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6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7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8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9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10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11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2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13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14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15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6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17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18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19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20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notesSlides/notesSlide21.xml" ContentType="application/vnd.openxmlformats-officedocument.presentationml.notesSlide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22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23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notesSlides/notesSlide24.xml" ContentType="application/vnd.openxmlformats-officedocument.presentationml.notesSlide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25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notesSlides/notesSlide26.xml" ContentType="application/vnd.openxmlformats-officedocument.presentationml.notesSlide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notesSlides/notesSlide27.xml" ContentType="application/vnd.openxmlformats-officedocument.presentationml.notesSlide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notesSlides/notesSlide28.xml" ContentType="application/vnd.openxmlformats-officedocument.presentationml.notesSlide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notesSlides/notesSlide29.xml" ContentType="application/vnd.openxmlformats-officedocument.presentationml.notesSlide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notesSlides/notesSlide30.xml" ContentType="application/vnd.openxmlformats-officedocument.presentationml.notesSlide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6882" r:id="rId2"/>
  </p:sldMasterIdLst>
  <p:notesMasterIdLst>
    <p:notesMasterId r:id="rId97"/>
  </p:notesMasterIdLst>
  <p:handoutMasterIdLst>
    <p:handoutMasterId r:id="rId98"/>
  </p:handoutMasterIdLst>
  <p:sldIdLst>
    <p:sldId id="716" r:id="rId3"/>
    <p:sldId id="717" r:id="rId4"/>
    <p:sldId id="718" r:id="rId5"/>
    <p:sldId id="719" r:id="rId6"/>
    <p:sldId id="720" r:id="rId7"/>
    <p:sldId id="721" r:id="rId8"/>
    <p:sldId id="722" r:id="rId9"/>
    <p:sldId id="723" r:id="rId10"/>
    <p:sldId id="724" r:id="rId11"/>
    <p:sldId id="725" r:id="rId12"/>
    <p:sldId id="726" r:id="rId13"/>
    <p:sldId id="727" r:id="rId14"/>
    <p:sldId id="728" r:id="rId15"/>
    <p:sldId id="729" r:id="rId16"/>
    <p:sldId id="730" r:id="rId17"/>
    <p:sldId id="731" r:id="rId18"/>
    <p:sldId id="732" r:id="rId19"/>
    <p:sldId id="733" r:id="rId20"/>
    <p:sldId id="734" r:id="rId21"/>
    <p:sldId id="735" r:id="rId22"/>
    <p:sldId id="736" r:id="rId23"/>
    <p:sldId id="737" r:id="rId24"/>
    <p:sldId id="738" r:id="rId25"/>
    <p:sldId id="739" r:id="rId26"/>
    <p:sldId id="740" r:id="rId27"/>
    <p:sldId id="741" r:id="rId28"/>
    <p:sldId id="742" r:id="rId29"/>
    <p:sldId id="743" r:id="rId30"/>
    <p:sldId id="744" r:id="rId31"/>
    <p:sldId id="745" r:id="rId32"/>
    <p:sldId id="746" r:id="rId33"/>
    <p:sldId id="747" r:id="rId34"/>
    <p:sldId id="748" r:id="rId35"/>
    <p:sldId id="749" r:id="rId36"/>
    <p:sldId id="750" r:id="rId37"/>
    <p:sldId id="751" r:id="rId38"/>
    <p:sldId id="752" r:id="rId39"/>
    <p:sldId id="753" r:id="rId40"/>
    <p:sldId id="754" r:id="rId41"/>
    <p:sldId id="755" r:id="rId42"/>
    <p:sldId id="756" r:id="rId43"/>
    <p:sldId id="757" r:id="rId44"/>
    <p:sldId id="758" r:id="rId45"/>
    <p:sldId id="759" r:id="rId46"/>
    <p:sldId id="760" r:id="rId47"/>
    <p:sldId id="761" r:id="rId48"/>
    <p:sldId id="762" r:id="rId49"/>
    <p:sldId id="763" r:id="rId50"/>
    <p:sldId id="764" r:id="rId51"/>
    <p:sldId id="765" r:id="rId52"/>
    <p:sldId id="766" r:id="rId53"/>
    <p:sldId id="767" r:id="rId54"/>
    <p:sldId id="768" r:id="rId55"/>
    <p:sldId id="769" r:id="rId56"/>
    <p:sldId id="770" r:id="rId57"/>
    <p:sldId id="771" r:id="rId58"/>
    <p:sldId id="772" r:id="rId59"/>
    <p:sldId id="773" r:id="rId60"/>
    <p:sldId id="774" r:id="rId61"/>
    <p:sldId id="775" r:id="rId62"/>
    <p:sldId id="776" r:id="rId63"/>
    <p:sldId id="777" r:id="rId64"/>
    <p:sldId id="778" r:id="rId65"/>
    <p:sldId id="779" r:id="rId66"/>
    <p:sldId id="780" r:id="rId67"/>
    <p:sldId id="781" r:id="rId68"/>
    <p:sldId id="782" r:id="rId69"/>
    <p:sldId id="783" r:id="rId70"/>
    <p:sldId id="784" r:id="rId71"/>
    <p:sldId id="785" r:id="rId72"/>
    <p:sldId id="786" r:id="rId73"/>
    <p:sldId id="787" r:id="rId74"/>
    <p:sldId id="788" r:id="rId75"/>
    <p:sldId id="789" r:id="rId76"/>
    <p:sldId id="790" r:id="rId77"/>
    <p:sldId id="791" r:id="rId78"/>
    <p:sldId id="792" r:id="rId79"/>
    <p:sldId id="793" r:id="rId80"/>
    <p:sldId id="794" r:id="rId81"/>
    <p:sldId id="795" r:id="rId82"/>
    <p:sldId id="796" r:id="rId83"/>
    <p:sldId id="797" r:id="rId84"/>
    <p:sldId id="798" r:id="rId85"/>
    <p:sldId id="799" r:id="rId86"/>
    <p:sldId id="800" r:id="rId87"/>
    <p:sldId id="801" r:id="rId88"/>
    <p:sldId id="802" r:id="rId89"/>
    <p:sldId id="803" r:id="rId90"/>
    <p:sldId id="804" r:id="rId91"/>
    <p:sldId id="805" r:id="rId92"/>
    <p:sldId id="806" r:id="rId93"/>
    <p:sldId id="807" r:id="rId94"/>
    <p:sldId id="808" r:id="rId95"/>
    <p:sldId id="809" r:id="rId96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FFF"/>
    <a:srgbClr val="AEF2DD"/>
    <a:srgbClr val="40D4F2"/>
    <a:srgbClr val="33CCFF"/>
    <a:srgbClr val="0000FF"/>
    <a:srgbClr val="FFFF66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6959" autoAdjust="0"/>
  </p:normalViewPr>
  <p:slideViewPr>
    <p:cSldViewPr>
      <p:cViewPr varScale="1">
        <p:scale>
          <a:sx n="110" d="100"/>
          <a:sy n="110" d="100"/>
        </p:scale>
        <p:origin x="20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50" y="78"/>
      </p:cViewPr>
      <p:guideLst>
        <p:guide orient="horz" pos="2927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5DBB7-73CF-47C1-8136-914C149C7D2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F3AA9B6-0F22-4A3E-9786-BCDB3BC18931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Secretario(a) de Servicios Públicos</a:t>
          </a:r>
        </a:p>
      </dgm:t>
    </dgm:pt>
    <dgm:pt modelId="{06D82B80-BE46-4BC5-84EF-8C613D359BC4}" type="parTrans" cxnId="{C22229FC-A396-4447-B75A-4F626F8539CF}">
      <dgm:prSet/>
      <dgm:spPr/>
      <dgm:t>
        <a:bodyPr/>
        <a:lstStyle/>
        <a:p>
          <a:endParaRPr lang="es-ES" sz="1200"/>
        </a:p>
      </dgm:t>
    </dgm:pt>
    <dgm:pt modelId="{FC94E476-7D69-480D-B98D-B78159ABEA10}" type="sibTrans" cxnId="{C22229FC-A396-4447-B75A-4F626F8539CF}">
      <dgm:prSet/>
      <dgm:spPr/>
      <dgm:t>
        <a:bodyPr/>
        <a:lstStyle/>
        <a:p>
          <a:endParaRPr lang="es-ES" sz="1200"/>
        </a:p>
      </dgm:t>
    </dgm:pt>
    <dgm:pt modelId="{60865E5B-2303-4A21-9910-F50C9E0BCAF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Coordinador(a) de Oficina</a:t>
          </a:r>
        </a:p>
      </dgm:t>
    </dgm:pt>
    <dgm:pt modelId="{93108605-DA48-46C6-9BA7-E2CB0DAD08A8}" type="parTrans" cxnId="{9DD605BC-ADD3-438A-8D5D-7392F03CE9A0}">
      <dgm:prSet/>
      <dgm:spPr/>
      <dgm:t>
        <a:bodyPr/>
        <a:lstStyle/>
        <a:p>
          <a:endParaRPr lang="es-ES" sz="1200"/>
        </a:p>
      </dgm:t>
    </dgm:pt>
    <dgm:pt modelId="{1B27FA7D-2C2B-44AB-B965-9046FEE8287C}" type="sibTrans" cxnId="{9DD605BC-ADD3-438A-8D5D-7392F03CE9A0}">
      <dgm:prSet/>
      <dgm:spPr/>
      <dgm:t>
        <a:bodyPr/>
        <a:lstStyle/>
        <a:p>
          <a:endParaRPr lang="es-ES" sz="1200"/>
        </a:p>
      </dgm:t>
    </dgm:pt>
    <dgm:pt modelId="{2A64253B-2520-4DAE-ABA9-2733DA38CBAF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</a:t>
          </a:r>
        </a:p>
      </dgm:t>
    </dgm:pt>
    <dgm:pt modelId="{97BA6001-D9CC-4BDC-9EF8-8F06EFA671DE}" type="parTrans" cxnId="{2966E110-1AF1-4E14-9667-504F9FE7F01D}">
      <dgm:prSet/>
      <dgm:spPr/>
      <dgm:t>
        <a:bodyPr/>
        <a:lstStyle/>
        <a:p>
          <a:endParaRPr lang="es-ES" sz="1200"/>
        </a:p>
      </dgm:t>
    </dgm:pt>
    <dgm:pt modelId="{A2624F6F-2A6B-4B8A-8BE7-803C0233742F}" type="sibTrans" cxnId="{2966E110-1AF1-4E14-9667-504F9FE7F01D}">
      <dgm:prSet/>
      <dgm:spPr/>
      <dgm:t>
        <a:bodyPr/>
        <a:lstStyle/>
        <a:p>
          <a:endParaRPr lang="es-ES" sz="1200"/>
        </a:p>
      </dgm:t>
    </dgm:pt>
    <dgm:pt modelId="{9878C259-CB1A-4F1D-BCD8-CF9C046C0322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Asistente</a:t>
          </a:r>
        </a:p>
      </dgm:t>
    </dgm:pt>
    <dgm:pt modelId="{1B164A38-CB93-4D95-AD1D-4C6E1B9053EE}" type="parTrans" cxnId="{BE4881CE-E13E-41A6-985D-4A0F701714EE}">
      <dgm:prSet/>
      <dgm:spPr/>
      <dgm:t>
        <a:bodyPr/>
        <a:lstStyle/>
        <a:p>
          <a:endParaRPr lang="es-ES" sz="1200"/>
        </a:p>
      </dgm:t>
    </dgm:pt>
    <dgm:pt modelId="{7D66769B-2F14-4705-ABA0-BFF2B2E92053}" type="sibTrans" cxnId="{BE4881CE-E13E-41A6-985D-4A0F701714EE}">
      <dgm:prSet/>
      <dgm:spPr/>
      <dgm:t>
        <a:bodyPr/>
        <a:lstStyle/>
        <a:p>
          <a:endParaRPr lang="es-ES" sz="1200"/>
        </a:p>
      </dgm:t>
    </dgm:pt>
    <dgm:pt modelId="{6E95D05A-43E5-44D0-A257-D66B29A648FD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Coordinador(a) Jurídico(a)</a:t>
          </a:r>
          <a:endParaRPr lang="es-ES" sz="1200" dirty="0"/>
        </a:p>
      </dgm:t>
    </dgm:pt>
    <dgm:pt modelId="{CA3E29F3-E3CA-4DFF-AB54-C91E157D3978}" type="parTrans" cxnId="{198D6A57-8C7C-4F8D-8263-C687D8CA071A}">
      <dgm:prSet/>
      <dgm:spPr/>
      <dgm:t>
        <a:bodyPr/>
        <a:lstStyle/>
        <a:p>
          <a:endParaRPr lang="es-ES" sz="1200"/>
        </a:p>
      </dgm:t>
    </dgm:pt>
    <dgm:pt modelId="{A054514B-123A-40DA-B2F0-AE5589BCCAB3}" type="sibTrans" cxnId="{198D6A57-8C7C-4F8D-8263-C687D8CA071A}">
      <dgm:prSet/>
      <dgm:spPr/>
      <dgm:t>
        <a:bodyPr/>
        <a:lstStyle/>
        <a:p>
          <a:endParaRPr lang="es-ES" sz="1200"/>
        </a:p>
      </dgm:t>
    </dgm:pt>
    <dgm:pt modelId="{41D5E7CB-7585-4607-AD3A-E95927701207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Coordinador(a) de Atención Ciudadana</a:t>
          </a:r>
          <a:endParaRPr lang="es-ES" sz="1200" dirty="0"/>
        </a:p>
      </dgm:t>
    </dgm:pt>
    <dgm:pt modelId="{E09752CD-3010-4971-9D11-6EC2096486CB}" type="parTrans" cxnId="{DBF4F087-5153-4CE7-9535-02DD84900321}">
      <dgm:prSet/>
      <dgm:spPr/>
      <dgm:t>
        <a:bodyPr/>
        <a:lstStyle/>
        <a:p>
          <a:endParaRPr lang="es-ES" sz="1200"/>
        </a:p>
      </dgm:t>
    </dgm:pt>
    <dgm:pt modelId="{413296B2-B744-4DA3-A248-09D9D08A397F}" type="sibTrans" cxnId="{DBF4F087-5153-4CE7-9535-02DD84900321}">
      <dgm:prSet/>
      <dgm:spPr/>
      <dgm:t>
        <a:bodyPr/>
        <a:lstStyle/>
        <a:p>
          <a:endParaRPr lang="es-ES" sz="1200"/>
        </a:p>
      </dgm:t>
    </dgm:pt>
    <dgm:pt modelId="{10854EA7-5530-4E25-BFE7-C6A475F38B0E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Jefe(a) de Atención Ciudadana</a:t>
          </a:r>
        </a:p>
      </dgm:t>
    </dgm:pt>
    <dgm:pt modelId="{B4513A8E-044F-471A-B94B-7D1AE730EBFC}" type="parTrans" cxnId="{58FE71FD-3B51-4600-8E77-EC2B1000BD83}">
      <dgm:prSet/>
      <dgm:spPr/>
      <dgm:t>
        <a:bodyPr/>
        <a:lstStyle/>
        <a:p>
          <a:endParaRPr lang="es-ES" sz="1200"/>
        </a:p>
      </dgm:t>
    </dgm:pt>
    <dgm:pt modelId="{FE20A351-B517-4135-8808-CDA349763269}" type="sibTrans" cxnId="{58FE71FD-3B51-4600-8E77-EC2B1000BD83}">
      <dgm:prSet/>
      <dgm:spPr/>
      <dgm:t>
        <a:bodyPr/>
        <a:lstStyle/>
        <a:p>
          <a:endParaRPr lang="es-ES" sz="1200"/>
        </a:p>
      </dgm:t>
    </dgm:pt>
    <dgm:pt modelId="{7D893631-2B3F-47EE-B21B-B4AEEFB23F6B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Analista </a:t>
          </a:r>
        </a:p>
      </dgm:t>
    </dgm:pt>
    <dgm:pt modelId="{14DBCE0D-907F-4C1E-9565-F811B43825A5}" type="parTrans" cxnId="{3E2B381C-D7E2-423C-8912-CB7DB7D00611}">
      <dgm:prSet/>
      <dgm:spPr/>
      <dgm:t>
        <a:bodyPr/>
        <a:lstStyle/>
        <a:p>
          <a:endParaRPr lang="es-ES" sz="1200"/>
        </a:p>
      </dgm:t>
    </dgm:pt>
    <dgm:pt modelId="{3E6A471B-DFFA-4BEA-BD79-BC53A371E8C5}" type="sibTrans" cxnId="{3E2B381C-D7E2-423C-8912-CB7DB7D00611}">
      <dgm:prSet/>
      <dgm:spPr/>
      <dgm:t>
        <a:bodyPr/>
        <a:lstStyle/>
        <a:p>
          <a:endParaRPr lang="es-ES" sz="1200"/>
        </a:p>
      </dgm:t>
    </dgm:pt>
    <dgm:pt modelId="{AA4CCFDE-8FFB-4242-888D-C71717243AB6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Abogado(a)</a:t>
          </a:r>
        </a:p>
      </dgm:t>
    </dgm:pt>
    <dgm:pt modelId="{C0817495-E8FA-4DB4-B75D-C9751404A149}" type="parTrans" cxnId="{24533A5E-0914-443E-9C93-A8183751A3D8}">
      <dgm:prSet/>
      <dgm:spPr/>
      <dgm:t>
        <a:bodyPr/>
        <a:lstStyle/>
        <a:p>
          <a:endParaRPr lang="es-ES" sz="1200"/>
        </a:p>
      </dgm:t>
    </dgm:pt>
    <dgm:pt modelId="{0114209E-26E3-44AD-BD65-DC1D9A14D1E4}" type="sibTrans" cxnId="{24533A5E-0914-443E-9C93-A8183751A3D8}">
      <dgm:prSet/>
      <dgm:spPr/>
      <dgm:t>
        <a:bodyPr/>
        <a:lstStyle/>
        <a:p>
          <a:endParaRPr lang="es-ES" sz="1200"/>
        </a:p>
      </dgm:t>
    </dgm:pt>
    <dgm:pt modelId="{9074238F-DAFC-4865-9D0E-AD5459A1ACCC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Auxiliar</a:t>
          </a:r>
        </a:p>
      </dgm:t>
    </dgm:pt>
    <dgm:pt modelId="{A8725C19-E8CD-4112-A1EA-495A89DFB8D9}" type="parTrans" cxnId="{0674F13D-E5CD-4629-BF43-8170C7084AC4}">
      <dgm:prSet/>
      <dgm:spPr/>
      <dgm:t>
        <a:bodyPr/>
        <a:lstStyle/>
        <a:p>
          <a:endParaRPr lang="es-ES" sz="1200"/>
        </a:p>
      </dgm:t>
    </dgm:pt>
    <dgm:pt modelId="{6FF60849-242B-4260-B9A5-C6D51259FB8B}" type="sibTrans" cxnId="{0674F13D-E5CD-4629-BF43-8170C7084AC4}">
      <dgm:prSet/>
      <dgm:spPr/>
      <dgm:t>
        <a:bodyPr/>
        <a:lstStyle/>
        <a:p>
          <a:endParaRPr lang="es-ES" sz="1200"/>
        </a:p>
      </dgm:t>
    </dgm:pt>
    <dgm:pt modelId="{07F7C183-0026-4F64-A7FB-2B029AB2E748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Jefe(a) de Comunicación Social</a:t>
          </a:r>
        </a:p>
      </dgm:t>
    </dgm:pt>
    <dgm:pt modelId="{5B13B0AC-7A6C-40D6-B858-EE6F4B4C7F20}" type="parTrans" cxnId="{43A9B2E3-9E12-4B31-96C6-CDD09CA219F9}">
      <dgm:prSet/>
      <dgm:spPr/>
      <dgm:t>
        <a:bodyPr/>
        <a:lstStyle/>
        <a:p>
          <a:endParaRPr lang="es-ES"/>
        </a:p>
      </dgm:t>
    </dgm:pt>
    <dgm:pt modelId="{F3F2E993-4FAC-46B3-8725-AF12E79FA37C}" type="sibTrans" cxnId="{43A9B2E3-9E12-4B31-96C6-CDD09CA219F9}">
      <dgm:prSet/>
      <dgm:spPr/>
      <dgm:t>
        <a:bodyPr/>
        <a:lstStyle/>
        <a:p>
          <a:endParaRPr lang="es-ES"/>
        </a:p>
      </dgm:t>
    </dgm:pt>
    <dgm:pt modelId="{5F9526FE-8788-4348-B615-1796771A4744}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Coordinador(a) de Enlace</a:t>
          </a:r>
        </a:p>
      </dgm:t>
    </dgm:pt>
    <dgm:pt modelId="{EE3CE430-904F-4779-9C48-23748E2B902A}" type="parTrans" cxnId="{F1528E3B-573F-4FC3-BC0A-9216B0423E15}">
      <dgm:prSet/>
      <dgm:spPr/>
      <dgm:t>
        <a:bodyPr/>
        <a:lstStyle/>
        <a:p>
          <a:endParaRPr lang="es-ES"/>
        </a:p>
      </dgm:t>
    </dgm:pt>
    <dgm:pt modelId="{690B66F9-BA6A-4B46-9120-3609F439C9EF}" type="sibTrans" cxnId="{F1528E3B-573F-4FC3-BC0A-9216B0423E15}">
      <dgm:prSet/>
      <dgm:spPr/>
      <dgm:t>
        <a:bodyPr/>
        <a:lstStyle/>
        <a:p>
          <a:endParaRPr lang="es-ES"/>
        </a:p>
      </dgm:t>
    </dgm:pt>
    <dgm:pt modelId="{0978695E-137E-4D80-A38D-FB3B4A62B078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Jefe de Oficina</a:t>
          </a:r>
        </a:p>
      </dgm:t>
    </dgm:pt>
    <dgm:pt modelId="{420A7BBF-699B-4583-A30A-81B91B3B3092}" type="parTrans" cxnId="{87CF16C9-069C-4D3C-9172-B3CA99B92CF7}">
      <dgm:prSet/>
      <dgm:spPr/>
      <dgm:t>
        <a:bodyPr/>
        <a:lstStyle/>
        <a:p>
          <a:endParaRPr lang="es-ES"/>
        </a:p>
      </dgm:t>
    </dgm:pt>
    <dgm:pt modelId="{FB667395-FD60-48F3-AE83-0D62B8F1A40A}" type="sibTrans" cxnId="{87CF16C9-069C-4D3C-9172-B3CA99B92CF7}">
      <dgm:prSet/>
      <dgm:spPr/>
      <dgm:t>
        <a:bodyPr/>
        <a:lstStyle/>
        <a:p>
          <a:endParaRPr lang="es-ES"/>
        </a:p>
      </dgm:t>
    </dgm:pt>
    <dgm:pt modelId="{C919145E-BA1F-4848-BA68-258CB6FB9FFB}" type="asst">
      <dgm:prSet/>
      <dgm:spPr>
        <a:solidFill>
          <a:schemeClr val="bg1"/>
        </a:solidFill>
      </dgm:spPr>
      <dgm:t>
        <a:bodyPr/>
        <a:lstStyle/>
        <a:p>
          <a:r>
            <a:rPr lang="es-ES" dirty="0" smtClean="0"/>
            <a:t>Jefe(a) Administrativo</a:t>
          </a:r>
          <a:endParaRPr lang="es-ES" dirty="0"/>
        </a:p>
      </dgm:t>
    </dgm:pt>
    <dgm:pt modelId="{A4962071-23DD-4A6B-A07C-EADDC08BDA20}" type="parTrans" cxnId="{9D543435-CE87-4C8D-918A-611170859347}">
      <dgm:prSet/>
      <dgm:spPr/>
      <dgm:t>
        <a:bodyPr/>
        <a:lstStyle/>
        <a:p>
          <a:endParaRPr lang="es-ES"/>
        </a:p>
      </dgm:t>
    </dgm:pt>
    <dgm:pt modelId="{0CCE24EA-C680-4C5C-8C0D-ACB3DBE7403D}" type="sibTrans" cxnId="{9D543435-CE87-4C8D-918A-611170859347}">
      <dgm:prSet/>
      <dgm:spPr/>
      <dgm:t>
        <a:bodyPr/>
        <a:lstStyle/>
        <a:p>
          <a:endParaRPr lang="es-ES"/>
        </a:p>
      </dgm:t>
    </dgm:pt>
    <dgm:pt modelId="{803E96E5-ABAD-44E1-99D0-BA20FC61D278}" type="pres">
      <dgm:prSet presAssocID="{34D5DBB7-73CF-47C1-8136-914C149C7D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085798-30B6-4F13-AC43-1B16ECE2A298}" type="pres">
      <dgm:prSet presAssocID="{6F3AA9B6-0F22-4A3E-9786-BCDB3BC18931}" presName="hierRoot1" presStyleCnt="0">
        <dgm:presLayoutVars>
          <dgm:hierBranch val="init"/>
        </dgm:presLayoutVars>
      </dgm:prSet>
      <dgm:spPr/>
    </dgm:pt>
    <dgm:pt modelId="{B182F391-344F-4220-880B-9ECE0190BECF}" type="pres">
      <dgm:prSet presAssocID="{6F3AA9B6-0F22-4A3E-9786-BCDB3BC18931}" presName="rootComposite1" presStyleCnt="0"/>
      <dgm:spPr/>
    </dgm:pt>
    <dgm:pt modelId="{6CC5788E-A697-429B-A7CE-C5B6D5536900}" type="pres">
      <dgm:prSet presAssocID="{6F3AA9B6-0F22-4A3E-9786-BCDB3BC18931}" presName="rootText1" presStyleLbl="node0" presStyleIdx="0" presStyleCnt="1" custScaleX="211055" custLinFactNeighborY="231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371B36-2B46-4483-8DFA-0F16DAFEDD1B}" type="pres">
      <dgm:prSet presAssocID="{6F3AA9B6-0F22-4A3E-9786-BCDB3BC1893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40F845A-38F2-40BA-A6E8-080CFFC00CE5}" type="pres">
      <dgm:prSet presAssocID="{6F3AA9B6-0F22-4A3E-9786-BCDB3BC18931}" presName="hierChild2" presStyleCnt="0"/>
      <dgm:spPr/>
    </dgm:pt>
    <dgm:pt modelId="{E5EF2888-C04F-4163-8733-EBE0070B8508}" type="pres">
      <dgm:prSet presAssocID="{93108605-DA48-46C6-9BA7-E2CB0DAD08A8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539403D-3B03-4F5E-8F7B-E2AB3BFD6F20}" type="pres">
      <dgm:prSet presAssocID="{60865E5B-2303-4A21-9910-F50C9E0BCAFF}" presName="hierRoot2" presStyleCnt="0">
        <dgm:presLayoutVars>
          <dgm:hierBranch/>
        </dgm:presLayoutVars>
      </dgm:prSet>
      <dgm:spPr/>
    </dgm:pt>
    <dgm:pt modelId="{4A3915BF-A0B9-4D70-B7A7-D9D04F904FFA}" type="pres">
      <dgm:prSet presAssocID="{60865E5B-2303-4A21-9910-F50C9E0BCAFF}" presName="rootComposite" presStyleCnt="0"/>
      <dgm:spPr/>
    </dgm:pt>
    <dgm:pt modelId="{3BE6355E-F3C8-4AE6-849F-E2BB03F3FD45}" type="pres">
      <dgm:prSet presAssocID="{60865E5B-2303-4A21-9910-F50C9E0BCAFF}" presName="rootText" presStyleLbl="node2" presStyleIdx="0" presStyleCnt="1" custScaleX="150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50DF1F-9BBE-4FCC-8CFE-7BB3E657C999}" type="pres">
      <dgm:prSet presAssocID="{60865E5B-2303-4A21-9910-F50C9E0BCAFF}" presName="rootConnector" presStyleLbl="node2" presStyleIdx="0" presStyleCnt="1"/>
      <dgm:spPr/>
      <dgm:t>
        <a:bodyPr/>
        <a:lstStyle/>
        <a:p>
          <a:endParaRPr lang="es-ES"/>
        </a:p>
      </dgm:t>
    </dgm:pt>
    <dgm:pt modelId="{C95C05A4-CD1D-4ABC-8720-11E81EAE216D}" type="pres">
      <dgm:prSet presAssocID="{60865E5B-2303-4A21-9910-F50C9E0BCAFF}" presName="hierChild4" presStyleCnt="0"/>
      <dgm:spPr/>
    </dgm:pt>
    <dgm:pt modelId="{15A8E3F6-9308-4AAD-997F-B84AD410869C}" type="pres">
      <dgm:prSet presAssocID="{EE3CE430-904F-4779-9C48-23748E2B902A}" presName="Name35" presStyleLbl="parChTrans1D3" presStyleIdx="0" presStyleCnt="8"/>
      <dgm:spPr/>
      <dgm:t>
        <a:bodyPr/>
        <a:lstStyle/>
        <a:p>
          <a:endParaRPr lang="es-ES"/>
        </a:p>
      </dgm:t>
    </dgm:pt>
    <dgm:pt modelId="{B014A198-5F1B-405C-A434-2F08792C5600}" type="pres">
      <dgm:prSet presAssocID="{5F9526FE-8788-4348-B615-1796771A4744}" presName="hierRoot2" presStyleCnt="0">
        <dgm:presLayoutVars>
          <dgm:hierBranch val="init"/>
        </dgm:presLayoutVars>
      </dgm:prSet>
      <dgm:spPr/>
    </dgm:pt>
    <dgm:pt modelId="{CEA95A89-0C19-4CB8-953D-A4C92FBD887F}" type="pres">
      <dgm:prSet presAssocID="{5F9526FE-8788-4348-B615-1796771A4744}" presName="rootComposite" presStyleCnt="0"/>
      <dgm:spPr/>
    </dgm:pt>
    <dgm:pt modelId="{FC2E601C-D287-447F-9332-B960B38DA9AD}" type="pres">
      <dgm:prSet presAssocID="{5F9526FE-8788-4348-B615-1796771A4744}" presName="rootText" presStyleLbl="node3" presStyleIdx="0" presStyleCnt="3" custScaleX="135093" custScaleY="88820" custLinFactNeighborX="-2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AF0A71-FF14-46B2-85E7-5893A8FC7B86}" type="pres">
      <dgm:prSet presAssocID="{5F9526FE-8788-4348-B615-1796771A4744}" presName="rootConnector" presStyleLbl="node3" presStyleIdx="0" presStyleCnt="3"/>
      <dgm:spPr/>
      <dgm:t>
        <a:bodyPr/>
        <a:lstStyle/>
        <a:p>
          <a:endParaRPr lang="es-ES"/>
        </a:p>
      </dgm:t>
    </dgm:pt>
    <dgm:pt modelId="{36536F0F-6A10-4791-924B-348B377BA338}" type="pres">
      <dgm:prSet presAssocID="{5F9526FE-8788-4348-B615-1796771A4744}" presName="hierChild4" presStyleCnt="0"/>
      <dgm:spPr/>
    </dgm:pt>
    <dgm:pt modelId="{6304499E-5976-4B0F-94E2-ECB2E5478CFF}" type="pres">
      <dgm:prSet presAssocID="{5F9526FE-8788-4348-B615-1796771A4744}" presName="hierChild5" presStyleCnt="0"/>
      <dgm:spPr/>
    </dgm:pt>
    <dgm:pt modelId="{70D4B06D-25E9-4DAF-AD11-FEBB54B95C10}" type="pres">
      <dgm:prSet presAssocID="{CA3E29F3-E3CA-4DFF-AB54-C91E157D3978}" presName="Name35" presStyleLbl="parChTrans1D3" presStyleIdx="1" presStyleCnt="8"/>
      <dgm:spPr/>
      <dgm:t>
        <a:bodyPr/>
        <a:lstStyle/>
        <a:p>
          <a:endParaRPr lang="es-ES"/>
        </a:p>
      </dgm:t>
    </dgm:pt>
    <dgm:pt modelId="{30D07A3F-BF32-4FBD-BBAE-57E1CF97B47E}" type="pres">
      <dgm:prSet presAssocID="{6E95D05A-43E5-44D0-A257-D66B29A648FD}" presName="hierRoot2" presStyleCnt="0">
        <dgm:presLayoutVars>
          <dgm:hierBranch/>
        </dgm:presLayoutVars>
      </dgm:prSet>
      <dgm:spPr/>
    </dgm:pt>
    <dgm:pt modelId="{2E66E4CB-7DCE-45DB-916B-3DD1C80F9DC2}" type="pres">
      <dgm:prSet presAssocID="{6E95D05A-43E5-44D0-A257-D66B29A648FD}" presName="rootComposite" presStyleCnt="0"/>
      <dgm:spPr/>
    </dgm:pt>
    <dgm:pt modelId="{E62F7E93-45F7-47E6-8AE8-BBA3E88E2FBA}" type="pres">
      <dgm:prSet presAssocID="{6E95D05A-43E5-44D0-A257-D66B29A648FD}" presName="rootText" presStyleLbl="node3" presStyleIdx="1" presStyleCnt="3" custScaleX="152361" custScaleY="88560" custLinFactNeighborX="8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E2709-74F9-4A83-9AF7-92C2325CF191}" type="pres">
      <dgm:prSet presAssocID="{6E95D05A-43E5-44D0-A257-D66B29A648FD}" presName="rootConnector" presStyleLbl="node3" presStyleIdx="1" presStyleCnt="3"/>
      <dgm:spPr/>
      <dgm:t>
        <a:bodyPr/>
        <a:lstStyle/>
        <a:p>
          <a:endParaRPr lang="es-ES"/>
        </a:p>
      </dgm:t>
    </dgm:pt>
    <dgm:pt modelId="{797FACDB-EB3B-454C-A55F-07F73CC4731A}" type="pres">
      <dgm:prSet presAssocID="{6E95D05A-43E5-44D0-A257-D66B29A648FD}" presName="hierChild4" presStyleCnt="0"/>
      <dgm:spPr/>
    </dgm:pt>
    <dgm:pt modelId="{6013DA45-1AB8-40ED-9077-056AB1A67953}" type="pres">
      <dgm:prSet presAssocID="{C0817495-E8FA-4DB4-B75D-C9751404A149}" presName="Name35" presStyleLbl="parChTrans1D4" presStyleIdx="0" presStyleCnt="4"/>
      <dgm:spPr/>
      <dgm:t>
        <a:bodyPr/>
        <a:lstStyle/>
        <a:p>
          <a:endParaRPr lang="es-ES"/>
        </a:p>
      </dgm:t>
    </dgm:pt>
    <dgm:pt modelId="{DD0AA785-368F-491B-9075-0345840FF788}" type="pres">
      <dgm:prSet presAssocID="{AA4CCFDE-8FFB-4242-888D-C71717243AB6}" presName="hierRoot2" presStyleCnt="0">
        <dgm:presLayoutVars>
          <dgm:hierBranch/>
        </dgm:presLayoutVars>
      </dgm:prSet>
      <dgm:spPr/>
    </dgm:pt>
    <dgm:pt modelId="{3CC9C5C3-DA64-4BD4-ABF6-CF7C69D0F8EC}" type="pres">
      <dgm:prSet presAssocID="{AA4CCFDE-8FFB-4242-888D-C71717243AB6}" presName="rootComposite" presStyleCnt="0"/>
      <dgm:spPr/>
    </dgm:pt>
    <dgm:pt modelId="{EE9E76C2-622C-4124-9374-D6CCA652EA30}" type="pres">
      <dgm:prSet presAssocID="{AA4CCFDE-8FFB-4242-888D-C71717243AB6}" presName="rootText" presStyleLbl="node4" presStyleIdx="0" presStyleCnt="4" custScaleX="150753" custScaleY="88560" custLinFactNeighborX="8095" custLinFactNeighborY="-20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335F8F-7888-40B7-B1BC-879C6D6D11B9}" type="pres">
      <dgm:prSet presAssocID="{AA4CCFDE-8FFB-4242-888D-C71717243AB6}" presName="rootConnector" presStyleLbl="node4" presStyleIdx="0" presStyleCnt="4"/>
      <dgm:spPr/>
      <dgm:t>
        <a:bodyPr/>
        <a:lstStyle/>
        <a:p>
          <a:endParaRPr lang="es-ES"/>
        </a:p>
      </dgm:t>
    </dgm:pt>
    <dgm:pt modelId="{A8E3F74F-7AB8-47A0-89BE-3ED919FF2FB1}" type="pres">
      <dgm:prSet presAssocID="{AA4CCFDE-8FFB-4242-888D-C71717243AB6}" presName="hierChild4" presStyleCnt="0"/>
      <dgm:spPr/>
    </dgm:pt>
    <dgm:pt modelId="{589B93D8-8097-4ABD-A572-7BDA37634139}" type="pres">
      <dgm:prSet presAssocID="{A8725C19-E8CD-4112-A1EA-495A89DFB8D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D6EF86C5-25C7-4B8B-BE39-8B834B405D73}" type="pres">
      <dgm:prSet presAssocID="{9074238F-DAFC-4865-9D0E-AD5459A1ACCC}" presName="hierRoot2" presStyleCnt="0">
        <dgm:presLayoutVars>
          <dgm:hierBranch val="init"/>
        </dgm:presLayoutVars>
      </dgm:prSet>
      <dgm:spPr/>
    </dgm:pt>
    <dgm:pt modelId="{478383E0-4442-4E36-B1C4-4B8043906C27}" type="pres">
      <dgm:prSet presAssocID="{9074238F-DAFC-4865-9D0E-AD5459A1ACCC}" presName="rootComposite" presStyleCnt="0"/>
      <dgm:spPr/>
    </dgm:pt>
    <dgm:pt modelId="{CAFEB177-6E87-483B-9CB3-14DC7E983853}" type="pres">
      <dgm:prSet presAssocID="{9074238F-DAFC-4865-9D0E-AD5459A1ACCC}" presName="rootText" presStyleLbl="node4" presStyleIdx="1" presStyleCnt="4" custScaleX="150753" custScaleY="88560" custLinFactNeighborX="8095" custLinFactNeighborY="-20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537BF2-6209-45C1-B11F-CD08E0662818}" type="pres">
      <dgm:prSet presAssocID="{9074238F-DAFC-4865-9D0E-AD5459A1ACCC}" presName="rootConnector" presStyleLbl="node4" presStyleIdx="1" presStyleCnt="4"/>
      <dgm:spPr/>
      <dgm:t>
        <a:bodyPr/>
        <a:lstStyle/>
        <a:p>
          <a:endParaRPr lang="es-ES"/>
        </a:p>
      </dgm:t>
    </dgm:pt>
    <dgm:pt modelId="{DD365F0F-84AE-49B9-8202-BB2B044924FC}" type="pres">
      <dgm:prSet presAssocID="{9074238F-DAFC-4865-9D0E-AD5459A1ACCC}" presName="hierChild4" presStyleCnt="0"/>
      <dgm:spPr/>
    </dgm:pt>
    <dgm:pt modelId="{652D6738-9A9A-4DC8-AEB9-B536533BEEFB}" type="pres">
      <dgm:prSet presAssocID="{9074238F-DAFC-4865-9D0E-AD5459A1ACCC}" presName="hierChild5" presStyleCnt="0"/>
      <dgm:spPr/>
    </dgm:pt>
    <dgm:pt modelId="{A6C4300D-23E7-4738-A870-CCD1C8214B88}" type="pres">
      <dgm:prSet presAssocID="{AA4CCFDE-8FFB-4242-888D-C71717243AB6}" presName="hierChild5" presStyleCnt="0"/>
      <dgm:spPr/>
    </dgm:pt>
    <dgm:pt modelId="{E9D62195-6C5C-42DF-B053-43825DB32EA5}" type="pres">
      <dgm:prSet presAssocID="{6E95D05A-43E5-44D0-A257-D66B29A648FD}" presName="hierChild5" presStyleCnt="0"/>
      <dgm:spPr/>
    </dgm:pt>
    <dgm:pt modelId="{F4AD2EB6-40EA-4957-B318-C2699BD16D2B}" type="pres">
      <dgm:prSet presAssocID="{E09752CD-3010-4971-9D11-6EC2096486CB}" presName="Name35" presStyleLbl="parChTrans1D3" presStyleIdx="2" presStyleCnt="8"/>
      <dgm:spPr/>
      <dgm:t>
        <a:bodyPr/>
        <a:lstStyle/>
        <a:p>
          <a:endParaRPr lang="es-ES"/>
        </a:p>
      </dgm:t>
    </dgm:pt>
    <dgm:pt modelId="{57D7AA19-6C6A-4E01-A942-19196C092CBF}" type="pres">
      <dgm:prSet presAssocID="{41D5E7CB-7585-4607-AD3A-E95927701207}" presName="hierRoot2" presStyleCnt="0">
        <dgm:presLayoutVars>
          <dgm:hierBranch val="init"/>
        </dgm:presLayoutVars>
      </dgm:prSet>
      <dgm:spPr/>
    </dgm:pt>
    <dgm:pt modelId="{2DF9F281-01B4-4CEF-B504-13F0AA7D2486}" type="pres">
      <dgm:prSet presAssocID="{41D5E7CB-7585-4607-AD3A-E95927701207}" presName="rootComposite" presStyleCnt="0"/>
      <dgm:spPr/>
    </dgm:pt>
    <dgm:pt modelId="{3126B33A-F84C-4300-8C40-E516906EA907}" type="pres">
      <dgm:prSet presAssocID="{41D5E7CB-7585-4607-AD3A-E95927701207}" presName="rootText" presStyleLbl="node3" presStyleIdx="2" presStyleCnt="3" custScaleX="150753" custScaleY="88560" custLinFactNeighborX="51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7EAB43-90ED-4999-A25F-C0DB6EA05DA1}" type="pres">
      <dgm:prSet presAssocID="{41D5E7CB-7585-4607-AD3A-E95927701207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8745C-6C40-47F1-BE96-D8BE9AF0C86F}" type="pres">
      <dgm:prSet presAssocID="{41D5E7CB-7585-4607-AD3A-E95927701207}" presName="hierChild4" presStyleCnt="0"/>
      <dgm:spPr/>
    </dgm:pt>
    <dgm:pt modelId="{3242D9A4-59EC-42FB-A55A-F9D3928A76F4}" type="pres">
      <dgm:prSet presAssocID="{B4513A8E-044F-471A-B94B-7D1AE730EBFC}" presName="Name37" presStyleLbl="parChTrans1D4" presStyleIdx="2" presStyleCnt="4"/>
      <dgm:spPr/>
      <dgm:t>
        <a:bodyPr/>
        <a:lstStyle/>
        <a:p>
          <a:endParaRPr lang="es-ES"/>
        </a:p>
      </dgm:t>
    </dgm:pt>
    <dgm:pt modelId="{BEEF6B16-BA00-46E0-A408-FA5338B6AFC3}" type="pres">
      <dgm:prSet presAssocID="{10854EA7-5530-4E25-BFE7-C6A475F38B0E}" presName="hierRoot2" presStyleCnt="0">
        <dgm:presLayoutVars>
          <dgm:hierBranch/>
        </dgm:presLayoutVars>
      </dgm:prSet>
      <dgm:spPr/>
    </dgm:pt>
    <dgm:pt modelId="{78E6A08D-6C8F-4367-9A4A-E53F7A6EF326}" type="pres">
      <dgm:prSet presAssocID="{10854EA7-5530-4E25-BFE7-C6A475F38B0E}" presName="rootComposite" presStyleCnt="0"/>
      <dgm:spPr/>
    </dgm:pt>
    <dgm:pt modelId="{41B66B50-9B4A-4BA4-9662-8050AA13E245}" type="pres">
      <dgm:prSet presAssocID="{10854EA7-5530-4E25-BFE7-C6A475F38B0E}" presName="rootText" presStyleLbl="node4" presStyleIdx="2" presStyleCnt="4" custScaleX="150753" custScaleY="88560" custLinFactNeighborX="51132" custLinFactNeighborY="-20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802FA-8892-4949-AE74-C61C66960C78}" type="pres">
      <dgm:prSet presAssocID="{10854EA7-5530-4E25-BFE7-C6A475F38B0E}" presName="rootConnector" presStyleLbl="node4" presStyleIdx="2" presStyleCnt="4"/>
      <dgm:spPr/>
      <dgm:t>
        <a:bodyPr/>
        <a:lstStyle/>
        <a:p>
          <a:endParaRPr lang="es-ES"/>
        </a:p>
      </dgm:t>
    </dgm:pt>
    <dgm:pt modelId="{9A2BB711-AB1B-4020-AA3C-B86B6B3DF124}" type="pres">
      <dgm:prSet presAssocID="{10854EA7-5530-4E25-BFE7-C6A475F38B0E}" presName="hierChild4" presStyleCnt="0"/>
      <dgm:spPr/>
    </dgm:pt>
    <dgm:pt modelId="{82B583CB-36CB-408F-9BED-99D5E581A963}" type="pres">
      <dgm:prSet presAssocID="{14DBCE0D-907F-4C1E-9565-F811B43825A5}" presName="Name35" presStyleLbl="parChTrans1D4" presStyleIdx="3" presStyleCnt="4"/>
      <dgm:spPr/>
      <dgm:t>
        <a:bodyPr/>
        <a:lstStyle/>
        <a:p>
          <a:endParaRPr lang="es-ES"/>
        </a:p>
      </dgm:t>
    </dgm:pt>
    <dgm:pt modelId="{33711562-7ED6-4B18-9790-ABA04A013478}" type="pres">
      <dgm:prSet presAssocID="{7D893631-2B3F-47EE-B21B-B4AEEFB23F6B}" presName="hierRoot2" presStyleCnt="0">
        <dgm:presLayoutVars>
          <dgm:hierBranch val="init"/>
        </dgm:presLayoutVars>
      </dgm:prSet>
      <dgm:spPr/>
    </dgm:pt>
    <dgm:pt modelId="{E3D868BA-4BB6-42AD-9AE5-99762526EE58}" type="pres">
      <dgm:prSet presAssocID="{7D893631-2B3F-47EE-B21B-B4AEEFB23F6B}" presName="rootComposite" presStyleCnt="0"/>
      <dgm:spPr/>
    </dgm:pt>
    <dgm:pt modelId="{F602DC33-7EFA-469B-9DAD-9B3EED3ECACF}" type="pres">
      <dgm:prSet presAssocID="{7D893631-2B3F-47EE-B21B-B4AEEFB23F6B}" presName="rootText" presStyleLbl="node4" presStyleIdx="3" presStyleCnt="4" custScaleX="150753" custScaleY="88560" custLinFactNeighborX="51132" custLinFactNeighborY="-20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63F4D1-EC0B-4EB3-97D4-E66A1D966703}" type="pres">
      <dgm:prSet presAssocID="{7D893631-2B3F-47EE-B21B-B4AEEFB23F6B}" presName="rootConnector" presStyleLbl="node4" presStyleIdx="3" presStyleCnt="4"/>
      <dgm:spPr/>
      <dgm:t>
        <a:bodyPr/>
        <a:lstStyle/>
        <a:p>
          <a:endParaRPr lang="es-ES"/>
        </a:p>
      </dgm:t>
    </dgm:pt>
    <dgm:pt modelId="{F70CB778-ECE5-4C18-89AE-55E36368C544}" type="pres">
      <dgm:prSet presAssocID="{7D893631-2B3F-47EE-B21B-B4AEEFB23F6B}" presName="hierChild4" presStyleCnt="0"/>
      <dgm:spPr/>
    </dgm:pt>
    <dgm:pt modelId="{3478B652-0D21-41D5-AB90-03DE768F8910}" type="pres">
      <dgm:prSet presAssocID="{7D893631-2B3F-47EE-B21B-B4AEEFB23F6B}" presName="hierChild5" presStyleCnt="0"/>
      <dgm:spPr/>
    </dgm:pt>
    <dgm:pt modelId="{2CA873F5-CEF3-4B3C-80CD-5D71F5EEA4A7}" type="pres">
      <dgm:prSet presAssocID="{10854EA7-5530-4E25-BFE7-C6A475F38B0E}" presName="hierChild5" presStyleCnt="0"/>
      <dgm:spPr/>
    </dgm:pt>
    <dgm:pt modelId="{57BBE618-5405-44E6-BF1C-D1F5806F951C}" type="pres">
      <dgm:prSet presAssocID="{41D5E7CB-7585-4607-AD3A-E95927701207}" presName="hierChild5" presStyleCnt="0"/>
      <dgm:spPr/>
    </dgm:pt>
    <dgm:pt modelId="{3FE8DC16-6795-444C-AEB7-77C7D06C861C}" type="pres">
      <dgm:prSet presAssocID="{60865E5B-2303-4A21-9910-F50C9E0BCAFF}" presName="hierChild5" presStyleCnt="0"/>
      <dgm:spPr/>
    </dgm:pt>
    <dgm:pt modelId="{F6BFF909-FEE5-47A3-9013-218FB2F31755}" type="pres">
      <dgm:prSet presAssocID="{97BA6001-D9CC-4BDC-9EF8-8F06EFA671DE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7C53ACD4-199F-4237-95F0-3716AB1528A1}" type="pres">
      <dgm:prSet presAssocID="{2A64253B-2520-4DAE-ABA9-2733DA38CBAF}" presName="hierRoot3" presStyleCnt="0">
        <dgm:presLayoutVars>
          <dgm:hierBranch val="init"/>
        </dgm:presLayoutVars>
      </dgm:prSet>
      <dgm:spPr/>
    </dgm:pt>
    <dgm:pt modelId="{D8184293-9324-4425-BAFA-9A96AD51D715}" type="pres">
      <dgm:prSet presAssocID="{2A64253B-2520-4DAE-ABA9-2733DA38CBAF}" presName="rootComposite3" presStyleCnt="0"/>
      <dgm:spPr/>
    </dgm:pt>
    <dgm:pt modelId="{3D7344ED-868E-402C-B8A5-5D9EFE0DFF87}" type="pres">
      <dgm:prSet presAssocID="{2A64253B-2520-4DAE-ABA9-2733DA38CBAF}" presName="rootText3" presStyleLbl="asst2" presStyleIdx="0" presStyleCnt="5" custScaleX="150753" custScaleY="85159" custLinFactNeighborX="-4431" custLinFactNeighborY="-34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991385-67E9-4A61-8716-372F9F6CE2CD}" type="pres">
      <dgm:prSet presAssocID="{2A64253B-2520-4DAE-ABA9-2733DA38CBAF}" presName="rootConnector3" presStyleLbl="asst2" presStyleIdx="0" presStyleCnt="5"/>
      <dgm:spPr/>
      <dgm:t>
        <a:bodyPr/>
        <a:lstStyle/>
        <a:p>
          <a:endParaRPr lang="es-ES"/>
        </a:p>
      </dgm:t>
    </dgm:pt>
    <dgm:pt modelId="{F068D490-192C-4E98-96FB-D3009571D5D1}" type="pres">
      <dgm:prSet presAssocID="{2A64253B-2520-4DAE-ABA9-2733DA38CBAF}" presName="hierChild6" presStyleCnt="0"/>
      <dgm:spPr/>
    </dgm:pt>
    <dgm:pt modelId="{F18BB4F9-B857-46D8-8907-A9A480C07FF6}" type="pres">
      <dgm:prSet presAssocID="{2A64253B-2520-4DAE-ABA9-2733DA38CBAF}" presName="hierChild7" presStyleCnt="0"/>
      <dgm:spPr/>
    </dgm:pt>
    <dgm:pt modelId="{AF2D788C-7C80-4621-BCB7-46091E7EB057}" type="pres">
      <dgm:prSet presAssocID="{1B164A38-CB93-4D95-AD1D-4C6E1B9053EE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50D00557-8640-4B1C-BCD7-2C8BAC68E157}" type="pres">
      <dgm:prSet presAssocID="{9878C259-CB1A-4F1D-BCD8-CF9C046C0322}" presName="hierRoot3" presStyleCnt="0">
        <dgm:presLayoutVars>
          <dgm:hierBranch val="init"/>
        </dgm:presLayoutVars>
      </dgm:prSet>
      <dgm:spPr/>
    </dgm:pt>
    <dgm:pt modelId="{F769A23C-4C68-4EB8-B2C3-97FDFFD91A8E}" type="pres">
      <dgm:prSet presAssocID="{9878C259-CB1A-4F1D-BCD8-CF9C046C0322}" presName="rootComposite3" presStyleCnt="0"/>
      <dgm:spPr/>
    </dgm:pt>
    <dgm:pt modelId="{219E961B-BE1D-4B3A-8CC5-03289944AB0E}" type="pres">
      <dgm:prSet presAssocID="{9878C259-CB1A-4F1D-BCD8-CF9C046C0322}" presName="rootText3" presStyleLbl="asst2" presStyleIdx="1" presStyleCnt="5" custScaleX="150753" custScaleY="85159" custLinFactNeighborX="12422" custLinFactNeighborY="-34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65B8D-F1B5-4A9F-9E9C-2E0C3412D81F}" type="pres">
      <dgm:prSet presAssocID="{9878C259-CB1A-4F1D-BCD8-CF9C046C0322}" presName="rootConnector3" presStyleLbl="asst2" presStyleIdx="1" presStyleCnt="5"/>
      <dgm:spPr/>
      <dgm:t>
        <a:bodyPr/>
        <a:lstStyle/>
        <a:p>
          <a:endParaRPr lang="es-ES"/>
        </a:p>
      </dgm:t>
    </dgm:pt>
    <dgm:pt modelId="{24851CF9-AE20-465D-BF1F-883397EE6139}" type="pres">
      <dgm:prSet presAssocID="{9878C259-CB1A-4F1D-BCD8-CF9C046C0322}" presName="hierChild6" presStyleCnt="0"/>
      <dgm:spPr/>
    </dgm:pt>
    <dgm:pt modelId="{9A0E45BE-27B8-4288-A705-C1554775A82E}" type="pres">
      <dgm:prSet presAssocID="{9878C259-CB1A-4F1D-BCD8-CF9C046C0322}" presName="hierChild7" presStyleCnt="0"/>
      <dgm:spPr/>
    </dgm:pt>
    <dgm:pt modelId="{876D431E-92CE-4374-8A0C-356A38BA04DD}" type="pres">
      <dgm:prSet presAssocID="{5B13B0AC-7A6C-40D6-B858-EE6F4B4C7F20}" presName="Name111" presStyleLbl="parChTrans1D3" presStyleIdx="5" presStyleCnt="8"/>
      <dgm:spPr/>
      <dgm:t>
        <a:bodyPr/>
        <a:lstStyle/>
        <a:p>
          <a:endParaRPr lang="es-ES"/>
        </a:p>
      </dgm:t>
    </dgm:pt>
    <dgm:pt modelId="{A5969B29-860E-4390-8BF4-1B4C51710965}" type="pres">
      <dgm:prSet presAssocID="{07F7C183-0026-4F64-A7FB-2B029AB2E748}" presName="hierRoot3" presStyleCnt="0">
        <dgm:presLayoutVars>
          <dgm:hierBranch val="init"/>
        </dgm:presLayoutVars>
      </dgm:prSet>
      <dgm:spPr/>
    </dgm:pt>
    <dgm:pt modelId="{68234DB6-87F6-4E8A-8388-85DB1109AF5B}" type="pres">
      <dgm:prSet presAssocID="{07F7C183-0026-4F64-A7FB-2B029AB2E748}" presName="rootComposite3" presStyleCnt="0"/>
      <dgm:spPr/>
    </dgm:pt>
    <dgm:pt modelId="{B4E3EFE5-4F55-48EC-BE7C-9320A4A57430}" type="pres">
      <dgm:prSet presAssocID="{07F7C183-0026-4F64-A7FB-2B029AB2E748}" presName="rootText3" presStyleLbl="asst2" presStyleIdx="2" presStyleCnt="5" custScaleX="150753" custLinFactNeighborX="-5225" custLinFactNeighborY="-60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3FE12-285B-45B4-B7E6-7AFCCAEE60E9}" type="pres">
      <dgm:prSet presAssocID="{07F7C183-0026-4F64-A7FB-2B029AB2E748}" presName="rootConnector3" presStyleLbl="asst2" presStyleIdx="2" presStyleCnt="5"/>
      <dgm:spPr/>
      <dgm:t>
        <a:bodyPr/>
        <a:lstStyle/>
        <a:p>
          <a:endParaRPr lang="es-ES"/>
        </a:p>
      </dgm:t>
    </dgm:pt>
    <dgm:pt modelId="{D6297F3C-BEDA-40F0-BC1D-EBA61761E1F8}" type="pres">
      <dgm:prSet presAssocID="{07F7C183-0026-4F64-A7FB-2B029AB2E748}" presName="hierChild6" presStyleCnt="0"/>
      <dgm:spPr/>
    </dgm:pt>
    <dgm:pt modelId="{3CF932AB-F693-4201-8D9B-66BF1DF615B0}" type="pres">
      <dgm:prSet presAssocID="{07F7C183-0026-4F64-A7FB-2B029AB2E748}" presName="hierChild7" presStyleCnt="0"/>
      <dgm:spPr/>
    </dgm:pt>
    <dgm:pt modelId="{DAE2DDA1-20DE-4929-ACC6-7D87E4BFC60D}" type="pres">
      <dgm:prSet presAssocID="{420A7BBF-699B-4583-A30A-81B91B3B3092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80AC72DD-B5BB-4C2F-8784-1F57B1E63C20}" type="pres">
      <dgm:prSet presAssocID="{0978695E-137E-4D80-A38D-FB3B4A62B078}" presName="hierRoot3" presStyleCnt="0">
        <dgm:presLayoutVars>
          <dgm:hierBranch val="init"/>
        </dgm:presLayoutVars>
      </dgm:prSet>
      <dgm:spPr/>
    </dgm:pt>
    <dgm:pt modelId="{5123AED3-47C0-4C99-9086-CB5AE3D7FB91}" type="pres">
      <dgm:prSet presAssocID="{0978695E-137E-4D80-A38D-FB3B4A62B078}" presName="rootComposite3" presStyleCnt="0"/>
      <dgm:spPr/>
    </dgm:pt>
    <dgm:pt modelId="{CD80AAE3-926A-4BD6-8933-61699A705115}" type="pres">
      <dgm:prSet presAssocID="{0978695E-137E-4D80-A38D-FB3B4A62B078}" presName="rootText3" presStyleLbl="asst2" presStyleIdx="3" presStyleCnt="5" custScaleX="146410" custLinFactNeighborX="12422" custLinFactNeighborY="-60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A7F428-7C6E-4B98-A6F8-D49E87BD3C49}" type="pres">
      <dgm:prSet presAssocID="{0978695E-137E-4D80-A38D-FB3B4A62B078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3BF29B9-9911-494B-80CD-5AE77ACAE0E9}" type="pres">
      <dgm:prSet presAssocID="{0978695E-137E-4D80-A38D-FB3B4A62B078}" presName="hierChild6" presStyleCnt="0"/>
      <dgm:spPr/>
    </dgm:pt>
    <dgm:pt modelId="{47FE1D5F-CF4F-404A-860F-D71BA167194D}" type="pres">
      <dgm:prSet presAssocID="{0978695E-137E-4D80-A38D-FB3B4A62B078}" presName="hierChild7" presStyleCnt="0"/>
      <dgm:spPr/>
    </dgm:pt>
    <dgm:pt modelId="{0ACEF584-2630-4D33-9B79-07A72EFF76EA}" type="pres">
      <dgm:prSet presAssocID="{A4962071-23DD-4A6B-A07C-EADDC08BDA20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94359DBE-1FC3-46E6-8863-7023766C2BF5}" type="pres">
      <dgm:prSet presAssocID="{C919145E-BA1F-4848-BA68-258CB6FB9FFB}" presName="hierRoot3" presStyleCnt="0">
        <dgm:presLayoutVars>
          <dgm:hierBranch val="init"/>
        </dgm:presLayoutVars>
      </dgm:prSet>
      <dgm:spPr/>
    </dgm:pt>
    <dgm:pt modelId="{EA4AB750-4826-4065-AE71-6928D519986B}" type="pres">
      <dgm:prSet presAssocID="{C919145E-BA1F-4848-BA68-258CB6FB9FFB}" presName="rootComposite3" presStyleCnt="0"/>
      <dgm:spPr/>
    </dgm:pt>
    <dgm:pt modelId="{65306C8C-67BE-4AA0-BDC9-D898C3B67183}" type="pres">
      <dgm:prSet presAssocID="{C919145E-BA1F-4848-BA68-258CB6FB9FFB}" presName="rootText3" presStyleLbl="asst2" presStyleIdx="4" presStyleCnt="5" custScaleX="158757" custScaleY="72143" custLinFactNeighborX="-9794" custLinFactNeighborY="-91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22BA12-AA7C-4C72-A48C-47EA35021507}" type="pres">
      <dgm:prSet presAssocID="{C919145E-BA1F-4848-BA68-258CB6FB9FFB}" presName="rootConnector3" presStyleLbl="asst2" presStyleIdx="4" presStyleCnt="5"/>
      <dgm:spPr/>
      <dgm:t>
        <a:bodyPr/>
        <a:lstStyle/>
        <a:p>
          <a:endParaRPr lang="es-ES"/>
        </a:p>
      </dgm:t>
    </dgm:pt>
    <dgm:pt modelId="{A7F66509-0C78-4B29-9219-7F1CE6AA8124}" type="pres">
      <dgm:prSet presAssocID="{C919145E-BA1F-4848-BA68-258CB6FB9FFB}" presName="hierChild6" presStyleCnt="0"/>
      <dgm:spPr/>
    </dgm:pt>
    <dgm:pt modelId="{12152E50-3EAA-417D-8C09-137639814654}" type="pres">
      <dgm:prSet presAssocID="{C919145E-BA1F-4848-BA68-258CB6FB9FFB}" presName="hierChild7" presStyleCnt="0"/>
      <dgm:spPr/>
    </dgm:pt>
    <dgm:pt modelId="{F0AF2DCF-96AD-43DF-BD72-1C8D9F1952E9}" type="pres">
      <dgm:prSet presAssocID="{6F3AA9B6-0F22-4A3E-9786-BCDB3BC18931}" presName="hierChild3" presStyleCnt="0"/>
      <dgm:spPr/>
    </dgm:pt>
  </dgm:ptLst>
  <dgm:cxnLst>
    <dgm:cxn modelId="{56C0FB24-2A59-4953-AB43-785EAA095EAD}" type="presOf" srcId="{93108605-DA48-46C6-9BA7-E2CB0DAD08A8}" destId="{E5EF2888-C04F-4163-8733-EBE0070B8508}" srcOrd="0" destOrd="0" presId="urn:microsoft.com/office/officeart/2005/8/layout/orgChart1"/>
    <dgm:cxn modelId="{6ED2DA6E-180C-414F-9827-EF8964A27769}" type="presOf" srcId="{C919145E-BA1F-4848-BA68-258CB6FB9FFB}" destId="{65306C8C-67BE-4AA0-BDC9-D898C3B67183}" srcOrd="0" destOrd="0" presId="urn:microsoft.com/office/officeart/2005/8/layout/orgChart1"/>
    <dgm:cxn modelId="{E9E2318B-2316-4943-BA35-54FE156B173C}" type="presOf" srcId="{C919145E-BA1F-4848-BA68-258CB6FB9FFB}" destId="{9D22BA12-AA7C-4C72-A48C-47EA35021507}" srcOrd="1" destOrd="0" presId="urn:microsoft.com/office/officeart/2005/8/layout/orgChart1"/>
    <dgm:cxn modelId="{3F18DADB-F02E-413D-AA07-2776A9EC39DA}" type="presOf" srcId="{2A64253B-2520-4DAE-ABA9-2733DA38CBAF}" destId="{D9991385-67E9-4A61-8716-372F9F6CE2CD}" srcOrd="1" destOrd="0" presId="urn:microsoft.com/office/officeart/2005/8/layout/orgChart1"/>
    <dgm:cxn modelId="{DBF4F087-5153-4CE7-9535-02DD84900321}" srcId="{60865E5B-2303-4A21-9910-F50C9E0BCAFF}" destId="{41D5E7CB-7585-4607-AD3A-E95927701207}" srcOrd="7" destOrd="0" parTransId="{E09752CD-3010-4971-9D11-6EC2096486CB}" sibTransId="{413296B2-B744-4DA3-A248-09D9D08A397F}"/>
    <dgm:cxn modelId="{3E91C393-A7D0-4583-ACBA-D565788E4C7A}" type="presOf" srcId="{CA3E29F3-E3CA-4DFF-AB54-C91E157D3978}" destId="{70D4B06D-25E9-4DAF-AD11-FEBB54B95C10}" srcOrd="0" destOrd="0" presId="urn:microsoft.com/office/officeart/2005/8/layout/orgChart1"/>
    <dgm:cxn modelId="{92854439-93B0-4C21-AD21-F1253B1D4B49}" type="presOf" srcId="{97BA6001-D9CC-4BDC-9EF8-8F06EFA671DE}" destId="{F6BFF909-FEE5-47A3-9013-218FB2F31755}" srcOrd="0" destOrd="0" presId="urn:microsoft.com/office/officeart/2005/8/layout/orgChart1"/>
    <dgm:cxn modelId="{9D543435-CE87-4C8D-918A-611170859347}" srcId="{60865E5B-2303-4A21-9910-F50C9E0BCAFF}" destId="{C919145E-BA1F-4848-BA68-258CB6FB9FFB}" srcOrd="5" destOrd="0" parTransId="{A4962071-23DD-4A6B-A07C-EADDC08BDA20}" sibTransId="{0CCE24EA-C680-4C5C-8C0D-ACB3DBE7403D}"/>
    <dgm:cxn modelId="{6A23D650-55D1-44AC-85DA-93212EE03EB6}" type="presOf" srcId="{9074238F-DAFC-4865-9D0E-AD5459A1ACCC}" destId="{39537BF2-6209-45C1-B11F-CD08E0662818}" srcOrd="1" destOrd="0" presId="urn:microsoft.com/office/officeart/2005/8/layout/orgChart1"/>
    <dgm:cxn modelId="{56FAAA08-4B4D-4842-B3A2-B263F24AE347}" type="presOf" srcId="{2A64253B-2520-4DAE-ABA9-2733DA38CBAF}" destId="{3D7344ED-868E-402C-B8A5-5D9EFE0DFF87}" srcOrd="0" destOrd="0" presId="urn:microsoft.com/office/officeart/2005/8/layout/orgChart1"/>
    <dgm:cxn modelId="{9D759CB9-DBCD-4C3E-928B-B0A11D352F5D}" type="presOf" srcId="{41D5E7CB-7585-4607-AD3A-E95927701207}" destId="{3126B33A-F84C-4300-8C40-E516906EA907}" srcOrd="0" destOrd="0" presId="urn:microsoft.com/office/officeart/2005/8/layout/orgChart1"/>
    <dgm:cxn modelId="{8316C2F7-5B56-45DC-AD49-513780DB1F14}" type="presOf" srcId="{60865E5B-2303-4A21-9910-F50C9E0BCAFF}" destId="{F450DF1F-9BBE-4FCC-8CFE-7BB3E657C999}" srcOrd="1" destOrd="0" presId="urn:microsoft.com/office/officeart/2005/8/layout/orgChart1"/>
    <dgm:cxn modelId="{BD0099AB-0985-4F8C-8F8B-7FCB561756CF}" type="presOf" srcId="{14DBCE0D-907F-4C1E-9565-F811B43825A5}" destId="{82B583CB-36CB-408F-9BED-99D5E581A963}" srcOrd="0" destOrd="0" presId="urn:microsoft.com/office/officeart/2005/8/layout/orgChart1"/>
    <dgm:cxn modelId="{0DA99F5F-B0D8-47B2-B4CA-969A077B2C72}" type="presOf" srcId="{A4962071-23DD-4A6B-A07C-EADDC08BDA20}" destId="{0ACEF584-2630-4D33-9B79-07A72EFF76EA}" srcOrd="0" destOrd="0" presId="urn:microsoft.com/office/officeart/2005/8/layout/orgChart1"/>
    <dgm:cxn modelId="{C0A21921-D281-4B2C-90D8-BD02BA2E4594}" type="presOf" srcId="{9878C259-CB1A-4F1D-BCD8-CF9C046C0322}" destId="{E3665B8D-F1B5-4A9F-9E9C-2E0C3412D81F}" srcOrd="1" destOrd="0" presId="urn:microsoft.com/office/officeart/2005/8/layout/orgChart1"/>
    <dgm:cxn modelId="{B594C06D-15B3-4C1A-ACC1-A78492EB72A3}" type="presOf" srcId="{6E95D05A-43E5-44D0-A257-D66B29A648FD}" destId="{E62F7E93-45F7-47E6-8AE8-BBA3E88E2FBA}" srcOrd="0" destOrd="0" presId="urn:microsoft.com/office/officeart/2005/8/layout/orgChart1"/>
    <dgm:cxn modelId="{727741FD-0D30-49FC-9E3A-0C9B0FD763B0}" type="presOf" srcId="{0978695E-137E-4D80-A38D-FB3B4A62B078}" destId="{62A7F428-7C6E-4B98-A6F8-D49E87BD3C49}" srcOrd="1" destOrd="0" presId="urn:microsoft.com/office/officeart/2005/8/layout/orgChart1"/>
    <dgm:cxn modelId="{3892BBF2-D351-4244-B29F-45AD27478645}" type="presOf" srcId="{6F3AA9B6-0F22-4A3E-9786-BCDB3BC18931}" destId="{6CC5788E-A697-429B-A7CE-C5B6D5536900}" srcOrd="0" destOrd="0" presId="urn:microsoft.com/office/officeart/2005/8/layout/orgChart1"/>
    <dgm:cxn modelId="{9E75D0ED-0839-48C6-A444-A39B115DA2EA}" type="presOf" srcId="{60865E5B-2303-4A21-9910-F50C9E0BCAFF}" destId="{3BE6355E-F3C8-4AE6-849F-E2BB03F3FD45}" srcOrd="0" destOrd="0" presId="urn:microsoft.com/office/officeart/2005/8/layout/orgChart1"/>
    <dgm:cxn modelId="{1CE384D7-7C1B-4F30-B8C2-639C547DDA8C}" type="presOf" srcId="{420A7BBF-699B-4583-A30A-81B91B3B3092}" destId="{DAE2DDA1-20DE-4929-ACC6-7D87E4BFC60D}" srcOrd="0" destOrd="0" presId="urn:microsoft.com/office/officeart/2005/8/layout/orgChart1"/>
    <dgm:cxn modelId="{C521424D-ABC8-48FC-8A6D-46FD97ECD2FE}" type="presOf" srcId="{10854EA7-5530-4E25-BFE7-C6A475F38B0E}" destId="{41B66B50-9B4A-4BA4-9662-8050AA13E245}" srcOrd="0" destOrd="0" presId="urn:microsoft.com/office/officeart/2005/8/layout/orgChart1"/>
    <dgm:cxn modelId="{89DDA847-20E9-41B4-9639-E80F03E44A85}" type="presOf" srcId="{5B13B0AC-7A6C-40D6-B858-EE6F4B4C7F20}" destId="{876D431E-92CE-4374-8A0C-356A38BA04DD}" srcOrd="0" destOrd="0" presId="urn:microsoft.com/office/officeart/2005/8/layout/orgChart1"/>
    <dgm:cxn modelId="{B32DB10E-543B-45BB-B9E8-0274D9A4FBA2}" type="presOf" srcId="{1B164A38-CB93-4D95-AD1D-4C6E1B9053EE}" destId="{AF2D788C-7C80-4621-BCB7-46091E7EB057}" srcOrd="0" destOrd="0" presId="urn:microsoft.com/office/officeart/2005/8/layout/orgChart1"/>
    <dgm:cxn modelId="{00441B3A-F4E1-4F97-9682-FF66F04304A2}" type="presOf" srcId="{07F7C183-0026-4F64-A7FB-2B029AB2E748}" destId="{B4E3EFE5-4F55-48EC-BE7C-9320A4A57430}" srcOrd="0" destOrd="0" presId="urn:microsoft.com/office/officeart/2005/8/layout/orgChart1"/>
    <dgm:cxn modelId="{0674F13D-E5CD-4629-BF43-8170C7084AC4}" srcId="{AA4CCFDE-8FFB-4242-888D-C71717243AB6}" destId="{9074238F-DAFC-4865-9D0E-AD5459A1ACCC}" srcOrd="0" destOrd="0" parTransId="{A8725C19-E8CD-4112-A1EA-495A89DFB8D9}" sibTransId="{6FF60849-242B-4260-B9A5-C6D51259FB8B}"/>
    <dgm:cxn modelId="{60C57018-6AA0-4514-9420-617901E33D4E}" type="presOf" srcId="{AA4CCFDE-8FFB-4242-888D-C71717243AB6}" destId="{EE9E76C2-622C-4124-9374-D6CCA652EA30}" srcOrd="0" destOrd="0" presId="urn:microsoft.com/office/officeart/2005/8/layout/orgChart1"/>
    <dgm:cxn modelId="{083F2271-CF07-4BE3-AB69-6C642970C737}" type="presOf" srcId="{34D5DBB7-73CF-47C1-8136-914C149C7D2F}" destId="{803E96E5-ABAD-44E1-99D0-BA20FC61D278}" srcOrd="0" destOrd="0" presId="urn:microsoft.com/office/officeart/2005/8/layout/orgChart1"/>
    <dgm:cxn modelId="{198D6A57-8C7C-4F8D-8263-C687D8CA071A}" srcId="{60865E5B-2303-4A21-9910-F50C9E0BCAFF}" destId="{6E95D05A-43E5-44D0-A257-D66B29A648FD}" srcOrd="6" destOrd="0" parTransId="{CA3E29F3-E3CA-4DFF-AB54-C91E157D3978}" sibTransId="{A054514B-123A-40DA-B2F0-AE5589BCCAB3}"/>
    <dgm:cxn modelId="{F1528E3B-573F-4FC3-BC0A-9216B0423E15}" srcId="{60865E5B-2303-4A21-9910-F50C9E0BCAFF}" destId="{5F9526FE-8788-4348-B615-1796771A4744}" srcOrd="4" destOrd="0" parTransId="{EE3CE430-904F-4779-9C48-23748E2B902A}" sibTransId="{690B66F9-BA6A-4B46-9120-3609F439C9EF}"/>
    <dgm:cxn modelId="{84638DE3-CD2C-4CCF-B4B4-2B3C60112CFE}" type="presOf" srcId="{E09752CD-3010-4971-9D11-6EC2096486CB}" destId="{F4AD2EB6-40EA-4957-B318-C2699BD16D2B}" srcOrd="0" destOrd="0" presId="urn:microsoft.com/office/officeart/2005/8/layout/orgChart1"/>
    <dgm:cxn modelId="{ABF71898-801B-4D09-B03B-5AFA1D5935D1}" type="presOf" srcId="{5F9526FE-8788-4348-B615-1796771A4744}" destId="{FC2E601C-D287-447F-9332-B960B38DA9AD}" srcOrd="0" destOrd="0" presId="urn:microsoft.com/office/officeart/2005/8/layout/orgChart1"/>
    <dgm:cxn modelId="{8CB67F8C-2A44-4C46-8BEC-5B0A3FD22E1B}" type="presOf" srcId="{6F3AA9B6-0F22-4A3E-9786-BCDB3BC18931}" destId="{EC371B36-2B46-4483-8DFA-0F16DAFEDD1B}" srcOrd="1" destOrd="0" presId="urn:microsoft.com/office/officeart/2005/8/layout/orgChart1"/>
    <dgm:cxn modelId="{6F17DA0B-717B-4259-B746-A5879D083321}" type="presOf" srcId="{EE3CE430-904F-4779-9C48-23748E2B902A}" destId="{15A8E3F6-9308-4AAD-997F-B84AD410869C}" srcOrd="0" destOrd="0" presId="urn:microsoft.com/office/officeart/2005/8/layout/orgChart1"/>
    <dgm:cxn modelId="{F77AFBDA-99EA-4BA7-B7D3-A392A8610077}" type="presOf" srcId="{41D5E7CB-7585-4607-AD3A-E95927701207}" destId="{377EAB43-90ED-4999-A25F-C0DB6EA05DA1}" srcOrd="1" destOrd="0" presId="urn:microsoft.com/office/officeart/2005/8/layout/orgChart1"/>
    <dgm:cxn modelId="{F3B45250-0524-423B-8E7F-CA2CC24C8071}" type="presOf" srcId="{9074238F-DAFC-4865-9D0E-AD5459A1ACCC}" destId="{CAFEB177-6E87-483B-9CB3-14DC7E983853}" srcOrd="0" destOrd="0" presId="urn:microsoft.com/office/officeart/2005/8/layout/orgChart1"/>
    <dgm:cxn modelId="{9DD605BC-ADD3-438A-8D5D-7392F03CE9A0}" srcId="{6F3AA9B6-0F22-4A3E-9786-BCDB3BC18931}" destId="{60865E5B-2303-4A21-9910-F50C9E0BCAFF}" srcOrd="0" destOrd="0" parTransId="{93108605-DA48-46C6-9BA7-E2CB0DAD08A8}" sibTransId="{1B27FA7D-2C2B-44AB-B965-9046FEE8287C}"/>
    <dgm:cxn modelId="{C52E4839-D416-4367-8E00-778266D7D376}" type="presOf" srcId="{7D893631-2B3F-47EE-B21B-B4AEEFB23F6B}" destId="{DD63F4D1-EC0B-4EB3-97D4-E66A1D966703}" srcOrd="1" destOrd="0" presId="urn:microsoft.com/office/officeart/2005/8/layout/orgChart1"/>
    <dgm:cxn modelId="{BE4881CE-E13E-41A6-985D-4A0F701714EE}" srcId="{60865E5B-2303-4A21-9910-F50C9E0BCAFF}" destId="{9878C259-CB1A-4F1D-BCD8-CF9C046C0322}" srcOrd="1" destOrd="0" parTransId="{1B164A38-CB93-4D95-AD1D-4C6E1B9053EE}" sibTransId="{7D66769B-2F14-4705-ABA0-BFF2B2E92053}"/>
    <dgm:cxn modelId="{236C9A0E-05A9-4ECF-B927-1B9A7A8D4BFD}" type="presOf" srcId="{9878C259-CB1A-4F1D-BCD8-CF9C046C0322}" destId="{219E961B-BE1D-4B3A-8CC5-03289944AB0E}" srcOrd="0" destOrd="0" presId="urn:microsoft.com/office/officeart/2005/8/layout/orgChart1"/>
    <dgm:cxn modelId="{87CF16C9-069C-4D3C-9172-B3CA99B92CF7}" srcId="{60865E5B-2303-4A21-9910-F50C9E0BCAFF}" destId="{0978695E-137E-4D80-A38D-FB3B4A62B078}" srcOrd="3" destOrd="0" parTransId="{420A7BBF-699B-4583-A30A-81B91B3B3092}" sibTransId="{FB667395-FD60-48F3-AE83-0D62B8F1A40A}"/>
    <dgm:cxn modelId="{9188FA53-F42B-4A40-BCB0-4D8268CEA99D}" type="presOf" srcId="{6E95D05A-43E5-44D0-A257-D66B29A648FD}" destId="{904E2709-74F9-4A83-9AF7-92C2325CF191}" srcOrd="1" destOrd="0" presId="urn:microsoft.com/office/officeart/2005/8/layout/orgChart1"/>
    <dgm:cxn modelId="{056F7AA7-FD8A-4241-A596-54FB973E9E29}" type="presOf" srcId="{AA4CCFDE-8FFB-4242-888D-C71717243AB6}" destId="{B5335F8F-7888-40B7-B1BC-879C6D6D11B9}" srcOrd="1" destOrd="0" presId="urn:microsoft.com/office/officeart/2005/8/layout/orgChart1"/>
    <dgm:cxn modelId="{58FE71FD-3B51-4600-8E77-EC2B1000BD83}" srcId="{41D5E7CB-7585-4607-AD3A-E95927701207}" destId="{10854EA7-5530-4E25-BFE7-C6A475F38B0E}" srcOrd="0" destOrd="0" parTransId="{B4513A8E-044F-471A-B94B-7D1AE730EBFC}" sibTransId="{FE20A351-B517-4135-8808-CDA349763269}"/>
    <dgm:cxn modelId="{141ED20D-7DDF-4C94-AA27-F99CEB55C35D}" type="presOf" srcId="{A8725C19-E8CD-4112-A1EA-495A89DFB8D9}" destId="{589B93D8-8097-4ABD-A572-7BDA37634139}" srcOrd="0" destOrd="0" presId="urn:microsoft.com/office/officeart/2005/8/layout/orgChart1"/>
    <dgm:cxn modelId="{FAB77E3E-9763-40E4-8305-E208467E8F63}" type="presOf" srcId="{07F7C183-0026-4F64-A7FB-2B029AB2E748}" destId="{F0B3FE12-285B-45B4-B7E6-7AFCCAEE60E9}" srcOrd="1" destOrd="0" presId="urn:microsoft.com/office/officeart/2005/8/layout/orgChart1"/>
    <dgm:cxn modelId="{2966E110-1AF1-4E14-9667-504F9FE7F01D}" srcId="{60865E5B-2303-4A21-9910-F50C9E0BCAFF}" destId="{2A64253B-2520-4DAE-ABA9-2733DA38CBAF}" srcOrd="0" destOrd="0" parTransId="{97BA6001-D9CC-4BDC-9EF8-8F06EFA671DE}" sibTransId="{A2624F6F-2A6B-4B8A-8BE7-803C0233742F}"/>
    <dgm:cxn modelId="{4E9F4DE8-2727-4ADF-AB91-BD99CBB434EC}" type="presOf" srcId="{5F9526FE-8788-4348-B615-1796771A4744}" destId="{6FAF0A71-FF14-46B2-85E7-5893A8FC7B86}" srcOrd="1" destOrd="0" presId="urn:microsoft.com/office/officeart/2005/8/layout/orgChart1"/>
    <dgm:cxn modelId="{2BC199F7-6CCC-4223-8BFB-0DC7ED1A91C1}" type="presOf" srcId="{C0817495-E8FA-4DB4-B75D-C9751404A149}" destId="{6013DA45-1AB8-40ED-9077-056AB1A67953}" srcOrd="0" destOrd="0" presId="urn:microsoft.com/office/officeart/2005/8/layout/orgChart1"/>
    <dgm:cxn modelId="{C22229FC-A396-4447-B75A-4F626F8539CF}" srcId="{34D5DBB7-73CF-47C1-8136-914C149C7D2F}" destId="{6F3AA9B6-0F22-4A3E-9786-BCDB3BC18931}" srcOrd="0" destOrd="0" parTransId="{06D82B80-BE46-4BC5-84EF-8C613D359BC4}" sibTransId="{FC94E476-7D69-480D-B98D-B78159ABEA10}"/>
    <dgm:cxn modelId="{24533A5E-0914-443E-9C93-A8183751A3D8}" srcId="{6E95D05A-43E5-44D0-A257-D66B29A648FD}" destId="{AA4CCFDE-8FFB-4242-888D-C71717243AB6}" srcOrd="0" destOrd="0" parTransId="{C0817495-E8FA-4DB4-B75D-C9751404A149}" sibTransId="{0114209E-26E3-44AD-BD65-DC1D9A14D1E4}"/>
    <dgm:cxn modelId="{E3B381DE-47F7-44C1-94B4-F95C2223D040}" type="presOf" srcId="{B4513A8E-044F-471A-B94B-7D1AE730EBFC}" destId="{3242D9A4-59EC-42FB-A55A-F9D3928A76F4}" srcOrd="0" destOrd="0" presId="urn:microsoft.com/office/officeart/2005/8/layout/orgChart1"/>
    <dgm:cxn modelId="{DD45E1C9-1D33-4484-822D-D40755B83A28}" type="presOf" srcId="{0978695E-137E-4D80-A38D-FB3B4A62B078}" destId="{CD80AAE3-926A-4BD6-8933-61699A705115}" srcOrd="0" destOrd="0" presId="urn:microsoft.com/office/officeart/2005/8/layout/orgChart1"/>
    <dgm:cxn modelId="{3E2B381C-D7E2-423C-8912-CB7DB7D00611}" srcId="{10854EA7-5530-4E25-BFE7-C6A475F38B0E}" destId="{7D893631-2B3F-47EE-B21B-B4AEEFB23F6B}" srcOrd="0" destOrd="0" parTransId="{14DBCE0D-907F-4C1E-9565-F811B43825A5}" sibTransId="{3E6A471B-DFFA-4BEA-BD79-BC53A371E8C5}"/>
    <dgm:cxn modelId="{6FA7727A-ADBD-4201-83D3-266F13F70C5C}" type="presOf" srcId="{10854EA7-5530-4E25-BFE7-C6A475F38B0E}" destId="{FA7802FA-8892-4949-AE74-C61C66960C78}" srcOrd="1" destOrd="0" presId="urn:microsoft.com/office/officeart/2005/8/layout/orgChart1"/>
    <dgm:cxn modelId="{43A9B2E3-9E12-4B31-96C6-CDD09CA219F9}" srcId="{60865E5B-2303-4A21-9910-F50C9E0BCAFF}" destId="{07F7C183-0026-4F64-A7FB-2B029AB2E748}" srcOrd="2" destOrd="0" parTransId="{5B13B0AC-7A6C-40D6-B858-EE6F4B4C7F20}" sibTransId="{F3F2E993-4FAC-46B3-8725-AF12E79FA37C}"/>
    <dgm:cxn modelId="{72B28BB1-BF81-4BF5-8B99-EB98EFCDC4A8}" type="presOf" srcId="{7D893631-2B3F-47EE-B21B-B4AEEFB23F6B}" destId="{F602DC33-7EFA-469B-9DAD-9B3EED3ECACF}" srcOrd="0" destOrd="0" presId="urn:microsoft.com/office/officeart/2005/8/layout/orgChart1"/>
    <dgm:cxn modelId="{26C1CBBF-9FA9-4400-B456-04BBAFA40CB9}" type="presParOf" srcId="{803E96E5-ABAD-44E1-99D0-BA20FC61D278}" destId="{15085798-30B6-4F13-AC43-1B16ECE2A298}" srcOrd="0" destOrd="0" presId="urn:microsoft.com/office/officeart/2005/8/layout/orgChart1"/>
    <dgm:cxn modelId="{5F45A399-E538-4D34-8317-177FB26EEA6B}" type="presParOf" srcId="{15085798-30B6-4F13-AC43-1B16ECE2A298}" destId="{B182F391-344F-4220-880B-9ECE0190BECF}" srcOrd="0" destOrd="0" presId="urn:microsoft.com/office/officeart/2005/8/layout/orgChart1"/>
    <dgm:cxn modelId="{7FF33574-3921-497C-8867-3425BE513259}" type="presParOf" srcId="{B182F391-344F-4220-880B-9ECE0190BECF}" destId="{6CC5788E-A697-429B-A7CE-C5B6D5536900}" srcOrd="0" destOrd="0" presId="urn:microsoft.com/office/officeart/2005/8/layout/orgChart1"/>
    <dgm:cxn modelId="{24612F04-A658-47C7-A55A-BFB35CDED624}" type="presParOf" srcId="{B182F391-344F-4220-880B-9ECE0190BECF}" destId="{EC371B36-2B46-4483-8DFA-0F16DAFEDD1B}" srcOrd="1" destOrd="0" presId="urn:microsoft.com/office/officeart/2005/8/layout/orgChart1"/>
    <dgm:cxn modelId="{E645EDF5-CBD9-4F2A-BC10-F0D008454EFB}" type="presParOf" srcId="{15085798-30B6-4F13-AC43-1B16ECE2A298}" destId="{040F845A-38F2-40BA-A6E8-080CFFC00CE5}" srcOrd="1" destOrd="0" presId="urn:microsoft.com/office/officeart/2005/8/layout/orgChart1"/>
    <dgm:cxn modelId="{BA87D581-1A83-4508-BA49-63A3CDDD1BE8}" type="presParOf" srcId="{040F845A-38F2-40BA-A6E8-080CFFC00CE5}" destId="{E5EF2888-C04F-4163-8733-EBE0070B8508}" srcOrd="0" destOrd="0" presId="urn:microsoft.com/office/officeart/2005/8/layout/orgChart1"/>
    <dgm:cxn modelId="{578DA8E1-3841-47F8-9B2C-EABAFCAB9067}" type="presParOf" srcId="{040F845A-38F2-40BA-A6E8-080CFFC00CE5}" destId="{A539403D-3B03-4F5E-8F7B-E2AB3BFD6F20}" srcOrd="1" destOrd="0" presId="urn:microsoft.com/office/officeart/2005/8/layout/orgChart1"/>
    <dgm:cxn modelId="{2FFDDC3D-2BD0-4783-B2CB-9A560A57A48F}" type="presParOf" srcId="{A539403D-3B03-4F5E-8F7B-E2AB3BFD6F20}" destId="{4A3915BF-A0B9-4D70-B7A7-D9D04F904FFA}" srcOrd="0" destOrd="0" presId="urn:microsoft.com/office/officeart/2005/8/layout/orgChart1"/>
    <dgm:cxn modelId="{1B95BD2A-7848-40B3-8C3E-09DE3F95A45D}" type="presParOf" srcId="{4A3915BF-A0B9-4D70-B7A7-D9D04F904FFA}" destId="{3BE6355E-F3C8-4AE6-849F-E2BB03F3FD45}" srcOrd="0" destOrd="0" presId="urn:microsoft.com/office/officeart/2005/8/layout/orgChart1"/>
    <dgm:cxn modelId="{44002FB6-2987-4B4F-898E-005F87868361}" type="presParOf" srcId="{4A3915BF-A0B9-4D70-B7A7-D9D04F904FFA}" destId="{F450DF1F-9BBE-4FCC-8CFE-7BB3E657C999}" srcOrd="1" destOrd="0" presId="urn:microsoft.com/office/officeart/2005/8/layout/orgChart1"/>
    <dgm:cxn modelId="{64FCB03B-14DB-44B7-B12A-702CB4657F8B}" type="presParOf" srcId="{A539403D-3B03-4F5E-8F7B-E2AB3BFD6F20}" destId="{C95C05A4-CD1D-4ABC-8720-11E81EAE216D}" srcOrd="1" destOrd="0" presId="urn:microsoft.com/office/officeart/2005/8/layout/orgChart1"/>
    <dgm:cxn modelId="{0B0C9B0B-885F-4FCC-BC71-EC149E1CFB18}" type="presParOf" srcId="{C95C05A4-CD1D-4ABC-8720-11E81EAE216D}" destId="{15A8E3F6-9308-4AAD-997F-B84AD410869C}" srcOrd="0" destOrd="0" presId="urn:microsoft.com/office/officeart/2005/8/layout/orgChart1"/>
    <dgm:cxn modelId="{F290D6AB-6CE1-4926-92DD-4D181CB819B4}" type="presParOf" srcId="{C95C05A4-CD1D-4ABC-8720-11E81EAE216D}" destId="{B014A198-5F1B-405C-A434-2F08792C5600}" srcOrd="1" destOrd="0" presId="urn:microsoft.com/office/officeart/2005/8/layout/orgChart1"/>
    <dgm:cxn modelId="{8A0358BB-D29A-4B98-96FC-EA2F82E6A718}" type="presParOf" srcId="{B014A198-5F1B-405C-A434-2F08792C5600}" destId="{CEA95A89-0C19-4CB8-953D-A4C92FBD887F}" srcOrd="0" destOrd="0" presId="urn:microsoft.com/office/officeart/2005/8/layout/orgChart1"/>
    <dgm:cxn modelId="{8E4C5BBB-B284-4616-83A9-E9EF9E4143C0}" type="presParOf" srcId="{CEA95A89-0C19-4CB8-953D-A4C92FBD887F}" destId="{FC2E601C-D287-447F-9332-B960B38DA9AD}" srcOrd="0" destOrd="0" presId="urn:microsoft.com/office/officeart/2005/8/layout/orgChart1"/>
    <dgm:cxn modelId="{D27B0892-607D-4E83-9E38-F689A0620275}" type="presParOf" srcId="{CEA95A89-0C19-4CB8-953D-A4C92FBD887F}" destId="{6FAF0A71-FF14-46B2-85E7-5893A8FC7B86}" srcOrd="1" destOrd="0" presId="urn:microsoft.com/office/officeart/2005/8/layout/orgChart1"/>
    <dgm:cxn modelId="{86EF5BB6-469B-4CC8-B1EE-3966288E5D25}" type="presParOf" srcId="{B014A198-5F1B-405C-A434-2F08792C5600}" destId="{36536F0F-6A10-4791-924B-348B377BA338}" srcOrd="1" destOrd="0" presId="urn:microsoft.com/office/officeart/2005/8/layout/orgChart1"/>
    <dgm:cxn modelId="{E69F7D0B-BE75-4449-9637-629B9A3D8CF2}" type="presParOf" srcId="{B014A198-5F1B-405C-A434-2F08792C5600}" destId="{6304499E-5976-4B0F-94E2-ECB2E5478CFF}" srcOrd="2" destOrd="0" presId="urn:microsoft.com/office/officeart/2005/8/layout/orgChart1"/>
    <dgm:cxn modelId="{DBECC3B4-9F32-4A0E-9FD5-E2C84169021E}" type="presParOf" srcId="{C95C05A4-CD1D-4ABC-8720-11E81EAE216D}" destId="{70D4B06D-25E9-4DAF-AD11-FEBB54B95C10}" srcOrd="2" destOrd="0" presId="urn:microsoft.com/office/officeart/2005/8/layout/orgChart1"/>
    <dgm:cxn modelId="{5D831EFB-3BB0-4ACA-A2ED-CF7B35ADAC05}" type="presParOf" srcId="{C95C05A4-CD1D-4ABC-8720-11E81EAE216D}" destId="{30D07A3F-BF32-4FBD-BBAE-57E1CF97B47E}" srcOrd="3" destOrd="0" presId="urn:microsoft.com/office/officeart/2005/8/layout/orgChart1"/>
    <dgm:cxn modelId="{4BC1B271-3C81-42EB-BAE5-7BC9CA5B72FB}" type="presParOf" srcId="{30D07A3F-BF32-4FBD-BBAE-57E1CF97B47E}" destId="{2E66E4CB-7DCE-45DB-916B-3DD1C80F9DC2}" srcOrd="0" destOrd="0" presId="urn:microsoft.com/office/officeart/2005/8/layout/orgChart1"/>
    <dgm:cxn modelId="{FE39E6E8-CC3A-466E-92A9-157813E8AD79}" type="presParOf" srcId="{2E66E4CB-7DCE-45DB-916B-3DD1C80F9DC2}" destId="{E62F7E93-45F7-47E6-8AE8-BBA3E88E2FBA}" srcOrd="0" destOrd="0" presId="urn:microsoft.com/office/officeart/2005/8/layout/orgChart1"/>
    <dgm:cxn modelId="{5AC2080D-C87A-461E-8595-3F8655333956}" type="presParOf" srcId="{2E66E4CB-7DCE-45DB-916B-3DD1C80F9DC2}" destId="{904E2709-74F9-4A83-9AF7-92C2325CF191}" srcOrd="1" destOrd="0" presId="urn:microsoft.com/office/officeart/2005/8/layout/orgChart1"/>
    <dgm:cxn modelId="{13B86B5B-4507-4C14-AB0B-A14C24C26844}" type="presParOf" srcId="{30D07A3F-BF32-4FBD-BBAE-57E1CF97B47E}" destId="{797FACDB-EB3B-454C-A55F-07F73CC4731A}" srcOrd="1" destOrd="0" presId="urn:microsoft.com/office/officeart/2005/8/layout/orgChart1"/>
    <dgm:cxn modelId="{390DD3DF-7C00-47DA-B007-B46D06C4ABBF}" type="presParOf" srcId="{797FACDB-EB3B-454C-A55F-07F73CC4731A}" destId="{6013DA45-1AB8-40ED-9077-056AB1A67953}" srcOrd="0" destOrd="0" presId="urn:microsoft.com/office/officeart/2005/8/layout/orgChart1"/>
    <dgm:cxn modelId="{BBE6EAB5-D7B5-4614-A718-3306E3E0D287}" type="presParOf" srcId="{797FACDB-EB3B-454C-A55F-07F73CC4731A}" destId="{DD0AA785-368F-491B-9075-0345840FF788}" srcOrd="1" destOrd="0" presId="urn:microsoft.com/office/officeart/2005/8/layout/orgChart1"/>
    <dgm:cxn modelId="{E9BA6CDE-896A-455C-93F9-564F7D62FD78}" type="presParOf" srcId="{DD0AA785-368F-491B-9075-0345840FF788}" destId="{3CC9C5C3-DA64-4BD4-ABF6-CF7C69D0F8EC}" srcOrd="0" destOrd="0" presId="urn:microsoft.com/office/officeart/2005/8/layout/orgChart1"/>
    <dgm:cxn modelId="{E2AE1BE0-6D94-4AAF-A50F-D82907C429C6}" type="presParOf" srcId="{3CC9C5C3-DA64-4BD4-ABF6-CF7C69D0F8EC}" destId="{EE9E76C2-622C-4124-9374-D6CCA652EA30}" srcOrd="0" destOrd="0" presId="urn:microsoft.com/office/officeart/2005/8/layout/orgChart1"/>
    <dgm:cxn modelId="{6A450FDB-D611-487A-9EF2-2BC85DA9F5CA}" type="presParOf" srcId="{3CC9C5C3-DA64-4BD4-ABF6-CF7C69D0F8EC}" destId="{B5335F8F-7888-40B7-B1BC-879C6D6D11B9}" srcOrd="1" destOrd="0" presId="urn:microsoft.com/office/officeart/2005/8/layout/orgChart1"/>
    <dgm:cxn modelId="{E87E9E15-F3C9-4F3B-AD4B-2038D8159A29}" type="presParOf" srcId="{DD0AA785-368F-491B-9075-0345840FF788}" destId="{A8E3F74F-7AB8-47A0-89BE-3ED919FF2FB1}" srcOrd="1" destOrd="0" presId="urn:microsoft.com/office/officeart/2005/8/layout/orgChart1"/>
    <dgm:cxn modelId="{D6290906-029D-4972-B6F1-AD3E6C819000}" type="presParOf" srcId="{A8E3F74F-7AB8-47A0-89BE-3ED919FF2FB1}" destId="{589B93D8-8097-4ABD-A572-7BDA37634139}" srcOrd="0" destOrd="0" presId="urn:microsoft.com/office/officeart/2005/8/layout/orgChart1"/>
    <dgm:cxn modelId="{1C542F27-A68A-4FBB-B5B0-BE2A09091977}" type="presParOf" srcId="{A8E3F74F-7AB8-47A0-89BE-3ED919FF2FB1}" destId="{D6EF86C5-25C7-4B8B-BE39-8B834B405D73}" srcOrd="1" destOrd="0" presId="urn:microsoft.com/office/officeart/2005/8/layout/orgChart1"/>
    <dgm:cxn modelId="{35CD1E6F-F29C-451D-8241-7EDDC3D4EFFE}" type="presParOf" srcId="{D6EF86C5-25C7-4B8B-BE39-8B834B405D73}" destId="{478383E0-4442-4E36-B1C4-4B8043906C27}" srcOrd="0" destOrd="0" presId="urn:microsoft.com/office/officeart/2005/8/layout/orgChart1"/>
    <dgm:cxn modelId="{F3CD5233-204E-43E8-963A-40F8C8C13C8C}" type="presParOf" srcId="{478383E0-4442-4E36-B1C4-4B8043906C27}" destId="{CAFEB177-6E87-483B-9CB3-14DC7E983853}" srcOrd="0" destOrd="0" presId="urn:microsoft.com/office/officeart/2005/8/layout/orgChart1"/>
    <dgm:cxn modelId="{F0F0980B-2834-43D1-BAFF-BC860FFAB4D6}" type="presParOf" srcId="{478383E0-4442-4E36-B1C4-4B8043906C27}" destId="{39537BF2-6209-45C1-B11F-CD08E0662818}" srcOrd="1" destOrd="0" presId="urn:microsoft.com/office/officeart/2005/8/layout/orgChart1"/>
    <dgm:cxn modelId="{D4D4F5DD-BE56-4E79-96C9-2DCDE6942AF6}" type="presParOf" srcId="{D6EF86C5-25C7-4B8B-BE39-8B834B405D73}" destId="{DD365F0F-84AE-49B9-8202-BB2B044924FC}" srcOrd="1" destOrd="0" presId="urn:microsoft.com/office/officeart/2005/8/layout/orgChart1"/>
    <dgm:cxn modelId="{F436231E-2E0D-4269-B91B-67F478C5AD5B}" type="presParOf" srcId="{D6EF86C5-25C7-4B8B-BE39-8B834B405D73}" destId="{652D6738-9A9A-4DC8-AEB9-B536533BEEFB}" srcOrd="2" destOrd="0" presId="urn:microsoft.com/office/officeart/2005/8/layout/orgChart1"/>
    <dgm:cxn modelId="{DA7E9334-80F9-45C3-B74A-A868EE974773}" type="presParOf" srcId="{DD0AA785-368F-491B-9075-0345840FF788}" destId="{A6C4300D-23E7-4738-A870-CCD1C8214B88}" srcOrd="2" destOrd="0" presId="urn:microsoft.com/office/officeart/2005/8/layout/orgChart1"/>
    <dgm:cxn modelId="{FDE30A66-2D64-4FFC-8A49-0D05F4477AA8}" type="presParOf" srcId="{30D07A3F-BF32-4FBD-BBAE-57E1CF97B47E}" destId="{E9D62195-6C5C-42DF-B053-43825DB32EA5}" srcOrd="2" destOrd="0" presId="urn:microsoft.com/office/officeart/2005/8/layout/orgChart1"/>
    <dgm:cxn modelId="{57C6B4DA-DCC0-4503-B8DB-FE7CB2418C39}" type="presParOf" srcId="{C95C05A4-CD1D-4ABC-8720-11E81EAE216D}" destId="{F4AD2EB6-40EA-4957-B318-C2699BD16D2B}" srcOrd="4" destOrd="0" presId="urn:microsoft.com/office/officeart/2005/8/layout/orgChart1"/>
    <dgm:cxn modelId="{69F2FA4C-B5C1-4697-94BC-2611CD078DFD}" type="presParOf" srcId="{C95C05A4-CD1D-4ABC-8720-11E81EAE216D}" destId="{57D7AA19-6C6A-4E01-A942-19196C092CBF}" srcOrd="5" destOrd="0" presId="urn:microsoft.com/office/officeart/2005/8/layout/orgChart1"/>
    <dgm:cxn modelId="{20E2623E-498C-4F7E-B32A-C4B797A640F0}" type="presParOf" srcId="{57D7AA19-6C6A-4E01-A942-19196C092CBF}" destId="{2DF9F281-01B4-4CEF-B504-13F0AA7D2486}" srcOrd="0" destOrd="0" presId="urn:microsoft.com/office/officeart/2005/8/layout/orgChart1"/>
    <dgm:cxn modelId="{AE1647A3-D09C-48B2-A5E1-A6B9480D88C6}" type="presParOf" srcId="{2DF9F281-01B4-4CEF-B504-13F0AA7D2486}" destId="{3126B33A-F84C-4300-8C40-E516906EA907}" srcOrd="0" destOrd="0" presId="urn:microsoft.com/office/officeart/2005/8/layout/orgChart1"/>
    <dgm:cxn modelId="{7C0424B4-6692-4351-B40B-8403686860B6}" type="presParOf" srcId="{2DF9F281-01B4-4CEF-B504-13F0AA7D2486}" destId="{377EAB43-90ED-4999-A25F-C0DB6EA05DA1}" srcOrd="1" destOrd="0" presId="urn:microsoft.com/office/officeart/2005/8/layout/orgChart1"/>
    <dgm:cxn modelId="{D8F42B63-046F-483B-98BA-2E0E462960AF}" type="presParOf" srcId="{57D7AA19-6C6A-4E01-A942-19196C092CBF}" destId="{7DC8745C-6C40-47F1-BE96-D8BE9AF0C86F}" srcOrd="1" destOrd="0" presId="urn:microsoft.com/office/officeart/2005/8/layout/orgChart1"/>
    <dgm:cxn modelId="{D8302CB8-7CE4-42CE-A7DA-445E7075B405}" type="presParOf" srcId="{7DC8745C-6C40-47F1-BE96-D8BE9AF0C86F}" destId="{3242D9A4-59EC-42FB-A55A-F9D3928A76F4}" srcOrd="0" destOrd="0" presId="urn:microsoft.com/office/officeart/2005/8/layout/orgChart1"/>
    <dgm:cxn modelId="{BB1455AF-40ED-4885-A4E8-FD43953110AF}" type="presParOf" srcId="{7DC8745C-6C40-47F1-BE96-D8BE9AF0C86F}" destId="{BEEF6B16-BA00-46E0-A408-FA5338B6AFC3}" srcOrd="1" destOrd="0" presId="urn:microsoft.com/office/officeart/2005/8/layout/orgChart1"/>
    <dgm:cxn modelId="{A255C3A4-2E09-4017-A8BC-1A4C6E3A10CD}" type="presParOf" srcId="{BEEF6B16-BA00-46E0-A408-FA5338B6AFC3}" destId="{78E6A08D-6C8F-4367-9A4A-E53F7A6EF326}" srcOrd="0" destOrd="0" presId="urn:microsoft.com/office/officeart/2005/8/layout/orgChart1"/>
    <dgm:cxn modelId="{88BBC198-F652-42FB-947C-EC82F2812AEB}" type="presParOf" srcId="{78E6A08D-6C8F-4367-9A4A-E53F7A6EF326}" destId="{41B66B50-9B4A-4BA4-9662-8050AA13E245}" srcOrd="0" destOrd="0" presId="urn:microsoft.com/office/officeart/2005/8/layout/orgChart1"/>
    <dgm:cxn modelId="{D0EEFA69-77E4-436C-B862-F5142E54D28A}" type="presParOf" srcId="{78E6A08D-6C8F-4367-9A4A-E53F7A6EF326}" destId="{FA7802FA-8892-4949-AE74-C61C66960C78}" srcOrd="1" destOrd="0" presId="urn:microsoft.com/office/officeart/2005/8/layout/orgChart1"/>
    <dgm:cxn modelId="{96DABFF5-14E8-4D88-BFE2-50BB84FEA055}" type="presParOf" srcId="{BEEF6B16-BA00-46E0-A408-FA5338B6AFC3}" destId="{9A2BB711-AB1B-4020-AA3C-B86B6B3DF124}" srcOrd="1" destOrd="0" presId="urn:microsoft.com/office/officeart/2005/8/layout/orgChart1"/>
    <dgm:cxn modelId="{A593A93B-8EB0-475A-875C-9AA96B9EF2BF}" type="presParOf" srcId="{9A2BB711-AB1B-4020-AA3C-B86B6B3DF124}" destId="{82B583CB-36CB-408F-9BED-99D5E581A963}" srcOrd="0" destOrd="0" presId="urn:microsoft.com/office/officeart/2005/8/layout/orgChart1"/>
    <dgm:cxn modelId="{8D49C285-091E-4486-9657-DECF2B3D8506}" type="presParOf" srcId="{9A2BB711-AB1B-4020-AA3C-B86B6B3DF124}" destId="{33711562-7ED6-4B18-9790-ABA04A013478}" srcOrd="1" destOrd="0" presId="urn:microsoft.com/office/officeart/2005/8/layout/orgChart1"/>
    <dgm:cxn modelId="{2E878405-3F4E-4AF0-BF4B-D22AC939B266}" type="presParOf" srcId="{33711562-7ED6-4B18-9790-ABA04A013478}" destId="{E3D868BA-4BB6-42AD-9AE5-99762526EE58}" srcOrd="0" destOrd="0" presId="urn:microsoft.com/office/officeart/2005/8/layout/orgChart1"/>
    <dgm:cxn modelId="{412BDFF9-1258-4C53-8E96-C69E4D0B3FAD}" type="presParOf" srcId="{E3D868BA-4BB6-42AD-9AE5-99762526EE58}" destId="{F602DC33-7EFA-469B-9DAD-9B3EED3ECACF}" srcOrd="0" destOrd="0" presId="urn:microsoft.com/office/officeart/2005/8/layout/orgChart1"/>
    <dgm:cxn modelId="{69D819B5-2F07-41EF-A5B5-BCCC25E77B7B}" type="presParOf" srcId="{E3D868BA-4BB6-42AD-9AE5-99762526EE58}" destId="{DD63F4D1-EC0B-4EB3-97D4-E66A1D966703}" srcOrd="1" destOrd="0" presId="urn:microsoft.com/office/officeart/2005/8/layout/orgChart1"/>
    <dgm:cxn modelId="{20817AC9-27B8-4C45-8E33-140A893CDBA2}" type="presParOf" srcId="{33711562-7ED6-4B18-9790-ABA04A013478}" destId="{F70CB778-ECE5-4C18-89AE-55E36368C544}" srcOrd="1" destOrd="0" presId="urn:microsoft.com/office/officeart/2005/8/layout/orgChart1"/>
    <dgm:cxn modelId="{4F990BAC-2E3C-43F6-9D2E-2EDD7B272F65}" type="presParOf" srcId="{33711562-7ED6-4B18-9790-ABA04A013478}" destId="{3478B652-0D21-41D5-AB90-03DE768F8910}" srcOrd="2" destOrd="0" presId="urn:microsoft.com/office/officeart/2005/8/layout/orgChart1"/>
    <dgm:cxn modelId="{70FEF506-8563-4E46-9A4D-6847839FAC91}" type="presParOf" srcId="{BEEF6B16-BA00-46E0-A408-FA5338B6AFC3}" destId="{2CA873F5-CEF3-4B3C-80CD-5D71F5EEA4A7}" srcOrd="2" destOrd="0" presId="urn:microsoft.com/office/officeart/2005/8/layout/orgChart1"/>
    <dgm:cxn modelId="{3AECD28F-40CC-4EA8-810D-88E23D69D420}" type="presParOf" srcId="{57D7AA19-6C6A-4E01-A942-19196C092CBF}" destId="{57BBE618-5405-44E6-BF1C-D1F5806F951C}" srcOrd="2" destOrd="0" presId="urn:microsoft.com/office/officeart/2005/8/layout/orgChart1"/>
    <dgm:cxn modelId="{D263062A-181E-42C1-AB2F-43A3B42462C5}" type="presParOf" srcId="{A539403D-3B03-4F5E-8F7B-E2AB3BFD6F20}" destId="{3FE8DC16-6795-444C-AEB7-77C7D06C861C}" srcOrd="2" destOrd="0" presId="urn:microsoft.com/office/officeart/2005/8/layout/orgChart1"/>
    <dgm:cxn modelId="{23EA5916-536E-434A-BC49-CE437A2CAFD1}" type="presParOf" srcId="{3FE8DC16-6795-444C-AEB7-77C7D06C861C}" destId="{F6BFF909-FEE5-47A3-9013-218FB2F31755}" srcOrd="0" destOrd="0" presId="urn:microsoft.com/office/officeart/2005/8/layout/orgChart1"/>
    <dgm:cxn modelId="{95A43E34-C798-413D-99F0-7D3DC1585B40}" type="presParOf" srcId="{3FE8DC16-6795-444C-AEB7-77C7D06C861C}" destId="{7C53ACD4-199F-4237-95F0-3716AB1528A1}" srcOrd="1" destOrd="0" presId="urn:microsoft.com/office/officeart/2005/8/layout/orgChart1"/>
    <dgm:cxn modelId="{1C107B9D-3BE4-4F34-BCF0-485E1A3D35E0}" type="presParOf" srcId="{7C53ACD4-199F-4237-95F0-3716AB1528A1}" destId="{D8184293-9324-4425-BAFA-9A96AD51D715}" srcOrd="0" destOrd="0" presId="urn:microsoft.com/office/officeart/2005/8/layout/orgChart1"/>
    <dgm:cxn modelId="{53558625-0119-4053-87E8-488A3460F0DC}" type="presParOf" srcId="{D8184293-9324-4425-BAFA-9A96AD51D715}" destId="{3D7344ED-868E-402C-B8A5-5D9EFE0DFF87}" srcOrd="0" destOrd="0" presId="urn:microsoft.com/office/officeart/2005/8/layout/orgChart1"/>
    <dgm:cxn modelId="{E19EA7ED-3815-4B7C-B574-F7349734B5AC}" type="presParOf" srcId="{D8184293-9324-4425-BAFA-9A96AD51D715}" destId="{D9991385-67E9-4A61-8716-372F9F6CE2CD}" srcOrd="1" destOrd="0" presId="urn:microsoft.com/office/officeart/2005/8/layout/orgChart1"/>
    <dgm:cxn modelId="{AB9DDBBA-F1CE-4E12-8C4C-073F2547D129}" type="presParOf" srcId="{7C53ACD4-199F-4237-95F0-3716AB1528A1}" destId="{F068D490-192C-4E98-96FB-D3009571D5D1}" srcOrd="1" destOrd="0" presId="urn:microsoft.com/office/officeart/2005/8/layout/orgChart1"/>
    <dgm:cxn modelId="{D67DE0EB-B119-4F87-82C6-F93DC26D8D20}" type="presParOf" srcId="{7C53ACD4-199F-4237-95F0-3716AB1528A1}" destId="{F18BB4F9-B857-46D8-8907-A9A480C07FF6}" srcOrd="2" destOrd="0" presId="urn:microsoft.com/office/officeart/2005/8/layout/orgChart1"/>
    <dgm:cxn modelId="{A80AFED0-AE6B-4A8C-9FDA-7627B91B605A}" type="presParOf" srcId="{3FE8DC16-6795-444C-AEB7-77C7D06C861C}" destId="{AF2D788C-7C80-4621-BCB7-46091E7EB057}" srcOrd="2" destOrd="0" presId="urn:microsoft.com/office/officeart/2005/8/layout/orgChart1"/>
    <dgm:cxn modelId="{B3BA2AC1-F548-4E3E-9254-063349CC9272}" type="presParOf" srcId="{3FE8DC16-6795-444C-AEB7-77C7D06C861C}" destId="{50D00557-8640-4B1C-BCD7-2C8BAC68E157}" srcOrd="3" destOrd="0" presId="urn:microsoft.com/office/officeart/2005/8/layout/orgChart1"/>
    <dgm:cxn modelId="{DD314F4C-0B77-4118-A8F9-D51507A19EA6}" type="presParOf" srcId="{50D00557-8640-4B1C-BCD7-2C8BAC68E157}" destId="{F769A23C-4C68-4EB8-B2C3-97FDFFD91A8E}" srcOrd="0" destOrd="0" presId="urn:microsoft.com/office/officeart/2005/8/layout/orgChart1"/>
    <dgm:cxn modelId="{2289BA0D-A184-44CC-9BE2-C2B610EBFB7B}" type="presParOf" srcId="{F769A23C-4C68-4EB8-B2C3-97FDFFD91A8E}" destId="{219E961B-BE1D-4B3A-8CC5-03289944AB0E}" srcOrd="0" destOrd="0" presId="urn:microsoft.com/office/officeart/2005/8/layout/orgChart1"/>
    <dgm:cxn modelId="{C0A51767-4C2E-4352-88E5-C3B7C8D2AA98}" type="presParOf" srcId="{F769A23C-4C68-4EB8-B2C3-97FDFFD91A8E}" destId="{E3665B8D-F1B5-4A9F-9E9C-2E0C3412D81F}" srcOrd="1" destOrd="0" presId="urn:microsoft.com/office/officeart/2005/8/layout/orgChart1"/>
    <dgm:cxn modelId="{EBF0E1CE-D9EA-4ECC-B784-4C469F45D362}" type="presParOf" srcId="{50D00557-8640-4B1C-BCD7-2C8BAC68E157}" destId="{24851CF9-AE20-465D-BF1F-883397EE6139}" srcOrd="1" destOrd="0" presId="urn:microsoft.com/office/officeart/2005/8/layout/orgChart1"/>
    <dgm:cxn modelId="{2F770FDF-021A-405A-B3F6-4320C09F9AE2}" type="presParOf" srcId="{50D00557-8640-4B1C-BCD7-2C8BAC68E157}" destId="{9A0E45BE-27B8-4288-A705-C1554775A82E}" srcOrd="2" destOrd="0" presId="urn:microsoft.com/office/officeart/2005/8/layout/orgChart1"/>
    <dgm:cxn modelId="{A30F1792-9B7E-4B62-A63F-F70CD8D3FAFA}" type="presParOf" srcId="{3FE8DC16-6795-444C-AEB7-77C7D06C861C}" destId="{876D431E-92CE-4374-8A0C-356A38BA04DD}" srcOrd="4" destOrd="0" presId="urn:microsoft.com/office/officeart/2005/8/layout/orgChart1"/>
    <dgm:cxn modelId="{EAAD5092-BD2D-437D-929D-89DBAE23C538}" type="presParOf" srcId="{3FE8DC16-6795-444C-AEB7-77C7D06C861C}" destId="{A5969B29-860E-4390-8BF4-1B4C51710965}" srcOrd="5" destOrd="0" presId="urn:microsoft.com/office/officeart/2005/8/layout/orgChart1"/>
    <dgm:cxn modelId="{E79D839F-9C7C-4831-8F5A-4A1E2025C4B5}" type="presParOf" srcId="{A5969B29-860E-4390-8BF4-1B4C51710965}" destId="{68234DB6-87F6-4E8A-8388-85DB1109AF5B}" srcOrd="0" destOrd="0" presId="urn:microsoft.com/office/officeart/2005/8/layout/orgChart1"/>
    <dgm:cxn modelId="{C4769670-3B48-4D3A-BE29-1408DC82068E}" type="presParOf" srcId="{68234DB6-87F6-4E8A-8388-85DB1109AF5B}" destId="{B4E3EFE5-4F55-48EC-BE7C-9320A4A57430}" srcOrd="0" destOrd="0" presId="urn:microsoft.com/office/officeart/2005/8/layout/orgChart1"/>
    <dgm:cxn modelId="{19671BEF-83A1-4BE9-82A9-7FCC192B8EB9}" type="presParOf" srcId="{68234DB6-87F6-4E8A-8388-85DB1109AF5B}" destId="{F0B3FE12-285B-45B4-B7E6-7AFCCAEE60E9}" srcOrd="1" destOrd="0" presId="urn:microsoft.com/office/officeart/2005/8/layout/orgChart1"/>
    <dgm:cxn modelId="{B57AE345-DACD-4BDB-9FE1-E27C9EC838C3}" type="presParOf" srcId="{A5969B29-860E-4390-8BF4-1B4C51710965}" destId="{D6297F3C-BEDA-40F0-BC1D-EBA61761E1F8}" srcOrd="1" destOrd="0" presId="urn:microsoft.com/office/officeart/2005/8/layout/orgChart1"/>
    <dgm:cxn modelId="{B7D7C97C-D022-473C-9FD4-5EC4407D5765}" type="presParOf" srcId="{A5969B29-860E-4390-8BF4-1B4C51710965}" destId="{3CF932AB-F693-4201-8D9B-66BF1DF615B0}" srcOrd="2" destOrd="0" presId="urn:microsoft.com/office/officeart/2005/8/layout/orgChart1"/>
    <dgm:cxn modelId="{BDCD7DD6-3A1D-4E08-BB6F-9CF24D968976}" type="presParOf" srcId="{3FE8DC16-6795-444C-AEB7-77C7D06C861C}" destId="{DAE2DDA1-20DE-4929-ACC6-7D87E4BFC60D}" srcOrd="6" destOrd="0" presId="urn:microsoft.com/office/officeart/2005/8/layout/orgChart1"/>
    <dgm:cxn modelId="{5E82A526-4616-46E9-B056-0BF87F4DEFD1}" type="presParOf" srcId="{3FE8DC16-6795-444C-AEB7-77C7D06C861C}" destId="{80AC72DD-B5BB-4C2F-8784-1F57B1E63C20}" srcOrd="7" destOrd="0" presId="urn:microsoft.com/office/officeart/2005/8/layout/orgChart1"/>
    <dgm:cxn modelId="{C4934413-2DC5-4D74-B7A0-2C936632BEA8}" type="presParOf" srcId="{80AC72DD-B5BB-4C2F-8784-1F57B1E63C20}" destId="{5123AED3-47C0-4C99-9086-CB5AE3D7FB91}" srcOrd="0" destOrd="0" presId="urn:microsoft.com/office/officeart/2005/8/layout/orgChart1"/>
    <dgm:cxn modelId="{DC5DD58A-D6A5-46A1-B8C5-E5685B2FB279}" type="presParOf" srcId="{5123AED3-47C0-4C99-9086-CB5AE3D7FB91}" destId="{CD80AAE3-926A-4BD6-8933-61699A705115}" srcOrd="0" destOrd="0" presId="urn:microsoft.com/office/officeart/2005/8/layout/orgChart1"/>
    <dgm:cxn modelId="{FC9C0D02-C795-4872-82D0-0A84C73FF1F9}" type="presParOf" srcId="{5123AED3-47C0-4C99-9086-CB5AE3D7FB91}" destId="{62A7F428-7C6E-4B98-A6F8-D49E87BD3C49}" srcOrd="1" destOrd="0" presId="urn:microsoft.com/office/officeart/2005/8/layout/orgChart1"/>
    <dgm:cxn modelId="{C536CE46-CB08-46D6-A720-B58B11ADC76B}" type="presParOf" srcId="{80AC72DD-B5BB-4C2F-8784-1F57B1E63C20}" destId="{73BF29B9-9911-494B-80CD-5AE77ACAE0E9}" srcOrd="1" destOrd="0" presId="urn:microsoft.com/office/officeart/2005/8/layout/orgChart1"/>
    <dgm:cxn modelId="{2E28C392-0BCA-46A7-96F6-D19A1EAE1B3E}" type="presParOf" srcId="{80AC72DD-B5BB-4C2F-8784-1F57B1E63C20}" destId="{47FE1D5F-CF4F-404A-860F-D71BA167194D}" srcOrd="2" destOrd="0" presId="urn:microsoft.com/office/officeart/2005/8/layout/orgChart1"/>
    <dgm:cxn modelId="{ABF876EE-0765-4447-99FC-ECAB7AD885D8}" type="presParOf" srcId="{3FE8DC16-6795-444C-AEB7-77C7D06C861C}" destId="{0ACEF584-2630-4D33-9B79-07A72EFF76EA}" srcOrd="8" destOrd="0" presId="urn:microsoft.com/office/officeart/2005/8/layout/orgChart1"/>
    <dgm:cxn modelId="{61F7567D-9C27-4075-9346-19B0A7782289}" type="presParOf" srcId="{3FE8DC16-6795-444C-AEB7-77C7D06C861C}" destId="{94359DBE-1FC3-46E6-8863-7023766C2BF5}" srcOrd="9" destOrd="0" presId="urn:microsoft.com/office/officeart/2005/8/layout/orgChart1"/>
    <dgm:cxn modelId="{3E314189-3C51-4FAD-A05A-7D9D193895EE}" type="presParOf" srcId="{94359DBE-1FC3-46E6-8863-7023766C2BF5}" destId="{EA4AB750-4826-4065-AE71-6928D519986B}" srcOrd="0" destOrd="0" presId="urn:microsoft.com/office/officeart/2005/8/layout/orgChart1"/>
    <dgm:cxn modelId="{A4848248-24C7-42EF-8F3D-A8B6283D6BF6}" type="presParOf" srcId="{EA4AB750-4826-4065-AE71-6928D519986B}" destId="{65306C8C-67BE-4AA0-BDC9-D898C3B67183}" srcOrd="0" destOrd="0" presId="urn:microsoft.com/office/officeart/2005/8/layout/orgChart1"/>
    <dgm:cxn modelId="{9C6DF293-93B5-4340-9408-EE1D69FA19F9}" type="presParOf" srcId="{EA4AB750-4826-4065-AE71-6928D519986B}" destId="{9D22BA12-AA7C-4C72-A48C-47EA35021507}" srcOrd="1" destOrd="0" presId="urn:microsoft.com/office/officeart/2005/8/layout/orgChart1"/>
    <dgm:cxn modelId="{9A9C58B0-75A4-414F-8024-2667FA6612B9}" type="presParOf" srcId="{94359DBE-1FC3-46E6-8863-7023766C2BF5}" destId="{A7F66509-0C78-4B29-9219-7F1CE6AA8124}" srcOrd="1" destOrd="0" presId="urn:microsoft.com/office/officeart/2005/8/layout/orgChart1"/>
    <dgm:cxn modelId="{D42BB7E8-EFAD-493B-8388-4CB5852A158E}" type="presParOf" srcId="{94359DBE-1FC3-46E6-8863-7023766C2BF5}" destId="{12152E50-3EAA-417D-8C09-137639814654}" srcOrd="2" destOrd="0" presId="urn:microsoft.com/office/officeart/2005/8/layout/orgChart1"/>
    <dgm:cxn modelId="{3E59F724-FB9B-4DE5-8772-A950B8D5B63B}" type="presParOf" srcId="{15085798-30B6-4F13-AC43-1B16ECE2A298}" destId="{F0AF2DCF-96AD-43DF-BD72-1C8D9F1952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A1F509-DB81-4A29-9251-FB7D811D304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8422CF7-99DB-4CDC-BFEA-6D625AFDADFB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Director(a) de Servicios Técnicos</a:t>
          </a:r>
        </a:p>
      </dgm:t>
    </dgm:pt>
    <dgm:pt modelId="{CDAFA5BC-9CC5-418A-A7E1-ABB307E21574}" type="parTrans" cxnId="{51DBEBAE-9B05-4CDE-B808-9FA927934E2F}">
      <dgm:prSet/>
      <dgm:spPr/>
      <dgm:t>
        <a:bodyPr/>
        <a:lstStyle/>
        <a:p>
          <a:endParaRPr lang="es-ES" sz="1200"/>
        </a:p>
      </dgm:t>
    </dgm:pt>
    <dgm:pt modelId="{6714F36A-5F69-4C32-A226-3257275C885D}" type="sibTrans" cxnId="{51DBEBAE-9B05-4CDE-B808-9FA927934E2F}">
      <dgm:prSet/>
      <dgm:spPr/>
      <dgm:t>
        <a:bodyPr/>
        <a:lstStyle/>
        <a:p>
          <a:endParaRPr lang="es-ES" sz="1200"/>
        </a:p>
      </dgm:t>
    </dgm:pt>
    <dgm:pt modelId="{C61EEF00-4CE0-4299-B7D0-A17FD7AE810D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Asistente</a:t>
          </a:r>
        </a:p>
      </dgm:t>
    </dgm:pt>
    <dgm:pt modelId="{6A3ED550-E73D-4B7A-82A0-D10448E8056A}" type="parTrans" cxnId="{6FFAE4BB-4753-467F-8A9F-FED0A2750C90}">
      <dgm:prSet/>
      <dgm:spPr/>
      <dgm:t>
        <a:bodyPr/>
        <a:lstStyle/>
        <a:p>
          <a:endParaRPr lang="es-ES" sz="1200"/>
        </a:p>
      </dgm:t>
    </dgm:pt>
    <dgm:pt modelId="{C5FDD3C5-E81F-43D8-AB18-307E5C376067}" type="sibTrans" cxnId="{6FFAE4BB-4753-467F-8A9F-FED0A2750C90}">
      <dgm:prSet/>
      <dgm:spPr/>
      <dgm:t>
        <a:bodyPr/>
        <a:lstStyle/>
        <a:p>
          <a:endParaRPr lang="es-ES" sz="1200"/>
        </a:p>
      </dgm:t>
    </dgm:pt>
    <dgm:pt modelId="{8EC727A7-357C-48AB-A407-71DEA962854C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Notificaciones</a:t>
          </a:r>
        </a:p>
      </dgm:t>
    </dgm:pt>
    <dgm:pt modelId="{1C0210A3-F365-46F4-8E8E-5C3F0AD6AA23}" type="parTrans" cxnId="{5DD2F0B8-A2FF-4890-A156-EB2B73DC4F46}">
      <dgm:prSet/>
      <dgm:spPr/>
      <dgm:t>
        <a:bodyPr/>
        <a:lstStyle/>
        <a:p>
          <a:endParaRPr lang="es-ES" sz="1200"/>
        </a:p>
      </dgm:t>
    </dgm:pt>
    <dgm:pt modelId="{723ED7C8-29F9-40DF-BF3A-7DB76801B152}" type="sibTrans" cxnId="{5DD2F0B8-A2FF-4890-A156-EB2B73DC4F46}">
      <dgm:prSet/>
      <dgm:spPr/>
      <dgm:t>
        <a:bodyPr/>
        <a:lstStyle/>
        <a:p>
          <a:endParaRPr lang="es-ES" sz="1200"/>
        </a:p>
      </dgm:t>
    </dgm:pt>
    <dgm:pt modelId="{9F206950-3BC6-44D1-84C8-7C82D55BD308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Administrativo</a:t>
          </a:r>
        </a:p>
      </dgm:t>
    </dgm:pt>
    <dgm:pt modelId="{E41AD7FE-F5E2-41CC-8D19-4335242C4A17}" type="parTrans" cxnId="{39A6BA58-9FC2-46E9-A5F6-5CFDADE6315A}">
      <dgm:prSet/>
      <dgm:spPr/>
      <dgm:t>
        <a:bodyPr/>
        <a:lstStyle/>
        <a:p>
          <a:endParaRPr lang="es-ES" sz="1200"/>
        </a:p>
      </dgm:t>
    </dgm:pt>
    <dgm:pt modelId="{7FB7F9A3-F623-454B-8B83-1D2013A641F8}" type="sibTrans" cxnId="{39A6BA58-9FC2-46E9-A5F6-5CFDADE6315A}">
      <dgm:prSet/>
      <dgm:spPr/>
      <dgm:t>
        <a:bodyPr/>
        <a:lstStyle/>
        <a:p>
          <a:endParaRPr lang="es-ES" sz="1200"/>
        </a:p>
      </dgm:t>
    </dgm:pt>
    <dgm:pt modelId="{C124EC14-3F6C-4850-A6E2-54BD2F5005EC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Medidores Colectivos</a:t>
          </a:r>
        </a:p>
      </dgm:t>
    </dgm:pt>
    <dgm:pt modelId="{2D0E6B61-223C-41CB-9B3C-4E050A38E190}" type="parTrans" cxnId="{73CF103E-70C0-41FE-BF5C-EF8EB31FA8D6}">
      <dgm:prSet/>
      <dgm:spPr/>
      <dgm:t>
        <a:bodyPr/>
        <a:lstStyle/>
        <a:p>
          <a:endParaRPr lang="es-ES" sz="1200"/>
        </a:p>
      </dgm:t>
    </dgm:pt>
    <dgm:pt modelId="{ED1D9796-42FD-44CC-BAC1-B5030A8B0227}" type="sibTrans" cxnId="{73CF103E-70C0-41FE-BF5C-EF8EB31FA8D6}">
      <dgm:prSet/>
      <dgm:spPr/>
      <dgm:t>
        <a:bodyPr/>
        <a:lstStyle/>
        <a:p>
          <a:endParaRPr lang="es-ES" sz="1200"/>
        </a:p>
      </dgm:t>
    </dgm:pt>
    <dgm:pt modelId="{7BCC9257-4F6B-46CB-B77F-2958D743FBD0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Jurídico</a:t>
          </a:r>
        </a:p>
      </dgm:t>
    </dgm:pt>
    <dgm:pt modelId="{47C27270-A7B8-43C1-A765-9E62CBC94851}" type="parTrans" cxnId="{35422B19-BB1D-4758-871A-8E4FBB8445F6}">
      <dgm:prSet/>
      <dgm:spPr/>
      <dgm:t>
        <a:bodyPr/>
        <a:lstStyle/>
        <a:p>
          <a:endParaRPr lang="es-ES" sz="1200"/>
        </a:p>
      </dgm:t>
    </dgm:pt>
    <dgm:pt modelId="{EB0BC9FD-E06D-4275-8479-33C354FE7BE0}" type="sibTrans" cxnId="{35422B19-BB1D-4758-871A-8E4FBB8445F6}">
      <dgm:prSet/>
      <dgm:spPr/>
      <dgm:t>
        <a:bodyPr/>
        <a:lstStyle/>
        <a:p>
          <a:endParaRPr lang="es-ES" sz="1200"/>
        </a:p>
      </dgm:t>
    </dgm:pt>
    <dgm:pt modelId="{F8E8C84B-6E07-4089-84DC-F722376F268E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Mantenimiento en la Vía Pública</a:t>
          </a:r>
          <a:endParaRPr lang="es-ES" sz="1200" dirty="0"/>
        </a:p>
      </dgm:t>
    </dgm:pt>
    <dgm:pt modelId="{E9CAC472-6970-43DD-B5CF-06EFA501FE95}" type="parTrans" cxnId="{75EE646A-B46A-4C7C-A3E9-1F500420BD2F}">
      <dgm:prSet/>
      <dgm:spPr/>
      <dgm:t>
        <a:bodyPr/>
        <a:lstStyle/>
        <a:p>
          <a:endParaRPr lang="es-ES" sz="1200"/>
        </a:p>
      </dgm:t>
    </dgm:pt>
    <dgm:pt modelId="{63A7AE33-4617-4619-8D8F-4C797E2577BC}" type="sibTrans" cxnId="{75EE646A-B46A-4C7C-A3E9-1F500420BD2F}">
      <dgm:prSet/>
      <dgm:spPr/>
      <dgm:t>
        <a:bodyPr/>
        <a:lstStyle/>
        <a:p>
          <a:endParaRPr lang="es-ES" sz="1200"/>
        </a:p>
      </dgm:t>
    </dgm:pt>
    <dgm:pt modelId="{F1C3D8CF-F09E-4A92-98F2-43C275A54341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Inspección</a:t>
          </a:r>
        </a:p>
      </dgm:t>
    </dgm:pt>
    <dgm:pt modelId="{1CBF96FA-89B0-42D9-B877-83E9B474A2DC}" type="parTrans" cxnId="{75AD0ECC-DBE0-43E4-B03B-D9827D22CC46}">
      <dgm:prSet/>
      <dgm:spPr/>
      <dgm:t>
        <a:bodyPr/>
        <a:lstStyle/>
        <a:p>
          <a:endParaRPr lang="es-ES" sz="1200"/>
        </a:p>
      </dgm:t>
    </dgm:pt>
    <dgm:pt modelId="{F31711F4-D89B-45D4-AEA1-3F8C91CA69C7}" type="sibTrans" cxnId="{75AD0ECC-DBE0-43E4-B03B-D9827D22CC46}">
      <dgm:prSet/>
      <dgm:spPr/>
      <dgm:t>
        <a:bodyPr/>
        <a:lstStyle/>
        <a:p>
          <a:endParaRPr lang="es-ES" sz="1200"/>
        </a:p>
      </dgm:t>
    </dgm:pt>
    <dgm:pt modelId="{A5FE1BA5-D4F6-4C64-A7EF-FCFCBDCCED9A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Seguimiento y Control </a:t>
          </a:r>
        </a:p>
      </dgm:t>
    </dgm:pt>
    <dgm:pt modelId="{72A9DA05-6575-448F-B45B-0F6F327A8E0A}" type="parTrans" cxnId="{1FCDCAA2-BC31-4C98-9888-43103F0EBB60}">
      <dgm:prSet/>
      <dgm:spPr/>
      <dgm:t>
        <a:bodyPr/>
        <a:lstStyle/>
        <a:p>
          <a:endParaRPr lang="es-ES" sz="1200"/>
        </a:p>
      </dgm:t>
    </dgm:pt>
    <dgm:pt modelId="{F4B6E38F-3202-4CBD-BC6C-0431CE0D1BC6}" type="sibTrans" cxnId="{1FCDCAA2-BC31-4C98-9888-43103F0EBB60}">
      <dgm:prSet/>
      <dgm:spPr/>
      <dgm:t>
        <a:bodyPr/>
        <a:lstStyle/>
        <a:p>
          <a:endParaRPr lang="es-ES" sz="1200"/>
        </a:p>
      </dgm:t>
    </dgm:pt>
    <dgm:pt modelId="{9CC10AD9-C328-4420-A7D3-62FEC5F2213E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Panteones</a:t>
          </a:r>
        </a:p>
      </dgm:t>
    </dgm:pt>
    <dgm:pt modelId="{6E19C9C7-A1D4-44E9-A038-CB54F5648AD2}" type="parTrans" cxnId="{53941B48-EECA-4164-A134-FCBC8C038F52}">
      <dgm:prSet/>
      <dgm:spPr/>
      <dgm:t>
        <a:bodyPr/>
        <a:lstStyle/>
        <a:p>
          <a:endParaRPr lang="es-ES" sz="1200"/>
        </a:p>
      </dgm:t>
    </dgm:pt>
    <dgm:pt modelId="{2E137EE0-92D7-425F-99FB-2E601C65F9DF}" type="sibTrans" cxnId="{53941B48-EECA-4164-A134-FCBC8C038F52}">
      <dgm:prSet/>
      <dgm:spPr/>
      <dgm:t>
        <a:bodyPr/>
        <a:lstStyle/>
        <a:p>
          <a:endParaRPr lang="es-ES" sz="1200"/>
        </a:p>
      </dgm:t>
    </dgm:pt>
    <dgm:pt modelId="{94EFA31C-41DC-4B0D-9CBA-5E44566C8B13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Permisos en la Vía Pública</a:t>
          </a:r>
        </a:p>
      </dgm:t>
    </dgm:pt>
    <dgm:pt modelId="{33A50E8A-BF24-402A-9B58-55D839CB3735}" type="parTrans" cxnId="{21D9B160-F76E-4F69-B6B0-E41C6AB15284}">
      <dgm:prSet/>
      <dgm:spPr/>
      <dgm:t>
        <a:bodyPr/>
        <a:lstStyle/>
        <a:p>
          <a:endParaRPr lang="es-ES" sz="1200"/>
        </a:p>
      </dgm:t>
    </dgm:pt>
    <dgm:pt modelId="{9BEA9412-F358-4A2A-A6E1-B275D3A3C0AB}" type="sibTrans" cxnId="{21D9B160-F76E-4F69-B6B0-E41C6AB15284}">
      <dgm:prSet/>
      <dgm:spPr/>
      <dgm:t>
        <a:bodyPr/>
        <a:lstStyle/>
        <a:p>
          <a:endParaRPr lang="es-ES" sz="1200"/>
        </a:p>
      </dgm:t>
    </dgm:pt>
    <dgm:pt modelId="{2C94B309-A70E-47EF-8A7A-FF6E6077E53D}" type="pres">
      <dgm:prSet presAssocID="{64A1F509-DB81-4A29-9251-FB7D811D30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08891-36E8-47F1-9077-24E7382AD022}" type="pres">
      <dgm:prSet presAssocID="{D8422CF7-99DB-4CDC-BFEA-6D625AFDADFB}" presName="hierRoot1" presStyleCnt="0">
        <dgm:presLayoutVars>
          <dgm:hierBranch val="init"/>
        </dgm:presLayoutVars>
      </dgm:prSet>
      <dgm:spPr/>
    </dgm:pt>
    <dgm:pt modelId="{726C1A4B-559E-4B22-A447-AB764598AE1E}" type="pres">
      <dgm:prSet presAssocID="{D8422CF7-99DB-4CDC-BFEA-6D625AFDADFB}" presName="rootComposite1" presStyleCnt="0"/>
      <dgm:spPr/>
    </dgm:pt>
    <dgm:pt modelId="{8FEC1D99-B5D3-4F93-9F75-0E2CD29CC4F3}" type="pres">
      <dgm:prSet presAssocID="{D8422CF7-99DB-4CDC-BFEA-6D625AFDADFB}" presName="rootText1" presStyleLbl="node0" presStyleIdx="0" presStyleCnt="1" custScaleX="1522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F1329C-99B3-48A9-A5F4-A33B8C495D4C}" type="pres">
      <dgm:prSet presAssocID="{D8422CF7-99DB-4CDC-BFEA-6D625AFDADF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6D77F92-D52F-43BF-ABA1-E1A1B523EC6F}" type="pres">
      <dgm:prSet presAssocID="{D8422CF7-99DB-4CDC-BFEA-6D625AFDADFB}" presName="hierChild2" presStyleCnt="0"/>
      <dgm:spPr/>
    </dgm:pt>
    <dgm:pt modelId="{EADF1938-B2A0-4F1F-88BC-CF4E9E955067}" type="pres">
      <dgm:prSet presAssocID="{D8422CF7-99DB-4CDC-BFEA-6D625AFDADFB}" presName="hierChild3" presStyleCnt="0"/>
      <dgm:spPr/>
    </dgm:pt>
    <dgm:pt modelId="{B4F7E92E-D55C-45C6-9F93-F04219A013EA}" type="pres">
      <dgm:prSet presAssocID="{6A3ED550-E73D-4B7A-82A0-D10448E8056A}" presName="Name111" presStyleLbl="parChTrans1D2" presStyleIdx="0" presStyleCnt="10"/>
      <dgm:spPr/>
      <dgm:t>
        <a:bodyPr/>
        <a:lstStyle/>
        <a:p>
          <a:endParaRPr lang="es-ES"/>
        </a:p>
      </dgm:t>
    </dgm:pt>
    <dgm:pt modelId="{2497F15C-D760-4EBF-A2CE-F3F9BB918F27}" type="pres">
      <dgm:prSet presAssocID="{C61EEF00-4CE0-4299-B7D0-A17FD7AE810D}" presName="hierRoot3" presStyleCnt="0">
        <dgm:presLayoutVars>
          <dgm:hierBranch/>
        </dgm:presLayoutVars>
      </dgm:prSet>
      <dgm:spPr/>
    </dgm:pt>
    <dgm:pt modelId="{A72E779D-0FC7-48CD-952D-66C9087CB3FB}" type="pres">
      <dgm:prSet presAssocID="{C61EEF00-4CE0-4299-B7D0-A17FD7AE810D}" presName="rootComposite3" presStyleCnt="0"/>
      <dgm:spPr/>
    </dgm:pt>
    <dgm:pt modelId="{EA3F95E3-6660-4A0C-A7E1-F8658A84B7B5}" type="pres">
      <dgm:prSet presAssocID="{C61EEF00-4CE0-4299-B7D0-A17FD7AE810D}" presName="rootText3" presStyleLbl="asst1" presStyleIdx="0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3E4A73-1AFE-41B9-B7E9-F516C2E17EAE}" type="pres">
      <dgm:prSet presAssocID="{C61EEF00-4CE0-4299-B7D0-A17FD7AE810D}" presName="rootConnector3" presStyleLbl="asst1" presStyleIdx="0" presStyleCnt="10"/>
      <dgm:spPr/>
      <dgm:t>
        <a:bodyPr/>
        <a:lstStyle/>
        <a:p>
          <a:endParaRPr lang="es-ES"/>
        </a:p>
      </dgm:t>
    </dgm:pt>
    <dgm:pt modelId="{BA47972D-F287-42A9-B8C5-144FB82EC09D}" type="pres">
      <dgm:prSet presAssocID="{C61EEF00-4CE0-4299-B7D0-A17FD7AE810D}" presName="hierChild6" presStyleCnt="0"/>
      <dgm:spPr/>
    </dgm:pt>
    <dgm:pt modelId="{4817FA1E-ED9E-4D13-83C6-39F9F7E34CC1}" type="pres">
      <dgm:prSet presAssocID="{C61EEF00-4CE0-4299-B7D0-A17FD7AE810D}" presName="hierChild7" presStyleCnt="0"/>
      <dgm:spPr/>
    </dgm:pt>
    <dgm:pt modelId="{31F6FAC3-9101-49E1-A51E-C44B27F7507F}" type="pres">
      <dgm:prSet presAssocID="{1C0210A3-F365-46F4-8E8E-5C3F0AD6AA23}" presName="Name111" presStyleLbl="parChTrans1D2" presStyleIdx="1" presStyleCnt="10"/>
      <dgm:spPr/>
      <dgm:t>
        <a:bodyPr/>
        <a:lstStyle/>
        <a:p>
          <a:endParaRPr lang="es-ES"/>
        </a:p>
      </dgm:t>
    </dgm:pt>
    <dgm:pt modelId="{EBB4EC5D-AAA2-4964-93BA-191740B1071F}" type="pres">
      <dgm:prSet presAssocID="{8EC727A7-357C-48AB-A407-71DEA962854C}" presName="hierRoot3" presStyleCnt="0">
        <dgm:presLayoutVars>
          <dgm:hierBranch val="init"/>
        </dgm:presLayoutVars>
      </dgm:prSet>
      <dgm:spPr/>
    </dgm:pt>
    <dgm:pt modelId="{73FCFA17-AC4C-41A5-8FC7-5F8F3CF8B522}" type="pres">
      <dgm:prSet presAssocID="{8EC727A7-357C-48AB-A407-71DEA962854C}" presName="rootComposite3" presStyleCnt="0"/>
      <dgm:spPr/>
    </dgm:pt>
    <dgm:pt modelId="{589D3FC6-FE60-4FCB-8702-BEC301039001}" type="pres">
      <dgm:prSet presAssocID="{8EC727A7-357C-48AB-A407-71DEA962854C}" presName="rootText3" presStyleLbl="asst1" presStyleIdx="1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0B8EF3-7785-4769-8A53-3C16B024E89F}" type="pres">
      <dgm:prSet presAssocID="{8EC727A7-357C-48AB-A407-71DEA962854C}" presName="rootConnector3" presStyleLbl="asst1" presStyleIdx="1" presStyleCnt="10"/>
      <dgm:spPr/>
      <dgm:t>
        <a:bodyPr/>
        <a:lstStyle/>
        <a:p>
          <a:endParaRPr lang="es-ES"/>
        </a:p>
      </dgm:t>
    </dgm:pt>
    <dgm:pt modelId="{823B4BD5-BDB4-47E3-951E-BB5CD172EEB2}" type="pres">
      <dgm:prSet presAssocID="{8EC727A7-357C-48AB-A407-71DEA962854C}" presName="hierChild6" presStyleCnt="0"/>
      <dgm:spPr/>
    </dgm:pt>
    <dgm:pt modelId="{CDE6CF50-C72D-4729-8DA3-5F56C56199D2}" type="pres">
      <dgm:prSet presAssocID="{8EC727A7-357C-48AB-A407-71DEA962854C}" presName="hierChild7" presStyleCnt="0"/>
      <dgm:spPr/>
    </dgm:pt>
    <dgm:pt modelId="{9476283E-D725-47AD-8A1F-FC1A001E2B70}" type="pres">
      <dgm:prSet presAssocID="{E41AD7FE-F5E2-41CC-8D19-4335242C4A17}" presName="Name111" presStyleLbl="parChTrans1D2" presStyleIdx="2" presStyleCnt="10"/>
      <dgm:spPr/>
      <dgm:t>
        <a:bodyPr/>
        <a:lstStyle/>
        <a:p>
          <a:endParaRPr lang="es-ES"/>
        </a:p>
      </dgm:t>
    </dgm:pt>
    <dgm:pt modelId="{219EDDD1-FE41-4F12-A7DA-F9B15A289D85}" type="pres">
      <dgm:prSet presAssocID="{9F206950-3BC6-44D1-84C8-7C82D55BD308}" presName="hierRoot3" presStyleCnt="0">
        <dgm:presLayoutVars>
          <dgm:hierBranch val="init"/>
        </dgm:presLayoutVars>
      </dgm:prSet>
      <dgm:spPr/>
    </dgm:pt>
    <dgm:pt modelId="{EF94CE47-A9CB-4226-801C-921B198CF37A}" type="pres">
      <dgm:prSet presAssocID="{9F206950-3BC6-44D1-84C8-7C82D55BD308}" presName="rootComposite3" presStyleCnt="0"/>
      <dgm:spPr/>
    </dgm:pt>
    <dgm:pt modelId="{A13663C2-2C82-4DE9-A0DF-B31FC57BAF2B}" type="pres">
      <dgm:prSet presAssocID="{9F206950-3BC6-44D1-84C8-7C82D55BD308}" presName="rootText3" presStyleLbl="asst1" presStyleIdx="2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30EDD9-1C78-461B-A430-7A108A92E243}" type="pres">
      <dgm:prSet presAssocID="{9F206950-3BC6-44D1-84C8-7C82D55BD308}" presName="rootConnector3" presStyleLbl="asst1" presStyleIdx="2" presStyleCnt="10"/>
      <dgm:spPr/>
      <dgm:t>
        <a:bodyPr/>
        <a:lstStyle/>
        <a:p>
          <a:endParaRPr lang="es-ES"/>
        </a:p>
      </dgm:t>
    </dgm:pt>
    <dgm:pt modelId="{C7E1BEE4-9346-4A98-8C9D-C1121C8AF910}" type="pres">
      <dgm:prSet presAssocID="{9F206950-3BC6-44D1-84C8-7C82D55BD308}" presName="hierChild6" presStyleCnt="0"/>
      <dgm:spPr/>
    </dgm:pt>
    <dgm:pt modelId="{29AFAD78-30AC-41B5-A62B-3A37F31B784F}" type="pres">
      <dgm:prSet presAssocID="{9F206950-3BC6-44D1-84C8-7C82D55BD308}" presName="hierChild7" presStyleCnt="0"/>
      <dgm:spPr/>
    </dgm:pt>
    <dgm:pt modelId="{FFBF64A2-7720-4A12-8CE9-36A4CA03F96E}" type="pres">
      <dgm:prSet presAssocID="{2D0E6B61-223C-41CB-9B3C-4E050A38E190}" presName="Name111" presStyleLbl="parChTrans1D2" presStyleIdx="3" presStyleCnt="10"/>
      <dgm:spPr/>
      <dgm:t>
        <a:bodyPr/>
        <a:lstStyle/>
        <a:p>
          <a:endParaRPr lang="es-ES"/>
        </a:p>
      </dgm:t>
    </dgm:pt>
    <dgm:pt modelId="{67136678-E47E-40AF-A80C-5F4FF267087B}" type="pres">
      <dgm:prSet presAssocID="{C124EC14-3F6C-4850-A6E2-54BD2F5005EC}" presName="hierRoot3" presStyleCnt="0">
        <dgm:presLayoutVars>
          <dgm:hierBranch val="init"/>
        </dgm:presLayoutVars>
      </dgm:prSet>
      <dgm:spPr/>
    </dgm:pt>
    <dgm:pt modelId="{9CD65902-A329-4B33-A3AB-32CE9675D548}" type="pres">
      <dgm:prSet presAssocID="{C124EC14-3F6C-4850-A6E2-54BD2F5005EC}" presName="rootComposite3" presStyleCnt="0"/>
      <dgm:spPr/>
    </dgm:pt>
    <dgm:pt modelId="{470FC46B-B96D-4542-8ACE-04CDBC5603E0}" type="pres">
      <dgm:prSet presAssocID="{C124EC14-3F6C-4850-A6E2-54BD2F5005EC}" presName="rootText3" presStyleLbl="asst1" presStyleIdx="3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7D884-D5CA-46BF-80D8-68D9FF2978AF}" type="pres">
      <dgm:prSet presAssocID="{C124EC14-3F6C-4850-A6E2-54BD2F5005EC}" presName="rootConnector3" presStyleLbl="asst1" presStyleIdx="3" presStyleCnt="10"/>
      <dgm:spPr/>
      <dgm:t>
        <a:bodyPr/>
        <a:lstStyle/>
        <a:p>
          <a:endParaRPr lang="es-ES"/>
        </a:p>
      </dgm:t>
    </dgm:pt>
    <dgm:pt modelId="{E8BB3427-EEB7-4E28-9817-E295DC8047E0}" type="pres">
      <dgm:prSet presAssocID="{C124EC14-3F6C-4850-A6E2-54BD2F5005EC}" presName="hierChild6" presStyleCnt="0"/>
      <dgm:spPr/>
    </dgm:pt>
    <dgm:pt modelId="{1D712EDA-D244-4B74-8227-B0332C24C189}" type="pres">
      <dgm:prSet presAssocID="{C124EC14-3F6C-4850-A6E2-54BD2F5005EC}" presName="hierChild7" presStyleCnt="0"/>
      <dgm:spPr/>
    </dgm:pt>
    <dgm:pt modelId="{C9BCFF1A-0B57-4754-B558-69BE4FA13EB8}" type="pres">
      <dgm:prSet presAssocID="{47C27270-A7B8-43C1-A765-9E62CBC94851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83217248-27EF-48E2-A2DE-2EE27B12F6FE}" type="pres">
      <dgm:prSet presAssocID="{7BCC9257-4F6B-46CB-B77F-2958D743FBD0}" presName="hierRoot3" presStyleCnt="0">
        <dgm:presLayoutVars>
          <dgm:hierBranch val="init"/>
        </dgm:presLayoutVars>
      </dgm:prSet>
      <dgm:spPr/>
    </dgm:pt>
    <dgm:pt modelId="{043099E9-B7E7-4BBB-9FE9-5E067F16D827}" type="pres">
      <dgm:prSet presAssocID="{7BCC9257-4F6B-46CB-B77F-2958D743FBD0}" presName="rootComposite3" presStyleCnt="0"/>
      <dgm:spPr/>
    </dgm:pt>
    <dgm:pt modelId="{F2BEF35D-2A30-4F9D-BA98-7418A5D34C29}" type="pres">
      <dgm:prSet presAssocID="{7BCC9257-4F6B-46CB-B77F-2958D743FBD0}" presName="rootText3" presStyleLbl="asst1" presStyleIdx="4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E64074-2304-4432-B01A-01CE00FF9E00}" type="pres">
      <dgm:prSet presAssocID="{7BCC9257-4F6B-46CB-B77F-2958D743FBD0}" presName="rootConnector3" presStyleLbl="asst1" presStyleIdx="4" presStyleCnt="10"/>
      <dgm:spPr/>
      <dgm:t>
        <a:bodyPr/>
        <a:lstStyle/>
        <a:p>
          <a:endParaRPr lang="es-ES"/>
        </a:p>
      </dgm:t>
    </dgm:pt>
    <dgm:pt modelId="{F2E4DF2F-EA8F-49A7-9897-B84AEC71EA9A}" type="pres">
      <dgm:prSet presAssocID="{7BCC9257-4F6B-46CB-B77F-2958D743FBD0}" presName="hierChild6" presStyleCnt="0"/>
      <dgm:spPr/>
    </dgm:pt>
    <dgm:pt modelId="{D8EBAB89-4D64-44FD-93CD-A9E7B606A613}" type="pres">
      <dgm:prSet presAssocID="{7BCC9257-4F6B-46CB-B77F-2958D743FBD0}" presName="hierChild7" presStyleCnt="0"/>
      <dgm:spPr/>
    </dgm:pt>
    <dgm:pt modelId="{090182DD-008E-4CD0-B23D-AB81946486BD}" type="pres">
      <dgm:prSet presAssocID="{E9CAC472-6970-43DD-B5CF-06EFA501FE95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F9F76572-3094-459F-A9D4-A487DD8A4DB3}" type="pres">
      <dgm:prSet presAssocID="{F8E8C84B-6E07-4089-84DC-F722376F268E}" presName="hierRoot3" presStyleCnt="0">
        <dgm:presLayoutVars>
          <dgm:hierBranch val="init"/>
        </dgm:presLayoutVars>
      </dgm:prSet>
      <dgm:spPr/>
    </dgm:pt>
    <dgm:pt modelId="{64586529-6F62-4CB2-BE7A-FB9D8ECBCBCF}" type="pres">
      <dgm:prSet presAssocID="{F8E8C84B-6E07-4089-84DC-F722376F268E}" presName="rootComposite3" presStyleCnt="0"/>
      <dgm:spPr/>
    </dgm:pt>
    <dgm:pt modelId="{B3EEB421-AA01-4AB0-BC98-7476661A3573}" type="pres">
      <dgm:prSet presAssocID="{F8E8C84B-6E07-4089-84DC-F722376F268E}" presName="rootText3" presStyleLbl="asst1" presStyleIdx="5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BB2242-3FA4-494D-BB20-AB19BA119B79}" type="pres">
      <dgm:prSet presAssocID="{F8E8C84B-6E07-4089-84DC-F722376F268E}" presName="rootConnector3" presStyleLbl="asst1" presStyleIdx="5" presStyleCnt="10"/>
      <dgm:spPr/>
      <dgm:t>
        <a:bodyPr/>
        <a:lstStyle/>
        <a:p>
          <a:endParaRPr lang="es-ES"/>
        </a:p>
      </dgm:t>
    </dgm:pt>
    <dgm:pt modelId="{C6552730-E530-4748-8776-DC2875ED7288}" type="pres">
      <dgm:prSet presAssocID="{F8E8C84B-6E07-4089-84DC-F722376F268E}" presName="hierChild6" presStyleCnt="0"/>
      <dgm:spPr/>
    </dgm:pt>
    <dgm:pt modelId="{76258D8F-2BF0-4AF5-B60B-B1BFF3A4AC7F}" type="pres">
      <dgm:prSet presAssocID="{F8E8C84B-6E07-4089-84DC-F722376F268E}" presName="hierChild7" presStyleCnt="0"/>
      <dgm:spPr/>
    </dgm:pt>
    <dgm:pt modelId="{455646B3-E131-41FF-B57E-04A1BF8F20D9}" type="pres">
      <dgm:prSet presAssocID="{1CBF96FA-89B0-42D9-B877-83E9B474A2DC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AFDC080-18A6-4DFC-B019-6B14D64E7A2D}" type="pres">
      <dgm:prSet presAssocID="{F1C3D8CF-F09E-4A92-98F2-43C275A54341}" presName="hierRoot3" presStyleCnt="0">
        <dgm:presLayoutVars>
          <dgm:hierBranch val="init"/>
        </dgm:presLayoutVars>
      </dgm:prSet>
      <dgm:spPr/>
    </dgm:pt>
    <dgm:pt modelId="{7D4E5EB6-6521-46FF-BA09-911747227570}" type="pres">
      <dgm:prSet presAssocID="{F1C3D8CF-F09E-4A92-98F2-43C275A54341}" presName="rootComposite3" presStyleCnt="0"/>
      <dgm:spPr/>
    </dgm:pt>
    <dgm:pt modelId="{606E3769-AE24-4213-933E-3969733D443C}" type="pres">
      <dgm:prSet presAssocID="{F1C3D8CF-F09E-4A92-98F2-43C275A54341}" presName="rootText3" presStyleLbl="asst1" presStyleIdx="6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B83F3-03CD-46FF-AE24-C4C0FB390F19}" type="pres">
      <dgm:prSet presAssocID="{F1C3D8CF-F09E-4A92-98F2-43C275A54341}" presName="rootConnector3" presStyleLbl="asst1" presStyleIdx="6" presStyleCnt="10"/>
      <dgm:spPr/>
      <dgm:t>
        <a:bodyPr/>
        <a:lstStyle/>
        <a:p>
          <a:endParaRPr lang="es-ES"/>
        </a:p>
      </dgm:t>
    </dgm:pt>
    <dgm:pt modelId="{7A5F3AF2-F4A5-4FA4-8DEA-4A92A338A8F9}" type="pres">
      <dgm:prSet presAssocID="{F1C3D8CF-F09E-4A92-98F2-43C275A54341}" presName="hierChild6" presStyleCnt="0"/>
      <dgm:spPr/>
    </dgm:pt>
    <dgm:pt modelId="{11E85495-5A3A-4F57-A6F2-E7DB6F9B4B31}" type="pres">
      <dgm:prSet presAssocID="{F1C3D8CF-F09E-4A92-98F2-43C275A54341}" presName="hierChild7" presStyleCnt="0"/>
      <dgm:spPr/>
    </dgm:pt>
    <dgm:pt modelId="{E2DB7191-BED4-4F49-B787-786975CD7842}" type="pres">
      <dgm:prSet presAssocID="{33A50E8A-BF24-402A-9B58-55D839CB3735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60A46C50-6664-4CE9-8EC0-C0F6D063A967}" type="pres">
      <dgm:prSet presAssocID="{94EFA31C-41DC-4B0D-9CBA-5E44566C8B13}" presName="hierRoot3" presStyleCnt="0">
        <dgm:presLayoutVars>
          <dgm:hierBranch val="init"/>
        </dgm:presLayoutVars>
      </dgm:prSet>
      <dgm:spPr/>
    </dgm:pt>
    <dgm:pt modelId="{29B49525-5DF7-4FE8-82EF-582FFA8F2AC1}" type="pres">
      <dgm:prSet presAssocID="{94EFA31C-41DC-4B0D-9CBA-5E44566C8B13}" presName="rootComposite3" presStyleCnt="0"/>
      <dgm:spPr/>
    </dgm:pt>
    <dgm:pt modelId="{EFDCE6CE-F7BF-4C72-BCE1-FBEA43770B21}" type="pres">
      <dgm:prSet presAssocID="{94EFA31C-41DC-4B0D-9CBA-5E44566C8B13}" presName="rootText3" presStyleLbl="asst1" presStyleIdx="7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DF32FA-7EF4-4924-B34E-DD9875178753}" type="pres">
      <dgm:prSet presAssocID="{94EFA31C-41DC-4B0D-9CBA-5E44566C8B13}" presName="rootConnector3" presStyleLbl="asst1" presStyleIdx="7" presStyleCnt="10"/>
      <dgm:spPr/>
      <dgm:t>
        <a:bodyPr/>
        <a:lstStyle/>
        <a:p>
          <a:endParaRPr lang="es-ES"/>
        </a:p>
      </dgm:t>
    </dgm:pt>
    <dgm:pt modelId="{75321041-0CAB-4191-AE37-57EFAE4DAB20}" type="pres">
      <dgm:prSet presAssocID="{94EFA31C-41DC-4B0D-9CBA-5E44566C8B13}" presName="hierChild6" presStyleCnt="0"/>
      <dgm:spPr/>
    </dgm:pt>
    <dgm:pt modelId="{B44C6979-5CE5-4455-AD38-F21058147AB2}" type="pres">
      <dgm:prSet presAssocID="{94EFA31C-41DC-4B0D-9CBA-5E44566C8B13}" presName="hierChild7" presStyleCnt="0"/>
      <dgm:spPr/>
    </dgm:pt>
    <dgm:pt modelId="{558D50FF-78BB-4D03-BCD3-2317920492C0}" type="pres">
      <dgm:prSet presAssocID="{72A9DA05-6575-448F-B45B-0F6F327A8E0A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5EF5BBE-2658-4E0E-B993-40CD5FB9AC08}" type="pres">
      <dgm:prSet presAssocID="{A5FE1BA5-D4F6-4C64-A7EF-FCFCBDCCED9A}" presName="hierRoot3" presStyleCnt="0">
        <dgm:presLayoutVars>
          <dgm:hierBranch val="init"/>
        </dgm:presLayoutVars>
      </dgm:prSet>
      <dgm:spPr/>
    </dgm:pt>
    <dgm:pt modelId="{24F2D53E-0D9C-4260-AB88-DF2D15809486}" type="pres">
      <dgm:prSet presAssocID="{A5FE1BA5-D4F6-4C64-A7EF-FCFCBDCCED9A}" presName="rootComposite3" presStyleCnt="0"/>
      <dgm:spPr/>
    </dgm:pt>
    <dgm:pt modelId="{1780E334-7299-4368-B19D-5948F9BA919D}" type="pres">
      <dgm:prSet presAssocID="{A5FE1BA5-D4F6-4C64-A7EF-FCFCBDCCED9A}" presName="rootText3" presStyleLbl="asst1" presStyleIdx="8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1F71BE-9671-4940-8A56-9E4ED87F1C6B}" type="pres">
      <dgm:prSet presAssocID="{A5FE1BA5-D4F6-4C64-A7EF-FCFCBDCCED9A}" presName="rootConnector3" presStyleLbl="asst1" presStyleIdx="8" presStyleCnt="10"/>
      <dgm:spPr/>
      <dgm:t>
        <a:bodyPr/>
        <a:lstStyle/>
        <a:p>
          <a:endParaRPr lang="es-ES"/>
        </a:p>
      </dgm:t>
    </dgm:pt>
    <dgm:pt modelId="{24111F64-F1E3-4D1A-A8EA-8329C517B976}" type="pres">
      <dgm:prSet presAssocID="{A5FE1BA5-D4F6-4C64-A7EF-FCFCBDCCED9A}" presName="hierChild6" presStyleCnt="0"/>
      <dgm:spPr/>
    </dgm:pt>
    <dgm:pt modelId="{6CF57078-F884-419D-A06E-30C1C6DCD7E7}" type="pres">
      <dgm:prSet presAssocID="{A5FE1BA5-D4F6-4C64-A7EF-FCFCBDCCED9A}" presName="hierChild7" presStyleCnt="0"/>
      <dgm:spPr/>
    </dgm:pt>
    <dgm:pt modelId="{47A17C71-DE91-4A4F-866C-909724C26147}" type="pres">
      <dgm:prSet presAssocID="{6E19C9C7-A1D4-44E9-A038-CB54F5648AD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D33357D-BE72-4C6F-BBD2-6134B1E7597B}" type="pres">
      <dgm:prSet presAssocID="{9CC10AD9-C328-4420-A7D3-62FEC5F2213E}" presName="hierRoot3" presStyleCnt="0">
        <dgm:presLayoutVars>
          <dgm:hierBranch val="init"/>
        </dgm:presLayoutVars>
      </dgm:prSet>
      <dgm:spPr/>
    </dgm:pt>
    <dgm:pt modelId="{CF7DC142-1916-4BF8-93DD-688D1A10C019}" type="pres">
      <dgm:prSet presAssocID="{9CC10AD9-C328-4420-A7D3-62FEC5F2213E}" presName="rootComposite3" presStyleCnt="0"/>
      <dgm:spPr/>
    </dgm:pt>
    <dgm:pt modelId="{F313C374-4B8B-4293-96DB-FC0213F00253}" type="pres">
      <dgm:prSet presAssocID="{9CC10AD9-C328-4420-A7D3-62FEC5F2213E}" presName="rootText3" presStyleLbl="asst1" presStyleIdx="9" presStyleCnt="10" custScaleX="126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D313B3-9D49-4749-8602-0543F52C4635}" type="pres">
      <dgm:prSet presAssocID="{9CC10AD9-C328-4420-A7D3-62FEC5F2213E}" presName="rootConnector3" presStyleLbl="asst1" presStyleIdx="9" presStyleCnt="10"/>
      <dgm:spPr/>
      <dgm:t>
        <a:bodyPr/>
        <a:lstStyle/>
        <a:p>
          <a:endParaRPr lang="es-ES"/>
        </a:p>
      </dgm:t>
    </dgm:pt>
    <dgm:pt modelId="{835C55FE-8CAE-4B43-B8E7-0C9A08E07B3F}" type="pres">
      <dgm:prSet presAssocID="{9CC10AD9-C328-4420-A7D3-62FEC5F2213E}" presName="hierChild6" presStyleCnt="0"/>
      <dgm:spPr/>
    </dgm:pt>
    <dgm:pt modelId="{B54F83D8-61FB-4986-A946-416F4B39AD28}" type="pres">
      <dgm:prSet presAssocID="{9CC10AD9-C328-4420-A7D3-62FEC5F2213E}" presName="hierChild7" presStyleCnt="0"/>
      <dgm:spPr/>
    </dgm:pt>
  </dgm:ptLst>
  <dgm:cxnLst>
    <dgm:cxn modelId="{CECFE390-FAD0-4210-8779-7DA0605D596A}" type="presOf" srcId="{2D0E6B61-223C-41CB-9B3C-4E050A38E190}" destId="{FFBF64A2-7720-4A12-8CE9-36A4CA03F96E}" srcOrd="0" destOrd="0" presId="urn:microsoft.com/office/officeart/2005/8/layout/orgChart1"/>
    <dgm:cxn modelId="{385B9240-7EAD-4087-A424-EC93B7D6E201}" type="presOf" srcId="{7BCC9257-4F6B-46CB-B77F-2958D743FBD0}" destId="{F2BEF35D-2A30-4F9D-BA98-7418A5D34C29}" srcOrd="0" destOrd="0" presId="urn:microsoft.com/office/officeart/2005/8/layout/orgChart1"/>
    <dgm:cxn modelId="{D42B8518-6F33-43BD-AD57-5D10E48A3B31}" type="presOf" srcId="{94EFA31C-41DC-4B0D-9CBA-5E44566C8B13}" destId="{EFDCE6CE-F7BF-4C72-BCE1-FBEA43770B21}" srcOrd="0" destOrd="0" presId="urn:microsoft.com/office/officeart/2005/8/layout/orgChart1"/>
    <dgm:cxn modelId="{75AD0ECC-DBE0-43E4-B03B-D9827D22CC46}" srcId="{D8422CF7-99DB-4CDC-BFEA-6D625AFDADFB}" destId="{F1C3D8CF-F09E-4A92-98F2-43C275A54341}" srcOrd="6" destOrd="0" parTransId="{1CBF96FA-89B0-42D9-B877-83E9B474A2DC}" sibTransId="{F31711F4-D89B-45D4-AEA1-3F8C91CA69C7}"/>
    <dgm:cxn modelId="{40517856-55A6-42B8-9273-199949B0FFB5}" type="presOf" srcId="{F8E8C84B-6E07-4089-84DC-F722376F268E}" destId="{B3EEB421-AA01-4AB0-BC98-7476661A3573}" srcOrd="0" destOrd="0" presId="urn:microsoft.com/office/officeart/2005/8/layout/orgChart1"/>
    <dgm:cxn modelId="{75EE646A-B46A-4C7C-A3E9-1F500420BD2F}" srcId="{D8422CF7-99DB-4CDC-BFEA-6D625AFDADFB}" destId="{F8E8C84B-6E07-4089-84DC-F722376F268E}" srcOrd="5" destOrd="0" parTransId="{E9CAC472-6970-43DD-B5CF-06EFA501FE95}" sibTransId="{63A7AE33-4617-4619-8D8F-4C797E2577BC}"/>
    <dgm:cxn modelId="{6C483AF5-7068-4218-AFCF-2760A8F11369}" type="presOf" srcId="{9CC10AD9-C328-4420-A7D3-62FEC5F2213E}" destId="{26D313B3-9D49-4749-8602-0543F52C4635}" srcOrd="1" destOrd="0" presId="urn:microsoft.com/office/officeart/2005/8/layout/orgChart1"/>
    <dgm:cxn modelId="{51DBEBAE-9B05-4CDE-B808-9FA927934E2F}" srcId="{64A1F509-DB81-4A29-9251-FB7D811D3042}" destId="{D8422CF7-99DB-4CDC-BFEA-6D625AFDADFB}" srcOrd="0" destOrd="0" parTransId="{CDAFA5BC-9CC5-418A-A7E1-ABB307E21574}" sibTransId="{6714F36A-5F69-4C32-A226-3257275C885D}"/>
    <dgm:cxn modelId="{8F4D1A15-05B3-4031-B393-D0F6265BF17C}" type="presOf" srcId="{8EC727A7-357C-48AB-A407-71DEA962854C}" destId="{7C0B8EF3-7785-4769-8A53-3C16B024E89F}" srcOrd="1" destOrd="0" presId="urn:microsoft.com/office/officeart/2005/8/layout/orgChart1"/>
    <dgm:cxn modelId="{E64DAEBE-F1FA-40E7-BDD8-214F693F5DCE}" type="presOf" srcId="{47C27270-A7B8-43C1-A765-9E62CBC94851}" destId="{C9BCFF1A-0B57-4754-B558-69BE4FA13EB8}" srcOrd="0" destOrd="0" presId="urn:microsoft.com/office/officeart/2005/8/layout/orgChart1"/>
    <dgm:cxn modelId="{DA6F79CE-7E24-40DE-9008-978F3D11EF69}" type="presOf" srcId="{9F206950-3BC6-44D1-84C8-7C82D55BD308}" destId="{E830EDD9-1C78-461B-A430-7A108A92E243}" srcOrd="1" destOrd="0" presId="urn:microsoft.com/office/officeart/2005/8/layout/orgChart1"/>
    <dgm:cxn modelId="{73CF103E-70C0-41FE-BF5C-EF8EB31FA8D6}" srcId="{D8422CF7-99DB-4CDC-BFEA-6D625AFDADFB}" destId="{C124EC14-3F6C-4850-A6E2-54BD2F5005EC}" srcOrd="3" destOrd="0" parTransId="{2D0E6B61-223C-41CB-9B3C-4E050A38E190}" sibTransId="{ED1D9796-42FD-44CC-BAC1-B5030A8B0227}"/>
    <dgm:cxn modelId="{5DD2F0B8-A2FF-4890-A156-EB2B73DC4F46}" srcId="{D8422CF7-99DB-4CDC-BFEA-6D625AFDADFB}" destId="{8EC727A7-357C-48AB-A407-71DEA962854C}" srcOrd="1" destOrd="0" parTransId="{1C0210A3-F365-46F4-8E8E-5C3F0AD6AA23}" sibTransId="{723ED7C8-29F9-40DF-BF3A-7DB76801B152}"/>
    <dgm:cxn modelId="{80889610-A3D4-4E95-9178-16AD2DEFC0DC}" type="presOf" srcId="{1C0210A3-F365-46F4-8E8E-5C3F0AD6AA23}" destId="{31F6FAC3-9101-49E1-A51E-C44B27F7507F}" srcOrd="0" destOrd="0" presId="urn:microsoft.com/office/officeart/2005/8/layout/orgChart1"/>
    <dgm:cxn modelId="{58B43986-D894-42F7-9233-A52E0CE4800E}" type="presOf" srcId="{C124EC14-3F6C-4850-A6E2-54BD2F5005EC}" destId="{470FC46B-B96D-4542-8ACE-04CDBC5603E0}" srcOrd="0" destOrd="0" presId="urn:microsoft.com/office/officeart/2005/8/layout/orgChart1"/>
    <dgm:cxn modelId="{B532A9DD-E103-49AB-AD53-29F971F8AFEF}" type="presOf" srcId="{A5FE1BA5-D4F6-4C64-A7EF-FCFCBDCCED9A}" destId="{111F71BE-9671-4940-8A56-9E4ED87F1C6B}" srcOrd="1" destOrd="0" presId="urn:microsoft.com/office/officeart/2005/8/layout/orgChart1"/>
    <dgm:cxn modelId="{1FCDCAA2-BC31-4C98-9888-43103F0EBB60}" srcId="{D8422CF7-99DB-4CDC-BFEA-6D625AFDADFB}" destId="{A5FE1BA5-D4F6-4C64-A7EF-FCFCBDCCED9A}" srcOrd="8" destOrd="0" parTransId="{72A9DA05-6575-448F-B45B-0F6F327A8E0A}" sibTransId="{F4B6E38F-3202-4CBD-BC6C-0431CE0D1BC6}"/>
    <dgm:cxn modelId="{000C7AD0-879C-4BE3-94A7-8959E28012CF}" type="presOf" srcId="{33A50E8A-BF24-402A-9B58-55D839CB3735}" destId="{E2DB7191-BED4-4F49-B787-786975CD7842}" srcOrd="0" destOrd="0" presId="urn:microsoft.com/office/officeart/2005/8/layout/orgChart1"/>
    <dgm:cxn modelId="{6A1BCECD-83A1-4FA3-BAB6-7465AEF8B378}" type="presOf" srcId="{D8422CF7-99DB-4CDC-BFEA-6D625AFDADFB}" destId="{EFF1329C-99B3-48A9-A5F4-A33B8C495D4C}" srcOrd="1" destOrd="0" presId="urn:microsoft.com/office/officeart/2005/8/layout/orgChart1"/>
    <dgm:cxn modelId="{2EB5DEF9-D789-4191-9A04-CD8175255357}" type="presOf" srcId="{E9CAC472-6970-43DD-B5CF-06EFA501FE95}" destId="{090182DD-008E-4CD0-B23D-AB81946486BD}" srcOrd="0" destOrd="0" presId="urn:microsoft.com/office/officeart/2005/8/layout/orgChart1"/>
    <dgm:cxn modelId="{39A6BA58-9FC2-46E9-A5F6-5CFDADE6315A}" srcId="{D8422CF7-99DB-4CDC-BFEA-6D625AFDADFB}" destId="{9F206950-3BC6-44D1-84C8-7C82D55BD308}" srcOrd="2" destOrd="0" parTransId="{E41AD7FE-F5E2-41CC-8D19-4335242C4A17}" sibTransId="{7FB7F9A3-F623-454B-8B83-1D2013A641F8}"/>
    <dgm:cxn modelId="{DCE81DBC-D220-4016-9D1E-84944632C4A4}" type="presOf" srcId="{9F206950-3BC6-44D1-84C8-7C82D55BD308}" destId="{A13663C2-2C82-4DE9-A0DF-B31FC57BAF2B}" srcOrd="0" destOrd="0" presId="urn:microsoft.com/office/officeart/2005/8/layout/orgChart1"/>
    <dgm:cxn modelId="{4796C7CB-5C1B-4BAE-BBD7-91B3CC1B2D28}" type="presOf" srcId="{C124EC14-3F6C-4850-A6E2-54BD2F5005EC}" destId="{4CB7D884-D5CA-46BF-80D8-68D9FF2978AF}" srcOrd="1" destOrd="0" presId="urn:microsoft.com/office/officeart/2005/8/layout/orgChart1"/>
    <dgm:cxn modelId="{6FFAE4BB-4753-467F-8A9F-FED0A2750C90}" srcId="{D8422CF7-99DB-4CDC-BFEA-6D625AFDADFB}" destId="{C61EEF00-4CE0-4299-B7D0-A17FD7AE810D}" srcOrd="0" destOrd="0" parTransId="{6A3ED550-E73D-4B7A-82A0-D10448E8056A}" sibTransId="{C5FDD3C5-E81F-43D8-AB18-307E5C376067}"/>
    <dgm:cxn modelId="{9BEA5AB9-08A9-4684-916E-706F5A54DB82}" type="presOf" srcId="{6A3ED550-E73D-4B7A-82A0-D10448E8056A}" destId="{B4F7E92E-D55C-45C6-9F93-F04219A013EA}" srcOrd="0" destOrd="0" presId="urn:microsoft.com/office/officeart/2005/8/layout/orgChart1"/>
    <dgm:cxn modelId="{21D9B160-F76E-4F69-B6B0-E41C6AB15284}" srcId="{D8422CF7-99DB-4CDC-BFEA-6D625AFDADFB}" destId="{94EFA31C-41DC-4B0D-9CBA-5E44566C8B13}" srcOrd="7" destOrd="0" parTransId="{33A50E8A-BF24-402A-9B58-55D839CB3735}" sibTransId="{9BEA9412-F358-4A2A-A6E1-B275D3A3C0AB}"/>
    <dgm:cxn modelId="{5DA8D3B6-9895-4A1E-942D-A781DD091D91}" type="presOf" srcId="{C61EEF00-4CE0-4299-B7D0-A17FD7AE810D}" destId="{EF3E4A73-1AFE-41B9-B7E9-F516C2E17EAE}" srcOrd="1" destOrd="0" presId="urn:microsoft.com/office/officeart/2005/8/layout/orgChart1"/>
    <dgm:cxn modelId="{9826426E-CADC-4C67-A57D-73D196D9CF33}" type="presOf" srcId="{A5FE1BA5-D4F6-4C64-A7EF-FCFCBDCCED9A}" destId="{1780E334-7299-4368-B19D-5948F9BA919D}" srcOrd="0" destOrd="0" presId="urn:microsoft.com/office/officeart/2005/8/layout/orgChart1"/>
    <dgm:cxn modelId="{304851E4-C696-4E7A-BEA2-8E8CBF11EA43}" type="presOf" srcId="{8EC727A7-357C-48AB-A407-71DEA962854C}" destId="{589D3FC6-FE60-4FCB-8702-BEC301039001}" srcOrd="0" destOrd="0" presId="urn:microsoft.com/office/officeart/2005/8/layout/orgChart1"/>
    <dgm:cxn modelId="{B8312236-1B36-42F5-89B0-1D41DDE2F11B}" type="presOf" srcId="{72A9DA05-6575-448F-B45B-0F6F327A8E0A}" destId="{558D50FF-78BB-4D03-BCD3-2317920492C0}" srcOrd="0" destOrd="0" presId="urn:microsoft.com/office/officeart/2005/8/layout/orgChart1"/>
    <dgm:cxn modelId="{DD965AFA-9D90-4169-A413-9CA86651D7AC}" type="presOf" srcId="{9CC10AD9-C328-4420-A7D3-62FEC5F2213E}" destId="{F313C374-4B8B-4293-96DB-FC0213F00253}" srcOrd="0" destOrd="0" presId="urn:microsoft.com/office/officeart/2005/8/layout/orgChart1"/>
    <dgm:cxn modelId="{B5AF90D6-4D6A-4BD2-902F-AD31EA67F737}" type="presOf" srcId="{F1C3D8CF-F09E-4A92-98F2-43C275A54341}" destId="{606E3769-AE24-4213-933E-3969733D443C}" srcOrd="0" destOrd="0" presId="urn:microsoft.com/office/officeart/2005/8/layout/orgChart1"/>
    <dgm:cxn modelId="{4C9C6AA9-288F-451D-97CB-25AA99701BA3}" type="presOf" srcId="{C61EEF00-4CE0-4299-B7D0-A17FD7AE810D}" destId="{EA3F95E3-6660-4A0C-A7E1-F8658A84B7B5}" srcOrd="0" destOrd="0" presId="urn:microsoft.com/office/officeart/2005/8/layout/orgChart1"/>
    <dgm:cxn modelId="{7F5AADE4-724B-4676-94CA-F9B56DE24548}" type="presOf" srcId="{1CBF96FA-89B0-42D9-B877-83E9B474A2DC}" destId="{455646B3-E131-41FF-B57E-04A1BF8F20D9}" srcOrd="0" destOrd="0" presId="urn:microsoft.com/office/officeart/2005/8/layout/orgChart1"/>
    <dgm:cxn modelId="{53941B48-EECA-4164-A134-FCBC8C038F52}" srcId="{D8422CF7-99DB-4CDC-BFEA-6D625AFDADFB}" destId="{9CC10AD9-C328-4420-A7D3-62FEC5F2213E}" srcOrd="9" destOrd="0" parTransId="{6E19C9C7-A1D4-44E9-A038-CB54F5648AD2}" sibTransId="{2E137EE0-92D7-425F-99FB-2E601C65F9DF}"/>
    <dgm:cxn modelId="{D4A0C98C-20F5-4B66-B33C-127E11A56FAB}" type="presOf" srcId="{7BCC9257-4F6B-46CB-B77F-2958D743FBD0}" destId="{F7E64074-2304-4432-B01A-01CE00FF9E00}" srcOrd="1" destOrd="0" presId="urn:microsoft.com/office/officeart/2005/8/layout/orgChart1"/>
    <dgm:cxn modelId="{35422B19-BB1D-4758-871A-8E4FBB8445F6}" srcId="{D8422CF7-99DB-4CDC-BFEA-6D625AFDADFB}" destId="{7BCC9257-4F6B-46CB-B77F-2958D743FBD0}" srcOrd="4" destOrd="0" parTransId="{47C27270-A7B8-43C1-A765-9E62CBC94851}" sibTransId="{EB0BC9FD-E06D-4275-8479-33C354FE7BE0}"/>
    <dgm:cxn modelId="{B58311D4-1B5F-405E-82DF-0466C4D47C0C}" type="presOf" srcId="{64A1F509-DB81-4A29-9251-FB7D811D3042}" destId="{2C94B309-A70E-47EF-8A7A-FF6E6077E53D}" srcOrd="0" destOrd="0" presId="urn:microsoft.com/office/officeart/2005/8/layout/orgChart1"/>
    <dgm:cxn modelId="{D567C058-C505-4684-8B12-856A9D5058A5}" type="presOf" srcId="{D8422CF7-99DB-4CDC-BFEA-6D625AFDADFB}" destId="{8FEC1D99-B5D3-4F93-9F75-0E2CD29CC4F3}" srcOrd="0" destOrd="0" presId="urn:microsoft.com/office/officeart/2005/8/layout/orgChart1"/>
    <dgm:cxn modelId="{EEE5390A-A19E-4583-96B9-2D9BACF35C83}" type="presOf" srcId="{94EFA31C-41DC-4B0D-9CBA-5E44566C8B13}" destId="{94DF32FA-7EF4-4924-B34E-DD9875178753}" srcOrd="1" destOrd="0" presId="urn:microsoft.com/office/officeart/2005/8/layout/orgChart1"/>
    <dgm:cxn modelId="{3B50EE29-E479-4036-A2FB-976A960EC7DE}" type="presOf" srcId="{E41AD7FE-F5E2-41CC-8D19-4335242C4A17}" destId="{9476283E-D725-47AD-8A1F-FC1A001E2B70}" srcOrd="0" destOrd="0" presId="urn:microsoft.com/office/officeart/2005/8/layout/orgChart1"/>
    <dgm:cxn modelId="{2D72C28E-74A8-4BA6-B935-327165B49FD4}" type="presOf" srcId="{F8E8C84B-6E07-4089-84DC-F722376F268E}" destId="{8BBB2242-3FA4-494D-BB20-AB19BA119B79}" srcOrd="1" destOrd="0" presId="urn:microsoft.com/office/officeart/2005/8/layout/orgChart1"/>
    <dgm:cxn modelId="{1CA24AD5-5921-404E-9D07-2B520F8449DA}" type="presOf" srcId="{6E19C9C7-A1D4-44E9-A038-CB54F5648AD2}" destId="{47A17C71-DE91-4A4F-866C-909724C26147}" srcOrd="0" destOrd="0" presId="urn:microsoft.com/office/officeart/2005/8/layout/orgChart1"/>
    <dgm:cxn modelId="{B74F63EE-E9E7-458A-BA7A-2ED52E53250F}" type="presOf" srcId="{F1C3D8CF-F09E-4A92-98F2-43C275A54341}" destId="{770B83F3-03CD-46FF-AE24-C4C0FB390F19}" srcOrd="1" destOrd="0" presId="urn:microsoft.com/office/officeart/2005/8/layout/orgChart1"/>
    <dgm:cxn modelId="{A95B0951-1E30-4EF4-A21F-34823B45C279}" type="presParOf" srcId="{2C94B309-A70E-47EF-8A7A-FF6E6077E53D}" destId="{A6308891-36E8-47F1-9077-24E7382AD022}" srcOrd="0" destOrd="0" presId="urn:microsoft.com/office/officeart/2005/8/layout/orgChart1"/>
    <dgm:cxn modelId="{EC58720A-E2D1-4D7C-83FC-AAF8E1FDA10A}" type="presParOf" srcId="{A6308891-36E8-47F1-9077-24E7382AD022}" destId="{726C1A4B-559E-4B22-A447-AB764598AE1E}" srcOrd="0" destOrd="0" presId="urn:microsoft.com/office/officeart/2005/8/layout/orgChart1"/>
    <dgm:cxn modelId="{DB5F3AA7-36F8-4C55-8C3D-D9972B86F8F7}" type="presParOf" srcId="{726C1A4B-559E-4B22-A447-AB764598AE1E}" destId="{8FEC1D99-B5D3-4F93-9F75-0E2CD29CC4F3}" srcOrd="0" destOrd="0" presId="urn:microsoft.com/office/officeart/2005/8/layout/orgChart1"/>
    <dgm:cxn modelId="{3E563AC4-33DC-448B-9DAD-379CD6F43C7A}" type="presParOf" srcId="{726C1A4B-559E-4B22-A447-AB764598AE1E}" destId="{EFF1329C-99B3-48A9-A5F4-A33B8C495D4C}" srcOrd="1" destOrd="0" presId="urn:microsoft.com/office/officeart/2005/8/layout/orgChart1"/>
    <dgm:cxn modelId="{D5D4D2B0-7BEE-4A5E-B3FD-1F5019B0071E}" type="presParOf" srcId="{A6308891-36E8-47F1-9077-24E7382AD022}" destId="{56D77F92-D52F-43BF-ABA1-E1A1B523EC6F}" srcOrd="1" destOrd="0" presId="urn:microsoft.com/office/officeart/2005/8/layout/orgChart1"/>
    <dgm:cxn modelId="{F3AA7685-FB8E-4725-A81D-6842403687EA}" type="presParOf" srcId="{A6308891-36E8-47F1-9077-24E7382AD022}" destId="{EADF1938-B2A0-4F1F-88BC-CF4E9E955067}" srcOrd="2" destOrd="0" presId="urn:microsoft.com/office/officeart/2005/8/layout/orgChart1"/>
    <dgm:cxn modelId="{1B1268E6-9F3A-4A90-9B23-BB624A0C21F7}" type="presParOf" srcId="{EADF1938-B2A0-4F1F-88BC-CF4E9E955067}" destId="{B4F7E92E-D55C-45C6-9F93-F04219A013EA}" srcOrd="0" destOrd="0" presId="urn:microsoft.com/office/officeart/2005/8/layout/orgChart1"/>
    <dgm:cxn modelId="{45CC1EA8-972E-402C-93C8-051D0CF1C179}" type="presParOf" srcId="{EADF1938-B2A0-4F1F-88BC-CF4E9E955067}" destId="{2497F15C-D760-4EBF-A2CE-F3F9BB918F27}" srcOrd="1" destOrd="0" presId="urn:microsoft.com/office/officeart/2005/8/layout/orgChart1"/>
    <dgm:cxn modelId="{B953946E-9441-4E60-B21D-C8DB99DD3D1F}" type="presParOf" srcId="{2497F15C-D760-4EBF-A2CE-F3F9BB918F27}" destId="{A72E779D-0FC7-48CD-952D-66C9087CB3FB}" srcOrd="0" destOrd="0" presId="urn:microsoft.com/office/officeart/2005/8/layout/orgChart1"/>
    <dgm:cxn modelId="{C4ECAB2A-1B8B-4A6B-9CB7-DF32F1BCF06C}" type="presParOf" srcId="{A72E779D-0FC7-48CD-952D-66C9087CB3FB}" destId="{EA3F95E3-6660-4A0C-A7E1-F8658A84B7B5}" srcOrd="0" destOrd="0" presId="urn:microsoft.com/office/officeart/2005/8/layout/orgChart1"/>
    <dgm:cxn modelId="{EE2A626B-CDF0-4098-933C-843F2B44782A}" type="presParOf" srcId="{A72E779D-0FC7-48CD-952D-66C9087CB3FB}" destId="{EF3E4A73-1AFE-41B9-B7E9-F516C2E17EAE}" srcOrd="1" destOrd="0" presId="urn:microsoft.com/office/officeart/2005/8/layout/orgChart1"/>
    <dgm:cxn modelId="{FBBAC596-FF7F-4D55-A261-E23C494B7B07}" type="presParOf" srcId="{2497F15C-D760-4EBF-A2CE-F3F9BB918F27}" destId="{BA47972D-F287-42A9-B8C5-144FB82EC09D}" srcOrd="1" destOrd="0" presId="urn:microsoft.com/office/officeart/2005/8/layout/orgChart1"/>
    <dgm:cxn modelId="{E003BA1C-DFCE-4233-A9C0-033247D763E8}" type="presParOf" srcId="{2497F15C-D760-4EBF-A2CE-F3F9BB918F27}" destId="{4817FA1E-ED9E-4D13-83C6-39F9F7E34CC1}" srcOrd="2" destOrd="0" presId="urn:microsoft.com/office/officeart/2005/8/layout/orgChart1"/>
    <dgm:cxn modelId="{DDA5A2CB-2369-4BB7-99F1-BDECF61A7F35}" type="presParOf" srcId="{EADF1938-B2A0-4F1F-88BC-CF4E9E955067}" destId="{31F6FAC3-9101-49E1-A51E-C44B27F7507F}" srcOrd="2" destOrd="0" presId="urn:microsoft.com/office/officeart/2005/8/layout/orgChart1"/>
    <dgm:cxn modelId="{CABE8B70-B0B1-4CAC-BD6C-962A2F5A2497}" type="presParOf" srcId="{EADF1938-B2A0-4F1F-88BC-CF4E9E955067}" destId="{EBB4EC5D-AAA2-4964-93BA-191740B1071F}" srcOrd="3" destOrd="0" presId="urn:microsoft.com/office/officeart/2005/8/layout/orgChart1"/>
    <dgm:cxn modelId="{0B11997D-8C69-4393-9DE7-7F8EECF4B139}" type="presParOf" srcId="{EBB4EC5D-AAA2-4964-93BA-191740B1071F}" destId="{73FCFA17-AC4C-41A5-8FC7-5F8F3CF8B522}" srcOrd="0" destOrd="0" presId="urn:microsoft.com/office/officeart/2005/8/layout/orgChart1"/>
    <dgm:cxn modelId="{329EF318-7156-42FD-9458-5BF1BE0B4A4D}" type="presParOf" srcId="{73FCFA17-AC4C-41A5-8FC7-5F8F3CF8B522}" destId="{589D3FC6-FE60-4FCB-8702-BEC301039001}" srcOrd="0" destOrd="0" presId="urn:microsoft.com/office/officeart/2005/8/layout/orgChart1"/>
    <dgm:cxn modelId="{E5DCA1BD-547C-4993-A6EE-858BE7270074}" type="presParOf" srcId="{73FCFA17-AC4C-41A5-8FC7-5F8F3CF8B522}" destId="{7C0B8EF3-7785-4769-8A53-3C16B024E89F}" srcOrd="1" destOrd="0" presId="urn:microsoft.com/office/officeart/2005/8/layout/orgChart1"/>
    <dgm:cxn modelId="{65E6797B-1334-4004-9BB1-E3A81DB64A91}" type="presParOf" srcId="{EBB4EC5D-AAA2-4964-93BA-191740B1071F}" destId="{823B4BD5-BDB4-47E3-951E-BB5CD172EEB2}" srcOrd="1" destOrd="0" presId="urn:microsoft.com/office/officeart/2005/8/layout/orgChart1"/>
    <dgm:cxn modelId="{78F9273D-146B-419B-A88C-099EFD8AAFCE}" type="presParOf" srcId="{EBB4EC5D-AAA2-4964-93BA-191740B1071F}" destId="{CDE6CF50-C72D-4729-8DA3-5F56C56199D2}" srcOrd="2" destOrd="0" presId="urn:microsoft.com/office/officeart/2005/8/layout/orgChart1"/>
    <dgm:cxn modelId="{F99693DB-0405-4A6F-9A45-D56F3A4C9328}" type="presParOf" srcId="{EADF1938-B2A0-4F1F-88BC-CF4E9E955067}" destId="{9476283E-D725-47AD-8A1F-FC1A001E2B70}" srcOrd="4" destOrd="0" presId="urn:microsoft.com/office/officeart/2005/8/layout/orgChart1"/>
    <dgm:cxn modelId="{7C9716CC-D903-471D-9D2B-001D58B5335E}" type="presParOf" srcId="{EADF1938-B2A0-4F1F-88BC-CF4E9E955067}" destId="{219EDDD1-FE41-4F12-A7DA-F9B15A289D85}" srcOrd="5" destOrd="0" presId="urn:microsoft.com/office/officeart/2005/8/layout/orgChart1"/>
    <dgm:cxn modelId="{52DC8415-7734-422E-ADC4-F00957281551}" type="presParOf" srcId="{219EDDD1-FE41-4F12-A7DA-F9B15A289D85}" destId="{EF94CE47-A9CB-4226-801C-921B198CF37A}" srcOrd="0" destOrd="0" presId="urn:microsoft.com/office/officeart/2005/8/layout/orgChart1"/>
    <dgm:cxn modelId="{ACEE1112-D7C6-4E75-AAC3-B7E1B66919C2}" type="presParOf" srcId="{EF94CE47-A9CB-4226-801C-921B198CF37A}" destId="{A13663C2-2C82-4DE9-A0DF-B31FC57BAF2B}" srcOrd="0" destOrd="0" presId="urn:microsoft.com/office/officeart/2005/8/layout/orgChart1"/>
    <dgm:cxn modelId="{9DC3EE4A-059C-4981-8139-709A1EC1F28B}" type="presParOf" srcId="{EF94CE47-A9CB-4226-801C-921B198CF37A}" destId="{E830EDD9-1C78-461B-A430-7A108A92E243}" srcOrd="1" destOrd="0" presId="urn:microsoft.com/office/officeart/2005/8/layout/orgChart1"/>
    <dgm:cxn modelId="{5D979625-903D-40B6-BE6E-FB2BDF79905C}" type="presParOf" srcId="{219EDDD1-FE41-4F12-A7DA-F9B15A289D85}" destId="{C7E1BEE4-9346-4A98-8C9D-C1121C8AF910}" srcOrd="1" destOrd="0" presId="urn:microsoft.com/office/officeart/2005/8/layout/orgChart1"/>
    <dgm:cxn modelId="{0CB30D3F-0939-4BC2-8013-7548F6B4309E}" type="presParOf" srcId="{219EDDD1-FE41-4F12-A7DA-F9B15A289D85}" destId="{29AFAD78-30AC-41B5-A62B-3A37F31B784F}" srcOrd="2" destOrd="0" presId="urn:microsoft.com/office/officeart/2005/8/layout/orgChart1"/>
    <dgm:cxn modelId="{ECB63B3D-9B47-4440-A696-E39A2C4148A2}" type="presParOf" srcId="{EADF1938-B2A0-4F1F-88BC-CF4E9E955067}" destId="{FFBF64A2-7720-4A12-8CE9-36A4CA03F96E}" srcOrd="6" destOrd="0" presId="urn:microsoft.com/office/officeart/2005/8/layout/orgChart1"/>
    <dgm:cxn modelId="{188459E7-BE0D-4E16-A232-A4C84DB161DA}" type="presParOf" srcId="{EADF1938-B2A0-4F1F-88BC-CF4E9E955067}" destId="{67136678-E47E-40AF-A80C-5F4FF267087B}" srcOrd="7" destOrd="0" presId="urn:microsoft.com/office/officeart/2005/8/layout/orgChart1"/>
    <dgm:cxn modelId="{854CB62D-9EEA-49A6-B4FD-68C0BE8DCC7E}" type="presParOf" srcId="{67136678-E47E-40AF-A80C-5F4FF267087B}" destId="{9CD65902-A329-4B33-A3AB-32CE9675D548}" srcOrd="0" destOrd="0" presId="urn:microsoft.com/office/officeart/2005/8/layout/orgChart1"/>
    <dgm:cxn modelId="{D6DD6C57-F7B9-4314-B65A-71DB0BFCDD6F}" type="presParOf" srcId="{9CD65902-A329-4B33-A3AB-32CE9675D548}" destId="{470FC46B-B96D-4542-8ACE-04CDBC5603E0}" srcOrd="0" destOrd="0" presId="urn:microsoft.com/office/officeart/2005/8/layout/orgChart1"/>
    <dgm:cxn modelId="{C0406D9F-AE2A-4043-9BB9-3E079C4327C4}" type="presParOf" srcId="{9CD65902-A329-4B33-A3AB-32CE9675D548}" destId="{4CB7D884-D5CA-46BF-80D8-68D9FF2978AF}" srcOrd="1" destOrd="0" presId="urn:microsoft.com/office/officeart/2005/8/layout/orgChart1"/>
    <dgm:cxn modelId="{46785C53-525A-4884-A07A-122B6C543FAA}" type="presParOf" srcId="{67136678-E47E-40AF-A80C-5F4FF267087B}" destId="{E8BB3427-EEB7-4E28-9817-E295DC8047E0}" srcOrd="1" destOrd="0" presId="urn:microsoft.com/office/officeart/2005/8/layout/orgChart1"/>
    <dgm:cxn modelId="{A605A8C4-DD10-4F00-9E0A-CB1D9735D498}" type="presParOf" srcId="{67136678-E47E-40AF-A80C-5F4FF267087B}" destId="{1D712EDA-D244-4B74-8227-B0332C24C189}" srcOrd="2" destOrd="0" presId="urn:microsoft.com/office/officeart/2005/8/layout/orgChart1"/>
    <dgm:cxn modelId="{C73C89D2-C43B-4F4B-AA5F-E2426122EDF5}" type="presParOf" srcId="{EADF1938-B2A0-4F1F-88BC-CF4E9E955067}" destId="{C9BCFF1A-0B57-4754-B558-69BE4FA13EB8}" srcOrd="8" destOrd="0" presId="urn:microsoft.com/office/officeart/2005/8/layout/orgChart1"/>
    <dgm:cxn modelId="{8C397C33-62B1-4C20-85A0-E2B7939EC14A}" type="presParOf" srcId="{EADF1938-B2A0-4F1F-88BC-CF4E9E955067}" destId="{83217248-27EF-48E2-A2DE-2EE27B12F6FE}" srcOrd="9" destOrd="0" presId="urn:microsoft.com/office/officeart/2005/8/layout/orgChart1"/>
    <dgm:cxn modelId="{0663BEA8-057F-4FEF-9AF8-B2835B45996C}" type="presParOf" srcId="{83217248-27EF-48E2-A2DE-2EE27B12F6FE}" destId="{043099E9-B7E7-4BBB-9FE9-5E067F16D827}" srcOrd="0" destOrd="0" presId="urn:microsoft.com/office/officeart/2005/8/layout/orgChart1"/>
    <dgm:cxn modelId="{2D74EDC8-D6DD-46ED-9CF3-8FBBC25F746E}" type="presParOf" srcId="{043099E9-B7E7-4BBB-9FE9-5E067F16D827}" destId="{F2BEF35D-2A30-4F9D-BA98-7418A5D34C29}" srcOrd="0" destOrd="0" presId="urn:microsoft.com/office/officeart/2005/8/layout/orgChart1"/>
    <dgm:cxn modelId="{EF5A1128-3373-4269-B9ED-D2D0204B39DD}" type="presParOf" srcId="{043099E9-B7E7-4BBB-9FE9-5E067F16D827}" destId="{F7E64074-2304-4432-B01A-01CE00FF9E00}" srcOrd="1" destOrd="0" presId="urn:microsoft.com/office/officeart/2005/8/layout/orgChart1"/>
    <dgm:cxn modelId="{47B7BFE7-BA05-4FB6-AD7C-0B8455EA565A}" type="presParOf" srcId="{83217248-27EF-48E2-A2DE-2EE27B12F6FE}" destId="{F2E4DF2F-EA8F-49A7-9897-B84AEC71EA9A}" srcOrd="1" destOrd="0" presId="urn:microsoft.com/office/officeart/2005/8/layout/orgChart1"/>
    <dgm:cxn modelId="{F291ABF0-186A-4D06-A244-A325FC85539A}" type="presParOf" srcId="{83217248-27EF-48E2-A2DE-2EE27B12F6FE}" destId="{D8EBAB89-4D64-44FD-93CD-A9E7B606A613}" srcOrd="2" destOrd="0" presId="urn:microsoft.com/office/officeart/2005/8/layout/orgChart1"/>
    <dgm:cxn modelId="{9F657BDE-E219-4F38-A3A1-BF79CDC3FCB2}" type="presParOf" srcId="{EADF1938-B2A0-4F1F-88BC-CF4E9E955067}" destId="{090182DD-008E-4CD0-B23D-AB81946486BD}" srcOrd="10" destOrd="0" presId="urn:microsoft.com/office/officeart/2005/8/layout/orgChart1"/>
    <dgm:cxn modelId="{51D3CB92-6EDF-444D-A545-C874F7922A94}" type="presParOf" srcId="{EADF1938-B2A0-4F1F-88BC-CF4E9E955067}" destId="{F9F76572-3094-459F-A9D4-A487DD8A4DB3}" srcOrd="11" destOrd="0" presId="urn:microsoft.com/office/officeart/2005/8/layout/orgChart1"/>
    <dgm:cxn modelId="{97B9F241-D07C-454C-AE6A-B0C2448E9145}" type="presParOf" srcId="{F9F76572-3094-459F-A9D4-A487DD8A4DB3}" destId="{64586529-6F62-4CB2-BE7A-FB9D8ECBCBCF}" srcOrd="0" destOrd="0" presId="urn:microsoft.com/office/officeart/2005/8/layout/orgChart1"/>
    <dgm:cxn modelId="{FB66917E-B35D-4F23-BBEB-238000085B8D}" type="presParOf" srcId="{64586529-6F62-4CB2-BE7A-FB9D8ECBCBCF}" destId="{B3EEB421-AA01-4AB0-BC98-7476661A3573}" srcOrd="0" destOrd="0" presId="urn:microsoft.com/office/officeart/2005/8/layout/orgChart1"/>
    <dgm:cxn modelId="{A4CF0507-73BC-431F-8240-61414B66D6F0}" type="presParOf" srcId="{64586529-6F62-4CB2-BE7A-FB9D8ECBCBCF}" destId="{8BBB2242-3FA4-494D-BB20-AB19BA119B79}" srcOrd="1" destOrd="0" presId="urn:microsoft.com/office/officeart/2005/8/layout/orgChart1"/>
    <dgm:cxn modelId="{5FE6A564-0026-4160-8DF7-AB1037D0D0E8}" type="presParOf" srcId="{F9F76572-3094-459F-A9D4-A487DD8A4DB3}" destId="{C6552730-E530-4748-8776-DC2875ED7288}" srcOrd="1" destOrd="0" presId="urn:microsoft.com/office/officeart/2005/8/layout/orgChart1"/>
    <dgm:cxn modelId="{0D7756FE-E216-434E-8B81-7DA516681DE1}" type="presParOf" srcId="{F9F76572-3094-459F-A9D4-A487DD8A4DB3}" destId="{76258D8F-2BF0-4AF5-B60B-B1BFF3A4AC7F}" srcOrd="2" destOrd="0" presId="urn:microsoft.com/office/officeart/2005/8/layout/orgChart1"/>
    <dgm:cxn modelId="{94894E1A-C899-46BA-B3BC-289413CD8B1C}" type="presParOf" srcId="{EADF1938-B2A0-4F1F-88BC-CF4E9E955067}" destId="{455646B3-E131-41FF-B57E-04A1BF8F20D9}" srcOrd="12" destOrd="0" presId="urn:microsoft.com/office/officeart/2005/8/layout/orgChart1"/>
    <dgm:cxn modelId="{8B9FD46C-4CE0-4E0E-9EDE-EE8311393E15}" type="presParOf" srcId="{EADF1938-B2A0-4F1F-88BC-CF4E9E955067}" destId="{CAFDC080-18A6-4DFC-B019-6B14D64E7A2D}" srcOrd="13" destOrd="0" presId="urn:microsoft.com/office/officeart/2005/8/layout/orgChart1"/>
    <dgm:cxn modelId="{F70061A7-D172-4564-A313-930D8C490CDA}" type="presParOf" srcId="{CAFDC080-18A6-4DFC-B019-6B14D64E7A2D}" destId="{7D4E5EB6-6521-46FF-BA09-911747227570}" srcOrd="0" destOrd="0" presId="urn:microsoft.com/office/officeart/2005/8/layout/orgChart1"/>
    <dgm:cxn modelId="{DC8C71F7-83F0-4E60-8B63-127CDE76C268}" type="presParOf" srcId="{7D4E5EB6-6521-46FF-BA09-911747227570}" destId="{606E3769-AE24-4213-933E-3969733D443C}" srcOrd="0" destOrd="0" presId="urn:microsoft.com/office/officeart/2005/8/layout/orgChart1"/>
    <dgm:cxn modelId="{3BE836CA-926C-4601-BAB0-9FF8BDE7E984}" type="presParOf" srcId="{7D4E5EB6-6521-46FF-BA09-911747227570}" destId="{770B83F3-03CD-46FF-AE24-C4C0FB390F19}" srcOrd="1" destOrd="0" presId="urn:microsoft.com/office/officeart/2005/8/layout/orgChart1"/>
    <dgm:cxn modelId="{59E6B12B-7840-46D7-8192-DFE8CEE3E90A}" type="presParOf" srcId="{CAFDC080-18A6-4DFC-B019-6B14D64E7A2D}" destId="{7A5F3AF2-F4A5-4FA4-8DEA-4A92A338A8F9}" srcOrd="1" destOrd="0" presId="urn:microsoft.com/office/officeart/2005/8/layout/orgChart1"/>
    <dgm:cxn modelId="{E5764DCC-57BC-4CBD-BAF4-2D4AB7AAEEC2}" type="presParOf" srcId="{CAFDC080-18A6-4DFC-B019-6B14D64E7A2D}" destId="{11E85495-5A3A-4F57-A6F2-E7DB6F9B4B31}" srcOrd="2" destOrd="0" presId="urn:microsoft.com/office/officeart/2005/8/layout/orgChart1"/>
    <dgm:cxn modelId="{20D309AC-734A-4847-8693-B87E20A39271}" type="presParOf" srcId="{EADF1938-B2A0-4F1F-88BC-CF4E9E955067}" destId="{E2DB7191-BED4-4F49-B787-786975CD7842}" srcOrd="14" destOrd="0" presId="urn:microsoft.com/office/officeart/2005/8/layout/orgChart1"/>
    <dgm:cxn modelId="{EF8FBDB2-F998-481F-BC19-EF0B3A6C89EA}" type="presParOf" srcId="{EADF1938-B2A0-4F1F-88BC-CF4E9E955067}" destId="{60A46C50-6664-4CE9-8EC0-C0F6D063A967}" srcOrd="15" destOrd="0" presId="urn:microsoft.com/office/officeart/2005/8/layout/orgChart1"/>
    <dgm:cxn modelId="{A34E0ED4-6C6D-4292-AFAE-1C61CE03C308}" type="presParOf" srcId="{60A46C50-6664-4CE9-8EC0-C0F6D063A967}" destId="{29B49525-5DF7-4FE8-82EF-582FFA8F2AC1}" srcOrd="0" destOrd="0" presId="urn:microsoft.com/office/officeart/2005/8/layout/orgChart1"/>
    <dgm:cxn modelId="{EC3B9A6C-D1D0-412E-AD5D-FF402ADDA9B7}" type="presParOf" srcId="{29B49525-5DF7-4FE8-82EF-582FFA8F2AC1}" destId="{EFDCE6CE-F7BF-4C72-BCE1-FBEA43770B21}" srcOrd="0" destOrd="0" presId="urn:microsoft.com/office/officeart/2005/8/layout/orgChart1"/>
    <dgm:cxn modelId="{0C4DF879-8675-47BE-9109-51B15AB72A47}" type="presParOf" srcId="{29B49525-5DF7-4FE8-82EF-582FFA8F2AC1}" destId="{94DF32FA-7EF4-4924-B34E-DD9875178753}" srcOrd="1" destOrd="0" presId="urn:microsoft.com/office/officeart/2005/8/layout/orgChart1"/>
    <dgm:cxn modelId="{10EF7293-667D-4E0F-A016-F4D49956223B}" type="presParOf" srcId="{60A46C50-6664-4CE9-8EC0-C0F6D063A967}" destId="{75321041-0CAB-4191-AE37-57EFAE4DAB20}" srcOrd="1" destOrd="0" presId="urn:microsoft.com/office/officeart/2005/8/layout/orgChart1"/>
    <dgm:cxn modelId="{D66BD36D-060C-4A30-8BBA-0FB567CE2F05}" type="presParOf" srcId="{60A46C50-6664-4CE9-8EC0-C0F6D063A967}" destId="{B44C6979-5CE5-4455-AD38-F21058147AB2}" srcOrd="2" destOrd="0" presId="urn:microsoft.com/office/officeart/2005/8/layout/orgChart1"/>
    <dgm:cxn modelId="{537BBC80-0016-44B3-A59B-2F596FFEB9C2}" type="presParOf" srcId="{EADF1938-B2A0-4F1F-88BC-CF4E9E955067}" destId="{558D50FF-78BB-4D03-BCD3-2317920492C0}" srcOrd="16" destOrd="0" presId="urn:microsoft.com/office/officeart/2005/8/layout/orgChart1"/>
    <dgm:cxn modelId="{23A8E03D-A2FE-4688-AE15-A1341DB6532A}" type="presParOf" srcId="{EADF1938-B2A0-4F1F-88BC-CF4E9E955067}" destId="{15EF5BBE-2658-4E0E-B993-40CD5FB9AC08}" srcOrd="17" destOrd="0" presId="urn:microsoft.com/office/officeart/2005/8/layout/orgChart1"/>
    <dgm:cxn modelId="{F2F69DD3-B94D-46EC-9714-413329D8A722}" type="presParOf" srcId="{15EF5BBE-2658-4E0E-B993-40CD5FB9AC08}" destId="{24F2D53E-0D9C-4260-AB88-DF2D15809486}" srcOrd="0" destOrd="0" presId="urn:microsoft.com/office/officeart/2005/8/layout/orgChart1"/>
    <dgm:cxn modelId="{89DEB1CB-4EC8-4BFD-87D2-5C8C37FB8A56}" type="presParOf" srcId="{24F2D53E-0D9C-4260-AB88-DF2D15809486}" destId="{1780E334-7299-4368-B19D-5948F9BA919D}" srcOrd="0" destOrd="0" presId="urn:microsoft.com/office/officeart/2005/8/layout/orgChart1"/>
    <dgm:cxn modelId="{46D33E6B-B6D7-4941-A703-D6675AC4137F}" type="presParOf" srcId="{24F2D53E-0D9C-4260-AB88-DF2D15809486}" destId="{111F71BE-9671-4940-8A56-9E4ED87F1C6B}" srcOrd="1" destOrd="0" presId="urn:microsoft.com/office/officeart/2005/8/layout/orgChart1"/>
    <dgm:cxn modelId="{4A8F4237-98AC-40B6-83E6-EA13A01104A5}" type="presParOf" srcId="{15EF5BBE-2658-4E0E-B993-40CD5FB9AC08}" destId="{24111F64-F1E3-4D1A-A8EA-8329C517B976}" srcOrd="1" destOrd="0" presId="urn:microsoft.com/office/officeart/2005/8/layout/orgChart1"/>
    <dgm:cxn modelId="{0044D251-0EB1-494A-938A-184F0AEE9827}" type="presParOf" srcId="{15EF5BBE-2658-4E0E-B993-40CD5FB9AC08}" destId="{6CF57078-F884-419D-A06E-30C1C6DCD7E7}" srcOrd="2" destOrd="0" presId="urn:microsoft.com/office/officeart/2005/8/layout/orgChart1"/>
    <dgm:cxn modelId="{695BDD34-887E-4AE1-B5F3-CC578C6BD720}" type="presParOf" srcId="{EADF1938-B2A0-4F1F-88BC-CF4E9E955067}" destId="{47A17C71-DE91-4A4F-866C-909724C26147}" srcOrd="18" destOrd="0" presId="urn:microsoft.com/office/officeart/2005/8/layout/orgChart1"/>
    <dgm:cxn modelId="{1F9BF6B6-66DE-4C41-8169-2BD96D298124}" type="presParOf" srcId="{EADF1938-B2A0-4F1F-88BC-CF4E9E955067}" destId="{8D33357D-BE72-4C6F-BBD2-6134B1E7597B}" srcOrd="19" destOrd="0" presId="urn:microsoft.com/office/officeart/2005/8/layout/orgChart1"/>
    <dgm:cxn modelId="{42559AD4-3A72-48E9-82D8-CA7F460451A5}" type="presParOf" srcId="{8D33357D-BE72-4C6F-BBD2-6134B1E7597B}" destId="{CF7DC142-1916-4BF8-93DD-688D1A10C019}" srcOrd="0" destOrd="0" presId="urn:microsoft.com/office/officeart/2005/8/layout/orgChart1"/>
    <dgm:cxn modelId="{25A74A9A-C8B3-4CC5-8994-920639A8A8DE}" type="presParOf" srcId="{CF7DC142-1916-4BF8-93DD-688D1A10C019}" destId="{F313C374-4B8B-4293-96DB-FC0213F00253}" srcOrd="0" destOrd="0" presId="urn:microsoft.com/office/officeart/2005/8/layout/orgChart1"/>
    <dgm:cxn modelId="{4FF9F4E4-00DE-430B-A6D9-4B721574FD8F}" type="presParOf" srcId="{CF7DC142-1916-4BF8-93DD-688D1A10C019}" destId="{26D313B3-9D49-4749-8602-0543F52C4635}" srcOrd="1" destOrd="0" presId="urn:microsoft.com/office/officeart/2005/8/layout/orgChart1"/>
    <dgm:cxn modelId="{28F3EB60-D28B-4F4C-991C-19E76EA79259}" type="presParOf" srcId="{8D33357D-BE72-4C6F-BBD2-6134B1E7597B}" destId="{835C55FE-8CAE-4B43-B8E7-0C9A08E07B3F}" srcOrd="1" destOrd="0" presId="urn:microsoft.com/office/officeart/2005/8/layout/orgChart1"/>
    <dgm:cxn modelId="{EFCB07CF-3EBB-4DBB-8298-61ACA34BAEB0}" type="presParOf" srcId="{8D33357D-BE72-4C6F-BBD2-6134B1E7597B}" destId="{B54F83D8-61FB-4986-A946-416F4B39AD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E229DE-4681-48CD-BA91-0F3624CFFF5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B91DAD-A3FE-4ACE-91A1-0F71EC410FC6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</a:t>
          </a:r>
        </a:p>
        <a:p>
          <a:r>
            <a:rPr kumimoji="1" lang="es-MX" altLang="es-MX" sz="1200" dirty="0" smtClean="0">
              <a:latin typeface="+mn-lt"/>
            </a:rPr>
            <a:t>Administrativo(a)</a:t>
          </a:r>
        </a:p>
      </dgm:t>
    </dgm:pt>
    <dgm:pt modelId="{1883B783-C6FB-4681-BD5D-F15904FAF0F6}" type="parTrans" cxnId="{8EF742E0-E074-4901-BD63-5BE55D98928D}">
      <dgm:prSet/>
      <dgm:spPr/>
      <dgm:t>
        <a:bodyPr/>
        <a:lstStyle/>
        <a:p>
          <a:endParaRPr lang="es-ES" sz="1200"/>
        </a:p>
      </dgm:t>
    </dgm:pt>
    <dgm:pt modelId="{5E0DCEE9-9861-42A8-A1AF-35A51260E619}" type="sibTrans" cxnId="{8EF742E0-E074-4901-BD63-5BE55D98928D}">
      <dgm:prSet/>
      <dgm:spPr/>
      <dgm:t>
        <a:bodyPr/>
        <a:lstStyle/>
        <a:p>
          <a:endParaRPr lang="es-ES" sz="1200"/>
        </a:p>
      </dgm:t>
    </dgm:pt>
    <dgm:pt modelId="{446AA5E9-5D28-4312-AB5D-7F401B8F25AC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</a:t>
          </a:r>
          <a:endParaRPr lang="es-ES" sz="1200" dirty="0"/>
        </a:p>
      </dgm:t>
    </dgm:pt>
    <dgm:pt modelId="{08EDEE00-907C-4370-9A97-25AAEB5CC2DE}" type="parTrans" cxnId="{697407EC-2909-4831-B977-E7CCA2FB72C4}">
      <dgm:prSet/>
      <dgm:spPr/>
      <dgm:t>
        <a:bodyPr/>
        <a:lstStyle/>
        <a:p>
          <a:endParaRPr lang="es-ES" sz="1200"/>
        </a:p>
      </dgm:t>
    </dgm:pt>
    <dgm:pt modelId="{F96435C4-B274-4086-B7F7-EAD268D6C67D}" type="sibTrans" cxnId="{697407EC-2909-4831-B977-E7CCA2FB72C4}">
      <dgm:prSet/>
      <dgm:spPr/>
      <dgm:t>
        <a:bodyPr/>
        <a:lstStyle/>
        <a:p>
          <a:endParaRPr lang="es-ES" sz="1200"/>
        </a:p>
      </dgm:t>
    </dgm:pt>
    <dgm:pt modelId="{9F926D15-65BD-40AD-A8C7-E31D362EE1E1}">
      <dgm:prSet phldrT="[Texto]"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Intendente</a:t>
          </a:r>
        </a:p>
        <a:p>
          <a:endParaRPr lang="es-ES" sz="1200" dirty="0"/>
        </a:p>
      </dgm:t>
    </dgm:pt>
    <dgm:pt modelId="{A99F603F-4AAE-429A-A958-92D6F27AA6F9}" type="parTrans" cxnId="{FCE3AC33-EC32-4E61-B039-2FCFB8D6A469}">
      <dgm:prSet/>
      <dgm:spPr/>
      <dgm:t>
        <a:bodyPr/>
        <a:lstStyle/>
        <a:p>
          <a:endParaRPr lang="es-ES" sz="1200"/>
        </a:p>
      </dgm:t>
    </dgm:pt>
    <dgm:pt modelId="{6A3E8E90-E4EA-41D4-9B39-4EC5A4587A8F}" type="sibTrans" cxnId="{FCE3AC33-EC32-4E61-B039-2FCFB8D6A469}">
      <dgm:prSet/>
      <dgm:spPr/>
      <dgm:t>
        <a:bodyPr/>
        <a:lstStyle/>
        <a:p>
          <a:endParaRPr lang="es-ES" sz="1200"/>
        </a:p>
      </dgm:t>
    </dgm:pt>
    <dgm:pt modelId="{64F11174-1FCA-4243-9B99-0CE56C1312E6}">
      <dgm:prSet phldrT="[Texto]" custT="1"/>
      <dgm:spPr/>
      <dgm:t>
        <a:bodyPr/>
        <a:lstStyle/>
        <a:p>
          <a:endParaRPr lang="es-MX" altLang="es-MX" sz="1200" dirty="0" smtClean="0">
            <a:latin typeface="+mn-lt"/>
            <a:cs typeface="Arial" charset="0"/>
          </a:endParaRPr>
        </a:p>
        <a:p>
          <a:r>
            <a:rPr lang="es-MX" altLang="es-MX" sz="1200" dirty="0" smtClean="0">
              <a:latin typeface="+mn-lt"/>
              <a:cs typeface="Arial" charset="0"/>
            </a:rPr>
            <a:t>Ayudante General </a:t>
          </a:r>
        </a:p>
        <a:p>
          <a:endParaRPr lang="es-ES" sz="1200" dirty="0"/>
        </a:p>
      </dgm:t>
    </dgm:pt>
    <dgm:pt modelId="{188C06CF-0C5A-4605-8023-03121C8023EB}" type="parTrans" cxnId="{DD6E59C3-7864-4E51-B492-E9F8CD184CCB}">
      <dgm:prSet/>
      <dgm:spPr/>
      <dgm:t>
        <a:bodyPr/>
        <a:lstStyle/>
        <a:p>
          <a:endParaRPr lang="es-ES" sz="1200"/>
        </a:p>
      </dgm:t>
    </dgm:pt>
    <dgm:pt modelId="{DF02F389-ABAE-43E7-80C6-C90581C312CA}" type="sibTrans" cxnId="{DD6E59C3-7864-4E51-B492-E9F8CD184CCB}">
      <dgm:prSet/>
      <dgm:spPr/>
      <dgm:t>
        <a:bodyPr/>
        <a:lstStyle/>
        <a:p>
          <a:endParaRPr lang="es-ES" sz="1200"/>
        </a:p>
      </dgm:t>
    </dgm:pt>
    <dgm:pt modelId="{5A4896DE-BB7D-40BF-B6E3-3FA5D2AE66B6}">
      <dgm:prSet phldrT="[Texto]"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Pintor(a)</a:t>
          </a:r>
        </a:p>
        <a:p>
          <a:endParaRPr lang="es-ES" sz="1200" dirty="0"/>
        </a:p>
      </dgm:t>
    </dgm:pt>
    <dgm:pt modelId="{E16CE30E-0CF3-400E-868C-03FA841AEBB7}" type="parTrans" cxnId="{C5E63163-5B5E-4080-A859-4BD48E5044F8}">
      <dgm:prSet/>
      <dgm:spPr/>
      <dgm:t>
        <a:bodyPr/>
        <a:lstStyle/>
        <a:p>
          <a:endParaRPr lang="es-ES" sz="1200"/>
        </a:p>
      </dgm:t>
    </dgm:pt>
    <dgm:pt modelId="{1E349136-C53D-4A07-A892-E3FEA1B86BAA}" type="sibTrans" cxnId="{C5E63163-5B5E-4080-A859-4BD48E5044F8}">
      <dgm:prSet/>
      <dgm:spPr/>
      <dgm:t>
        <a:bodyPr/>
        <a:lstStyle/>
        <a:p>
          <a:endParaRPr lang="es-ES" sz="1200"/>
        </a:p>
      </dgm:t>
    </dgm:pt>
    <dgm:pt modelId="{4FA85A5C-EE30-45FA-9F77-82ACA3784BFE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Analistas </a:t>
          </a:r>
        </a:p>
      </dgm:t>
    </dgm:pt>
    <dgm:pt modelId="{93523F65-4A23-4AF5-A3B9-93CB0559FAED}" type="parTrans" cxnId="{E661074C-DF8A-45B3-B07D-D6FA52C92440}">
      <dgm:prSet/>
      <dgm:spPr/>
      <dgm:t>
        <a:bodyPr/>
        <a:lstStyle/>
        <a:p>
          <a:endParaRPr lang="es-ES" sz="1200"/>
        </a:p>
      </dgm:t>
    </dgm:pt>
    <dgm:pt modelId="{F5B2910A-F906-40B5-8E4D-B10140241CE1}" type="sibTrans" cxnId="{E661074C-DF8A-45B3-B07D-D6FA52C92440}">
      <dgm:prSet/>
      <dgm:spPr/>
      <dgm:t>
        <a:bodyPr/>
        <a:lstStyle/>
        <a:p>
          <a:endParaRPr lang="es-ES" sz="1200"/>
        </a:p>
      </dgm:t>
    </dgm:pt>
    <dgm:pt modelId="{35CA186A-3FF6-4C12-A525-3CEC451F6D3C}" type="asst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</a:t>
          </a:r>
        </a:p>
        <a:p>
          <a:r>
            <a:rPr kumimoji="1" lang="es-MX" altLang="es-MX" sz="1200" dirty="0" smtClean="0">
              <a:latin typeface="+mn-lt"/>
            </a:rPr>
            <a:t>Administrativo(a)  </a:t>
          </a:r>
        </a:p>
        <a:p>
          <a:endParaRPr lang="es-ES" sz="1200" dirty="0"/>
        </a:p>
      </dgm:t>
    </dgm:pt>
    <dgm:pt modelId="{FF0BE9B4-51A9-4449-B6BD-40C69BC92094}" type="parTrans" cxnId="{13396CF4-B3B4-471E-BE17-25E65E0B1FBA}">
      <dgm:prSet/>
      <dgm:spPr/>
      <dgm:t>
        <a:bodyPr/>
        <a:lstStyle/>
        <a:p>
          <a:endParaRPr lang="es-ES" sz="1200"/>
        </a:p>
      </dgm:t>
    </dgm:pt>
    <dgm:pt modelId="{8840B120-0F9F-4A4E-A473-3C5AE558F535}" type="sibTrans" cxnId="{13396CF4-B3B4-471E-BE17-25E65E0B1FBA}">
      <dgm:prSet/>
      <dgm:spPr/>
      <dgm:t>
        <a:bodyPr/>
        <a:lstStyle/>
        <a:p>
          <a:endParaRPr lang="es-ES" sz="1200"/>
        </a:p>
      </dgm:t>
    </dgm:pt>
    <dgm:pt modelId="{A13B5304-5F05-4C5D-9158-D993514ED75F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 </a:t>
          </a:r>
        </a:p>
      </dgm:t>
    </dgm:pt>
    <dgm:pt modelId="{30B3E169-A2B8-47A9-880E-C412409126DE}" type="parTrans" cxnId="{F785BCAE-ABB6-4341-A1C7-D2DE20BEF107}">
      <dgm:prSet/>
      <dgm:spPr/>
      <dgm:t>
        <a:bodyPr/>
        <a:lstStyle/>
        <a:p>
          <a:endParaRPr lang="es-ES" sz="1200"/>
        </a:p>
      </dgm:t>
    </dgm:pt>
    <dgm:pt modelId="{CE054298-F546-4309-96D4-DDF8B40027D3}" type="sibTrans" cxnId="{F785BCAE-ABB6-4341-A1C7-D2DE20BEF107}">
      <dgm:prSet/>
      <dgm:spPr/>
      <dgm:t>
        <a:bodyPr/>
        <a:lstStyle/>
        <a:p>
          <a:endParaRPr lang="es-ES" sz="1200"/>
        </a:p>
      </dgm:t>
    </dgm:pt>
    <dgm:pt modelId="{806AB3D0-61F0-4908-9EB2-1DC1FCF89628}">
      <dgm:prSet custT="1"/>
      <dgm:spPr/>
      <dgm:t>
        <a:bodyPr/>
        <a:lstStyle/>
        <a:p>
          <a:r>
            <a:rPr lang="es-ES" sz="1200" dirty="0" smtClean="0"/>
            <a:t>Mantenimiento Vehicular</a:t>
          </a:r>
          <a:endParaRPr lang="es-ES" sz="1200" dirty="0"/>
        </a:p>
      </dgm:t>
    </dgm:pt>
    <dgm:pt modelId="{6AE57D06-C91B-425C-BCCB-A5BF3BAD0BDF}" type="parTrans" cxnId="{61CAFCBA-56F1-4043-81E1-C417CC7F6A8D}">
      <dgm:prSet/>
      <dgm:spPr/>
      <dgm:t>
        <a:bodyPr/>
        <a:lstStyle/>
        <a:p>
          <a:endParaRPr lang="es-ES" sz="1200"/>
        </a:p>
      </dgm:t>
    </dgm:pt>
    <dgm:pt modelId="{3B001038-E3A7-4A66-BE5F-032C16D32C3D}" type="sibTrans" cxnId="{61CAFCBA-56F1-4043-81E1-C417CC7F6A8D}">
      <dgm:prSet/>
      <dgm:spPr/>
      <dgm:t>
        <a:bodyPr/>
        <a:lstStyle/>
        <a:p>
          <a:endParaRPr lang="es-ES" sz="1200"/>
        </a:p>
      </dgm:t>
    </dgm:pt>
    <dgm:pt modelId="{C05DBEA3-A280-4260-BEB1-93302759DA39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</a:t>
          </a:r>
        </a:p>
      </dgm:t>
    </dgm:pt>
    <dgm:pt modelId="{11647696-0956-4BFA-A4D2-C30B16A8031B}" type="parTrans" cxnId="{C5F25307-EE1B-4914-83B2-A748F6DAC47C}">
      <dgm:prSet/>
      <dgm:spPr/>
      <dgm:t>
        <a:bodyPr/>
        <a:lstStyle/>
        <a:p>
          <a:endParaRPr lang="es-ES" sz="1200"/>
        </a:p>
      </dgm:t>
    </dgm:pt>
    <dgm:pt modelId="{C19F380F-8FC4-460F-98D5-BC80F09B48D0}" type="sibTrans" cxnId="{C5F25307-EE1B-4914-83B2-A748F6DAC47C}">
      <dgm:prSet/>
      <dgm:spPr/>
      <dgm:t>
        <a:bodyPr/>
        <a:lstStyle/>
        <a:p>
          <a:endParaRPr lang="es-ES" sz="1200"/>
        </a:p>
      </dgm:t>
    </dgm:pt>
    <dgm:pt modelId="{31E8B904-60F7-4994-916E-05345E3E3E04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Operador(a) </a:t>
          </a:r>
          <a:r>
            <a:rPr kumimoji="1" lang="es-MX" altLang="es-MX" sz="1200" dirty="0" err="1" smtClean="0">
              <a:latin typeface="+mn-lt"/>
            </a:rPr>
            <a:t>Precalentador</a:t>
          </a:r>
          <a:endParaRPr kumimoji="1" lang="es-MX" altLang="es-MX" sz="1200" dirty="0" smtClean="0">
            <a:latin typeface="+mn-lt"/>
          </a:endParaRPr>
        </a:p>
        <a:p>
          <a:endParaRPr lang="es-ES" sz="1200" dirty="0"/>
        </a:p>
      </dgm:t>
    </dgm:pt>
    <dgm:pt modelId="{DB3F30AD-E3CF-45F1-BAF2-10A4C59E51AB}" type="parTrans" cxnId="{1C67DDCB-FF4C-41EC-B166-8DDA617537A9}">
      <dgm:prSet/>
      <dgm:spPr/>
      <dgm:t>
        <a:bodyPr/>
        <a:lstStyle/>
        <a:p>
          <a:endParaRPr lang="es-ES" sz="1200"/>
        </a:p>
      </dgm:t>
    </dgm:pt>
    <dgm:pt modelId="{F166A4CF-20DD-41D5-9F32-5214BCD0C96E}" type="sibTrans" cxnId="{1C67DDCB-FF4C-41EC-B166-8DDA617537A9}">
      <dgm:prSet/>
      <dgm:spPr/>
      <dgm:t>
        <a:bodyPr/>
        <a:lstStyle/>
        <a:p>
          <a:endParaRPr lang="es-ES" sz="1200"/>
        </a:p>
      </dgm:t>
    </dgm:pt>
    <dgm:pt modelId="{0A652D3D-F447-446A-8A7F-F90F312C08D5}" type="pres">
      <dgm:prSet presAssocID="{25E229DE-4681-48CD-BA91-0F3624CFFF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F8B251-F809-47F6-93E6-8DBCBFE4C13E}" type="pres">
      <dgm:prSet presAssocID="{A7B91DAD-A3FE-4ACE-91A1-0F71EC410FC6}" presName="hierRoot1" presStyleCnt="0">
        <dgm:presLayoutVars>
          <dgm:hierBranch val="init"/>
        </dgm:presLayoutVars>
      </dgm:prSet>
      <dgm:spPr/>
    </dgm:pt>
    <dgm:pt modelId="{688A9139-8958-4B86-9919-97D29D79E443}" type="pres">
      <dgm:prSet presAssocID="{A7B91DAD-A3FE-4ACE-91A1-0F71EC410FC6}" presName="rootComposite1" presStyleCnt="0"/>
      <dgm:spPr/>
    </dgm:pt>
    <dgm:pt modelId="{003889A3-50BE-40AC-AC6A-21B189F7A74B}" type="pres">
      <dgm:prSet presAssocID="{A7B91DAD-A3FE-4ACE-91A1-0F71EC410FC6}" presName="rootText1" presStyleLbl="node0" presStyleIdx="0" presStyleCnt="1" custScaleX="121000" custLinFactNeighborX="58665" custLinFactNeighborY="-57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DD1384-1706-467E-ACE5-9821CF646475}" type="pres">
      <dgm:prSet presAssocID="{A7B91DAD-A3FE-4ACE-91A1-0F71EC410FC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CF55F8-7594-47F7-A251-264504168DCD}" type="pres">
      <dgm:prSet presAssocID="{A7B91DAD-A3FE-4ACE-91A1-0F71EC410FC6}" presName="hierChild2" presStyleCnt="0"/>
      <dgm:spPr/>
    </dgm:pt>
    <dgm:pt modelId="{2B339760-479B-4827-BC84-B8541B1BBB6C}" type="pres">
      <dgm:prSet presAssocID="{A99F603F-4AAE-429A-A958-92D6F27AA6F9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A076B08-D409-465C-9CE2-F06C4D19F52B}" type="pres">
      <dgm:prSet presAssocID="{9F926D15-65BD-40AD-A8C7-E31D362EE1E1}" presName="hierRoot2" presStyleCnt="0">
        <dgm:presLayoutVars>
          <dgm:hierBranch val="init"/>
        </dgm:presLayoutVars>
      </dgm:prSet>
      <dgm:spPr/>
    </dgm:pt>
    <dgm:pt modelId="{58B7F1A4-9B96-4B68-8BA5-EF33F1E674AE}" type="pres">
      <dgm:prSet presAssocID="{9F926D15-65BD-40AD-A8C7-E31D362EE1E1}" presName="rootComposite" presStyleCnt="0"/>
      <dgm:spPr/>
    </dgm:pt>
    <dgm:pt modelId="{E5E1AEFD-C853-411C-800E-8590E1765B57}" type="pres">
      <dgm:prSet presAssocID="{9F926D15-65BD-40AD-A8C7-E31D362EE1E1}" presName="rootText" presStyleLbl="node2" presStyleIdx="0" presStyleCnt="4" custLinFactX="101469" custLinFactNeighborX="200000" custLinFactNeighborY="-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CFD59C-BA31-453A-A718-93B67A95D8B7}" type="pres">
      <dgm:prSet presAssocID="{9F926D15-65BD-40AD-A8C7-E31D362EE1E1}" presName="rootConnector" presStyleLbl="node2" presStyleIdx="0" presStyleCnt="4"/>
      <dgm:spPr/>
      <dgm:t>
        <a:bodyPr/>
        <a:lstStyle/>
        <a:p>
          <a:endParaRPr lang="es-ES"/>
        </a:p>
      </dgm:t>
    </dgm:pt>
    <dgm:pt modelId="{5447C111-8B94-4F37-B3B4-5DFF00E697A4}" type="pres">
      <dgm:prSet presAssocID="{9F926D15-65BD-40AD-A8C7-E31D362EE1E1}" presName="hierChild4" presStyleCnt="0"/>
      <dgm:spPr/>
    </dgm:pt>
    <dgm:pt modelId="{917DBBA8-5E3C-418F-B41F-39A2C71E344A}" type="pres">
      <dgm:prSet presAssocID="{9F926D15-65BD-40AD-A8C7-E31D362EE1E1}" presName="hierChild5" presStyleCnt="0"/>
      <dgm:spPr/>
    </dgm:pt>
    <dgm:pt modelId="{B0221257-269F-43AC-943E-996D80A50B39}" type="pres">
      <dgm:prSet presAssocID="{188C06CF-0C5A-4605-8023-03121C8023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C45130D-1D71-4B91-AED0-F740FDA6862D}" type="pres">
      <dgm:prSet presAssocID="{64F11174-1FCA-4243-9B99-0CE56C1312E6}" presName="hierRoot2" presStyleCnt="0">
        <dgm:presLayoutVars>
          <dgm:hierBranch val="init"/>
        </dgm:presLayoutVars>
      </dgm:prSet>
      <dgm:spPr/>
    </dgm:pt>
    <dgm:pt modelId="{46E8165D-9CC0-4D74-84BC-366D67416850}" type="pres">
      <dgm:prSet presAssocID="{64F11174-1FCA-4243-9B99-0CE56C1312E6}" presName="rootComposite" presStyleCnt="0"/>
      <dgm:spPr/>
    </dgm:pt>
    <dgm:pt modelId="{DC4EF162-FE86-430E-9261-674A4A5F0662}" type="pres">
      <dgm:prSet presAssocID="{64F11174-1FCA-4243-9B99-0CE56C1312E6}" presName="rootText" presStyleLbl="node2" presStyleIdx="1" presStyleCnt="4" custLinFactX="100000" custLinFactNeighborX="197603" custLinFactNeighborY="-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26D18D-DFA3-4745-80F7-21B5627B72DD}" type="pres">
      <dgm:prSet presAssocID="{64F11174-1FCA-4243-9B99-0CE56C1312E6}" presName="rootConnector" presStyleLbl="node2" presStyleIdx="1" presStyleCnt="4"/>
      <dgm:spPr/>
      <dgm:t>
        <a:bodyPr/>
        <a:lstStyle/>
        <a:p>
          <a:endParaRPr lang="es-ES"/>
        </a:p>
      </dgm:t>
    </dgm:pt>
    <dgm:pt modelId="{5696E599-188C-4A03-9F16-B66F1768FC28}" type="pres">
      <dgm:prSet presAssocID="{64F11174-1FCA-4243-9B99-0CE56C1312E6}" presName="hierChild4" presStyleCnt="0"/>
      <dgm:spPr/>
    </dgm:pt>
    <dgm:pt modelId="{DF4643DA-035C-4F98-8964-1EAB3234E2C5}" type="pres">
      <dgm:prSet presAssocID="{64F11174-1FCA-4243-9B99-0CE56C1312E6}" presName="hierChild5" presStyleCnt="0"/>
      <dgm:spPr/>
    </dgm:pt>
    <dgm:pt modelId="{EF63F5EC-7D43-4DDC-A7E2-836D25355819}" type="pres">
      <dgm:prSet presAssocID="{E16CE30E-0CF3-400E-868C-03FA841AEBB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4949D54C-2313-4848-A0BA-73B1BB702306}" type="pres">
      <dgm:prSet presAssocID="{5A4896DE-BB7D-40BF-B6E3-3FA5D2AE66B6}" presName="hierRoot2" presStyleCnt="0">
        <dgm:presLayoutVars>
          <dgm:hierBranch val="init"/>
        </dgm:presLayoutVars>
      </dgm:prSet>
      <dgm:spPr/>
    </dgm:pt>
    <dgm:pt modelId="{D927273D-F14B-48A7-967A-F26639F000B3}" type="pres">
      <dgm:prSet presAssocID="{5A4896DE-BB7D-40BF-B6E3-3FA5D2AE66B6}" presName="rootComposite" presStyleCnt="0"/>
      <dgm:spPr/>
    </dgm:pt>
    <dgm:pt modelId="{32EF14EC-F096-4425-A423-6F0EE2710FBB}" type="pres">
      <dgm:prSet presAssocID="{5A4896DE-BB7D-40BF-B6E3-3FA5D2AE66B6}" presName="rootText" presStyleLbl="node2" presStyleIdx="2" presStyleCnt="4" custLinFactNeighborX="-56419" custLinFactNeighborY="-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2FBD98-1CE6-4291-BB26-655364C8B03B}" type="pres">
      <dgm:prSet presAssocID="{5A4896DE-BB7D-40BF-B6E3-3FA5D2AE66B6}" presName="rootConnector" presStyleLbl="node2" presStyleIdx="2" presStyleCnt="4"/>
      <dgm:spPr/>
      <dgm:t>
        <a:bodyPr/>
        <a:lstStyle/>
        <a:p>
          <a:endParaRPr lang="es-ES"/>
        </a:p>
      </dgm:t>
    </dgm:pt>
    <dgm:pt modelId="{FEC11B0F-E6F4-4872-B7FB-596E46C551B9}" type="pres">
      <dgm:prSet presAssocID="{5A4896DE-BB7D-40BF-B6E3-3FA5D2AE66B6}" presName="hierChild4" presStyleCnt="0"/>
      <dgm:spPr/>
    </dgm:pt>
    <dgm:pt modelId="{F85704E7-FF43-40DE-8EEF-F8EA420035EF}" type="pres">
      <dgm:prSet presAssocID="{5A4896DE-BB7D-40BF-B6E3-3FA5D2AE66B6}" presName="hierChild5" presStyleCnt="0"/>
      <dgm:spPr/>
    </dgm:pt>
    <dgm:pt modelId="{51B10A6A-2CAA-408F-A942-6507602B29E5}" type="pres">
      <dgm:prSet presAssocID="{6AE57D06-C91B-425C-BCCB-A5BF3BAD0BD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8BA6EF7F-1EBD-4859-A8D5-440E50391590}" type="pres">
      <dgm:prSet presAssocID="{806AB3D0-61F0-4908-9EB2-1DC1FCF89628}" presName="hierRoot2" presStyleCnt="0">
        <dgm:presLayoutVars>
          <dgm:hierBranch/>
        </dgm:presLayoutVars>
      </dgm:prSet>
      <dgm:spPr/>
    </dgm:pt>
    <dgm:pt modelId="{3730DCBF-37E7-4CD5-BE59-ABA6B019D56A}" type="pres">
      <dgm:prSet presAssocID="{806AB3D0-61F0-4908-9EB2-1DC1FCF89628}" presName="rootComposite" presStyleCnt="0"/>
      <dgm:spPr/>
    </dgm:pt>
    <dgm:pt modelId="{E4E4CAEB-06BF-499B-8B3C-849FA8E0C8B5}" type="pres">
      <dgm:prSet presAssocID="{806AB3D0-61F0-4908-9EB2-1DC1FCF89628}" presName="rootText" presStyleLbl="node2" presStyleIdx="3" presStyleCnt="4" custLinFactX="-100000" custLinFactNeighborX="-199223" custLinFactNeighborY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0C4655-E150-42C2-88AB-6D03B78A5EE5}" type="pres">
      <dgm:prSet presAssocID="{806AB3D0-61F0-4908-9EB2-1DC1FCF89628}" presName="rootConnector" presStyleLbl="node2" presStyleIdx="3" presStyleCnt="4"/>
      <dgm:spPr/>
      <dgm:t>
        <a:bodyPr/>
        <a:lstStyle/>
        <a:p>
          <a:endParaRPr lang="es-ES"/>
        </a:p>
      </dgm:t>
    </dgm:pt>
    <dgm:pt modelId="{00085367-A5B3-475C-9C65-9EBAE6987943}" type="pres">
      <dgm:prSet presAssocID="{806AB3D0-61F0-4908-9EB2-1DC1FCF89628}" presName="hierChild4" presStyleCnt="0"/>
      <dgm:spPr/>
    </dgm:pt>
    <dgm:pt modelId="{B2D0A5C7-A2C9-4C57-971A-F8E0DA17AEBD}" type="pres">
      <dgm:prSet presAssocID="{11647696-0956-4BFA-A4D2-C30B16A8031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EC06C93-68C8-412A-B14A-2FA10560151E}" type="pres">
      <dgm:prSet presAssocID="{C05DBEA3-A280-4260-BEB1-93302759DA39}" presName="hierRoot2" presStyleCnt="0">
        <dgm:presLayoutVars>
          <dgm:hierBranch val="init"/>
        </dgm:presLayoutVars>
      </dgm:prSet>
      <dgm:spPr/>
    </dgm:pt>
    <dgm:pt modelId="{EF25531D-547C-4C43-9E8C-16628FB887D8}" type="pres">
      <dgm:prSet presAssocID="{C05DBEA3-A280-4260-BEB1-93302759DA39}" presName="rootComposite" presStyleCnt="0"/>
      <dgm:spPr/>
    </dgm:pt>
    <dgm:pt modelId="{9D5A09CF-8E3B-46D0-92DE-FD30CAEFF227}" type="pres">
      <dgm:prSet presAssocID="{C05DBEA3-A280-4260-BEB1-93302759DA39}" presName="rootText" presStyleLbl="node3" presStyleIdx="0" presStyleCnt="2" custLinFactX="-102894" custLinFactNeighborX="-200000" custLinFactNeighborY="4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A2C6D-6DE8-4729-84A2-01C5D9CA6819}" type="pres">
      <dgm:prSet presAssocID="{C05DBEA3-A280-4260-BEB1-93302759DA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35EDDB-5EAF-473D-A138-86705F059FD3}" type="pres">
      <dgm:prSet presAssocID="{C05DBEA3-A280-4260-BEB1-93302759DA39}" presName="hierChild4" presStyleCnt="0"/>
      <dgm:spPr/>
    </dgm:pt>
    <dgm:pt modelId="{88361C4E-7C45-4765-83AC-5190C739DA73}" type="pres">
      <dgm:prSet presAssocID="{C05DBEA3-A280-4260-BEB1-93302759DA39}" presName="hierChild5" presStyleCnt="0"/>
      <dgm:spPr/>
    </dgm:pt>
    <dgm:pt modelId="{B1A261CF-6F40-4C95-BDD9-F6A054BE2043}" type="pres">
      <dgm:prSet presAssocID="{DB3F30AD-E3CF-45F1-BAF2-10A4C59E51A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A9C4D64-5A17-40D2-84DA-979CB90CD684}" type="pres">
      <dgm:prSet presAssocID="{31E8B904-60F7-4994-916E-05345E3E3E04}" presName="hierRoot2" presStyleCnt="0">
        <dgm:presLayoutVars>
          <dgm:hierBranch val="init"/>
        </dgm:presLayoutVars>
      </dgm:prSet>
      <dgm:spPr/>
    </dgm:pt>
    <dgm:pt modelId="{A293592D-0277-459E-AF78-5F3AE2FF6F86}" type="pres">
      <dgm:prSet presAssocID="{31E8B904-60F7-4994-916E-05345E3E3E04}" presName="rootComposite" presStyleCnt="0"/>
      <dgm:spPr/>
    </dgm:pt>
    <dgm:pt modelId="{A25C10BE-5066-43D2-8A28-8B0524319498}" type="pres">
      <dgm:prSet presAssocID="{31E8B904-60F7-4994-916E-05345E3E3E04}" presName="rootText" presStyleLbl="node3" presStyleIdx="1" presStyleCnt="2" custLinFactX="-100000" custLinFactNeighborX="-196794" custLinFactNeighborY="4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0D93C0-D27F-4767-9D30-52D868A94FB8}" type="pres">
      <dgm:prSet presAssocID="{31E8B904-60F7-4994-916E-05345E3E3E04}" presName="rootConnector" presStyleLbl="node3" presStyleIdx="1" presStyleCnt="2"/>
      <dgm:spPr/>
      <dgm:t>
        <a:bodyPr/>
        <a:lstStyle/>
        <a:p>
          <a:endParaRPr lang="es-ES"/>
        </a:p>
      </dgm:t>
    </dgm:pt>
    <dgm:pt modelId="{F1E33EF1-8BF3-4FC8-A6C4-F9598FA8833C}" type="pres">
      <dgm:prSet presAssocID="{31E8B904-60F7-4994-916E-05345E3E3E04}" presName="hierChild4" presStyleCnt="0"/>
      <dgm:spPr/>
    </dgm:pt>
    <dgm:pt modelId="{8E38364D-1C00-4EAB-9556-88BEB167E7B7}" type="pres">
      <dgm:prSet presAssocID="{31E8B904-60F7-4994-916E-05345E3E3E04}" presName="hierChild5" presStyleCnt="0"/>
      <dgm:spPr/>
    </dgm:pt>
    <dgm:pt modelId="{8C82A42B-0771-4805-AE5A-24BEFAE3ADAA}" type="pres">
      <dgm:prSet presAssocID="{806AB3D0-61F0-4908-9EB2-1DC1FCF89628}" presName="hierChild5" presStyleCnt="0"/>
      <dgm:spPr/>
    </dgm:pt>
    <dgm:pt modelId="{61691265-4B95-48AD-A3E9-1FA7B7E568C8}" type="pres">
      <dgm:prSet presAssocID="{A7B91DAD-A3FE-4ACE-91A1-0F71EC410FC6}" presName="hierChild3" presStyleCnt="0"/>
      <dgm:spPr/>
    </dgm:pt>
    <dgm:pt modelId="{8DA666CB-E5B7-4D06-80EA-65C42BBA930A}" type="pres">
      <dgm:prSet presAssocID="{08EDEE00-907C-4370-9A97-25AAEB5CC2DE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26EB9BC9-A0D5-4917-B441-64E0872F1FED}" type="pres">
      <dgm:prSet presAssocID="{446AA5E9-5D28-4312-AB5D-7F401B8F25AC}" presName="hierRoot3" presStyleCnt="0">
        <dgm:presLayoutVars>
          <dgm:hierBranch val="init"/>
        </dgm:presLayoutVars>
      </dgm:prSet>
      <dgm:spPr/>
    </dgm:pt>
    <dgm:pt modelId="{67875BAB-7381-47E0-B281-82EA95D78EBF}" type="pres">
      <dgm:prSet presAssocID="{446AA5E9-5D28-4312-AB5D-7F401B8F25AC}" presName="rootComposite3" presStyleCnt="0"/>
      <dgm:spPr/>
    </dgm:pt>
    <dgm:pt modelId="{55D0A2E0-F77C-45C1-B7C9-D3DB6D408C42}" type="pres">
      <dgm:prSet presAssocID="{446AA5E9-5D28-4312-AB5D-7F401B8F25AC}" presName="rootText3" presStyleLbl="asst1" presStyleIdx="0" presStyleCnt="4" custLinFactNeighborX="58665" custLinFactNeighborY="-57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C76C24-5EA3-4DF2-B70A-7537FDF05B3B}" type="pres">
      <dgm:prSet presAssocID="{446AA5E9-5D28-4312-AB5D-7F401B8F25A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1391CA-0E62-4F54-B392-EF8957EBCAAC}" type="pres">
      <dgm:prSet presAssocID="{446AA5E9-5D28-4312-AB5D-7F401B8F25AC}" presName="hierChild6" presStyleCnt="0"/>
      <dgm:spPr/>
    </dgm:pt>
    <dgm:pt modelId="{9FC425F9-4463-454B-B1F8-3DD70D3F2DE7}" type="pres">
      <dgm:prSet presAssocID="{446AA5E9-5D28-4312-AB5D-7F401B8F25AC}" presName="hierChild7" presStyleCnt="0"/>
      <dgm:spPr/>
    </dgm:pt>
    <dgm:pt modelId="{FDF58FB8-4C5A-4F94-9EF9-B92D0C0C6592}" type="pres">
      <dgm:prSet presAssocID="{93523F65-4A23-4AF5-A3B9-93CB0559FAED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970B30C3-57BB-474E-ADCB-3C5D3B823834}" type="pres">
      <dgm:prSet presAssocID="{4FA85A5C-EE30-45FA-9F77-82ACA3784BFE}" presName="hierRoot3" presStyleCnt="0">
        <dgm:presLayoutVars>
          <dgm:hierBranch val="init"/>
        </dgm:presLayoutVars>
      </dgm:prSet>
      <dgm:spPr/>
    </dgm:pt>
    <dgm:pt modelId="{CA9FF1DB-68B8-4F0B-B7F6-47157578C791}" type="pres">
      <dgm:prSet presAssocID="{4FA85A5C-EE30-45FA-9F77-82ACA3784BFE}" presName="rootComposite3" presStyleCnt="0"/>
      <dgm:spPr/>
    </dgm:pt>
    <dgm:pt modelId="{0A6A6241-6C72-4CC5-B1A5-F31DF9B64B25}" type="pres">
      <dgm:prSet presAssocID="{4FA85A5C-EE30-45FA-9F77-82ACA3784BFE}" presName="rootText3" presStyleLbl="asst1" presStyleIdx="1" presStyleCnt="4" custLinFactNeighborX="58665" custLinFactNeighborY="-57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D27BA4-148C-4F26-9783-01D37EE33963}" type="pres">
      <dgm:prSet presAssocID="{4FA85A5C-EE30-45FA-9F77-82ACA3784BF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B74262B-9F45-494C-A062-339A0BC0DF93}" type="pres">
      <dgm:prSet presAssocID="{4FA85A5C-EE30-45FA-9F77-82ACA3784BFE}" presName="hierChild6" presStyleCnt="0"/>
      <dgm:spPr/>
    </dgm:pt>
    <dgm:pt modelId="{43754506-F338-4720-9EB8-7B79E1E76663}" type="pres">
      <dgm:prSet presAssocID="{4FA85A5C-EE30-45FA-9F77-82ACA3784BFE}" presName="hierChild7" presStyleCnt="0"/>
      <dgm:spPr/>
    </dgm:pt>
    <dgm:pt modelId="{1E9562F6-28D6-429C-AA68-1AD25CF160B1}" type="pres">
      <dgm:prSet presAssocID="{FF0BE9B4-51A9-4449-B6BD-40C69BC92094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A6765319-9F95-490B-B804-A3B5508FD013}" type="pres">
      <dgm:prSet presAssocID="{35CA186A-3FF6-4C12-A525-3CEC451F6D3C}" presName="hierRoot3" presStyleCnt="0">
        <dgm:presLayoutVars>
          <dgm:hierBranch val="init"/>
        </dgm:presLayoutVars>
      </dgm:prSet>
      <dgm:spPr/>
    </dgm:pt>
    <dgm:pt modelId="{D2920760-9E24-477B-B8E2-0181D6BAE7A5}" type="pres">
      <dgm:prSet presAssocID="{35CA186A-3FF6-4C12-A525-3CEC451F6D3C}" presName="rootComposite3" presStyleCnt="0"/>
      <dgm:spPr/>
    </dgm:pt>
    <dgm:pt modelId="{3453F3B6-B2C6-43AE-AED9-9A960703D1A5}" type="pres">
      <dgm:prSet presAssocID="{35CA186A-3FF6-4C12-A525-3CEC451F6D3C}" presName="rootText3" presStyleLbl="asst1" presStyleIdx="2" presStyleCnt="4" custLinFactNeighborX="58665" custLinFactNeighborY="-57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BA954-8639-48A0-89CB-2BD9BDB049E9}" type="pres">
      <dgm:prSet presAssocID="{35CA186A-3FF6-4C12-A525-3CEC451F6D3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30B4F76-80DC-49BB-8136-30E2AAED05C8}" type="pres">
      <dgm:prSet presAssocID="{35CA186A-3FF6-4C12-A525-3CEC451F6D3C}" presName="hierChild6" presStyleCnt="0"/>
      <dgm:spPr/>
    </dgm:pt>
    <dgm:pt modelId="{20B397A0-682E-48F2-9C5F-8E5CDA4498BA}" type="pres">
      <dgm:prSet presAssocID="{35CA186A-3FF6-4C12-A525-3CEC451F6D3C}" presName="hierChild7" presStyleCnt="0"/>
      <dgm:spPr/>
    </dgm:pt>
    <dgm:pt modelId="{640660AA-2006-40F8-8BD4-9E8ACCD52866}" type="pres">
      <dgm:prSet presAssocID="{30B3E169-A2B8-47A9-880E-C412409126DE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F0388466-083B-4E2B-888D-12E624312C64}" type="pres">
      <dgm:prSet presAssocID="{A13B5304-5F05-4C5D-9158-D993514ED75F}" presName="hierRoot3" presStyleCnt="0">
        <dgm:presLayoutVars>
          <dgm:hierBranch val="init"/>
        </dgm:presLayoutVars>
      </dgm:prSet>
      <dgm:spPr/>
    </dgm:pt>
    <dgm:pt modelId="{6E68F04A-12B9-4106-A612-2F85612C1842}" type="pres">
      <dgm:prSet presAssocID="{A13B5304-5F05-4C5D-9158-D993514ED75F}" presName="rootComposite3" presStyleCnt="0"/>
      <dgm:spPr/>
    </dgm:pt>
    <dgm:pt modelId="{E9B7C495-2373-4AF4-9C1E-38D304BD23A0}" type="pres">
      <dgm:prSet presAssocID="{A13B5304-5F05-4C5D-9158-D993514ED75F}" presName="rootText3" presStyleLbl="asst1" presStyleIdx="3" presStyleCnt="4" custLinFactNeighborX="58665" custLinFactNeighborY="-394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77AD2C-688A-4526-ADD2-FA178C03906D}" type="pres">
      <dgm:prSet presAssocID="{A13B5304-5F05-4C5D-9158-D993514ED75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084354A-C65B-40EB-A542-15F4E4331793}" type="pres">
      <dgm:prSet presAssocID="{A13B5304-5F05-4C5D-9158-D993514ED75F}" presName="hierChild6" presStyleCnt="0"/>
      <dgm:spPr/>
    </dgm:pt>
    <dgm:pt modelId="{6E68BC1A-21CD-4118-9029-C1A611699143}" type="pres">
      <dgm:prSet presAssocID="{A13B5304-5F05-4C5D-9158-D993514ED75F}" presName="hierChild7" presStyleCnt="0"/>
      <dgm:spPr/>
    </dgm:pt>
  </dgm:ptLst>
  <dgm:cxnLst>
    <dgm:cxn modelId="{61CAFCBA-56F1-4043-81E1-C417CC7F6A8D}" srcId="{A7B91DAD-A3FE-4ACE-91A1-0F71EC410FC6}" destId="{806AB3D0-61F0-4908-9EB2-1DC1FCF89628}" srcOrd="7" destOrd="0" parTransId="{6AE57D06-C91B-425C-BCCB-A5BF3BAD0BDF}" sibTransId="{3B001038-E3A7-4A66-BE5F-032C16D32C3D}"/>
    <dgm:cxn modelId="{1F0F9060-9327-4460-9AF1-4D06EDEC6FDE}" type="presOf" srcId="{64F11174-1FCA-4243-9B99-0CE56C1312E6}" destId="{9426D18D-DFA3-4745-80F7-21B5627B72DD}" srcOrd="1" destOrd="0" presId="urn:microsoft.com/office/officeart/2005/8/layout/orgChart1"/>
    <dgm:cxn modelId="{17C2F064-C4A0-4D37-B6F5-53DA21A351D9}" type="presOf" srcId="{9F926D15-65BD-40AD-A8C7-E31D362EE1E1}" destId="{4CCFD59C-BA31-453A-A718-93B67A95D8B7}" srcOrd="1" destOrd="0" presId="urn:microsoft.com/office/officeart/2005/8/layout/orgChart1"/>
    <dgm:cxn modelId="{8EF742E0-E074-4901-BD63-5BE55D98928D}" srcId="{25E229DE-4681-48CD-BA91-0F3624CFFF50}" destId="{A7B91DAD-A3FE-4ACE-91A1-0F71EC410FC6}" srcOrd="0" destOrd="0" parTransId="{1883B783-C6FB-4681-BD5D-F15904FAF0F6}" sibTransId="{5E0DCEE9-9861-42A8-A1AF-35A51260E619}"/>
    <dgm:cxn modelId="{F785BCAE-ABB6-4341-A1C7-D2DE20BEF107}" srcId="{A7B91DAD-A3FE-4ACE-91A1-0F71EC410FC6}" destId="{A13B5304-5F05-4C5D-9158-D993514ED75F}" srcOrd="3" destOrd="0" parTransId="{30B3E169-A2B8-47A9-880E-C412409126DE}" sibTransId="{CE054298-F546-4309-96D4-DDF8B40027D3}"/>
    <dgm:cxn modelId="{8EC1C106-1343-42D6-B65D-6E0EB3AEFFA8}" type="presOf" srcId="{A7B91DAD-A3FE-4ACE-91A1-0F71EC410FC6}" destId="{003889A3-50BE-40AC-AC6A-21B189F7A74B}" srcOrd="0" destOrd="0" presId="urn:microsoft.com/office/officeart/2005/8/layout/orgChart1"/>
    <dgm:cxn modelId="{3CC669B8-E70E-4504-BC1F-75FD22B4910D}" type="presOf" srcId="{A13B5304-5F05-4C5D-9158-D993514ED75F}" destId="{C777AD2C-688A-4526-ADD2-FA178C03906D}" srcOrd="1" destOrd="0" presId="urn:microsoft.com/office/officeart/2005/8/layout/orgChart1"/>
    <dgm:cxn modelId="{1C67DDCB-FF4C-41EC-B166-8DDA617537A9}" srcId="{806AB3D0-61F0-4908-9EB2-1DC1FCF89628}" destId="{31E8B904-60F7-4994-916E-05345E3E3E04}" srcOrd="1" destOrd="0" parTransId="{DB3F30AD-E3CF-45F1-BAF2-10A4C59E51AB}" sibTransId="{F166A4CF-20DD-41D5-9F32-5214BCD0C96E}"/>
    <dgm:cxn modelId="{281593B9-712A-4C5F-893D-0582A97D6E1E}" type="presOf" srcId="{A99F603F-4AAE-429A-A958-92D6F27AA6F9}" destId="{2B339760-479B-4827-BC84-B8541B1BBB6C}" srcOrd="0" destOrd="0" presId="urn:microsoft.com/office/officeart/2005/8/layout/orgChart1"/>
    <dgm:cxn modelId="{ED5920CD-405B-4786-B1EE-8B39334F0602}" type="presOf" srcId="{93523F65-4A23-4AF5-A3B9-93CB0559FAED}" destId="{FDF58FB8-4C5A-4F94-9EF9-B92D0C0C6592}" srcOrd="0" destOrd="0" presId="urn:microsoft.com/office/officeart/2005/8/layout/orgChart1"/>
    <dgm:cxn modelId="{27DCD3E8-F7D3-4744-8518-72B255DD25F9}" type="presOf" srcId="{9F926D15-65BD-40AD-A8C7-E31D362EE1E1}" destId="{E5E1AEFD-C853-411C-800E-8590E1765B57}" srcOrd="0" destOrd="0" presId="urn:microsoft.com/office/officeart/2005/8/layout/orgChart1"/>
    <dgm:cxn modelId="{FCE3AC33-EC32-4E61-B039-2FCFB8D6A469}" srcId="{A7B91DAD-A3FE-4ACE-91A1-0F71EC410FC6}" destId="{9F926D15-65BD-40AD-A8C7-E31D362EE1E1}" srcOrd="4" destOrd="0" parTransId="{A99F603F-4AAE-429A-A958-92D6F27AA6F9}" sibTransId="{6A3E8E90-E4EA-41D4-9B39-4EC5A4587A8F}"/>
    <dgm:cxn modelId="{EB043440-D580-4408-8172-453EB20CB779}" type="presOf" srcId="{C05DBEA3-A280-4260-BEB1-93302759DA39}" destId="{9D5A09CF-8E3B-46D0-92DE-FD30CAEFF227}" srcOrd="0" destOrd="0" presId="urn:microsoft.com/office/officeart/2005/8/layout/orgChart1"/>
    <dgm:cxn modelId="{47F4582C-E730-40DB-8D54-687E9E6E4560}" type="presOf" srcId="{446AA5E9-5D28-4312-AB5D-7F401B8F25AC}" destId="{55D0A2E0-F77C-45C1-B7C9-D3DB6D408C42}" srcOrd="0" destOrd="0" presId="urn:microsoft.com/office/officeart/2005/8/layout/orgChart1"/>
    <dgm:cxn modelId="{D1D63F1C-3C83-45FF-A49B-7A3F5FB93917}" type="presOf" srcId="{25E229DE-4681-48CD-BA91-0F3624CFFF50}" destId="{0A652D3D-F447-446A-8A7F-F90F312C08D5}" srcOrd="0" destOrd="0" presId="urn:microsoft.com/office/officeart/2005/8/layout/orgChart1"/>
    <dgm:cxn modelId="{090D58F4-34FE-414E-92DA-5842CED4D997}" type="presOf" srcId="{4FA85A5C-EE30-45FA-9F77-82ACA3784BFE}" destId="{0A6A6241-6C72-4CC5-B1A5-F31DF9B64B25}" srcOrd="0" destOrd="0" presId="urn:microsoft.com/office/officeart/2005/8/layout/orgChart1"/>
    <dgm:cxn modelId="{1EAA5BBD-49E4-4957-B035-9927EDF7B762}" type="presOf" srcId="{C05DBEA3-A280-4260-BEB1-93302759DA39}" destId="{BA7A2C6D-6DE8-4729-84A2-01C5D9CA6819}" srcOrd="1" destOrd="0" presId="urn:microsoft.com/office/officeart/2005/8/layout/orgChart1"/>
    <dgm:cxn modelId="{E661074C-DF8A-45B3-B07D-D6FA52C92440}" srcId="{A7B91DAD-A3FE-4ACE-91A1-0F71EC410FC6}" destId="{4FA85A5C-EE30-45FA-9F77-82ACA3784BFE}" srcOrd="1" destOrd="0" parTransId="{93523F65-4A23-4AF5-A3B9-93CB0559FAED}" sibTransId="{F5B2910A-F906-40B5-8E4D-B10140241CE1}"/>
    <dgm:cxn modelId="{F693EFC5-2D34-469D-92E1-48456F0E48CB}" type="presOf" srcId="{446AA5E9-5D28-4312-AB5D-7F401B8F25AC}" destId="{6BC76C24-5EA3-4DF2-B70A-7537FDF05B3B}" srcOrd="1" destOrd="0" presId="urn:microsoft.com/office/officeart/2005/8/layout/orgChart1"/>
    <dgm:cxn modelId="{428C1BAF-AC5B-4C9B-AF27-79BAE33DC4A8}" type="presOf" srcId="{4FA85A5C-EE30-45FA-9F77-82ACA3784BFE}" destId="{4CD27BA4-148C-4F26-9783-01D37EE33963}" srcOrd="1" destOrd="0" presId="urn:microsoft.com/office/officeart/2005/8/layout/orgChart1"/>
    <dgm:cxn modelId="{7FD59AA0-0DE4-4FF6-9A72-6ACBE04A1A75}" type="presOf" srcId="{188C06CF-0C5A-4605-8023-03121C8023EB}" destId="{B0221257-269F-43AC-943E-996D80A50B39}" srcOrd="0" destOrd="0" presId="urn:microsoft.com/office/officeart/2005/8/layout/orgChart1"/>
    <dgm:cxn modelId="{26AB10CF-8474-466A-ADE1-8E4C280C230C}" type="presOf" srcId="{30B3E169-A2B8-47A9-880E-C412409126DE}" destId="{640660AA-2006-40F8-8BD4-9E8ACCD52866}" srcOrd="0" destOrd="0" presId="urn:microsoft.com/office/officeart/2005/8/layout/orgChart1"/>
    <dgm:cxn modelId="{470EE7A0-610E-4731-AA83-DD8A9DE6AEB5}" type="presOf" srcId="{6AE57D06-C91B-425C-BCCB-A5BF3BAD0BDF}" destId="{51B10A6A-2CAA-408F-A942-6507602B29E5}" srcOrd="0" destOrd="0" presId="urn:microsoft.com/office/officeart/2005/8/layout/orgChart1"/>
    <dgm:cxn modelId="{69BB52AC-6C07-4DA0-A045-578239272E3B}" type="presOf" srcId="{FF0BE9B4-51A9-4449-B6BD-40C69BC92094}" destId="{1E9562F6-28D6-429C-AA68-1AD25CF160B1}" srcOrd="0" destOrd="0" presId="urn:microsoft.com/office/officeart/2005/8/layout/orgChart1"/>
    <dgm:cxn modelId="{1AB14488-FB1E-4E47-A1B9-6C2FD12688F4}" type="presOf" srcId="{DB3F30AD-E3CF-45F1-BAF2-10A4C59E51AB}" destId="{B1A261CF-6F40-4C95-BDD9-F6A054BE2043}" srcOrd="0" destOrd="0" presId="urn:microsoft.com/office/officeart/2005/8/layout/orgChart1"/>
    <dgm:cxn modelId="{247C195D-122B-4CAC-90DC-8DA8A652461E}" type="presOf" srcId="{A7B91DAD-A3FE-4ACE-91A1-0F71EC410FC6}" destId="{23DD1384-1706-467E-ACE5-9821CF646475}" srcOrd="1" destOrd="0" presId="urn:microsoft.com/office/officeart/2005/8/layout/orgChart1"/>
    <dgm:cxn modelId="{B80EDA08-7793-45EC-8A9D-B0105B778961}" type="presOf" srcId="{5A4896DE-BB7D-40BF-B6E3-3FA5D2AE66B6}" destId="{32EF14EC-F096-4425-A423-6F0EE2710FBB}" srcOrd="0" destOrd="0" presId="urn:microsoft.com/office/officeart/2005/8/layout/orgChart1"/>
    <dgm:cxn modelId="{C5E63163-5B5E-4080-A859-4BD48E5044F8}" srcId="{A7B91DAD-A3FE-4ACE-91A1-0F71EC410FC6}" destId="{5A4896DE-BB7D-40BF-B6E3-3FA5D2AE66B6}" srcOrd="6" destOrd="0" parTransId="{E16CE30E-0CF3-400E-868C-03FA841AEBB7}" sibTransId="{1E349136-C53D-4A07-A892-E3FEA1B86BAA}"/>
    <dgm:cxn modelId="{2AA9F1EA-0A1F-4D61-8671-095DEEE393F5}" type="presOf" srcId="{806AB3D0-61F0-4908-9EB2-1DC1FCF89628}" destId="{E4E4CAEB-06BF-499B-8B3C-849FA8E0C8B5}" srcOrd="0" destOrd="0" presId="urn:microsoft.com/office/officeart/2005/8/layout/orgChart1"/>
    <dgm:cxn modelId="{8BFC5C19-B9BE-45EA-A89B-BDA40BF05D3A}" type="presOf" srcId="{A13B5304-5F05-4C5D-9158-D993514ED75F}" destId="{E9B7C495-2373-4AF4-9C1E-38D304BD23A0}" srcOrd="0" destOrd="0" presId="urn:microsoft.com/office/officeart/2005/8/layout/orgChart1"/>
    <dgm:cxn modelId="{521CC5D5-4CF7-44E2-BF3A-AA01CCA2792C}" type="presOf" srcId="{5A4896DE-BB7D-40BF-B6E3-3FA5D2AE66B6}" destId="{B62FBD98-1CE6-4291-BB26-655364C8B03B}" srcOrd="1" destOrd="0" presId="urn:microsoft.com/office/officeart/2005/8/layout/orgChart1"/>
    <dgm:cxn modelId="{CE955BA3-78E7-4F65-8E1A-1B2771E4A17D}" type="presOf" srcId="{31E8B904-60F7-4994-916E-05345E3E3E04}" destId="{9A0D93C0-D27F-4767-9D30-52D868A94FB8}" srcOrd="1" destOrd="0" presId="urn:microsoft.com/office/officeart/2005/8/layout/orgChart1"/>
    <dgm:cxn modelId="{D1098137-8B0D-4B82-AB07-5351683F26EC}" type="presOf" srcId="{806AB3D0-61F0-4908-9EB2-1DC1FCF89628}" destId="{2D0C4655-E150-42C2-88AB-6D03B78A5EE5}" srcOrd="1" destOrd="0" presId="urn:microsoft.com/office/officeart/2005/8/layout/orgChart1"/>
    <dgm:cxn modelId="{5374E145-FE95-4B03-A196-DBFD0C4C96DC}" type="presOf" srcId="{11647696-0956-4BFA-A4D2-C30B16A8031B}" destId="{B2D0A5C7-A2C9-4C57-971A-F8E0DA17AEBD}" srcOrd="0" destOrd="0" presId="urn:microsoft.com/office/officeart/2005/8/layout/orgChart1"/>
    <dgm:cxn modelId="{5830ED09-ACA6-4998-A99D-EA6836EE1E00}" type="presOf" srcId="{E16CE30E-0CF3-400E-868C-03FA841AEBB7}" destId="{EF63F5EC-7D43-4DDC-A7E2-836D25355819}" srcOrd="0" destOrd="0" presId="urn:microsoft.com/office/officeart/2005/8/layout/orgChart1"/>
    <dgm:cxn modelId="{13396CF4-B3B4-471E-BE17-25E65E0B1FBA}" srcId="{A7B91DAD-A3FE-4ACE-91A1-0F71EC410FC6}" destId="{35CA186A-3FF6-4C12-A525-3CEC451F6D3C}" srcOrd="2" destOrd="0" parTransId="{FF0BE9B4-51A9-4449-B6BD-40C69BC92094}" sibTransId="{8840B120-0F9F-4A4E-A473-3C5AE558F535}"/>
    <dgm:cxn modelId="{9D1C1689-C98C-423D-BD44-3672C9061B22}" type="presOf" srcId="{64F11174-1FCA-4243-9B99-0CE56C1312E6}" destId="{DC4EF162-FE86-430E-9261-674A4A5F0662}" srcOrd="0" destOrd="0" presId="urn:microsoft.com/office/officeart/2005/8/layout/orgChart1"/>
    <dgm:cxn modelId="{7D6BDC69-EC5A-4323-9BB1-1BF84E5A1E4E}" type="presOf" srcId="{35CA186A-3FF6-4C12-A525-3CEC451F6D3C}" destId="{B7ABA954-8639-48A0-89CB-2BD9BDB049E9}" srcOrd="1" destOrd="0" presId="urn:microsoft.com/office/officeart/2005/8/layout/orgChart1"/>
    <dgm:cxn modelId="{C5F25307-EE1B-4914-83B2-A748F6DAC47C}" srcId="{806AB3D0-61F0-4908-9EB2-1DC1FCF89628}" destId="{C05DBEA3-A280-4260-BEB1-93302759DA39}" srcOrd="0" destOrd="0" parTransId="{11647696-0956-4BFA-A4D2-C30B16A8031B}" sibTransId="{C19F380F-8FC4-460F-98D5-BC80F09B48D0}"/>
    <dgm:cxn modelId="{DD6E39E4-8665-4D2B-A522-42F704D4307D}" type="presOf" srcId="{35CA186A-3FF6-4C12-A525-3CEC451F6D3C}" destId="{3453F3B6-B2C6-43AE-AED9-9A960703D1A5}" srcOrd="0" destOrd="0" presId="urn:microsoft.com/office/officeart/2005/8/layout/orgChart1"/>
    <dgm:cxn modelId="{E5E4AC84-FA75-4FBE-8E24-C14B0AFB85BD}" type="presOf" srcId="{08EDEE00-907C-4370-9A97-25AAEB5CC2DE}" destId="{8DA666CB-E5B7-4D06-80EA-65C42BBA930A}" srcOrd="0" destOrd="0" presId="urn:microsoft.com/office/officeart/2005/8/layout/orgChart1"/>
    <dgm:cxn modelId="{3F4E2396-9BA8-4BDD-9C8C-42CAC5D951CD}" type="presOf" srcId="{31E8B904-60F7-4994-916E-05345E3E3E04}" destId="{A25C10BE-5066-43D2-8A28-8B0524319498}" srcOrd="0" destOrd="0" presId="urn:microsoft.com/office/officeart/2005/8/layout/orgChart1"/>
    <dgm:cxn modelId="{DD6E59C3-7864-4E51-B492-E9F8CD184CCB}" srcId="{A7B91DAD-A3FE-4ACE-91A1-0F71EC410FC6}" destId="{64F11174-1FCA-4243-9B99-0CE56C1312E6}" srcOrd="5" destOrd="0" parTransId="{188C06CF-0C5A-4605-8023-03121C8023EB}" sibTransId="{DF02F389-ABAE-43E7-80C6-C90581C312CA}"/>
    <dgm:cxn modelId="{697407EC-2909-4831-B977-E7CCA2FB72C4}" srcId="{A7B91DAD-A3FE-4ACE-91A1-0F71EC410FC6}" destId="{446AA5E9-5D28-4312-AB5D-7F401B8F25AC}" srcOrd="0" destOrd="0" parTransId="{08EDEE00-907C-4370-9A97-25AAEB5CC2DE}" sibTransId="{F96435C4-B274-4086-B7F7-EAD268D6C67D}"/>
    <dgm:cxn modelId="{EF600166-E8B3-4961-A535-F077B879DC4F}" type="presParOf" srcId="{0A652D3D-F447-446A-8A7F-F90F312C08D5}" destId="{9EF8B251-F809-47F6-93E6-8DBCBFE4C13E}" srcOrd="0" destOrd="0" presId="urn:microsoft.com/office/officeart/2005/8/layout/orgChart1"/>
    <dgm:cxn modelId="{070FC4A6-680E-4E65-9200-64D95087D91B}" type="presParOf" srcId="{9EF8B251-F809-47F6-93E6-8DBCBFE4C13E}" destId="{688A9139-8958-4B86-9919-97D29D79E443}" srcOrd="0" destOrd="0" presId="urn:microsoft.com/office/officeart/2005/8/layout/orgChart1"/>
    <dgm:cxn modelId="{2A9CD266-C503-4517-A174-ABE023C1E31D}" type="presParOf" srcId="{688A9139-8958-4B86-9919-97D29D79E443}" destId="{003889A3-50BE-40AC-AC6A-21B189F7A74B}" srcOrd="0" destOrd="0" presId="urn:microsoft.com/office/officeart/2005/8/layout/orgChart1"/>
    <dgm:cxn modelId="{69364E93-8A17-44CD-B6FC-CC5D7E691E4E}" type="presParOf" srcId="{688A9139-8958-4B86-9919-97D29D79E443}" destId="{23DD1384-1706-467E-ACE5-9821CF646475}" srcOrd="1" destOrd="0" presId="urn:microsoft.com/office/officeart/2005/8/layout/orgChart1"/>
    <dgm:cxn modelId="{6DAA9D66-552C-474E-90C9-5F815C9151F5}" type="presParOf" srcId="{9EF8B251-F809-47F6-93E6-8DBCBFE4C13E}" destId="{CBCF55F8-7594-47F7-A251-264504168DCD}" srcOrd="1" destOrd="0" presId="urn:microsoft.com/office/officeart/2005/8/layout/orgChart1"/>
    <dgm:cxn modelId="{D4381D56-2C5C-47AC-8C1C-3497BB8A93DB}" type="presParOf" srcId="{CBCF55F8-7594-47F7-A251-264504168DCD}" destId="{2B339760-479B-4827-BC84-B8541B1BBB6C}" srcOrd="0" destOrd="0" presId="urn:microsoft.com/office/officeart/2005/8/layout/orgChart1"/>
    <dgm:cxn modelId="{58C7575B-632A-4DE3-87FB-BF2D8693F006}" type="presParOf" srcId="{CBCF55F8-7594-47F7-A251-264504168DCD}" destId="{2A076B08-D409-465C-9CE2-F06C4D19F52B}" srcOrd="1" destOrd="0" presId="urn:microsoft.com/office/officeart/2005/8/layout/orgChart1"/>
    <dgm:cxn modelId="{75D4E4AB-1C8A-4B0F-A79C-F5A260EA246B}" type="presParOf" srcId="{2A076B08-D409-465C-9CE2-F06C4D19F52B}" destId="{58B7F1A4-9B96-4B68-8BA5-EF33F1E674AE}" srcOrd="0" destOrd="0" presId="urn:microsoft.com/office/officeart/2005/8/layout/orgChart1"/>
    <dgm:cxn modelId="{750BF1D0-088A-41E4-B5DC-E9F3E5DEFF2B}" type="presParOf" srcId="{58B7F1A4-9B96-4B68-8BA5-EF33F1E674AE}" destId="{E5E1AEFD-C853-411C-800E-8590E1765B57}" srcOrd="0" destOrd="0" presId="urn:microsoft.com/office/officeart/2005/8/layout/orgChart1"/>
    <dgm:cxn modelId="{CD8D39E8-81FB-467D-8FFA-65BFE7E041C9}" type="presParOf" srcId="{58B7F1A4-9B96-4B68-8BA5-EF33F1E674AE}" destId="{4CCFD59C-BA31-453A-A718-93B67A95D8B7}" srcOrd="1" destOrd="0" presId="urn:microsoft.com/office/officeart/2005/8/layout/orgChart1"/>
    <dgm:cxn modelId="{30EEA6D1-683A-4BD0-AF98-B662B63CF665}" type="presParOf" srcId="{2A076B08-D409-465C-9CE2-F06C4D19F52B}" destId="{5447C111-8B94-4F37-B3B4-5DFF00E697A4}" srcOrd="1" destOrd="0" presId="urn:microsoft.com/office/officeart/2005/8/layout/orgChart1"/>
    <dgm:cxn modelId="{33966252-9AFB-4B5B-BFAA-12EF0D06FCF3}" type="presParOf" srcId="{2A076B08-D409-465C-9CE2-F06C4D19F52B}" destId="{917DBBA8-5E3C-418F-B41F-39A2C71E344A}" srcOrd="2" destOrd="0" presId="urn:microsoft.com/office/officeart/2005/8/layout/orgChart1"/>
    <dgm:cxn modelId="{2BB7554E-A624-4DE3-9DF4-4514F0CDCB85}" type="presParOf" srcId="{CBCF55F8-7594-47F7-A251-264504168DCD}" destId="{B0221257-269F-43AC-943E-996D80A50B39}" srcOrd="2" destOrd="0" presId="urn:microsoft.com/office/officeart/2005/8/layout/orgChart1"/>
    <dgm:cxn modelId="{A7E41FE0-3383-4315-9E04-0AB296F35224}" type="presParOf" srcId="{CBCF55F8-7594-47F7-A251-264504168DCD}" destId="{CC45130D-1D71-4B91-AED0-F740FDA6862D}" srcOrd="3" destOrd="0" presId="urn:microsoft.com/office/officeart/2005/8/layout/orgChart1"/>
    <dgm:cxn modelId="{08B6AA35-7F8A-41A6-8D1D-C38CD2063C78}" type="presParOf" srcId="{CC45130D-1D71-4B91-AED0-F740FDA6862D}" destId="{46E8165D-9CC0-4D74-84BC-366D67416850}" srcOrd="0" destOrd="0" presId="urn:microsoft.com/office/officeart/2005/8/layout/orgChart1"/>
    <dgm:cxn modelId="{F81FD808-311D-43BF-990C-1E2DF40884FE}" type="presParOf" srcId="{46E8165D-9CC0-4D74-84BC-366D67416850}" destId="{DC4EF162-FE86-430E-9261-674A4A5F0662}" srcOrd="0" destOrd="0" presId="urn:microsoft.com/office/officeart/2005/8/layout/orgChart1"/>
    <dgm:cxn modelId="{A1D8F3F3-25BC-4BF7-80C0-0712EFBA33F4}" type="presParOf" srcId="{46E8165D-9CC0-4D74-84BC-366D67416850}" destId="{9426D18D-DFA3-4745-80F7-21B5627B72DD}" srcOrd="1" destOrd="0" presId="urn:microsoft.com/office/officeart/2005/8/layout/orgChart1"/>
    <dgm:cxn modelId="{B4ADA840-DF43-4FD2-A392-FAD18D706F9A}" type="presParOf" srcId="{CC45130D-1D71-4B91-AED0-F740FDA6862D}" destId="{5696E599-188C-4A03-9F16-B66F1768FC28}" srcOrd="1" destOrd="0" presId="urn:microsoft.com/office/officeart/2005/8/layout/orgChart1"/>
    <dgm:cxn modelId="{727709A1-51EF-4789-8308-3918F4D9FC5A}" type="presParOf" srcId="{CC45130D-1D71-4B91-AED0-F740FDA6862D}" destId="{DF4643DA-035C-4F98-8964-1EAB3234E2C5}" srcOrd="2" destOrd="0" presId="urn:microsoft.com/office/officeart/2005/8/layout/orgChart1"/>
    <dgm:cxn modelId="{B417F497-7457-4CFC-88AB-CF615C7DCE25}" type="presParOf" srcId="{CBCF55F8-7594-47F7-A251-264504168DCD}" destId="{EF63F5EC-7D43-4DDC-A7E2-836D25355819}" srcOrd="4" destOrd="0" presId="urn:microsoft.com/office/officeart/2005/8/layout/orgChart1"/>
    <dgm:cxn modelId="{B1291608-6257-4A75-9AEA-70F327BCC4C9}" type="presParOf" srcId="{CBCF55F8-7594-47F7-A251-264504168DCD}" destId="{4949D54C-2313-4848-A0BA-73B1BB702306}" srcOrd="5" destOrd="0" presId="urn:microsoft.com/office/officeart/2005/8/layout/orgChart1"/>
    <dgm:cxn modelId="{20196CAD-C3B7-4B3B-AC44-C9DC4CC48ABE}" type="presParOf" srcId="{4949D54C-2313-4848-A0BA-73B1BB702306}" destId="{D927273D-F14B-48A7-967A-F26639F000B3}" srcOrd="0" destOrd="0" presId="urn:microsoft.com/office/officeart/2005/8/layout/orgChart1"/>
    <dgm:cxn modelId="{3E8BC6A0-CFF2-4D45-AADF-C8AC54C714BB}" type="presParOf" srcId="{D927273D-F14B-48A7-967A-F26639F000B3}" destId="{32EF14EC-F096-4425-A423-6F0EE2710FBB}" srcOrd="0" destOrd="0" presId="urn:microsoft.com/office/officeart/2005/8/layout/orgChart1"/>
    <dgm:cxn modelId="{93CD0906-8BBD-4C48-8132-2B5171F54A76}" type="presParOf" srcId="{D927273D-F14B-48A7-967A-F26639F000B3}" destId="{B62FBD98-1CE6-4291-BB26-655364C8B03B}" srcOrd="1" destOrd="0" presId="urn:microsoft.com/office/officeart/2005/8/layout/orgChart1"/>
    <dgm:cxn modelId="{73358CD7-0445-45B6-9C98-F2CB91A6C1FD}" type="presParOf" srcId="{4949D54C-2313-4848-A0BA-73B1BB702306}" destId="{FEC11B0F-E6F4-4872-B7FB-596E46C551B9}" srcOrd="1" destOrd="0" presId="urn:microsoft.com/office/officeart/2005/8/layout/orgChart1"/>
    <dgm:cxn modelId="{2322E91D-A8F2-4D7A-99D4-2ABF7ED8A3AF}" type="presParOf" srcId="{4949D54C-2313-4848-A0BA-73B1BB702306}" destId="{F85704E7-FF43-40DE-8EEF-F8EA420035EF}" srcOrd="2" destOrd="0" presId="urn:microsoft.com/office/officeart/2005/8/layout/orgChart1"/>
    <dgm:cxn modelId="{D3F2C4CB-03D5-4826-A548-F32BDC9A46D5}" type="presParOf" srcId="{CBCF55F8-7594-47F7-A251-264504168DCD}" destId="{51B10A6A-2CAA-408F-A942-6507602B29E5}" srcOrd="6" destOrd="0" presId="urn:microsoft.com/office/officeart/2005/8/layout/orgChart1"/>
    <dgm:cxn modelId="{42BDEC32-9950-454B-B73E-EA3F75613382}" type="presParOf" srcId="{CBCF55F8-7594-47F7-A251-264504168DCD}" destId="{8BA6EF7F-1EBD-4859-A8D5-440E50391590}" srcOrd="7" destOrd="0" presId="urn:microsoft.com/office/officeart/2005/8/layout/orgChart1"/>
    <dgm:cxn modelId="{CF38DCB6-4486-4617-B93C-58CE89FFF4CE}" type="presParOf" srcId="{8BA6EF7F-1EBD-4859-A8D5-440E50391590}" destId="{3730DCBF-37E7-4CD5-BE59-ABA6B019D56A}" srcOrd="0" destOrd="0" presId="urn:microsoft.com/office/officeart/2005/8/layout/orgChart1"/>
    <dgm:cxn modelId="{B8262BD2-F7A9-43C7-8036-9A3761750639}" type="presParOf" srcId="{3730DCBF-37E7-4CD5-BE59-ABA6B019D56A}" destId="{E4E4CAEB-06BF-499B-8B3C-849FA8E0C8B5}" srcOrd="0" destOrd="0" presId="urn:microsoft.com/office/officeart/2005/8/layout/orgChart1"/>
    <dgm:cxn modelId="{269F5E7F-857E-425B-805D-5A0B720DCA3D}" type="presParOf" srcId="{3730DCBF-37E7-4CD5-BE59-ABA6B019D56A}" destId="{2D0C4655-E150-42C2-88AB-6D03B78A5EE5}" srcOrd="1" destOrd="0" presId="urn:microsoft.com/office/officeart/2005/8/layout/orgChart1"/>
    <dgm:cxn modelId="{11142163-533E-4425-93BE-8C4C8B492A28}" type="presParOf" srcId="{8BA6EF7F-1EBD-4859-A8D5-440E50391590}" destId="{00085367-A5B3-475C-9C65-9EBAE6987943}" srcOrd="1" destOrd="0" presId="urn:microsoft.com/office/officeart/2005/8/layout/orgChart1"/>
    <dgm:cxn modelId="{D2292EE7-AD3D-406C-8F6D-647F163C886C}" type="presParOf" srcId="{00085367-A5B3-475C-9C65-9EBAE6987943}" destId="{B2D0A5C7-A2C9-4C57-971A-F8E0DA17AEBD}" srcOrd="0" destOrd="0" presId="urn:microsoft.com/office/officeart/2005/8/layout/orgChart1"/>
    <dgm:cxn modelId="{5C450264-457B-4186-B73F-33157489DA62}" type="presParOf" srcId="{00085367-A5B3-475C-9C65-9EBAE6987943}" destId="{1EC06C93-68C8-412A-B14A-2FA10560151E}" srcOrd="1" destOrd="0" presId="urn:microsoft.com/office/officeart/2005/8/layout/orgChart1"/>
    <dgm:cxn modelId="{D176AA9D-9866-4597-B334-11CA083910E9}" type="presParOf" srcId="{1EC06C93-68C8-412A-B14A-2FA10560151E}" destId="{EF25531D-547C-4C43-9E8C-16628FB887D8}" srcOrd="0" destOrd="0" presId="urn:microsoft.com/office/officeart/2005/8/layout/orgChart1"/>
    <dgm:cxn modelId="{751F8448-3386-4440-8430-E4A60B742BEE}" type="presParOf" srcId="{EF25531D-547C-4C43-9E8C-16628FB887D8}" destId="{9D5A09CF-8E3B-46D0-92DE-FD30CAEFF227}" srcOrd="0" destOrd="0" presId="urn:microsoft.com/office/officeart/2005/8/layout/orgChart1"/>
    <dgm:cxn modelId="{8053E503-4ECF-4881-9A6F-277A5B620909}" type="presParOf" srcId="{EF25531D-547C-4C43-9E8C-16628FB887D8}" destId="{BA7A2C6D-6DE8-4729-84A2-01C5D9CA6819}" srcOrd="1" destOrd="0" presId="urn:microsoft.com/office/officeart/2005/8/layout/orgChart1"/>
    <dgm:cxn modelId="{DDD8DBEC-8855-425D-939A-219A9D1C0823}" type="presParOf" srcId="{1EC06C93-68C8-412A-B14A-2FA10560151E}" destId="{3F35EDDB-5EAF-473D-A138-86705F059FD3}" srcOrd="1" destOrd="0" presId="urn:microsoft.com/office/officeart/2005/8/layout/orgChart1"/>
    <dgm:cxn modelId="{D207B58D-024B-449A-881D-09EC3E79237A}" type="presParOf" srcId="{1EC06C93-68C8-412A-B14A-2FA10560151E}" destId="{88361C4E-7C45-4765-83AC-5190C739DA73}" srcOrd="2" destOrd="0" presId="urn:microsoft.com/office/officeart/2005/8/layout/orgChart1"/>
    <dgm:cxn modelId="{DA4F180C-5C77-44CB-8726-10E53612755B}" type="presParOf" srcId="{00085367-A5B3-475C-9C65-9EBAE6987943}" destId="{B1A261CF-6F40-4C95-BDD9-F6A054BE2043}" srcOrd="2" destOrd="0" presId="urn:microsoft.com/office/officeart/2005/8/layout/orgChart1"/>
    <dgm:cxn modelId="{0AB126D5-0703-464F-9712-DF37C869A789}" type="presParOf" srcId="{00085367-A5B3-475C-9C65-9EBAE6987943}" destId="{1A9C4D64-5A17-40D2-84DA-979CB90CD684}" srcOrd="3" destOrd="0" presId="urn:microsoft.com/office/officeart/2005/8/layout/orgChart1"/>
    <dgm:cxn modelId="{4095DE2C-D29F-4C6E-9DC4-6A435BACEF8B}" type="presParOf" srcId="{1A9C4D64-5A17-40D2-84DA-979CB90CD684}" destId="{A293592D-0277-459E-AF78-5F3AE2FF6F86}" srcOrd="0" destOrd="0" presId="urn:microsoft.com/office/officeart/2005/8/layout/orgChart1"/>
    <dgm:cxn modelId="{C4FA3A8B-1F53-4F6F-AC3F-E4745E5E293F}" type="presParOf" srcId="{A293592D-0277-459E-AF78-5F3AE2FF6F86}" destId="{A25C10BE-5066-43D2-8A28-8B0524319498}" srcOrd="0" destOrd="0" presId="urn:microsoft.com/office/officeart/2005/8/layout/orgChart1"/>
    <dgm:cxn modelId="{A1D06C1B-2A74-408B-92F3-20D2A1454AD0}" type="presParOf" srcId="{A293592D-0277-459E-AF78-5F3AE2FF6F86}" destId="{9A0D93C0-D27F-4767-9D30-52D868A94FB8}" srcOrd="1" destOrd="0" presId="urn:microsoft.com/office/officeart/2005/8/layout/orgChart1"/>
    <dgm:cxn modelId="{6E823D70-3249-45EB-81F2-D8423810FB6F}" type="presParOf" srcId="{1A9C4D64-5A17-40D2-84DA-979CB90CD684}" destId="{F1E33EF1-8BF3-4FC8-A6C4-F9598FA8833C}" srcOrd="1" destOrd="0" presId="urn:microsoft.com/office/officeart/2005/8/layout/orgChart1"/>
    <dgm:cxn modelId="{628970B6-651B-4A9B-BC3E-B3DF95CB5E9D}" type="presParOf" srcId="{1A9C4D64-5A17-40D2-84DA-979CB90CD684}" destId="{8E38364D-1C00-4EAB-9556-88BEB167E7B7}" srcOrd="2" destOrd="0" presId="urn:microsoft.com/office/officeart/2005/8/layout/orgChart1"/>
    <dgm:cxn modelId="{1C656CB9-3A3D-466D-A5B8-B6C449A6E218}" type="presParOf" srcId="{8BA6EF7F-1EBD-4859-A8D5-440E50391590}" destId="{8C82A42B-0771-4805-AE5A-24BEFAE3ADAA}" srcOrd="2" destOrd="0" presId="urn:microsoft.com/office/officeart/2005/8/layout/orgChart1"/>
    <dgm:cxn modelId="{BC4F3ACF-344D-46D8-88B2-5614D55A8298}" type="presParOf" srcId="{9EF8B251-F809-47F6-93E6-8DBCBFE4C13E}" destId="{61691265-4B95-48AD-A3E9-1FA7B7E568C8}" srcOrd="2" destOrd="0" presId="urn:microsoft.com/office/officeart/2005/8/layout/orgChart1"/>
    <dgm:cxn modelId="{67925609-2660-48B0-924C-E989BCF69574}" type="presParOf" srcId="{61691265-4B95-48AD-A3E9-1FA7B7E568C8}" destId="{8DA666CB-E5B7-4D06-80EA-65C42BBA930A}" srcOrd="0" destOrd="0" presId="urn:microsoft.com/office/officeart/2005/8/layout/orgChart1"/>
    <dgm:cxn modelId="{408EAE22-CBDA-446A-BF2E-BF1F62BEAB3C}" type="presParOf" srcId="{61691265-4B95-48AD-A3E9-1FA7B7E568C8}" destId="{26EB9BC9-A0D5-4917-B441-64E0872F1FED}" srcOrd="1" destOrd="0" presId="urn:microsoft.com/office/officeart/2005/8/layout/orgChart1"/>
    <dgm:cxn modelId="{4A4D60D5-2529-4629-997E-5D815E2F18E6}" type="presParOf" srcId="{26EB9BC9-A0D5-4917-B441-64E0872F1FED}" destId="{67875BAB-7381-47E0-B281-82EA95D78EBF}" srcOrd="0" destOrd="0" presId="urn:microsoft.com/office/officeart/2005/8/layout/orgChart1"/>
    <dgm:cxn modelId="{36E154A7-B905-42BA-8A2F-B21251B3F8C2}" type="presParOf" srcId="{67875BAB-7381-47E0-B281-82EA95D78EBF}" destId="{55D0A2E0-F77C-45C1-B7C9-D3DB6D408C42}" srcOrd="0" destOrd="0" presId="urn:microsoft.com/office/officeart/2005/8/layout/orgChart1"/>
    <dgm:cxn modelId="{C546B40D-7E5C-4240-8965-1854001EC2EB}" type="presParOf" srcId="{67875BAB-7381-47E0-B281-82EA95D78EBF}" destId="{6BC76C24-5EA3-4DF2-B70A-7537FDF05B3B}" srcOrd="1" destOrd="0" presId="urn:microsoft.com/office/officeart/2005/8/layout/orgChart1"/>
    <dgm:cxn modelId="{E222E2E3-4AFC-4663-A9A0-78DA7980B809}" type="presParOf" srcId="{26EB9BC9-A0D5-4917-B441-64E0872F1FED}" destId="{481391CA-0E62-4F54-B392-EF8957EBCAAC}" srcOrd="1" destOrd="0" presId="urn:microsoft.com/office/officeart/2005/8/layout/orgChart1"/>
    <dgm:cxn modelId="{224FE8A5-FF2D-46B9-B0FB-FBE57FEB295F}" type="presParOf" srcId="{26EB9BC9-A0D5-4917-B441-64E0872F1FED}" destId="{9FC425F9-4463-454B-B1F8-3DD70D3F2DE7}" srcOrd="2" destOrd="0" presId="urn:microsoft.com/office/officeart/2005/8/layout/orgChart1"/>
    <dgm:cxn modelId="{37D71508-831C-41C7-8A6D-A0D5941C0DAD}" type="presParOf" srcId="{61691265-4B95-48AD-A3E9-1FA7B7E568C8}" destId="{FDF58FB8-4C5A-4F94-9EF9-B92D0C0C6592}" srcOrd="2" destOrd="0" presId="urn:microsoft.com/office/officeart/2005/8/layout/orgChart1"/>
    <dgm:cxn modelId="{E61FE423-80EF-4D5D-93A4-B1A50FF376D5}" type="presParOf" srcId="{61691265-4B95-48AD-A3E9-1FA7B7E568C8}" destId="{970B30C3-57BB-474E-ADCB-3C5D3B823834}" srcOrd="3" destOrd="0" presId="urn:microsoft.com/office/officeart/2005/8/layout/orgChart1"/>
    <dgm:cxn modelId="{95134AC9-AE25-457F-B656-10D2C59F8B27}" type="presParOf" srcId="{970B30C3-57BB-474E-ADCB-3C5D3B823834}" destId="{CA9FF1DB-68B8-4F0B-B7F6-47157578C791}" srcOrd="0" destOrd="0" presId="urn:microsoft.com/office/officeart/2005/8/layout/orgChart1"/>
    <dgm:cxn modelId="{EE82584B-13DA-420E-B67B-A0D10E81D2C7}" type="presParOf" srcId="{CA9FF1DB-68B8-4F0B-B7F6-47157578C791}" destId="{0A6A6241-6C72-4CC5-B1A5-F31DF9B64B25}" srcOrd="0" destOrd="0" presId="urn:microsoft.com/office/officeart/2005/8/layout/orgChart1"/>
    <dgm:cxn modelId="{687EA0EE-E048-4547-8338-463E0025CF9E}" type="presParOf" srcId="{CA9FF1DB-68B8-4F0B-B7F6-47157578C791}" destId="{4CD27BA4-148C-4F26-9783-01D37EE33963}" srcOrd="1" destOrd="0" presId="urn:microsoft.com/office/officeart/2005/8/layout/orgChart1"/>
    <dgm:cxn modelId="{53E21063-51FE-40D5-AE1A-059369292B96}" type="presParOf" srcId="{970B30C3-57BB-474E-ADCB-3C5D3B823834}" destId="{9B74262B-9F45-494C-A062-339A0BC0DF93}" srcOrd="1" destOrd="0" presId="urn:microsoft.com/office/officeart/2005/8/layout/orgChart1"/>
    <dgm:cxn modelId="{FB4074DB-4EB3-41E9-82FA-435FD573D833}" type="presParOf" srcId="{970B30C3-57BB-474E-ADCB-3C5D3B823834}" destId="{43754506-F338-4720-9EB8-7B79E1E76663}" srcOrd="2" destOrd="0" presId="urn:microsoft.com/office/officeart/2005/8/layout/orgChart1"/>
    <dgm:cxn modelId="{3A1348A4-CDB3-4DFA-815B-85D9837D6A0C}" type="presParOf" srcId="{61691265-4B95-48AD-A3E9-1FA7B7E568C8}" destId="{1E9562F6-28D6-429C-AA68-1AD25CF160B1}" srcOrd="4" destOrd="0" presId="urn:microsoft.com/office/officeart/2005/8/layout/orgChart1"/>
    <dgm:cxn modelId="{72689BF5-A601-4504-A1FD-35F95C9FECC1}" type="presParOf" srcId="{61691265-4B95-48AD-A3E9-1FA7B7E568C8}" destId="{A6765319-9F95-490B-B804-A3B5508FD013}" srcOrd="5" destOrd="0" presId="urn:microsoft.com/office/officeart/2005/8/layout/orgChart1"/>
    <dgm:cxn modelId="{19F31E73-2F14-49FB-B60C-B328C857DCDE}" type="presParOf" srcId="{A6765319-9F95-490B-B804-A3B5508FD013}" destId="{D2920760-9E24-477B-B8E2-0181D6BAE7A5}" srcOrd="0" destOrd="0" presId="urn:microsoft.com/office/officeart/2005/8/layout/orgChart1"/>
    <dgm:cxn modelId="{A689BD48-C9E7-437F-9516-408DB4FF29A1}" type="presParOf" srcId="{D2920760-9E24-477B-B8E2-0181D6BAE7A5}" destId="{3453F3B6-B2C6-43AE-AED9-9A960703D1A5}" srcOrd="0" destOrd="0" presId="urn:microsoft.com/office/officeart/2005/8/layout/orgChart1"/>
    <dgm:cxn modelId="{168605A7-B458-4314-B174-A0EF75ECB9BE}" type="presParOf" srcId="{D2920760-9E24-477B-B8E2-0181D6BAE7A5}" destId="{B7ABA954-8639-48A0-89CB-2BD9BDB049E9}" srcOrd="1" destOrd="0" presId="urn:microsoft.com/office/officeart/2005/8/layout/orgChart1"/>
    <dgm:cxn modelId="{0886A2FF-8EBB-4E5E-867B-EDE8B51CC742}" type="presParOf" srcId="{A6765319-9F95-490B-B804-A3B5508FD013}" destId="{F30B4F76-80DC-49BB-8136-30E2AAED05C8}" srcOrd="1" destOrd="0" presId="urn:microsoft.com/office/officeart/2005/8/layout/orgChart1"/>
    <dgm:cxn modelId="{7EA33F01-095F-45AD-9E96-F9A7481A7A20}" type="presParOf" srcId="{A6765319-9F95-490B-B804-A3B5508FD013}" destId="{20B397A0-682E-48F2-9C5F-8E5CDA4498BA}" srcOrd="2" destOrd="0" presId="urn:microsoft.com/office/officeart/2005/8/layout/orgChart1"/>
    <dgm:cxn modelId="{F7A5FE7E-4C2E-4587-9655-CA67CA2F623D}" type="presParOf" srcId="{61691265-4B95-48AD-A3E9-1FA7B7E568C8}" destId="{640660AA-2006-40F8-8BD4-9E8ACCD52866}" srcOrd="6" destOrd="0" presId="urn:microsoft.com/office/officeart/2005/8/layout/orgChart1"/>
    <dgm:cxn modelId="{F28937A2-53D5-4DF9-99A9-841EDEF4A34B}" type="presParOf" srcId="{61691265-4B95-48AD-A3E9-1FA7B7E568C8}" destId="{F0388466-083B-4E2B-888D-12E624312C64}" srcOrd="7" destOrd="0" presId="urn:microsoft.com/office/officeart/2005/8/layout/orgChart1"/>
    <dgm:cxn modelId="{505BB311-DA81-4845-9623-55CCA940BA68}" type="presParOf" srcId="{F0388466-083B-4E2B-888D-12E624312C64}" destId="{6E68F04A-12B9-4106-A612-2F85612C1842}" srcOrd="0" destOrd="0" presId="urn:microsoft.com/office/officeart/2005/8/layout/orgChart1"/>
    <dgm:cxn modelId="{9E8D3935-5A10-46B7-B697-DB1EC97E8BFA}" type="presParOf" srcId="{6E68F04A-12B9-4106-A612-2F85612C1842}" destId="{E9B7C495-2373-4AF4-9C1E-38D304BD23A0}" srcOrd="0" destOrd="0" presId="urn:microsoft.com/office/officeart/2005/8/layout/orgChart1"/>
    <dgm:cxn modelId="{8E37F60D-0573-4E7C-93EC-7ABB3BA5E47F}" type="presParOf" srcId="{6E68F04A-12B9-4106-A612-2F85612C1842}" destId="{C777AD2C-688A-4526-ADD2-FA178C03906D}" srcOrd="1" destOrd="0" presId="urn:microsoft.com/office/officeart/2005/8/layout/orgChart1"/>
    <dgm:cxn modelId="{223E93E4-318B-42AC-98A3-55009DC86C88}" type="presParOf" srcId="{F0388466-083B-4E2B-888D-12E624312C64}" destId="{3084354A-C65B-40EB-A542-15F4E4331793}" srcOrd="1" destOrd="0" presId="urn:microsoft.com/office/officeart/2005/8/layout/orgChart1"/>
    <dgm:cxn modelId="{9DA78E35-AC50-433C-9BF7-4F490AE89121}" type="presParOf" srcId="{F0388466-083B-4E2B-888D-12E624312C64}" destId="{6E68BC1A-21CD-4118-9029-C1A6116991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ED4793-3291-4B3A-996B-B27332C89E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4D0608F-5CD5-453E-B433-C3BB557E7550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 de Medidores Colectivos</a:t>
          </a:r>
        </a:p>
      </dgm:t>
    </dgm:pt>
    <dgm:pt modelId="{36F77239-C913-4EF4-8E77-24B6FA0B0512}" type="parTrans" cxnId="{9892D115-AD99-4AA6-B889-20E3D2CEA817}">
      <dgm:prSet/>
      <dgm:spPr/>
      <dgm:t>
        <a:bodyPr/>
        <a:lstStyle/>
        <a:p>
          <a:endParaRPr lang="es-ES" sz="1200"/>
        </a:p>
      </dgm:t>
    </dgm:pt>
    <dgm:pt modelId="{39FF7356-B743-4A74-8C23-88817FF24165}" type="sibTrans" cxnId="{9892D115-AD99-4AA6-B889-20E3D2CEA817}">
      <dgm:prSet/>
      <dgm:spPr/>
      <dgm:t>
        <a:bodyPr/>
        <a:lstStyle/>
        <a:p>
          <a:endParaRPr lang="es-ES" sz="1200"/>
        </a:p>
      </dgm:t>
    </dgm:pt>
    <dgm:pt modelId="{41CECF1A-5138-4958-A768-36F206E28715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Operativo(a</a:t>
          </a:r>
        </a:p>
      </dgm:t>
    </dgm:pt>
    <dgm:pt modelId="{F0DBFC3E-E0C5-40A5-A341-E9241823985B}" type="parTrans" cxnId="{C43A4E61-D749-4114-88EA-DDB432CB8E58}">
      <dgm:prSet/>
      <dgm:spPr/>
      <dgm:t>
        <a:bodyPr/>
        <a:lstStyle/>
        <a:p>
          <a:endParaRPr lang="es-ES" sz="1200"/>
        </a:p>
      </dgm:t>
    </dgm:pt>
    <dgm:pt modelId="{61B868BA-DB4B-408A-9BAF-5CFC2B0B7C9A}" type="sibTrans" cxnId="{C43A4E61-D749-4114-88EA-DDB432CB8E58}">
      <dgm:prSet/>
      <dgm:spPr/>
      <dgm:t>
        <a:bodyPr/>
        <a:lstStyle/>
        <a:p>
          <a:endParaRPr lang="es-ES" sz="1200"/>
        </a:p>
      </dgm:t>
    </dgm:pt>
    <dgm:pt modelId="{3D97C118-EEC0-4AFD-A913-551BB739B8FC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Supervisores(as)</a:t>
          </a:r>
        </a:p>
      </dgm:t>
    </dgm:pt>
    <dgm:pt modelId="{217DB83D-BBDA-4F08-9697-D1F4DD188F9E}" type="parTrans" cxnId="{469F4926-B8C1-4580-A616-7C5F7595939B}">
      <dgm:prSet/>
      <dgm:spPr/>
      <dgm:t>
        <a:bodyPr/>
        <a:lstStyle/>
        <a:p>
          <a:endParaRPr lang="es-ES" sz="1200"/>
        </a:p>
      </dgm:t>
    </dgm:pt>
    <dgm:pt modelId="{502DBA7B-CC79-49FD-88DB-4F29BD547B88}" type="sibTrans" cxnId="{469F4926-B8C1-4580-A616-7C5F7595939B}">
      <dgm:prSet/>
      <dgm:spPr/>
      <dgm:t>
        <a:bodyPr/>
        <a:lstStyle/>
        <a:p>
          <a:endParaRPr lang="es-ES" sz="1200"/>
        </a:p>
      </dgm:t>
    </dgm:pt>
    <dgm:pt modelId="{0494A1CA-3AB0-4852-90A7-D99BB613C87D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</a:t>
          </a:r>
        </a:p>
      </dgm:t>
    </dgm:pt>
    <dgm:pt modelId="{AB93D3C4-9A05-4600-AB18-6B9A4B96A726}" type="parTrans" cxnId="{F7C5250F-D36B-4E51-AE38-F055E7F8A9DE}">
      <dgm:prSet/>
      <dgm:spPr/>
      <dgm:t>
        <a:bodyPr/>
        <a:lstStyle/>
        <a:p>
          <a:endParaRPr lang="es-ES" sz="1200"/>
        </a:p>
      </dgm:t>
    </dgm:pt>
    <dgm:pt modelId="{61D88278-D170-4830-AE94-9FAC20C8BC0A}" type="sibTrans" cxnId="{F7C5250F-D36B-4E51-AE38-F055E7F8A9DE}">
      <dgm:prSet/>
      <dgm:spPr/>
      <dgm:t>
        <a:bodyPr/>
        <a:lstStyle/>
        <a:p>
          <a:endParaRPr lang="es-ES" sz="1200"/>
        </a:p>
      </dgm:t>
    </dgm:pt>
    <dgm:pt modelId="{C57435D3-AD92-44F7-8791-36FF950BD46A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Promotores(as)</a:t>
          </a:r>
        </a:p>
      </dgm:t>
    </dgm:pt>
    <dgm:pt modelId="{BA1D4307-52DD-4FEA-AF11-A65C2CFB8209}" type="parTrans" cxnId="{063FAE7D-4836-4F4C-84FB-277750559C64}">
      <dgm:prSet/>
      <dgm:spPr/>
      <dgm:t>
        <a:bodyPr/>
        <a:lstStyle/>
        <a:p>
          <a:endParaRPr lang="es-ES" sz="1200"/>
        </a:p>
      </dgm:t>
    </dgm:pt>
    <dgm:pt modelId="{E41E0BFF-49DA-465A-80D6-BAF1A3CA685E}" type="sibTrans" cxnId="{063FAE7D-4836-4F4C-84FB-277750559C64}">
      <dgm:prSet/>
      <dgm:spPr/>
      <dgm:t>
        <a:bodyPr/>
        <a:lstStyle/>
        <a:p>
          <a:endParaRPr lang="es-ES" sz="1200"/>
        </a:p>
      </dgm:t>
    </dgm:pt>
    <dgm:pt modelId="{89CDA7DB-8FA3-4B3E-B8F7-3885093A3C2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Encargados(as)  Bomba</a:t>
          </a:r>
        </a:p>
      </dgm:t>
    </dgm:pt>
    <dgm:pt modelId="{E156FCEE-FD68-4036-BDC8-4CF19890F623}" type="parTrans" cxnId="{FB31C3FA-E54F-4C40-B6F8-F0FAB4FA9D8D}">
      <dgm:prSet/>
      <dgm:spPr/>
      <dgm:t>
        <a:bodyPr/>
        <a:lstStyle/>
        <a:p>
          <a:endParaRPr lang="es-ES" sz="1200"/>
        </a:p>
      </dgm:t>
    </dgm:pt>
    <dgm:pt modelId="{6624FF1D-39EF-4B6F-B906-14D49DA8137B}" type="sibTrans" cxnId="{FB31C3FA-E54F-4C40-B6F8-F0FAB4FA9D8D}">
      <dgm:prSet/>
      <dgm:spPr/>
      <dgm:t>
        <a:bodyPr/>
        <a:lstStyle/>
        <a:p>
          <a:endParaRPr lang="es-ES" sz="1200"/>
        </a:p>
      </dgm:t>
    </dgm:pt>
    <dgm:pt modelId="{76D91D6C-3414-4903-AB96-08E68AF5F37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  </a:t>
          </a:r>
          <a:r>
            <a:rPr kumimoji="1" lang="es-MX" altLang="es-MX" sz="1200" smtClean="0">
              <a:latin typeface="+mn-lt"/>
            </a:rPr>
            <a:t>de Bomba</a:t>
          </a:r>
          <a:endParaRPr kumimoji="1" lang="es-MX" altLang="es-MX" sz="1200" dirty="0" smtClean="0">
            <a:latin typeface="+mn-lt"/>
          </a:endParaRPr>
        </a:p>
      </dgm:t>
    </dgm:pt>
    <dgm:pt modelId="{E2E36BFF-3AAF-4329-AE68-A0A4D14DF28B}" type="parTrans" cxnId="{6E426038-152C-424F-A27E-A041AABC4D61}">
      <dgm:prSet/>
      <dgm:spPr/>
      <dgm:t>
        <a:bodyPr/>
        <a:lstStyle/>
        <a:p>
          <a:endParaRPr lang="es-ES"/>
        </a:p>
      </dgm:t>
    </dgm:pt>
    <dgm:pt modelId="{EF6EEE70-57E5-400C-A1C2-38722A47013C}" type="sibTrans" cxnId="{6E426038-152C-424F-A27E-A041AABC4D61}">
      <dgm:prSet/>
      <dgm:spPr/>
      <dgm:t>
        <a:bodyPr/>
        <a:lstStyle/>
        <a:p>
          <a:endParaRPr lang="es-ES"/>
        </a:p>
      </dgm:t>
    </dgm:pt>
    <dgm:pt modelId="{5CA3DC6F-9B55-4C5B-B17E-D4948F1C1158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 Encargados (as)</a:t>
          </a:r>
        </a:p>
      </dgm:t>
    </dgm:pt>
    <dgm:pt modelId="{F9B08394-7A32-47E9-9651-31C5DC3C0881}" type="parTrans" cxnId="{0E5D295D-12EF-4B8F-A5B9-45C4D10945B6}">
      <dgm:prSet/>
      <dgm:spPr/>
      <dgm:t>
        <a:bodyPr/>
        <a:lstStyle/>
        <a:p>
          <a:endParaRPr lang="es-ES"/>
        </a:p>
      </dgm:t>
    </dgm:pt>
    <dgm:pt modelId="{E19A41B0-DD66-4F9E-9E30-59A9AD272EC8}" type="sibTrans" cxnId="{0E5D295D-12EF-4B8F-A5B9-45C4D10945B6}">
      <dgm:prSet/>
      <dgm:spPr/>
      <dgm:t>
        <a:bodyPr/>
        <a:lstStyle/>
        <a:p>
          <a:endParaRPr lang="es-ES"/>
        </a:p>
      </dgm:t>
    </dgm:pt>
    <dgm:pt modelId="{6D9E0BBC-5A9E-4231-B91B-048940361A89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Ayudantes Generales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43931A28-0500-4C16-B1AF-E714FD45D596}" type="parTrans" cxnId="{F7A7C097-DD22-4F8A-BEFC-1CAF7A9C989F}">
      <dgm:prSet/>
      <dgm:spPr/>
      <dgm:t>
        <a:bodyPr/>
        <a:lstStyle/>
        <a:p>
          <a:endParaRPr lang="es-ES"/>
        </a:p>
      </dgm:t>
    </dgm:pt>
    <dgm:pt modelId="{C4DC97C6-68BA-4035-BED6-27E173E3EBBB}" type="sibTrans" cxnId="{F7A7C097-DD22-4F8A-BEFC-1CAF7A9C989F}">
      <dgm:prSet/>
      <dgm:spPr/>
      <dgm:t>
        <a:bodyPr/>
        <a:lstStyle/>
        <a:p>
          <a:endParaRPr lang="es-ES"/>
        </a:p>
      </dgm:t>
    </dgm:pt>
    <dgm:pt modelId="{68CD185A-52DF-4F29-84BA-508AA90390E0}" type="pres">
      <dgm:prSet presAssocID="{A3ED4793-3291-4B3A-996B-B27332C89E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2FE76F-5029-486E-88AF-ABE4C91FAE9A}" type="pres">
      <dgm:prSet presAssocID="{B4D0608F-5CD5-453E-B433-C3BB557E7550}" presName="hierRoot1" presStyleCnt="0">
        <dgm:presLayoutVars>
          <dgm:hierBranch val="init"/>
        </dgm:presLayoutVars>
      </dgm:prSet>
      <dgm:spPr/>
    </dgm:pt>
    <dgm:pt modelId="{AFC6C5CA-0FA4-499F-A8CB-3114B3EEEB08}" type="pres">
      <dgm:prSet presAssocID="{B4D0608F-5CD5-453E-B433-C3BB557E7550}" presName="rootComposite1" presStyleCnt="0"/>
      <dgm:spPr/>
    </dgm:pt>
    <dgm:pt modelId="{CD31B17E-0503-4E49-9A72-BE4C228190EC}" type="pres">
      <dgm:prSet presAssocID="{B4D0608F-5CD5-453E-B433-C3BB557E7550}" presName="rootText1" presStyleLbl="node0" presStyleIdx="0" presStyleCnt="1" custScaleX="1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DECE2-EAC4-40EF-9D73-D984436F45CC}" type="pres">
      <dgm:prSet presAssocID="{B4D0608F-5CD5-453E-B433-C3BB557E755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6BF80B0-D7C6-42D7-BF4A-F8819EB1F58E}" type="pres">
      <dgm:prSet presAssocID="{B4D0608F-5CD5-453E-B433-C3BB557E7550}" presName="hierChild2" presStyleCnt="0"/>
      <dgm:spPr/>
    </dgm:pt>
    <dgm:pt modelId="{60BAA8F5-E51B-42A5-A1D2-606B41DF1103}" type="pres">
      <dgm:prSet presAssocID="{217DB83D-BBDA-4F08-9697-D1F4DD188F9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9FA3CB3-131E-473E-B45C-F60C7F0F2236}" type="pres">
      <dgm:prSet presAssocID="{3D97C118-EEC0-4AFD-A913-551BB739B8FC}" presName="hierRoot2" presStyleCnt="0">
        <dgm:presLayoutVars>
          <dgm:hierBranch/>
        </dgm:presLayoutVars>
      </dgm:prSet>
      <dgm:spPr/>
    </dgm:pt>
    <dgm:pt modelId="{CAB5C74A-75BC-469B-9C73-07DCF43DB24D}" type="pres">
      <dgm:prSet presAssocID="{3D97C118-EEC0-4AFD-A913-551BB739B8FC}" presName="rootComposite" presStyleCnt="0"/>
      <dgm:spPr/>
    </dgm:pt>
    <dgm:pt modelId="{6B00CF9B-1257-40FD-BCB9-8190CE134BDC}" type="pres">
      <dgm:prSet presAssocID="{3D97C118-EEC0-4AFD-A913-551BB739B8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32B38-5926-43BF-8077-3EEEA2F64759}" type="pres">
      <dgm:prSet presAssocID="{3D97C118-EEC0-4AFD-A913-551BB739B8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77D0C0-7A75-4802-87B9-CA4286BB6E3E}" type="pres">
      <dgm:prSet presAssocID="{3D97C118-EEC0-4AFD-A913-551BB739B8FC}" presName="hierChild4" presStyleCnt="0"/>
      <dgm:spPr/>
    </dgm:pt>
    <dgm:pt modelId="{813088D6-C038-4DBF-86D2-DF0387005CC3}" type="pres">
      <dgm:prSet presAssocID="{E156FCEE-FD68-4036-BDC8-4CF19890F623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B5F1A91-7B2E-4990-8F4C-16BDE3081F9F}" type="pres">
      <dgm:prSet presAssocID="{89CDA7DB-8FA3-4B3E-B8F7-3885093A3C22}" presName="hierRoot2" presStyleCnt="0">
        <dgm:presLayoutVars>
          <dgm:hierBranch val="init"/>
        </dgm:presLayoutVars>
      </dgm:prSet>
      <dgm:spPr/>
    </dgm:pt>
    <dgm:pt modelId="{ECE9CC86-BD6C-4488-8674-7B8C143B52E9}" type="pres">
      <dgm:prSet presAssocID="{89CDA7DB-8FA3-4B3E-B8F7-3885093A3C22}" presName="rootComposite" presStyleCnt="0"/>
      <dgm:spPr/>
    </dgm:pt>
    <dgm:pt modelId="{74A8A417-17A0-42FF-9D6F-B4F7644E4E6E}" type="pres">
      <dgm:prSet presAssocID="{89CDA7DB-8FA3-4B3E-B8F7-3885093A3C22}" presName="rootText" presStyleLbl="node3" presStyleIdx="0" presStyleCnt="4" custScaleX="108001" custScaleY="992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CDE1CB-D24C-4730-BFAF-EB730F4CC469}" type="pres">
      <dgm:prSet presAssocID="{89CDA7DB-8FA3-4B3E-B8F7-3885093A3C22}" presName="rootConnector" presStyleLbl="node3" presStyleIdx="0" presStyleCnt="4"/>
      <dgm:spPr/>
      <dgm:t>
        <a:bodyPr/>
        <a:lstStyle/>
        <a:p>
          <a:endParaRPr lang="es-ES"/>
        </a:p>
      </dgm:t>
    </dgm:pt>
    <dgm:pt modelId="{3086442D-FBE1-4428-95D4-53207C0F6072}" type="pres">
      <dgm:prSet presAssocID="{89CDA7DB-8FA3-4B3E-B8F7-3885093A3C22}" presName="hierChild4" presStyleCnt="0"/>
      <dgm:spPr/>
    </dgm:pt>
    <dgm:pt modelId="{A0088C03-7260-4BEA-A97D-640B78E7F6A7}" type="pres">
      <dgm:prSet presAssocID="{89CDA7DB-8FA3-4B3E-B8F7-3885093A3C22}" presName="hierChild5" presStyleCnt="0"/>
      <dgm:spPr/>
    </dgm:pt>
    <dgm:pt modelId="{ADD28B48-20DA-49FE-8E2A-DDC0C1FDC2B2}" type="pres">
      <dgm:prSet presAssocID="{E2E36BFF-3AAF-4329-AE68-A0A4D14DF28B}" presName="Name35" presStyleLbl="parChTrans1D3" presStyleIdx="1" presStyleCnt="4"/>
      <dgm:spPr/>
      <dgm:t>
        <a:bodyPr/>
        <a:lstStyle/>
        <a:p>
          <a:endParaRPr lang="es-MX"/>
        </a:p>
      </dgm:t>
    </dgm:pt>
    <dgm:pt modelId="{CB383599-FA1B-4F81-880C-503D95D2C917}" type="pres">
      <dgm:prSet presAssocID="{76D91D6C-3414-4903-AB96-08E68AF5F370}" presName="hierRoot2" presStyleCnt="0">
        <dgm:presLayoutVars>
          <dgm:hierBranch val="init"/>
        </dgm:presLayoutVars>
      </dgm:prSet>
      <dgm:spPr/>
    </dgm:pt>
    <dgm:pt modelId="{2C1083A1-E11B-4559-919F-D56A91BF1970}" type="pres">
      <dgm:prSet presAssocID="{76D91D6C-3414-4903-AB96-08E68AF5F370}" presName="rootComposite" presStyleCnt="0"/>
      <dgm:spPr/>
    </dgm:pt>
    <dgm:pt modelId="{9C5FA02D-DAAA-4EF6-84B6-5B50617DC756}" type="pres">
      <dgm:prSet presAssocID="{76D91D6C-3414-4903-AB96-08E68AF5F37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EF8C6D1-4A93-475B-94EE-A487AE5E77C2}" type="pres">
      <dgm:prSet presAssocID="{76D91D6C-3414-4903-AB96-08E68AF5F370}" presName="rootConnector" presStyleLbl="node3" presStyleIdx="1" presStyleCnt="4"/>
      <dgm:spPr/>
      <dgm:t>
        <a:bodyPr/>
        <a:lstStyle/>
        <a:p>
          <a:endParaRPr lang="es-MX"/>
        </a:p>
      </dgm:t>
    </dgm:pt>
    <dgm:pt modelId="{447A0B53-9F5A-426A-8310-750FAE9E9FC2}" type="pres">
      <dgm:prSet presAssocID="{76D91D6C-3414-4903-AB96-08E68AF5F370}" presName="hierChild4" presStyleCnt="0"/>
      <dgm:spPr/>
    </dgm:pt>
    <dgm:pt modelId="{A938C948-5171-4DBD-8A54-0DCBE770E35E}" type="pres">
      <dgm:prSet presAssocID="{76D91D6C-3414-4903-AB96-08E68AF5F370}" presName="hierChild5" presStyleCnt="0"/>
      <dgm:spPr/>
    </dgm:pt>
    <dgm:pt modelId="{8D7C88F2-0B59-443F-9C90-157AF6647390}" type="pres">
      <dgm:prSet presAssocID="{F9B08394-7A32-47E9-9651-31C5DC3C0881}" presName="Name35" presStyleLbl="parChTrans1D3" presStyleIdx="2" presStyleCnt="4"/>
      <dgm:spPr/>
      <dgm:t>
        <a:bodyPr/>
        <a:lstStyle/>
        <a:p>
          <a:endParaRPr lang="es-MX"/>
        </a:p>
      </dgm:t>
    </dgm:pt>
    <dgm:pt modelId="{7B42EEDD-590D-4ABB-86B4-D17BC889C407}" type="pres">
      <dgm:prSet presAssocID="{5CA3DC6F-9B55-4C5B-B17E-D4948F1C1158}" presName="hierRoot2" presStyleCnt="0">
        <dgm:presLayoutVars>
          <dgm:hierBranch val="init"/>
        </dgm:presLayoutVars>
      </dgm:prSet>
      <dgm:spPr/>
    </dgm:pt>
    <dgm:pt modelId="{05C6E17C-7B21-4608-B4BC-25758E38DFE3}" type="pres">
      <dgm:prSet presAssocID="{5CA3DC6F-9B55-4C5B-B17E-D4948F1C1158}" presName="rootComposite" presStyleCnt="0"/>
      <dgm:spPr/>
    </dgm:pt>
    <dgm:pt modelId="{EDB39C3A-1D0B-42BE-8EDC-2AA29AA7065A}" type="pres">
      <dgm:prSet presAssocID="{5CA3DC6F-9B55-4C5B-B17E-D4948F1C1158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4CED4E-AC03-4708-8E5E-53EF30544F68}" type="pres">
      <dgm:prSet presAssocID="{5CA3DC6F-9B55-4C5B-B17E-D4948F1C1158}" presName="rootConnector" presStyleLbl="node3" presStyleIdx="2" presStyleCnt="4"/>
      <dgm:spPr/>
      <dgm:t>
        <a:bodyPr/>
        <a:lstStyle/>
        <a:p>
          <a:endParaRPr lang="es-MX"/>
        </a:p>
      </dgm:t>
    </dgm:pt>
    <dgm:pt modelId="{6850FC3F-F7AF-4A4E-AB5F-7FDB0D8FF6C1}" type="pres">
      <dgm:prSet presAssocID="{5CA3DC6F-9B55-4C5B-B17E-D4948F1C1158}" presName="hierChild4" presStyleCnt="0"/>
      <dgm:spPr/>
    </dgm:pt>
    <dgm:pt modelId="{97A70B22-AB38-4B3C-A7EC-D9E76AE9E003}" type="pres">
      <dgm:prSet presAssocID="{5CA3DC6F-9B55-4C5B-B17E-D4948F1C1158}" presName="hierChild5" presStyleCnt="0"/>
      <dgm:spPr/>
    </dgm:pt>
    <dgm:pt modelId="{3E78204A-6514-4D9B-8D2C-147E5B72CDC6}" type="pres">
      <dgm:prSet presAssocID="{43931A28-0500-4C16-B1AF-E714FD45D596}" presName="Name35" presStyleLbl="parChTrans1D3" presStyleIdx="3" presStyleCnt="4"/>
      <dgm:spPr/>
      <dgm:t>
        <a:bodyPr/>
        <a:lstStyle/>
        <a:p>
          <a:endParaRPr lang="es-ES"/>
        </a:p>
      </dgm:t>
    </dgm:pt>
    <dgm:pt modelId="{C1F16C2E-2D37-46C4-A166-EF3B38047147}" type="pres">
      <dgm:prSet presAssocID="{6D9E0BBC-5A9E-4231-B91B-048940361A89}" presName="hierRoot2" presStyleCnt="0">
        <dgm:presLayoutVars>
          <dgm:hierBranch val="init"/>
        </dgm:presLayoutVars>
      </dgm:prSet>
      <dgm:spPr/>
    </dgm:pt>
    <dgm:pt modelId="{8914EFAF-97C1-4E9B-96A6-6FA33899E659}" type="pres">
      <dgm:prSet presAssocID="{6D9E0BBC-5A9E-4231-B91B-048940361A89}" presName="rootComposite" presStyleCnt="0"/>
      <dgm:spPr/>
    </dgm:pt>
    <dgm:pt modelId="{5298FCC1-05A7-40F8-8261-FAF850B9735C}" type="pres">
      <dgm:prSet presAssocID="{6D9E0BBC-5A9E-4231-B91B-048940361A89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70855E-79B3-4B38-9256-25A4FB393267}" type="pres">
      <dgm:prSet presAssocID="{6D9E0BBC-5A9E-4231-B91B-048940361A89}" presName="rootConnector" presStyleLbl="node3" presStyleIdx="3" presStyleCnt="4"/>
      <dgm:spPr/>
      <dgm:t>
        <a:bodyPr/>
        <a:lstStyle/>
        <a:p>
          <a:endParaRPr lang="es-ES"/>
        </a:p>
      </dgm:t>
    </dgm:pt>
    <dgm:pt modelId="{EC85E55D-87D1-4307-A96D-DCE08DF0E143}" type="pres">
      <dgm:prSet presAssocID="{6D9E0BBC-5A9E-4231-B91B-048940361A89}" presName="hierChild4" presStyleCnt="0"/>
      <dgm:spPr/>
    </dgm:pt>
    <dgm:pt modelId="{5E702A8B-27DE-46DF-98C8-9E5BD14DCBE1}" type="pres">
      <dgm:prSet presAssocID="{6D9E0BBC-5A9E-4231-B91B-048940361A89}" presName="hierChild5" presStyleCnt="0"/>
      <dgm:spPr/>
    </dgm:pt>
    <dgm:pt modelId="{0212A9D7-57CE-4C77-A680-0C192F2E444D}" type="pres">
      <dgm:prSet presAssocID="{3D97C118-EEC0-4AFD-A913-551BB739B8FC}" presName="hierChild5" presStyleCnt="0"/>
      <dgm:spPr/>
    </dgm:pt>
    <dgm:pt modelId="{B5910E94-EB6B-45E2-A26F-D0E1EC15EE22}" type="pres">
      <dgm:prSet presAssocID="{B4D0608F-5CD5-453E-B433-C3BB557E7550}" presName="hierChild3" presStyleCnt="0"/>
      <dgm:spPr/>
    </dgm:pt>
    <dgm:pt modelId="{8694C712-26CB-4FAC-AE6F-601054A91B49}" type="pres">
      <dgm:prSet presAssocID="{F0DBFC3E-E0C5-40A5-A341-E9241823985B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C09FD2AE-746B-4F74-9CD0-4C47C046472B}" type="pres">
      <dgm:prSet presAssocID="{41CECF1A-5138-4958-A768-36F206E28715}" presName="hierRoot3" presStyleCnt="0">
        <dgm:presLayoutVars>
          <dgm:hierBranch val="init"/>
        </dgm:presLayoutVars>
      </dgm:prSet>
      <dgm:spPr/>
    </dgm:pt>
    <dgm:pt modelId="{AD602F5A-703B-47EE-AC83-243F3ADEB14E}" type="pres">
      <dgm:prSet presAssocID="{41CECF1A-5138-4958-A768-36F206E28715}" presName="rootComposite3" presStyleCnt="0"/>
      <dgm:spPr/>
    </dgm:pt>
    <dgm:pt modelId="{CB1208C2-1C69-4DC8-A500-9E9B8AC0015F}" type="pres">
      <dgm:prSet presAssocID="{41CECF1A-5138-4958-A768-36F206E28715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BE776-2148-4D7B-9058-387E2639FF60}" type="pres">
      <dgm:prSet presAssocID="{41CECF1A-5138-4958-A768-36F206E2871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C2DFACA3-7996-4196-AF54-BDA0B1BA5058}" type="pres">
      <dgm:prSet presAssocID="{41CECF1A-5138-4958-A768-36F206E28715}" presName="hierChild6" presStyleCnt="0"/>
      <dgm:spPr/>
    </dgm:pt>
    <dgm:pt modelId="{969C4A38-5D80-4281-B240-DA3065A175F6}" type="pres">
      <dgm:prSet presAssocID="{41CECF1A-5138-4958-A768-36F206E28715}" presName="hierChild7" presStyleCnt="0"/>
      <dgm:spPr/>
    </dgm:pt>
    <dgm:pt modelId="{902481D6-EB67-44E0-BE7E-C1515D51E407}" type="pres">
      <dgm:prSet presAssocID="{AB93D3C4-9A05-4600-AB18-6B9A4B96A72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07F88835-8A1F-4EB5-A2D6-53B55B1CCD65}" type="pres">
      <dgm:prSet presAssocID="{0494A1CA-3AB0-4852-90A7-D99BB613C87D}" presName="hierRoot3" presStyleCnt="0">
        <dgm:presLayoutVars>
          <dgm:hierBranch val="init"/>
        </dgm:presLayoutVars>
      </dgm:prSet>
      <dgm:spPr/>
    </dgm:pt>
    <dgm:pt modelId="{A212D555-217F-47D0-BC73-1EA8A8F69E76}" type="pres">
      <dgm:prSet presAssocID="{0494A1CA-3AB0-4852-90A7-D99BB613C87D}" presName="rootComposite3" presStyleCnt="0"/>
      <dgm:spPr/>
    </dgm:pt>
    <dgm:pt modelId="{4072C0F9-606C-4D65-B6F9-D642BB3B577A}" type="pres">
      <dgm:prSet presAssocID="{0494A1CA-3AB0-4852-90A7-D99BB613C87D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7E9FD-5DFF-4564-A98D-4E186393B43B}" type="pres">
      <dgm:prSet presAssocID="{0494A1CA-3AB0-4852-90A7-D99BB613C87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D165A9E-02CD-4893-B199-1AB1208D018A}" type="pres">
      <dgm:prSet presAssocID="{0494A1CA-3AB0-4852-90A7-D99BB613C87D}" presName="hierChild6" presStyleCnt="0"/>
      <dgm:spPr/>
    </dgm:pt>
    <dgm:pt modelId="{B31343C2-B2FA-447C-88B2-9ABE7EB4D37E}" type="pres">
      <dgm:prSet presAssocID="{0494A1CA-3AB0-4852-90A7-D99BB613C87D}" presName="hierChild7" presStyleCnt="0"/>
      <dgm:spPr/>
    </dgm:pt>
    <dgm:pt modelId="{B04467B9-EA49-4F35-B280-3DCA7AFBA92D}" type="pres">
      <dgm:prSet presAssocID="{BA1D4307-52DD-4FEA-AF11-A65C2CFB820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B63094-298D-43BD-B115-0FAC026CA601}" type="pres">
      <dgm:prSet presAssocID="{C57435D3-AD92-44F7-8791-36FF950BD46A}" presName="hierRoot3" presStyleCnt="0">
        <dgm:presLayoutVars>
          <dgm:hierBranch val="init"/>
        </dgm:presLayoutVars>
      </dgm:prSet>
      <dgm:spPr/>
    </dgm:pt>
    <dgm:pt modelId="{D5B4B7F9-B021-42BF-BED4-4EDF60DA01BF}" type="pres">
      <dgm:prSet presAssocID="{C57435D3-AD92-44F7-8791-36FF950BD46A}" presName="rootComposite3" presStyleCnt="0"/>
      <dgm:spPr/>
    </dgm:pt>
    <dgm:pt modelId="{6CCBDAB8-0C8D-424A-BCA5-30AF9D6BA162}" type="pres">
      <dgm:prSet presAssocID="{C57435D3-AD92-44F7-8791-36FF950BD46A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E22AD2-5325-471E-B3DB-3AD6B0AB981E}" type="pres">
      <dgm:prSet presAssocID="{C57435D3-AD92-44F7-8791-36FF950BD46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15495DCF-D140-4111-8CB2-6344F842E7E3}" type="pres">
      <dgm:prSet presAssocID="{C57435D3-AD92-44F7-8791-36FF950BD46A}" presName="hierChild6" presStyleCnt="0"/>
      <dgm:spPr/>
    </dgm:pt>
    <dgm:pt modelId="{4D7A009C-3D7C-4B4D-A263-FB02BD9ED28C}" type="pres">
      <dgm:prSet presAssocID="{C57435D3-AD92-44F7-8791-36FF950BD46A}" presName="hierChild7" presStyleCnt="0"/>
      <dgm:spPr/>
    </dgm:pt>
  </dgm:ptLst>
  <dgm:cxnLst>
    <dgm:cxn modelId="{7D2E65B0-D597-4021-A1A0-4B8CBD1436C0}" type="presOf" srcId="{76D91D6C-3414-4903-AB96-08E68AF5F370}" destId="{0EF8C6D1-4A93-475B-94EE-A487AE5E77C2}" srcOrd="1" destOrd="0" presId="urn:microsoft.com/office/officeart/2005/8/layout/orgChart1"/>
    <dgm:cxn modelId="{A2627776-81F2-4C49-A8D0-54CB9D1C8519}" type="presOf" srcId="{E2E36BFF-3AAF-4329-AE68-A0A4D14DF28B}" destId="{ADD28B48-20DA-49FE-8E2A-DDC0C1FDC2B2}" srcOrd="0" destOrd="0" presId="urn:microsoft.com/office/officeart/2005/8/layout/orgChart1"/>
    <dgm:cxn modelId="{80F0D57E-2F44-4B3F-AAA0-43DCD9168E6C}" type="presOf" srcId="{C57435D3-AD92-44F7-8791-36FF950BD46A}" destId="{D9E22AD2-5325-471E-B3DB-3AD6B0AB981E}" srcOrd="1" destOrd="0" presId="urn:microsoft.com/office/officeart/2005/8/layout/orgChart1"/>
    <dgm:cxn modelId="{469F4926-B8C1-4580-A616-7C5F7595939B}" srcId="{B4D0608F-5CD5-453E-B433-C3BB557E7550}" destId="{3D97C118-EEC0-4AFD-A913-551BB739B8FC}" srcOrd="3" destOrd="0" parTransId="{217DB83D-BBDA-4F08-9697-D1F4DD188F9E}" sibTransId="{502DBA7B-CC79-49FD-88DB-4F29BD547B88}"/>
    <dgm:cxn modelId="{BFCA1C95-DCEA-4474-9E88-8442466939B5}" type="presOf" srcId="{89CDA7DB-8FA3-4B3E-B8F7-3885093A3C22}" destId="{FBCDE1CB-D24C-4730-BFAF-EB730F4CC469}" srcOrd="1" destOrd="0" presId="urn:microsoft.com/office/officeart/2005/8/layout/orgChart1"/>
    <dgm:cxn modelId="{AEC1B1F4-B438-48AE-8E70-DA620CA748B8}" type="presOf" srcId="{5CA3DC6F-9B55-4C5B-B17E-D4948F1C1158}" destId="{EDB39C3A-1D0B-42BE-8EDC-2AA29AA7065A}" srcOrd="0" destOrd="0" presId="urn:microsoft.com/office/officeart/2005/8/layout/orgChart1"/>
    <dgm:cxn modelId="{E4F5A74E-F58F-4311-B260-C47AE31A9074}" type="presOf" srcId="{3D97C118-EEC0-4AFD-A913-551BB739B8FC}" destId="{05932B38-5926-43BF-8077-3EEEA2F64759}" srcOrd="1" destOrd="0" presId="urn:microsoft.com/office/officeart/2005/8/layout/orgChart1"/>
    <dgm:cxn modelId="{844769E5-397E-4F3F-AF34-69090FD2A7C6}" type="presOf" srcId="{3D97C118-EEC0-4AFD-A913-551BB739B8FC}" destId="{6B00CF9B-1257-40FD-BCB9-8190CE134BDC}" srcOrd="0" destOrd="0" presId="urn:microsoft.com/office/officeart/2005/8/layout/orgChart1"/>
    <dgm:cxn modelId="{4F433087-F901-487B-BB18-31B823BD6691}" type="presOf" srcId="{5CA3DC6F-9B55-4C5B-B17E-D4948F1C1158}" destId="{894CED4E-AC03-4708-8E5E-53EF30544F68}" srcOrd="1" destOrd="0" presId="urn:microsoft.com/office/officeart/2005/8/layout/orgChart1"/>
    <dgm:cxn modelId="{0E2DD6AC-9413-4A8C-A9C0-5DCC7E37C437}" type="presOf" srcId="{217DB83D-BBDA-4F08-9697-D1F4DD188F9E}" destId="{60BAA8F5-E51B-42A5-A1D2-606B41DF1103}" srcOrd="0" destOrd="0" presId="urn:microsoft.com/office/officeart/2005/8/layout/orgChart1"/>
    <dgm:cxn modelId="{2DA7EDA7-91C3-4A19-BC14-E93E53F37EC1}" type="presOf" srcId="{E156FCEE-FD68-4036-BDC8-4CF19890F623}" destId="{813088D6-C038-4DBF-86D2-DF0387005CC3}" srcOrd="0" destOrd="0" presId="urn:microsoft.com/office/officeart/2005/8/layout/orgChart1"/>
    <dgm:cxn modelId="{0C4754C6-2C1A-4A13-B5CC-29C172D533BB}" type="presOf" srcId="{0494A1CA-3AB0-4852-90A7-D99BB613C87D}" destId="{9217E9FD-5DFF-4564-A98D-4E186393B43B}" srcOrd="1" destOrd="0" presId="urn:microsoft.com/office/officeart/2005/8/layout/orgChart1"/>
    <dgm:cxn modelId="{7335AAA0-FA87-4073-A066-3FCA3D937EA1}" type="presOf" srcId="{89CDA7DB-8FA3-4B3E-B8F7-3885093A3C22}" destId="{74A8A417-17A0-42FF-9D6F-B4F7644E4E6E}" srcOrd="0" destOrd="0" presId="urn:microsoft.com/office/officeart/2005/8/layout/orgChart1"/>
    <dgm:cxn modelId="{C43A4E61-D749-4114-88EA-DDB432CB8E58}" srcId="{B4D0608F-5CD5-453E-B433-C3BB557E7550}" destId="{41CECF1A-5138-4958-A768-36F206E28715}" srcOrd="0" destOrd="0" parTransId="{F0DBFC3E-E0C5-40A5-A341-E9241823985B}" sibTransId="{61B868BA-DB4B-408A-9BAF-5CFC2B0B7C9A}"/>
    <dgm:cxn modelId="{A7D1EF86-5C0C-4B06-B189-62C38E76318C}" type="presOf" srcId="{6D9E0BBC-5A9E-4231-B91B-048940361A89}" destId="{BE70855E-79B3-4B38-9256-25A4FB393267}" srcOrd="1" destOrd="0" presId="urn:microsoft.com/office/officeart/2005/8/layout/orgChart1"/>
    <dgm:cxn modelId="{39C76B12-42BD-4B66-81DE-7D999E312037}" type="presOf" srcId="{F0DBFC3E-E0C5-40A5-A341-E9241823985B}" destId="{8694C712-26CB-4FAC-AE6F-601054A91B49}" srcOrd="0" destOrd="0" presId="urn:microsoft.com/office/officeart/2005/8/layout/orgChart1"/>
    <dgm:cxn modelId="{F7A7C097-DD22-4F8A-BEFC-1CAF7A9C989F}" srcId="{3D97C118-EEC0-4AFD-A913-551BB739B8FC}" destId="{6D9E0BBC-5A9E-4231-B91B-048940361A89}" srcOrd="3" destOrd="0" parTransId="{43931A28-0500-4C16-B1AF-E714FD45D596}" sibTransId="{C4DC97C6-68BA-4035-BED6-27E173E3EBBB}"/>
    <dgm:cxn modelId="{6E426038-152C-424F-A27E-A041AABC4D61}" srcId="{3D97C118-EEC0-4AFD-A913-551BB739B8FC}" destId="{76D91D6C-3414-4903-AB96-08E68AF5F370}" srcOrd="1" destOrd="0" parTransId="{E2E36BFF-3AAF-4329-AE68-A0A4D14DF28B}" sibTransId="{EF6EEE70-57E5-400C-A1C2-38722A47013C}"/>
    <dgm:cxn modelId="{063FAE7D-4836-4F4C-84FB-277750559C64}" srcId="{B4D0608F-5CD5-453E-B433-C3BB557E7550}" destId="{C57435D3-AD92-44F7-8791-36FF950BD46A}" srcOrd="2" destOrd="0" parTransId="{BA1D4307-52DD-4FEA-AF11-A65C2CFB8209}" sibTransId="{E41E0BFF-49DA-465A-80D6-BAF1A3CA685E}"/>
    <dgm:cxn modelId="{59CBDA55-E7FD-4486-BC6D-FEE824CBBD3D}" type="presOf" srcId="{F9B08394-7A32-47E9-9651-31C5DC3C0881}" destId="{8D7C88F2-0B59-443F-9C90-157AF6647390}" srcOrd="0" destOrd="0" presId="urn:microsoft.com/office/officeart/2005/8/layout/orgChart1"/>
    <dgm:cxn modelId="{9319FEF9-520D-4AEB-9FB5-213E23F0F18C}" type="presOf" srcId="{C57435D3-AD92-44F7-8791-36FF950BD46A}" destId="{6CCBDAB8-0C8D-424A-BCA5-30AF9D6BA162}" srcOrd="0" destOrd="0" presId="urn:microsoft.com/office/officeart/2005/8/layout/orgChart1"/>
    <dgm:cxn modelId="{5D42CCF2-3881-4063-8FC8-36A4E9F1A76C}" type="presOf" srcId="{BA1D4307-52DD-4FEA-AF11-A65C2CFB8209}" destId="{B04467B9-EA49-4F35-B280-3DCA7AFBA92D}" srcOrd="0" destOrd="0" presId="urn:microsoft.com/office/officeart/2005/8/layout/orgChart1"/>
    <dgm:cxn modelId="{68540B52-E5AD-4712-A650-6A9EB2D54D3D}" type="presOf" srcId="{B4D0608F-5CD5-453E-B433-C3BB557E7550}" destId="{CD31B17E-0503-4E49-9A72-BE4C228190EC}" srcOrd="0" destOrd="0" presId="urn:microsoft.com/office/officeart/2005/8/layout/orgChart1"/>
    <dgm:cxn modelId="{9892D115-AD99-4AA6-B889-20E3D2CEA817}" srcId="{A3ED4793-3291-4B3A-996B-B27332C89E48}" destId="{B4D0608F-5CD5-453E-B433-C3BB557E7550}" srcOrd="0" destOrd="0" parTransId="{36F77239-C913-4EF4-8E77-24B6FA0B0512}" sibTransId="{39FF7356-B743-4A74-8C23-88817FF24165}"/>
    <dgm:cxn modelId="{2612CA6F-1416-4D4A-9705-63558A91B485}" type="presOf" srcId="{41CECF1A-5138-4958-A768-36F206E28715}" destId="{199BE776-2148-4D7B-9058-387E2639FF60}" srcOrd="1" destOrd="0" presId="urn:microsoft.com/office/officeart/2005/8/layout/orgChart1"/>
    <dgm:cxn modelId="{A89D04BC-6065-4A74-892F-5772BFADBBF6}" type="presOf" srcId="{6D9E0BBC-5A9E-4231-B91B-048940361A89}" destId="{5298FCC1-05A7-40F8-8261-FAF850B9735C}" srcOrd="0" destOrd="0" presId="urn:microsoft.com/office/officeart/2005/8/layout/orgChart1"/>
    <dgm:cxn modelId="{3B72463F-0B2E-4891-981E-41C8A1D5A0BC}" type="presOf" srcId="{76D91D6C-3414-4903-AB96-08E68AF5F370}" destId="{9C5FA02D-DAAA-4EF6-84B6-5B50617DC756}" srcOrd="0" destOrd="0" presId="urn:microsoft.com/office/officeart/2005/8/layout/orgChart1"/>
    <dgm:cxn modelId="{4D177212-4FD3-4CE6-8BB0-749CE104C831}" type="presOf" srcId="{AB93D3C4-9A05-4600-AB18-6B9A4B96A726}" destId="{902481D6-EB67-44E0-BE7E-C1515D51E407}" srcOrd="0" destOrd="0" presId="urn:microsoft.com/office/officeart/2005/8/layout/orgChart1"/>
    <dgm:cxn modelId="{ACDBFBE8-3F7C-429B-838D-CD5694CB059B}" type="presOf" srcId="{41CECF1A-5138-4958-A768-36F206E28715}" destId="{CB1208C2-1C69-4DC8-A500-9E9B8AC0015F}" srcOrd="0" destOrd="0" presId="urn:microsoft.com/office/officeart/2005/8/layout/orgChart1"/>
    <dgm:cxn modelId="{EFBC82EA-D90B-4548-842B-65C9AED2E7E6}" type="presOf" srcId="{43931A28-0500-4C16-B1AF-E714FD45D596}" destId="{3E78204A-6514-4D9B-8D2C-147E5B72CDC6}" srcOrd="0" destOrd="0" presId="urn:microsoft.com/office/officeart/2005/8/layout/orgChart1"/>
    <dgm:cxn modelId="{CFE14F96-0B4E-4483-A98E-A210C2B37C6A}" type="presOf" srcId="{A3ED4793-3291-4B3A-996B-B27332C89E48}" destId="{68CD185A-52DF-4F29-84BA-508AA90390E0}" srcOrd="0" destOrd="0" presId="urn:microsoft.com/office/officeart/2005/8/layout/orgChart1"/>
    <dgm:cxn modelId="{FB31C3FA-E54F-4C40-B6F8-F0FAB4FA9D8D}" srcId="{3D97C118-EEC0-4AFD-A913-551BB739B8FC}" destId="{89CDA7DB-8FA3-4B3E-B8F7-3885093A3C22}" srcOrd="0" destOrd="0" parTransId="{E156FCEE-FD68-4036-BDC8-4CF19890F623}" sibTransId="{6624FF1D-39EF-4B6F-B906-14D49DA8137B}"/>
    <dgm:cxn modelId="{0E5D295D-12EF-4B8F-A5B9-45C4D10945B6}" srcId="{3D97C118-EEC0-4AFD-A913-551BB739B8FC}" destId="{5CA3DC6F-9B55-4C5B-B17E-D4948F1C1158}" srcOrd="2" destOrd="0" parTransId="{F9B08394-7A32-47E9-9651-31C5DC3C0881}" sibTransId="{E19A41B0-DD66-4F9E-9E30-59A9AD272EC8}"/>
    <dgm:cxn modelId="{5B1A12C1-E96B-4A56-86F3-B6ED8DE764F2}" type="presOf" srcId="{0494A1CA-3AB0-4852-90A7-D99BB613C87D}" destId="{4072C0F9-606C-4D65-B6F9-D642BB3B577A}" srcOrd="0" destOrd="0" presId="urn:microsoft.com/office/officeart/2005/8/layout/orgChart1"/>
    <dgm:cxn modelId="{F7C5250F-D36B-4E51-AE38-F055E7F8A9DE}" srcId="{B4D0608F-5CD5-453E-B433-C3BB557E7550}" destId="{0494A1CA-3AB0-4852-90A7-D99BB613C87D}" srcOrd="1" destOrd="0" parTransId="{AB93D3C4-9A05-4600-AB18-6B9A4B96A726}" sibTransId="{61D88278-D170-4830-AE94-9FAC20C8BC0A}"/>
    <dgm:cxn modelId="{B4AA8FEE-1FB3-40ED-B7FB-7770A790BD5C}" type="presOf" srcId="{B4D0608F-5CD5-453E-B433-C3BB557E7550}" destId="{E25DECE2-EAC4-40EF-9D73-D984436F45CC}" srcOrd="1" destOrd="0" presId="urn:microsoft.com/office/officeart/2005/8/layout/orgChart1"/>
    <dgm:cxn modelId="{DA3BFD8E-0ADE-4457-B822-CFF4A764B662}" type="presParOf" srcId="{68CD185A-52DF-4F29-84BA-508AA90390E0}" destId="{682FE76F-5029-486E-88AF-ABE4C91FAE9A}" srcOrd="0" destOrd="0" presId="urn:microsoft.com/office/officeart/2005/8/layout/orgChart1"/>
    <dgm:cxn modelId="{E1271249-3373-4AE9-814F-022A3E083ED4}" type="presParOf" srcId="{682FE76F-5029-486E-88AF-ABE4C91FAE9A}" destId="{AFC6C5CA-0FA4-499F-A8CB-3114B3EEEB08}" srcOrd="0" destOrd="0" presId="urn:microsoft.com/office/officeart/2005/8/layout/orgChart1"/>
    <dgm:cxn modelId="{76E388BD-5503-45B2-9321-C584BFC01ED0}" type="presParOf" srcId="{AFC6C5CA-0FA4-499F-A8CB-3114B3EEEB08}" destId="{CD31B17E-0503-4E49-9A72-BE4C228190EC}" srcOrd="0" destOrd="0" presId="urn:microsoft.com/office/officeart/2005/8/layout/orgChart1"/>
    <dgm:cxn modelId="{8AC6A534-92B1-47C7-BE70-1245861F3367}" type="presParOf" srcId="{AFC6C5CA-0FA4-499F-A8CB-3114B3EEEB08}" destId="{E25DECE2-EAC4-40EF-9D73-D984436F45CC}" srcOrd="1" destOrd="0" presId="urn:microsoft.com/office/officeart/2005/8/layout/orgChart1"/>
    <dgm:cxn modelId="{C4DA147E-D7A3-477E-806F-673E9874F790}" type="presParOf" srcId="{682FE76F-5029-486E-88AF-ABE4C91FAE9A}" destId="{66BF80B0-D7C6-42D7-BF4A-F8819EB1F58E}" srcOrd="1" destOrd="0" presId="urn:microsoft.com/office/officeart/2005/8/layout/orgChart1"/>
    <dgm:cxn modelId="{EEB2BACA-72E7-4D32-B366-820FF29580CB}" type="presParOf" srcId="{66BF80B0-D7C6-42D7-BF4A-F8819EB1F58E}" destId="{60BAA8F5-E51B-42A5-A1D2-606B41DF1103}" srcOrd="0" destOrd="0" presId="urn:microsoft.com/office/officeart/2005/8/layout/orgChart1"/>
    <dgm:cxn modelId="{419D0BB9-63D8-4DFF-850A-9FA432AA8383}" type="presParOf" srcId="{66BF80B0-D7C6-42D7-BF4A-F8819EB1F58E}" destId="{09FA3CB3-131E-473E-B45C-F60C7F0F2236}" srcOrd="1" destOrd="0" presId="urn:microsoft.com/office/officeart/2005/8/layout/orgChart1"/>
    <dgm:cxn modelId="{9D1119B1-0E95-4EAB-8089-48B1826BF04B}" type="presParOf" srcId="{09FA3CB3-131E-473E-B45C-F60C7F0F2236}" destId="{CAB5C74A-75BC-469B-9C73-07DCF43DB24D}" srcOrd="0" destOrd="0" presId="urn:microsoft.com/office/officeart/2005/8/layout/orgChart1"/>
    <dgm:cxn modelId="{55648479-28A7-45CA-81A5-DB0A12230242}" type="presParOf" srcId="{CAB5C74A-75BC-469B-9C73-07DCF43DB24D}" destId="{6B00CF9B-1257-40FD-BCB9-8190CE134BDC}" srcOrd="0" destOrd="0" presId="urn:microsoft.com/office/officeart/2005/8/layout/orgChart1"/>
    <dgm:cxn modelId="{7BE4CA86-5FC1-4264-85F1-AE6FDF24A62C}" type="presParOf" srcId="{CAB5C74A-75BC-469B-9C73-07DCF43DB24D}" destId="{05932B38-5926-43BF-8077-3EEEA2F64759}" srcOrd="1" destOrd="0" presId="urn:microsoft.com/office/officeart/2005/8/layout/orgChart1"/>
    <dgm:cxn modelId="{E2D39B51-2B51-4E6F-86D8-53C82BD974C4}" type="presParOf" srcId="{09FA3CB3-131E-473E-B45C-F60C7F0F2236}" destId="{C177D0C0-7A75-4802-87B9-CA4286BB6E3E}" srcOrd="1" destOrd="0" presId="urn:microsoft.com/office/officeart/2005/8/layout/orgChart1"/>
    <dgm:cxn modelId="{61D9659D-7E43-4E19-BF51-F2D64A7E597A}" type="presParOf" srcId="{C177D0C0-7A75-4802-87B9-CA4286BB6E3E}" destId="{813088D6-C038-4DBF-86D2-DF0387005CC3}" srcOrd="0" destOrd="0" presId="urn:microsoft.com/office/officeart/2005/8/layout/orgChart1"/>
    <dgm:cxn modelId="{9F266F43-74ED-47FA-ACFC-CE7A73983167}" type="presParOf" srcId="{C177D0C0-7A75-4802-87B9-CA4286BB6E3E}" destId="{2B5F1A91-7B2E-4990-8F4C-16BDE3081F9F}" srcOrd="1" destOrd="0" presId="urn:microsoft.com/office/officeart/2005/8/layout/orgChart1"/>
    <dgm:cxn modelId="{D51241F2-44DF-414F-AF21-908F93444E0D}" type="presParOf" srcId="{2B5F1A91-7B2E-4990-8F4C-16BDE3081F9F}" destId="{ECE9CC86-BD6C-4488-8674-7B8C143B52E9}" srcOrd="0" destOrd="0" presId="urn:microsoft.com/office/officeart/2005/8/layout/orgChart1"/>
    <dgm:cxn modelId="{0E2EA62D-922E-46D0-99E0-EF250884D36E}" type="presParOf" srcId="{ECE9CC86-BD6C-4488-8674-7B8C143B52E9}" destId="{74A8A417-17A0-42FF-9D6F-B4F7644E4E6E}" srcOrd="0" destOrd="0" presId="urn:microsoft.com/office/officeart/2005/8/layout/orgChart1"/>
    <dgm:cxn modelId="{3CC7B004-0315-4907-8C9B-68D6CD6BC1AE}" type="presParOf" srcId="{ECE9CC86-BD6C-4488-8674-7B8C143B52E9}" destId="{FBCDE1CB-D24C-4730-BFAF-EB730F4CC469}" srcOrd="1" destOrd="0" presId="urn:microsoft.com/office/officeart/2005/8/layout/orgChart1"/>
    <dgm:cxn modelId="{7F6A92B1-F73C-42EA-A938-722572FA12E2}" type="presParOf" srcId="{2B5F1A91-7B2E-4990-8F4C-16BDE3081F9F}" destId="{3086442D-FBE1-4428-95D4-53207C0F6072}" srcOrd="1" destOrd="0" presId="urn:microsoft.com/office/officeart/2005/8/layout/orgChart1"/>
    <dgm:cxn modelId="{9B2B31E1-5828-4198-BB69-7C24A265851B}" type="presParOf" srcId="{2B5F1A91-7B2E-4990-8F4C-16BDE3081F9F}" destId="{A0088C03-7260-4BEA-A97D-640B78E7F6A7}" srcOrd="2" destOrd="0" presId="urn:microsoft.com/office/officeart/2005/8/layout/orgChart1"/>
    <dgm:cxn modelId="{C5DF90F5-BD2B-45E2-86F0-5E918387F989}" type="presParOf" srcId="{C177D0C0-7A75-4802-87B9-CA4286BB6E3E}" destId="{ADD28B48-20DA-49FE-8E2A-DDC0C1FDC2B2}" srcOrd="2" destOrd="0" presId="urn:microsoft.com/office/officeart/2005/8/layout/orgChart1"/>
    <dgm:cxn modelId="{6461532D-F2BA-4C85-B640-6249B6D0C891}" type="presParOf" srcId="{C177D0C0-7A75-4802-87B9-CA4286BB6E3E}" destId="{CB383599-FA1B-4F81-880C-503D95D2C917}" srcOrd="3" destOrd="0" presId="urn:microsoft.com/office/officeart/2005/8/layout/orgChart1"/>
    <dgm:cxn modelId="{CD33B7EF-C797-444B-A608-25C20C1CC71C}" type="presParOf" srcId="{CB383599-FA1B-4F81-880C-503D95D2C917}" destId="{2C1083A1-E11B-4559-919F-D56A91BF1970}" srcOrd="0" destOrd="0" presId="urn:microsoft.com/office/officeart/2005/8/layout/orgChart1"/>
    <dgm:cxn modelId="{A577B6AB-5D8F-4EC3-9972-EF49BE8ECB47}" type="presParOf" srcId="{2C1083A1-E11B-4559-919F-D56A91BF1970}" destId="{9C5FA02D-DAAA-4EF6-84B6-5B50617DC756}" srcOrd="0" destOrd="0" presId="urn:microsoft.com/office/officeart/2005/8/layout/orgChart1"/>
    <dgm:cxn modelId="{F2C76E92-BC7A-4C8E-8876-906B8F174598}" type="presParOf" srcId="{2C1083A1-E11B-4559-919F-D56A91BF1970}" destId="{0EF8C6D1-4A93-475B-94EE-A487AE5E77C2}" srcOrd="1" destOrd="0" presId="urn:microsoft.com/office/officeart/2005/8/layout/orgChart1"/>
    <dgm:cxn modelId="{9EDD6456-42E2-4B6D-B795-3886B1B1AEA8}" type="presParOf" srcId="{CB383599-FA1B-4F81-880C-503D95D2C917}" destId="{447A0B53-9F5A-426A-8310-750FAE9E9FC2}" srcOrd="1" destOrd="0" presId="urn:microsoft.com/office/officeart/2005/8/layout/orgChart1"/>
    <dgm:cxn modelId="{04C15A35-849A-4AFC-8EF4-493B0CDB1F3C}" type="presParOf" srcId="{CB383599-FA1B-4F81-880C-503D95D2C917}" destId="{A938C948-5171-4DBD-8A54-0DCBE770E35E}" srcOrd="2" destOrd="0" presId="urn:microsoft.com/office/officeart/2005/8/layout/orgChart1"/>
    <dgm:cxn modelId="{EF02480A-1C70-4154-9750-4A5329BD16E9}" type="presParOf" srcId="{C177D0C0-7A75-4802-87B9-CA4286BB6E3E}" destId="{8D7C88F2-0B59-443F-9C90-157AF6647390}" srcOrd="4" destOrd="0" presId="urn:microsoft.com/office/officeart/2005/8/layout/orgChart1"/>
    <dgm:cxn modelId="{776C5A7A-15A9-40A6-9410-B46D3C018D4D}" type="presParOf" srcId="{C177D0C0-7A75-4802-87B9-CA4286BB6E3E}" destId="{7B42EEDD-590D-4ABB-86B4-D17BC889C407}" srcOrd="5" destOrd="0" presId="urn:microsoft.com/office/officeart/2005/8/layout/orgChart1"/>
    <dgm:cxn modelId="{9A726D3D-F284-4110-8585-04DC6D6EC68A}" type="presParOf" srcId="{7B42EEDD-590D-4ABB-86B4-D17BC889C407}" destId="{05C6E17C-7B21-4608-B4BC-25758E38DFE3}" srcOrd="0" destOrd="0" presId="urn:microsoft.com/office/officeart/2005/8/layout/orgChart1"/>
    <dgm:cxn modelId="{2BB51508-3B3B-4556-B0C6-C84FA97499F3}" type="presParOf" srcId="{05C6E17C-7B21-4608-B4BC-25758E38DFE3}" destId="{EDB39C3A-1D0B-42BE-8EDC-2AA29AA7065A}" srcOrd="0" destOrd="0" presId="urn:microsoft.com/office/officeart/2005/8/layout/orgChart1"/>
    <dgm:cxn modelId="{CCF680E2-ADD8-46CD-88B8-9846AC881129}" type="presParOf" srcId="{05C6E17C-7B21-4608-B4BC-25758E38DFE3}" destId="{894CED4E-AC03-4708-8E5E-53EF30544F68}" srcOrd="1" destOrd="0" presId="urn:microsoft.com/office/officeart/2005/8/layout/orgChart1"/>
    <dgm:cxn modelId="{2EF852BF-F49B-4EE6-A24C-8FF61901ED83}" type="presParOf" srcId="{7B42EEDD-590D-4ABB-86B4-D17BC889C407}" destId="{6850FC3F-F7AF-4A4E-AB5F-7FDB0D8FF6C1}" srcOrd="1" destOrd="0" presId="urn:microsoft.com/office/officeart/2005/8/layout/orgChart1"/>
    <dgm:cxn modelId="{878A18E1-DA08-421C-905C-1216D3095A57}" type="presParOf" srcId="{7B42EEDD-590D-4ABB-86B4-D17BC889C407}" destId="{97A70B22-AB38-4B3C-A7EC-D9E76AE9E003}" srcOrd="2" destOrd="0" presId="urn:microsoft.com/office/officeart/2005/8/layout/orgChart1"/>
    <dgm:cxn modelId="{81A4B9C4-1F90-4786-8F28-6765D0A3FE1E}" type="presParOf" srcId="{C177D0C0-7A75-4802-87B9-CA4286BB6E3E}" destId="{3E78204A-6514-4D9B-8D2C-147E5B72CDC6}" srcOrd="6" destOrd="0" presId="urn:microsoft.com/office/officeart/2005/8/layout/orgChart1"/>
    <dgm:cxn modelId="{8719CD94-7DB1-45FD-9A86-21ED52E2956E}" type="presParOf" srcId="{C177D0C0-7A75-4802-87B9-CA4286BB6E3E}" destId="{C1F16C2E-2D37-46C4-A166-EF3B38047147}" srcOrd="7" destOrd="0" presId="urn:microsoft.com/office/officeart/2005/8/layout/orgChart1"/>
    <dgm:cxn modelId="{7E1A8980-1479-4739-8483-728E4F5C1F4B}" type="presParOf" srcId="{C1F16C2E-2D37-46C4-A166-EF3B38047147}" destId="{8914EFAF-97C1-4E9B-96A6-6FA33899E659}" srcOrd="0" destOrd="0" presId="urn:microsoft.com/office/officeart/2005/8/layout/orgChart1"/>
    <dgm:cxn modelId="{5A1DB1D6-BA6B-4062-A4B6-846C451C13CA}" type="presParOf" srcId="{8914EFAF-97C1-4E9B-96A6-6FA33899E659}" destId="{5298FCC1-05A7-40F8-8261-FAF850B9735C}" srcOrd="0" destOrd="0" presId="urn:microsoft.com/office/officeart/2005/8/layout/orgChart1"/>
    <dgm:cxn modelId="{B2C7E95D-569B-48A9-9343-A197A7D039BD}" type="presParOf" srcId="{8914EFAF-97C1-4E9B-96A6-6FA33899E659}" destId="{BE70855E-79B3-4B38-9256-25A4FB393267}" srcOrd="1" destOrd="0" presId="urn:microsoft.com/office/officeart/2005/8/layout/orgChart1"/>
    <dgm:cxn modelId="{1BE3DA60-A6B8-44EA-B190-64D96E925922}" type="presParOf" srcId="{C1F16C2E-2D37-46C4-A166-EF3B38047147}" destId="{EC85E55D-87D1-4307-A96D-DCE08DF0E143}" srcOrd="1" destOrd="0" presId="urn:microsoft.com/office/officeart/2005/8/layout/orgChart1"/>
    <dgm:cxn modelId="{A1B9A755-A173-4265-A278-8BA9E387C2A2}" type="presParOf" srcId="{C1F16C2E-2D37-46C4-A166-EF3B38047147}" destId="{5E702A8B-27DE-46DF-98C8-9E5BD14DCBE1}" srcOrd="2" destOrd="0" presId="urn:microsoft.com/office/officeart/2005/8/layout/orgChart1"/>
    <dgm:cxn modelId="{B3E440A8-DF2C-4AC8-B59D-A58651C9AB63}" type="presParOf" srcId="{09FA3CB3-131E-473E-B45C-F60C7F0F2236}" destId="{0212A9D7-57CE-4C77-A680-0C192F2E444D}" srcOrd="2" destOrd="0" presId="urn:microsoft.com/office/officeart/2005/8/layout/orgChart1"/>
    <dgm:cxn modelId="{8FE4D086-185A-4BEB-87CD-2B914A0B972E}" type="presParOf" srcId="{682FE76F-5029-486E-88AF-ABE4C91FAE9A}" destId="{B5910E94-EB6B-45E2-A26F-D0E1EC15EE22}" srcOrd="2" destOrd="0" presId="urn:microsoft.com/office/officeart/2005/8/layout/orgChart1"/>
    <dgm:cxn modelId="{E6D0BC1A-49E3-40C3-A518-F011AFED6368}" type="presParOf" srcId="{B5910E94-EB6B-45E2-A26F-D0E1EC15EE22}" destId="{8694C712-26CB-4FAC-AE6F-601054A91B49}" srcOrd="0" destOrd="0" presId="urn:microsoft.com/office/officeart/2005/8/layout/orgChart1"/>
    <dgm:cxn modelId="{FFBE4E1C-FA06-49E8-AACB-E316DFC4BBE6}" type="presParOf" srcId="{B5910E94-EB6B-45E2-A26F-D0E1EC15EE22}" destId="{C09FD2AE-746B-4F74-9CD0-4C47C046472B}" srcOrd="1" destOrd="0" presId="urn:microsoft.com/office/officeart/2005/8/layout/orgChart1"/>
    <dgm:cxn modelId="{596E8724-DBDE-4936-88B6-CB70DF79212A}" type="presParOf" srcId="{C09FD2AE-746B-4F74-9CD0-4C47C046472B}" destId="{AD602F5A-703B-47EE-AC83-243F3ADEB14E}" srcOrd="0" destOrd="0" presId="urn:microsoft.com/office/officeart/2005/8/layout/orgChart1"/>
    <dgm:cxn modelId="{0D05EA71-C593-4022-A27B-7018A8D91971}" type="presParOf" srcId="{AD602F5A-703B-47EE-AC83-243F3ADEB14E}" destId="{CB1208C2-1C69-4DC8-A500-9E9B8AC0015F}" srcOrd="0" destOrd="0" presId="urn:microsoft.com/office/officeart/2005/8/layout/orgChart1"/>
    <dgm:cxn modelId="{176AA31A-2A83-4382-8207-51A60DB3A006}" type="presParOf" srcId="{AD602F5A-703B-47EE-AC83-243F3ADEB14E}" destId="{199BE776-2148-4D7B-9058-387E2639FF60}" srcOrd="1" destOrd="0" presId="urn:microsoft.com/office/officeart/2005/8/layout/orgChart1"/>
    <dgm:cxn modelId="{51A01B3E-D5A7-4517-8832-B8AA4E87FDC9}" type="presParOf" srcId="{C09FD2AE-746B-4F74-9CD0-4C47C046472B}" destId="{C2DFACA3-7996-4196-AF54-BDA0B1BA5058}" srcOrd="1" destOrd="0" presId="urn:microsoft.com/office/officeart/2005/8/layout/orgChart1"/>
    <dgm:cxn modelId="{C14EF356-22E6-4E1C-8C1C-E4B1C71F46E3}" type="presParOf" srcId="{C09FD2AE-746B-4F74-9CD0-4C47C046472B}" destId="{969C4A38-5D80-4281-B240-DA3065A175F6}" srcOrd="2" destOrd="0" presId="urn:microsoft.com/office/officeart/2005/8/layout/orgChart1"/>
    <dgm:cxn modelId="{7D0E8358-3B57-4900-B925-04D59A3D77EA}" type="presParOf" srcId="{B5910E94-EB6B-45E2-A26F-D0E1EC15EE22}" destId="{902481D6-EB67-44E0-BE7E-C1515D51E407}" srcOrd="2" destOrd="0" presId="urn:microsoft.com/office/officeart/2005/8/layout/orgChart1"/>
    <dgm:cxn modelId="{A665A326-F7C8-4EA8-89BC-AA7679549EB0}" type="presParOf" srcId="{B5910E94-EB6B-45E2-A26F-D0E1EC15EE22}" destId="{07F88835-8A1F-4EB5-A2D6-53B55B1CCD65}" srcOrd="3" destOrd="0" presId="urn:microsoft.com/office/officeart/2005/8/layout/orgChart1"/>
    <dgm:cxn modelId="{A6E07534-8EC4-4FA2-BF69-6F68F4536C37}" type="presParOf" srcId="{07F88835-8A1F-4EB5-A2D6-53B55B1CCD65}" destId="{A212D555-217F-47D0-BC73-1EA8A8F69E76}" srcOrd="0" destOrd="0" presId="urn:microsoft.com/office/officeart/2005/8/layout/orgChart1"/>
    <dgm:cxn modelId="{075E2AF4-17C4-4819-A599-C5342151B79F}" type="presParOf" srcId="{A212D555-217F-47D0-BC73-1EA8A8F69E76}" destId="{4072C0F9-606C-4D65-B6F9-D642BB3B577A}" srcOrd="0" destOrd="0" presId="urn:microsoft.com/office/officeart/2005/8/layout/orgChart1"/>
    <dgm:cxn modelId="{D927DAC2-F1EB-4497-ABAC-507D357317C8}" type="presParOf" srcId="{A212D555-217F-47D0-BC73-1EA8A8F69E76}" destId="{9217E9FD-5DFF-4564-A98D-4E186393B43B}" srcOrd="1" destOrd="0" presId="urn:microsoft.com/office/officeart/2005/8/layout/orgChart1"/>
    <dgm:cxn modelId="{8098C149-3C7B-4C82-86D8-CBA97EF999FC}" type="presParOf" srcId="{07F88835-8A1F-4EB5-A2D6-53B55B1CCD65}" destId="{2D165A9E-02CD-4893-B199-1AB1208D018A}" srcOrd="1" destOrd="0" presId="urn:microsoft.com/office/officeart/2005/8/layout/orgChart1"/>
    <dgm:cxn modelId="{99BC557A-A99D-4EC4-904D-BE715AA3E654}" type="presParOf" srcId="{07F88835-8A1F-4EB5-A2D6-53B55B1CCD65}" destId="{B31343C2-B2FA-447C-88B2-9ABE7EB4D37E}" srcOrd="2" destOrd="0" presId="urn:microsoft.com/office/officeart/2005/8/layout/orgChart1"/>
    <dgm:cxn modelId="{DD0A0CC0-ABBA-485A-A639-D164BEEB10BD}" type="presParOf" srcId="{B5910E94-EB6B-45E2-A26F-D0E1EC15EE22}" destId="{B04467B9-EA49-4F35-B280-3DCA7AFBA92D}" srcOrd="4" destOrd="0" presId="urn:microsoft.com/office/officeart/2005/8/layout/orgChart1"/>
    <dgm:cxn modelId="{9E9138BB-70AC-4E2F-8567-CBDE5C7111B7}" type="presParOf" srcId="{B5910E94-EB6B-45E2-A26F-D0E1EC15EE22}" destId="{C6B63094-298D-43BD-B115-0FAC026CA601}" srcOrd="5" destOrd="0" presId="urn:microsoft.com/office/officeart/2005/8/layout/orgChart1"/>
    <dgm:cxn modelId="{C0497AE1-26F0-4CFC-B863-09B653885487}" type="presParOf" srcId="{C6B63094-298D-43BD-B115-0FAC026CA601}" destId="{D5B4B7F9-B021-42BF-BED4-4EDF60DA01BF}" srcOrd="0" destOrd="0" presId="urn:microsoft.com/office/officeart/2005/8/layout/orgChart1"/>
    <dgm:cxn modelId="{DDA37BC4-2D5C-4483-BC17-77FF5A32D65B}" type="presParOf" srcId="{D5B4B7F9-B021-42BF-BED4-4EDF60DA01BF}" destId="{6CCBDAB8-0C8D-424A-BCA5-30AF9D6BA162}" srcOrd="0" destOrd="0" presId="urn:microsoft.com/office/officeart/2005/8/layout/orgChart1"/>
    <dgm:cxn modelId="{383D480A-EA03-4596-AD13-8EF9DBA83A9E}" type="presParOf" srcId="{D5B4B7F9-B021-42BF-BED4-4EDF60DA01BF}" destId="{D9E22AD2-5325-471E-B3DB-3AD6B0AB981E}" srcOrd="1" destOrd="0" presId="urn:microsoft.com/office/officeart/2005/8/layout/orgChart1"/>
    <dgm:cxn modelId="{98686918-B27B-4318-9BA2-06B9631D9E40}" type="presParOf" srcId="{C6B63094-298D-43BD-B115-0FAC026CA601}" destId="{15495DCF-D140-4111-8CB2-6344F842E7E3}" srcOrd="1" destOrd="0" presId="urn:microsoft.com/office/officeart/2005/8/layout/orgChart1"/>
    <dgm:cxn modelId="{9F120FE8-BE94-4644-897C-288F6FFB531A}" type="presParOf" srcId="{C6B63094-298D-43BD-B115-0FAC026CA601}" destId="{4D7A009C-3D7C-4B4D-A263-FB02BD9ED2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A7DC29-8A38-4053-8EEF-9058815F0DA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DB3AAF3-7574-4159-A327-637D966DD65A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Jurídico </a:t>
          </a:r>
        </a:p>
      </dgm:t>
    </dgm:pt>
    <dgm:pt modelId="{CBBB5FFC-9DC6-4C14-9E27-DCE7F14CF1C8}" type="parTrans" cxnId="{87AF4401-E0F8-4C54-90A2-D9836D48C256}">
      <dgm:prSet/>
      <dgm:spPr/>
      <dgm:t>
        <a:bodyPr/>
        <a:lstStyle/>
        <a:p>
          <a:endParaRPr lang="es-ES" sz="1200"/>
        </a:p>
      </dgm:t>
    </dgm:pt>
    <dgm:pt modelId="{6D5FD35A-2523-4D77-BCA7-15C7532FA623}" type="sibTrans" cxnId="{87AF4401-E0F8-4C54-90A2-D9836D48C256}">
      <dgm:prSet/>
      <dgm:spPr/>
      <dgm:t>
        <a:bodyPr/>
        <a:lstStyle/>
        <a:p>
          <a:endParaRPr lang="es-ES" sz="1200"/>
        </a:p>
      </dgm:t>
    </dgm:pt>
    <dgm:pt modelId="{304E14CD-2C92-4C93-8C2A-4298A7BF3A3D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Auxiliares </a:t>
          </a:r>
        </a:p>
      </dgm:t>
    </dgm:pt>
    <dgm:pt modelId="{F57373B0-B3D3-48B1-B936-AE8C0A4D68E7}" type="sibTrans" cxnId="{A9EAC631-8791-4976-A49E-8E0B94A80D0D}">
      <dgm:prSet/>
      <dgm:spPr/>
      <dgm:t>
        <a:bodyPr/>
        <a:lstStyle/>
        <a:p>
          <a:endParaRPr lang="es-ES" sz="1200"/>
        </a:p>
      </dgm:t>
    </dgm:pt>
    <dgm:pt modelId="{C0EED8AF-A518-4AA9-9D4F-40DDC5160B73}" type="parTrans" cxnId="{A9EAC631-8791-4976-A49E-8E0B94A80D0D}">
      <dgm:prSet/>
      <dgm:spPr/>
      <dgm:t>
        <a:bodyPr/>
        <a:lstStyle/>
        <a:p>
          <a:endParaRPr lang="es-ES" sz="1200"/>
        </a:p>
      </dgm:t>
    </dgm:pt>
    <dgm:pt modelId="{3CE4FD22-D9C9-49B4-8569-F7255F5C43C5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Inspector </a:t>
          </a:r>
        </a:p>
      </dgm:t>
    </dgm:pt>
    <dgm:pt modelId="{7163D187-46D8-4C4A-92EB-810D6D2F5183}" type="sibTrans" cxnId="{D6D241A9-13F2-4C46-A473-88F994244DEA}">
      <dgm:prSet/>
      <dgm:spPr/>
      <dgm:t>
        <a:bodyPr/>
        <a:lstStyle/>
        <a:p>
          <a:endParaRPr lang="es-ES" sz="1200"/>
        </a:p>
      </dgm:t>
    </dgm:pt>
    <dgm:pt modelId="{3A0BEE11-0B74-4ACB-8318-24B858FC2940}" type="parTrans" cxnId="{D6D241A9-13F2-4C46-A473-88F994244DEA}">
      <dgm:prSet/>
      <dgm:spPr/>
      <dgm:t>
        <a:bodyPr/>
        <a:lstStyle/>
        <a:p>
          <a:endParaRPr lang="es-ES" sz="1200"/>
        </a:p>
      </dgm:t>
    </dgm:pt>
    <dgm:pt modelId="{46130D9C-1388-4A30-8399-CD3C6CC360D1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</a:t>
          </a:r>
        </a:p>
      </dgm:t>
    </dgm:pt>
    <dgm:pt modelId="{8E78F3A2-F40D-419D-95DE-CA265F7EAC9D}" type="sibTrans" cxnId="{59AAA5D1-F00C-4761-B245-7624F4439EE6}">
      <dgm:prSet/>
      <dgm:spPr/>
      <dgm:t>
        <a:bodyPr/>
        <a:lstStyle/>
        <a:p>
          <a:endParaRPr lang="es-ES" sz="1200"/>
        </a:p>
      </dgm:t>
    </dgm:pt>
    <dgm:pt modelId="{C4C0DE35-5C4C-4803-B27C-FCE039C82A95}" type="parTrans" cxnId="{59AAA5D1-F00C-4761-B245-7624F4439EE6}">
      <dgm:prSet/>
      <dgm:spPr/>
      <dgm:t>
        <a:bodyPr/>
        <a:lstStyle/>
        <a:p>
          <a:endParaRPr lang="es-ES" sz="1200"/>
        </a:p>
      </dgm:t>
    </dgm:pt>
    <dgm:pt modelId="{3AF6BA18-A1B8-4C15-85EC-9F5CC961C155}" type="pres">
      <dgm:prSet presAssocID="{FEA7DC29-8A38-4053-8EEF-9058815F0D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7A3FB2-FD8B-477C-92F2-1519FAEE572C}" type="pres">
      <dgm:prSet presAssocID="{8DB3AAF3-7574-4159-A327-637D966DD65A}" presName="hierRoot1" presStyleCnt="0">
        <dgm:presLayoutVars>
          <dgm:hierBranch val="init"/>
        </dgm:presLayoutVars>
      </dgm:prSet>
      <dgm:spPr/>
    </dgm:pt>
    <dgm:pt modelId="{A37CDCAC-81EB-4A4F-A5F4-13175F31C176}" type="pres">
      <dgm:prSet presAssocID="{8DB3AAF3-7574-4159-A327-637D966DD65A}" presName="rootComposite1" presStyleCnt="0"/>
      <dgm:spPr/>
    </dgm:pt>
    <dgm:pt modelId="{F11E5701-605F-4756-9E3B-CA9C4A673FCE}" type="pres">
      <dgm:prSet presAssocID="{8DB3AAF3-7574-4159-A327-637D966DD65A}" presName="rootText1" presStyleLbl="node0" presStyleIdx="0" presStyleCnt="1" custLinFactNeighborY="-94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D3BCB7-F563-47CF-A389-44307B226DCA}" type="pres">
      <dgm:prSet presAssocID="{8DB3AAF3-7574-4159-A327-637D966DD6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905D280-3E8F-47C9-A473-B654BE709D59}" type="pres">
      <dgm:prSet presAssocID="{8DB3AAF3-7574-4159-A327-637D966DD65A}" presName="hierChild2" presStyleCnt="0"/>
      <dgm:spPr/>
    </dgm:pt>
    <dgm:pt modelId="{7647CE22-9D1A-4266-8C52-08D23961C8CB}" type="pres">
      <dgm:prSet presAssocID="{C0EED8AF-A518-4AA9-9D4F-40DDC5160B7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7965DDC9-E1CC-4DE9-A32A-6F6C873F9A9D}" type="pres">
      <dgm:prSet presAssocID="{304E14CD-2C92-4C93-8C2A-4298A7BF3A3D}" presName="hierRoot2" presStyleCnt="0">
        <dgm:presLayoutVars>
          <dgm:hierBranch val="init"/>
        </dgm:presLayoutVars>
      </dgm:prSet>
      <dgm:spPr/>
    </dgm:pt>
    <dgm:pt modelId="{861DF658-DA70-4C19-A5A3-2820B4E7C858}" type="pres">
      <dgm:prSet presAssocID="{304E14CD-2C92-4C93-8C2A-4298A7BF3A3D}" presName="rootComposite" presStyleCnt="0"/>
      <dgm:spPr/>
    </dgm:pt>
    <dgm:pt modelId="{600DCE84-BB52-4014-9508-381D0B65AA66}" type="pres">
      <dgm:prSet presAssocID="{304E14CD-2C92-4C93-8C2A-4298A7BF3A3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9D1CBA-E890-4B96-ACFE-64CE51AABE5E}" type="pres">
      <dgm:prSet presAssocID="{304E14CD-2C92-4C93-8C2A-4298A7BF3A3D}" presName="rootConnector" presStyleLbl="node2" presStyleIdx="0" presStyleCnt="3"/>
      <dgm:spPr/>
      <dgm:t>
        <a:bodyPr/>
        <a:lstStyle/>
        <a:p>
          <a:endParaRPr lang="es-ES"/>
        </a:p>
      </dgm:t>
    </dgm:pt>
    <dgm:pt modelId="{410D2D71-84DA-4D18-AB42-B089C14F3528}" type="pres">
      <dgm:prSet presAssocID="{304E14CD-2C92-4C93-8C2A-4298A7BF3A3D}" presName="hierChild4" presStyleCnt="0"/>
      <dgm:spPr/>
    </dgm:pt>
    <dgm:pt modelId="{BA3C3397-F755-4D44-8F1E-5DD9995F3B6F}" type="pres">
      <dgm:prSet presAssocID="{304E14CD-2C92-4C93-8C2A-4298A7BF3A3D}" presName="hierChild5" presStyleCnt="0"/>
      <dgm:spPr/>
    </dgm:pt>
    <dgm:pt modelId="{AF060C6B-62BD-46A4-9F6D-B972D03D25EC}" type="pres">
      <dgm:prSet presAssocID="{C4C0DE35-5C4C-4803-B27C-FCE039C82A9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2F72FFF-60EA-4CDC-ADE3-149382BED6CA}" type="pres">
      <dgm:prSet presAssocID="{46130D9C-1388-4A30-8399-CD3C6CC360D1}" presName="hierRoot2" presStyleCnt="0">
        <dgm:presLayoutVars>
          <dgm:hierBranch val="init"/>
        </dgm:presLayoutVars>
      </dgm:prSet>
      <dgm:spPr/>
    </dgm:pt>
    <dgm:pt modelId="{E6897354-EB8A-47FC-8C71-C7A953309964}" type="pres">
      <dgm:prSet presAssocID="{46130D9C-1388-4A30-8399-CD3C6CC360D1}" presName="rootComposite" presStyleCnt="0"/>
      <dgm:spPr/>
    </dgm:pt>
    <dgm:pt modelId="{33F04E33-64E2-45E3-A015-AE842CF0FAE0}" type="pres">
      <dgm:prSet presAssocID="{46130D9C-1388-4A30-8399-CD3C6CC360D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C1CB41-E136-449E-A1ED-39374AC3A165}" type="pres">
      <dgm:prSet presAssocID="{46130D9C-1388-4A30-8399-CD3C6CC360D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138670C-F3B4-4D67-BE14-BE46F7F9E0CD}" type="pres">
      <dgm:prSet presAssocID="{46130D9C-1388-4A30-8399-CD3C6CC360D1}" presName="hierChild4" presStyleCnt="0"/>
      <dgm:spPr/>
    </dgm:pt>
    <dgm:pt modelId="{6DEED88D-64AE-46B4-9800-AA27E15DDE01}" type="pres">
      <dgm:prSet presAssocID="{46130D9C-1388-4A30-8399-CD3C6CC360D1}" presName="hierChild5" presStyleCnt="0"/>
      <dgm:spPr/>
    </dgm:pt>
    <dgm:pt modelId="{DAAF6637-443B-4BFE-AF1D-1268B003A4EE}" type="pres">
      <dgm:prSet presAssocID="{3A0BEE11-0B74-4ACB-8318-24B858FC294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6D3D659-86C7-4896-9640-6D14A6162BD4}" type="pres">
      <dgm:prSet presAssocID="{3CE4FD22-D9C9-49B4-8569-F7255F5C43C5}" presName="hierRoot2" presStyleCnt="0">
        <dgm:presLayoutVars>
          <dgm:hierBranch val="init"/>
        </dgm:presLayoutVars>
      </dgm:prSet>
      <dgm:spPr/>
    </dgm:pt>
    <dgm:pt modelId="{40576D16-F7A8-4585-B1D8-BBA2321335A2}" type="pres">
      <dgm:prSet presAssocID="{3CE4FD22-D9C9-49B4-8569-F7255F5C43C5}" presName="rootComposite" presStyleCnt="0"/>
      <dgm:spPr/>
    </dgm:pt>
    <dgm:pt modelId="{A290F748-FDE0-45F1-983D-A1F9AC38DD66}" type="pres">
      <dgm:prSet presAssocID="{3CE4FD22-D9C9-49B4-8569-F7255F5C43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E81865-BEC5-4F02-A6EA-57A01F1B77AF}" type="pres">
      <dgm:prSet presAssocID="{3CE4FD22-D9C9-49B4-8569-F7255F5C43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DF6EC029-65AD-4067-89DA-35864C0F657E}" type="pres">
      <dgm:prSet presAssocID="{3CE4FD22-D9C9-49B4-8569-F7255F5C43C5}" presName="hierChild4" presStyleCnt="0"/>
      <dgm:spPr/>
    </dgm:pt>
    <dgm:pt modelId="{0EFB0975-20F5-437D-8C8B-DA3FD76F3E97}" type="pres">
      <dgm:prSet presAssocID="{3CE4FD22-D9C9-49B4-8569-F7255F5C43C5}" presName="hierChild5" presStyleCnt="0"/>
      <dgm:spPr/>
    </dgm:pt>
    <dgm:pt modelId="{51A74B24-454D-49EF-AF2F-75E066978251}" type="pres">
      <dgm:prSet presAssocID="{8DB3AAF3-7574-4159-A327-637D966DD65A}" presName="hierChild3" presStyleCnt="0"/>
      <dgm:spPr/>
    </dgm:pt>
  </dgm:ptLst>
  <dgm:cxnLst>
    <dgm:cxn modelId="{61DC7B49-A9C7-49A6-9DA2-7926AAEBBB67}" type="presOf" srcId="{304E14CD-2C92-4C93-8C2A-4298A7BF3A3D}" destId="{600DCE84-BB52-4014-9508-381D0B65AA66}" srcOrd="0" destOrd="0" presId="urn:microsoft.com/office/officeart/2005/8/layout/orgChart1"/>
    <dgm:cxn modelId="{A0309598-5B3E-447C-BBD9-5DB92A7928E6}" type="presOf" srcId="{46130D9C-1388-4A30-8399-CD3C6CC360D1}" destId="{D6C1CB41-E136-449E-A1ED-39374AC3A165}" srcOrd="1" destOrd="0" presId="urn:microsoft.com/office/officeart/2005/8/layout/orgChart1"/>
    <dgm:cxn modelId="{DD8C4EB1-6E2D-4265-96CF-09290CEA0A09}" type="presOf" srcId="{3A0BEE11-0B74-4ACB-8318-24B858FC2940}" destId="{DAAF6637-443B-4BFE-AF1D-1268B003A4EE}" srcOrd="0" destOrd="0" presId="urn:microsoft.com/office/officeart/2005/8/layout/orgChart1"/>
    <dgm:cxn modelId="{40687B96-361A-43AA-84C7-7AE35CF75F32}" type="presOf" srcId="{304E14CD-2C92-4C93-8C2A-4298A7BF3A3D}" destId="{A79D1CBA-E890-4B96-ACFE-64CE51AABE5E}" srcOrd="1" destOrd="0" presId="urn:microsoft.com/office/officeart/2005/8/layout/orgChart1"/>
    <dgm:cxn modelId="{28423770-1E4F-459B-BEA4-FE1CDBFC001A}" type="presOf" srcId="{46130D9C-1388-4A30-8399-CD3C6CC360D1}" destId="{33F04E33-64E2-45E3-A015-AE842CF0FAE0}" srcOrd="0" destOrd="0" presId="urn:microsoft.com/office/officeart/2005/8/layout/orgChart1"/>
    <dgm:cxn modelId="{D6D241A9-13F2-4C46-A473-88F994244DEA}" srcId="{8DB3AAF3-7574-4159-A327-637D966DD65A}" destId="{3CE4FD22-D9C9-49B4-8569-F7255F5C43C5}" srcOrd="2" destOrd="0" parTransId="{3A0BEE11-0B74-4ACB-8318-24B858FC2940}" sibTransId="{7163D187-46D8-4C4A-92EB-810D6D2F5183}"/>
    <dgm:cxn modelId="{A9EAC631-8791-4976-A49E-8E0B94A80D0D}" srcId="{8DB3AAF3-7574-4159-A327-637D966DD65A}" destId="{304E14CD-2C92-4C93-8C2A-4298A7BF3A3D}" srcOrd="0" destOrd="0" parTransId="{C0EED8AF-A518-4AA9-9D4F-40DDC5160B73}" sibTransId="{F57373B0-B3D3-48B1-B936-AE8C0A4D68E7}"/>
    <dgm:cxn modelId="{03C13891-C46F-4464-A46B-C7544F0F5CA6}" type="presOf" srcId="{C4C0DE35-5C4C-4803-B27C-FCE039C82A95}" destId="{AF060C6B-62BD-46A4-9F6D-B972D03D25EC}" srcOrd="0" destOrd="0" presId="urn:microsoft.com/office/officeart/2005/8/layout/orgChart1"/>
    <dgm:cxn modelId="{71B70E4C-95F2-44DE-B33A-B29E8EB58FCA}" type="presOf" srcId="{3CE4FD22-D9C9-49B4-8569-F7255F5C43C5}" destId="{A290F748-FDE0-45F1-983D-A1F9AC38DD66}" srcOrd="0" destOrd="0" presId="urn:microsoft.com/office/officeart/2005/8/layout/orgChart1"/>
    <dgm:cxn modelId="{9F452711-AFEF-4E1C-AFE1-C309FB7C784D}" type="presOf" srcId="{FEA7DC29-8A38-4053-8EEF-9058815F0DAB}" destId="{3AF6BA18-A1B8-4C15-85EC-9F5CC961C155}" srcOrd="0" destOrd="0" presId="urn:microsoft.com/office/officeart/2005/8/layout/orgChart1"/>
    <dgm:cxn modelId="{2746638B-3FA1-447B-A04B-B64EF6ACF8EE}" type="presOf" srcId="{8DB3AAF3-7574-4159-A327-637D966DD65A}" destId="{F11E5701-605F-4756-9E3B-CA9C4A673FCE}" srcOrd="0" destOrd="0" presId="urn:microsoft.com/office/officeart/2005/8/layout/orgChart1"/>
    <dgm:cxn modelId="{59AAA5D1-F00C-4761-B245-7624F4439EE6}" srcId="{8DB3AAF3-7574-4159-A327-637D966DD65A}" destId="{46130D9C-1388-4A30-8399-CD3C6CC360D1}" srcOrd="1" destOrd="0" parTransId="{C4C0DE35-5C4C-4803-B27C-FCE039C82A95}" sibTransId="{8E78F3A2-F40D-419D-95DE-CA265F7EAC9D}"/>
    <dgm:cxn modelId="{1A20692B-291B-40D0-A5F4-E498266A3BA6}" type="presOf" srcId="{8DB3AAF3-7574-4159-A327-637D966DD65A}" destId="{A0D3BCB7-F563-47CF-A389-44307B226DCA}" srcOrd="1" destOrd="0" presId="urn:microsoft.com/office/officeart/2005/8/layout/orgChart1"/>
    <dgm:cxn modelId="{8441767D-E7E6-411E-9B2F-6E322D8B1254}" type="presOf" srcId="{C0EED8AF-A518-4AA9-9D4F-40DDC5160B73}" destId="{7647CE22-9D1A-4266-8C52-08D23961C8CB}" srcOrd="0" destOrd="0" presId="urn:microsoft.com/office/officeart/2005/8/layout/orgChart1"/>
    <dgm:cxn modelId="{87AF4401-E0F8-4C54-90A2-D9836D48C256}" srcId="{FEA7DC29-8A38-4053-8EEF-9058815F0DAB}" destId="{8DB3AAF3-7574-4159-A327-637D966DD65A}" srcOrd="0" destOrd="0" parTransId="{CBBB5FFC-9DC6-4C14-9E27-DCE7F14CF1C8}" sibTransId="{6D5FD35A-2523-4D77-BCA7-15C7532FA623}"/>
    <dgm:cxn modelId="{0E2ECA59-92DA-4FFA-B79D-0003DB44F18D}" type="presOf" srcId="{3CE4FD22-D9C9-49B4-8569-F7255F5C43C5}" destId="{40E81865-BEC5-4F02-A6EA-57A01F1B77AF}" srcOrd="1" destOrd="0" presId="urn:microsoft.com/office/officeart/2005/8/layout/orgChart1"/>
    <dgm:cxn modelId="{0D8EB3C8-EC0B-48E3-AF4A-6E2724EE614A}" type="presParOf" srcId="{3AF6BA18-A1B8-4C15-85EC-9F5CC961C155}" destId="{B97A3FB2-FD8B-477C-92F2-1519FAEE572C}" srcOrd="0" destOrd="0" presId="urn:microsoft.com/office/officeart/2005/8/layout/orgChart1"/>
    <dgm:cxn modelId="{DF1C7D57-B3CA-487F-9173-D7E9D2AAF702}" type="presParOf" srcId="{B97A3FB2-FD8B-477C-92F2-1519FAEE572C}" destId="{A37CDCAC-81EB-4A4F-A5F4-13175F31C176}" srcOrd="0" destOrd="0" presId="urn:microsoft.com/office/officeart/2005/8/layout/orgChart1"/>
    <dgm:cxn modelId="{B09E7C9F-ABE6-4C99-B4B8-5CAFB202A04E}" type="presParOf" srcId="{A37CDCAC-81EB-4A4F-A5F4-13175F31C176}" destId="{F11E5701-605F-4756-9E3B-CA9C4A673FCE}" srcOrd="0" destOrd="0" presId="urn:microsoft.com/office/officeart/2005/8/layout/orgChart1"/>
    <dgm:cxn modelId="{FC354CDB-CCD4-427E-A34C-99334769E8ED}" type="presParOf" srcId="{A37CDCAC-81EB-4A4F-A5F4-13175F31C176}" destId="{A0D3BCB7-F563-47CF-A389-44307B226DCA}" srcOrd="1" destOrd="0" presId="urn:microsoft.com/office/officeart/2005/8/layout/orgChart1"/>
    <dgm:cxn modelId="{A70DD803-0A70-43E7-9EF2-86A57ECAD7F2}" type="presParOf" srcId="{B97A3FB2-FD8B-477C-92F2-1519FAEE572C}" destId="{3905D280-3E8F-47C9-A473-B654BE709D59}" srcOrd="1" destOrd="0" presId="urn:microsoft.com/office/officeart/2005/8/layout/orgChart1"/>
    <dgm:cxn modelId="{DFFFDAFA-7B6B-49B3-AC1E-986B101539C6}" type="presParOf" srcId="{3905D280-3E8F-47C9-A473-B654BE709D59}" destId="{7647CE22-9D1A-4266-8C52-08D23961C8CB}" srcOrd="0" destOrd="0" presId="urn:microsoft.com/office/officeart/2005/8/layout/orgChart1"/>
    <dgm:cxn modelId="{F0587875-E2F4-4499-9F3D-2BB94DBDF550}" type="presParOf" srcId="{3905D280-3E8F-47C9-A473-B654BE709D59}" destId="{7965DDC9-E1CC-4DE9-A32A-6F6C873F9A9D}" srcOrd="1" destOrd="0" presId="urn:microsoft.com/office/officeart/2005/8/layout/orgChart1"/>
    <dgm:cxn modelId="{1E43BDB8-6931-4754-8FFA-6EF8E2741D82}" type="presParOf" srcId="{7965DDC9-E1CC-4DE9-A32A-6F6C873F9A9D}" destId="{861DF658-DA70-4C19-A5A3-2820B4E7C858}" srcOrd="0" destOrd="0" presId="urn:microsoft.com/office/officeart/2005/8/layout/orgChart1"/>
    <dgm:cxn modelId="{B90BA371-31D0-45B5-9C85-902B56DD8882}" type="presParOf" srcId="{861DF658-DA70-4C19-A5A3-2820B4E7C858}" destId="{600DCE84-BB52-4014-9508-381D0B65AA66}" srcOrd="0" destOrd="0" presId="urn:microsoft.com/office/officeart/2005/8/layout/orgChart1"/>
    <dgm:cxn modelId="{0036A3FA-E699-40A0-92B7-B3BD08386848}" type="presParOf" srcId="{861DF658-DA70-4C19-A5A3-2820B4E7C858}" destId="{A79D1CBA-E890-4B96-ACFE-64CE51AABE5E}" srcOrd="1" destOrd="0" presId="urn:microsoft.com/office/officeart/2005/8/layout/orgChart1"/>
    <dgm:cxn modelId="{1F42B0C4-5090-4A4C-A136-024F5714F310}" type="presParOf" srcId="{7965DDC9-E1CC-4DE9-A32A-6F6C873F9A9D}" destId="{410D2D71-84DA-4D18-AB42-B089C14F3528}" srcOrd="1" destOrd="0" presId="urn:microsoft.com/office/officeart/2005/8/layout/orgChart1"/>
    <dgm:cxn modelId="{7FC9C64F-D85F-4F09-B36C-F50EA4FAEBEB}" type="presParOf" srcId="{7965DDC9-E1CC-4DE9-A32A-6F6C873F9A9D}" destId="{BA3C3397-F755-4D44-8F1E-5DD9995F3B6F}" srcOrd="2" destOrd="0" presId="urn:microsoft.com/office/officeart/2005/8/layout/orgChart1"/>
    <dgm:cxn modelId="{A28DA105-6699-4721-9835-53498378CAB0}" type="presParOf" srcId="{3905D280-3E8F-47C9-A473-B654BE709D59}" destId="{AF060C6B-62BD-46A4-9F6D-B972D03D25EC}" srcOrd="2" destOrd="0" presId="urn:microsoft.com/office/officeart/2005/8/layout/orgChart1"/>
    <dgm:cxn modelId="{7CDC010C-8404-4B4D-9E40-41BE7AEA196A}" type="presParOf" srcId="{3905D280-3E8F-47C9-A473-B654BE709D59}" destId="{02F72FFF-60EA-4CDC-ADE3-149382BED6CA}" srcOrd="3" destOrd="0" presId="urn:microsoft.com/office/officeart/2005/8/layout/orgChart1"/>
    <dgm:cxn modelId="{39A755A7-6BAE-4550-9CCF-2DAD0014874E}" type="presParOf" srcId="{02F72FFF-60EA-4CDC-ADE3-149382BED6CA}" destId="{E6897354-EB8A-47FC-8C71-C7A953309964}" srcOrd="0" destOrd="0" presId="urn:microsoft.com/office/officeart/2005/8/layout/orgChart1"/>
    <dgm:cxn modelId="{5D26C71E-C383-40EC-9ACA-27F7FABB5472}" type="presParOf" srcId="{E6897354-EB8A-47FC-8C71-C7A953309964}" destId="{33F04E33-64E2-45E3-A015-AE842CF0FAE0}" srcOrd="0" destOrd="0" presId="urn:microsoft.com/office/officeart/2005/8/layout/orgChart1"/>
    <dgm:cxn modelId="{4F1FC65D-977A-432F-9F5F-9844DB193CEA}" type="presParOf" srcId="{E6897354-EB8A-47FC-8C71-C7A953309964}" destId="{D6C1CB41-E136-449E-A1ED-39374AC3A165}" srcOrd="1" destOrd="0" presId="urn:microsoft.com/office/officeart/2005/8/layout/orgChart1"/>
    <dgm:cxn modelId="{5D738FE9-0484-4099-B45E-61C4A20F5F35}" type="presParOf" srcId="{02F72FFF-60EA-4CDC-ADE3-149382BED6CA}" destId="{5138670C-F3B4-4D67-BE14-BE46F7F9E0CD}" srcOrd="1" destOrd="0" presId="urn:microsoft.com/office/officeart/2005/8/layout/orgChart1"/>
    <dgm:cxn modelId="{033D20AB-9224-45F1-B596-5EA4EA9D83E7}" type="presParOf" srcId="{02F72FFF-60EA-4CDC-ADE3-149382BED6CA}" destId="{6DEED88D-64AE-46B4-9800-AA27E15DDE01}" srcOrd="2" destOrd="0" presId="urn:microsoft.com/office/officeart/2005/8/layout/orgChart1"/>
    <dgm:cxn modelId="{AB38588B-5152-4BEE-ABE1-0F915CBCCEEA}" type="presParOf" srcId="{3905D280-3E8F-47C9-A473-B654BE709D59}" destId="{DAAF6637-443B-4BFE-AF1D-1268B003A4EE}" srcOrd="4" destOrd="0" presId="urn:microsoft.com/office/officeart/2005/8/layout/orgChart1"/>
    <dgm:cxn modelId="{1F089EA2-13D3-45A1-AEA7-33901E78B8D3}" type="presParOf" srcId="{3905D280-3E8F-47C9-A473-B654BE709D59}" destId="{86D3D659-86C7-4896-9640-6D14A6162BD4}" srcOrd="5" destOrd="0" presId="urn:microsoft.com/office/officeart/2005/8/layout/orgChart1"/>
    <dgm:cxn modelId="{F2D3BBCE-8517-40FD-8623-41EF808E4347}" type="presParOf" srcId="{86D3D659-86C7-4896-9640-6D14A6162BD4}" destId="{40576D16-F7A8-4585-B1D8-BBA2321335A2}" srcOrd="0" destOrd="0" presId="urn:microsoft.com/office/officeart/2005/8/layout/orgChart1"/>
    <dgm:cxn modelId="{CEA0C0F8-6D33-4EE3-BD88-CD5883B0CEC9}" type="presParOf" srcId="{40576D16-F7A8-4585-B1D8-BBA2321335A2}" destId="{A290F748-FDE0-45F1-983D-A1F9AC38DD66}" srcOrd="0" destOrd="0" presId="urn:microsoft.com/office/officeart/2005/8/layout/orgChart1"/>
    <dgm:cxn modelId="{71972849-7F7E-45A5-98DF-3EAF771009A3}" type="presParOf" srcId="{40576D16-F7A8-4585-B1D8-BBA2321335A2}" destId="{40E81865-BEC5-4F02-A6EA-57A01F1B77AF}" srcOrd="1" destOrd="0" presId="urn:microsoft.com/office/officeart/2005/8/layout/orgChart1"/>
    <dgm:cxn modelId="{D5C37AF8-1BD4-4608-875E-323BDF09B844}" type="presParOf" srcId="{86D3D659-86C7-4896-9640-6D14A6162BD4}" destId="{DF6EC029-65AD-4067-89DA-35864C0F657E}" srcOrd="1" destOrd="0" presId="urn:microsoft.com/office/officeart/2005/8/layout/orgChart1"/>
    <dgm:cxn modelId="{C39C1796-293A-40C1-B4BF-AE73CA931268}" type="presParOf" srcId="{86D3D659-86C7-4896-9640-6D14A6162BD4}" destId="{0EFB0975-20F5-437D-8C8B-DA3FD76F3E97}" srcOrd="2" destOrd="0" presId="urn:microsoft.com/office/officeart/2005/8/layout/orgChart1"/>
    <dgm:cxn modelId="{0B6294FF-CF0F-4292-A857-4FA8363E5A31}" type="presParOf" srcId="{B97A3FB2-FD8B-477C-92F2-1519FAEE572C}" destId="{51A74B24-454D-49EF-AF2F-75E0669782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FE5129-39F2-42C0-9B52-AE155F0CE13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809470D-E74B-44CF-AE0F-30B5D51D3718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Mantenimiento en la Vía Pública</a:t>
          </a:r>
          <a:endParaRPr lang="es-ES" sz="1200" dirty="0"/>
        </a:p>
      </dgm:t>
    </dgm:pt>
    <dgm:pt modelId="{1DF3817E-1656-4012-BC49-566620A2CC86}" type="parTrans" cxnId="{0F6C0FBC-CAB5-4381-9873-F1AF4A922D74}">
      <dgm:prSet/>
      <dgm:spPr/>
      <dgm:t>
        <a:bodyPr/>
        <a:lstStyle/>
        <a:p>
          <a:endParaRPr lang="es-ES" sz="1200"/>
        </a:p>
      </dgm:t>
    </dgm:pt>
    <dgm:pt modelId="{EEDA3250-BAC8-48A0-9F21-279D7E813645}" type="sibTrans" cxnId="{0F6C0FBC-CAB5-4381-9873-F1AF4A922D74}">
      <dgm:prSet/>
      <dgm:spPr/>
      <dgm:t>
        <a:bodyPr/>
        <a:lstStyle/>
        <a:p>
          <a:endParaRPr lang="es-ES" sz="1200"/>
        </a:p>
      </dgm:t>
    </dgm:pt>
    <dgm:pt modelId="{1C9CF06E-FC33-4D58-B4C1-EF14D81FF723}">
      <dgm:prSet phldrT="[Texto]" custT="1"/>
      <dgm:spPr/>
      <dgm:t>
        <a:bodyPr/>
        <a:lstStyle/>
        <a:p>
          <a:r>
            <a:rPr lang="es-ES" sz="1200" dirty="0" smtClean="0"/>
            <a:t>Dragón</a:t>
          </a:r>
          <a:endParaRPr lang="es-ES" sz="1200" dirty="0"/>
        </a:p>
      </dgm:t>
    </dgm:pt>
    <dgm:pt modelId="{75AB0B87-7960-4DA2-8CB8-620EEFD0D8C4}" type="parTrans" cxnId="{06DECF97-0335-4518-A274-323F99C61C92}">
      <dgm:prSet/>
      <dgm:spPr/>
      <dgm:t>
        <a:bodyPr/>
        <a:lstStyle/>
        <a:p>
          <a:endParaRPr lang="es-ES" sz="1200"/>
        </a:p>
      </dgm:t>
    </dgm:pt>
    <dgm:pt modelId="{F6CBA54E-FBBE-44E5-AC90-AF181430A6C0}" type="sibTrans" cxnId="{06DECF97-0335-4518-A274-323F99C61C92}">
      <dgm:prSet/>
      <dgm:spPr/>
      <dgm:t>
        <a:bodyPr/>
        <a:lstStyle/>
        <a:p>
          <a:endParaRPr lang="es-ES" sz="1200"/>
        </a:p>
      </dgm:t>
    </dgm:pt>
    <dgm:pt modelId="{E2029E23-A9FB-4E24-BA1A-9FCD077C3740}" type="asst">
      <dgm:prSet custT="1"/>
      <dgm:spPr/>
      <dgm:t>
        <a:bodyPr/>
        <a:lstStyle/>
        <a:p>
          <a:r>
            <a:rPr kumimoji="1" lang="es-MX" altLang="es-MX" sz="1200" dirty="0" err="1" smtClean="0">
              <a:latin typeface="+mn-lt"/>
            </a:rPr>
            <a:t>Rastrilleros</a:t>
          </a:r>
          <a:endParaRPr kumimoji="1" lang="es-MX" altLang="es-MX" sz="1200" dirty="0" smtClean="0">
            <a:latin typeface="+mn-lt"/>
          </a:endParaRPr>
        </a:p>
      </dgm:t>
    </dgm:pt>
    <dgm:pt modelId="{EF6FA678-5C5F-4C26-ADA2-8C3F07DD49B7}" type="parTrans" cxnId="{F748ED34-85A1-44BE-8538-FB4D2ABF1478}">
      <dgm:prSet/>
      <dgm:spPr/>
      <dgm:t>
        <a:bodyPr/>
        <a:lstStyle/>
        <a:p>
          <a:endParaRPr lang="es-ES" sz="1200"/>
        </a:p>
      </dgm:t>
    </dgm:pt>
    <dgm:pt modelId="{716CB844-C176-4CE6-B5BB-BBDC97AA6F44}" type="sibTrans" cxnId="{F748ED34-85A1-44BE-8538-FB4D2ABF1478}">
      <dgm:prSet/>
      <dgm:spPr/>
      <dgm:t>
        <a:bodyPr/>
        <a:lstStyle/>
        <a:p>
          <a:endParaRPr lang="es-ES" sz="1200"/>
        </a:p>
      </dgm:t>
    </dgm:pt>
    <dgm:pt modelId="{4E27168D-A520-4138-B0C6-412437977813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Tornillero</a:t>
          </a:r>
        </a:p>
      </dgm:t>
    </dgm:pt>
    <dgm:pt modelId="{CB0CA5A6-8A5F-4E12-A856-6C472B85EE0E}" type="parTrans" cxnId="{8755A783-5490-4D6A-94DB-3076634186D4}">
      <dgm:prSet/>
      <dgm:spPr/>
      <dgm:t>
        <a:bodyPr/>
        <a:lstStyle/>
        <a:p>
          <a:endParaRPr lang="es-ES" sz="1200"/>
        </a:p>
      </dgm:t>
    </dgm:pt>
    <dgm:pt modelId="{39DE63ED-731C-4D13-BB26-28269E51F038}" type="sibTrans" cxnId="{8755A783-5490-4D6A-94DB-3076634186D4}">
      <dgm:prSet/>
      <dgm:spPr/>
      <dgm:t>
        <a:bodyPr/>
        <a:lstStyle/>
        <a:p>
          <a:endParaRPr lang="es-ES" sz="1200"/>
        </a:p>
      </dgm:t>
    </dgm:pt>
    <dgm:pt modelId="{B0026A88-1A49-43BF-9E8B-7AAEE853B112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Operadores(as)  </a:t>
          </a:r>
          <a:r>
            <a:rPr kumimoji="1" lang="es-MX" altLang="es-MX" sz="1200" dirty="0" err="1" smtClean="0">
              <a:latin typeface="+mn-lt"/>
            </a:rPr>
            <a:t>Precalentador</a:t>
          </a:r>
          <a:endParaRPr kumimoji="1" lang="es-MX" altLang="es-MX" sz="1200" dirty="0" smtClean="0">
            <a:latin typeface="+mn-lt"/>
          </a:endParaRPr>
        </a:p>
      </dgm:t>
    </dgm:pt>
    <dgm:pt modelId="{9FF436E9-4993-4C0F-BA38-7A2E741CE6B3}" type="parTrans" cxnId="{3DED5F58-2FE8-4D4B-B261-22CF5A95424B}">
      <dgm:prSet/>
      <dgm:spPr/>
      <dgm:t>
        <a:bodyPr/>
        <a:lstStyle/>
        <a:p>
          <a:endParaRPr lang="es-ES" sz="1200"/>
        </a:p>
      </dgm:t>
    </dgm:pt>
    <dgm:pt modelId="{A5943EA6-D6F0-49ED-9F03-589B1DEE0DDE}" type="sibTrans" cxnId="{3DED5F58-2FE8-4D4B-B261-22CF5A95424B}">
      <dgm:prSet/>
      <dgm:spPr/>
      <dgm:t>
        <a:bodyPr/>
        <a:lstStyle/>
        <a:p>
          <a:endParaRPr lang="es-ES" sz="1200"/>
        </a:p>
      </dgm:t>
    </dgm:pt>
    <dgm:pt modelId="{FC157CA9-1FDB-451B-9B01-C683C42D88F4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Albañil</a:t>
          </a:r>
        </a:p>
      </dgm:t>
    </dgm:pt>
    <dgm:pt modelId="{7EF5197B-DDD5-49EC-BB23-8B00FABBD9A5}" type="parTrans" cxnId="{220E0D37-7C8E-4AE6-98C2-978BBAE2ECF6}">
      <dgm:prSet/>
      <dgm:spPr/>
      <dgm:t>
        <a:bodyPr/>
        <a:lstStyle/>
        <a:p>
          <a:endParaRPr lang="es-ES" sz="1200"/>
        </a:p>
      </dgm:t>
    </dgm:pt>
    <dgm:pt modelId="{A2751827-DDEE-4DE3-9664-5E8E2F4C1686}" type="sibTrans" cxnId="{220E0D37-7C8E-4AE6-98C2-978BBAE2ECF6}">
      <dgm:prSet/>
      <dgm:spPr/>
      <dgm:t>
        <a:bodyPr/>
        <a:lstStyle/>
        <a:p>
          <a:endParaRPr lang="es-ES" sz="1200"/>
        </a:p>
      </dgm:t>
    </dgm:pt>
    <dgm:pt modelId="{71D5BAC4-42AD-48E2-8E28-C827CE3D5287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</a:p>
      </dgm:t>
    </dgm:pt>
    <dgm:pt modelId="{274DF25F-F3DC-46B7-B9DF-3CA6CF681EFF}" type="parTrans" cxnId="{A30EF445-7316-4031-8C06-DF711E538256}">
      <dgm:prSet/>
      <dgm:spPr/>
      <dgm:t>
        <a:bodyPr/>
        <a:lstStyle/>
        <a:p>
          <a:endParaRPr lang="es-ES" sz="1200"/>
        </a:p>
      </dgm:t>
    </dgm:pt>
    <dgm:pt modelId="{7792D73E-C5E5-4913-9918-5C1B659B0D3C}" type="sibTrans" cxnId="{A30EF445-7316-4031-8C06-DF711E538256}">
      <dgm:prSet/>
      <dgm:spPr/>
      <dgm:t>
        <a:bodyPr/>
        <a:lstStyle/>
        <a:p>
          <a:endParaRPr lang="es-ES" sz="1200"/>
        </a:p>
      </dgm:t>
    </dgm:pt>
    <dgm:pt modelId="{09F528F5-47EA-4246-8A28-DF5EBA7D7D7F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 </a:t>
          </a:r>
          <a:r>
            <a:rPr kumimoji="1" lang="es-MX" altLang="es-MX" sz="1200" dirty="0" err="1" smtClean="0">
              <a:latin typeface="+mn-lt"/>
            </a:rPr>
            <a:t>Rastrillero</a:t>
          </a:r>
          <a:r>
            <a:rPr kumimoji="1" lang="es-MX" altLang="es-MX" sz="1200" dirty="0" smtClean="0">
              <a:latin typeface="+mn-lt"/>
            </a:rPr>
            <a:t> </a:t>
          </a:r>
        </a:p>
      </dgm:t>
    </dgm:pt>
    <dgm:pt modelId="{EB7B667E-E8EB-4FA9-AEA9-20696EABA8D8}" type="parTrans" cxnId="{67FB3116-9955-46D6-A13E-510435BCFB5A}">
      <dgm:prSet/>
      <dgm:spPr/>
      <dgm:t>
        <a:bodyPr/>
        <a:lstStyle/>
        <a:p>
          <a:endParaRPr lang="es-ES" sz="1200"/>
        </a:p>
      </dgm:t>
    </dgm:pt>
    <dgm:pt modelId="{5AD5F84D-D15F-410B-89DF-BBBA458B085A}" type="sibTrans" cxnId="{67FB3116-9955-46D6-A13E-510435BCFB5A}">
      <dgm:prSet/>
      <dgm:spPr/>
      <dgm:t>
        <a:bodyPr/>
        <a:lstStyle/>
        <a:p>
          <a:endParaRPr lang="es-ES" sz="1200"/>
        </a:p>
      </dgm:t>
    </dgm:pt>
    <dgm:pt modelId="{A4BD6FBA-18D9-4EB0-BB51-CF3C973E5CCF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 Hidrojet</a:t>
          </a:r>
        </a:p>
      </dgm:t>
    </dgm:pt>
    <dgm:pt modelId="{668CA6F4-1D89-40E9-9D46-AFACFDB79D74}" type="parTrans" cxnId="{C2C306ED-74CF-4067-AD11-3882F5A2A92A}">
      <dgm:prSet/>
      <dgm:spPr/>
      <dgm:t>
        <a:bodyPr/>
        <a:lstStyle/>
        <a:p>
          <a:endParaRPr lang="es-ES" sz="1200"/>
        </a:p>
      </dgm:t>
    </dgm:pt>
    <dgm:pt modelId="{9A71760C-F607-44E7-9E8A-7992A1F0347A}" type="sibTrans" cxnId="{C2C306ED-74CF-4067-AD11-3882F5A2A92A}">
      <dgm:prSet/>
      <dgm:spPr/>
      <dgm:t>
        <a:bodyPr/>
        <a:lstStyle/>
        <a:p>
          <a:endParaRPr lang="es-ES" sz="1200"/>
        </a:p>
      </dgm:t>
    </dgm:pt>
    <dgm:pt modelId="{2699B8F4-22A2-4EF7-8FDC-8F884E1A4175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    Ayudantes Generales</a:t>
          </a:r>
        </a:p>
      </dgm:t>
    </dgm:pt>
    <dgm:pt modelId="{F87DB94D-75C6-4401-A8B2-10E372F0E93D}" type="parTrans" cxnId="{89CE0A38-2D2D-4E9A-AC07-6320BC0CFA45}">
      <dgm:prSet/>
      <dgm:spPr/>
      <dgm:t>
        <a:bodyPr/>
        <a:lstStyle/>
        <a:p>
          <a:endParaRPr lang="es-MX"/>
        </a:p>
      </dgm:t>
    </dgm:pt>
    <dgm:pt modelId="{FB88963D-6C11-42AA-AB79-18DD4EB0C00E}" type="sibTrans" cxnId="{89CE0A38-2D2D-4E9A-AC07-6320BC0CFA45}">
      <dgm:prSet/>
      <dgm:spPr/>
      <dgm:t>
        <a:bodyPr/>
        <a:lstStyle/>
        <a:p>
          <a:endParaRPr lang="es-MX"/>
        </a:p>
      </dgm:t>
    </dgm:pt>
    <dgm:pt modelId="{74E25CFE-78C3-4D59-B5E6-E1A48ABF9773}" type="pres">
      <dgm:prSet presAssocID="{D7FE5129-39F2-42C0-9B52-AE155F0CE1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0EA0B11-FCEB-4FE5-A6AA-AEA25C651FB7}" type="pres">
      <dgm:prSet presAssocID="{E809470D-E74B-44CF-AE0F-30B5D51D3718}" presName="hierRoot1" presStyleCnt="0">
        <dgm:presLayoutVars>
          <dgm:hierBranch val="init"/>
        </dgm:presLayoutVars>
      </dgm:prSet>
      <dgm:spPr/>
    </dgm:pt>
    <dgm:pt modelId="{F7A6211F-B819-4DCE-B837-846CEDA51C7A}" type="pres">
      <dgm:prSet presAssocID="{E809470D-E74B-44CF-AE0F-30B5D51D3718}" presName="rootComposite1" presStyleCnt="0"/>
      <dgm:spPr/>
    </dgm:pt>
    <dgm:pt modelId="{C241FB24-427B-4E10-8D47-49ADF2177810}" type="pres">
      <dgm:prSet presAssocID="{E809470D-E74B-44CF-AE0F-30B5D51D3718}" presName="rootText1" presStyleLbl="node0" presStyleIdx="0" presStyleCnt="1" custScaleX="138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BE951-F5AC-4D84-A48F-51B55EFF7733}" type="pres">
      <dgm:prSet presAssocID="{E809470D-E74B-44CF-AE0F-30B5D51D37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33052-64EA-457A-9543-F528A2B02C0E}" type="pres">
      <dgm:prSet presAssocID="{E809470D-E74B-44CF-AE0F-30B5D51D3718}" presName="hierChild2" presStyleCnt="0"/>
      <dgm:spPr/>
    </dgm:pt>
    <dgm:pt modelId="{6698EFD0-CE52-4C9B-A4D3-138D045E9A93}" type="pres">
      <dgm:prSet presAssocID="{75AB0B87-7960-4DA2-8CB8-620EEFD0D8C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A3183D-0A21-48B0-8B51-6ACE3A2E070E}" type="pres">
      <dgm:prSet presAssocID="{1C9CF06E-FC33-4D58-B4C1-EF14D81FF723}" presName="hierRoot2" presStyleCnt="0">
        <dgm:presLayoutVars>
          <dgm:hierBranch/>
        </dgm:presLayoutVars>
      </dgm:prSet>
      <dgm:spPr/>
    </dgm:pt>
    <dgm:pt modelId="{58ED2192-3D61-4629-BBD1-B3EB16FE0865}" type="pres">
      <dgm:prSet presAssocID="{1C9CF06E-FC33-4D58-B4C1-EF14D81FF723}" presName="rootComposite" presStyleCnt="0"/>
      <dgm:spPr/>
    </dgm:pt>
    <dgm:pt modelId="{D49A8406-6A31-4003-8E1C-E221433715C8}" type="pres">
      <dgm:prSet presAssocID="{1C9CF06E-FC33-4D58-B4C1-EF14D81FF723}" presName="rootText" presStyleLbl="node2" presStyleIdx="0" presStyleCnt="1" custScaleX="138420" custScaleY="55368" custLinFactNeighborY="-203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D35B-EDDB-4A25-8AE9-83DCACE27961}" type="pres">
      <dgm:prSet presAssocID="{1C9CF06E-FC33-4D58-B4C1-EF14D81FF72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31A74DA-CF39-4689-99B3-4AC57C841D3D}" type="pres">
      <dgm:prSet presAssocID="{1C9CF06E-FC33-4D58-B4C1-EF14D81FF723}" presName="hierChild4" presStyleCnt="0"/>
      <dgm:spPr/>
    </dgm:pt>
    <dgm:pt modelId="{1EEC8A54-3C42-4A81-BA4B-D801358ADABA}" type="pres">
      <dgm:prSet presAssocID="{1C9CF06E-FC33-4D58-B4C1-EF14D81FF723}" presName="hierChild5" presStyleCnt="0"/>
      <dgm:spPr/>
    </dgm:pt>
    <dgm:pt modelId="{860131EF-22A7-4C77-B968-9BEC7E151700}" type="pres">
      <dgm:prSet presAssocID="{EF6FA678-5C5F-4C26-ADA2-8C3F07DD49B7}" presName="Name111" presStyleLbl="parChTrans1D3" presStyleIdx="0" presStyleCnt="8"/>
      <dgm:spPr/>
      <dgm:t>
        <a:bodyPr/>
        <a:lstStyle/>
        <a:p>
          <a:endParaRPr lang="es-ES"/>
        </a:p>
      </dgm:t>
    </dgm:pt>
    <dgm:pt modelId="{6AC7113D-DEF2-4D00-BEA4-BFE0DECACF9B}" type="pres">
      <dgm:prSet presAssocID="{E2029E23-A9FB-4E24-BA1A-9FCD077C3740}" presName="hierRoot3" presStyleCnt="0">
        <dgm:presLayoutVars>
          <dgm:hierBranch val="init"/>
        </dgm:presLayoutVars>
      </dgm:prSet>
      <dgm:spPr/>
    </dgm:pt>
    <dgm:pt modelId="{F2DF57C5-2C56-4C41-A3EB-60B76B621B8A}" type="pres">
      <dgm:prSet presAssocID="{E2029E23-A9FB-4E24-BA1A-9FCD077C3740}" presName="rootComposite3" presStyleCnt="0"/>
      <dgm:spPr/>
    </dgm:pt>
    <dgm:pt modelId="{6ED61A55-6115-46BA-9C22-54C8A68BE128}" type="pres">
      <dgm:prSet presAssocID="{E2029E23-A9FB-4E24-BA1A-9FCD077C3740}" presName="rootText3" presStyleLbl="asst2" presStyleIdx="0" presStyleCnt="8" custScaleX="138420" custLinFactNeighborY="-2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9DFA0-AEA5-4C6B-A858-A7CB6EAD7958}" type="pres">
      <dgm:prSet presAssocID="{E2029E23-A9FB-4E24-BA1A-9FCD077C3740}" presName="rootConnector3" presStyleLbl="asst2" presStyleIdx="0" presStyleCnt="8"/>
      <dgm:spPr/>
      <dgm:t>
        <a:bodyPr/>
        <a:lstStyle/>
        <a:p>
          <a:endParaRPr lang="es-ES"/>
        </a:p>
      </dgm:t>
    </dgm:pt>
    <dgm:pt modelId="{14652729-E8CC-47E6-A18D-558E9E28E9F2}" type="pres">
      <dgm:prSet presAssocID="{E2029E23-A9FB-4E24-BA1A-9FCD077C3740}" presName="hierChild6" presStyleCnt="0"/>
      <dgm:spPr/>
    </dgm:pt>
    <dgm:pt modelId="{9B3D35C3-7E3B-4EA9-95B5-955D6B26440C}" type="pres">
      <dgm:prSet presAssocID="{E2029E23-A9FB-4E24-BA1A-9FCD077C3740}" presName="hierChild7" presStyleCnt="0"/>
      <dgm:spPr/>
    </dgm:pt>
    <dgm:pt modelId="{58203A87-1286-416A-AA79-EC8B66298CC6}" type="pres">
      <dgm:prSet presAssocID="{CB0CA5A6-8A5F-4E12-A856-6C472B85EE0E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21B80BFB-0C45-476D-888A-90883796A38F}" type="pres">
      <dgm:prSet presAssocID="{4E27168D-A520-4138-B0C6-412437977813}" presName="hierRoot3" presStyleCnt="0">
        <dgm:presLayoutVars>
          <dgm:hierBranch val="init"/>
        </dgm:presLayoutVars>
      </dgm:prSet>
      <dgm:spPr/>
    </dgm:pt>
    <dgm:pt modelId="{7DC0597C-559C-4086-AAD1-3A4741AC2759}" type="pres">
      <dgm:prSet presAssocID="{4E27168D-A520-4138-B0C6-412437977813}" presName="rootComposite3" presStyleCnt="0"/>
      <dgm:spPr/>
    </dgm:pt>
    <dgm:pt modelId="{57E82E71-BF5A-4329-A93E-EAF7B292F1D9}" type="pres">
      <dgm:prSet presAssocID="{4E27168D-A520-4138-B0C6-412437977813}" presName="rootText3" presStyleLbl="asst2" presStyleIdx="1" presStyleCnt="8" custScaleX="138420" custLinFactNeighborY="-177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53B97D-4905-4512-993C-14BD2C523216}" type="pres">
      <dgm:prSet presAssocID="{4E27168D-A520-4138-B0C6-412437977813}" presName="rootConnector3" presStyleLbl="asst2" presStyleIdx="1" presStyleCnt="8"/>
      <dgm:spPr/>
      <dgm:t>
        <a:bodyPr/>
        <a:lstStyle/>
        <a:p>
          <a:endParaRPr lang="es-ES"/>
        </a:p>
      </dgm:t>
    </dgm:pt>
    <dgm:pt modelId="{F571A195-7713-482F-A9CB-2A5C7F8E39BA}" type="pres">
      <dgm:prSet presAssocID="{4E27168D-A520-4138-B0C6-412437977813}" presName="hierChild6" presStyleCnt="0"/>
      <dgm:spPr/>
    </dgm:pt>
    <dgm:pt modelId="{4A394347-0C78-41DC-A7C5-DBD486C0890E}" type="pres">
      <dgm:prSet presAssocID="{4E27168D-A520-4138-B0C6-412437977813}" presName="hierChild7" presStyleCnt="0"/>
      <dgm:spPr/>
    </dgm:pt>
    <dgm:pt modelId="{9AA2C42C-5762-45A1-B249-83CC79AF62B8}" type="pres">
      <dgm:prSet presAssocID="{9FF436E9-4993-4C0F-BA38-7A2E741CE6B3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3B84091-64E9-4837-99CA-332C68749B7B}" type="pres">
      <dgm:prSet presAssocID="{B0026A88-1A49-43BF-9E8B-7AAEE853B112}" presName="hierRoot3" presStyleCnt="0">
        <dgm:presLayoutVars>
          <dgm:hierBranch val="init"/>
        </dgm:presLayoutVars>
      </dgm:prSet>
      <dgm:spPr/>
    </dgm:pt>
    <dgm:pt modelId="{970573F5-832B-40CB-A269-BFDC3842550E}" type="pres">
      <dgm:prSet presAssocID="{B0026A88-1A49-43BF-9E8B-7AAEE853B112}" presName="rootComposite3" presStyleCnt="0"/>
      <dgm:spPr/>
    </dgm:pt>
    <dgm:pt modelId="{EAE8897E-2AA5-4DEE-A19D-7EC3ACEAAED4}" type="pres">
      <dgm:prSet presAssocID="{B0026A88-1A49-43BF-9E8B-7AAEE853B112}" presName="rootText3" presStyleLbl="asst2" presStyleIdx="2" presStyleCnt="8" custScaleX="138420" custLinFactNeighborY="-2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5A4BE-4582-40D7-96A3-19A55BB4E6DA}" type="pres">
      <dgm:prSet presAssocID="{B0026A88-1A49-43BF-9E8B-7AAEE853B112}" presName="rootConnector3" presStyleLbl="asst2" presStyleIdx="2" presStyleCnt="8"/>
      <dgm:spPr/>
      <dgm:t>
        <a:bodyPr/>
        <a:lstStyle/>
        <a:p>
          <a:endParaRPr lang="es-ES"/>
        </a:p>
      </dgm:t>
    </dgm:pt>
    <dgm:pt modelId="{C6E6EEE9-E6C8-4EE7-A955-C3F9D3822540}" type="pres">
      <dgm:prSet presAssocID="{B0026A88-1A49-43BF-9E8B-7AAEE853B112}" presName="hierChild6" presStyleCnt="0"/>
      <dgm:spPr/>
    </dgm:pt>
    <dgm:pt modelId="{DDC6D43A-86D6-454F-A024-EA7AD250583D}" type="pres">
      <dgm:prSet presAssocID="{B0026A88-1A49-43BF-9E8B-7AAEE853B112}" presName="hierChild7" presStyleCnt="0"/>
      <dgm:spPr/>
    </dgm:pt>
    <dgm:pt modelId="{3C5BABCF-FAC2-4BF6-83D3-7A67B8EB8B36}" type="pres">
      <dgm:prSet presAssocID="{7EF5197B-DDD5-49EC-BB23-8B00FABBD9A5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CAB261FB-4FF6-4F4F-B2C5-BE657D1A6367}" type="pres">
      <dgm:prSet presAssocID="{FC157CA9-1FDB-451B-9B01-C683C42D88F4}" presName="hierRoot3" presStyleCnt="0">
        <dgm:presLayoutVars>
          <dgm:hierBranch val="init"/>
        </dgm:presLayoutVars>
      </dgm:prSet>
      <dgm:spPr/>
    </dgm:pt>
    <dgm:pt modelId="{A428F636-E500-475D-A94C-8E84BD9D8652}" type="pres">
      <dgm:prSet presAssocID="{FC157CA9-1FDB-451B-9B01-C683C42D88F4}" presName="rootComposite3" presStyleCnt="0"/>
      <dgm:spPr/>
    </dgm:pt>
    <dgm:pt modelId="{C699F854-3344-421F-AD9A-7F0D2FB2F190}" type="pres">
      <dgm:prSet presAssocID="{FC157CA9-1FDB-451B-9B01-C683C42D88F4}" presName="rootText3" presStyleLbl="asst2" presStyleIdx="3" presStyleCnt="8" custScaleX="138420" custLinFactNeighborY="-48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BAE839-CF1C-4D4A-8835-D1457ECCD0FE}" type="pres">
      <dgm:prSet presAssocID="{FC157CA9-1FDB-451B-9B01-C683C42D88F4}" presName="rootConnector3" presStyleLbl="asst2" presStyleIdx="3" presStyleCnt="8"/>
      <dgm:spPr/>
      <dgm:t>
        <a:bodyPr/>
        <a:lstStyle/>
        <a:p>
          <a:endParaRPr lang="es-ES"/>
        </a:p>
      </dgm:t>
    </dgm:pt>
    <dgm:pt modelId="{41F74EEE-5E1B-457E-95A4-6BCA0B9FF46D}" type="pres">
      <dgm:prSet presAssocID="{FC157CA9-1FDB-451B-9B01-C683C42D88F4}" presName="hierChild6" presStyleCnt="0"/>
      <dgm:spPr/>
    </dgm:pt>
    <dgm:pt modelId="{CE3B385F-A2AA-4388-A96F-908A0B0F636F}" type="pres">
      <dgm:prSet presAssocID="{FC157CA9-1FDB-451B-9B01-C683C42D88F4}" presName="hierChild7" presStyleCnt="0"/>
      <dgm:spPr/>
    </dgm:pt>
    <dgm:pt modelId="{C8462FE8-121B-49A5-8946-1A671D4B9613}" type="pres">
      <dgm:prSet presAssocID="{274DF25F-F3DC-46B7-B9DF-3CA6CF681EFF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B33EDDC0-BDB2-4000-83F8-613A4C169190}" type="pres">
      <dgm:prSet presAssocID="{71D5BAC4-42AD-48E2-8E28-C827CE3D5287}" presName="hierRoot3" presStyleCnt="0">
        <dgm:presLayoutVars>
          <dgm:hierBranch val="init"/>
        </dgm:presLayoutVars>
      </dgm:prSet>
      <dgm:spPr/>
    </dgm:pt>
    <dgm:pt modelId="{F9DE418E-66C4-4755-B5F3-8F4EB43C072F}" type="pres">
      <dgm:prSet presAssocID="{71D5BAC4-42AD-48E2-8E28-C827CE3D5287}" presName="rootComposite3" presStyleCnt="0"/>
      <dgm:spPr/>
    </dgm:pt>
    <dgm:pt modelId="{93A8F900-CE6A-4BC8-B3C7-D9F71C524DEA}" type="pres">
      <dgm:prSet presAssocID="{71D5BAC4-42AD-48E2-8E28-C827CE3D5287}" presName="rootText3" presStyleLbl="asst2" presStyleIdx="4" presStyleCnt="8" custScaleX="138420" custLinFactNeighborY="-24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C6D308-2D7C-4712-8F75-0AC4FF2DD7CA}" type="pres">
      <dgm:prSet presAssocID="{71D5BAC4-42AD-48E2-8E28-C827CE3D5287}" presName="rootConnector3" presStyleLbl="asst2" presStyleIdx="4" presStyleCnt="8"/>
      <dgm:spPr/>
      <dgm:t>
        <a:bodyPr/>
        <a:lstStyle/>
        <a:p>
          <a:endParaRPr lang="es-ES"/>
        </a:p>
      </dgm:t>
    </dgm:pt>
    <dgm:pt modelId="{1350B008-D855-40CF-A633-0E9D9E21ABC8}" type="pres">
      <dgm:prSet presAssocID="{71D5BAC4-42AD-48E2-8E28-C827CE3D5287}" presName="hierChild6" presStyleCnt="0"/>
      <dgm:spPr/>
    </dgm:pt>
    <dgm:pt modelId="{B875E6CF-483A-49C5-AE60-C421E21A3630}" type="pres">
      <dgm:prSet presAssocID="{71D5BAC4-42AD-48E2-8E28-C827CE3D5287}" presName="hierChild7" presStyleCnt="0"/>
      <dgm:spPr/>
    </dgm:pt>
    <dgm:pt modelId="{690B0DDA-4D40-414D-BFE2-EA568CA78931}" type="pres">
      <dgm:prSet presAssocID="{EB7B667E-E8EB-4FA9-AEA9-20696EABA8D8}" presName="Name111" presStyleLbl="parChTrans1D3" presStyleIdx="5" presStyleCnt="8"/>
      <dgm:spPr/>
      <dgm:t>
        <a:bodyPr/>
        <a:lstStyle/>
        <a:p>
          <a:endParaRPr lang="es-ES"/>
        </a:p>
      </dgm:t>
    </dgm:pt>
    <dgm:pt modelId="{1A2D8F0E-9280-42A0-9747-1AF05B58B501}" type="pres">
      <dgm:prSet presAssocID="{09F528F5-47EA-4246-8A28-DF5EBA7D7D7F}" presName="hierRoot3" presStyleCnt="0">
        <dgm:presLayoutVars>
          <dgm:hierBranch val="init"/>
        </dgm:presLayoutVars>
      </dgm:prSet>
      <dgm:spPr/>
    </dgm:pt>
    <dgm:pt modelId="{25C22F23-C289-414C-A051-D0E5A24A5370}" type="pres">
      <dgm:prSet presAssocID="{09F528F5-47EA-4246-8A28-DF5EBA7D7D7F}" presName="rootComposite3" presStyleCnt="0"/>
      <dgm:spPr/>
    </dgm:pt>
    <dgm:pt modelId="{3A9F9350-5E87-4153-AA6C-3323F4712DF1}" type="pres">
      <dgm:prSet presAssocID="{09F528F5-47EA-4246-8A28-DF5EBA7D7D7F}" presName="rootText3" presStyleLbl="asst2" presStyleIdx="5" presStyleCnt="8" custScaleX="138420" custLinFactNeighborY="-35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72EA53-9C24-4819-8A86-9A4C5D34FFF4}" type="pres">
      <dgm:prSet presAssocID="{09F528F5-47EA-4246-8A28-DF5EBA7D7D7F}" presName="rootConnector3" presStyleLbl="asst2" presStyleIdx="5" presStyleCnt="8"/>
      <dgm:spPr/>
      <dgm:t>
        <a:bodyPr/>
        <a:lstStyle/>
        <a:p>
          <a:endParaRPr lang="es-ES"/>
        </a:p>
      </dgm:t>
    </dgm:pt>
    <dgm:pt modelId="{2104592C-5058-4836-8399-52C2549A3F4B}" type="pres">
      <dgm:prSet presAssocID="{09F528F5-47EA-4246-8A28-DF5EBA7D7D7F}" presName="hierChild6" presStyleCnt="0"/>
      <dgm:spPr/>
    </dgm:pt>
    <dgm:pt modelId="{E5D5C71E-3981-4054-A942-C33381F7E5E7}" type="pres">
      <dgm:prSet presAssocID="{09F528F5-47EA-4246-8A28-DF5EBA7D7D7F}" presName="hierChild7" presStyleCnt="0"/>
      <dgm:spPr/>
    </dgm:pt>
    <dgm:pt modelId="{078577C1-3B6C-41A1-A952-2EC59B5B2718}" type="pres">
      <dgm:prSet presAssocID="{668CA6F4-1D89-40E9-9D46-AFACFDB79D74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7EAB4E04-8155-4B56-BF5F-644A4BF6CC75}" type="pres">
      <dgm:prSet presAssocID="{A4BD6FBA-18D9-4EB0-BB51-CF3C973E5CCF}" presName="hierRoot3" presStyleCnt="0">
        <dgm:presLayoutVars>
          <dgm:hierBranch val="init"/>
        </dgm:presLayoutVars>
      </dgm:prSet>
      <dgm:spPr/>
    </dgm:pt>
    <dgm:pt modelId="{D984720D-79EC-40B5-99CB-022D07BD7930}" type="pres">
      <dgm:prSet presAssocID="{A4BD6FBA-18D9-4EB0-BB51-CF3C973E5CCF}" presName="rootComposite3" presStyleCnt="0"/>
      <dgm:spPr/>
    </dgm:pt>
    <dgm:pt modelId="{E580DC72-D84D-4C78-ADE9-7B607F593F49}" type="pres">
      <dgm:prSet presAssocID="{A4BD6FBA-18D9-4EB0-BB51-CF3C973E5CCF}" presName="rootText3" presStyleLbl="asst2" presStyleIdx="6" presStyleCnt="8" custScaleX="138420" custLinFactNeighborY="-10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923DD9-64DE-4DE6-8BE6-6F910FA03CDF}" type="pres">
      <dgm:prSet presAssocID="{A4BD6FBA-18D9-4EB0-BB51-CF3C973E5CCF}" presName="rootConnector3" presStyleLbl="asst2" presStyleIdx="6" presStyleCnt="8"/>
      <dgm:spPr/>
      <dgm:t>
        <a:bodyPr/>
        <a:lstStyle/>
        <a:p>
          <a:endParaRPr lang="es-ES"/>
        </a:p>
      </dgm:t>
    </dgm:pt>
    <dgm:pt modelId="{84222282-6058-4919-8842-118C15CB182F}" type="pres">
      <dgm:prSet presAssocID="{A4BD6FBA-18D9-4EB0-BB51-CF3C973E5CCF}" presName="hierChild6" presStyleCnt="0"/>
      <dgm:spPr/>
    </dgm:pt>
    <dgm:pt modelId="{1B75AAF8-5A7F-4617-9C74-0D327E8B2BA3}" type="pres">
      <dgm:prSet presAssocID="{A4BD6FBA-18D9-4EB0-BB51-CF3C973E5CCF}" presName="hierChild7" presStyleCnt="0"/>
      <dgm:spPr/>
    </dgm:pt>
    <dgm:pt modelId="{347D3745-9D87-4B19-BF9C-4EB6EB8699EE}" type="pres">
      <dgm:prSet presAssocID="{F87DB94D-75C6-4401-A8B2-10E372F0E93D}" presName="Name111" presStyleLbl="parChTrans1D3" presStyleIdx="7" presStyleCnt="8"/>
      <dgm:spPr/>
      <dgm:t>
        <a:bodyPr/>
        <a:lstStyle/>
        <a:p>
          <a:endParaRPr lang="es-MX"/>
        </a:p>
      </dgm:t>
    </dgm:pt>
    <dgm:pt modelId="{31CEEBD2-646C-4D63-8A53-8E662F5BFC50}" type="pres">
      <dgm:prSet presAssocID="{2699B8F4-22A2-4EF7-8FDC-8F884E1A4175}" presName="hierRoot3" presStyleCnt="0">
        <dgm:presLayoutVars>
          <dgm:hierBranch val="init"/>
        </dgm:presLayoutVars>
      </dgm:prSet>
      <dgm:spPr/>
    </dgm:pt>
    <dgm:pt modelId="{66AEE9EE-A0E5-4C3F-87DB-A98C384CF419}" type="pres">
      <dgm:prSet presAssocID="{2699B8F4-22A2-4EF7-8FDC-8F884E1A4175}" presName="rootComposite3" presStyleCnt="0"/>
      <dgm:spPr/>
    </dgm:pt>
    <dgm:pt modelId="{032AFEE8-B215-458A-8D01-FF4B82355FC2}" type="pres">
      <dgm:prSet presAssocID="{2699B8F4-22A2-4EF7-8FDC-8F884E1A4175}" presName="rootText3" presStyleLbl="asst2" presStyleIdx="7" presStyleCnt="8" custScaleX="136810" custLinFactNeighborY="-4442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46456A0-09F2-4989-A513-58E3183C29E9}" type="pres">
      <dgm:prSet presAssocID="{2699B8F4-22A2-4EF7-8FDC-8F884E1A4175}" presName="rootConnector3" presStyleLbl="asst2" presStyleIdx="7" presStyleCnt="8"/>
      <dgm:spPr/>
      <dgm:t>
        <a:bodyPr/>
        <a:lstStyle/>
        <a:p>
          <a:endParaRPr lang="es-MX"/>
        </a:p>
      </dgm:t>
    </dgm:pt>
    <dgm:pt modelId="{63322D3D-A696-4D97-BD58-CBBD2F6EC3E9}" type="pres">
      <dgm:prSet presAssocID="{2699B8F4-22A2-4EF7-8FDC-8F884E1A4175}" presName="hierChild6" presStyleCnt="0"/>
      <dgm:spPr/>
    </dgm:pt>
    <dgm:pt modelId="{72D22E52-CBAC-4428-BB68-F08E3529EBB1}" type="pres">
      <dgm:prSet presAssocID="{2699B8F4-22A2-4EF7-8FDC-8F884E1A4175}" presName="hierChild7" presStyleCnt="0"/>
      <dgm:spPr/>
    </dgm:pt>
    <dgm:pt modelId="{3A8DA59A-7A55-4574-896A-43BD57EBAD10}" type="pres">
      <dgm:prSet presAssocID="{E809470D-E74B-44CF-AE0F-30B5D51D3718}" presName="hierChild3" presStyleCnt="0"/>
      <dgm:spPr/>
    </dgm:pt>
  </dgm:ptLst>
  <dgm:cxnLst>
    <dgm:cxn modelId="{A30EF445-7316-4031-8C06-DF711E538256}" srcId="{1C9CF06E-FC33-4D58-B4C1-EF14D81FF723}" destId="{71D5BAC4-42AD-48E2-8E28-C827CE3D5287}" srcOrd="4" destOrd="0" parTransId="{274DF25F-F3DC-46B7-B9DF-3CA6CF681EFF}" sibTransId="{7792D73E-C5E5-4913-9918-5C1B659B0D3C}"/>
    <dgm:cxn modelId="{4CB7D31A-DE39-4D78-A793-F33130E47EE2}" type="presOf" srcId="{D7FE5129-39F2-42C0-9B52-AE155F0CE130}" destId="{74E25CFE-78C3-4D59-B5E6-E1A48ABF9773}" srcOrd="0" destOrd="0" presId="urn:microsoft.com/office/officeart/2005/8/layout/orgChart1"/>
    <dgm:cxn modelId="{62A60189-6F63-4F9B-960E-6AB01CF9B346}" type="presOf" srcId="{4E27168D-A520-4138-B0C6-412437977813}" destId="{57E82E71-BF5A-4329-A93E-EAF7B292F1D9}" srcOrd="0" destOrd="0" presId="urn:microsoft.com/office/officeart/2005/8/layout/orgChart1"/>
    <dgm:cxn modelId="{C2C306ED-74CF-4067-AD11-3882F5A2A92A}" srcId="{1C9CF06E-FC33-4D58-B4C1-EF14D81FF723}" destId="{A4BD6FBA-18D9-4EB0-BB51-CF3C973E5CCF}" srcOrd="6" destOrd="0" parTransId="{668CA6F4-1D89-40E9-9D46-AFACFDB79D74}" sibTransId="{9A71760C-F607-44E7-9E8A-7992A1F0347A}"/>
    <dgm:cxn modelId="{E53F598D-222A-4621-B0ED-58FED4F293B7}" type="presOf" srcId="{09F528F5-47EA-4246-8A28-DF5EBA7D7D7F}" destId="{9672EA53-9C24-4819-8A86-9A4C5D34FFF4}" srcOrd="1" destOrd="0" presId="urn:microsoft.com/office/officeart/2005/8/layout/orgChart1"/>
    <dgm:cxn modelId="{2BACE31F-6C13-40C7-A7B3-DC0AF139768B}" type="presOf" srcId="{2699B8F4-22A2-4EF7-8FDC-8F884E1A4175}" destId="{032AFEE8-B215-458A-8D01-FF4B82355FC2}" srcOrd="0" destOrd="0" presId="urn:microsoft.com/office/officeart/2005/8/layout/orgChart1"/>
    <dgm:cxn modelId="{4FEE687B-982C-46FC-96F9-9F535B96F35B}" type="presOf" srcId="{E2029E23-A9FB-4E24-BA1A-9FCD077C3740}" destId="{6ED61A55-6115-46BA-9C22-54C8A68BE128}" srcOrd="0" destOrd="0" presId="urn:microsoft.com/office/officeart/2005/8/layout/orgChart1"/>
    <dgm:cxn modelId="{42D8E6F5-25A3-48CC-8DA0-5CC3FA1E50A1}" type="presOf" srcId="{2699B8F4-22A2-4EF7-8FDC-8F884E1A4175}" destId="{E46456A0-09F2-4989-A513-58E3183C29E9}" srcOrd="1" destOrd="0" presId="urn:microsoft.com/office/officeart/2005/8/layout/orgChart1"/>
    <dgm:cxn modelId="{06DECF97-0335-4518-A274-323F99C61C92}" srcId="{E809470D-E74B-44CF-AE0F-30B5D51D3718}" destId="{1C9CF06E-FC33-4D58-B4C1-EF14D81FF723}" srcOrd="0" destOrd="0" parTransId="{75AB0B87-7960-4DA2-8CB8-620EEFD0D8C4}" sibTransId="{F6CBA54E-FBBE-44E5-AC90-AF181430A6C0}"/>
    <dgm:cxn modelId="{39505618-4979-48D4-92C3-5F4C3AAD76B3}" type="presOf" srcId="{274DF25F-F3DC-46B7-B9DF-3CA6CF681EFF}" destId="{C8462FE8-121B-49A5-8946-1A671D4B9613}" srcOrd="0" destOrd="0" presId="urn:microsoft.com/office/officeart/2005/8/layout/orgChart1"/>
    <dgm:cxn modelId="{21919F8A-E1CC-42D6-A1F7-83EF4ED27B7E}" type="presOf" srcId="{F87DB94D-75C6-4401-A8B2-10E372F0E93D}" destId="{347D3745-9D87-4B19-BF9C-4EB6EB8699EE}" srcOrd="0" destOrd="0" presId="urn:microsoft.com/office/officeart/2005/8/layout/orgChart1"/>
    <dgm:cxn modelId="{BA2D29E8-ED60-47C7-8208-ECA33D4D548E}" type="presOf" srcId="{9FF436E9-4993-4C0F-BA38-7A2E741CE6B3}" destId="{9AA2C42C-5762-45A1-B249-83CC79AF62B8}" srcOrd="0" destOrd="0" presId="urn:microsoft.com/office/officeart/2005/8/layout/orgChart1"/>
    <dgm:cxn modelId="{1007C760-EAD2-402F-A802-8ED95223ADD0}" type="presOf" srcId="{E2029E23-A9FB-4E24-BA1A-9FCD077C3740}" destId="{B019DFA0-AEA5-4C6B-A858-A7CB6EAD7958}" srcOrd="1" destOrd="0" presId="urn:microsoft.com/office/officeart/2005/8/layout/orgChart1"/>
    <dgm:cxn modelId="{00C7905B-4E4D-4879-8832-EF588BF82D48}" type="presOf" srcId="{75AB0B87-7960-4DA2-8CB8-620EEFD0D8C4}" destId="{6698EFD0-CE52-4C9B-A4D3-138D045E9A93}" srcOrd="0" destOrd="0" presId="urn:microsoft.com/office/officeart/2005/8/layout/orgChart1"/>
    <dgm:cxn modelId="{B9554506-4FD1-42FE-9FF6-E7A17439D4FC}" type="presOf" srcId="{FC157CA9-1FDB-451B-9B01-C683C42D88F4}" destId="{C699F854-3344-421F-AD9A-7F0D2FB2F190}" srcOrd="0" destOrd="0" presId="urn:microsoft.com/office/officeart/2005/8/layout/orgChart1"/>
    <dgm:cxn modelId="{B250F84C-AE06-4A25-9842-92B4970621F7}" type="presOf" srcId="{B0026A88-1A49-43BF-9E8B-7AAEE853B112}" destId="{EAE8897E-2AA5-4DEE-A19D-7EC3ACEAAED4}" srcOrd="0" destOrd="0" presId="urn:microsoft.com/office/officeart/2005/8/layout/orgChart1"/>
    <dgm:cxn modelId="{6BC5BFCA-3709-4196-97A0-E8572DD426DA}" type="presOf" srcId="{09F528F5-47EA-4246-8A28-DF5EBA7D7D7F}" destId="{3A9F9350-5E87-4153-AA6C-3323F4712DF1}" srcOrd="0" destOrd="0" presId="urn:microsoft.com/office/officeart/2005/8/layout/orgChart1"/>
    <dgm:cxn modelId="{FFB5409D-FACC-4CEE-AFBF-B106A538FAD8}" type="presOf" srcId="{EB7B667E-E8EB-4FA9-AEA9-20696EABA8D8}" destId="{690B0DDA-4D40-414D-BFE2-EA568CA78931}" srcOrd="0" destOrd="0" presId="urn:microsoft.com/office/officeart/2005/8/layout/orgChart1"/>
    <dgm:cxn modelId="{AA9B7A28-65AC-4CEC-8D1A-CB3DFE7354DA}" type="presOf" srcId="{A4BD6FBA-18D9-4EB0-BB51-CF3C973E5CCF}" destId="{E580DC72-D84D-4C78-ADE9-7B607F593F49}" srcOrd="0" destOrd="0" presId="urn:microsoft.com/office/officeart/2005/8/layout/orgChart1"/>
    <dgm:cxn modelId="{89CE0A38-2D2D-4E9A-AC07-6320BC0CFA45}" srcId="{1C9CF06E-FC33-4D58-B4C1-EF14D81FF723}" destId="{2699B8F4-22A2-4EF7-8FDC-8F884E1A4175}" srcOrd="7" destOrd="0" parTransId="{F87DB94D-75C6-4401-A8B2-10E372F0E93D}" sibTransId="{FB88963D-6C11-42AA-AB79-18DD4EB0C00E}"/>
    <dgm:cxn modelId="{CCB74A02-BD3A-48BE-97E7-758C8A5A8487}" type="presOf" srcId="{E809470D-E74B-44CF-AE0F-30B5D51D3718}" destId="{985BE951-F5AC-4D84-A48F-51B55EFF7733}" srcOrd="1" destOrd="0" presId="urn:microsoft.com/office/officeart/2005/8/layout/orgChart1"/>
    <dgm:cxn modelId="{F748ED34-85A1-44BE-8538-FB4D2ABF1478}" srcId="{1C9CF06E-FC33-4D58-B4C1-EF14D81FF723}" destId="{E2029E23-A9FB-4E24-BA1A-9FCD077C3740}" srcOrd="0" destOrd="0" parTransId="{EF6FA678-5C5F-4C26-ADA2-8C3F07DD49B7}" sibTransId="{716CB844-C176-4CE6-B5BB-BBDC97AA6F44}"/>
    <dgm:cxn modelId="{3DED5F58-2FE8-4D4B-B261-22CF5A95424B}" srcId="{1C9CF06E-FC33-4D58-B4C1-EF14D81FF723}" destId="{B0026A88-1A49-43BF-9E8B-7AAEE853B112}" srcOrd="2" destOrd="0" parTransId="{9FF436E9-4993-4C0F-BA38-7A2E741CE6B3}" sibTransId="{A5943EA6-D6F0-49ED-9F03-589B1DEE0DDE}"/>
    <dgm:cxn modelId="{0AC53788-2552-40DA-A3ED-5341B25CB5D5}" type="presOf" srcId="{EF6FA678-5C5F-4C26-ADA2-8C3F07DD49B7}" destId="{860131EF-22A7-4C77-B968-9BEC7E151700}" srcOrd="0" destOrd="0" presId="urn:microsoft.com/office/officeart/2005/8/layout/orgChart1"/>
    <dgm:cxn modelId="{681AB879-C2F4-416D-B0D0-0DC467CCC466}" type="presOf" srcId="{1C9CF06E-FC33-4D58-B4C1-EF14D81FF723}" destId="{9B25D35B-EDDB-4A25-8AE9-83DCACE27961}" srcOrd="1" destOrd="0" presId="urn:microsoft.com/office/officeart/2005/8/layout/orgChart1"/>
    <dgm:cxn modelId="{A015E98A-E770-4EE4-B05D-D2FB614E5543}" type="presOf" srcId="{4E27168D-A520-4138-B0C6-412437977813}" destId="{2853B97D-4905-4512-993C-14BD2C523216}" srcOrd="1" destOrd="0" presId="urn:microsoft.com/office/officeart/2005/8/layout/orgChart1"/>
    <dgm:cxn modelId="{5A173413-FA15-4633-BA12-556C9F304F99}" type="presOf" srcId="{7EF5197B-DDD5-49EC-BB23-8B00FABBD9A5}" destId="{3C5BABCF-FAC2-4BF6-83D3-7A67B8EB8B36}" srcOrd="0" destOrd="0" presId="urn:microsoft.com/office/officeart/2005/8/layout/orgChart1"/>
    <dgm:cxn modelId="{B4E03724-A064-40A0-A492-858209F41E4A}" type="presOf" srcId="{CB0CA5A6-8A5F-4E12-A856-6C472B85EE0E}" destId="{58203A87-1286-416A-AA79-EC8B66298CC6}" srcOrd="0" destOrd="0" presId="urn:microsoft.com/office/officeart/2005/8/layout/orgChart1"/>
    <dgm:cxn modelId="{67FB3116-9955-46D6-A13E-510435BCFB5A}" srcId="{1C9CF06E-FC33-4D58-B4C1-EF14D81FF723}" destId="{09F528F5-47EA-4246-8A28-DF5EBA7D7D7F}" srcOrd="5" destOrd="0" parTransId="{EB7B667E-E8EB-4FA9-AEA9-20696EABA8D8}" sibTransId="{5AD5F84D-D15F-410B-89DF-BBBA458B085A}"/>
    <dgm:cxn modelId="{4F8B405B-B744-46D8-9A26-0F7BF71B738A}" type="presOf" srcId="{71D5BAC4-42AD-48E2-8E28-C827CE3D5287}" destId="{A7C6D308-2D7C-4712-8F75-0AC4FF2DD7CA}" srcOrd="1" destOrd="0" presId="urn:microsoft.com/office/officeart/2005/8/layout/orgChart1"/>
    <dgm:cxn modelId="{9AD01D6E-B9A4-4682-8C71-B6A75F4FEB61}" type="presOf" srcId="{668CA6F4-1D89-40E9-9D46-AFACFDB79D74}" destId="{078577C1-3B6C-41A1-A952-2EC59B5B2718}" srcOrd="0" destOrd="0" presId="urn:microsoft.com/office/officeart/2005/8/layout/orgChart1"/>
    <dgm:cxn modelId="{A293426A-57AD-4695-BF40-8FC6EFF211B5}" type="presOf" srcId="{B0026A88-1A49-43BF-9E8B-7AAEE853B112}" destId="{6035A4BE-4582-40D7-96A3-19A55BB4E6DA}" srcOrd="1" destOrd="0" presId="urn:microsoft.com/office/officeart/2005/8/layout/orgChart1"/>
    <dgm:cxn modelId="{8755A783-5490-4D6A-94DB-3076634186D4}" srcId="{1C9CF06E-FC33-4D58-B4C1-EF14D81FF723}" destId="{4E27168D-A520-4138-B0C6-412437977813}" srcOrd="1" destOrd="0" parTransId="{CB0CA5A6-8A5F-4E12-A856-6C472B85EE0E}" sibTransId="{39DE63ED-731C-4D13-BB26-28269E51F038}"/>
    <dgm:cxn modelId="{220E0D37-7C8E-4AE6-98C2-978BBAE2ECF6}" srcId="{1C9CF06E-FC33-4D58-B4C1-EF14D81FF723}" destId="{FC157CA9-1FDB-451B-9B01-C683C42D88F4}" srcOrd="3" destOrd="0" parTransId="{7EF5197B-DDD5-49EC-BB23-8B00FABBD9A5}" sibTransId="{A2751827-DDEE-4DE3-9664-5E8E2F4C1686}"/>
    <dgm:cxn modelId="{6A6963BA-24E6-4667-B3E6-B6916F405B23}" type="presOf" srcId="{1C9CF06E-FC33-4D58-B4C1-EF14D81FF723}" destId="{D49A8406-6A31-4003-8E1C-E221433715C8}" srcOrd="0" destOrd="0" presId="urn:microsoft.com/office/officeart/2005/8/layout/orgChart1"/>
    <dgm:cxn modelId="{AA898DF7-09E9-4448-8DFB-79024451C2CD}" type="presOf" srcId="{FC157CA9-1FDB-451B-9B01-C683C42D88F4}" destId="{84BAE839-CF1C-4D4A-8835-D1457ECCD0FE}" srcOrd="1" destOrd="0" presId="urn:microsoft.com/office/officeart/2005/8/layout/orgChart1"/>
    <dgm:cxn modelId="{505AF2B5-0DA5-456E-8E2F-976955950C49}" type="presOf" srcId="{A4BD6FBA-18D9-4EB0-BB51-CF3C973E5CCF}" destId="{11923DD9-64DE-4DE6-8BE6-6F910FA03CDF}" srcOrd="1" destOrd="0" presId="urn:microsoft.com/office/officeart/2005/8/layout/orgChart1"/>
    <dgm:cxn modelId="{0F6C0FBC-CAB5-4381-9873-F1AF4A922D74}" srcId="{D7FE5129-39F2-42C0-9B52-AE155F0CE130}" destId="{E809470D-E74B-44CF-AE0F-30B5D51D3718}" srcOrd="0" destOrd="0" parTransId="{1DF3817E-1656-4012-BC49-566620A2CC86}" sibTransId="{EEDA3250-BAC8-48A0-9F21-279D7E813645}"/>
    <dgm:cxn modelId="{BA66528C-286B-403F-9543-54CC3E99DA84}" type="presOf" srcId="{E809470D-E74B-44CF-AE0F-30B5D51D3718}" destId="{C241FB24-427B-4E10-8D47-49ADF2177810}" srcOrd="0" destOrd="0" presId="urn:microsoft.com/office/officeart/2005/8/layout/orgChart1"/>
    <dgm:cxn modelId="{AFBD954B-8770-4D41-9043-F061A84F3AFE}" type="presOf" srcId="{71D5BAC4-42AD-48E2-8E28-C827CE3D5287}" destId="{93A8F900-CE6A-4BC8-B3C7-D9F71C524DEA}" srcOrd="0" destOrd="0" presId="urn:microsoft.com/office/officeart/2005/8/layout/orgChart1"/>
    <dgm:cxn modelId="{F6DD3EED-B740-4450-8779-A4D4D950E682}" type="presParOf" srcId="{74E25CFE-78C3-4D59-B5E6-E1A48ABF9773}" destId="{40EA0B11-FCEB-4FE5-A6AA-AEA25C651FB7}" srcOrd="0" destOrd="0" presId="urn:microsoft.com/office/officeart/2005/8/layout/orgChart1"/>
    <dgm:cxn modelId="{345C1E99-55D0-4BB1-96FA-C73EFC4C8202}" type="presParOf" srcId="{40EA0B11-FCEB-4FE5-A6AA-AEA25C651FB7}" destId="{F7A6211F-B819-4DCE-B837-846CEDA51C7A}" srcOrd="0" destOrd="0" presId="urn:microsoft.com/office/officeart/2005/8/layout/orgChart1"/>
    <dgm:cxn modelId="{AB107BB6-774A-4502-9A44-AAC4F65B8514}" type="presParOf" srcId="{F7A6211F-B819-4DCE-B837-846CEDA51C7A}" destId="{C241FB24-427B-4E10-8D47-49ADF2177810}" srcOrd="0" destOrd="0" presId="urn:microsoft.com/office/officeart/2005/8/layout/orgChart1"/>
    <dgm:cxn modelId="{F78A2A68-9335-48EB-9455-2850D7C5ADD3}" type="presParOf" srcId="{F7A6211F-B819-4DCE-B837-846CEDA51C7A}" destId="{985BE951-F5AC-4D84-A48F-51B55EFF7733}" srcOrd="1" destOrd="0" presId="urn:microsoft.com/office/officeart/2005/8/layout/orgChart1"/>
    <dgm:cxn modelId="{A62BFB2C-44D9-43D8-A3AA-86039A61E1CC}" type="presParOf" srcId="{40EA0B11-FCEB-4FE5-A6AA-AEA25C651FB7}" destId="{C0C33052-64EA-457A-9543-F528A2B02C0E}" srcOrd="1" destOrd="0" presId="urn:microsoft.com/office/officeart/2005/8/layout/orgChart1"/>
    <dgm:cxn modelId="{96506879-DD04-46CF-8996-DFE6A6CDA17F}" type="presParOf" srcId="{C0C33052-64EA-457A-9543-F528A2B02C0E}" destId="{6698EFD0-CE52-4C9B-A4D3-138D045E9A93}" srcOrd="0" destOrd="0" presId="urn:microsoft.com/office/officeart/2005/8/layout/orgChart1"/>
    <dgm:cxn modelId="{7973D5A4-3AC0-4ACB-9FB7-B09CC4DB231C}" type="presParOf" srcId="{C0C33052-64EA-457A-9543-F528A2B02C0E}" destId="{C8A3183D-0A21-48B0-8B51-6ACE3A2E070E}" srcOrd="1" destOrd="0" presId="urn:microsoft.com/office/officeart/2005/8/layout/orgChart1"/>
    <dgm:cxn modelId="{F167DCE6-74B2-4594-A17E-9357027B3D9D}" type="presParOf" srcId="{C8A3183D-0A21-48B0-8B51-6ACE3A2E070E}" destId="{58ED2192-3D61-4629-BBD1-B3EB16FE0865}" srcOrd="0" destOrd="0" presId="urn:microsoft.com/office/officeart/2005/8/layout/orgChart1"/>
    <dgm:cxn modelId="{45053FED-D023-48A1-AF3A-BF3754A66332}" type="presParOf" srcId="{58ED2192-3D61-4629-BBD1-B3EB16FE0865}" destId="{D49A8406-6A31-4003-8E1C-E221433715C8}" srcOrd="0" destOrd="0" presId="urn:microsoft.com/office/officeart/2005/8/layout/orgChart1"/>
    <dgm:cxn modelId="{4BE235CE-087C-41B9-9863-C8506839F021}" type="presParOf" srcId="{58ED2192-3D61-4629-BBD1-B3EB16FE0865}" destId="{9B25D35B-EDDB-4A25-8AE9-83DCACE27961}" srcOrd="1" destOrd="0" presId="urn:microsoft.com/office/officeart/2005/8/layout/orgChart1"/>
    <dgm:cxn modelId="{3A73C47F-1A4A-4837-A590-F06274BA6EEA}" type="presParOf" srcId="{C8A3183D-0A21-48B0-8B51-6ACE3A2E070E}" destId="{F31A74DA-CF39-4689-99B3-4AC57C841D3D}" srcOrd="1" destOrd="0" presId="urn:microsoft.com/office/officeart/2005/8/layout/orgChart1"/>
    <dgm:cxn modelId="{04EF27A4-9E03-49CA-88A4-0284E4DBBDA4}" type="presParOf" srcId="{C8A3183D-0A21-48B0-8B51-6ACE3A2E070E}" destId="{1EEC8A54-3C42-4A81-BA4B-D801358ADABA}" srcOrd="2" destOrd="0" presId="urn:microsoft.com/office/officeart/2005/8/layout/orgChart1"/>
    <dgm:cxn modelId="{46C02DEF-E3F7-4C9E-B10B-A293D043414E}" type="presParOf" srcId="{1EEC8A54-3C42-4A81-BA4B-D801358ADABA}" destId="{860131EF-22A7-4C77-B968-9BEC7E151700}" srcOrd="0" destOrd="0" presId="urn:microsoft.com/office/officeart/2005/8/layout/orgChart1"/>
    <dgm:cxn modelId="{F0FD14C8-698F-4152-A4EF-0B43822854B2}" type="presParOf" srcId="{1EEC8A54-3C42-4A81-BA4B-D801358ADABA}" destId="{6AC7113D-DEF2-4D00-BEA4-BFE0DECACF9B}" srcOrd="1" destOrd="0" presId="urn:microsoft.com/office/officeart/2005/8/layout/orgChart1"/>
    <dgm:cxn modelId="{A1C3B6EC-7E17-4E33-AB05-41FB02D04D6F}" type="presParOf" srcId="{6AC7113D-DEF2-4D00-BEA4-BFE0DECACF9B}" destId="{F2DF57C5-2C56-4C41-A3EB-60B76B621B8A}" srcOrd="0" destOrd="0" presId="urn:microsoft.com/office/officeart/2005/8/layout/orgChart1"/>
    <dgm:cxn modelId="{B39874D3-21C5-4E84-9E59-A84D38CD1A6E}" type="presParOf" srcId="{F2DF57C5-2C56-4C41-A3EB-60B76B621B8A}" destId="{6ED61A55-6115-46BA-9C22-54C8A68BE128}" srcOrd="0" destOrd="0" presId="urn:microsoft.com/office/officeart/2005/8/layout/orgChart1"/>
    <dgm:cxn modelId="{0F7CBC8E-F6F9-4267-9855-DA0C557D8D2B}" type="presParOf" srcId="{F2DF57C5-2C56-4C41-A3EB-60B76B621B8A}" destId="{B019DFA0-AEA5-4C6B-A858-A7CB6EAD7958}" srcOrd="1" destOrd="0" presId="urn:microsoft.com/office/officeart/2005/8/layout/orgChart1"/>
    <dgm:cxn modelId="{4D19B110-ABC5-40F6-826F-17EB481BB2F5}" type="presParOf" srcId="{6AC7113D-DEF2-4D00-BEA4-BFE0DECACF9B}" destId="{14652729-E8CC-47E6-A18D-558E9E28E9F2}" srcOrd="1" destOrd="0" presId="urn:microsoft.com/office/officeart/2005/8/layout/orgChart1"/>
    <dgm:cxn modelId="{91122C7B-6A92-420B-96EA-5B9984309F9A}" type="presParOf" srcId="{6AC7113D-DEF2-4D00-BEA4-BFE0DECACF9B}" destId="{9B3D35C3-7E3B-4EA9-95B5-955D6B26440C}" srcOrd="2" destOrd="0" presId="urn:microsoft.com/office/officeart/2005/8/layout/orgChart1"/>
    <dgm:cxn modelId="{41C59F0C-7664-4C4B-B696-E89096B085BD}" type="presParOf" srcId="{1EEC8A54-3C42-4A81-BA4B-D801358ADABA}" destId="{58203A87-1286-416A-AA79-EC8B66298CC6}" srcOrd="2" destOrd="0" presId="urn:microsoft.com/office/officeart/2005/8/layout/orgChart1"/>
    <dgm:cxn modelId="{703DCB0E-A3AB-46C9-8F0B-61EECFB47A22}" type="presParOf" srcId="{1EEC8A54-3C42-4A81-BA4B-D801358ADABA}" destId="{21B80BFB-0C45-476D-888A-90883796A38F}" srcOrd="3" destOrd="0" presId="urn:microsoft.com/office/officeart/2005/8/layout/orgChart1"/>
    <dgm:cxn modelId="{A53BBA53-F88E-4E57-BE32-BF50ADA65045}" type="presParOf" srcId="{21B80BFB-0C45-476D-888A-90883796A38F}" destId="{7DC0597C-559C-4086-AAD1-3A4741AC2759}" srcOrd="0" destOrd="0" presId="urn:microsoft.com/office/officeart/2005/8/layout/orgChart1"/>
    <dgm:cxn modelId="{F14DA6F7-85FF-40BF-B6E3-FE6A0CB8F91C}" type="presParOf" srcId="{7DC0597C-559C-4086-AAD1-3A4741AC2759}" destId="{57E82E71-BF5A-4329-A93E-EAF7B292F1D9}" srcOrd="0" destOrd="0" presId="urn:microsoft.com/office/officeart/2005/8/layout/orgChart1"/>
    <dgm:cxn modelId="{8666CAE2-7DC4-4AFC-9223-CFEB4C0DFB2B}" type="presParOf" srcId="{7DC0597C-559C-4086-AAD1-3A4741AC2759}" destId="{2853B97D-4905-4512-993C-14BD2C523216}" srcOrd="1" destOrd="0" presId="urn:microsoft.com/office/officeart/2005/8/layout/orgChart1"/>
    <dgm:cxn modelId="{45F3D66A-5356-4C4D-905B-489898736F97}" type="presParOf" srcId="{21B80BFB-0C45-476D-888A-90883796A38F}" destId="{F571A195-7713-482F-A9CB-2A5C7F8E39BA}" srcOrd="1" destOrd="0" presId="urn:microsoft.com/office/officeart/2005/8/layout/orgChart1"/>
    <dgm:cxn modelId="{363ADF82-26E3-4F79-BDF3-A568BE040E71}" type="presParOf" srcId="{21B80BFB-0C45-476D-888A-90883796A38F}" destId="{4A394347-0C78-41DC-A7C5-DBD486C0890E}" srcOrd="2" destOrd="0" presId="urn:microsoft.com/office/officeart/2005/8/layout/orgChart1"/>
    <dgm:cxn modelId="{2E0BF7E2-9FE1-42B7-8A6A-E43E03FCB401}" type="presParOf" srcId="{1EEC8A54-3C42-4A81-BA4B-D801358ADABA}" destId="{9AA2C42C-5762-45A1-B249-83CC79AF62B8}" srcOrd="4" destOrd="0" presId="urn:microsoft.com/office/officeart/2005/8/layout/orgChart1"/>
    <dgm:cxn modelId="{570E9E16-4CFF-41B2-BFD9-6FFEF9D4A8D9}" type="presParOf" srcId="{1EEC8A54-3C42-4A81-BA4B-D801358ADABA}" destId="{D3B84091-64E9-4837-99CA-332C68749B7B}" srcOrd="5" destOrd="0" presId="urn:microsoft.com/office/officeart/2005/8/layout/orgChart1"/>
    <dgm:cxn modelId="{13E506D7-73FA-41EB-B7DE-479D107E95C5}" type="presParOf" srcId="{D3B84091-64E9-4837-99CA-332C68749B7B}" destId="{970573F5-832B-40CB-A269-BFDC3842550E}" srcOrd="0" destOrd="0" presId="urn:microsoft.com/office/officeart/2005/8/layout/orgChart1"/>
    <dgm:cxn modelId="{0B92C49D-3992-49F0-874C-66962476D128}" type="presParOf" srcId="{970573F5-832B-40CB-A269-BFDC3842550E}" destId="{EAE8897E-2AA5-4DEE-A19D-7EC3ACEAAED4}" srcOrd="0" destOrd="0" presId="urn:microsoft.com/office/officeart/2005/8/layout/orgChart1"/>
    <dgm:cxn modelId="{59195164-18E2-41C0-8645-F0884E862BE8}" type="presParOf" srcId="{970573F5-832B-40CB-A269-BFDC3842550E}" destId="{6035A4BE-4582-40D7-96A3-19A55BB4E6DA}" srcOrd="1" destOrd="0" presId="urn:microsoft.com/office/officeart/2005/8/layout/orgChart1"/>
    <dgm:cxn modelId="{3F72FC1E-4AF3-4673-A33B-FF0DEC6F1A5B}" type="presParOf" srcId="{D3B84091-64E9-4837-99CA-332C68749B7B}" destId="{C6E6EEE9-E6C8-4EE7-A955-C3F9D3822540}" srcOrd="1" destOrd="0" presId="urn:microsoft.com/office/officeart/2005/8/layout/orgChart1"/>
    <dgm:cxn modelId="{D6645F32-3FEB-495A-AB0C-3E62E4AC3385}" type="presParOf" srcId="{D3B84091-64E9-4837-99CA-332C68749B7B}" destId="{DDC6D43A-86D6-454F-A024-EA7AD250583D}" srcOrd="2" destOrd="0" presId="urn:microsoft.com/office/officeart/2005/8/layout/orgChart1"/>
    <dgm:cxn modelId="{A6F8386A-AB42-474E-AB07-DCD971689BED}" type="presParOf" srcId="{1EEC8A54-3C42-4A81-BA4B-D801358ADABA}" destId="{3C5BABCF-FAC2-4BF6-83D3-7A67B8EB8B36}" srcOrd="6" destOrd="0" presId="urn:microsoft.com/office/officeart/2005/8/layout/orgChart1"/>
    <dgm:cxn modelId="{51D7F469-2C73-40BD-902E-666431B1BA04}" type="presParOf" srcId="{1EEC8A54-3C42-4A81-BA4B-D801358ADABA}" destId="{CAB261FB-4FF6-4F4F-B2C5-BE657D1A6367}" srcOrd="7" destOrd="0" presId="urn:microsoft.com/office/officeart/2005/8/layout/orgChart1"/>
    <dgm:cxn modelId="{8069C1F4-DC17-44EC-9C8B-173156F79BB0}" type="presParOf" srcId="{CAB261FB-4FF6-4F4F-B2C5-BE657D1A6367}" destId="{A428F636-E500-475D-A94C-8E84BD9D8652}" srcOrd="0" destOrd="0" presId="urn:microsoft.com/office/officeart/2005/8/layout/orgChart1"/>
    <dgm:cxn modelId="{ED62F961-D076-451D-8E7E-FF5762248BE1}" type="presParOf" srcId="{A428F636-E500-475D-A94C-8E84BD9D8652}" destId="{C699F854-3344-421F-AD9A-7F0D2FB2F190}" srcOrd="0" destOrd="0" presId="urn:microsoft.com/office/officeart/2005/8/layout/orgChart1"/>
    <dgm:cxn modelId="{0DF652FF-722C-4220-A165-CFD49DC37067}" type="presParOf" srcId="{A428F636-E500-475D-A94C-8E84BD9D8652}" destId="{84BAE839-CF1C-4D4A-8835-D1457ECCD0FE}" srcOrd="1" destOrd="0" presId="urn:microsoft.com/office/officeart/2005/8/layout/orgChart1"/>
    <dgm:cxn modelId="{E7ED753B-F1ED-4917-A61C-F3367CF1F9BD}" type="presParOf" srcId="{CAB261FB-4FF6-4F4F-B2C5-BE657D1A6367}" destId="{41F74EEE-5E1B-457E-95A4-6BCA0B9FF46D}" srcOrd="1" destOrd="0" presId="urn:microsoft.com/office/officeart/2005/8/layout/orgChart1"/>
    <dgm:cxn modelId="{2D78E261-C976-4F76-B6E1-D8EB2C75B757}" type="presParOf" srcId="{CAB261FB-4FF6-4F4F-B2C5-BE657D1A6367}" destId="{CE3B385F-A2AA-4388-A96F-908A0B0F636F}" srcOrd="2" destOrd="0" presId="urn:microsoft.com/office/officeart/2005/8/layout/orgChart1"/>
    <dgm:cxn modelId="{434DDDB6-8E0E-4E2F-A3F1-94B4BD7356F4}" type="presParOf" srcId="{1EEC8A54-3C42-4A81-BA4B-D801358ADABA}" destId="{C8462FE8-121B-49A5-8946-1A671D4B9613}" srcOrd="8" destOrd="0" presId="urn:microsoft.com/office/officeart/2005/8/layout/orgChart1"/>
    <dgm:cxn modelId="{C45A1C08-D74F-4A9C-BE0D-3AF3E177061F}" type="presParOf" srcId="{1EEC8A54-3C42-4A81-BA4B-D801358ADABA}" destId="{B33EDDC0-BDB2-4000-83F8-613A4C169190}" srcOrd="9" destOrd="0" presId="urn:microsoft.com/office/officeart/2005/8/layout/orgChart1"/>
    <dgm:cxn modelId="{0129AE7F-C291-4139-9BAB-BCC34563F95B}" type="presParOf" srcId="{B33EDDC0-BDB2-4000-83F8-613A4C169190}" destId="{F9DE418E-66C4-4755-B5F3-8F4EB43C072F}" srcOrd="0" destOrd="0" presId="urn:microsoft.com/office/officeart/2005/8/layout/orgChart1"/>
    <dgm:cxn modelId="{1F92C164-AF4A-40B4-BE7C-C5F581676B7D}" type="presParOf" srcId="{F9DE418E-66C4-4755-B5F3-8F4EB43C072F}" destId="{93A8F900-CE6A-4BC8-B3C7-D9F71C524DEA}" srcOrd="0" destOrd="0" presId="urn:microsoft.com/office/officeart/2005/8/layout/orgChart1"/>
    <dgm:cxn modelId="{453AAA25-225D-4FE7-B925-E9FFD226A637}" type="presParOf" srcId="{F9DE418E-66C4-4755-B5F3-8F4EB43C072F}" destId="{A7C6D308-2D7C-4712-8F75-0AC4FF2DD7CA}" srcOrd="1" destOrd="0" presId="urn:microsoft.com/office/officeart/2005/8/layout/orgChart1"/>
    <dgm:cxn modelId="{23BF9457-0971-49D8-BDEC-0198DFA61912}" type="presParOf" srcId="{B33EDDC0-BDB2-4000-83F8-613A4C169190}" destId="{1350B008-D855-40CF-A633-0E9D9E21ABC8}" srcOrd="1" destOrd="0" presId="urn:microsoft.com/office/officeart/2005/8/layout/orgChart1"/>
    <dgm:cxn modelId="{BE699CC6-D3E9-4F0A-927E-046D5758C8A1}" type="presParOf" srcId="{B33EDDC0-BDB2-4000-83F8-613A4C169190}" destId="{B875E6CF-483A-49C5-AE60-C421E21A3630}" srcOrd="2" destOrd="0" presId="urn:microsoft.com/office/officeart/2005/8/layout/orgChart1"/>
    <dgm:cxn modelId="{0178C2C5-5A30-4A04-876A-8AC1AC5B25D0}" type="presParOf" srcId="{1EEC8A54-3C42-4A81-BA4B-D801358ADABA}" destId="{690B0DDA-4D40-414D-BFE2-EA568CA78931}" srcOrd="10" destOrd="0" presId="urn:microsoft.com/office/officeart/2005/8/layout/orgChart1"/>
    <dgm:cxn modelId="{7876170A-E13E-451F-B729-226903E507EF}" type="presParOf" srcId="{1EEC8A54-3C42-4A81-BA4B-D801358ADABA}" destId="{1A2D8F0E-9280-42A0-9747-1AF05B58B501}" srcOrd="11" destOrd="0" presId="urn:microsoft.com/office/officeart/2005/8/layout/orgChart1"/>
    <dgm:cxn modelId="{8BA23A14-7CBE-4438-8081-E098B88E1305}" type="presParOf" srcId="{1A2D8F0E-9280-42A0-9747-1AF05B58B501}" destId="{25C22F23-C289-414C-A051-D0E5A24A5370}" srcOrd="0" destOrd="0" presId="urn:microsoft.com/office/officeart/2005/8/layout/orgChart1"/>
    <dgm:cxn modelId="{AFB35E41-3718-4484-8B75-5B2238224C47}" type="presParOf" srcId="{25C22F23-C289-414C-A051-D0E5A24A5370}" destId="{3A9F9350-5E87-4153-AA6C-3323F4712DF1}" srcOrd="0" destOrd="0" presId="urn:microsoft.com/office/officeart/2005/8/layout/orgChart1"/>
    <dgm:cxn modelId="{713B3DC7-4ADB-4729-8159-EF1C1565E6B0}" type="presParOf" srcId="{25C22F23-C289-414C-A051-D0E5A24A5370}" destId="{9672EA53-9C24-4819-8A86-9A4C5D34FFF4}" srcOrd="1" destOrd="0" presId="urn:microsoft.com/office/officeart/2005/8/layout/orgChart1"/>
    <dgm:cxn modelId="{B69C7020-04B3-4FD0-BFA2-D3A2CEEE414E}" type="presParOf" srcId="{1A2D8F0E-9280-42A0-9747-1AF05B58B501}" destId="{2104592C-5058-4836-8399-52C2549A3F4B}" srcOrd="1" destOrd="0" presId="urn:microsoft.com/office/officeart/2005/8/layout/orgChart1"/>
    <dgm:cxn modelId="{6F51CC54-30FE-4876-9C83-817EC75E42D5}" type="presParOf" srcId="{1A2D8F0E-9280-42A0-9747-1AF05B58B501}" destId="{E5D5C71E-3981-4054-A942-C33381F7E5E7}" srcOrd="2" destOrd="0" presId="urn:microsoft.com/office/officeart/2005/8/layout/orgChart1"/>
    <dgm:cxn modelId="{774FF6DB-BDA3-42DD-83B1-237EDB35B29B}" type="presParOf" srcId="{1EEC8A54-3C42-4A81-BA4B-D801358ADABA}" destId="{078577C1-3B6C-41A1-A952-2EC59B5B2718}" srcOrd="12" destOrd="0" presId="urn:microsoft.com/office/officeart/2005/8/layout/orgChart1"/>
    <dgm:cxn modelId="{90573A16-F27B-4481-BB8F-BE145D337A1B}" type="presParOf" srcId="{1EEC8A54-3C42-4A81-BA4B-D801358ADABA}" destId="{7EAB4E04-8155-4B56-BF5F-644A4BF6CC75}" srcOrd="13" destOrd="0" presId="urn:microsoft.com/office/officeart/2005/8/layout/orgChart1"/>
    <dgm:cxn modelId="{41908F4B-9BDF-4D10-8770-EC4CBB1F6B41}" type="presParOf" srcId="{7EAB4E04-8155-4B56-BF5F-644A4BF6CC75}" destId="{D984720D-79EC-40B5-99CB-022D07BD7930}" srcOrd="0" destOrd="0" presId="urn:microsoft.com/office/officeart/2005/8/layout/orgChart1"/>
    <dgm:cxn modelId="{2E9EA24E-A607-43AF-9BCD-CBDEB848B49E}" type="presParOf" srcId="{D984720D-79EC-40B5-99CB-022D07BD7930}" destId="{E580DC72-D84D-4C78-ADE9-7B607F593F49}" srcOrd="0" destOrd="0" presId="urn:microsoft.com/office/officeart/2005/8/layout/orgChart1"/>
    <dgm:cxn modelId="{C0CC97AD-5B47-4571-8F3C-ACA5655B8390}" type="presParOf" srcId="{D984720D-79EC-40B5-99CB-022D07BD7930}" destId="{11923DD9-64DE-4DE6-8BE6-6F910FA03CDF}" srcOrd="1" destOrd="0" presId="urn:microsoft.com/office/officeart/2005/8/layout/orgChart1"/>
    <dgm:cxn modelId="{165E76D0-B295-4907-952E-C2DA18939EC7}" type="presParOf" srcId="{7EAB4E04-8155-4B56-BF5F-644A4BF6CC75}" destId="{84222282-6058-4919-8842-118C15CB182F}" srcOrd="1" destOrd="0" presId="urn:microsoft.com/office/officeart/2005/8/layout/orgChart1"/>
    <dgm:cxn modelId="{4776B48F-2B7B-4346-AF5A-C6DBFD677DAA}" type="presParOf" srcId="{7EAB4E04-8155-4B56-BF5F-644A4BF6CC75}" destId="{1B75AAF8-5A7F-4617-9C74-0D327E8B2BA3}" srcOrd="2" destOrd="0" presId="urn:microsoft.com/office/officeart/2005/8/layout/orgChart1"/>
    <dgm:cxn modelId="{080754A4-7C58-43AB-95B2-7A811273F693}" type="presParOf" srcId="{1EEC8A54-3C42-4A81-BA4B-D801358ADABA}" destId="{347D3745-9D87-4B19-BF9C-4EB6EB8699EE}" srcOrd="14" destOrd="0" presId="urn:microsoft.com/office/officeart/2005/8/layout/orgChart1"/>
    <dgm:cxn modelId="{A8D37434-40C4-4576-8602-6D9FDA8AB247}" type="presParOf" srcId="{1EEC8A54-3C42-4A81-BA4B-D801358ADABA}" destId="{31CEEBD2-646C-4D63-8A53-8E662F5BFC50}" srcOrd="15" destOrd="0" presId="urn:microsoft.com/office/officeart/2005/8/layout/orgChart1"/>
    <dgm:cxn modelId="{717D57EE-71C3-43D1-B862-EAD8BA2C21D5}" type="presParOf" srcId="{31CEEBD2-646C-4D63-8A53-8E662F5BFC50}" destId="{66AEE9EE-A0E5-4C3F-87DB-A98C384CF419}" srcOrd="0" destOrd="0" presId="urn:microsoft.com/office/officeart/2005/8/layout/orgChart1"/>
    <dgm:cxn modelId="{757774D2-6836-42E8-A768-C3176903AB1A}" type="presParOf" srcId="{66AEE9EE-A0E5-4C3F-87DB-A98C384CF419}" destId="{032AFEE8-B215-458A-8D01-FF4B82355FC2}" srcOrd="0" destOrd="0" presId="urn:microsoft.com/office/officeart/2005/8/layout/orgChart1"/>
    <dgm:cxn modelId="{0AFA450C-C3EB-4D3B-816B-2C60F53A3378}" type="presParOf" srcId="{66AEE9EE-A0E5-4C3F-87DB-A98C384CF419}" destId="{E46456A0-09F2-4989-A513-58E3183C29E9}" srcOrd="1" destOrd="0" presId="urn:microsoft.com/office/officeart/2005/8/layout/orgChart1"/>
    <dgm:cxn modelId="{DAC14973-D7EA-452A-BB7B-1CD868340882}" type="presParOf" srcId="{31CEEBD2-646C-4D63-8A53-8E662F5BFC50}" destId="{63322D3D-A696-4D97-BD58-CBBD2F6EC3E9}" srcOrd="1" destOrd="0" presId="urn:microsoft.com/office/officeart/2005/8/layout/orgChart1"/>
    <dgm:cxn modelId="{5E77425F-5BC9-4123-B6DB-93EF33C34489}" type="presParOf" srcId="{31CEEBD2-646C-4D63-8A53-8E662F5BFC50}" destId="{72D22E52-CBAC-4428-BB68-F08E3529EBB1}" srcOrd="2" destOrd="0" presId="urn:microsoft.com/office/officeart/2005/8/layout/orgChart1"/>
    <dgm:cxn modelId="{9AC88D80-61E9-492B-A929-4D298A633810}" type="presParOf" srcId="{40EA0B11-FCEB-4FE5-A6AA-AEA25C651FB7}" destId="{3A8DA59A-7A55-4574-896A-43BD57EBAD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FEF768-5405-4939-8D0E-82D892A1232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C81DC68-94B0-4A11-9D00-7B1C4195F9CC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Mantenimiento en la Vía Pública</a:t>
          </a:r>
          <a:endParaRPr lang="es-ES" sz="1200" dirty="0"/>
        </a:p>
      </dgm:t>
    </dgm:pt>
    <dgm:pt modelId="{33A6B9E8-335D-40C3-B308-0C59B9695788}" type="parTrans" cxnId="{C91AECAC-4FCB-4BD3-8F81-28DB18549820}">
      <dgm:prSet/>
      <dgm:spPr/>
      <dgm:t>
        <a:bodyPr/>
        <a:lstStyle/>
        <a:p>
          <a:endParaRPr lang="es-ES" sz="1200"/>
        </a:p>
      </dgm:t>
    </dgm:pt>
    <dgm:pt modelId="{3F4672EE-0F0F-4389-814F-11F22F765DA9}" type="sibTrans" cxnId="{C91AECAC-4FCB-4BD3-8F81-28DB18549820}">
      <dgm:prSet/>
      <dgm:spPr/>
      <dgm:t>
        <a:bodyPr/>
        <a:lstStyle/>
        <a:p>
          <a:endParaRPr lang="es-ES" sz="1200"/>
        </a:p>
      </dgm:t>
    </dgm:pt>
    <dgm:pt modelId="{00E291A6-4392-496F-9EAC-B6BCA6FB16D4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</a:t>
          </a:r>
          <a:r>
            <a:rPr kumimoji="1" lang="es-MX" altLang="es-MX" sz="1200" dirty="0" err="1" smtClean="0">
              <a:latin typeface="+mn-lt"/>
            </a:rPr>
            <a:t>Hidrojet</a:t>
          </a:r>
          <a:endParaRPr lang="es-ES" sz="1200" dirty="0"/>
        </a:p>
      </dgm:t>
    </dgm:pt>
    <dgm:pt modelId="{65932A93-050D-4BCC-8B96-9EDCE5ED69FC}" type="parTrans" cxnId="{D477AC62-C850-44A9-92C3-ADEAB92186A8}">
      <dgm:prSet/>
      <dgm:spPr/>
      <dgm:t>
        <a:bodyPr/>
        <a:lstStyle/>
        <a:p>
          <a:endParaRPr lang="es-ES" sz="1200"/>
        </a:p>
      </dgm:t>
    </dgm:pt>
    <dgm:pt modelId="{3FFB5594-393E-40DE-BC8B-A3FA9D7E94ED}" type="sibTrans" cxnId="{D477AC62-C850-44A9-92C3-ADEAB92186A8}">
      <dgm:prSet/>
      <dgm:spPr/>
      <dgm:t>
        <a:bodyPr/>
        <a:lstStyle/>
        <a:p>
          <a:endParaRPr lang="es-ES" sz="1200"/>
        </a:p>
      </dgm:t>
    </dgm:pt>
    <dgm:pt modelId="{BFBAF0DF-B144-482E-B7EE-E82107B599B3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Operador(a) Equipo Succión </a:t>
          </a:r>
        </a:p>
      </dgm:t>
    </dgm:pt>
    <dgm:pt modelId="{04A70B5E-8F55-4991-9A9F-01760E710250}" type="parTrans" cxnId="{4BD67C33-9D01-41D5-A0AC-BA83CF3DDB31}">
      <dgm:prSet/>
      <dgm:spPr/>
      <dgm:t>
        <a:bodyPr/>
        <a:lstStyle/>
        <a:p>
          <a:endParaRPr lang="es-ES" sz="1200"/>
        </a:p>
      </dgm:t>
    </dgm:pt>
    <dgm:pt modelId="{88072202-1772-436C-8DFB-CED2F0C94044}" type="sibTrans" cxnId="{4BD67C33-9D01-41D5-A0AC-BA83CF3DDB31}">
      <dgm:prSet/>
      <dgm:spPr/>
      <dgm:t>
        <a:bodyPr/>
        <a:lstStyle/>
        <a:p>
          <a:endParaRPr lang="es-ES" sz="1200"/>
        </a:p>
      </dgm:t>
    </dgm:pt>
    <dgm:pt modelId="{B6D3CFC1-93F8-4D58-B450-6BB48920206F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Operador(a) </a:t>
          </a:r>
          <a:r>
            <a:rPr kumimoji="1" lang="es-MX" altLang="es-MX" sz="1200" dirty="0" err="1" smtClean="0">
              <a:latin typeface="+mn-lt"/>
            </a:rPr>
            <a:t>Hidrojet</a:t>
          </a:r>
          <a:endParaRPr kumimoji="1" lang="es-MX" altLang="es-MX" sz="1200" dirty="0" smtClean="0">
            <a:latin typeface="+mn-lt"/>
          </a:endParaRPr>
        </a:p>
      </dgm:t>
    </dgm:pt>
    <dgm:pt modelId="{F8EDF804-1532-4A43-B7A1-0D2B659E7BAC}" type="parTrans" cxnId="{65B39041-3E27-4003-966E-582BAD8F117F}">
      <dgm:prSet/>
      <dgm:spPr/>
      <dgm:t>
        <a:bodyPr/>
        <a:lstStyle/>
        <a:p>
          <a:endParaRPr lang="es-ES" sz="1200"/>
        </a:p>
      </dgm:t>
    </dgm:pt>
    <dgm:pt modelId="{C2BBE08A-3C6A-4E36-9FB9-CF73A6D59F82}" type="sibTrans" cxnId="{65B39041-3E27-4003-966E-582BAD8F117F}">
      <dgm:prSet/>
      <dgm:spPr/>
      <dgm:t>
        <a:bodyPr/>
        <a:lstStyle/>
        <a:p>
          <a:endParaRPr lang="es-ES" sz="1200"/>
        </a:p>
      </dgm:t>
    </dgm:pt>
    <dgm:pt modelId="{7F9F2B8D-110C-438E-AC2B-AC371A12C40C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 </a:t>
          </a:r>
          <a:r>
            <a:rPr kumimoji="1" lang="es-MX" altLang="es-MX" sz="1200" dirty="0" err="1" smtClean="0">
              <a:latin typeface="+mn-lt"/>
            </a:rPr>
            <a:t>Hidrojet</a:t>
          </a:r>
          <a:endParaRPr kumimoji="1" lang="es-MX" altLang="es-MX" sz="1200" dirty="0" smtClean="0">
            <a:latin typeface="+mn-lt"/>
          </a:endParaRPr>
        </a:p>
      </dgm:t>
    </dgm:pt>
    <dgm:pt modelId="{C1E002F3-12EA-4A57-8910-1E6ED129C110}" type="parTrans" cxnId="{C2E39A73-816F-4B1C-BAB1-A03BCA00B7ED}">
      <dgm:prSet/>
      <dgm:spPr/>
      <dgm:t>
        <a:bodyPr/>
        <a:lstStyle/>
        <a:p>
          <a:endParaRPr lang="es-ES" sz="1200"/>
        </a:p>
      </dgm:t>
    </dgm:pt>
    <dgm:pt modelId="{03D39228-CE96-453B-B752-EF6D05D10291}" type="sibTrans" cxnId="{C2E39A73-816F-4B1C-BAB1-A03BCA00B7ED}">
      <dgm:prSet/>
      <dgm:spPr/>
      <dgm:t>
        <a:bodyPr/>
        <a:lstStyle/>
        <a:p>
          <a:endParaRPr lang="es-ES" sz="1200"/>
        </a:p>
      </dgm:t>
    </dgm:pt>
    <dgm:pt modelId="{D506D802-0FDB-4078-B9E8-E1F6B30540A2}" type="asst">
      <dgm:prSet custT="1"/>
      <dgm:spPr/>
      <dgm:t>
        <a:bodyPr/>
        <a:lstStyle/>
        <a:p>
          <a:r>
            <a:rPr kumimoji="1" lang="es-MX" altLang="es-MX" sz="1200" smtClean="0">
              <a:latin typeface="+mn-lt"/>
            </a:rPr>
            <a:t>Ayudante General</a:t>
          </a:r>
          <a:endParaRPr kumimoji="1" lang="es-MX" altLang="es-MX" sz="1200" dirty="0" smtClean="0">
            <a:latin typeface="+mn-lt"/>
          </a:endParaRPr>
        </a:p>
      </dgm:t>
    </dgm:pt>
    <dgm:pt modelId="{EC40B1E4-8570-4A65-B612-B97CE17284AF}" type="parTrans" cxnId="{DA2B48A9-B258-4BD0-B095-8C89C1F8518F}">
      <dgm:prSet/>
      <dgm:spPr/>
      <dgm:t>
        <a:bodyPr/>
        <a:lstStyle/>
        <a:p>
          <a:endParaRPr lang="es-ES" sz="1200"/>
        </a:p>
      </dgm:t>
    </dgm:pt>
    <dgm:pt modelId="{FE6AB580-0BB8-44A7-8312-3DB8DA2A544F}" type="sibTrans" cxnId="{DA2B48A9-B258-4BD0-B095-8C89C1F8518F}">
      <dgm:prSet/>
      <dgm:spPr/>
      <dgm:t>
        <a:bodyPr/>
        <a:lstStyle/>
        <a:p>
          <a:endParaRPr lang="es-ES" sz="1200"/>
        </a:p>
      </dgm:t>
    </dgm:pt>
    <dgm:pt modelId="{E4E4355C-814B-461A-A764-B9CD8EB957ED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 </a:t>
          </a:r>
          <a:r>
            <a:rPr kumimoji="1" lang="es-MX" altLang="es-MX" sz="1200" dirty="0" err="1" smtClean="0">
              <a:latin typeface="+mn-lt"/>
            </a:rPr>
            <a:t>Precalentador</a:t>
          </a:r>
          <a:endParaRPr kumimoji="1" lang="es-MX" altLang="es-MX" sz="1200" dirty="0" smtClean="0">
            <a:latin typeface="+mn-lt"/>
          </a:endParaRPr>
        </a:p>
      </dgm:t>
    </dgm:pt>
    <dgm:pt modelId="{0D001075-8E49-469D-808E-7FA7DFACF5CC}" type="parTrans" cxnId="{CBE7CCF7-7141-44C7-9915-B95181060337}">
      <dgm:prSet/>
      <dgm:spPr/>
      <dgm:t>
        <a:bodyPr/>
        <a:lstStyle/>
        <a:p>
          <a:endParaRPr lang="es-ES"/>
        </a:p>
      </dgm:t>
    </dgm:pt>
    <dgm:pt modelId="{C32772FF-F8D6-4B92-9741-8B48BBEE7E94}" type="sibTrans" cxnId="{CBE7CCF7-7141-44C7-9915-B95181060337}">
      <dgm:prSet/>
      <dgm:spPr/>
      <dgm:t>
        <a:bodyPr/>
        <a:lstStyle/>
        <a:p>
          <a:endParaRPr lang="es-ES"/>
        </a:p>
      </dgm:t>
    </dgm:pt>
    <dgm:pt modelId="{2D5CFBE6-8EDC-4DD6-871D-227A9718FC8A}" type="pres">
      <dgm:prSet presAssocID="{E7FEF768-5405-4939-8D0E-82D892A123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437C7F9-33B4-40DF-BF33-7749F4D6DA05}" type="pres">
      <dgm:prSet presAssocID="{5C81DC68-94B0-4A11-9D00-7B1C4195F9CC}" presName="hierRoot1" presStyleCnt="0">
        <dgm:presLayoutVars>
          <dgm:hierBranch val="init"/>
        </dgm:presLayoutVars>
      </dgm:prSet>
      <dgm:spPr/>
    </dgm:pt>
    <dgm:pt modelId="{F9D0C5F3-CE30-45CC-9ABB-F767159D67EA}" type="pres">
      <dgm:prSet presAssocID="{5C81DC68-94B0-4A11-9D00-7B1C4195F9CC}" presName="rootComposite1" presStyleCnt="0"/>
      <dgm:spPr/>
    </dgm:pt>
    <dgm:pt modelId="{36EAB716-F921-45D1-B5DC-A4B539B3842F}" type="pres">
      <dgm:prSet presAssocID="{5C81DC68-94B0-4A11-9D00-7B1C4195F9CC}" presName="rootText1" presStyleLbl="node0" presStyleIdx="0" presStyleCnt="1" custScaleX="120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773479-C569-4A7C-85EF-330A34704E4A}" type="pres">
      <dgm:prSet presAssocID="{5C81DC68-94B0-4A11-9D00-7B1C4195F9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9845071-D38B-40C4-9D89-F8C0D2AC3CC9}" type="pres">
      <dgm:prSet presAssocID="{5C81DC68-94B0-4A11-9D00-7B1C4195F9CC}" presName="hierChild2" presStyleCnt="0"/>
      <dgm:spPr/>
    </dgm:pt>
    <dgm:pt modelId="{D7296E51-3734-4064-9CA6-87CFA4D50122}" type="pres">
      <dgm:prSet presAssocID="{65932A93-050D-4BCC-8B96-9EDCE5ED69F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E4B9AB0-B200-4A7D-842B-E3696145BC55}" type="pres">
      <dgm:prSet presAssocID="{00E291A6-4392-496F-9EAC-B6BCA6FB16D4}" presName="hierRoot2" presStyleCnt="0">
        <dgm:presLayoutVars>
          <dgm:hierBranch/>
        </dgm:presLayoutVars>
      </dgm:prSet>
      <dgm:spPr/>
    </dgm:pt>
    <dgm:pt modelId="{50423345-C46A-473C-BD74-2B97BF00A8B5}" type="pres">
      <dgm:prSet presAssocID="{00E291A6-4392-496F-9EAC-B6BCA6FB16D4}" presName="rootComposite" presStyleCnt="0"/>
      <dgm:spPr/>
    </dgm:pt>
    <dgm:pt modelId="{88727DF3-956B-4E62-8F04-D273582DD0D3}" type="pres">
      <dgm:prSet presAssocID="{00E291A6-4392-496F-9EAC-B6BCA6FB16D4}" presName="rootText" presStyleLbl="node2" presStyleIdx="0" presStyleCnt="1" custScaleX="110000" custScaleY="75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E6B7AC-8F24-4CCB-8541-480DDB5FC455}" type="pres">
      <dgm:prSet presAssocID="{00E291A6-4392-496F-9EAC-B6BCA6FB16D4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1A5061-09E6-4310-8390-6A05CC319FFF}" type="pres">
      <dgm:prSet presAssocID="{00E291A6-4392-496F-9EAC-B6BCA6FB16D4}" presName="hierChild4" presStyleCnt="0"/>
      <dgm:spPr/>
    </dgm:pt>
    <dgm:pt modelId="{2BFB6F04-8DE5-4335-AFB1-1A68DE425821}" type="pres">
      <dgm:prSet presAssocID="{00E291A6-4392-496F-9EAC-B6BCA6FB16D4}" presName="hierChild5" presStyleCnt="0"/>
      <dgm:spPr/>
    </dgm:pt>
    <dgm:pt modelId="{E010A4AD-DC50-4BF1-9BC9-136B42363884}" type="pres">
      <dgm:prSet presAssocID="{04A70B5E-8F55-4991-9A9F-01760E710250}" presName="Name111" presStyleLbl="parChTrans1D3" presStyleIdx="0" presStyleCnt="5"/>
      <dgm:spPr/>
      <dgm:t>
        <a:bodyPr/>
        <a:lstStyle/>
        <a:p>
          <a:endParaRPr lang="es-ES"/>
        </a:p>
      </dgm:t>
    </dgm:pt>
    <dgm:pt modelId="{E7DB7692-C4CE-4FA2-996C-3B389EE3649B}" type="pres">
      <dgm:prSet presAssocID="{BFBAF0DF-B144-482E-B7EE-E82107B599B3}" presName="hierRoot3" presStyleCnt="0">
        <dgm:presLayoutVars>
          <dgm:hierBranch val="init"/>
        </dgm:presLayoutVars>
      </dgm:prSet>
      <dgm:spPr/>
    </dgm:pt>
    <dgm:pt modelId="{FDC208A1-6955-4DBC-AF57-4F46BD4BD6FA}" type="pres">
      <dgm:prSet presAssocID="{BFBAF0DF-B144-482E-B7EE-E82107B599B3}" presName="rootComposite3" presStyleCnt="0"/>
      <dgm:spPr/>
    </dgm:pt>
    <dgm:pt modelId="{4F84AD48-20D9-4EC1-8A32-72871B1EEBBA}" type="pres">
      <dgm:prSet presAssocID="{BFBAF0DF-B144-482E-B7EE-E82107B599B3}" presName="rootText3" presStyleLbl="asst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622530-77F5-43F6-82D1-AA9CA3F340BF}" type="pres">
      <dgm:prSet presAssocID="{BFBAF0DF-B144-482E-B7EE-E82107B599B3}" presName="rootConnector3" presStyleLbl="asst2" presStyleIdx="0" presStyleCnt="5"/>
      <dgm:spPr/>
      <dgm:t>
        <a:bodyPr/>
        <a:lstStyle/>
        <a:p>
          <a:endParaRPr lang="es-ES"/>
        </a:p>
      </dgm:t>
    </dgm:pt>
    <dgm:pt modelId="{099906E7-C66D-42CA-B480-1001EF9D2742}" type="pres">
      <dgm:prSet presAssocID="{BFBAF0DF-B144-482E-B7EE-E82107B599B3}" presName="hierChild6" presStyleCnt="0"/>
      <dgm:spPr/>
    </dgm:pt>
    <dgm:pt modelId="{64BA9026-76B2-4057-9E34-178667801FED}" type="pres">
      <dgm:prSet presAssocID="{BFBAF0DF-B144-482E-B7EE-E82107B599B3}" presName="hierChild7" presStyleCnt="0"/>
      <dgm:spPr/>
    </dgm:pt>
    <dgm:pt modelId="{0A1974C3-C45A-46EE-851F-70E7E2A69DE0}" type="pres">
      <dgm:prSet presAssocID="{0D001075-8E49-469D-808E-7FA7DFACF5CC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B4BC1BC1-34DE-4C58-B02F-6A516A6A09C7}" type="pres">
      <dgm:prSet presAssocID="{E4E4355C-814B-461A-A764-B9CD8EB957ED}" presName="hierRoot3" presStyleCnt="0">
        <dgm:presLayoutVars>
          <dgm:hierBranch val="init"/>
        </dgm:presLayoutVars>
      </dgm:prSet>
      <dgm:spPr/>
    </dgm:pt>
    <dgm:pt modelId="{AF1C5C80-67DE-4F6B-8425-5029CFC20FE5}" type="pres">
      <dgm:prSet presAssocID="{E4E4355C-814B-461A-A764-B9CD8EB957ED}" presName="rootComposite3" presStyleCnt="0"/>
      <dgm:spPr/>
    </dgm:pt>
    <dgm:pt modelId="{CC4AD2FF-CF12-46AB-A44C-82B1F333A656}" type="pres">
      <dgm:prSet presAssocID="{E4E4355C-814B-461A-A764-B9CD8EB957ED}" presName="rootText3" presStyleLbl="asst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573F8C-EF0C-44F2-88FE-E47A0161CE7F}" type="pres">
      <dgm:prSet presAssocID="{E4E4355C-814B-461A-A764-B9CD8EB957ED}" presName="rootConnector3" presStyleLbl="asst2" presStyleIdx="1" presStyleCnt="5"/>
      <dgm:spPr/>
      <dgm:t>
        <a:bodyPr/>
        <a:lstStyle/>
        <a:p>
          <a:endParaRPr lang="es-ES"/>
        </a:p>
      </dgm:t>
    </dgm:pt>
    <dgm:pt modelId="{63499190-6F03-4A6D-85CD-C0BAA81DAE47}" type="pres">
      <dgm:prSet presAssocID="{E4E4355C-814B-461A-A764-B9CD8EB957ED}" presName="hierChild6" presStyleCnt="0"/>
      <dgm:spPr/>
    </dgm:pt>
    <dgm:pt modelId="{67125ECC-703D-4B90-BF6E-29B356D0B30E}" type="pres">
      <dgm:prSet presAssocID="{E4E4355C-814B-461A-A764-B9CD8EB957ED}" presName="hierChild7" presStyleCnt="0"/>
      <dgm:spPr/>
    </dgm:pt>
    <dgm:pt modelId="{ECED552C-F43D-4760-B80C-63826EF7243C}" type="pres">
      <dgm:prSet presAssocID="{F8EDF804-1532-4A43-B7A1-0D2B659E7BAC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6497DDC1-32F8-4473-BDE2-FAD1B5E9B886}" type="pres">
      <dgm:prSet presAssocID="{B6D3CFC1-93F8-4D58-B450-6BB48920206F}" presName="hierRoot3" presStyleCnt="0">
        <dgm:presLayoutVars>
          <dgm:hierBranch val="init"/>
        </dgm:presLayoutVars>
      </dgm:prSet>
      <dgm:spPr/>
    </dgm:pt>
    <dgm:pt modelId="{C3460CAE-4CDD-49C8-9B27-470968724794}" type="pres">
      <dgm:prSet presAssocID="{B6D3CFC1-93F8-4D58-B450-6BB48920206F}" presName="rootComposite3" presStyleCnt="0"/>
      <dgm:spPr/>
    </dgm:pt>
    <dgm:pt modelId="{CEED1C5C-287B-42C9-9036-2C82B7769C4B}" type="pres">
      <dgm:prSet presAssocID="{B6D3CFC1-93F8-4D58-B450-6BB48920206F}" presName="rootText3" presStyleLbl="asst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FBC234-3C43-48E5-B238-F1306E4C45D1}" type="pres">
      <dgm:prSet presAssocID="{B6D3CFC1-93F8-4D58-B450-6BB48920206F}" presName="rootConnector3" presStyleLbl="asst2" presStyleIdx="2" presStyleCnt="5"/>
      <dgm:spPr/>
      <dgm:t>
        <a:bodyPr/>
        <a:lstStyle/>
        <a:p>
          <a:endParaRPr lang="es-ES"/>
        </a:p>
      </dgm:t>
    </dgm:pt>
    <dgm:pt modelId="{CD1C07C7-9D6F-4740-A9A1-D0D72A04D926}" type="pres">
      <dgm:prSet presAssocID="{B6D3CFC1-93F8-4D58-B450-6BB48920206F}" presName="hierChild6" presStyleCnt="0"/>
      <dgm:spPr/>
    </dgm:pt>
    <dgm:pt modelId="{52E0DA41-8F5D-4E00-9FE3-F5B62440396C}" type="pres">
      <dgm:prSet presAssocID="{B6D3CFC1-93F8-4D58-B450-6BB48920206F}" presName="hierChild7" presStyleCnt="0"/>
      <dgm:spPr/>
    </dgm:pt>
    <dgm:pt modelId="{1D99ADCC-38CB-4B21-B46C-244B0B0B1367}" type="pres">
      <dgm:prSet presAssocID="{C1E002F3-12EA-4A57-8910-1E6ED129C110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62E825DE-6506-46BD-90E3-57136644A5E0}" type="pres">
      <dgm:prSet presAssocID="{7F9F2B8D-110C-438E-AC2B-AC371A12C40C}" presName="hierRoot3" presStyleCnt="0">
        <dgm:presLayoutVars>
          <dgm:hierBranch val="init"/>
        </dgm:presLayoutVars>
      </dgm:prSet>
      <dgm:spPr/>
    </dgm:pt>
    <dgm:pt modelId="{9099B1D5-F238-4117-AC6B-11CBC9BF5AFE}" type="pres">
      <dgm:prSet presAssocID="{7F9F2B8D-110C-438E-AC2B-AC371A12C40C}" presName="rootComposite3" presStyleCnt="0"/>
      <dgm:spPr/>
    </dgm:pt>
    <dgm:pt modelId="{84C5158C-2402-42AC-8712-A8DD4A272E43}" type="pres">
      <dgm:prSet presAssocID="{7F9F2B8D-110C-438E-AC2B-AC371A12C40C}" presName="rootText3" presStyleLbl="asst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7F53FA-5691-4355-8598-1825FF327126}" type="pres">
      <dgm:prSet presAssocID="{7F9F2B8D-110C-438E-AC2B-AC371A12C40C}" presName="rootConnector3" presStyleLbl="asst2" presStyleIdx="3" presStyleCnt="5"/>
      <dgm:spPr/>
      <dgm:t>
        <a:bodyPr/>
        <a:lstStyle/>
        <a:p>
          <a:endParaRPr lang="es-ES"/>
        </a:p>
      </dgm:t>
    </dgm:pt>
    <dgm:pt modelId="{74F03E82-9CFB-4452-A348-681889FE1A61}" type="pres">
      <dgm:prSet presAssocID="{7F9F2B8D-110C-438E-AC2B-AC371A12C40C}" presName="hierChild6" presStyleCnt="0"/>
      <dgm:spPr/>
    </dgm:pt>
    <dgm:pt modelId="{F6C0CCEA-4D25-4B75-A7F5-9DCF1A483206}" type="pres">
      <dgm:prSet presAssocID="{7F9F2B8D-110C-438E-AC2B-AC371A12C40C}" presName="hierChild7" presStyleCnt="0"/>
      <dgm:spPr/>
    </dgm:pt>
    <dgm:pt modelId="{3E427D58-CA29-4EA1-91B3-E359BFE10EFE}" type="pres">
      <dgm:prSet presAssocID="{EC40B1E4-8570-4A65-B612-B97CE17284AF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9D81CC81-2DE2-40D8-BF1F-E35D7B304DC8}" type="pres">
      <dgm:prSet presAssocID="{D506D802-0FDB-4078-B9E8-E1F6B30540A2}" presName="hierRoot3" presStyleCnt="0">
        <dgm:presLayoutVars>
          <dgm:hierBranch val="init"/>
        </dgm:presLayoutVars>
      </dgm:prSet>
      <dgm:spPr/>
    </dgm:pt>
    <dgm:pt modelId="{0112376D-84BB-4633-85D8-43ED02CA822C}" type="pres">
      <dgm:prSet presAssocID="{D506D802-0FDB-4078-B9E8-E1F6B30540A2}" presName="rootComposite3" presStyleCnt="0"/>
      <dgm:spPr/>
    </dgm:pt>
    <dgm:pt modelId="{62D604CD-B62D-4FC3-B024-EE4F81287728}" type="pres">
      <dgm:prSet presAssocID="{D506D802-0FDB-4078-B9E8-E1F6B30540A2}" presName="rootText3" presStyleLbl="asst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456DCF-6B63-4A22-8275-31B284B1C447}" type="pres">
      <dgm:prSet presAssocID="{D506D802-0FDB-4078-B9E8-E1F6B30540A2}" presName="rootConnector3" presStyleLbl="asst2" presStyleIdx="4" presStyleCnt="5"/>
      <dgm:spPr/>
      <dgm:t>
        <a:bodyPr/>
        <a:lstStyle/>
        <a:p>
          <a:endParaRPr lang="es-ES"/>
        </a:p>
      </dgm:t>
    </dgm:pt>
    <dgm:pt modelId="{6B9988C3-005A-499D-A364-81D8ECB2ED4A}" type="pres">
      <dgm:prSet presAssocID="{D506D802-0FDB-4078-B9E8-E1F6B30540A2}" presName="hierChild6" presStyleCnt="0"/>
      <dgm:spPr/>
    </dgm:pt>
    <dgm:pt modelId="{2DCF3F38-A03F-43F1-865C-4D5E07743416}" type="pres">
      <dgm:prSet presAssocID="{D506D802-0FDB-4078-B9E8-E1F6B30540A2}" presName="hierChild7" presStyleCnt="0"/>
      <dgm:spPr/>
    </dgm:pt>
    <dgm:pt modelId="{923FF536-DC90-46AD-9E72-8B2F116E8572}" type="pres">
      <dgm:prSet presAssocID="{5C81DC68-94B0-4A11-9D00-7B1C4195F9CC}" presName="hierChild3" presStyleCnt="0"/>
      <dgm:spPr/>
    </dgm:pt>
  </dgm:ptLst>
  <dgm:cxnLst>
    <dgm:cxn modelId="{0642DD53-C02B-4792-BBBD-49B4416A4F83}" type="presOf" srcId="{BFBAF0DF-B144-482E-B7EE-E82107B599B3}" destId="{4F84AD48-20D9-4EC1-8A32-72871B1EEBBA}" srcOrd="0" destOrd="0" presId="urn:microsoft.com/office/officeart/2005/8/layout/orgChart1"/>
    <dgm:cxn modelId="{CBE7CCF7-7141-44C7-9915-B95181060337}" srcId="{00E291A6-4392-496F-9EAC-B6BCA6FB16D4}" destId="{E4E4355C-814B-461A-A764-B9CD8EB957ED}" srcOrd="1" destOrd="0" parTransId="{0D001075-8E49-469D-808E-7FA7DFACF5CC}" sibTransId="{C32772FF-F8D6-4B92-9741-8B48BBEE7E94}"/>
    <dgm:cxn modelId="{370AFFA7-BB09-47AF-B945-24C8AEB77C60}" type="presOf" srcId="{B6D3CFC1-93F8-4D58-B450-6BB48920206F}" destId="{CEED1C5C-287B-42C9-9036-2C82B7769C4B}" srcOrd="0" destOrd="0" presId="urn:microsoft.com/office/officeart/2005/8/layout/orgChart1"/>
    <dgm:cxn modelId="{F0CE5FDC-750E-4496-8F2E-0E2EA9B20B61}" type="presOf" srcId="{D506D802-0FDB-4078-B9E8-E1F6B30540A2}" destId="{D3456DCF-6B63-4A22-8275-31B284B1C447}" srcOrd="1" destOrd="0" presId="urn:microsoft.com/office/officeart/2005/8/layout/orgChart1"/>
    <dgm:cxn modelId="{9A7EE11D-BCE2-4937-A24C-8AF0A1943326}" type="presOf" srcId="{00E291A6-4392-496F-9EAC-B6BCA6FB16D4}" destId="{FAE6B7AC-8F24-4CCB-8541-480DDB5FC455}" srcOrd="1" destOrd="0" presId="urn:microsoft.com/office/officeart/2005/8/layout/orgChart1"/>
    <dgm:cxn modelId="{C22EAC38-E4B1-46EA-80EB-93B42467B314}" type="presOf" srcId="{7F9F2B8D-110C-438E-AC2B-AC371A12C40C}" destId="{5C7F53FA-5691-4355-8598-1825FF327126}" srcOrd="1" destOrd="0" presId="urn:microsoft.com/office/officeart/2005/8/layout/orgChart1"/>
    <dgm:cxn modelId="{9347B00F-2652-4267-BA6F-9AF51C79F4FB}" type="presOf" srcId="{E4E4355C-814B-461A-A764-B9CD8EB957ED}" destId="{DC573F8C-EF0C-44F2-88FE-E47A0161CE7F}" srcOrd="1" destOrd="0" presId="urn:microsoft.com/office/officeart/2005/8/layout/orgChart1"/>
    <dgm:cxn modelId="{5A732922-1E94-46AD-A792-7C26A943551B}" type="presOf" srcId="{0D001075-8E49-469D-808E-7FA7DFACF5CC}" destId="{0A1974C3-C45A-46EE-851F-70E7E2A69DE0}" srcOrd="0" destOrd="0" presId="urn:microsoft.com/office/officeart/2005/8/layout/orgChart1"/>
    <dgm:cxn modelId="{A53EE672-FB68-45FE-83CB-5472FC19B709}" type="presOf" srcId="{E7FEF768-5405-4939-8D0E-82D892A12320}" destId="{2D5CFBE6-8EDC-4DD6-871D-227A9718FC8A}" srcOrd="0" destOrd="0" presId="urn:microsoft.com/office/officeart/2005/8/layout/orgChart1"/>
    <dgm:cxn modelId="{F5B463F0-749F-409C-9B7E-AAC2953F326B}" type="presOf" srcId="{00E291A6-4392-496F-9EAC-B6BCA6FB16D4}" destId="{88727DF3-956B-4E62-8F04-D273582DD0D3}" srcOrd="0" destOrd="0" presId="urn:microsoft.com/office/officeart/2005/8/layout/orgChart1"/>
    <dgm:cxn modelId="{DA2B48A9-B258-4BD0-B095-8C89C1F8518F}" srcId="{00E291A6-4392-496F-9EAC-B6BCA6FB16D4}" destId="{D506D802-0FDB-4078-B9E8-E1F6B30540A2}" srcOrd="4" destOrd="0" parTransId="{EC40B1E4-8570-4A65-B612-B97CE17284AF}" sibTransId="{FE6AB580-0BB8-44A7-8312-3DB8DA2A544F}"/>
    <dgm:cxn modelId="{32D4EE29-EA38-4F72-806D-7713D2B783F4}" type="presOf" srcId="{D506D802-0FDB-4078-B9E8-E1F6B30540A2}" destId="{62D604CD-B62D-4FC3-B024-EE4F81287728}" srcOrd="0" destOrd="0" presId="urn:microsoft.com/office/officeart/2005/8/layout/orgChart1"/>
    <dgm:cxn modelId="{D477AC62-C850-44A9-92C3-ADEAB92186A8}" srcId="{5C81DC68-94B0-4A11-9D00-7B1C4195F9CC}" destId="{00E291A6-4392-496F-9EAC-B6BCA6FB16D4}" srcOrd="0" destOrd="0" parTransId="{65932A93-050D-4BCC-8B96-9EDCE5ED69FC}" sibTransId="{3FFB5594-393E-40DE-BC8B-A3FA9D7E94ED}"/>
    <dgm:cxn modelId="{F677D631-AD57-435F-B24C-52A24447211E}" type="presOf" srcId="{B6D3CFC1-93F8-4D58-B450-6BB48920206F}" destId="{16FBC234-3C43-48E5-B238-F1306E4C45D1}" srcOrd="1" destOrd="0" presId="urn:microsoft.com/office/officeart/2005/8/layout/orgChart1"/>
    <dgm:cxn modelId="{C91AECAC-4FCB-4BD3-8F81-28DB18549820}" srcId="{E7FEF768-5405-4939-8D0E-82D892A12320}" destId="{5C81DC68-94B0-4A11-9D00-7B1C4195F9CC}" srcOrd="0" destOrd="0" parTransId="{33A6B9E8-335D-40C3-B308-0C59B9695788}" sibTransId="{3F4672EE-0F0F-4389-814F-11F22F765DA9}"/>
    <dgm:cxn modelId="{B6A574DC-A461-41D9-8DA6-88BD4169EC5C}" type="presOf" srcId="{C1E002F3-12EA-4A57-8910-1E6ED129C110}" destId="{1D99ADCC-38CB-4B21-B46C-244B0B0B1367}" srcOrd="0" destOrd="0" presId="urn:microsoft.com/office/officeart/2005/8/layout/orgChart1"/>
    <dgm:cxn modelId="{C2E39A73-816F-4B1C-BAB1-A03BCA00B7ED}" srcId="{00E291A6-4392-496F-9EAC-B6BCA6FB16D4}" destId="{7F9F2B8D-110C-438E-AC2B-AC371A12C40C}" srcOrd="3" destOrd="0" parTransId="{C1E002F3-12EA-4A57-8910-1E6ED129C110}" sibTransId="{03D39228-CE96-453B-B752-EF6D05D10291}"/>
    <dgm:cxn modelId="{EB76F02E-6F17-4C38-B8FA-3FDAF5BE5CD3}" type="presOf" srcId="{BFBAF0DF-B144-482E-B7EE-E82107B599B3}" destId="{C4622530-77F5-43F6-82D1-AA9CA3F340BF}" srcOrd="1" destOrd="0" presId="urn:microsoft.com/office/officeart/2005/8/layout/orgChart1"/>
    <dgm:cxn modelId="{65B39041-3E27-4003-966E-582BAD8F117F}" srcId="{00E291A6-4392-496F-9EAC-B6BCA6FB16D4}" destId="{B6D3CFC1-93F8-4D58-B450-6BB48920206F}" srcOrd="2" destOrd="0" parTransId="{F8EDF804-1532-4A43-B7A1-0D2B659E7BAC}" sibTransId="{C2BBE08A-3C6A-4E36-9FB9-CF73A6D59F82}"/>
    <dgm:cxn modelId="{BE633BF4-6B19-4B28-AE4C-7179012DEE87}" type="presOf" srcId="{65932A93-050D-4BCC-8B96-9EDCE5ED69FC}" destId="{D7296E51-3734-4064-9CA6-87CFA4D50122}" srcOrd="0" destOrd="0" presId="urn:microsoft.com/office/officeart/2005/8/layout/orgChart1"/>
    <dgm:cxn modelId="{F03B479B-13D4-4329-A427-C22A1BCCEA92}" type="presOf" srcId="{5C81DC68-94B0-4A11-9D00-7B1C4195F9CC}" destId="{27773479-C569-4A7C-85EF-330A34704E4A}" srcOrd="1" destOrd="0" presId="urn:microsoft.com/office/officeart/2005/8/layout/orgChart1"/>
    <dgm:cxn modelId="{06D38677-07F4-49EF-A00E-8D0336CFAD24}" type="presOf" srcId="{04A70B5E-8F55-4991-9A9F-01760E710250}" destId="{E010A4AD-DC50-4BF1-9BC9-136B42363884}" srcOrd="0" destOrd="0" presId="urn:microsoft.com/office/officeart/2005/8/layout/orgChart1"/>
    <dgm:cxn modelId="{A48437AA-19F2-4AC0-8286-45261C337E10}" type="presOf" srcId="{E4E4355C-814B-461A-A764-B9CD8EB957ED}" destId="{CC4AD2FF-CF12-46AB-A44C-82B1F333A656}" srcOrd="0" destOrd="0" presId="urn:microsoft.com/office/officeart/2005/8/layout/orgChart1"/>
    <dgm:cxn modelId="{D41B038C-6419-407C-9067-24C9BB02A82C}" type="presOf" srcId="{EC40B1E4-8570-4A65-B612-B97CE17284AF}" destId="{3E427D58-CA29-4EA1-91B3-E359BFE10EFE}" srcOrd="0" destOrd="0" presId="urn:microsoft.com/office/officeart/2005/8/layout/orgChart1"/>
    <dgm:cxn modelId="{96DBA20A-3CF1-4498-8304-F7712FF2D246}" type="presOf" srcId="{5C81DC68-94B0-4A11-9D00-7B1C4195F9CC}" destId="{36EAB716-F921-45D1-B5DC-A4B539B3842F}" srcOrd="0" destOrd="0" presId="urn:microsoft.com/office/officeart/2005/8/layout/orgChart1"/>
    <dgm:cxn modelId="{9E99FF2D-AFB3-4026-909A-F57574BB1B4F}" type="presOf" srcId="{7F9F2B8D-110C-438E-AC2B-AC371A12C40C}" destId="{84C5158C-2402-42AC-8712-A8DD4A272E43}" srcOrd="0" destOrd="0" presId="urn:microsoft.com/office/officeart/2005/8/layout/orgChart1"/>
    <dgm:cxn modelId="{1A1052F7-B214-4C11-B2B2-C34874760AE9}" type="presOf" srcId="{F8EDF804-1532-4A43-B7A1-0D2B659E7BAC}" destId="{ECED552C-F43D-4760-B80C-63826EF7243C}" srcOrd="0" destOrd="0" presId="urn:microsoft.com/office/officeart/2005/8/layout/orgChart1"/>
    <dgm:cxn modelId="{4BD67C33-9D01-41D5-A0AC-BA83CF3DDB31}" srcId="{00E291A6-4392-496F-9EAC-B6BCA6FB16D4}" destId="{BFBAF0DF-B144-482E-B7EE-E82107B599B3}" srcOrd="0" destOrd="0" parTransId="{04A70B5E-8F55-4991-9A9F-01760E710250}" sibTransId="{88072202-1772-436C-8DFB-CED2F0C94044}"/>
    <dgm:cxn modelId="{3F4C2F98-D357-4603-B09D-21D7EB501E9B}" type="presParOf" srcId="{2D5CFBE6-8EDC-4DD6-871D-227A9718FC8A}" destId="{6437C7F9-33B4-40DF-BF33-7749F4D6DA05}" srcOrd="0" destOrd="0" presId="urn:microsoft.com/office/officeart/2005/8/layout/orgChart1"/>
    <dgm:cxn modelId="{01E93AC7-CCDB-4C5F-80D8-265F49CBA5B0}" type="presParOf" srcId="{6437C7F9-33B4-40DF-BF33-7749F4D6DA05}" destId="{F9D0C5F3-CE30-45CC-9ABB-F767159D67EA}" srcOrd="0" destOrd="0" presId="urn:microsoft.com/office/officeart/2005/8/layout/orgChart1"/>
    <dgm:cxn modelId="{70D7DF92-611E-4F19-AC6F-BDAEEF7CA77E}" type="presParOf" srcId="{F9D0C5F3-CE30-45CC-9ABB-F767159D67EA}" destId="{36EAB716-F921-45D1-B5DC-A4B539B3842F}" srcOrd="0" destOrd="0" presId="urn:microsoft.com/office/officeart/2005/8/layout/orgChart1"/>
    <dgm:cxn modelId="{59CB4CF0-9CEA-4103-B9AF-D9A5E3C4A95A}" type="presParOf" srcId="{F9D0C5F3-CE30-45CC-9ABB-F767159D67EA}" destId="{27773479-C569-4A7C-85EF-330A34704E4A}" srcOrd="1" destOrd="0" presId="urn:microsoft.com/office/officeart/2005/8/layout/orgChart1"/>
    <dgm:cxn modelId="{0FE00644-CF0F-432F-A785-DC9ED320FF02}" type="presParOf" srcId="{6437C7F9-33B4-40DF-BF33-7749F4D6DA05}" destId="{39845071-D38B-40C4-9D89-F8C0D2AC3CC9}" srcOrd="1" destOrd="0" presId="urn:microsoft.com/office/officeart/2005/8/layout/orgChart1"/>
    <dgm:cxn modelId="{D8330586-FFAC-4418-B314-FDE2C8B95CEF}" type="presParOf" srcId="{39845071-D38B-40C4-9D89-F8C0D2AC3CC9}" destId="{D7296E51-3734-4064-9CA6-87CFA4D50122}" srcOrd="0" destOrd="0" presId="urn:microsoft.com/office/officeart/2005/8/layout/orgChart1"/>
    <dgm:cxn modelId="{59A9EC01-9F89-45C5-85C8-32419F826AF7}" type="presParOf" srcId="{39845071-D38B-40C4-9D89-F8C0D2AC3CC9}" destId="{DE4B9AB0-B200-4A7D-842B-E3696145BC55}" srcOrd="1" destOrd="0" presId="urn:microsoft.com/office/officeart/2005/8/layout/orgChart1"/>
    <dgm:cxn modelId="{2A42A6D6-7974-4365-9540-B2B411569CB7}" type="presParOf" srcId="{DE4B9AB0-B200-4A7D-842B-E3696145BC55}" destId="{50423345-C46A-473C-BD74-2B97BF00A8B5}" srcOrd="0" destOrd="0" presId="urn:microsoft.com/office/officeart/2005/8/layout/orgChart1"/>
    <dgm:cxn modelId="{7A1DE033-98D9-4EE6-8A9E-705EA0CF486D}" type="presParOf" srcId="{50423345-C46A-473C-BD74-2B97BF00A8B5}" destId="{88727DF3-956B-4E62-8F04-D273582DD0D3}" srcOrd="0" destOrd="0" presId="urn:microsoft.com/office/officeart/2005/8/layout/orgChart1"/>
    <dgm:cxn modelId="{DC27D762-434A-4738-A4D0-C230FECB6C35}" type="presParOf" srcId="{50423345-C46A-473C-BD74-2B97BF00A8B5}" destId="{FAE6B7AC-8F24-4CCB-8541-480DDB5FC455}" srcOrd="1" destOrd="0" presId="urn:microsoft.com/office/officeart/2005/8/layout/orgChart1"/>
    <dgm:cxn modelId="{B4A5E906-4D81-4960-84A5-9928952E4B08}" type="presParOf" srcId="{DE4B9AB0-B200-4A7D-842B-E3696145BC55}" destId="{E21A5061-09E6-4310-8390-6A05CC319FFF}" srcOrd="1" destOrd="0" presId="urn:microsoft.com/office/officeart/2005/8/layout/orgChart1"/>
    <dgm:cxn modelId="{5870C202-05EC-4ADB-BC42-368B98019A55}" type="presParOf" srcId="{DE4B9AB0-B200-4A7D-842B-E3696145BC55}" destId="{2BFB6F04-8DE5-4335-AFB1-1A68DE425821}" srcOrd="2" destOrd="0" presId="urn:microsoft.com/office/officeart/2005/8/layout/orgChart1"/>
    <dgm:cxn modelId="{A50D7449-5EB4-4D0B-B2B7-DE0728E23ABD}" type="presParOf" srcId="{2BFB6F04-8DE5-4335-AFB1-1A68DE425821}" destId="{E010A4AD-DC50-4BF1-9BC9-136B42363884}" srcOrd="0" destOrd="0" presId="urn:microsoft.com/office/officeart/2005/8/layout/orgChart1"/>
    <dgm:cxn modelId="{6ACF3008-7E0E-4B19-A918-B5BCF93407D5}" type="presParOf" srcId="{2BFB6F04-8DE5-4335-AFB1-1A68DE425821}" destId="{E7DB7692-C4CE-4FA2-996C-3B389EE3649B}" srcOrd="1" destOrd="0" presId="urn:microsoft.com/office/officeart/2005/8/layout/orgChart1"/>
    <dgm:cxn modelId="{C72E3BB0-77D8-4E78-B310-F6AE8A499B3D}" type="presParOf" srcId="{E7DB7692-C4CE-4FA2-996C-3B389EE3649B}" destId="{FDC208A1-6955-4DBC-AF57-4F46BD4BD6FA}" srcOrd="0" destOrd="0" presId="urn:microsoft.com/office/officeart/2005/8/layout/orgChart1"/>
    <dgm:cxn modelId="{4E9672FC-BBAF-4A23-A027-FD738999AF0E}" type="presParOf" srcId="{FDC208A1-6955-4DBC-AF57-4F46BD4BD6FA}" destId="{4F84AD48-20D9-4EC1-8A32-72871B1EEBBA}" srcOrd="0" destOrd="0" presId="urn:microsoft.com/office/officeart/2005/8/layout/orgChart1"/>
    <dgm:cxn modelId="{A73C915B-51FC-43AF-96EE-1F99C716D33A}" type="presParOf" srcId="{FDC208A1-6955-4DBC-AF57-4F46BD4BD6FA}" destId="{C4622530-77F5-43F6-82D1-AA9CA3F340BF}" srcOrd="1" destOrd="0" presId="urn:microsoft.com/office/officeart/2005/8/layout/orgChart1"/>
    <dgm:cxn modelId="{3A1C839D-DF89-4A1F-8C58-4C7304934B3C}" type="presParOf" srcId="{E7DB7692-C4CE-4FA2-996C-3B389EE3649B}" destId="{099906E7-C66D-42CA-B480-1001EF9D2742}" srcOrd="1" destOrd="0" presId="urn:microsoft.com/office/officeart/2005/8/layout/orgChart1"/>
    <dgm:cxn modelId="{88052CCB-7315-44E0-B640-ADC7A1D67387}" type="presParOf" srcId="{E7DB7692-C4CE-4FA2-996C-3B389EE3649B}" destId="{64BA9026-76B2-4057-9E34-178667801FED}" srcOrd="2" destOrd="0" presId="urn:microsoft.com/office/officeart/2005/8/layout/orgChart1"/>
    <dgm:cxn modelId="{0033E295-749F-4BB7-99E3-C126A7C8CB50}" type="presParOf" srcId="{2BFB6F04-8DE5-4335-AFB1-1A68DE425821}" destId="{0A1974C3-C45A-46EE-851F-70E7E2A69DE0}" srcOrd="2" destOrd="0" presId="urn:microsoft.com/office/officeart/2005/8/layout/orgChart1"/>
    <dgm:cxn modelId="{CBE44689-F6A4-47BE-98D3-2A8D10AE1D20}" type="presParOf" srcId="{2BFB6F04-8DE5-4335-AFB1-1A68DE425821}" destId="{B4BC1BC1-34DE-4C58-B02F-6A516A6A09C7}" srcOrd="3" destOrd="0" presId="urn:microsoft.com/office/officeart/2005/8/layout/orgChart1"/>
    <dgm:cxn modelId="{BA6BD412-52F9-4F91-B440-49717111BBE7}" type="presParOf" srcId="{B4BC1BC1-34DE-4C58-B02F-6A516A6A09C7}" destId="{AF1C5C80-67DE-4F6B-8425-5029CFC20FE5}" srcOrd="0" destOrd="0" presId="urn:microsoft.com/office/officeart/2005/8/layout/orgChart1"/>
    <dgm:cxn modelId="{A13E9F93-2EC8-4ED2-8C9B-7E041C290C48}" type="presParOf" srcId="{AF1C5C80-67DE-4F6B-8425-5029CFC20FE5}" destId="{CC4AD2FF-CF12-46AB-A44C-82B1F333A656}" srcOrd="0" destOrd="0" presId="urn:microsoft.com/office/officeart/2005/8/layout/orgChart1"/>
    <dgm:cxn modelId="{2FF4DAC9-91DC-4FF6-8AF4-12DADCDE77A2}" type="presParOf" srcId="{AF1C5C80-67DE-4F6B-8425-5029CFC20FE5}" destId="{DC573F8C-EF0C-44F2-88FE-E47A0161CE7F}" srcOrd="1" destOrd="0" presId="urn:microsoft.com/office/officeart/2005/8/layout/orgChart1"/>
    <dgm:cxn modelId="{008E5070-DF81-4368-8F61-342B20DE7654}" type="presParOf" srcId="{B4BC1BC1-34DE-4C58-B02F-6A516A6A09C7}" destId="{63499190-6F03-4A6D-85CD-C0BAA81DAE47}" srcOrd="1" destOrd="0" presId="urn:microsoft.com/office/officeart/2005/8/layout/orgChart1"/>
    <dgm:cxn modelId="{0D084EC0-00A7-44EA-BCEB-B3A1C7C741B6}" type="presParOf" srcId="{B4BC1BC1-34DE-4C58-B02F-6A516A6A09C7}" destId="{67125ECC-703D-4B90-BF6E-29B356D0B30E}" srcOrd="2" destOrd="0" presId="urn:microsoft.com/office/officeart/2005/8/layout/orgChart1"/>
    <dgm:cxn modelId="{3759A960-3F59-4FFE-8CFF-C2F0769BC722}" type="presParOf" srcId="{2BFB6F04-8DE5-4335-AFB1-1A68DE425821}" destId="{ECED552C-F43D-4760-B80C-63826EF7243C}" srcOrd="4" destOrd="0" presId="urn:microsoft.com/office/officeart/2005/8/layout/orgChart1"/>
    <dgm:cxn modelId="{A040E1F4-A074-4352-9956-19F7466432F8}" type="presParOf" srcId="{2BFB6F04-8DE5-4335-AFB1-1A68DE425821}" destId="{6497DDC1-32F8-4473-BDE2-FAD1B5E9B886}" srcOrd="5" destOrd="0" presId="urn:microsoft.com/office/officeart/2005/8/layout/orgChart1"/>
    <dgm:cxn modelId="{BB400937-2707-4BEA-8C68-E97ED46B06E4}" type="presParOf" srcId="{6497DDC1-32F8-4473-BDE2-FAD1B5E9B886}" destId="{C3460CAE-4CDD-49C8-9B27-470968724794}" srcOrd="0" destOrd="0" presId="urn:microsoft.com/office/officeart/2005/8/layout/orgChart1"/>
    <dgm:cxn modelId="{E9C88CAF-5A5D-472B-91FF-2EA000144446}" type="presParOf" srcId="{C3460CAE-4CDD-49C8-9B27-470968724794}" destId="{CEED1C5C-287B-42C9-9036-2C82B7769C4B}" srcOrd="0" destOrd="0" presId="urn:microsoft.com/office/officeart/2005/8/layout/orgChart1"/>
    <dgm:cxn modelId="{E91A0B52-46D7-4E6F-B2BC-CFE7259F44B5}" type="presParOf" srcId="{C3460CAE-4CDD-49C8-9B27-470968724794}" destId="{16FBC234-3C43-48E5-B238-F1306E4C45D1}" srcOrd="1" destOrd="0" presId="urn:microsoft.com/office/officeart/2005/8/layout/orgChart1"/>
    <dgm:cxn modelId="{B8964319-9D79-4249-8FA5-E732251D51E0}" type="presParOf" srcId="{6497DDC1-32F8-4473-BDE2-FAD1B5E9B886}" destId="{CD1C07C7-9D6F-4740-A9A1-D0D72A04D926}" srcOrd="1" destOrd="0" presId="urn:microsoft.com/office/officeart/2005/8/layout/orgChart1"/>
    <dgm:cxn modelId="{0E4E1CC8-2790-4591-9443-FE6975D14D8F}" type="presParOf" srcId="{6497DDC1-32F8-4473-BDE2-FAD1B5E9B886}" destId="{52E0DA41-8F5D-4E00-9FE3-F5B62440396C}" srcOrd="2" destOrd="0" presId="urn:microsoft.com/office/officeart/2005/8/layout/orgChart1"/>
    <dgm:cxn modelId="{3533456D-DB39-4A03-A3C3-7F18C91972E4}" type="presParOf" srcId="{2BFB6F04-8DE5-4335-AFB1-1A68DE425821}" destId="{1D99ADCC-38CB-4B21-B46C-244B0B0B1367}" srcOrd="6" destOrd="0" presId="urn:microsoft.com/office/officeart/2005/8/layout/orgChart1"/>
    <dgm:cxn modelId="{DDF7CDA1-1027-40E7-980C-B4506C8A1F56}" type="presParOf" srcId="{2BFB6F04-8DE5-4335-AFB1-1A68DE425821}" destId="{62E825DE-6506-46BD-90E3-57136644A5E0}" srcOrd="7" destOrd="0" presId="urn:microsoft.com/office/officeart/2005/8/layout/orgChart1"/>
    <dgm:cxn modelId="{1DEFBCD8-B4B1-40C5-8F5F-71967F0C5AE9}" type="presParOf" srcId="{62E825DE-6506-46BD-90E3-57136644A5E0}" destId="{9099B1D5-F238-4117-AC6B-11CBC9BF5AFE}" srcOrd="0" destOrd="0" presId="urn:microsoft.com/office/officeart/2005/8/layout/orgChart1"/>
    <dgm:cxn modelId="{16CA5527-BA7E-43AE-BDAE-8D3DAE9E0131}" type="presParOf" srcId="{9099B1D5-F238-4117-AC6B-11CBC9BF5AFE}" destId="{84C5158C-2402-42AC-8712-A8DD4A272E43}" srcOrd="0" destOrd="0" presId="urn:microsoft.com/office/officeart/2005/8/layout/orgChart1"/>
    <dgm:cxn modelId="{02FAC443-24FF-4A9A-B38E-2D0C145365E9}" type="presParOf" srcId="{9099B1D5-F238-4117-AC6B-11CBC9BF5AFE}" destId="{5C7F53FA-5691-4355-8598-1825FF327126}" srcOrd="1" destOrd="0" presId="urn:microsoft.com/office/officeart/2005/8/layout/orgChart1"/>
    <dgm:cxn modelId="{AB79B481-907D-4E75-BE3F-2A742BC51CFD}" type="presParOf" srcId="{62E825DE-6506-46BD-90E3-57136644A5E0}" destId="{74F03E82-9CFB-4452-A348-681889FE1A61}" srcOrd="1" destOrd="0" presId="urn:microsoft.com/office/officeart/2005/8/layout/orgChart1"/>
    <dgm:cxn modelId="{0AC261F0-ACC8-4661-8033-1FE71AA07BA8}" type="presParOf" srcId="{62E825DE-6506-46BD-90E3-57136644A5E0}" destId="{F6C0CCEA-4D25-4B75-A7F5-9DCF1A483206}" srcOrd="2" destOrd="0" presId="urn:microsoft.com/office/officeart/2005/8/layout/orgChart1"/>
    <dgm:cxn modelId="{F85C3B8C-AA19-409A-B283-F50A89CBC71F}" type="presParOf" srcId="{2BFB6F04-8DE5-4335-AFB1-1A68DE425821}" destId="{3E427D58-CA29-4EA1-91B3-E359BFE10EFE}" srcOrd="8" destOrd="0" presId="urn:microsoft.com/office/officeart/2005/8/layout/orgChart1"/>
    <dgm:cxn modelId="{04713F81-CDCF-4C57-AFA1-BF28200553E6}" type="presParOf" srcId="{2BFB6F04-8DE5-4335-AFB1-1A68DE425821}" destId="{9D81CC81-2DE2-40D8-BF1F-E35D7B304DC8}" srcOrd="9" destOrd="0" presId="urn:microsoft.com/office/officeart/2005/8/layout/orgChart1"/>
    <dgm:cxn modelId="{463995D5-F8DE-4D23-8A61-B5E6EEFD657A}" type="presParOf" srcId="{9D81CC81-2DE2-40D8-BF1F-E35D7B304DC8}" destId="{0112376D-84BB-4633-85D8-43ED02CA822C}" srcOrd="0" destOrd="0" presId="urn:microsoft.com/office/officeart/2005/8/layout/orgChart1"/>
    <dgm:cxn modelId="{49850164-26AD-4B28-A52A-3B581FD5E217}" type="presParOf" srcId="{0112376D-84BB-4633-85D8-43ED02CA822C}" destId="{62D604CD-B62D-4FC3-B024-EE4F81287728}" srcOrd="0" destOrd="0" presId="urn:microsoft.com/office/officeart/2005/8/layout/orgChart1"/>
    <dgm:cxn modelId="{41B130B1-FADD-43AA-9BA3-E6AE4840B8A6}" type="presParOf" srcId="{0112376D-84BB-4633-85D8-43ED02CA822C}" destId="{D3456DCF-6B63-4A22-8275-31B284B1C447}" srcOrd="1" destOrd="0" presId="urn:microsoft.com/office/officeart/2005/8/layout/orgChart1"/>
    <dgm:cxn modelId="{B492AB69-C54A-4F09-82BB-765229CA304E}" type="presParOf" srcId="{9D81CC81-2DE2-40D8-BF1F-E35D7B304DC8}" destId="{6B9988C3-005A-499D-A364-81D8ECB2ED4A}" srcOrd="1" destOrd="0" presId="urn:microsoft.com/office/officeart/2005/8/layout/orgChart1"/>
    <dgm:cxn modelId="{98BEC5E7-339B-425D-9049-4FD1CAA37683}" type="presParOf" srcId="{9D81CC81-2DE2-40D8-BF1F-E35D7B304DC8}" destId="{2DCF3F38-A03F-43F1-865C-4D5E07743416}" srcOrd="2" destOrd="0" presId="urn:microsoft.com/office/officeart/2005/8/layout/orgChart1"/>
    <dgm:cxn modelId="{E52630DC-43C7-4B20-9060-2A2A7C694FF2}" type="presParOf" srcId="{6437C7F9-33B4-40DF-BF33-7749F4D6DA05}" destId="{923FF536-DC90-46AD-9E72-8B2F116E85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41C1B6-7346-4286-9D3A-CDDA3A7E887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10CA39-CC8C-4F8D-8948-F04CD4C6AC39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Auxiliar</a:t>
          </a:r>
        </a:p>
      </dgm:t>
    </dgm:pt>
    <dgm:pt modelId="{36B07512-945E-4806-B6AE-7C85432876DC}" type="parTrans" cxnId="{36C8A577-7734-4714-89AB-56E647C7887A}">
      <dgm:prSet/>
      <dgm:spPr/>
      <dgm:t>
        <a:bodyPr/>
        <a:lstStyle/>
        <a:p>
          <a:endParaRPr lang="es-ES" sz="1200"/>
        </a:p>
      </dgm:t>
    </dgm:pt>
    <dgm:pt modelId="{AA558725-4BBA-4EAF-B264-9F136C777FED}" type="sibTrans" cxnId="{36C8A577-7734-4714-89AB-56E647C7887A}">
      <dgm:prSet/>
      <dgm:spPr/>
      <dgm:t>
        <a:bodyPr/>
        <a:lstStyle/>
        <a:p>
          <a:endParaRPr lang="es-ES" sz="1200"/>
        </a:p>
      </dgm:t>
    </dgm:pt>
    <dgm:pt modelId="{078E4D21-F70F-472F-A792-2AA3F85992D5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Auxiliar Administrativo(a)</a:t>
          </a:r>
        </a:p>
      </dgm:t>
    </dgm:pt>
    <dgm:pt modelId="{FB206064-17B1-4274-8F0C-B0DD2B92E1EE}" type="parTrans" cxnId="{A91EDDA2-E69E-4AF6-800A-8ECA42D1AECA}">
      <dgm:prSet/>
      <dgm:spPr/>
      <dgm:t>
        <a:bodyPr/>
        <a:lstStyle/>
        <a:p>
          <a:endParaRPr lang="es-ES" sz="1200"/>
        </a:p>
      </dgm:t>
    </dgm:pt>
    <dgm:pt modelId="{FB19336F-6ACD-4790-AF6C-06245E2D478A}" type="sibTrans" cxnId="{A91EDDA2-E69E-4AF6-800A-8ECA42D1AECA}">
      <dgm:prSet/>
      <dgm:spPr/>
      <dgm:t>
        <a:bodyPr/>
        <a:lstStyle/>
        <a:p>
          <a:endParaRPr lang="es-ES" sz="1200"/>
        </a:p>
      </dgm:t>
    </dgm:pt>
    <dgm:pt modelId="{32B3FA1E-35C9-4A68-A896-FFD8898B9871}">
      <dgm:prSet custT="1"/>
      <dgm:spPr/>
      <dgm:t>
        <a:bodyPr/>
        <a:lstStyle/>
        <a:p>
          <a:pPr>
            <a:spcAft>
              <a:spcPct val="35000"/>
            </a:spcAft>
          </a:pPr>
          <a:r>
            <a:rPr kumimoji="1" lang="es-MX" altLang="es-MX" sz="1200" dirty="0" smtClean="0">
              <a:latin typeface="+mn-lt"/>
            </a:rPr>
            <a:t>Supervisores(as)</a:t>
          </a:r>
        </a:p>
      </dgm:t>
    </dgm:pt>
    <dgm:pt modelId="{C37A42BC-7B0F-4E91-B37E-1CA26B804A03}" type="parTrans" cxnId="{C9FF6563-1179-4ED4-A8D1-4ABC69424DEE}">
      <dgm:prSet/>
      <dgm:spPr/>
      <dgm:t>
        <a:bodyPr/>
        <a:lstStyle/>
        <a:p>
          <a:endParaRPr lang="es-ES" sz="1200"/>
        </a:p>
      </dgm:t>
    </dgm:pt>
    <dgm:pt modelId="{4DA529BE-D250-476D-986C-045E8B626DF7}" type="sibTrans" cxnId="{C9FF6563-1179-4ED4-A8D1-4ABC69424DEE}">
      <dgm:prSet/>
      <dgm:spPr/>
      <dgm:t>
        <a:bodyPr/>
        <a:lstStyle/>
        <a:p>
          <a:endParaRPr lang="es-ES" sz="1200"/>
        </a:p>
      </dgm:t>
    </dgm:pt>
    <dgm:pt modelId="{0B40EF76-A810-445F-8A03-0AF3494918E9}">
      <dgm:prSet custT="1"/>
      <dgm:spPr/>
      <dgm:t>
        <a:bodyPr/>
        <a:lstStyle/>
        <a:p>
          <a:pPr>
            <a:spcAft>
              <a:spcPct val="35000"/>
            </a:spcAft>
          </a:pPr>
          <a:r>
            <a:rPr kumimoji="1" lang="es-MX" altLang="es-MX" sz="1200" dirty="0" smtClean="0">
              <a:latin typeface="+mn-lt"/>
            </a:rPr>
            <a:t>Inspectores(as)</a:t>
          </a:r>
        </a:p>
      </dgm:t>
    </dgm:pt>
    <dgm:pt modelId="{1EEC147C-5180-4105-A3F0-1C2D85C792E7}" type="parTrans" cxnId="{02783233-25CF-491B-963A-B7D97FB75F9C}">
      <dgm:prSet/>
      <dgm:spPr/>
      <dgm:t>
        <a:bodyPr/>
        <a:lstStyle/>
        <a:p>
          <a:endParaRPr lang="es-ES" sz="1200"/>
        </a:p>
      </dgm:t>
    </dgm:pt>
    <dgm:pt modelId="{77DCB070-108F-4F57-8347-0C4D96486FDA}" type="sibTrans" cxnId="{02783233-25CF-491B-963A-B7D97FB75F9C}">
      <dgm:prSet/>
      <dgm:spPr/>
      <dgm:t>
        <a:bodyPr/>
        <a:lstStyle/>
        <a:p>
          <a:endParaRPr lang="es-ES" sz="1200"/>
        </a:p>
      </dgm:t>
    </dgm:pt>
    <dgm:pt modelId="{85012F85-8F32-4F41-95CD-5EED056E1AF8}">
      <dgm:prSet custT="1"/>
      <dgm:spPr/>
      <dgm:t>
        <a:bodyPr/>
        <a:lstStyle/>
        <a:p>
          <a:pPr>
            <a:spcAft>
              <a:spcPct val="35000"/>
            </a:spcAft>
          </a:pPr>
          <a:r>
            <a:rPr kumimoji="1" lang="es-MX" altLang="es-MX" sz="1200" dirty="0" smtClean="0">
              <a:latin typeface="+mn-lt"/>
            </a:rPr>
            <a:t>Auxiliares</a:t>
          </a:r>
        </a:p>
      </dgm:t>
    </dgm:pt>
    <dgm:pt modelId="{F0F3BE3F-236A-47F4-8D59-34239ADDD7DC}" type="parTrans" cxnId="{D731D364-E378-4EF6-A19D-445E1F5A1890}">
      <dgm:prSet/>
      <dgm:spPr/>
      <dgm:t>
        <a:bodyPr/>
        <a:lstStyle/>
        <a:p>
          <a:endParaRPr lang="es-ES" sz="1200"/>
        </a:p>
      </dgm:t>
    </dgm:pt>
    <dgm:pt modelId="{4DBADB44-BA8F-4C7C-88E1-C28FF5896BE0}" type="sibTrans" cxnId="{D731D364-E378-4EF6-A19D-445E1F5A1890}">
      <dgm:prSet/>
      <dgm:spPr/>
      <dgm:t>
        <a:bodyPr/>
        <a:lstStyle/>
        <a:p>
          <a:endParaRPr lang="es-ES" sz="1200"/>
        </a:p>
      </dgm:t>
    </dgm:pt>
    <dgm:pt modelId="{64891148-F0C7-4374-B514-D622AAEF7F50}">
      <dgm:prSet phldrT="[Texto]" custT="1"/>
      <dgm:spPr/>
      <dgm:t>
        <a:bodyPr/>
        <a:lstStyle/>
        <a:p>
          <a:pPr lvl="0" algn="ctr" defTabSz="5334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Coordinador(a) de Inspección</a:t>
          </a:r>
        </a:p>
      </dgm:t>
    </dgm:pt>
    <dgm:pt modelId="{2B24F80A-F793-4C0A-A632-B0445B930FA1}" type="sibTrans" cxnId="{DED85EFA-D3E3-4860-B0F2-8300B945E384}">
      <dgm:prSet/>
      <dgm:spPr/>
      <dgm:t>
        <a:bodyPr/>
        <a:lstStyle/>
        <a:p>
          <a:endParaRPr lang="es-ES" sz="1200"/>
        </a:p>
      </dgm:t>
    </dgm:pt>
    <dgm:pt modelId="{679CB230-3D30-4122-B2E0-3A62202F4876}" type="parTrans" cxnId="{DED85EFA-D3E3-4860-B0F2-8300B945E384}">
      <dgm:prSet/>
      <dgm:spPr/>
      <dgm:t>
        <a:bodyPr/>
        <a:lstStyle/>
        <a:p>
          <a:endParaRPr lang="es-ES" sz="1200"/>
        </a:p>
      </dgm:t>
    </dgm:pt>
    <dgm:pt modelId="{A07C1D5D-BDDC-4A95-91FA-73DCC9AB6755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ES" sz="1200" dirty="0" smtClean="0">
              <a:latin typeface="+mn-lt"/>
            </a:rPr>
            <a:t>Auxiliar Administrativo(a)</a:t>
          </a:r>
        </a:p>
      </dgm:t>
    </dgm:pt>
    <dgm:pt modelId="{EAB0BB11-AF71-42E7-97F3-BA4D45A01C72}" type="parTrans" cxnId="{F4F44C93-ECB0-4537-A187-97C344FFEBA7}">
      <dgm:prSet/>
      <dgm:spPr/>
      <dgm:t>
        <a:bodyPr/>
        <a:lstStyle/>
        <a:p>
          <a:endParaRPr lang="es-ES"/>
        </a:p>
      </dgm:t>
    </dgm:pt>
    <dgm:pt modelId="{14530133-3E14-4E05-9DB5-BFDDA87AD0DA}" type="sibTrans" cxnId="{F4F44C93-ECB0-4537-A187-97C344FFEBA7}">
      <dgm:prSet/>
      <dgm:spPr/>
      <dgm:t>
        <a:bodyPr/>
        <a:lstStyle/>
        <a:p>
          <a:endParaRPr lang="es-ES"/>
        </a:p>
      </dgm:t>
    </dgm:pt>
    <dgm:pt modelId="{32DE0490-24D9-473F-9317-7DE1B012AED3}" type="asst">
      <dgm:prSet custT="1"/>
      <dgm:spPr/>
      <dgm:t>
        <a:bodyPr/>
        <a:lstStyle/>
        <a:p>
          <a:pPr>
            <a:spcAft>
              <a:spcPts val="200"/>
            </a:spcAft>
          </a:pPr>
          <a:r>
            <a:rPr lang="es-ES" sz="1200" dirty="0" smtClean="0"/>
            <a:t>Chofer</a:t>
          </a:r>
        </a:p>
      </dgm:t>
    </dgm:pt>
    <dgm:pt modelId="{374C1A80-6397-4E68-A06F-01125887793D}" type="parTrans" cxnId="{87601989-2E8B-473D-AEF5-0D0ECAEEA371}">
      <dgm:prSet/>
      <dgm:spPr/>
      <dgm:t>
        <a:bodyPr/>
        <a:lstStyle/>
        <a:p>
          <a:endParaRPr lang="es-ES"/>
        </a:p>
      </dgm:t>
    </dgm:pt>
    <dgm:pt modelId="{C9011CF6-8CF0-48F5-BD2C-BBA75AEF6A2A}" type="sibTrans" cxnId="{87601989-2E8B-473D-AEF5-0D0ECAEEA371}">
      <dgm:prSet/>
      <dgm:spPr/>
      <dgm:t>
        <a:bodyPr/>
        <a:lstStyle/>
        <a:p>
          <a:endParaRPr lang="es-ES"/>
        </a:p>
      </dgm:t>
    </dgm:pt>
    <dgm:pt modelId="{95B82883-7F9E-478B-AEA9-05EBC5C57BFF}" type="asst">
      <dgm:prSet custT="1"/>
      <dgm:spPr/>
      <dgm:t>
        <a:bodyPr/>
        <a:lstStyle/>
        <a:p>
          <a:pPr>
            <a:spcAft>
              <a:spcPts val="200"/>
            </a:spcAft>
          </a:pPr>
          <a:r>
            <a:rPr lang="es-ES" sz="1200" dirty="0" smtClean="0"/>
            <a:t>Promotor(a) </a:t>
          </a:r>
        </a:p>
      </dgm:t>
    </dgm:pt>
    <dgm:pt modelId="{833B91ED-EEBF-4974-A9FF-B01B9F1F9868}" type="parTrans" cxnId="{4A529670-7F31-450B-8BE3-ED209164AB83}">
      <dgm:prSet/>
      <dgm:spPr/>
      <dgm:t>
        <a:bodyPr/>
        <a:lstStyle/>
        <a:p>
          <a:endParaRPr lang="es-ES"/>
        </a:p>
      </dgm:t>
    </dgm:pt>
    <dgm:pt modelId="{BF7A3000-5C5A-44BA-AFF3-435672492C54}" type="sibTrans" cxnId="{4A529670-7F31-450B-8BE3-ED209164AB83}">
      <dgm:prSet/>
      <dgm:spPr/>
      <dgm:t>
        <a:bodyPr/>
        <a:lstStyle/>
        <a:p>
          <a:endParaRPr lang="es-ES"/>
        </a:p>
      </dgm:t>
    </dgm:pt>
    <dgm:pt modelId="{BA64F15E-EBA7-4A39-B9E4-E9B55AAD05C6}" type="pres">
      <dgm:prSet presAssocID="{6041C1B6-7346-4286-9D3A-CDDA3A7E88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F5CF0C8-5F65-4325-ABE6-D8A19598EF7F}" type="pres">
      <dgm:prSet presAssocID="{64891148-F0C7-4374-B514-D622AAEF7F50}" presName="hierRoot1" presStyleCnt="0">
        <dgm:presLayoutVars>
          <dgm:hierBranch val="init"/>
        </dgm:presLayoutVars>
      </dgm:prSet>
      <dgm:spPr/>
    </dgm:pt>
    <dgm:pt modelId="{F81E5F5B-9656-431C-8D4D-9BE7603A2AE5}" type="pres">
      <dgm:prSet presAssocID="{64891148-F0C7-4374-B514-D622AAEF7F50}" presName="rootComposite1" presStyleCnt="0"/>
      <dgm:spPr/>
    </dgm:pt>
    <dgm:pt modelId="{9B13CD89-F644-4934-838A-FE9B5A026FB1}" type="pres">
      <dgm:prSet presAssocID="{64891148-F0C7-4374-B514-D622AAEF7F50}" presName="rootText1" presStyleLbl="node0" presStyleIdx="0" presStyleCnt="1" custScaleX="105247" custScaleY="87111" custLinFactNeighborY="144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A633F6B-4A34-4A79-8D08-9B39F4E09B4B}" type="pres">
      <dgm:prSet presAssocID="{64891148-F0C7-4374-B514-D622AAEF7F50}" presName="rootConnector1" presStyleLbl="node1" presStyleIdx="0" presStyleCnt="0"/>
      <dgm:spPr/>
      <dgm:t>
        <a:bodyPr/>
        <a:lstStyle/>
        <a:p>
          <a:endParaRPr lang="es-MX"/>
        </a:p>
      </dgm:t>
    </dgm:pt>
    <dgm:pt modelId="{CD60427D-7181-468F-AB0E-E5CC3F6819C2}" type="pres">
      <dgm:prSet presAssocID="{64891148-F0C7-4374-B514-D622AAEF7F50}" presName="hierChild2" presStyleCnt="0"/>
      <dgm:spPr/>
    </dgm:pt>
    <dgm:pt modelId="{DB4CDF4F-25EB-4E40-8D2A-93482E8C1A8E}" type="pres">
      <dgm:prSet presAssocID="{C37A42BC-7B0F-4E91-B37E-1CA26B804A03}" presName="Name37" presStyleLbl="parChTrans1D2" presStyleIdx="0" presStyleCnt="8"/>
      <dgm:spPr/>
      <dgm:t>
        <a:bodyPr/>
        <a:lstStyle/>
        <a:p>
          <a:endParaRPr lang="es-MX"/>
        </a:p>
      </dgm:t>
    </dgm:pt>
    <dgm:pt modelId="{FECBBA5A-0860-4ECD-8946-917E03EA5F12}" type="pres">
      <dgm:prSet presAssocID="{32B3FA1E-35C9-4A68-A896-FFD8898B9871}" presName="hierRoot2" presStyleCnt="0">
        <dgm:presLayoutVars>
          <dgm:hierBranch val="init"/>
        </dgm:presLayoutVars>
      </dgm:prSet>
      <dgm:spPr/>
    </dgm:pt>
    <dgm:pt modelId="{42FE4D07-9F18-476D-A9B9-57976B82D30A}" type="pres">
      <dgm:prSet presAssocID="{32B3FA1E-35C9-4A68-A896-FFD8898B9871}" presName="rootComposite" presStyleCnt="0"/>
      <dgm:spPr/>
    </dgm:pt>
    <dgm:pt modelId="{B741BB55-A024-43A9-92DD-B1DDB90EEBBE}" type="pres">
      <dgm:prSet presAssocID="{32B3FA1E-35C9-4A68-A896-FFD8898B9871}" presName="rootText" presStyleLbl="node2" presStyleIdx="0" presStyleCnt="3" custScaleX="123242" custScaleY="102987" custLinFactNeighborX="-4274" custLinFactNeighborY="-67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3ADDFE-65B3-434A-BE97-80F7B77CEDBF}" type="pres">
      <dgm:prSet presAssocID="{32B3FA1E-35C9-4A68-A896-FFD8898B9871}" presName="rootConnector" presStyleLbl="node2" presStyleIdx="0" presStyleCnt="3"/>
      <dgm:spPr/>
      <dgm:t>
        <a:bodyPr/>
        <a:lstStyle/>
        <a:p>
          <a:endParaRPr lang="es-ES"/>
        </a:p>
      </dgm:t>
    </dgm:pt>
    <dgm:pt modelId="{9C23799E-A7FE-4AA5-9EE5-24B492893D5C}" type="pres">
      <dgm:prSet presAssocID="{32B3FA1E-35C9-4A68-A896-FFD8898B9871}" presName="hierChild4" presStyleCnt="0"/>
      <dgm:spPr/>
    </dgm:pt>
    <dgm:pt modelId="{E195F933-BF07-4523-8E33-721DE3411E56}" type="pres">
      <dgm:prSet presAssocID="{32B3FA1E-35C9-4A68-A896-FFD8898B9871}" presName="hierChild5" presStyleCnt="0"/>
      <dgm:spPr/>
    </dgm:pt>
    <dgm:pt modelId="{E1170607-563D-4708-809A-A243C2D5F806}" type="pres">
      <dgm:prSet presAssocID="{1EEC147C-5180-4105-A3F0-1C2D85C792E7}" presName="Name37" presStyleLbl="parChTrans1D2" presStyleIdx="1" presStyleCnt="8"/>
      <dgm:spPr/>
      <dgm:t>
        <a:bodyPr/>
        <a:lstStyle/>
        <a:p>
          <a:endParaRPr lang="es-MX"/>
        </a:p>
      </dgm:t>
    </dgm:pt>
    <dgm:pt modelId="{708BAAA2-A5E2-456D-BF7F-ABB8ABD648AD}" type="pres">
      <dgm:prSet presAssocID="{0B40EF76-A810-445F-8A03-0AF3494918E9}" presName="hierRoot2" presStyleCnt="0">
        <dgm:presLayoutVars>
          <dgm:hierBranch val="init"/>
        </dgm:presLayoutVars>
      </dgm:prSet>
      <dgm:spPr/>
    </dgm:pt>
    <dgm:pt modelId="{44C459B2-CFBE-406C-9982-8B7308290761}" type="pres">
      <dgm:prSet presAssocID="{0B40EF76-A810-445F-8A03-0AF3494918E9}" presName="rootComposite" presStyleCnt="0"/>
      <dgm:spPr/>
    </dgm:pt>
    <dgm:pt modelId="{98F560AE-8FA4-4A53-A633-DE0709A996CE}" type="pres">
      <dgm:prSet presAssocID="{0B40EF76-A810-445F-8A03-0AF3494918E9}" presName="rootText" presStyleLbl="node2" presStyleIdx="1" presStyleCnt="3" custScaleX="105104" custScaleY="102987" custLinFactNeighborX="-3704" custLinFactNeighborY="-665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33EBBA-7915-45FB-80E9-06E79EC8861C}" type="pres">
      <dgm:prSet presAssocID="{0B40EF76-A810-445F-8A03-0AF3494918E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E3B2FA1-9E97-4EC5-B2D2-29723543B1E4}" type="pres">
      <dgm:prSet presAssocID="{0B40EF76-A810-445F-8A03-0AF3494918E9}" presName="hierChild4" presStyleCnt="0"/>
      <dgm:spPr/>
    </dgm:pt>
    <dgm:pt modelId="{7892AA6E-C3D5-4363-9142-CF7F766FE8C6}" type="pres">
      <dgm:prSet presAssocID="{0B40EF76-A810-445F-8A03-0AF3494918E9}" presName="hierChild5" presStyleCnt="0"/>
      <dgm:spPr/>
    </dgm:pt>
    <dgm:pt modelId="{B8CD5286-6191-42E1-9375-D168BD59812E}" type="pres">
      <dgm:prSet presAssocID="{F0F3BE3F-236A-47F4-8D59-34239ADDD7DC}" presName="Name37" presStyleLbl="parChTrans1D2" presStyleIdx="2" presStyleCnt="8"/>
      <dgm:spPr/>
      <dgm:t>
        <a:bodyPr/>
        <a:lstStyle/>
        <a:p>
          <a:endParaRPr lang="es-MX"/>
        </a:p>
      </dgm:t>
    </dgm:pt>
    <dgm:pt modelId="{FD8D5EEA-CC1D-4C82-A831-26B193F2FDED}" type="pres">
      <dgm:prSet presAssocID="{85012F85-8F32-4F41-95CD-5EED056E1AF8}" presName="hierRoot2" presStyleCnt="0">
        <dgm:presLayoutVars>
          <dgm:hierBranch val="init"/>
        </dgm:presLayoutVars>
      </dgm:prSet>
      <dgm:spPr/>
    </dgm:pt>
    <dgm:pt modelId="{F0392679-BDC1-4D6F-81E1-7F49EE88C593}" type="pres">
      <dgm:prSet presAssocID="{85012F85-8F32-4F41-95CD-5EED056E1AF8}" presName="rootComposite" presStyleCnt="0"/>
      <dgm:spPr/>
    </dgm:pt>
    <dgm:pt modelId="{160C42D7-4745-47E5-A8C9-1D123BFE192B}" type="pres">
      <dgm:prSet presAssocID="{85012F85-8F32-4F41-95CD-5EED056E1AF8}" presName="rootText" presStyleLbl="node2" presStyleIdx="2" presStyleCnt="3" custScaleX="117677" custScaleY="102048" custLinFactNeighborY="-67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BE5EAC-7D9D-469A-8309-2141F6A411BC}" type="pres">
      <dgm:prSet presAssocID="{85012F85-8F32-4F41-95CD-5EED056E1AF8}" presName="rootConnector" presStyleLbl="node2" presStyleIdx="2" presStyleCnt="3"/>
      <dgm:spPr/>
      <dgm:t>
        <a:bodyPr/>
        <a:lstStyle/>
        <a:p>
          <a:endParaRPr lang="es-ES"/>
        </a:p>
      </dgm:t>
    </dgm:pt>
    <dgm:pt modelId="{09EA7651-344A-40F9-B761-AD9F6224D510}" type="pres">
      <dgm:prSet presAssocID="{85012F85-8F32-4F41-95CD-5EED056E1AF8}" presName="hierChild4" presStyleCnt="0"/>
      <dgm:spPr/>
    </dgm:pt>
    <dgm:pt modelId="{56A38D4B-C075-461A-91AB-C47D711EAB88}" type="pres">
      <dgm:prSet presAssocID="{85012F85-8F32-4F41-95CD-5EED056E1AF8}" presName="hierChild5" presStyleCnt="0"/>
      <dgm:spPr/>
    </dgm:pt>
    <dgm:pt modelId="{04D61B91-EADB-401E-B7F1-EB200AA61114}" type="pres">
      <dgm:prSet presAssocID="{64891148-F0C7-4374-B514-D622AAEF7F50}" presName="hierChild3" presStyleCnt="0"/>
      <dgm:spPr/>
    </dgm:pt>
    <dgm:pt modelId="{9B4F57D3-809C-4E23-8895-F748C1C4D4DF}" type="pres">
      <dgm:prSet presAssocID="{36B07512-945E-4806-B6AE-7C85432876DC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3CFAEEE9-CA0A-4661-B677-12115006972E}" type="pres">
      <dgm:prSet presAssocID="{BA10CA39-CC8C-4F8D-8948-F04CD4C6AC39}" presName="hierRoot3" presStyleCnt="0">
        <dgm:presLayoutVars>
          <dgm:hierBranch val="init"/>
        </dgm:presLayoutVars>
      </dgm:prSet>
      <dgm:spPr/>
    </dgm:pt>
    <dgm:pt modelId="{BBC1F74C-9F08-448C-BD0C-2AD612B22CDA}" type="pres">
      <dgm:prSet presAssocID="{BA10CA39-CC8C-4F8D-8948-F04CD4C6AC39}" presName="rootComposite3" presStyleCnt="0"/>
      <dgm:spPr/>
    </dgm:pt>
    <dgm:pt modelId="{6D635CEE-C7CE-4154-8D7A-3E619D298EDF}" type="pres">
      <dgm:prSet presAssocID="{BA10CA39-CC8C-4F8D-8948-F04CD4C6AC39}" presName="rootText3" presStyleLbl="asst1" presStyleIdx="0" presStyleCnt="5" custScaleX="95061" custScaleY="84198" custLinFactNeighborX="-17202" custLinFactNeighborY="31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7BE72-C68E-4C6A-87BC-630E4D278BF2}" type="pres">
      <dgm:prSet presAssocID="{BA10CA39-CC8C-4F8D-8948-F04CD4C6AC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28B8D50F-08B9-407E-BFC0-827AD1AAE146}" type="pres">
      <dgm:prSet presAssocID="{BA10CA39-CC8C-4F8D-8948-F04CD4C6AC39}" presName="hierChild6" presStyleCnt="0"/>
      <dgm:spPr/>
    </dgm:pt>
    <dgm:pt modelId="{BBFE11F1-E438-4CFC-95AF-3FC52558A578}" type="pres">
      <dgm:prSet presAssocID="{BA10CA39-CC8C-4F8D-8948-F04CD4C6AC39}" presName="hierChild7" presStyleCnt="0"/>
      <dgm:spPr/>
    </dgm:pt>
    <dgm:pt modelId="{4247F9BC-A7C2-401B-8FF6-F0B264A2215D}" type="pres">
      <dgm:prSet presAssocID="{FB206064-17B1-4274-8F0C-B0DD2B92E1EE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31474DC3-6DB9-4ADE-8F80-A5C8D73D8086}" type="pres">
      <dgm:prSet presAssocID="{078E4D21-F70F-472F-A792-2AA3F85992D5}" presName="hierRoot3" presStyleCnt="0">
        <dgm:presLayoutVars>
          <dgm:hierBranch val="init"/>
        </dgm:presLayoutVars>
      </dgm:prSet>
      <dgm:spPr/>
    </dgm:pt>
    <dgm:pt modelId="{8A6AB21C-A36A-4D70-B7E8-82F97A62251E}" type="pres">
      <dgm:prSet presAssocID="{078E4D21-F70F-472F-A792-2AA3F85992D5}" presName="rootComposite3" presStyleCnt="0"/>
      <dgm:spPr/>
    </dgm:pt>
    <dgm:pt modelId="{D5E2BB8F-3AA5-45A7-83FB-1BDE20E2D536}" type="pres">
      <dgm:prSet presAssocID="{078E4D21-F70F-472F-A792-2AA3F85992D5}" presName="rootText3" presStyleLbl="asst1" presStyleIdx="1" presStyleCnt="5" custScaleX="96182" custScaleY="84198" custLinFactNeighborX="6390" custLinFactNeighborY="-9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FCDD76-558C-4318-85E2-164D6E1DA9ED}" type="pres">
      <dgm:prSet presAssocID="{078E4D21-F70F-472F-A792-2AA3F85992D5}" presName="rootConnector3" presStyleLbl="asst1" presStyleIdx="1" presStyleCnt="5"/>
      <dgm:spPr/>
      <dgm:t>
        <a:bodyPr/>
        <a:lstStyle/>
        <a:p>
          <a:endParaRPr lang="es-ES"/>
        </a:p>
      </dgm:t>
    </dgm:pt>
    <dgm:pt modelId="{87AF15C7-EDF5-4122-AE74-7A9D7EACF62C}" type="pres">
      <dgm:prSet presAssocID="{078E4D21-F70F-472F-A792-2AA3F85992D5}" presName="hierChild6" presStyleCnt="0"/>
      <dgm:spPr/>
    </dgm:pt>
    <dgm:pt modelId="{D0075729-15F7-4FD7-BEC2-B62AAEEB0E8C}" type="pres">
      <dgm:prSet presAssocID="{078E4D21-F70F-472F-A792-2AA3F85992D5}" presName="hierChild7" presStyleCnt="0"/>
      <dgm:spPr/>
    </dgm:pt>
    <dgm:pt modelId="{FA354A4D-5A56-4D83-9E0C-6181B11CA6BC}" type="pres">
      <dgm:prSet presAssocID="{EAB0BB11-AF71-42E7-97F3-BA4D45A01C72}" presName="Name111" presStyleLbl="parChTrans1D2" presStyleIdx="5" presStyleCnt="8"/>
      <dgm:spPr/>
      <dgm:t>
        <a:bodyPr/>
        <a:lstStyle/>
        <a:p>
          <a:endParaRPr lang="es-MX"/>
        </a:p>
      </dgm:t>
    </dgm:pt>
    <dgm:pt modelId="{FE3C3EB2-80C5-4EFF-9AEA-FD08C64F69E6}" type="pres">
      <dgm:prSet presAssocID="{A07C1D5D-BDDC-4A95-91FA-73DCC9AB6755}" presName="hierRoot3" presStyleCnt="0">
        <dgm:presLayoutVars>
          <dgm:hierBranch val="init"/>
        </dgm:presLayoutVars>
      </dgm:prSet>
      <dgm:spPr/>
    </dgm:pt>
    <dgm:pt modelId="{776BF983-04AE-406A-8617-8ACFF0C3F7A9}" type="pres">
      <dgm:prSet presAssocID="{A07C1D5D-BDDC-4A95-91FA-73DCC9AB6755}" presName="rootComposite3" presStyleCnt="0"/>
      <dgm:spPr/>
    </dgm:pt>
    <dgm:pt modelId="{B4E50703-3D50-488A-9D84-B6A50FABC43A}" type="pres">
      <dgm:prSet presAssocID="{A07C1D5D-BDDC-4A95-91FA-73DCC9AB6755}" presName="rootText3" presStyleLbl="asst1" presStyleIdx="2" presStyleCnt="5" custScaleX="96182" custScaleY="83543" custLinFactNeighborX="5824" custLinFactNeighborY="57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EFE3F-BD3C-47D9-B797-329F5B1A77FA}" type="pres">
      <dgm:prSet presAssocID="{A07C1D5D-BDDC-4A95-91FA-73DCC9AB675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30CAFE28-5278-44D8-845E-FEFC5759B396}" type="pres">
      <dgm:prSet presAssocID="{A07C1D5D-BDDC-4A95-91FA-73DCC9AB6755}" presName="hierChild6" presStyleCnt="0"/>
      <dgm:spPr/>
    </dgm:pt>
    <dgm:pt modelId="{A1593E55-0D70-4784-95F2-E45946CE6A91}" type="pres">
      <dgm:prSet presAssocID="{A07C1D5D-BDDC-4A95-91FA-73DCC9AB6755}" presName="hierChild7" presStyleCnt="0"/>
      <dgm:spPr/>
    </dgm:pt>
    <dgm:pt modelId="{2B4EE6B1-0A60-4520-8947-52F92359465E}" type="pres">
      <dgm:prSet presAssocID="{374C1A80-6397-4E68-A06F-01125887793D}" presName="Name111" presStyleLbl="parChTrans1D2" presStyleIdx="6" presStyleCnt="8"/>
      <dgm:spPr/>
      <dgm:t>
        <a:bodyPr/>
        <a:lstStyle/>
        <a:p>
          <a:endParaRPr lang="es-MX"/>
        </a:p>
      </dgm:t>
    </dgm:pt>
    <dgm:pt modelId="{9AD50CC2-AA9D-4BB9-86E1-3B3DAB722A3A}" type="pres">
      <dgm:prSet presAssocID="{32DE0490-24D9-473F-9317-7DE1B012AED3}" presName="hierRoot3" presStyleCnt="0">
        <dgm:presLayoutVars>
          <dgm:hierBranch val="init"/>
        </dgm:presLayoutVars>
      </dgm:prSet>
      <dgm:spPr/>
    </dgm:pt>
    <dgm:pt modelId="{752F794E-8AB3-444F-8656-E1E792AFA543}" type="pres">
      <dgm:prSet presAssocID="{32DE0490-24D9-473F-9317-7DE1B012AED3}" presName="rootComposite3" presStyleCnt="0"/>
      <dgm:spPr/>
    </dgm:pt>
    <dgm:pt modelId="{233BC2C8-1EE3-4D0D-BB36-974C8F41ECD3}" type="pres">
      <dgm:prSet presAssocID="{32DE0490-24D9-473F-9317-7DE1B012AED3}" presName="rootText3" presStyleLbl="asst1" presStyleIdx="3" presStyleCnt="5" custScaleX="96182" custScaleY="83543" custLinFactNeighborX="10251" custLinFactNeighborY="-38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76F95A-B763-45AC-B9AB-778784C65733}" type="pres">
      <dgm:prSet presAssocID="{32DE0490-24D9-473F-9317-7DE1B012AED3}" presName="rootConnector3" presStyleLbl="asst1" presStyleIdx="3" presStyleCnt="5"/>
      <dgm:spPr/>
      <dgm:t>
        <a:bodyPr/>
        <a:lstStyle/>
        <a:p>
          <a:endParaRPr lang="es-ES"/>
        </a:p>
      </dgm:t>
    </dgm:pt>
    <dgm:pt modelId="{76DFF0A7-B5C9-4F4D-9FD2-5ACAA009A03D}" type="pres">
      <dgm:prSet presAssocID="{32DE0490-24D9-473F-9317-7DE1B012AED3}" presName="hierChild6" presStyleCnt="0"/>
      <dgm:spPr/>
    </dgm:pt>
    <dgm:pt modelId="{C0CF281C-91F3-402E-90B6-06CE92B15692}" type="pres">
      <dgm:prSet presAssocID="{32DE0490-24D9-473F-9317-7DE1B012AED3}" presName="hierChild7" presStyleCnt="0"/>
      <dgm:spPr/>
    </dgm:pt>
    <dgm:pt modelId="{341DA259-CA4D-4EC5-9575-6057B757E708}" type="pres">
      <dgm:prSet presAssocID="{833B91ED-EEBF-4974-A9FF-B01B9F1F9868}" presName="Name111" presStyleLbl="parChTrans1D2" presStyleIdx="7" presStyleCnt="8"/>
      <dgm:spPr/>
      <dgm:t>
        <a:bodyPr/>
        <a:lstStyle/>
        <a:p>
          <a:endParaRPr lang="es-MX"/>
        </a:p>
      </dgm:t>
    </dgm:pt>
    <dgm:pt modelId="{FAB2310C-5C20-4C16-B394-5E092F8C0991}" type="pres">
      <dgm:prSet presAssocID="{95B82883-7F9E-478B-AEA9-05EBC5C57BFF}" presName="hierRoot3" presStyleCnt="0">
        <dgm:presLayoutVars>
          <dgm:hierBranch val="init"/>
        </dgm:presLayoutVars>
      </dgm:prSet>
      <dgm:spPr/>
    </dgm:pt>
    <dgm:pt modelId="{A953AF3C-D07A-4807-B1C4-AFE89B3E5CE7}" type="pres">
      <dgm:prSet presAssocID="{95B82883-7F9E-478B-AEA9-05EBC5C57BFF}" presName="rootComposite3" presStyleCnt="0"/>
      <dgm:spPr/>
    </dgm:pt>
    <dgm:pt modelId="{B3B284FB-D2D6-4CBE-B38A-9F6E9C3E02BC}" type="pres">
      <dgm:prSet presAssocID="{95B82883-7F9E-478B-AEA9-05EBC5C57BFF}" presName="rootText3" presStyleLbl="asst1" presStyleIdx="4" presStyleCnt="5" custScaleX="96182" custScaleY="82899" custLinFactX="29342" custLinFactNeighborX="100000" custLinFactNeighborY="-6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DAE364-B730-46D0-B2E9-21BA62B94905}" type="pres">
      <dgm:prSet presAssocID="{95B82883-7F9E-478B-AEA9-05EBC5C57BFF}" presName="rootConnector3" presStyleLbl="asst1" presStyleIdx="4" presStyleCnt="5"/>
      <dgm:spPr/>
      <dgm:t>
        <a:bodyPr/>
        <a:lstStyle/>
        <a:p>
          <a:endParaRPr lang="es-ES"/>
        </a:p>
      </dgm:t>
    </dgm:pt>
    <dgm:pt modelId="{59DF3DE2-7459-4846-9259-50D4252F176A}" type="pres">
      <dgm:prSet presAssocID="{95B82883-7F9E-478B-AEA9-05EBC5C57BFF}" presName="hierChild6" presStyleCnt="0"/>
      <dgm:spPr/>
    </dgm:pt>
    <dgm:pt modelId="{BB418359-E90E-4A7A-9CA2-0AC93B3DC7FC}" type="pres">
      <dgm:prSet presAssocID="{95B82883-7F9E-478B-AEA9-05EBC5C57BFF}" presName="hierChild7" presStyleCnt="0"/>
      <dgm:spPr/>
    </dgm:pt>
  </dgm:ptLst>
  <dgm:cxnLst>
    <dgm:cxn modelId="{D731D364-E378-4EF6-A19D-445E1F5A1890}" srcId="{64891148-F0C7-4374-B514-D622AAEF7F50}" destId="{85012F85-8F32-4F41-95CD-5EED056E1AF8}" srcOrd="7" destOrd="0" parTransId="{F0F3BE3F-236A-47F4-8D59-34239ADDD7DC}" sibTransId="{4DBADB44-BA8F-4C7C-88E1-C28FF5896BE0}"/>
    <dgm:cxn modelId="{4A529670-7F31-450B-8BE3-ED209164AB83}" srcId="{64891148-F0C7-4374-B514-D622AAEF7F50}" destId="{95B82883-7F9E-478B-AEA9-05EBC5C57BFF}" srcOrd="4" destOrd="0" parTransId="{833B91ED-EEBF-4974-A9FF-B01B9F1F9868}" sibTransId="{BF7A3000-5C5A-44BA-AFF3-435672492C54}"/>
    <dgm:cxn modelId="{064FBC8F-C183-42DE-98D1-E66D26758A7D}" type="presOf" srcId="{BA10CA39-CC8C-4F8D-8948-F04CD4C6AC39}" destId="{6D635CEE-C7CE-4154-8D7A-3E619D298EDF}" srcOrd="0" destOrd="0" presId="urn:microsoft.com/office/officeart/2005/8/layout/orgChart1"/>
    <dgm:cxn modelId="{727E60AD-9C35-4045-AE72-89E6B184BD94}" type="presOf" srcId="{32B3FA1E-35C9-4A68-A896-FFD8898B9871}" destId="{1B3ADDFE-65B3-434A-BE97-80F7B77CEDBF}" srcOrd="1" destOrd="0" presId="urn:microsoft.com/office/officeart/2005/8/layout/orgChart1"/>
    <dgm:cxn modelId="{C7CC1FA9-6971-46A1-94AA-E4FF177DAE28}" type="presOf" srcId="{32DE0490-24D9-473F-9317-7DE1B012AED3}" destId="{2E76F95A-B763-45AC-B9AB-778784C65733}" srcOrd="1" destOrd="0" presId="urn:microsoft.com/office/officeart/2005/8/layout/orgChart1"/>
    <dgm:cxn modelId="{4BBEBEB6-644E-4493-AB80-AD4833666943}" type="presOf" srcId="{FB206064-17B1-4274-8F0C-B0DD2B92E1EE}" destId="{4247F9BC-A7C2-401B-8FF6-F0B264A2215D}" srcOrd="0" destOrd="0" presId="urn:microsoft.com/office/officeart/2005/8/layout/orgChart1"/>
    <dgm:cxn modelId="{A91EDDA2-E69E-4AF6-800A-8ECA42D1AECA}" srcId="{64891148-F0C7-4374-B514-D622AAEF7F50}" destId="{078E4D21-F70F-472F-A792-2AA3F85992D5}" srcOrd="1" destOrd="0" parTransId="{FB206064-17B1-4274-8F0C-B0DD2B92E1EE}" sibTransId="{FB19336F-6ACD-4790-AF6C-06245E2D478A}"/>
    <dgm:cxn modelId="{E06A0449-EAFE-40CC-A312-2B2367940A1B}" type="presOf" srcId="{64891148-F0C7-4374-B514-D622AAEF7F50}" destId="{9B13CD89-F644-4934-838A-FE9B5A026FB1}" srcOrd="0" destOrd="0" presId="urn:microsoft.com/office/officeart/2005/8/layout/orgChart1"/>
    <dgm:cxn modelId="{5FD2E3DB-8987-4A01-99DB-5CD22DA791C6}" type="presOf" srcId="{0B40EF76-A810-445F-8A03-0AF3494918E9}" destId="{BB33EBBA-7915-45FB-80E9-06E79EC8861C}" srcOrd="1" destOrd="0" presId="urn:microsoft.com/office/officeart/2005/8/layout/orgChart1"/>
    <dgm:cxn modelId="{ED8A5278-2646-452A-BBEB-505E9BC76D64}" type="presOf" srcId="{078E4D21-F70F-472F-A792-2AA3F85992D5}" destId="{D5E2BB8F-3AA5-45A7-83FB-1BDE20E2D536}" srcOrd="0" destOrd="0" presId="urn:microsoft.com/office/officeart/2005/8/layout/orgChart1"/>
    <dgm:cxn modelId="{36C8A577-7734-4714-89AB-56E647C7887A}" srcId="{64891148-F0C7-4374-B514-D622AAEF7F50}" destId="{BA10CA39-CC8C-4F8D-8948-F04CD4C6AC39}" srcOrd="0" destOrd="0" parTransId="{36B07512-945E-4806-B6AE-7C85432876DC}" sibTransId="{AA558725-4BBA-4EAF-B264-9F136C777FED}"/>
    <dgm:cxn modelId="{87601989-2E8B-473D-AEF5-0D0ECAEEA371}" srcId="{64891148-F0C7-4374-B514-D622AAEF7F50}" destId="{32DE0490-24D9-473F-9317-7DE1B012AED3}" srcOrd="3" destOrd="0" parTransId="{374C1A80-6397-4E68-A06F-01125887793D}" sibTransId="{C9011CF6-8CF0-48F5-BD2C-BBA75AEF6A2A}"/>
    <dgm:cxn modelId="{9A766F3D-AD30-4497-98AE-B5372DD57FFD}" type="presOf" srcId="{1EEC147C-5180-4105-A3F0-1C2D85C792E7}" destId="{E1170607-563D-4708-809A-A243C2D5F806}" srcOrd="0" destOrd="0" presId="urn:microsoft.com/office/officeart/2005/8/layout/orgChart1"/>
    <dgm:cxn modelId="{F4F44C93-ECB0-4537-A187-97C344FFEBA7}" srcId="{64891148-F0C7-4374-B514-D622AAEF7F50}" destId="{A07C1D5D-BDDC-4A95-91FA-73DCC9AB6755}" srcOrd="2" destOrd="0" parTransId="{EAB0BB11-AF71-42E7-97F3-BA4D45A01C72}" sibTransId="{14530133-3E14-4E05-9DB5-BFDDA87AD0DA}"/>
    <dgm:cxn modelId="{90FE61D0-EE90-42CF-952F-AAC4721D2884}" type="presOf" srcId="{85012F85-8F32-4F41-95CD-5EED056E1AF8}" destId="{28BE5EAC-7D9D-469A-8309-2141F6A411BC}" srcOrd="1" destOrd="0" presId="urn:microsoft.com/office/officeart/2005/8/layout/orgChart1"/>
    <dgm:cxn modelId="{DCE9E778-AF9A-4CB2-842E-0A760043EC43}" type="presOf" srcId="{F0F3BE3F-236A-47F4-8D59-34239ADDD7DC}" destId="{B8CD5286-6191-42E1-9375-D168BD59812E}" srcOrd="0" destOrd="0" presId="urn:microsoft.com/office/officeart/2005/8/layout/orgChart1"/>
    <dgm:cxn modelId="{02783233-25CF-491B-963A-B7D97FB75F9C}" srcId="{64891148-F0C7-4374-B514-D622AAEF7F50}" destId="{0B40EF76-A810-445F-8A03-0AF3494918E9}" srcOrd="6" destOrd="0" parTransId="{1EEC147C-5180-4105-A3F0-1C2D85C792E7}" sibTransId="{77DCB070-108F-4F57-8347-0C4D96486FDA}"/>
    <dgm:cxn modelId="{263443D5-55A9-4362-8C97-274D581F3262}" type="presOf" srcId="{A07C1D5D-BDDC-4A95-91FA-73DCC9AB6755}" destId="{B4E50703-3D50-488A-9D84-B6A50FABC43A}" srcOrd="0" destOrd="0" presId="urn:microsoft.com/office/officeart/2005/8/layout/orgChart1"/>
    <dgm:cxn modelId="{D76FB066-5445-45E4-A5C6-7EF7708A5F44}" type="presOf" srcId="{C37A42BC-7B0F-4E91-B37E-1CA26B804A03}" destId="{DB4CDF4F-25EB-4E40-8D2A-93482E8C1A8E}" srcOrd="0" destOrd="0" presId="urn:microsoft.com/office/officeart/2005/8/layout/orgChart1"/>
    <dgm:cxn modelId="{8AFBE346-F1AF-47C6-A274-D5E76156E4B1}" type="presOf" srcId="{36B07512-945E-4806-B6AE-7C85432876DC}" destId="{9B4F57D3-809C-4E23-8895-F748C1C4D4DF}" srcOrd="0" destOrd="0" presId="urn:microsoft.com/office/officeart/2005/8/layout/orgChart1"/>
    <dgm:cxn modelId="{DED85EFA-D3E3-4860-B0F2-8300B945E384}" srcId="{6041C1B6-7346-4286-9D3A-CDDA3A7E887F}" destId="{64891148-F0C7-4374-B514-D622AAEF7F50}" srcOrd="0" destOrd="0" parTransId="{679CB230-3D30-4122-B2E0-3A62202F4876}" sibTransId="{2B24F80A-F793-4C0A-A632-B0445B930FA1}"/>
    <dgm:cxn modelId="{09346810-E949-4E27-A1BF-F7B0F6633A65}" type="presOf" srcId="{833B91ED-EEBF-4974-A9FF-B01B9F1F9868}" destId="{341DA259-CA4D-4EC5-9575-6057B757E708}" srcOrd="0" destOrd="0" presId="urn:microsoft.com/office/officeart/2005/8/layout/orgChart1"/>
    <dgm:cxn modelId="{A13D5D26-2DE8-412B-9C1B-98DA870F0E3D}" type="presOf" srcId="{EAB0BB11-AF71-42E7-97F3-BA4D45A01C72}" destId="{FA354A4D-5A56-4D83-9E0C-6181B11CA6BC}" srcOrd="0" destOrd="0" presId="urn:microsoft.com/office/officeart/2005/8/layout/orgChart1"/>
    <dgm:cxn modelId="{1B437A3F-89A8-46FA-8E74-800C661502BF}" type="presOf" srcId="{32DE0490-24D9-473F-9317-7DE1B012AED3}" destId="{233BC2C8-1EE3-4D0D-BB36-974C8F41ECD3}" srcOrd="0" destOrd="0" presId="urn:microsoft.com/office/officeart/2005/8/layout/orgChart1"/>
    <dgm:cxn modelId="{6FF96BF6-BCD8-4138-980B-A1654289B9EB}" type="presOf" srcId="{6041C1B6-7346-4286-9D3A-CDDA3A7E887F}" destId="{BA64F15E-EBA7-4A39-B9E4-E9B55AAD05C6}" srcOrd="0" destOrd="0" presId="urn:microsoft.com/office/officeart/2005/8/layout/orgChart1"/>
    <dgm:cxn modelId="{7A5CB0D9-8489-4D90-B948-716A555A79DD}" type="presOf" srcId="{64891148-F0C7-4374-B514-D622AAEF7F50}" destId="{6A633F6B-4A34-4A79-8D08-9B39F4E09B4B}" srcOrd="1" destOrd="0" presId="urn:microsoft.com/office/officeart/2005/8/layout/orgChart1"/>
    <dgm:cxn modelId="{C9FF6563-1179-4ED4-A8D1-4ABC69424DEE}" srcId="{64891148-F0C7-4374-B514-D622AAEF7F50}" destId="{32B3FA1E-35C9-4A68-A896-FFD8898B9871}" srcOrd="5" destOrd="0" parTransId="{C37A42BC-7B0F-4E91-B37E-1CA26B804A03}" sibTransId="{4DA529BE-D250-476D-986C-045E8B626DF7}"/>
    <dgm:cxn modelId="{D0FB6F9F-79CD-4702-8A5E-29F21F3CA29B}" type="presOf" srcId="{0B40EF76-A810-445F-8A03-0AF3494918E9}" destId="{98F560AE-8FA4-4A53-A633-DE0709A996CE}" srcOrd="0" destOrd="0" presId="urn:microsoft.com/office/officeart/2005/8/layout/orgChart1"/>
    <dgm:cxn modelId="{BCBCADF1-1D3D-4A2D-B208-208185980AAE}" type="presOf" srcId="{95B82883-7F9E-478B-AEA9-05EBC5C57BFF}" destId="{B3B284FB-D2D6-4CBE-B38A-9F6E9C3E02BC}" srcOrd="0" destOrd="0" presId="urn:microsoft.com/office/officeart/2005/8/layout/orgChart1"/>
    <dgm:cxn modelId="{26CB4111-97DF-4439-9EA8-1457E52669D3}" type="presOf" srcId="{32B3FA1E-35C9-4A68-A896-FFD8898B9871}" destId="{B741BB55-A024-43A9-92DD-B1DDB90EEBBE}" srcOrd="0" destOrd="0" presId="urn:microsoft.com/office/officeart/2005/8/layout/orgChart1"/>
    <dgm:cxn modelId="{9712D25C-78ED-4D3E-B74A-8465F93C570F}" type="presOf" srcId="{95B82883-7F9E-478B-AEA9-05EBC5C57BFF}" destId="{B4DAE364-B730-46D0-B2E9-21BA62B94905}" srcOrd="1" destOrd="0" presId="urn:microsoft.com/office/officeart/2005/8/layout/orgChart1"/>
    <dgm:cxn modelId="{EF19FBF6-6DD4-4811-B4B7-1FD0A0455074}" type="presOf" srcId="{A07C1D5D-BDDC-4A95-91FA-73DCC9AB6755}" destId="{DA3EFE3F-BD3C-47D9-B797-329F5B1A77FA}" srcOrd="1" destOrd="0" presId="urn:microsoft.com/office/officeart/2005/8/layout/orgChart1"/>
    <dgm:cxn modelId="{EC3C43C6-AF5A-4B9F-A4C3-79FAF4EBC82E}" type="presOf" srcId="{BA10CA39-CC8C-4F8D-8948-F04CD4C6AC39}" destId="{90E7BE72-C68E-4C6A-87BC-630E4D278BF2}" srcOrd="1" destOrd="0" presId="urn:microsoft.com/office/officeart/2005/8/layout/orgChart1"/>
    <dgm:cxn modelId="{2C46F546-3849-4A19-A643-5EFF86B8AEDE}" type="presOf" srcId="{078E4D21-F70F-472F-A792-2AA3F85992D5}" destId="{0FFCDD76-558C-4318-85E2-164D6E1DA9ED}" srcOrd="1" destOrd="0" presId="urn:microsoft.com/office/officeart/2005/8/layout/orgChart1"/>
    <dgm:cxn modelId="{49433274-CE4D-441B-AC2F-540DDC16AFC2}" type="presOf" srcId="{374C1A80-6397-4E68-A06F-01125887793D}" destId="{2B4EE6B1-0A60-4520-8947-52F92359465E}" srcOrd="0" destOrd="0" presId="urn:microsoft.com/office/officeart/2005/8/layout/orgChart1"/>
    <dgm:cxn modelId="{6FD6CF7A-E205-4E96-9902-DEB7B8B040A2}" type="presOf" srcId="{85012F85-8F32-4F41-95CD-5EED056E1AF8}" destId="{160C42D7-4745-47E5-A8C9-1D123BFE192B}" srcOrd="0" destOrd="0" presId="urn:microsoft.com/office/officeart/2005/8/layout/orgChart1"/>
    <dgm:cxn modelId="{BDDD87CA-E660-400A-B62A-761EFEF634E1}" type="presParOf" srcId="{BA64F15E-EBA7-4A39-B9E4-E9B55AAD05C6}" destId="{CF5CF0C8-5F65-4325-ABE6-D8A19598EF7F}" srcOrd="0" destOrd="0" presId="urn:microsoft.com/office/officeart/2005/8/layout/orgChart1"/>
    <dgm:cxn modelId="{5A0743E7-E5B2-462D-BD4F-3EB08ACE5BC9}" type="presParOf" srcId="{CF5CF0C8-5F65-4325-ABE6-D8A19598EF7F}" destId="{F81E5F5B-9656-431C-8D4D-9BE7603A2AE5}" srcOrd="0" destOrd="0" presId="urn:microsoft.com/office/officeart/2005/8/layout/orgChart1"/>
    <dgm:cxn modelId="{15C025F2-046C-44DD-9F0D-00921EA311C7}" type="presParOf" srcId="{F81E5F5B-9656-431C-8D4D-9BE7603A2AE5}" destId="{9B13CD89-F644-4934-838A-FE9B5A026FB1}" srcOrd="0" destOrd="0" presId="urn:microsoft.com/office/officeart/2005/8/layout/orgChart1"/>
    <dgm:cxn modelId="{4751A297-3066-4A0E-B5C0-4C0C54834852}" type="presParOf" srcId="{F81E5F5B-9656-431C-8D4D-9BE7603A2AE5}" destId="{6A633F6B-4A34-4A79-8D08-9B39F4E09B4B}" srcOrd="1" destOrd="0" presId="urn:microsoft.com/office/officeart/2005/8/layout/orgChart1"/>
    <dgm:cxn modelId="{D22E6BC1-E973-4780-A254-26CA4F8DB345}" type="presParOf" srcId="{CF5CF0C8-5F65-4325-ABE6-D8A19598EF7F}" destId="{CD60427D-7181-468F-AB0E-E5CC3F6819C2}" srcOrd="1" destOrd="0" presId="urn:microsoft.com/office/officeart/2005/8/layout/orgChart1"/>
    <dgm:cxn modelId="{6CA03C86-7DB5-470F-B18B-AC802379FDA7}" type="presParOf" srcId="{CD60427D-7181-468F-AB0E-E5CC3F6819C2}" destId="{DB4CDF4F-25EB-4E40-8D2A-93482E8C1A8E}" srcOrd="0" destOrd="0" presId="urn:microsoft.com/office/officeart/2005/8/layout/orgChart1"/>
    <dgm:cxn modelId="{C0D95D0F-D8EE-410E-961F-9D3B1484D658}" type="presParOf" srcId="{CD60427D-7181-468F-AB0E-E5CC3F6819C2}" destId="{FECBBA5A-0860-4ECD-8946-917E03EA5F12}" srcOrd="1" destOrd="0" presId="urn:microsoft.com/office/officeart/2005/8/layout/orgChart1"/>
    <dgm:cxn modelId="{663DDDAD-6DDE-4722-B77B-BB2B4B7F4BE7}" type="presParOf" srcId="{FECBBA5A-0860-4ECD-8946-917E03EA5F12}" destId="{42FE4D07-9F18-476D-A9B9-57976B82D30A}" srcOrd="0" destOrd="0" presId="urn:microsoft.com/office/officeart/2005/8/layout/orgChart1"/>
    <dgm:cxn modelId="{9EDEAE00-5163-4F8A-80C5-6870DACF4BEB}" type="presParOf" srcId="{42FE4D07-9F18-476D-A9B9-57976B82D30A}" destId="{B741BB55-A024-43A9-92DD-B1DDB90EEBBE}" srcOrd="0" destOrd="0" presId="urn:microsoft.com/office/officeart/2005/8/layout/orgChart1"/>
    <dgm:cxn modelId="{46F38C6E-DDA3-47D2-B3BA-A8ED70943267}" type="presParOf" srcId="{42FE4D07-9F18-476D-A9B9-57976B82D30A}" destId="{1B3ADDFE-65B3-434A-BE97-80F7B77CEDBF}" srcOrd="1" destOrd="0" presId="urn:microsoft.com/office/officeart/2005/8/layout/orgChart1"/>
    <dgm:cxn modelId="{D5BB1046-E5D9-409E-9544-D8F5996D7F84}" type="presParOf" srcId="{FECBBA5A-0860-4ECD-8946-917E03EA5F12}" destId="{9C23799E-A7FE-4AA5-9EE5-24B492893D5C}" srcOrd="1" destOrd="0" presId="urn:microsoft.com/office/officeart/2005/8/layout/orgChart1"/>
    <dgm:cxn modelId="{8EB4901C-7E18-49FF-9575-DAA4C7B834F7}" type="presParOf" srcId="{FECBBA5A-0860-4ECD-8946-917E03EA5F12}" destId="{E195F933-BF07-4523-8E33-721DE3411E56}" srcOrd="2" destOrd="0" presId="urn:microsoft.com/office/officeart/2005/8/layout/orgChart1"/>
    <dgm:cxn modelId="{6131AC26-7891-4D4A-A816-288D35EF3FAB}" type="presParOf" srcId="{CD60427D-7181-468F-AB0E-E5CC3F6819C2}" destId="{E1170607-563D-4708-809A-A243C2D5F806}" srcOrd="2" destOrd="0" presId="urn:microsoft.com/office/officeart/2005/8/layout/orgChart1"/>
    <dgm:cxn modelId="{7BB05DF3-9DB7-4DEA-8E29-D918E307DBAD}" type="presParOf" srcId="{CD60427D-7181-468F-AB0E-E5CC3F6819C2}" destId="{708BAAA2-A5E2-456D-BF7F-ABB8ABD648AD}" srcOrd="3" destOrd="0" presId="urn:microsoft.com/office/officeart/2005/8/layout/orgChart1"/>
    <dgm:cxn modelId="{A0675B46-6682-4596-94E1-F2DAA636E461}" type="presParOf" srcId="{708BAAA2-A5E2-456D-BF7F-ABB8ABD648AD}" destId="{44C459B2-CFBE-406C-9982-8B7308290761}" srcOrd="0" destOrd="0" presId="urn:microsoft.com/office/officeart/2005/8/layout/orgChart1"/>
    <dgm:cxn modelId="{6A777A8C-8C4F-411E-AED5-D796A25CF477}" type="presParOf" srcId="{44C459B2-CFBE-406C-9982-8B7308290761}" destId="{98F560AE-8FA4-4A53-A633-DE0709A996CE}" srcOrd="0" destOrd="0" presId="urn:microsoft.com/office/officeart/2005/8/layout/orgChart1"/>
    <dgm:cxn modelId="{98718FF8-6252-4BCC-B65B-E4949AB09398}" type="presParOf" srcId="{44C459B2-CFBE-406C-9982-8B7308290761}" destId="{BB33EBBA-7915-45FB-80E9-06E79EC8861C}" srcOrd="1" destOrd="0" presId="urn:microsoft.com/office/officeart/2005/8/layout/orgChart1"/>
    <dgm:cxn modelId="{2B12EBEB-99B0-4FCD-A722-67170ECC51C1}" type="presParOf" srcId="{708BAAA2-A5E2-456D-BF7F-ABB8ABD648AD}" destId="{3E3B2FA1-9E97-4EC5-B2D2-29723543B1E4}" srcOrd="1" destOrd="0" presId="urn:microsoft.com/office/officeart/2005/8/layout/orgChart1"/>
    <dgm:cxn modelId="{4A55D1D0-11A8-4290-8AB4-53B4EC9E2737}" type="presParOf" srcId="{708BAAA2-A5E2-456D-BF7F-ABB8ABD648AD}" destId="{7892AA6E-C3D5-4363-9142-CF7F766FE8C6}" srcOrd="2" destOrd="0" presId="urn:microsoft.com/office/officeart/2005/8/layout/orgChart1"/>
    <dgm:cxn modelId="{4A7949B5-E1BF-4E82-9FD5-27957395D435}" type="presParOf" srcId="{CD60427D-7181-468F-AB0E-E5CC3F6819C2}" destId="{B8CD5286-6191-42E1-9375-D168BD59812E}" srcOrd="4" destOrd="0" presId="urn:microsoft.com/office/officeart/2005/8/layout/orgChart1"/>
    <dgm:cxn modelId="{BFA1117E-C050-4AC6-92E1-88230E023DAD}" type="presParOf" srcId="{CD60427D-7181-468F-AB0E-E5CC3F6819C2}" destId="{FD8D5EEA-CC1D-4C82-A831-26B193F2FDED}" srcOrd="5" destOrd="0" presId="urn:microsoft.com/office/officeart/2005/8/layout/orgChart1"/>
    <dgm:cxn modelId="{E673EB52-4F19-4161-ACD7-A3C3C5E3083E}" type="presParOf" srcId="{FD8D5EEA-CC1D-4C82-A831-26B193F2FDED}" destId="{F0392679-BDC1-4D6F-81E1-7F49EE88C593}" srcOrd="0" destOrd="0" presId="urn:microsoft.com/office/officeart/2005/8/layout/orgChart1"/>
    <dgm:cxn modelId="{D7B0B079-A956-44A9-A6E2-0EF8E6BF63B9}" type="presParOf" srcId="{F0392679-BDC1-4D6F-81E1-7F49EE88C593}" destId="{160C42D7-4745-47E5-A8C9-1D123BFE192B}" srcOrd="0" destOrd="0" presId="urn:microsoft.com/office/officeart/2005/8/layout/orgChart1"/>
    <dgm:cxn modelId="{F95FE966-B194-4EAD-8306-D8F99DD1DB1E}" type="presParOf" srcId="{F0392679-BDC1-4D6F-81E1-7F49EE88C593}" destId="{28BE5EAC-7D9D-469A-8309-2141F6A411BC}" srcOrd="1" destOrd="0" presId="urn:microsoft.com/office/officeart/2005/8/layout/orgChart1"/>
    <dgm:cxn modelId="{0EB6F1D5-7694-4DFE-8E11-09EBDE015ADB}" type="presParOf" srcId="{FD8D5EEA-CC1D-4C82-A831-26B193F2FDED}" destId="{09EA7651-344A-40F9-B761-AD9F6224D510}" srcOrd="1" destOrd="0" presId="urn:microsoft.com/office/officeart/2005/8/layout/orgChart1"/>
    <dgm:cxn modelId="{7F89023B-075B-4114-BCB4-5CE78830C090}" type="presParOf" srcId="{FD8D5EEA-CC1D-4C82-A831-26B193F2FDED}" destId="{56A38D4B-C075-461A-91AB-C47D711EAB88}" srcOrd="2" destOrd="0" presId="urn:microsoft.com/office/officeart/2005/8/layout/orgChart1"/>
    <dgm:cxn modelId="{6D9C3BFB-DB1E-48C9-ABE4-C2A6639836E6}" type="presParOf" srcId="{CF5CF0C8-5F65-4325-ABE6-D8A19598EF7F}" destId="{04D61B91-EADB-401E-B7F1-EB200AA61114}" srcOrd="2" destOrd="0" presId="urn:microsoft.com/office/officeart/2005/8/layout/orgChart1"/>
    <dgm:cxn modelId="{2B57C419-9571-4AA8-9F47-B569C79E0496}" type="presParOf" srcId="{04D61B91-EADB-401E-B7F1-EB200AA61114}" destId="{9B4F57D3-809C-4E23-8895-F748C1C4D4DF}" srcOrd="0" destOrd="0" presId="urn:microsoft.com/office/officeart/2005/8/layout/orgChart1"/>
    <dgm:cxn modelId="{43A0E96F-5549-4752-883E-7C811B724B88}" type="presParOf" srcId="{04D61B91-EADB-401E-B7F1-EB200AA61114}" destId="{3CFAEEE9-CA0A-4661-B677-12115006972E}" srcOrd="1" destOrd="0" presId="urn:microsoft.com/office/officeart/2005/8/layout/orgChart1"/>
    <dgm:cxn modelId="{02FACD8B-6AB5-49BE-B661-C625F8AF578C}" type="presParOf" srcId="{3CFAEEE9-CA0A-4661-B677-12115006972E}" destId="{BBC1F74C-9F08-448C-BD0C-2AD612B22CDA}" srcOrd="0" destOrd="0" presId="urn:microsoft.com/office/officeart/2005/8/layout/orgChart1"/>
    <dgm:cxn modelId="{D120897B-06D4-478E-AC57-BDEFED5543C9}" type="presParOf" srcId="{BBC1F74C-9F08-448C-BD0C-2AD612B22CDA}" destId="{6D635CEE-C7CE-4154-8D7A-3E619D298EDF}" srcOrd="0" destOrd="0" presId="urn:microsoft.com/office/officeart/2005/8/layout/orgChart1"/>
    <dgm:cxn modelId="{76B9FC2D-C8F0-4A6D-B768-10F810DC4018}" type="presParOf" srcId="{BBC1F74C-9F08-448C-BD0C-2AD612B22CDA}" destId="{90E7BE72-C68E-4C6A-87BC-630E4D278BF2}" srcOrd="1" destOrd="0" presId="urn:microsoft.com/office/officeart/2005/8/layout/orgChart1"/>
    <dgm:cxn modelId="{804FE684-3AC3-4513-9DEA-816DE4861149}" type="presParOf" srcId="{3CFAEEE9-CA0A-4661-B677-12115006972E}" destId="{28B8D50F-08B9-407E-BFC0-827AD1AAE146}" srcOrd="1" destOrd="0" presId="urn:microsoft.com/office/officeart/2005/8/layout/orgChart1"/>
    <dgm:cxn modelId="{2EEBA18E-69D2-4737-9848-FE965DEF912F}" type="presParOf" srcId="{3CFAEEE9-CA0A-4661-B677-12115006972E}" destId="{BBFE11F1-E438-4CFC-95AF-3FC52558A578}" srcOrd="2" destOrd="0" presId="urn:microsoft.com/office/officeart/2005/8/layout/orgChart1"/>
    <dgm:cxn modelId="{57D4505D-3DB8-4C0B-B846-35BB4ACF35C0}" type="presParOf" srcId="{04D61B91-EADB-401E-B7F1-EB200AA61114}" destId="{4247F9BC-A7C2-401B-8FF6-F0B264A2215D}" srcOrd="2" destOrd="0" presId="urn:microsoft.com/office/officeart/2005/8/layout/orgChart1"/>
    <dgm:cxn modelId="{CE677C29-A24C-4F6D-90E6-DF928DF1993C}" type="presParOf" srcId="{04D61B91-EADB-401E-B7F1-EB200AA61114}" destId="{31474DC3-6DB9-4ADE-8F80-A5C8D73D8086}" srcOrd="3" destOrd="0" presId="urn:microsoft.com/office/officeart/2005/8/layout/orgChart1"/>
    <dgm:cxn modelId="{CFD89A8E-F8C3-48D1-9DC5-4461E12A06E1}" type="presParOf" srcId="{31474DC3-6DB9-4ADE-8F80-A5C8D73D8086}" destId="{8A6AB21C-A36A-4D70-B7E8-82F97A62251E}" srcOrd="0" destOrd="0" presId="urn:microsoft.com/office/officeart/2005/8/layout/orgChart1"/>
    <dgm:cxn modelId="{935CD318-A46B-4DAA-85DD-B381F948D218}" type="presParOf" srcId="{8A6AB21C-A36A-4D70-B7E8-82F97A62251E}" destId="{D5E2BB8F-3AA5-45A7-83FB-1BDE20E2D536}" srcOrd="0" destOrd="0" presId="urn:microsoft.com/office/officeart/2005/8/layout/orgChart1"/>
    <dgm:cxn modelId="{8014359C-EC20-4475-8D7B-394863FE9252}" type="presParOf" srcId="{8A6AB21C-A36A-4D70-B7E8-82F97A62251E}" destId="{0FFCDD76-558C-4318-85E2-164D6E1DA9ED}" srcOrd="1" destOrd="0" presId="urn:microsoft.com/office/officeart/2005/8/layout/orgChart1"/>
    <dgm:cxn modelId="{B38B4EEC-8233-4162-BC62-3EDA0659D26B}" type="presParOf" srcId="{31474DC3-6DB9-4ADE-8F80-A5C8D73D8086}" destId="{87AF15C7-EDF5-4122-AE74-7A9D7EACF62C}" srcOrd="1" destOrd="0" presId="urn:microsoft.com/office/officeart/2005/8/layout/orgChart1"/>
    <dgm:cxn modelId="{BEF42ED1-86FD-497D-8835-9DB5AA3E8757}" type="presParOf" srcId="{31474DC3-6DB9-4ADE-8F80-A5C8D73D8086}" destId="{D0075729-15F7-4FD7-BEC2-B62AAEEB0E8C}" srcOrd="2" destOrd="0" presId="urn:microsoft.com/office/officeart/2005/8/layout/orgChart1"/>
    <dgm:cxn modelId="{17D1F5EA-DB0F-421C-BA40-8636E5D0D07C}" type="presParOf" srcId="{04D61B91-EADB-401E-B7F1-EB200AA61114}" destId="{FA354A4D-5A56-4D83-9E0C-6181B11CA6BC}" srcOrd="4" destOrd="0" presId="urn:microsoft.com/office/officeart/2005/8/layout/orgChart1"/>
    <dgm:cxn modelId="{C1EAEFAF-306E-4F4A-861B-D5157D6404FF}" type="presParOf" srcId="{04D61B91-EADB-401E-B7F1-EB200AA61114}" destId="{FE3C3EB2-80C5-4EFF-9AEA-FD08C64F69E6}" srcOrd="5" destOrd="0" presId="urn:microsoft.com/office/officeart/2005/8/layout/orgChart1"/>
    <dgm:cxn modelId="{5BDCB309-0395-4A8F-8E48-E18FD45540D0}" type="presParOf" srcId="{FE3C3EB2-80C5-4EFF-9AEA-FD08C64F69E6}" destId="{776BF983-04AE-406A-8617-8ACFF0C3F7A9}" srcOrd="0" destOrd="0" presId="urn:microsoft.com/office/officeart/2005/8/layout/orgChart1"/>
    <dgm:cxn modelId="{624DBD50-EA08-4613-A882-29B3D57A3176}" type="presParOf" srcId="{776BF983-04AE-406A-8617-8ACFF0C3F7A9}" destId="{B4E50703-3D50-488A-9D84-B6A50FABC43A}" srcOrd="0" destOrd="0" presId="urn:microsoft.com/office/officeart/2005/8/layout/orgChart1"/>
    <dgm:cxn modelId="{432D187C-CBEC-4D19-B36A-B20E7125D9F1}" type="presParOf" srcId="{776BF983-04AE-406A-8617-8ACFF0C3F7A9}" destId="{DA3EFE3F-BD3C-47D9-B797-329F5B1A77FA}" srcOrd="1" destOrd="0" presId="urn:microsoft.com/office/officeart/2005/8/layout/orgChart1"/>
    <dgm:cxn modelId="{1E0EDD21-B8BB-49D1-8988-4BE79DD2B99E}" type="presParOf" srcId="{FE3C3EB2-80C5-4EFF-9AEA-FD08C64F69E6}" destId="{30CAFE28-5278-44D8-845E-FEFC5759B396}" srcOrd="1" destOrd="0" presId="urn:microsoft.com/office/officeart/2005/8/layout/orgChart1"/>
    <dgm:cxn modelId="{B42D91C9-6E33-49D0-AA9C-1FED31D388C7}" type="presParOf" srcId="{FE3C3EB2-80C5-4EFF-9AEA-FD08C64F69E6}" destId="{A1593E55-0D70-4784-95F2-E45946CE6A91}" srcOrd="2" destOrd="0" presId="urn:microsoft.com/office/officeart/2005/8/layout/orgChart1"/>
    <dgm:cxn modelId="{8531EE28-2FF8-43D5-84CD-C09B7D2493FF}" type="presParOf" srcId="{04D61B91-EADB-401E-B7F1-EB200AA61114}" destId="{2B4EE6B1-0A60-4520-8947-52F92359465E}" srcOrd="6" destOrd="0" presId="urn:microsoft.com/office/officeart/2005/8/layout/orgChart1"/>
    <dgm:cxn modelId="{9A4B2A6A-3039-4C68-9E89-172BD9394F4C}" type="presParOf" srcId="{04D61B91-EADB-401E-B7F1-EB200AA61114}" destId="{9AD50CC2-AA9D-4BB9-86E1-3B3DAB722A3A}" srcOrd="7" destOrd="0" presId="urn:microsoft.com/office/officeart/2005/8/layout/orgChart1"/>
    <dgm:cxn modelId="{73203313-7618-4678-8A65-E8AE91EA90A9}" type="presParOf" srcId="{9AD50CC2-AA9D-4BB9-86E1-3B3DAB722A3A}" destId="{752F794E-8AB3-444F-8656-E1E792AFA543}" srcOrd="0" destOrd="0" presId="urn:microsoft.com/office/officeart/2005/8/layout/orgChart1"/>
    <dgm:cxn modelId="{42856116-E9BC-4D4E-8068-5527564C4FB9}" type="presParOf" srcId="{752F794E-8AB3-444F-8656-E1E792AFA543}" destId="{233BC2C8-1EE3-4D0D-BB36-974C8F41ECD3}" srcOrd="0" destOrd="0" presId="urn:microsoft.com/office/officeart/2005/8/layout/orgChart1"/>
    <dgm:cxn modelId="{3E60C21A-4E58-4C89-AEA3-ACC2B8100B8A}" type="presParOf" srcId="{752F794E-8AB3-444F-8656-E1E792AFA543}" destId="{2E76F95A-B763-45AC-B9AB-778784C65733}" srcOrd="1" destOrd="0" presId="urn:microsoft.com/office/officeart/2005/8/layout/orgChart1"/>
    <dgm:cxn modelId="{BE2C8D5B-F50B-464E-A916-64AEA294D710}" type="presParOf" srcId="{9AD50CC2-AA9D-4BB9-86E1-3B3DAB722A3A}" destId="{76DFF0A7-B5C9-4F4D-9FD2-5ACAA009A03D}" srcOrd="1" destOrd="0" presId="urn:microsoft.com/office/officeart/2005/8/layout/orgChart1"/>
    <dgm:cxn modelId="{C325E0B0-6DD9-4E33-9345-A861A6EFD1DA}" type="presParOf" srcId="{9AD50CC2-AA9D-4BB9-86E1-3B3DAB722A3A}" destId="{C0CF281C-91F3-402E-90B6-06CE92B15692}" srcOrd="2" destOrd="0" presId="urn:microsoft.com/office/officeart/2005/8/layout/orgChart1"/>
    <dgm:cxn modelId="{B8EA1537-B614-4DA7-B2AC-788206152930}" type="presParOf" srcId="{04D61B91-EADB-401E-B7F1-EB200AA61114}" destId="{341DA259-CA4D-4EC5-9575-6057B757E708}" srcOrd="8" destOrd="0" presId="urn:microsoft.com/office/officeart/2005/8/layout/orgChart1"/>
    <dgm:cxn modelId="{41EBB16B-6581-4591-8B80-BF26AA29A4D2}" type="presParOf" srcId="{04D61B91-EADB-401E-B7F1-EB200AA61114}" destId="{FAB2310C-5C20-4C16-B394-5E092F8C0991}" srcOrd="9" destOrd="0" presId="urn:microsoft.com/office/officeart/2005/8/layout/orgChart1"/>
    <dgm:cxn modelId="{8C3206EB-2F51-4395-89AA-4FEFBCEE1F5D}" type="presParOf" srcId="{FAB2310C-5C20-4C16-B394-5E092F8C0991}" destId="{A953AF3C-D07A-4807-B1C4-AFE89B3E5CE7}" srcOrd="0" destOrd="0" presId="urn:microsoft.com/office/officeart/2005/8/layout/orgChart1"/>
    <dgm:cxn modelId="{B1EC19E0-A33B-4C6E-808A-79DF452417A0}" type="presParOf" srcId="{A953AF3C-D07A-4807-B1C4-AFE89B3E5CE7}" destId="{B3B284FB-D2D6-4CBE-B38A-9F6E9C3E02BC}" srcOrd="0" destOrd="0" presId="urn:microsoft.com/office/officeart/2005/8/layout/orgChart1"/>
    <dgm:cxn modelId="{32CFE9B8-E4C8-4B27-8F17-376C0201927F}" type="presParOf" srcId="{A953AF3C-D07A-4807-B1C4-AFE89B3E5CE7}" destId="{B4DAE364-B730-46D0-B2E9-21BA62B94905}" srcOrd="1" destOrd="0" presId="urn:microsoft.com/office/officeart/2005/8/layout/orgChart1"/>
    <dgm:cxn modelId="{41C5DA12-B5E7-4176-8F98-6D95C2443846}" type="presParOf" srcId="{FAB2310C-5C20-4C16-B394-5E092F8C0991}" destId="{59DF3DE2-7459-4846-9259-50D4252F176A}" srcOrd="1" destOrd="0" presId="urn:microsoft.com/office/officeart/2005/8/layout/orgChart1"/>
    <dgm:cxn modelId="{6A1BABC3-2CB4-41CA-A406-0DEDE0F6ADC2}" type="presParOf" srcId="{FAB2310C-5C20-4C16-B394-5E092F8C0991}" destId="{BB418359-E90E-4A7A-9CA2-0AC93B3DC7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3B8B6AA-A316-4693-924C-C2699C36D9B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ADAB0C-1B24-4D6C-98B9-D2718E72DF44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Permisos en la Vía Pública</a:t>
          </a:r>
        </a:p>
      </dgm:t>
    </dgm:pt>
    <dgm:pt modelId="{5305B41F-B739-4583-98B1-FDBD948E8B33}" type="parTrans" cxnId="{9D1B97CA-879F-4957-A36E-7FA1E2704E18}">
      <dgm:prSet/>
      <dgm:spPr/>
      <dgm:t>
        <a:bodyPr/>
        <a:lstStyle/>
        <a:p>
          <a:endParaRPr lang="es-ES" sz="1200"/>
        </a:p>
      </dgm:t>
    </dgm:pt>
    <dgm:pt modelId="{BBC6BC12-787D-4D00-AB96-5A698746F076}" type="sibTrans" cxnId="{9D1B97CA-879F-4957-A36E-7FA1E2704E18}">
      <dgm:prSet/>
      <dgm:spPr/>
      <dgm:t>
        <a:bodyPr/>
        <a:lstStyle/>
        <a:p>
          <a:endParaRPr lang="es-ES" sz="1200"/>
        </a:p>
      </dgm:t>
    </dgm:pt>
    <dgm:pt modelId="{E3154BF7-280F-422A-A3EB-06C991D6220D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Permisos en la </a:t>
          </a:r>
        </a:p>
        <a:p>
          <a:r>
            <a:rPr kumimoji="1" lang="es-MX" altLang="es-MX" sz="1200" dirty="0" smtClean="0">
              <a:latin typeface="+mn-lt"/>
            </a:rPr>
            <a:t>Vía Pública</a:t>
          </a:r>
        </a:p>
      </dgm:t>
    </dgm:pt>
    <dgm:pt modelId="{FED9CE7D-754A-419B-95CE-534CDAD27085}" type="parTrans" cxnId="{4BD8BE59-332E-4B43-8B70-5E2ADE0FEFFA}">
      <dgm:prSet/>
      <dgm:spPr/>
      <dgm:t>
        <a:bodyPr/>
        <a:lstStyle/>
        <a:p>
          <a:endParaRPr lang="es-ES" sz="1200"/>
        </a:p>
      </dgm:t>
    </dgm:pt>
    <dgm:pt modelId="{C0E105CD-641E-4860-A132-3546F9AE7C75}" type="sibTrans" cxnId="{4BD8BE59-332E-4B43-8B70-5E2ADE0FEFFA}">
      <dgm:prSet/>
      <dgm:spPr/>
      <dgm:t>
        <a:bodyPr/>
        <a:lstStyle/>
        <a:p>
          <a:endParaRPr lang="es-ES" sz="1200"/>
        </a:p>
      </dgm:t>
    </dgm:pt>
    <dgm:pt modelId="{16C5A2BF-DBB8-4A18-A861-E46FA57C5CE5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</a:p>
      </dgm:t>
    </dgm:pt>
    <dgm:pt modelId="{075907FA-2ECC-4A23-8ED3-0B574379637B}" type="parTrans" cxnId="{4E79BB5D-7E42-4798-8ADF-385F06150324}">
      <dgm:prSet/>
      <dgm:spPr/>
      <dgm:t>
        <a:bodyPr/>
        <a:lstStyle/>
        <a:p>
          <a:endParaRPr lang="es-ES" sz="1200"/>
        </a:p>
      </dgm:t>
    </dgm:pt>
    <dgm:pt modelId="{EE32700E-998D-4A98-A420-01885543C10D}" type="sibTrans" cxnId="{4E79BB5D-7E42-4798-8ADF-385F06150324}">
      <dgm:prSet/>
      <dgm:spPr/>
      <dgm:t>
        <a:bodyPr/>
        <a:lstStyle/>
        <a:p>
          <a:endParaRPr lang="es-ES" sz="1200"/>
        </a:p>
      </dgm:t>
    </dgm:pt>
    <dgm:pt modelId="{E853B0AB-8BAE-475C-AA38-11C768B01A26}">
      <dgm:prSet custT="1"/>
      <dgm:spPr/>
      <dgm:t>
        <a:bodyPr/>
        <a:lstStyle/>
        <a:p>
          <a:r>
            <a:rPr kumimoji="1" lang="es-MX" altLang="es-MX" sz="1200" smtClean="0">
              <a:latin typeface="+mn-lt"/>
            </a:rPr>
            <a:t>Inspector</a:t>
          </a:r>
          <a:endParaRPr kumimoji="1" lang="es-MX" altLang="es-MX" sz="1200" dirty="0" smtClean="0">
            <a:latin typeface="+mn-lt"/>
          </a:endParaRPr>
        </a:p>
      </dgm:t>
    </dgm:pt>
    <dgm:pt modelId="{4B8E4017-32AE-4284-85D2-2773969CE0DA}" type="parTrans" cxnId="{5A15A6B4-89B9-4D57-AC94-A21941D5FAA6}">
      <dgm:prSet/>
      <dgm:spPr/>
      <dgm:t>
        <a:bodyPr/>
        <a:lstStyle/>
        <a:p>
          <a:endParaRPr lang="es-ES" sz="1200"/>
        </a:p>
      </dgm:t>
    </dgm:pt>
    <dgm:pt modelId="{B516DB89-0F63-43A5-B159-7A86D9E775D0}" type="sibTrans" cxnId="{5A15A6B4-89B9-4D57-AC94-A21941D5FAA6}">
      <dgm:prSet/>
      <dgm:spPr/>
      <dgm:t>
        <a:bodyPr/>
        <a:lstStyle/>
        <a:p>
          <a:endParaRPr lang="es-ES" sz="1200"/>
        </a:p>
      </dgm:t>
    </dgm:pt>
    <dgm:pt modelId="{F13514E9-2B5C-43B6-97ED-194ED530D378}" type="pres">
      <dgm:prSet presAssocID="{C3B8B6AA-A316-4693-924C-C2699C36D9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C836A2-44A7-4205-804E-8D5337F3BD58}" type="pres">
      <dgm:prSet presAssocID="{C7ADAB0C-1B24-4D6C-98B9-D2718E72DF44}" presName="hierRoot1" presStyleCnt="0">
        <dgm:presLayoutVars>
          <dgm:hierBranch/>
        </dgm:presLayoutVars>
      </dgm:prSet>
      <dgm:spPr/>
    </dgm:pt>
    <dgm:pt modelId="{8C4B4396-67FC-494F-BF9C-F7894773AFE8}" type="pres">
      <dgm:prSet presAssocID="{C7ADAB0C-1B24-4D6C-98B9-D2718E72DF44}" presName="rootComposite1" presStyleCnt="0"/>
      <dgm:spPr/>
    </dgm:pt>
    <dgm:pt modelId="{AAE47136-CA45-46B6-AAA7-46F0D0AC29BD}" type="pres">
      <dgm:prSet presAssocID="{C7ADAB0C-1B24-4D6C-98B9-D2718E72DF44}" presName="rootText1" presStyleLbl="node0" presStyleIdx="0" presStyleCnt="1" custScaleY="75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6BC32D-2137-45B0-8351-2A7B1826F6CD}" type="pres">
      <dgm:prSet presAssocID="{C7ADAB0C-1B24-4D6C-98B9-D2718E72DF4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FE65CE5-5F9A-4B34-BE18-CC1D96EDAEA2}" type="pres">
      <dgm:prSet presAssocID="{C7ADAB0C-1B24-4D6C-98B9-D2718E72DF44}" presName="hierChild2" presStyleCnt="0"/>
      <dgm:spPr/>
    </dgm:pt>
    <dgm:pt modelId="{C6871199-D098-4884-A2F4-6C4059BB8220}" type="pres">
      <dgm:prSet presAssocID="{FED9CE7D-754A-419B-95CE-534CDAD2708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4BA497D4-BBAA-4D54-A940-8FA9CA1D7A2A}" type="pres">
      <dgm:prSet presAssocID="{E3154BF7-280F-422A-A3EB-06C991D6220D}" presName="hierRoot2" presStyleCnt="0">
        <dgm:presLayoutVars>
          <dgm:hierBranch/>
        </dgm:presLayoutVars>
      </dgm:prSet>
      <dgm:spPr/>
    </dgm:pt>
    <dgm:pt modelId="{05548DC7-CD45-4118-8471-AD01E616B21D}" type="pres">
      <dgm:prSet presAssocID="{E3154BF7-280F-422A-A3EB-06C991D6220D}" presName="rootComposite" presStyleCnt="0"/>
      <dgm:spPr/>
    </dgm:pt>
    <dgm:pt modelId="{ADC39168-0C4E-4C05-8A15-46F5CF391017}" type="pres">
      <dgm:prSet presAssocID="{E3154BF7-280F-422A-A3EB-06C991D6220D}" presName="rootText" presStyleLbl="node2" presStyleIdx="0" presStyleCnt="1" custScaleY="75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77716-88F6-4F5C-88F5-B6C5FB340B84}" type="pres">
      <dgm:prSet presAssocID="{E3154BF7-280F-422A-A3EB-06C991D622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CDED780D-3B72-413F-A41D-7A7D8EA98FFA}" type="pres">
      <dgm:prSet presAssocID="{E3154BF7-280F-422A-A3EB-06C991D6220D}" presName="hierChild4" presStyleCnt="0"/>
      <dgm:spPr/>
    </dgm:pt>
    <dgm:pt modelId="{C352F379-A945-4299-8D28-20BA6BAEF371}" type="pres">
      <dgm:prSet presAssocID="{075907FA-2ECC-4A23-8ED3-0B57437963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5330A7E-F4DD-4F10-ADE1-325C40BFF992}" type="pres">
      <dgm:prSet presAssocID="{16C5A2BF-DBB8-4A18-A861-E46FA57C5CE5}" presName="hierRoot2" presStyleCnt="0">
        <dgm:presLayoutVars>
          <dgm:hierBranch val="init"/>
        </dgm:presLayoutVars>
      </dgm:prSet>
      <dgm:spPr/>
    </dgm:pt>
    <dgm:pt modelId="{6C106527-B29A-4D61-BF2E-F56142E1045E}" type="pres">
      <dgm:prSet presAssocID="{16C5A2BF-DBB8-4A18-A861-E46FA57C5CE5}" presName="rootComposite" presStyleCnt="0"/>
      <dgm:spPr/>
    </dgm:pt>
    <dgm:pt modelId="{E18D841D-3382-444E-AE33-9E86C9D24442}" type="pres">
      <dgm:prSet presAssocID="{16C5A2BF-DBB8-4A18-A861-E46FA57C5CE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3C6D55-D8D8-4751-AED4-0037B24CBE7F}" type="pres">
      <dgm:prSet presAssocID="{16C5A2BF-DBB8-4A18-A861-E46FA57C5CE5}" presName="rootConnector" presStyleLbl="node3" presStyleIdx="0" presStyleCnt="2"/>
      <dgm:spPr/>
      <dgm:t>
        <a:bodyPr/>
        <a:lstStyle/>
        <a:p>
          <a:endParaRPr lang="es-ES"/>
        </a:p>
      </dgm:t>
    </dgm:pt>
    <dgm:pt modelId="{9C8B1D10-76E3-411A-9F20-E88F0D4E34EF}" type="pres">
      <dgm:prSet presAssocID="{16C5A2BF-DBB8-4A18-A861-E46FA57C5CE5}" presName="hierChild4" presStyleCnt="0"/>
      <dgm:spPr/>
    </dgm:pt>
    <dgm:pt modelId="{DD825D84-29C9-4703-9635-CD53E5130817}" type="pres">
      <dgm:prSet presAssocID="{16C5A2BF-DBB8-4A18-A861-E46FA57C5CE5}" presName="hierChild5" presStyleCnt="0"/>
      <dgm:spPr/>
    </dgm:pt>
    <dgm:pt modelId="{BD43290F-BB2B-4338-ACE6-9C7F9482E690}" type="pres">
      <dgm:prSet presAssocID="{4B8E4017-32AE-4284-85D2-2773969CE0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4C0874D-4C6B-45A9-9A86-A2C10EDE912D}" type="pres">
      <dgm:prSet presAssocID="{E853B0AB-8BAE-475C-AA38-11C768B01A26}" presName="hierRoot2" presStyleCnt="0">
        <dgm:presLayoutVars>
          <dgm:hierBranch val="init"/>
        </dgm:presLayoutVars>
      </dgm:prSet>
      <dgm:spPr/>
    </dgm:pt>
    <dgm:pt modelId="{BA12F5EA-AEC6-4FEC-8BE2-035BE1A567CC}" type="pres">
      <dgm:prSet presAssocID="{E853B0AB-8BAE-475C-AA38-11C768B01A26}" presName="rootComposite" presStyleCnt="0"/>
      <dgm:spPr/>
    </dgm:pt>
    <dgm:pt modelId="{CD7413F0-CF58-4270-B3FF-FC9E7670484C}" type="pres">
      <dgm:prSet presAssocID="{E853B0AB-8BAE-475C-AA38-11C768B01A2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C8B37-FB7A-4C9C-9A00-2F5E1CA61E5C}" type="pres">
      <dgm:prSet presAssocID="{E853B0AB-8BAE-475C-AA38-11C768B01A2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9898B7F-B552-4867-A22B-7A1DC244F999}" type="pres">
      <dgm:prSet presAssocID="{E853B0AB-8BAE-475C-AA38-11C768B01A26}" presName="hierChild4" presStyleCnt="0"/>
      <dgm:spPr/>
    </dgm:pt>
    <dgm:pt modelId="{52723C2C-DCBD-4E04-8702-368BDE0E3B2D}" type="pres">
      <dgm:prSet presAssocID="{E853B0AB-8BAE-475C-AA38-11C768B01A26}" presName="hierChild5" presStyleCnt="0"/>
      <dgm:spPr/>
    </dgm:pt>
    <dgm:pt modelId="{8AE62071-3E96-4F25-833A-8638AA111258}" type="pres">
      <dgm:prSet presAssocID="{E3154BF7-280F-422A-A3EB-06C991D6220D}" presName="hierChild5" presStyleCnt="0"/>
      <dgm:spPr/>
    </dgm:pt>
    <dgm:pt modelId="{4E29EF27-B3C0-4E3B-9BB8-A3A74D8349F5}" type="pres">
      <dgm:prSet presAssocID="{C7ADAB0C-1B24-4D6C-98B9-D2718E72DF44}" presName="hierChild3" presStyleCnt="0"/>
      <dgm:spPr/>
    </dgm:pt>
  </dgm:ptLst>
  <dgm:cxnLst>
    <dgm:cxn modelId="{816B5A62-A66D-4467-ADB9-85ECBDD6E893}" type="presOf" srcId="{E853B0AB-8BAE-475C-AA38-11C768B01A26}" destId="{CD7413F0-CF58-4270-B3FF-FC9E7670484C}" srcOrd="0" destOrd="0" presId="urn:microsoft.com/office/officeart/2005/8/layout/orgChart1"/>
    <dgm:cxn modelId="{E475E999-4274-4714-85C4-DA0D49A2E6D7}" type="presOf" srcId="{E853B0AB-8BAE-475C-AA38-11C768B01A26}" destId="{B5DC8B37-FB7A-4C9C-9A00-2F5E1CA61E5C}" srcOrd="1" destOrd="0" presId="urn:microsoft.com/office/officeart/2005/8/layout/orgChart1"/>
    <dgm:cxn modelId="{4E79BB5D-7E42-4798-8ADF-385F06150324}" srcId="{E3154BF7-280F-422A-A3EB-06C991D6220D}" destId="{16C5A2BF-DBB8-4A18-A861-E46FA57C5CE5}" srcOrd="0" destOrd="0" parTransId="{075907FA-2ECC-4A23-8ED3-0B574379637B}" sibTransId="{EE32700E-998D-4A98-A420-01885543C10D}"/>
    <dgm:cxn modelId="{4EBC9F72-9268-4062-8ADD-CDA3865B89B2}" type="presOf" srcId="{075907FA-2ECC-4A23-8ED3-0B574379637B}" destId="{C352F379-A945-4299-8D28-20BA6BAEF371}" srcOrd="0" destOrd="0" presId="urn:microsoft.com/office/officeart/2005/8/layout/orgChart1"/>
    <dgm:cxn modelId="{7EA8E74E-1C45-490B-B0AD-459D963CAF2B}" type="presOf" srcId="{16C5A2BF-DBB8-4A18-A861-E46FA57C5CE5}" destId="{E18D841D-3382-444E-AE33-9E86C9D24442}" srcOrd="0" destOrd="0" presId="urn:microsoft.com/office/officeart/2005/8/layout/orgChart1"/>
    <dgm:cxn modelId="{4BD8BE59-332E-4B43-8B70-5E2ADE0FEFFA}" srcId="{C7ADAB0C-1B24-4D6C-98B9-D2718E72DF44}" destId="{E3154BF7-280F-422A-A3EB-06C991D6220D}" srcOrd="0" destOrd="0" parTransId="{FED9CE7D-754A-419B-95CE-534CDAD27085}" sibTransId="{C0E105CD-641E-4860-A132-3546F9AE7C75}"/>
    <dgm:cxn modelId="{70641659-B794-4BE8-AE71-5F5C852DDBA7}" type="presOf" srcId="{E3154BF7-280F-422A-A3EB-06C991D6220D}" destId="{FA977716-88F6-4F5C-88F5-B6C5FB340B84}" srcOrd="1" destOrd="0" presId="urn:microsoft.com/office/officeart/2005/8/layout/orgChart1"/>
    <dgm:cxn modelId="{A9D5D17C-0696-42F2-A993-19EB1FF616DC}" type="presOf" srcId="{16C5A2BF-DBB8-4A18-A861-E46FA57C5CE5}" destId="{C73C6D55-D8D8-4751-AED4-0037B24CBE7F}" srcOrd="1" destOrd="0" presId="urn:microsoft.com/office/officeart/2005/8/layout/orgChart1"/>
    <dgm:cxn modelId="{A1C9154D-57FB-4AAD-BD68-690EC9D2F05B}" type="presOf" srcId="{C3B8B6AA-A316-4693-924C-C2699C36D9BC}" destId="{F13514E9-2B5C-43B6-97ED-194ED530D378}" srcOrd="0" destOrd="0" presId="urn:microsoft.com/office/officeart/2005/8/layout/orgChart1"/>
    <dgm:cxn modelId="{A510C0A1-8144-43A0-B839-4D9E33B73456}" type="presOf" srcId="{FED9CE7D-754A-419B-95CE-534CDAD27085}" destId="{C6871199-D098-4884-A2F4-6C4059BB8220}" srcOrd="0" destOrd="0" presId="urn:microsoft.com/office/officeart/2005/8/layout/orgChart1"/>
    <dgm:cxn modelId="{5A15A6B4-89B9-4D57-AC94-A21941D5FAA6}" srcId="{E3154BF7-280F-422A-A3EB-06C991D6220D}" destId="{E853B0AB-8BAE-475C-AA38-11C768B01A26}" srcOrd="1" destOrd="0" parTransId="{4B8E4017-32AE-4284-85D2-2773969CE0DA}" sibTransId="{B516DB89-0F63-43A5-B159-7A86D9E775D0}"/>
    <dgm:cxn modelId="{B412BC8C-7BDD-4427-9523-2D0A1FB8D3C5}" type="presOf" srcId="{E3154BF7-280F-422A-A3EB-06C991D6220D}" destId="{ADC39168-0C4E-4C05-8A15-46F5CF391017}" srcOrd="0" destOrd="0" presId="urn:microsoft.com/office/officeart/2005/8/layout/orgChart1"/>
    <dgm:cxn modelId="{A559282F-0CC6-490A-ADF0-86981E5EF720}" type="presOf" srcId="{4B8E4017-32AE-4284-85D2-2773969CE0DA}" destId="{BD43290F-BB2B-4338-ACE6-9C7F9482E690}" srcOrd="0" destOrd="0" presId="urn:microsoft.com/office/officeart/2005/8/layout/orgChart1"/>
    <dgm:cxn modelId="{BF60FB5F-2807-41D9-A8B7-476C183773A4}" type="presOf" srcId="{C7ADAB0C-1B24-4D6C-98B9-D2718E72DF44}" destId="{AAE47136-CA45-46B6-AAA7-46F0D0AC29BD}" srcOrd="0" destOrd="0" presId="urn:microsoft.com/office/officeart/2005/8/layout/orgChart1"/>
    <dgm:cxn modelId="{C5030D54-3AA9-479E-8C33-D25FBF87D6C3}" type="presOf" srcId="{C7ADAB0C-1B24-4D6C-98B9-D2718E72DF44}" destId="{616BC32D-2137-45B0-8351-2A7B1826F6CD}" srcOrd="1" destOrd="0" presId="urn:microsoft.com/office/officeart/2005/8/layout/orgChart1"/>
    <dgm:cxn modelId="{9D1B97CA-879F-4957-A36E-7FA1E2704E18}" srcId="{C3B8B6AA-A316-4693-924C-C2699C36D9BC}" destId="{C7ADAB0C-1B24-4D6C-98B9-D2718E72DF44}" srcOrd="0" destOrd="0" parTransId="{5305B41F-B739-4583-98B1-FDBD948E8B33}" sibTransId="{BBC6BC12-787D-4D00-AB96-5A698746F076}"/>
    <dgm:cxn modelId="{9D9B9D0F-99D4-4AE9-A840-AE2C3E2C70EA}" type="presParOf" srcId="{F13514E9-2B5C-43B6-97ED-194ED530D378}" destId="{DCC836A2-44A7-4205-804E-8D5337F3BD58}" srcOrd="0" destOrd="0" presId="urn:microsoft.com/office/officeart/2005/8/layout/orgChart1"/>
    <dgm:cxn modelId="{D4B44584-3330-475F-B5B6-3ED3B48C36AC}" type="presParOf" srcId="{DCC836A2-44A7-4205-804E-8D5337F3BD58}" destId="{8C4B4396-67FC-494F-BF9C-F7894773AFE8}" srcOrd="0" destOrd="0" presId="urn:microsoft.com/office/officeart/2005/8/layout/orgChart1"/>
    <dgm:cxn modelId="{F2618F63-D9D4-45BC-AFA5-7BDA62F5CD89}" type="presParOf" srcId="{8C4B4396-67FC-494F-BF9C-F7894773AFE8}" destId="{AAE47136-CA45-46B6-AAA7-46F0D0AC29BD}" srcOrd="0" destOrd="0" presId="urn:microsoft.com/office/officeart/2005/8/layout/orgChart1"/>
    <dgm:cxn modelId="{CCC79D6C-CC6C-49AD-A8FC-A44A95D5043A}" type="presParOf" srcId="{8C4B4396-67FC-494F-BF9C-F7894773AFE8}" destId="{616BC32D-2137-45B0-8351-2A7B1826F6CD}" srcOrd="1" destOrd="0" presId="urn:microsoft.com/office/officeart/2005/8/layout/orgChart1"/>
    <dgm:cxn modelId="{A46D797F-C4AD-4E8E-AF5C-C9C075624A8E}" type="presParOf" srcId="{DCC836A2-44A7-4205-804E-8D5337F3BD58}" destId="{2FE65CE5-5F9A-4B34-BE18-CC1D96EDAEA2}" srcOrd="1" destOrd="0" presId="urn:microsoft.com/office/officeart/2005/8/layout/orgChart1"/>
    <dgm:cxn modelId="{DA887307-591B-4D59-8EF6-BF385B150B22}" type="presParOf" srcId="{2FE65CE5-5F9A-4B34-BE18-CC1D96EDAEA2}" destId="{C6871199-D098-4884-A2F4-6C4059BB8220}" srcOrd="0" destOrd="0" presId="urn:microsoft.com/office/officeart/2005/8/layout/orgChart1"/>
    <dgm:cxn modelId="{F2E8C398-60B9-4F9B-BC69-8792EF68B4C1}" type="presParOf" srcId="{2FE65CE5-5F9A-4B34-BE18-CC1D96EDAEA2}" destId="{4BA497D4-BBAA-4D54-A940-8FA9CA1D7A2A}" srcOrd="1" destOrd="0" presId="urn:microsoft.com/office/officeart/2005/8/layout/orgChart1"/>
    <dgm:cxn modelId="{7551512F-5E82-4217-9F80-1AFFB605F675}" type="presParOf" srcId="{4BA497D4-BBAA-4D54-A940-8FA9CA1D7A2A}" destId="{05548DC7-CD45-4118-8471-AD01E616B21D}" srcOrd="0" destOrd="0" presId="urn:microsoft.com/office/officeart/2005/8/layout/orgChart1"/>
    <dgm:cxn modelId="{83A9BA37-B0F7-4E25-A270-82148A743796}" type="presParOf" srcId="{05548DC7-CD45-4118-8471-AD01E616B21D}" destId="{ADC39168-0C4E-4C05-8A15-46F5CF391017}" srcOrd="0" destOrd="0" presId="urn:microsoft.com/office/officeart/2005/8/layout/orgChart1"/>
    <dgm:cxn modelId="{CA50F9D3-50E5-4979-AF29-D351E3BFE1CF}" type="presParOf" srcId="{05548DC7-CD45-4118-8471-AD01E616B21D}" destId="{FA977716-88F6-4F5C-88F5-B6C5FB340B84}" srcOrd="1" destOrd="0" presId="urn:microsoft.com/office/officeart/2005/8/layout/orgChart1"/>
    <dgm:cxn modelId="{906D121B-AE18-441A-AAF7-21F6FA0BA79D}" type="presParOf" srcId="{4BA497D4-BBAA-4D54-A940-8FA9CA1D7A2A}" destId="{CDED780D-3B72-413F-A41D-7A7D8EA98FFA}" srcOrd="1" destOrd="0" presId="urn:microsoft.com/office/officeart/2005/8/layout/orgChart1"/>
    <dgm:cxn modelId="{13E3E4B2-2D70-4DAF-9C1A-B374E5AC927F}" type="presParOf" srcId="{CDED780D-3B72-413F-A41D-7A7D8EA98FFA}" destId="{C352F379-A945-4299-8D28-20BA6BAEF371}" srcOrd="0" destOrd="0" presId="urn:microsoft.com/office/officeart/2005/8/layout/orgChart1"/>
    <dgm:cxn modelId="{3C6A6DC7-CDC3-4292-8C76-0DA52FF5F50B}" type="presParOf" srcId="{CDED780D-3B72-413F-A41D-7A7D8EA98FFA}" destId="{35330A7E-F4DD-4F10-ADE1-325C40BFF992}" srcOrd="1" destOrd="0" presId="urn:microsoft.com/office/officeart/2005/8/layout/orgChart1"/>
    <dgm:cxn modelId="{CE47DCAC-B0AE-4066-A450-A98BA76962AB}" type="presParOf" srcId="{35330A7E-F4DD-4F10-ADE1-325C40BFF992}" destId="{6C106527-B29A-4D61-BF2E-F56142E1045E}" srcOrd="0" destOrd="0" presId="urn:microsoft.com/office/officeart/2005/8/layout/orgChart1"/>
    <dgm:cxn modelId="{45DB3C1A-445B-4114-8928-ED17CECC44F8}" type="presParOf" srcId="{6C106527-B29A-4D61-BF2E-F56142E1045E}" destId="{E18D841D-3382-444E-AE33-9E86C9D24442}" srcOrd="0" destOrd="0" presId="urn:microsoft.com/office/officeart/2005/8/layout/orgChart1"/>
    <dgm:cxn modelId="{D6527F3E-65F6-4FF3-A1B4-4894E42F254D}" type="presParOf" srcId="{6C106527-B29A-4D61-BF2E-F56142E1045E}" destId="{C73C6D55-D8D8-4751-AED4-0037B24CBE7F}" srcOrd="1" destOrd="0" presId="urn:microsoft.com/office/officeart/2005/8/layout/orgChart1"/>
    <dgm:cxn modelId="{0BB34FC0-4163-4854-A07A-165EE2080E52}" type="presParOf" srcId="{35330A7E-F4DD-4F10-ADE1-325C40BFF992}" destId="{9C8B1D10-76E3-411A-9F20-E88F0D4E34EF}" srcOrd="1" destOrd="0" presId="urn:microsoft.com/office/officeart/2005/8/layout/orgChart1"/>
    <dgm:cxn modelId="{AF79B248-2B1C-4AB3-A2E8-D0C3147B38D8}" type="presParOf" srcId="{35330A7E-F4DD-4F10-ADE1-325C40BFF992}" destId="{DD825D84-29C9-4703-9635-CD53E5130817}" srcOrd="2" destOrd="0" presId="urn:microsoft.com/office/officeart/2005/8/layout/orgChart1"/>
    <dgm:cxn modelId="{88D38566-31F4-4B45-966E-F65CEE774D89}" type="presParOf" srcId="{CDED780D-3B72-413F-A41D-7A7D8EA98FFA}" destId="{BD43290F-BB2B-4338-ACE6-9C7F9482E690}" srcOrd="2" destOrd="0" presId="urn:microsoft.com/office/officeart/2005/8/layout/orgChart1"/>
    <dgm:cxn modelId="{88F1C0CA-A6E0-46F1-8BFD-71500FC39ACC}" type="presParOf" srcId="{CDED780D-3B72-413F-A41D-7A7D8EA98FFA}" destId="{F4C0874D-4C6B-45A9-9A86-A2C10EDE912D}" srcOrd="3" destOrd="0" presId="urn:microsoft.com/office/officeart/2005/8/layout/orgChart1"/>
    <dgm:cxn modelId="{2F895066-E8EE-4D06-9AA4-59C67DE0F1CE}" type="presParOf" srcId="{F4C0874D-4C6B-45A9-9A86-A2C10EDE912D}" destId="{BA12F5EA-AEC6-4FEC-8BE2-035BE1A567CC}" srcOrd="0" destOrd="0" presId="urn:microsoft.com/office/officeart/2005/8/layout/orgChart1"/>
    <dgm:cxn modelId="{429E2C7D-05E3-4097-A899-024F37D9C27C}" type="presParOf" srcId="{BA12F5EA-AEC6-4FEC-8BE2-035BE1A567CC}" destId="{CD7413F0-CF58-4270-B3FF-FC9E7670484C}" srcOrd="0" destOrd="0" presId="urn:microsoft.com/office/officeart/2005/8/layout/orgChart1"/>
    <dgm:cxn modelId="{51B07F9F-05B5-475F-A11A-8369FA176EEE}" type="presParOf" srcId="{BA12F5EA-AEC6-4FEC-8BE2-035BE1A567CC}" destId="{B5DC8B37-FB7A-4C9C-9A00-2F5E1CA61E5C}" srcOrd="1" destOrd="0" presId="urn:microsoft.com/office/officeart/2005/8/layout/orgChart1"/>
    <dgm:cxn modelId="{4288AC71-AE47-4361-BCB1-0C87EF4C8AAE}" type="presParOf" srcId="{F4C0874D-4C6B-45A9-9A86-A2C10EDE912D}" destId="{B9898B7F-B552-4867-A22B-7A1DC244F999}" srcOrd="1" destOrd="0" presId="urn:microsoft.com/office/officeart/2005/8/layout/orgChart1"/>
    <dgm:cxn modelId="{6A7760F1-6ED7-4925-9265-87BA70157862}" type="presParOf" srcId="{F4C0874D-4C6B-45A9-9A86-A2C10EDE912D}" destId="{52723C2C-DCBD-4E04-8702-368BDE0E3B2D}" srcOrd="2" destOrd="0" presId="urn:microsoft.com/office/officeart/2005/8/layout/orgChart1"/>
    <dgm:cxn modelId="{13444897-D118-42F1-A775-BA7B87697E4B}" type="presParOf" srcId="{4BA497D4-BBAA-4D54-A940-8FA9CA1D7A2A}" destId="{8AE62071-3E96-4F25-833A-8638AA111258}" srcOrd="2" destOrd="0" presId="urn:microsoft.com/office/officeart/2005/8/layout/orgChart1"/>
    <dgm:cxn modelId="{FF67153D-DE74-491E-B46D-5A9B89630295}" type="presParOf" srcId="{DCC836A2-44A7-4205-804E-8D5337F3BD58}" destId="{4E29EF27-B3C0-4E3B-9BB8-A3A74D8349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48EC3D-287F-4917-BF1E-FC43C062F9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88EF67-B034-4A58-A509-E12CB7B4B581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 (a) Seguimiento y Control</a:t>
          </a:r>
        </a:p>
      </dgm:t>
    </dgm:pt>
    <dgm:pt modelId="{4B4AC4F4-06F2-4F04-BE09-0FFFB4B52A3D}" type="parTrans" cxnId="{753D8671-B120-4457-89CA-81A47FF0202A}">
      <dgm:prSet/>
      <dgm:spPr/>
      <dgm:t>
        <a:bodyPr/>
        <a:lstStyle/>
        <a:p>
          <a:endParaRPr lang="es-ES" sz="1200"/>
        </a:p>
      </dgm:t>
    </dgm:pt>
    <dgm:pt modelId="{496AF350-248D-4D20-9056-4101B639AF77}" type="sibTrans" cxnId="{753D8671-B120-4457-89CA-81A47FF0202A}">
      <dgm:prSet/>
      <dgm:spPr/>
      <dgm:t>
        <a:bodyPr/>
        <a:lstStyle/>
        <a:p>
          <a:endParaRPr lang="es-ES" sz="1200"/>
        </a:p>
      </dgm:t>
    </dgm:pt>
    <dgm:pt modelId="{25501A2B-C37D-4920-82EA-1CA36AE8B0B1}" type="asst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Secretaria(o)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82EE5FEC-EF06-44B6-B041-0B42E551DC83}" type="parTrans" cxnId="{A2B3164F-BF61-4A46-A66A-00CC9850B30B}">
      <dgm:prSet/>
      <dgm:spPr/>
      <dgm:t>
        <a:bodyPr/>
        <a:lstStyle/>
        <a:p>
          <a:endParaRPr lang="es-ES" sz="1200"/>
        </a:p>
      </dgm:t>
    </dgm:pt>
    <dgm:pt modelId="{E0A48C4B-A8E9-4567-B8C7-1DCC6D7F8866}" type="sibTrans" cxnId="{A2B3164F-BF61-4A46-A66A-00CC9850B30B}">
      <dgm:prSet/>
      <dgm:spPr/>
      <dgm:t>
        <a:bodyPr/>
        <a:lstStyle/>
        <a:p>
          <a:endParaRPr lang="es-ES" sz="1200"/>
        </a:p>
      </dgm:t>
    </dgm:pt>
    <dgm:pt modelId="{00F8A3A1-F5AE-418D-A2BC-31CA3B8DE748}" type="asst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Inspector(a)</a:t>
          </a:r>
        </a:p>
        <a:p>
          <a:endParaRPr lang="es-ES" sz="1200" dirty="0"/>
        </a:p>
      </dgm:t>
    </dgm:pt>
    <dgm:pt modelId="{CD3EE3C2-8D42-45A8-9A0C-FE369EDE127F}" type="parTrans" cxnId="{1BA1C7C1-6FF7-4FAD-9BEE-193404DAE9F7}">
      <dgm:prSet/>
      <dgm:spPr/>
      <dgm:t>
        <a:bodyPr/>
        <a:lstStyle/>
        <a:p>
          <a:endParaRPr lang="es-ES" sz="1200"/>
        </a:p>
      </dgm:t>
    </dgm:pt>
    <dgm:pt modelId="{16FC6BC3-C426-4044-B563-C68C98D2C2AC}" type="sibTrans" cxnId="{1BA1C7C1-6FF7-4FAD-9BEE-193404DAE9F7}">
      <dgm:prSet/>
      <dgm:spPr/>
      <dgm:t>
        <a:bodyPr/>
        <a:lstStyle/>
        <a:p>
          <a:endParaRPr lang="es-ES" sz="1200"/>
        </a:p>
      </dgm:t>
    </dgm:pt>
    <dgm:pt modelId="{79963331-4EC3-4AF0-8B9D-F865D814D944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 Administrativo(a)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155247F0-62A0-4F1C-8188-65304D0D0FFF}" type="parTrans" cxnId="{EAEBC721-7D41-4493-82BB-8A251D217F89}">
      <dgm:prSet/>
      <dgm:spPr/>
      <dgm:t>
        <a:bodyPr/>
        <a:lstStyle/>
        <a:p>
          <a:endParaRPr lang="es-ES" sz="1200"/>
        </a:p>
      </dgm:t>
    </dgm:pt>
    <dgm:pt modelId="{076373C9-BD1F-4742-9EA9-4DFA7CD5F03C}" type="sibTrans" cxnId="{EAEBC721-7D41-4493-82BB-8A251D217F89}">
      <dgm:prSet/>
      <dgm:spPr/>
      <dgm:t>
        <a:bodyPr/>
        <a:lstStyle/>
        <a:p>
          <a:endParaRPr lang="es-ES" sz="1200"/>
        </a:p>
      </dgm:t>
    </dgm:pt>
    <dgm:pt modelId="{E126A824-EB1C-4D8A-A5E8-FD27EF1F6DA1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 Administrativo(a)</a:t>
          </a:r>
        </a:p>
        <a:p>
          <a:endParaRPr lang="es-ES" sz="1200" dirty="0"/>
        </a:p>
      </dgm:t>
    </dgm:pt>
    <dgm:pt modelId="{C6F4473E-5D9C-4B39-A51F-84F99312DB0F}" type="parTrans" cxnId="{77BAEB81-7A1C-4628-B152-478E37415C60}">
      <dgm:prSet/>
      <dgm:spPr/>
      <dgm:t>
        <a:bodyPr/>
        <a:lstStyle/>
        <a:p>
          <a:endParaRPr lang="es-ES" sz="1200"/>
        </a:p>
      </dgm:t>
    </dgm:pt>
    <dgm:pt modelId="{1C968A1B-889D-478E-B504-15159DFA4ED4}" type="sibTrans" cxnId="{77BAEB81-7A1C-4628-B152-478E37415C60}">
      <dgm:prSet/>
      <dgm:spPr/>
      <dgm:t>
        <a:bodyPr/>
        <a:lstStyle/>
        <a:p>
          <a:endParaRPr lang="es-ES" sz="1200"/>
        </a:p>
      </dgm:t>
    </dgm:pt>
    <dgm:pt modelId="{39DF4A8E-A3B6-400C-B7AB-0AB4A927B6A7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</a:t>
          </a:r>
        </a:p>
        <a:p>
          <a:r>
            <a:rPr kumimoji="1" lang="es-MX" altLang="es-MX" sz="1200" dirty="0" smtClean="0">
              <a:latin typeface="+mn-lt"/>
            </a:rPr>
            <a:t> </a:t>
          </a:r>
          <a:endParaRPr lang="es-ES" sz="1200" dirty="0"/>
        </a:p>
      </dgm:t>
    </dgm:pt>
    <dgm:pt modelId="{ED86DD7E-ACB5-45F7-9056-B75CFC0C86BF}" type="parTrans" cxnId="{FED5DE6C-9D70-4228-B002-7CD8F4B60AD2}">
      <dgm:prSet/>
      <dgm:spPr/>
      <dgm:t>
        <a:bodyPr/>
        <a:lstStyle/>
        <a:p>
          <a:endParaRPr lang="es-ES" sz="1200"/>
        </a:p>
      </dgm:t>
    </dgm:pt>
    <dgm:pt modelId="{F529A15A-E3BE-4A35-9F2F-1899210B5A2C}" type="sibTrans" cxnId="{FED5DE6C-9D70-4228-B002-7CD8F4B60AD2}">
      <dgm:prSet/>
      <dgm:spPr/>
      <dgm:t>
        <a:bodyPr/>
        <a:lstStyle/>
        <a:p>
          <a:endParaRPr lang="es-ES" sz="1200"/>
        </a:p>
      </dgm:t>
    </dgm:pt>
    <dgm:pt modelId="{E6B97887-0FC4-42F1-9B52-B13436829CE5}" type="asst">
      <dgm:prSet custT="1"/>
      <dgm:spPr/>
      <dgm:t>
        <a:bodyPr/>
        <a:lstStyle/>
        <a:p>
          <a:endParaRPr kumimoji="1" lang="es-MX" altLang="es-MX" sz="1200" smtClean="0">
            <a:latin typeface="+mn-lt"/>
          </a:endParaRPr>
        </a:p>
        <a:p>
          <a:r>
            <a:rPr kumimoji="1" lang="es-MX" altLang="es-MX" sz="1200" smtClean="0">
              <a:latin typeface="+mn-lt"/>
            </a:rPr>
            <a:t>Jefe </a:t>
          </a:r>
          <a:r>
            <a:rPr kumimoji="1" lang="es-MX" altLang="es-MX" sz="1200" dirty="0" smtClean="0">
              <a:latin typeface="+mn-lt"/>
            </a:rPr>
            <a:t>(a) de Seguimiento y </a:t>
          </a:r>
        </a:p>
        <a:p>
          <a:r>
            <a:rPr kumimoji="1" lang="es-MX" altLang="es-MX" sz="1200" dirty="0" smtClean="0">
              <a:latin typeface="+mn-lt"/>
            </a:rPr>
            <a:t>Control</a:t>
          </a:r>
        </a:p>
        <a:p>
          <a:endParaRPr kumimoji="1" lang="es-ES" sz="1200" dirty="0">
            <a:latin typeface="+mn-lt"/>
          </a:endParaRPr>
        </a:p>
      </dgm:t>
    </dgm:pt>
    <dgm:pt modelId="{7BDA2982-AB93-4F12-8FBB-458A242E8291}" type="parTrans" cxnId="{D24616B0-5CE3-4AEF-A399-135A63C10CB2}">
      <dgm:prSet/>
      <dgm:spPr/>
      <dgm:t>
        <a:bodyPr/>
        <a:lstStyle/>
        <a:p>
          <a:endParaRPr lang="es-MX"/>
        </a:p>
      </dgm:t>
    </dgm:pt>
    <dgm:pt modelId="{460E45DF-7BC8-4974-9F9E-4E62BEC2D3C3}" type="sibTrans" cxnId="{D24616B0-5CE3-4AEF-A399-135A63C10CB2}">
      <dgm:prSet/>
      <dgm:spPr/>
      <dgm:t>
        <a:bodyPr/>
        <a:lstStyle/>
        <a:p>
          <a:endParaRPr lang="es-MX"/>
        </a:p>
      </dgm:t>
    </dgm:pt>
    <dgm:pt modelId="{70991CA4-A944-42DA-B45B-D366AFC343E9}" type="pres">
      <dgm:prSet presAssocID="{0348EC3D-287F-4917-BF1E-FC43C062F9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97A4E6-D1C8-4256-A297-C392B08B7CC6}" type="pres">
      <dgm:prSet presAssocID="{A388EF67-B034-4A58-A509-E12CB7B4B581}" presName="hierRoot1" presStyleCnt="0">
        <dgm:presLayoutVars>
          <dgm:hierBranch val="init"/>
        </dgm:presLayoutVars>
      </dgm:prSet>
      <dgm:spPr/>
    </dgm:pt>
    <dgm:pt modelId="{B5FEAF9B-BE7D-42EF-90A9-FF25EB2C90CD}" type="pres">
      <dgm:prSet presAssocID="{A388EF67-B034-4A58-A509-E12CB7B4B581}" presName="rootComposite1" presStyleCnt="0"/>
      <dgm:spPr/>
    </dgm:pt>
    <dgm:pt modelId="{80C21F3B-E07E-49A4-B82B-D02D2621ABAF}" type="pres">
      <dgm:prSet presAssocID="{A388EF67-B034-4A58-A509-E12CB7B4B581}" presName="rootText1" presStyleLbl="node0" presStyleIdx="0" presStyleCnt="2" custScaleY="68638" custLinFactNeighborY="-7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C92D0-AC26-43A0-AA6D-C99E7A69FA65}" type="pres">
      <dgm:prSet presAssocID="{A388EF67-B034-4A58-A509-E12CB7B4B58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5B0F9DE-3419-45AE-9C4E-7AA9E5DC079A}" type="pres">
      <dgm:prSet presAssocID="{A388EF67-B034-4A58-A509-E12CB7B4B581}" presName="hierChild2" presStyleCnt="0"/>
      <dgm:spPr/>
    </dgm:pt>
    <dgm:pt modelId="{450D7F58-5A59-4F7A-B677-F8B09FD43F08}" type="pres">
      <dgm:prSet presAssocID="{155247F0-62A0-4F1C-8188-65304D0D0F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A00BE0E-D059-4452-B4F0-F7A6A75896E7}" type="pres">
      <dgm:prSet presAssocID="{79963331-4EC3-4AF0-8B9D-F865D814D944}" presName="hierRoot2" presStyleCnt="0">
        <dgm:presLayoutVars>
          <dgm:hierBranch val="init"/>
        </dgm:presLayoutVars>
      </dgm:prSet>
      <dgm:spPr/>
    </dgm:pt>
    <dgm:pt modelId="{2BFE18C7-4C8F-49C9-90F1-549FC599D733}" type="pres">
      <dgm:prSet presAssocID="{79963331-4EC3-4AF0-8B9D-F865D814D944}" presName="rootComposite" presStyleCnt="0"/>
      <dgm:spPr/>
    </dgm:pt>
    <dgm:pt modelId="{D2EE4AE2-CCE4-4B35-BC9F-D2F3B599E8A5}" type="pres">
      <dgm:prSet presAssocID="{79963331-4EC3-4AF0-8B9D-F865D814D944}" presName="rootText" presStyleLbl="node2" presStyleIdx="0" presStyleCnt="3" custScaleY="72805" custLinFactNeighborY="526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7FD23A-3DA7-48EF-AE37-147C5BC6B781}" type="pres">
      <dgm:prSet presAssocID="{79963331-4EC3-4AF0-8B9D-F865D814D94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A3DE751-0DAF-49DA-8DCD-87BF9309046F}" type="pres">
      <dgm:prSet presAssocID="{79963331-4EC3-4AF0-8B9D-F865D814D944}" presName="hierChild4" presStyleCnt="0"/>
      <dgm:spPr/>
    </dgm:pt>
    <dgm:pt modelId="{48816B52-00D7-4DEB-9BD3-48805CBF4988}" type="pres">
      <dgm:prSet presAssocID="{79963331-4EC3-4AF0-8B9D-F865D814D944}" presName="hierChild5" presStyleCnt="0"/>
      <dgm:spPr/>
    </dgm:pt>
    <dgm:pt modelId="{30E765AE-3696-4A9D-8067-E1B903A1ABCC}" type="pres">
      <dgm:prSet presAssocID="{C6F4473E-5D9C-4B39-A51F-84F99312DB0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D1BCFC9-7AA9-498D-8173-382052D75B57}" type="pres">
      <dgm:prSet presAssocID="{E126A824-EB1C-4D8A-A5E8-FD27EF1F6DA1}" presName="hierRoot2" presStyleCnt="0">
        <dgm:presLayoutVars>
          <dgm:hierBranch val="init"/>
        </dgm:presLayoutVars>
      </dgm:prSet>
      <dgm:spPr/>
    </dgm:pt>
    <dgm:pt modelId="{7F1D0F4E-7814-4C10-8639-9E032566322F}" type="pres">
      <dgm:prSet presAssocID="{E126A824-EB1C-4D8A-A5E8-FD27EF1F6DA1}" presName="rootComposite" presStyleCnt="0"/>
      <dgm:spPr/>
    </dgm:pt>
    <dgm:pt modelId="{5C729631-E92D-47CF-82C8-39811F3971D4}" type="pres">
      <dgm:prSet presAssocID="{E126A824-EB1C-4D8A-A5E8-FD27EF1F6DA1}" presName="rootText" presStyleLbl="node2" presStyleIdx="1" presStyleCnt="3" custScaleY="72804" custLinFactNeighborY="526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2E4647-7B41-4B48-BDA9-032EC4F5FF8A}" type="pres">
      <dgm:prSet presAssocID="{E126A824-EB1C-4D8A-A5E8-FD27EF1F6D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29674C-DA96-4591-A476-8CBDC9E95F09}" type="pres">
      <dgm:prSet presAssocID="{E126A824-EB1C-4D8A-A5E8-FD27EF1F6DA1}" presName="hierChild4" presStyleCnt="0"/>
      <dgm:spPr/>
    </dgm:pt>
    <dgm:pt modelId="{994E37C7-495A-4232-A03E-BDE7C8BB18AF}" type="pres">
      <dgm:prSet presAssocID="{E126A824-EB1C-4D8A-A5E8-FD27EF1F6DA1}" presName="hierChild5" presStyleCnt="0"/>
      <dgm:spPr/>
    </dgm:pt>
    <dgm:pt modelId="{C30CE79A-FE19-4AD8-B9AD-038A1E95412E}" type="pres">
      <dgm:prSet presAssocID="{ED86DD7E-ACB5-45F7-9056-B75CFC0C86B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D068229-8955-4013-A609-6BF0D154F989}" type="pres">
      <dgm:prSet presAssocID="{39DF4A8E-A3B6-400C-B7AB-0AB4A927B6A7}" presName="hierRoot2" presStyleCnt="0">
        <dgm:presLayoutVars>
          <dgm:hierBranch val="init"/>
        </dgm:presLayoutVars>
      </dgm:prSet>
      <dgm:spPr/>
    </dgm:pt>
    <dgm:pt modelId="{DA973AE5-36DE-4CB3-BF82-909B0A7E263A}" type="pres">
      <dgm:prSet presAssocID="{39DF4A8E-A3B6-400C-B7AB-0AB4A927B6A7}" presName="rootComposite" presStyleCnt="0"/>
      <dgm:spPr/>
    </dgm:pt>
    <dgm:pt modelId="{4D3AD812-FD79-4057-B4A5-CB5F852BE650}" type="pres">
      <dgm:prSet presAssocID="{39DF4A8E-A3B6-400C-B7AB-0AB4A927B6A7}" presName="rootText" presStyleLbl="node2" presStyleIdx="2" presStyleCnt="3" custScaleY="72805" custLinFactNeighborY="526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65C493-F779-4A5B-906D-7EB5056CCB51}" type="pres">
      <dgm:prSet presAssocID="{39DF4A8E-A3B6-400C-B7AB-0AB4A927B6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D565D7CA-4E23-4509-BC9F-57FBE467F58C}" type="pres">
      <dgm:prSet presAssocID="{39DF4A8E-A3B6-400C-B7AB-0AB4A927B6A7}" presName="hierChild4" presStyleCnt="0"/>
      <dgm:spPr/>
    </dgm:pt>
    <dgm:pt modelId="{C9FCAB7E-C542-499C-996E-F69E7C978942}" type="pres">
      <dgm:prSet presAssocID="{39DF4A8E-A3B6-400C-B7AB-0AB4A927B6A7}" presName="hierChild5" presStyleCnt="0"/>
      <dgm:spPr/>
    </dgm:pt>
    <dgm:pt modelId="{ED2DABB6-DF2A-4EDF-B755-DAD1881A3D2C}" type="pres">
      <dgm:prSet presAssocID="{A388EF67-B034-4A58-A509-E12CB7B4B581}" presName="hierChild3" presStyleCnt="0"/>
      <dgm:spPr/>
    </dgm:pt>
    <dgm:pt modelId="{D77FA13A-11C5-49A8-AF69-F7C2E69AB5DA}" type="pres">
      <dgm:prSet presAssocID="{82EE5FEC-EF06-44B6-B041-0B42E551DC83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F1B889EB-2A14-41A0-9BAC-47140DC76B02}" type="pres">
      <dgm:prSet presAssocID="{25501A2B-C37D-4920-82EA-1CA36AE8B0B1}" presName="hierRoot3" presStyleCnt="0">
        <dgm:presLayoutVars>
          <dgm:hierBranch val="init"/>
        </dgm:presLayoutVars>
      </dgm:prSet>
      <dgm:spPr/>
    </dgm:pt>
    <dgm:pt modelId="{791A0AB4-ACC9-4039-9733-28F31DCF3126}" type="pres">
      <dgm:prSet presAssocID="{25501A2B-C37D-4920-82EA-1CA36AE8B0B1}" presName="rootComposite3" presStyleCnt="0"/>
      <dgm:spPr/>
    </dgm:pt>
    <dgm:pt modelId="{89EBDE8D-2905-488E-A243-C0B783957002}" type="pres">
      <dgm:prSet presAssocID="{25501A2B-C37D-4920-82EA-1CA36AE8B0B1}" presName="rootText3" presStyleLbl="asst1" presStyleIdx="0" presStyleCnt="2" custScaleY="66192" custLinFactNeighborY="3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8493B-A477-4394-99A3-C2255A8FE09E}" type="pres">
      <dgm:prSet presAssocID="{25501A2B-C37D-4920-82EA-1CA36AE8B0B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2D9FFA2-6FC9-4E1D-9391-25E76037BB11}" type="pres">
      <dgm:prSet presAssocID="{25501A2B-C37D-4920-82EA-1CA36AE8B0B1}" presName="hierChild6" presStyleCnt="0"/>
      <dgm:spPr/>
    </dgm:pt>
    <dgm:pt modelId="{3E2EEE9D-182B-4635-B5E0-4D6D6E49DB08}" type="pres">
      <dgm:prSet presAssocID="{25501A2B-C37D-4920-82EA-1CA36AE8B0B1}" presName="hierChild7" presStyleCnt="0"/>
      <dgm:spPr/>
    </dgm:pt>
    <dgm:pt modelId="{A04EF76D-F695-472D-AD19-DCEF9B49EE36}" type="pres">
      <dgm:prSet presAssocID="{CD3EE3C2-8D42-45A8-9A0C-FE369EDE127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152DD1DC-A072-4B40-97E7-9F705461437F}" type="pres">
      <dgm:prSet presAssocID="{00F8A3A1-F5AE-418D-A2BC-31CA3B8DE748}" presName="hierRoot3" presStyleCnt="0">
        <dgm:presLayoutVars>
          <dgm:hierBranch val="init"/>
        </dgm:presLayoutVars>
      </dgm:prSet>
      <dgm:spPr/>
    </dgm:pt>
    <dgm:pt modelId="{4A8B75FF-301B-4C8B-BBDE-8564F737F775}" type="pres">
      <dgm:prSet presAssocID="{00F8A3A1-F5AE-418D-A2BC-31CA3B8DE748}" presName="rootComposite3" presStyleCnt="0"/>
      <dgm:spPr/>
    </dgm:pt>
    <dgm:pt modelId="{B14CCDBD-92FD-48AE-9167-672C76214B68}" type="pres">
      <dgm:prSet presAssocID="{00F8A3A1-F5AE-418D-A2BC-31CA3B8DE748}" presName="rootText3" presStyleLbl="asst1" presStyleIdx="1" presStyleCnt="2" custScaleY="74556" custLinFactNeighborY="64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27A398-5D32-4C9C-A89A-074BBAAD4F27}" type="pres">
      <dgm:prSet presAssocID="{00F8A3A1-F5AE-418D-A2BC-31CA3B8DE74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C0E51D-BF9A-42BE-BD3C-A99E83F56B74}" type="pres">
      <dgm:prSet presAssocID="{00F8A3A1-F5AE-418D-A2BC-31CA3B8DE748}" presName="hierChild6" presStyleCnt="0"/>
      <dgm:spPr/>
    </dgm:pt>
    <dgm:pt modelId="{AA7BC2B0-4B0A-448E-9A34-3A81E1D5551A}" type="pres">
      <dgm:prSet presAssocID="{00F8A3A1-F5AE-418D-A2BC-31CA3B8DE748}" presName="hierChild7" presStyleCnt="0"/>
      <dgm:spPr/>
    </dgm:pt>
    <dgm:pt modelId="{FD85415A-0F18-44FA-89BB-809D5D022166}" type="pres">
      <dgm:prSet presAssocID="{E6B97887-0FC4-42F1-9B52-B13436829CE5}" presName="hierRoot1" presStyleCnt="0">
        <dgm:presLayoutVars>
          <dgm:hierBranch val="init"/>
        </dgm:presLayoutVars>
      </dgm:prSet>
      <dgm:spPr/>
    </dgm:pt>
    <dgm:pt modelId="{C8171661-03E4-442F-B961-9E54D324E66C}" type="pres">
      <dgm:prSet presAssocID="{E6B97887-0FC4-42F1-9B52-B13436829CE5}" presName="rootComposite1" presStyleCnt="0"/>
      <dgm:spPr/>
    </dgm:pt>
    <dgm:pt modelId="{E4F4C174-0C0D-4D22-B721-ECF26B1A95E1}" type="pres">
      <dgm:prSet presAssocID="{E6B97887-0FC4-42F1-9B52-B13436829CE5}" presName="rootText1" presStyleLbl="node0" presStyleIdx="1" presStyleCnt="2" custScaleY="78679" custLinFactX="-20326" custLinFactNeighborX="-100000" custLinFactNeighborY="749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AC5CF44-9A52-4AD9-B56E-62485DC942EC}" type="pres">
      <dgm:prSet presAssocID="{E6B97887-0FC4-42F1-9B52-B13436829CE5}" presName="rootConnector1" presStyleLbl="asst0" presStyleIdx="0" presStyleCnt="0"/>
      <dgm:spPr/>
      <dgm:t>
        <a:bodyPr/>
        <a:lstStyle/>
        <a:p>
          <a:endParaRPr lang="es-MX"/>
        </a:p>
      </dgm:t>
    </dgm:pt>
    <dgm:pt modelId="{292BE90C-14DD-4130-B476-1F44C2686708}" type="pres">
      <dgm:prSet presAssocID="{E6B97887-0FC4-42F1-9B52-B13436829CE5}" presName="hierChild2" presStyleCnt="0"/>
      <dgm:spPr/>
    </dgm:pt>
    <dgm:pt modelId="{E0D79C94-17A4-449A-8F45-1DB83D42307E}" type="pres">
      <dgm:prSet presAssocID="{E6B97887-0FC4-42F1-9B52-B13436829CE5}" presName="hierChild3" presStyleCnt="0"/>
      <dgm:spPr/>
    </dgm:pt>
  </dgm:ptLst>
  <dgm:cxnLst>
    <dgm:cxn modelId="{A44E7E1C-B13D-4395-A742-CBC0CD32E0A0}" type="presOf" srcId="{E6B97887-0FC4-42F1-9B52-B13436829CE5}" destId="{5AC5CF44-9A52-4AD9-B56E-62485DC942EC}" srcOrd="1" destOrd="0" presId="urn:microsoft.com/office/officeart/2005/8/layout/orgChart1"/>
    <dgm:cxn modelId="{F7541ECE-6D34-4E6B-A0AC-39B35A53AC60}" type="presOf" srcId="{C6F4473E-5D9C-4B39-A51F-84F99312DB0F}" destId="{30E765AE-3696-4A9D-8067-E1B903A1ABCC}" srcOrd="0" destOrd="0" presId="urn:microsoft.com/office/officeart/2005/8/layout/orgChart1"/>
    <dgm:cxn modelId="{ABDB023D-DB5C-4074-8F99-C4DF74A57A3C}" type="presOf" srcId="{A388EF67-B034-4A58-A509-E12CB7B4B581}" destId="{BCFC92D0-AC26-43A0-AA6D-C99E7A69FA65}" srcOrd="1" destOrd="0" presId="urn:microsoft.com/office/officeart/2005/8/layout/orgChart1"/>
    <dgm:cxn modelId="{FED5DE6C-9D70-4228-B002-7CD8F4B60AD2}" srcId="{A388EF67-B034-4A58-A509-E12CB7B4B581}" destId="{39DF4A8E-A3B6-400C-B7AB-0AB4A927B6A7}" srcOrd="4" destOrd="0" parTransId="{ED86DD7E-ACB5-45F7-9056-B75CFC0C86BF}" sibTransId="{F529A15A-E3BE-4A35-9F2F-1899210B5A2C}"/>
    <dgm:cxn modelId="{3DAA49BE-F57E-4BA4-AAE0-E29D90484691}" type="presOf" srcId="{E126A824-EB1C-4D8A-A5E8-FD27EF1F6DA1}" destId="{632E4647-7B41-4B48-BDA9-032EC4F5FF8A}" srcOrd="1" destOrd="0" presId="urn:microsoft.com/office/officeart/2005/8/layout/orgChart1"/>
    <dgm:cxn modelId="{564773E5-81C0-40A7-8776-A58EE6B61157}" type="presOf" srcId="{00F8A3A1-F5AE-418D-A2BC-31CA3B8DE748}" destId="{B14CCDBD-92FD-48AE-9167-672C76214B68}" srcOrd="0" destOrd="0" presId="urn:microsoft.com/office/officeart/2005/8/layout/orgChart1"/>
    <dgm:cxn modelId="{811CE1EE-CB55-4343-9B78-91156FF30B57}" type="presOf" srcId="{A388EF67-B034-4A58-A509-E12CB7B4B581}" destId="{80C21F3B-E07E-49A4-B82B-D02D2621ABAF}" srcOrd="0" destOrd="0" presId="urn:microsoft.com/office/officeart/2005/8/layout/orgChart1"/>
    <dgm:cxn modelId="{1BA1C7C1-6FF7-4FAD-9BEE-193404DAE9F7}" srcId="{A388EF67-B034-4A58-A509-E12CB7B4B581}" destId="{00F8A3A1-F5AE-418D-A2BC-31CA3B8DE748}" srcOrd="1" destOrd="0" parTransId="{CD3EE3C2-8D42-45A8-9A0C-FE369EDE127F}" sibTransId="{16FC6BC3-C426-4044-B563-C68C98D2C2AC}"/>
    <dgm:cxn modelId="{A1308E01-9673-4EC4-94AB-70C9B35E03F4}" type="presOf" srcId="{CD3EE3C2-8D42-45A8-9A0C-FE369EDE127F}" destId="{A04EF76D-F695-472D-AD19-DCEF9B49EE36}" srcOrd="0" destOrd="0" presId="urn:microsoft.com/office/officeart/2005/8/layout/orgChart1"/>
    <dgm:cxn modelId="{53EC865C-5CA5-4255-A0FD-8864D60528A1}" type="presOf" srcId="{82EE5FEC-EF06-44B6-B041-0B42E551DC83}" destId="{D77FA13A-11C5-49A8-AF69-F7C2E69AB5DA}" srcOrd="0" destOrd="0" presId="urn:microsoft.com/office/officeart/2005/8/layout/orgChart1"/>
    <dgm:cxn modelId="{FB9F86EF-1031-49BF-89E3-1499709D3969}" type="presOf" srcId="{39DF4A8E-A3B6-400C-B7AB-0AB4A927B6A7}" destId="{4D3AD812-FD79-4057-B4A5-CB5F852BE650}" srcOrd="0" destOrd="0" presId="urn:microsoft.com/office/officeart/2005/8/layout/orgChart1"/>
    <dgm:cxn modelId="{179624C4-F407-4070-A4E1-400ADFBCB848}" type="presOf" srcId="{E126A824-EB1C-4D8A-A5E8-FD27EF1F6DA1}" destId="{5C729631-E92D-47CF-82C8-39811F3971D4}" srcOrd="0" destOrd="0" presId="urn:microsoft.com/office/officeart/2005/8/layout/orgChart1"/>
    <dgm:cxn modelId="{34F93943-59E6-4932-A4CD-4ED6E4CE0F09}" type="presOf" srcId="{79963331-4EC3-4AF0-8B9D-F865D814D944}" destId="{B17FD23A-3DA7-48EF-AE37-147C5BC6B781}" srcOrd="1" destOrd="0" presId="urn:microsoft.com/office/officeart/2005/8/layout/orgChart1"/>
    <dgm:cxn modelId="{753D8671-B120-4457-89CA-81A47FF0202A}" srcId="{0348EC3D-287F-4917-BF1E-FC43C062F926}" destId="{A388EF67-B034-4A58-A509-E12CB7B4B581}" srcOrd="0" destOrd="0" parTransId="{4B4AC4F4-06F2-4F04-BE09-0FFFB4B52A3D}" sibTransId="{496AF350-248D-4D20-9056-4101B639AF77}"/>
    <dgm:cxn modelId="{423798CC-5BDA-4518-B13B-B79400B0A4E4}" type="presOf" srcId="{00F8A3A1-F5AE-418D-A2BC-31CA3B8DE748}" destId="{A127A398-5D32-4C9C-A89A-074BBAAD4F27}" srcOrd="1" destOrd="0" presId="urn:microsoft.com/office/officeart/2005/8/layout/orgChart1"/>
    <dgm:cxn modelId="{52932341-991E-4F2B-9AA9-28E98375BBCD}" type="presOf" srcId="{ED86DD7E-ACB5-45F7-9056-B75CFC0C86BF}" destId="{C30CE79A-FE19-4AD8-B9AD-038A1E95412E}" srcOrd="0" destOrd="0" presId="urn:microsoft.com/office/officeart/2005/8/layout/orgChart1"/>
    <dgm:cxn modelId="{B8C81FA1-9A3A-48F1-A00A-993ABBE6B761}" type="presOf" srcId="{79963331-4EC3-4AF0-8B9D-F865D814D944}" destId="{D2EE4AE2-CCE4-4B35-BC9F-D2F3B599E8A5}" srcOrd="0" destOrd="0" presId="urn:microsoft.com/office/officeart/2005/8/layout/orgChart1"/>
    <dgm:cxn modelId="{C84384D3-7A16-4244-846C-B228505B0D04}" type="presOf" srcId="{25501A2B-C37D-4920-82EA-1CA36AE8B0B1}" destId="{89EBDE8D-2905-488E-A243-C0B783957002}" srcOrd="0" destOrd="0" presId="urn:microsoft.com/office/officeart/2005/8/layout/orgChart1"/>
    <dgm:cxn modelId="{CBC819E2-9142-463A-971E-49C268BCEA35}" type="presOf" srcId="{0348EC3D-287F-4917-BF1E-FC43C062F926}" destId="{70991CA4-A944-42DA-B45B-D366AFC343E9}" srcOrd="0" destOrd="0" presId="urn:microsoft.com/office/officeart/2005/8/layout/orgChart1"/>
    <dgm:cxn modelId="{D24616B0-5CE3-4AEF-A399-135A63C10CB2}" srcId="{0348EC3D-287F-4917-BF1E-FC43C062F926}" destId="{E6B97887-0FC4-42F1-9B52-B13436829CE5}" srcOrd="1" destOrd="0" parTransId="{7BDA2982-AB93-4F12-8FBB-458A242E8291}" sibTransId="{460E45DF-7BC8-4974-9F9E-4E62BEC2D3C3}"/>
    <dgm:cxn modelId="{08780FF0-FEE5-41E3-B2ED-A67835C7740B}" type="presOf" srcId="{25501A2B-C37D-4920-82EA-1CA36AE8B0B1}" destId="{5F98493B-A477-4394-99A3-C2255A8FE09E}" srcOrd="1" destOrd="0" presId="urn:microsoft.com/office/officeart/2005/8/layout/orgChart1"/>
    <dgm:cxn modelId="{FBFD5A1A-4959-4097-8CD5-80E103FE5A79}" type="presOf" srcId="{39DF4A8E-A3B6-400C-B7AB-0AB4A927B6A7}" destId="{8365C493-F779-4A5B-906D-7EB5056CCB51}" srcOrd="1" destOrd="0" presId="urn:microsoft.com/office/officeart/2005/8/layout/orgChart1"/>
    <dgm:cxn modelId="{77BAEB81-7A1C-4628-B152-478E37415C60}" srcId="{A388EF67-B034-4A58-A509-E12CB7B4B581}" destId="{E126A824-EB1C-4D8A-A5E8-FD27EF1F6DA1}" srcOrd="3" destOrd="0" parTransId="{C6F4473E-5D9C-4B39-A51F-84F99312DB0F}" sibTransId="{1C968A1B-889D-478E-B504-15159DFA4ED4}"/>
    <dgm:cxn modelId="{10AD9E77-651B-4FE6-9C86-EC7440CE3F16}" type="presOf" srcId="{155247F0-62A0-4F1C-8188-65304D0D0FFF}" destId="{450D7F58-5A59-4F7A-B677-F8B09FD43F08}" srcOrd="0" destOrd="0" presId="urn:microsoft.com/office/officeart/2005/8/layout/orgChart1"/>
    <dgm:cxn modelId="{EAEBC721-7D41-4493-82BB-8A251D217F89}" srcId="{A388EF67-B034-4A58-A509-E12CB7B4B581}" destId="{79963331-4EC3-4AF0-8B9D-F865D814D944}" srcOrd="2" destOrd="0" parTransId="{155247F0-62A0-4F1C-8188-65304D0D0FFF}" sibTransId="{076373C9-BD1F-4742-9EA9-4DFA7CD5F03C}"/>
    <dgm:cxn modelId="{899DE882-2383-4F22-A129-2ED18BE0A934}" type="presOf" srcId="{E6B97887-0FC4-42F1-9B52-B13436829CE5}" destId="{E4F4C174-0C0D-4D22-B721-ECF26B1A95E1}" srcOrd="0" destOrd="0" presId="urn:microsoft.com/office/officeart/2005/8/layout/orgChart1"/>
    <dgm:cxn modelId="{A2B3164F-BF61-4A46-A66A-00CC9850B30B}" srcId="{A388EF67-B034-4A58-A509-E12CB7B4B581}" destId="{25501A2B-C37D-4920-82EA-1CA36AE8B0B1}" srcOrd="0" destOrd="0" parTransId="{82EE5FEC-EF06-44B6-B041-0B42E551DC83}" sibTransId="{E0A48C4B-A8E9-4567-B8C7-1DCC6D7F8866}"/>
    <dgm:cxn modelId="{1FA266F6-FBD2-424F-93B4-810BDA9C9FFD}" type="presParOf" srcId="{70991CA4-A944-42DA-B45B-D366AFC343E9}" destId="{7197A4E6-D1C8-4256-A297-C392B08B7CC6}" srcOrd="0" destOrd="0" presId="urn:microsoft.com/office/officeart/2005/8/layout/orgChart1"/>
    <dgm:cxn modelId="{00D942DF-2AAE-4813-8764-AE7FDBAA358C}" type="presParOf" srcId="{7197A4E6-D1C8-4256-A297-C392B08B7CC6}" destId="{B5FEAF9B-BE7D-42EF-90A9-FF25EB2C90CD}" srcOrd="0" destOrd="0" presId="urn:microsoft.com/office/officeart/2005/8/layout/orgChart1"/>
    <dgm:cxn modelId="{63883B74-58BA-42F2-8537-E3A3C258750D}" type="presParOf" srcId="{B5FEAF9B-BE7D-42EF-90A9-FF25EB2C90CD}" destId="{80C21F3B-E07E-49A4-B82B-D02D2621ABAF}" srcOrd="0" destOrd="0" presId="urn:microsoft.com/office/officeart/2005/8/layout/orgChart1"/>
    <dgm:cxn modelId="{D88889F6-9FD0-4343-9352-9E709F4A766D}" type="presParOf" srcId="{B5FEAF9B-BE7D-42EF-90A9-FF25EB2C90CD}" destId="{BCFC92D0-AC26-43A0-AA6D-C99E7A69FA65}" srcOrd="1" destOrd="0" presId="urn:microsoft.com/office/officeart/2005/8/layout/orgChart1"/>
    <dgm:cxn modelId="{0DB863A9-8929-4C21-9982-42B3124AFA1D}" type="presParOf" srcId="{7197A4E6-D1C8-4256-A297-C392B08B7CC6}" destId="{F5B0F9DE-3419-45AE-9C4E-7AA9E5DC079A}" srcOrd="1" destOrd="0" presId="urn:microsoft.com/office/officeart/2005/8/layout/orgChart1"/>
    <dgm:cxn modelId="{30A69701-5ED0-48DC-8B8F-E76E7B299E1B}" type="presParOf" srcId="{F5B0F9DE-3419-45AE-9C4E-7AA9E5DC079A}" destId="{450D7F58-5A59-4F7A-B677-F8B09FD43F08}" srcOrd="0" destOrd="0" presId="urn:microsoft.com/office/officeart/2005/8/layout/orgChart1"/>
    <dgm:cxn modelId="{4CF6BDAF-FD6F-4E8D-8A98-E86F3CEC8DE6}" type="presParOf" srcId="{F5B0F9DE-3419-45AE-9C4E-7AA9E5DC079A}" destId="{6A00BE0E-D059-4452-B4F0-F7A6A75896E7}" srcOrd="1" destOrd="0" presId="urn:microsoft.com/office/officeart/2005/8/layout/orgChart1"/>
    <dgm:cxn modelId="{E6E3BD86-7755-4E79-B4DB-6214E4DF1D09}" type="presParOf" srcId="{6A00BE0E-D059-4452-B4F0-F7A6A75896E7}" destId="{2BFE18C7-4C8F-49C9-90F1-549FC599D733}" srcOrd="0" destOrd="0" presId="urn:microsoft.com/office/officeart/2005/8/layout/orgChart1"/>
    <dgm:cxn modelId="{78AC94ED-AB21-439F-A0CF-9C9895B2A06C}" type="presParOf" srcId="{2BFE18C7-4C8F-49C9-90F1-549FC599D733}" destId="{D2EE4AE2-CCE4-4B35-BC9F-D2F3B599E8A5}" srcOrd="0" destOrd="0" presId="urn:microsoft.com/office/officeart/2005/8/layout/orgChart1"/>
    <dgm:cxn modelId="{0924F578-D607-4FCA-B55C-20AAD8F36940}" type="presParOf" srcId="{2BFE18C7-4C8F-49C9-90F1-549FC599D733}" destId="{B17FD23A-3DA7-48EF-AE37-147C5BC6B781}" srcOrd="1" destOrd="0" presId="urn:microsoft.com/office/officeart/2005/8/layout/orgChart1"/>
    <dgm:cxn modelId="{8CB9C739-42B9-4B34-8DBD-4E35BE3704BF}" type="presParOf" srcId="{6A00BE0E-D059-4452-B4F0-F7A6A75896E7}" destId="{BA3DE751-0DAF-49DA-8DCD-87BF9309046F}" srcOrd="1" destOrd="0" presId="urn:microsoft.com/office/officeart/2005/8/layout/orgChart1"/>
    <dgm:cxn modelId="{68957C85-B81F-4D9B-822D-12B50A3BE9B9}" type="presParOf" srcId="{6A00BE0E-D059-4452-B4F0-F7A6A75896E7}" destId="{48816B52-00D7-4DEB-9BD3-48805CBF4988}" srcOrd="2" destOrd="0" presId="urn:microsoft.com/office/officeart/2005/8/layout/orgChart1"/>
    <dgm:cxn modelId="{C1090D97-075F-4548-9847-CFF407656169}" type="presParOf" srcId="{F5B0F9DE-3419-45AE-9C4E-7AA9E5DC079A}" destId="{30E765AE-3696-4A9D-8067-E1B903A1ABCC}" srcOrd="2" destOrd="0" presId="urn:microsoft.com/office/officeart/2005/8/layout/orgChart1"/>
    <dgm:cxn modelId="{0A101369-60BC-41E0-A4D2-57EAFA2622B6}" type="presParOf" srcId="{F5B0F9DE-3419-45AE-9C4E-7AA9E5DC079A}" destId="{9D1BCFC9-7AA9-498D-8173-382052D75B57}" srcOrd="3" destOrd="0" presId="urn:microsoft.com/office/officeart/2005/8/layout/orgChart1"/>
    <dgm:cxn modelId="{704C2511-C346-4517-A70F-988C38E63D34}" type="presParOf" srcId="{9D1BCFC9-7AA9-498D-8173-382052D75B57}" destId="{7F1D0F4E-7814-4C10-8639-9E032566322F}" srcOrd="0" destOrd="0" presId="urn:microsoft.com/office/officeart/2005/8/layout/orgChart1"/>
    <dgm:cxn modelId="{CD8D94BB-20B5-405A-B760-9DA6E8C45CCA}" type="presParOf" srcId="{7F1D0F4E-7814-4C10-8639-9E032566322F}" destId="{5C729631-E92D-47CF-82C8-39811F3971D4}" srcOrd="0" destOrd="0" presId="urn:microsoft.com/office/officeart/2005/8/layout/orgChart1"/>
    <dgm:cxn modelId="{57F72276-E3AD-48ED-B966-9D676ED56ED4}" type="presParOf" srcId="{7F1D0F4E-7814-4C10-8639-9E032566322F}" destId="{632E4647-7B41-4B48-BDA9-032EC4F5FF8A}" srcOrd="1" destOrd="0" presId="urn:microsoft.com/office/officeart/2005/8/layout/orgChart1"/>
    <dgm:cxn modelId="{3958CE2C-4F9D-451F-8309-4F012FC23910}" type="presParOf" srcId="{9D1BCFC9-7AA9-498D-8173-382052D75B57}" destId="{3C29674C-DA96-4591-A476-8CBDC9E95F09}" srcOrd="1" destOrd="0" presId="urn:microsoft.com/office/officeart/2005/8/layout/orgChart1"/>
    <dgm:cxn modelId="{FE75D9AF-86DA-4616-B699-954414963F69}" type="presParOf" srcId="{9D1BCFC9-7AA9-498D-8173-382052D75B57}" destId="{994E37C7-495A-4232-A03E-BDE7C8BB18AF}" srcOrd="2" destOrd="0" presId="urn:microsoft.com/office/officeart/2005/8/layout/orgChart1"/>
    <dgm:cxn modelId="{6E590641-749E-45E6-A7E4-6F0900DF7F87}" type="presParOf" srcId="{F5B0F9DE-3419-45AE-9C4E-7AA9E5DC079A}" destId="{C30CE79A-FE19-4AD8-B9AD-038A1E95412E}" srcOrd="4" destOrd="0" presId="urn:microsoft.com/office/officeart/2005/8/layout/orgChart1"/>
    <dgm:cxn modelId="{4570C31C-203F-423E-86AA-A5D9D4B9231A}" type="presParOf" srcId="{F5B0F9DE-3419-45AE-9C4E-7AA9E5DC079A}" destId="{0D068229-8955-4013-A609-6BF0D154F989}" srcOrd="5" destOrd="0" presId="urn:microsoft.com/office/officeart/2005/8/layout/orgChart1"/>
    <dgm:cxn modelId="{A5B4CBE8-1349-4BFC-B9FE-C40CC3A8ABC1}" type="presParOf" srcId="{0D068229-8955-4013-A609-6BF0D154F989}" destId="{DA973AE5-36DE-4CB3-BF82-909B0A7E263A}" srcOrd="0" destOrd="0" presId="urn:microsoft.com/office/officeart/2005/8/layout/orgChart1"/>
    <dgm:cxn modelId="{103C0ECE-A6C5-471B-BF27-0DC44350DFE4}" type="presParOf" srcId="{DA973AE5-36DE-4CB3-BF82-909B0A7E263A}" destId="{4D3AD812-FD79-4057-B4A5-CB5F852BE650}" srcOrd="0" destOrd="0" presId="urn:microsoft.com/office/officeart/2005/8/layout/orgChart1"/>
    <dgm:cxn modelId="{495739A3-E511-43A5-8EBB-EBDD085A0274}" type="presParOf" srcId="{DA973AE5-36DE-4CB3-BF82-909B0A7E263A}" destId="{8365C493-F779-4A5B-906D-7EB5056CCB51}" srcOrd="1" destOrd="0" presId="urn:microsoft.com/office/officeart/2005/8/layout/orgChart1"/>
    <dgm:cxn modelId="{65529C8E-5A10-4663-B7F9-9225C798A49E}" type="presParOf" srcId="{0D068229-8955-4013-A609-6BF0D154F989}" destId="{D565D7CA-4E23-4509-BC9F-57FBE467F58C}" srcOrd="1" destOrd="0" presId="urn:microsoft.com/office/officeart/2005/8/layout/orgChart1"/>
    <dgm:cxn modelId="{0AF44EAE-CAF5-4246-84C3-7D62BF534EF6}" type="presParOf" srcId="{0D068229-8955-4013-A609-6BF0D154F989}" destId="{C9FCAB7E-C542-499C-996E-F69E7C978942}" srcOrd="2" destOrd="0" presId="urn:microsoft.com/office/officeart/2005/8/layout/orgChart1"/>
    <dgm:cxn modelId="{22E14567-D8F8-4AFC-B26D-F3D8E1539B9A}" type="presParOf" srcId="{7197A4E6-D1C8-4256-A297-C392B08B7CC6}" destId="{ED2DABB6-DF2A-4EDF-B755-DAD1881A3D2C}" srcOrd="2" destOrd="0" presId="urn:microsoft.com/office/officeart/2005/8/layout/orgChart1"/>
    <dgm:cxn modelId="{6A23F42D-F048-43C8-9079-EE14804F3CF1}" type="presParOf" srcId="{ED2DABB6-DF2A-4EDF-B755-DAD1881A3D2C}" destId="{D77FA13A-11C5-49A8-AF69-F7C2E69AB5DA}" srcOrd="0" destOrd="0" presId="urn:microsoft.com/office/officeart/2005/8/layout/orgChart1"/>
    <dgm:cxn modelId="{EAE0001D-F3D5-4680-9F7E-2979BE00675D}" type="presParOf" srcId="{ED2DABB6-DF2A-4EDF-B755-DAD1881A3D2C}" destId="{F1B889EB-2A14-41A0-9BAC-47140DC76B02}" srcOrd="1" destOrd="0" presId="urn:microsoft.com/office/officeart/2005/8/layout/orgChart1"/>
    <dgm:cxn modelId="{5C93A165-C6DC-4A05-90AB-00CFB2505743}" type="presParOf" srcId="{F1B889EB-2A14-41A0-9BAC-47140DC76B02}" destId="{791A0AB4-ACC9-4039-9733-28F31DCF3126}" srcOrd="0" destOrd="0" presId="urn:microsoft.com/office/officeart/2005/8/layout/orgChart1"/>
    <dgm:cxn modelId="{71C19760-592D-486F-AC1A-3337A006E353}" type="presParOf" srcId="{791A0AB4-ACC9-4039-9733-28F31DCF3126}" destId="{89EBDE8D-2905-488E-A243-C0B783957002}" srcOrd="0" destOrd="0" presId="urn:microsoft.com/office/officeart/2005/8/layout/orgChart1"/>
    <dgm:cxn modelId="{CFE5EBB0-B698-4A55-A12C-74A198C8693D}" type="presParOf" srcId="{791A0AB4-ACC9-4039-9733-28F31DCF3126}" destId="{5F98493B-A477-4394-99A3-C2255A8FE09E}" srcOrd="1" destOrd="0" presId="urn:microsoft.com/office/officeart/2005/8/layout/orgChart1"/>
    <dgm:cxn modelId="{12A30286-DEE8-415B-891E-AF03D5DA61E1}" type="presParOf" srcId="{F1B889EB-2A14-41A0-9BAC-47140DC76B02}" destId="{42D9FFA2-6FC9-4E1D-9391-25E76037BB11}" srcOrd="1" destOrd="0" presId="urn:microsoft.com/office/officeart/2005/8/layout/orgChart1"/>
    <dgm:cxn modelId="{D51A77F8-A101-4E16-A20D-D353F48B8465}" type="presParOf" srcId="{F1B889EB-2A14-41A0-9BAC-47140DC76B02}" destId="{3E2EEE9D-182B-4635-B5E0-4D6D6E49DB08}" srcOrd="2" destOrd="0" presId="urn:microsoft.com/office/officeart/2005/8/layout/orgChart1"/>
    <dgm:cxn modelId="{8BE9EA2F-D2B4-478F-8DE7-CABFD5EF3A08}" type="presParOf" srcId="{ED2DABB6-DF2A-4EDF-B755-DAD1881A3D2C}" destId="{A04EF76D-F695-472D-AD19-DCEF9B49EE36}" srcOrd="2" destOrd="0" presId="urn:microsoft.com/office/officeart/2005/8/layout/orgChart1"/>
    <dgm:cxn modelId="{211599A1-3645-4691-BED9-BE0864A6674B}" type="presParOf" srcId="{ED2DABB6-DF2A-4EDF-B755-DAD1881A3D2C}" destId="{152DD1DC-A072-4B40-97E7-9F705461437F}" srcOrd="3" destOrd="0" presId="urn:microsoft.com/office/officeart/2005/8/layout/orgChart1"/>
    <dgm:cxn modelId="{077782E7-99BA-434E-9B96-FD44E0A9D0C7}" type="presParOf" srcId="{152DD1DC-A072-4B40-97E7-9F705461437F}" destId="{4A8B75FF-301B-4C8B-BBDE-8564F737F775}" srcOrd="0" destOrd="0" presId="urn:microsoft.com/office/officeart/2005/8/layout/orgChart1"/>
    <dgm:cxn modelId="{28A5F04E-AF7B-40CB-94A9-472A8494288E}" type="presParOf" srcId="{4A8B75FF-301B-4C8B-BBDE-8564F737F775}" destId="{B14CCDBD-92FD-48AE-9167-672C76214B68}" srcOrd="0" destOrd="0" presId="urn:microsoft.com/office/officeart/2005/8/layout/orgChart1"/>
    <dgm:cxn modelId="{7DE50654-9A1F-4512-8609-83B0F5BA5B08}" type="presParOf" srcId="{4A8B75FF-301B-4C8B-BBDE-8564F737F775}" destId="{A127A398-5D32-4C9C-A89A-074BBAAD4F27}" srcOrd="1" destOrd="0" presId="urn:microsoft.com/office/officeart/2005/8/layout/orgChart1"/>
    <dgm:cxn modelId="{F8DF9B07-20C6-448C-9E90-03E3903EAE8C}" type="presParOf" srcId="{152DD1DC-A072-4B40-97E7-9F705461437F}" destId="{F4C0E51D-BF9A-42BE-BD3C-A99E83F56B74}" srcOrd="1" destOrd="0" presId="urn:microsoft.com/office/officeart/2005/8/layout/orgChart1"/>
    <dgm:cxn modelId="{80E8FD78-E81C-4B07-AC9E-DF384B232FFA}" type="presParOf" srcId="{152DD1DC-A072-4B40-97E7-9F705461437F}" destId="{AA7BC2B0-4B0A-448E-9A34-3A81E1D5551A}" srcOrd="2" destOrd="0" presId="urn:microsoft.com/office/officeart/2005/8/layout/orgChart1"/>
    <dgm:cxn modelId="{83A367F7-9411-4D4F-8A81-A67B4E9E4B3F}" type="presParOf" srcId="{70991CA4-A944-42DA-B45B-D366AFC343E9}" destId="{FD85415A-0F18-44FA-89BB-809D5D022166}" srcOrd="1" destOrd="0" presId="urn:microsoft.com/office/officeart/2005/8/layout/orgChart1"/>
    <dgm:cxn modelId="{B2A3BEE6-AA53-4B53-8B25-025347ED1BCF}" type="presParOf" srcId="{FD85415A-0F18-44FA-89BB-809D5D022166}" destId="{C8171661-03E4-442F-B961-9E54D324E66C}" srcOrd="0" destOrd="0" presId="urn:microsoft.com/office/officeart/2005/8/layout/orgChart1"/>
    <dgm:cxn modelId="{55BDD96A-11F7-4FE6-B90B-93CF64B22C8D}" type="presParOf" srcId="{C8171661-03E4-442F-B961-9E54D324E66C}" destId="{E4F4C174-0C0D-4D22-B721-ECF26B1A95E1}" srcOrd="0" destOrd="0" presId="urn:microsoft.com/office/officeart/2005/8/layout/orgChart1"/>
    <dgm:cxn modelId="{F3B90AEB-3DF3-4533-94DF-BEF508D2C729}" type="presParOf" srcId="{C8171661-03E4-442F-B961-9E54D324E66C}" destId="{5AC5CF44-9A52-4AD9-B56E-62485DC942EC}" srcOrd="1" destOrd="0" presId="urn:microsoft.com/office/officeart/2005/8/layout/orgChart1"/>
    <dgm:cxn modelId="{F30D79C3-E72D-4179-8714-043F212B0C43}" type="presParOf" srcId="{FD85415A-0F18-44FA-89BB-809D5D022166}" destId="{292BE90C-14DD-4130-B476-1F44C2686708}" srcOrd="1" destOrd="0" presId="urn:microsoft.com/office/officeart/2005/8/layout/orgChart1"/>
    <dgm:cxn modelId="{4D9C6B67-9923-4EEA-8A1C-057EB77B4816}" type="presParOf" srcId="{FD85415A-0F18-44FA-89BB-809D5D022166}" destId="{E0D79C94-17A4-449A-8F45-1DB83D4230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A0DEA47-1993-4CB3-B872-362DB33B27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02B0D18-F4E0-4D33-8CE8-90FD999C6E93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Panteones</a:t>
          </a:r>
        </a:p>
      </dgm:t>
    </dgm:pt>
    <dgm:pt modelId="{34FCD2BC-621D-4CDF-97F4-9ACEED4453D3}" type="parTrans" cxnId="{E144915E-A91F-4442-B56E-31B79DFF9337}">
      <dgm:prSet/>
      <dgm:spPr/>
      <dgm:t>
        <a:bodyPr/>
        <a:lstStyle/>
        <a:p>
          <a:endParaRPr lang="es-ES" sz="1200"/>
        </a:p>
      </dgm:t>
    </dgm:pt>
    <dgm:pt modelId="{0418E1C9-A7EC-4D6E-9760-1861043F7B73}" type="sibTrans" cxnId="{E144915E-A91F-4442-B56E-31B79DFF9337}">
      <dgm:prSet/>
      <dgm:spPr/>
      <dgm:t>
        <a:bodyPr/>
        <a:lstStyle/>
        <a:p>
          <a:endParaRPr lang="es-ES" sz="1200"/>
        </a:p>
      </dgm:t>
    </dgm:pt>
    <dgm:pt modelId="{D37761BF-8CBA-4F07-9EA5-580384F9B445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Panteones</a:t>
          </a:r>
        </a:p>
      </dgm:t>
    </dgm:pt>
    <dgm:pt modelId="{877E1B72-48D9-4D65-8B31-515F918FACFA}" type="parTrans" cxnId="{9799AF47-B3D2-4285-AB0C-EF4371C9220E}">
      <dgm:prSet/>
      <dgm:spPr/>
      <dgm:t>
        <a:bodyPr/>
        <a:lstStyle/>
        <a:p>
          <a:endParaRPr lang="es-ES" sz="1200"/>
        </a:p>
      </dgm:t>
    </dgm:pt>
    <dgm:pt modelId="{D61BF690-847B-41F8-8D5C-F77B83A2BCF2}" type="sibTrans" cxnId="{9799AF47-B3D2-4285-AB0C-EF4371C9220E}">
      <dgm:prSet/>
      <dgm:spPr/>
      <dgm:t>
        <a:bodyPr/>
        <a:lstStyle/>
        <a:p>
          <a:endParaRPr lang="es-ES" sz="1200"/>
        </a:p>
      </dgm:t>
    </dgm:pt>
    <dgm:pt modelId="{1F251B74-F0DC-48D0-9854-760CD1184871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</a:t>
          </a:r>
        </a:p>
      </dgm:t>
    </dgm:pt>
    <dgm:pt modelId="{BEDB3E39-DC65-445F-8C78-AC99D7F81FCC}" type="parTrans" cxnId="{0208AD5C-D65F-43AA-80B9-B054B3E52215}">
      <dgm:prSet/>
      <dgm:spPr/>
      <dgm:t>
        <a:bodyPr/>
        <a:lstStyle/>
        <a:p>
          <a:endParaRPr lang="es-ES" sz="1200"/>
        </a:p>
      </dgm:t>
    </dgm:pt>
    <dgm:pt modelId="{C3AABE22-A7BB-4105-ADF4-3FD9516384B8}" type="sibTrans" cxnId="{0208AD5C-D65F-43AA-80B9-B054B3E52215}">
      <dgm:prSet/>
      <dgm:spPr/>
      <dgm:t>
        <a:bodyPr/>
        <a:lstStyle/>
        <a:p>
          <a:endParaRPr lang="es-ES" sz="1200"/>
        </a:p>
      </dgm:t>
    </dgm:pt>
    <dgm:pt modelId="{3C75AEE6-ACCC-480D-9213-E2BBCFCFB0B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 </a:t>
          </a:r>
        </a:p>
      </dgm:t>
    </dgm:pt>
    <dgm:pt modelId="{CC5D358E-56A1-4522-8B12-0DAB1E86FAC4}" type="parTrans" cxnId="{5DE8EC51-154A-4900-895A-2312A7EE2403}">
      <dgm:prSet/>
      <dgm:spPr/>
      <dgm:t>
        <a:bodyPr/>
        <a:lstStyle/>
        <a:p>
          <a:endParaRPr lang="es-ES" sz="1200"/>
        </a:p>
      </dgm:t>
    </dgm:pt>
    <dgm:pt modelId="{3779826F-4510-4044-847F-CF356B9BF6D5}" type="sibTrans" cxnId="{5DE8EC51-154A-4900-895A-2312A7EE2403}">
      <dgm:prSet/>
      <dgm:spPr/>
      <dgm:t>
        <a:bodyPr/>
        <a:lstStyle/>
        <a:p>
          <a:endParaRPr lang="es-ES" sz="1200"/>
        </a:p>
      </dgm:t>
    </dgm:pt>
    <dgm:pt modelId="{37BD34FD-A04E-41E4-881B-F9A7B5C70516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</a:t>
          </a:r>
        </a:p>
      </dgm:t>
    </dgm:pt>
    <dgm:pt modelId="{2F1D3799-2E66-45EB-831B-FFE910305FA7}" type="parTrans" cxnId="{A145E0AC-1A93-4CB9-8F97-495536F0E54B}">
      <dgm:prSet/>
      <dgm:spPr/>
      <dgm:t>
        <a:bodyPr/>
        <a:lstStyle/>
        <a:p>
          <a:endParaRPr lang="es-ES" sz="1200"/>
        </a:p>
      </dgm:t>
    </dgm:pt>
    <dgm:pt modelId="{988AB7BA-704E-438C-8214-2AC3A035594E}" type="sibTrans" cxnId="{A145E0AC-1A93-4CB9-8F97-495536F0E54B}">
      <dgm:prSet/>
      <dgm:spPr/>
      <dgm:t>
        <a:bodyPr/>
        <a:lstStyle/>
        <a:p>
          <a:endParaRPr lang="es-ES" sz="1200"/>
        </a:p>
      </dgm:t>
    </dgm:pt>
    <dgm:pt modelId="{DC7BF051-3207-47BD-A3FB-3CAB8D698DCD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Chofer</a:t>
          </a:r>
        </a:p>
      </dgm:t>
    </dgm:pt>
    <dgm:pt modelId="{A5A9BFA0-8D2C-4ED6-9118-96C9027F79F1}" type="parTrans" cxnId="{4B855190-0F38-45A7-A144-A3B04BA4D398}">
      <dgm:prSet/>
      <dgm:spPr/>
      <dgm:t>
        <a:bodyPr/>
        <a:lstStyle/>
        <a:p>
          <a:endParaRPr lang="es-ES" sz="1200"/>
        </a:p>
      </dgm:t>
    </dgm:pt>
    <dgm:pt modelId="{5F485B81-33F3-4114-8EF3-DAA0D075378E}" type="sibTrans" cxnId="{4B855190-0F38-45A7-A144-A3B04BA4D398}">
      <dgm:prSet/>
      <dgm:spPr/>
      <dgm:t>
        <a:bodyPr/>
        <a:lstStyle/>
        <a:p>
          <a:endParaRPr lang="es-ES" sz="1200"/>
        </a:p>
      </dgm:t>
    </dgm:pt>
    <dgm:pt modelId="{6D9A9A5A-A8CC-4FE7-B616-CADEAED57E0E}">
      <dgm:prSet custT="1"/>
      <dgm:spPr/>
      <dgm:t>
        <a:bodyPr/>
        <a:lstStyle/>
        <a:p>
          <a:r>
            <a:rPr lang="es-ES" sz="1200" dirty="0" smtClean="0"/>
            <a:t>Secciones</a:t>
          </a:r>
          <a:endParaRPr lang="es-ES" sz="1200" dirty="0"/>
        </a:p>
      </dgm:t>
    </dgm:pt>
    <dgm:pt modelId="{F330FABF-DD96-4BA9-A444-99BB852F2389}" type="parTrans" cxnId="{1988CAFC-8B95-4DFD-9333-CD9E8AB6C396}">
      <dgm:prSet/>
      <dgm:spPr/>
      <dgm:t>
        <a:bodyPr/>
        <a:lstStyle/>
        <a:p>
          <a:endParaRPr lang="es-ES" sz="1200"/>
        </a:p>
      </dgm:t>
    </dgm:pt>
    <dgm:pt modelId="{9A675266-CA0C-4379-9A86-D3B81909EA33}" type="sibTrans" cxnId="{1988CAFC-8B95-4DFD-9333-CD9E8AB6C396}">
      <dgm:prSet/>
      <dgm:spPr/>
      <dgm:t>
        <a:bodyPr/>
        <a:lstStyle/>
        <a:p>
          <a:endParaRPr lang="es-ES" sz="1200"/>
        </a:p>
      </dgm:t>
    </dgm:pt>
    <dgm:pt modelId="{E4B841EC-484C-4CB5-BCF5-AA869EFE0F3C}">
      <dgm:prSet custT="1"/>
      <dgm:spPr/>
      <dgm:t>
        <a:bodyPr/>
        <a:lstStyle/>
        <a:p>
          <a:r>
            <a:rPr lang="es-ES" sz="1200" dirty="0" smtClean="0"/>
            <a:t>Panteón San Jorge</a:t>
          </a:r>
          <a:endParaRPr lang="es-ES" sz="1200" dirty="0"/>
        </a:p>
      </dgm:t>
    </dgm:pt>
    <dgm:pt modelId="{0EDA7A8B-B673-4169-9B05-472ABF391E34}" type="parTrans" cxnId="{89FE2A38-A4CA-4CF8-A22E-813C89C5E53D}">
      <dgm:prSet/>
      <dgm:spPr/>
      <dgm:t>
        <a:bodyPr/>
        <a:lstStyle/>
        <a:p>
          <a:endParaRPr lang="es-ES" sz="1200"/>
        </a:p>
      </dgm:t>
    </dgm:pt>
    <dgm:pt modelId="{59E91EC1-9E4A-43C7-8308-FA371779679C}" type="sibTrans" cxnId="{89FE2A38-A4CA-4CF8-A22E-813C89C5E53D}">
      <dgm:prSet/>
      <dgm:spPr/>
      <dgm:t>
        <a:bodyPr/>
        <a:lstStyle/>
        <a:p>
          <a:endParaRPr lang="es-ES" sz="1200"/>
        </a:p>
      </dgm:t>
    </dgm:pt>
    <dgm:pt modelId="{39D68223-EF10-43FE-99CF-C996A9722F1F}">
      <dgm:prSet custT="1"/>
      <dgm:spPr/>
      <dgm:t>
        <a:bodyPr/>
        <a:lstStyle/>
        <a:p>
          <a:r>
            <a:rPr lang="es-ES" sz="1200" dirty="0" smtClean="0"/>
            <a:t>Panteón Valle Verde</a:t>
          </a:r>
          <a:endParaRPr lang="es-ES" sz="1200" dirty="0"/>
        </a:p>
      </dgm:t>
    </dgm:pt>
    <dgm:pt modelId="{6237EAC7-47B3-4775-A584-EE891B968EC7}" type="parTrans" cxnId="{F836D2D0-8AAA-4455-8D39-325A3BCFB935}">
      <dgm:prSet/>
      <dgm:spPr/>
      <dgm:t>
        <a:bodyPr/>
        <a:lstStyle/>
        <a:p>
          <a:endParaRPr lang="es-ES" sz="1200"/>
        </a:p>
      </dgm:t>
    </dgm:pt>
    <dgm:pt modelId="{0C5F9348-F796-462A-8F96-D999CD81778C}" type="sibTrans" cxnId="{F836D2D0-8AAA-4455-8D39-325A3BCFB935}">
      <dgm:prSet/>
      <dgm:spPr/>
      <dgm:t>
        <a:bodyPr/>
        <a:lstStyle/>
        <a:p>
          <a:endParaRPr lang="es-ES" sz="1200"/>
        </a:p>
      </dgm:t>
    </dgm:pt>
    <dgm:pt modelId="{A1F9A23D-F410-4448-B725-FF7BBBF05527}">
      <dgm:prSet custT="1"/>
      <dgm:spPr/>
      <dgm:t>
        <a:bodyPr/>
        <a:lstStyle/>
        <a:p>
          <a:r>
            <a:rPr lang="es-ES" sz="1200" dirty="0" smtClean="0"/>
            <a:t>Panteón Topo Chico</a:t>
          </a:r>
          <a:endParaRPr lang="es-ES" sz="1200" dirty="0"/>
        </a:p>
      </dgm:t>
    </dgm:pt>
    <dgm:pt modelId="{F3DBAE8C-A10C-4515-A291-0F84C16B602D}" type="parTrans" cxnId="{0E032302-1BF9-45BE-B2C2-72067773AF36}">
      <dgm:prSet/>
      <dgm:spPr/>
      <dgm:t>
        <a:bodyPr/>
        <a:lstStyle/>
        <a:p>
          <a:endParaRPr lang="es-ES" sz="1200"/>
        </a:p>
      </dgm:t>
    </dgm:pt>
    <dgm:pt modelId="{0F3A5E9C-1FB2-4737-9AEA-44E8A58797A9}" type="sibTrans" cxnId="{0E032302-1BF9-45BE-B2C2-72067773AF36}">
      <dgm:prSet/>
      <dgm:spPr/>
      <dgm:t>
        <a:bodyPr/>
        <a:lstStyle/>
        <a:p>
          <a:endParaRPr lang="es-ES" sz="1200"/>
        </a:p>
      </dgm:t>
    </dgm:pt>
    <dgm:pt modelId="{60D4B71C-1369-4F47-817E-62822491F6C0}">
      <dgm:prSet custT="1"/>
      <dgm:spPr/>
      <dgm:t>
        <a:bodyPr/>
        <a:lstStyle/>
        <a:p>
          <a:r>
            <a:rPr lang="es-ES" sz="1200" dirty="0" smtClean="0"/>
            <a:t>Panteón </a:t>
          </a:r>
          <a:r>
            <a:rPr lang="es-ES" sz="1200" dirty="0" err="1" smtClean="0"/>
            <a:t>Estanzuela</a:t>
          </a:r>
          <a:endParaRPr lang="es-ES" sz="1200" dirty="0"/>
        </a:p>
      </dgm:t>
    </dgm:pt>
    <dgm:pt modelId="{1C95F1A6-A893-488A-A6AA-AEFB34016328}" type="parTrans" cxnId="{78702C5C-F7A5-4591-BC39-3D18857B712E}">
      <dgm:prSet/>
      <dgm:spPr/>
      <dgm:t>
        <a:bodyPr/>
        <a:lstStyle/>
        <a:p>
          <a:endParaRPr lang="es-ES" sz="1200"/>
        </a:p>
      </dgm:t>
    </dgm:pt>
    <dgm:pt modelId="{EADA7CB8-6EA8-4ABF-88AD-EE80FB9F47E7}" type="sibTrans" cxnId="{78702C5C-F7A5-4591-BC39-3D18857B712E}">
      <dgm:prSet/>
      <dgm:spPr/>
      <dgm:t>
        <a:bodyPr/>
        <a:lstStyle/>
        <a:p>
          <a:endParaRPr lang="es-ES" sz="1200"/>
        </a:p>
      </dgm:t>
    </dgm:pt>
    <dgm:pt modelId="{39C2EA48-4FCF-4C76-8626-CD6D1A65584C}" type="pres">
      <dgm:prSet presAssocID="{3A0DEA47-1993-4CB3-B872-362DB33B27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AE0C269-28E4-4B77-A230-0BD422DD1A09}" type="pres">
      <dgm:prSet presAssocID="{902B0D18-F4E0-4D33-8CE8-90FD999C6E93}" presName="hierRoot1" presStyleCnt="0">
        <dgm:presLayoutVars>
          <dgm:hierBranch val="init"/>
        </dgm:presLayoutVars>
      </dgm:prSet>
      <dgm:spPr/>
    </dgm:pt>
    <dgm:pt modelId="{0EAE339D-03EA-40CC-985E-79FCAAF65953}" type="pres">
      <dgm:prSet presAssocID="{902B0D18-F4E0-4D33-8CE8-90FD999C6E93}" presName="rootComposite1" presStyleCnt="0"/>
      <dgm:spPr/>
    </dgm:pt>
    <dgm:pt modelId="{C014DAF2-302B-4F5D-827A-F485FBF48EDB}" type="pres">
      <dgm:prSet presAssocID="{902B0D18-F4E0-4D33-8CE8-90FD999C6E93}" presName="rootText1" presStyleLbl="node0" presStyleIdx="0" presStyleCnt="1" custScaleX="143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6C794-8FE4-4BAA-9CBA-64163174CB61}" type="pres">
      <dgm:prSet presAssocID="{902B0D18-F4E0-4D33-8CE8-90FD999C6E9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0A03A8-9385-4560-9235-66D200DBFA94}" type="pres">
      <dgm:prSet presAssocID="{902B0D18-F4E0-4D33-8CE8-90FD999C6E93}" presName="hierChild2" presStyleCnt="0"/>
      <dgm:spPr/>
    </dgm:pt>
    <dgm:pt modelId="{A55E7EE2-D983-44A0-85A9-7E285ADC1E7D}" type="pres">
      <dgm:prSet presAssocID="{877E1B72-48D9-4D65-8B31-515F918FACF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3FA877-D449-48AC-A6D4-2EB55823C9DD}" type="pres">
      <dgm:prSet presAssocID="{D37761BF-8CBA-4F07-9EA5-580384F9B445}" presName="hierRoot2" presStyleCnt="0">
        <dgm:presLayoutVars>
          <dgm:hierBranch/>
        </dgm:presLayoutVars>
      </dgm:prSet>
      <dgm:spPr/>
    </dgm:pt>
    <dgm:pt modelId="{13A5BA44-43F2-4E14-B343-0F009343407C}" type="pres">
      <dgm:prSet presAssocID="{D37761BF-8CBA-4F07-9EA5-580384F9B445}" presName="rootComposite" presStyleCnt="0"/>
      <dgm:spPr/>
    </dgm:pt>
    <dgm:pt modelId="{E60CA30A-7F6A-4413-90A2-88D9217B3FFD}" type="pres">
      <dgm:prSet presAssocID="{D37761BF-8CBA-4F07-9EA5-580384F9B445}" presName="rootText" presStyleLbl="node2" presStyleIdx="0" presStyleCnt="1" custScaleX="143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3E4E03-AE13-400F-B276-6738A0ABD437}" type="pres">
      <dgm:prSet presAssocID="{D37761BF-8CBA-4F07-9EA5-580384F9B445}" presName="rootConnector" presStyleLbl="node2" presStyleIdx="0" presStyleCnt="1"/>
      <dgm:spPr/>
      <dgm:t>
        <a:bodyPr/>
        <a:lstStyle/>
        <a:p>
          <a:endParaRPr lang="es-ES"/>
        </a:p>
      </dgm:t>
    </dgm:pt>
    <dgm:pt modelId="{BFC1F1F4-0B1B-4DC6-AF9A-CA281B95CCB0}" type="pres">
      <dgm:prSet presAssocID="{D37761BF-8CBA-4F07-9EA5-580384F9B445}" presName="hierChild4" presStyleCnt="0"/>
      <dgm:spPr/>
    </dgm:pt>
    <dgm:pt modelId="{D1B51221-6B59-4643-8DEE-A4993B23FBFE}" type="pres">
      <dgm:prSet presAssocID="{CC5D358E-56A1-4522-8B12-0DAB1E86FAC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B71B18F-13EF-4A92-AA41-B90C1923237A}" type="pres">
      <dgm:prSet presAssocID="{3C75AEE6-ACCC-480D-9213-E2BBCFCFB0BF}" presName="hierRoot2" presStyleCnt="0">
        <dgm:presLayoutVars>
          <dgm:hierBranch val="init"/>
        </dgm:presLayoutVars>
      </dgm:prSet>
      <dgm:spPr/>
    </dgm:pt>
    <dgm:pt modelId="{9FA7B709-7E9C-4FA6-936A-E785EE45FA38}" type="pres">
      <dgm:prSet presAssocID="{3C75AEE6-ACCC-480D-9213-E2BBCFCFB0BF}" presName="rootComposite" presStyleCnt="0"/>
      <dgm:spPr/>
    </dgm:pt>
    <dgm:pt modelId="{DA4BC364-8D6C-47B4-8844-23CAE5CE6099}" type="pres">
      <dgm:prSet presAssocID="{3C75AEE6-ACCC-480D-9213-E2BBCFCFB0BF}" presName="rootText" presStyleLbl="node3" presStyleIdx="0" presStyleCnt="4" custScaleX="168868" custLinFactNeighborX="728" custLinFactNeighborY="-2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B2B0E-EB30-4143-91D0-51DD260F110B}" type="pres">
      <dgm:prSet presAssocID="{3C75AEE6-ACCC-480D-9213-E2BBCFCFB0BF}" presName="rootConnector" presStyleLbl="node3" presStyleIdx="0" presStyleCnt="4"/>
      <dgm:spPr/>
      <dgm:t>
        <a:bodyPr/>
        <a:lstStyle/>
        <a:p>
          <a:endParaRPr lang="es-ES"/>
        </a:p>
      </dgm:t>
    </dgm:pt>
    <dgm:pt modelId="{1ECFE70F-C6EA-45C9-BB37-5A9536FC86E3}" type="pres">
      <dgm:prSet presAssocID="{3C75AEE6-ACCC-480D-9213-E2BBCFCFB0BF}" presName="hierChild4" presStyleCnt="0"/>
      <dgm:spPr/>
    </dgm:pt>
    <dgm:pt modelId="{64F133D5-ACA1-41DB-9B7B-3FE639035620}" type="pres">
      <dgm:prSet presAssocID="{3C75AEE6-ACCC-480D-9213-E2BBCFCFB0BF}" presName="hierChild5" presStyleCnt="0"/>
      <dgm:spPr/>
    </dgm:pt>
    <dgm:pt modelId="{E68F6F20-E5BA-42DD-B763-9E304BDF314A}" type="pres">
      <dgm:prSet presAssocID="{2F1D3799-2E66-45EB-831B-FFE910305F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9C88331-6F21-4A56-B67B-03A873C2EC1D}" type="pres">
      <dgm:prSet presAssocID="{37BD34FD-A04E-41E4-881B-F9A7B5C70516}" presName="hierRoot2" presStyleCnt="0">
        <dgm:presLayoutVars>
          <dgm:hierBranch val="init"/>
        </dgm:presLayoutVars>
      </dgm:prSet>
      <dgm:spPr/>
    </dgm:pt>
    <dgm:pt modelId="{E2D11EF8-49B4-44DC-A0A5-63587ADBB580}" type="pres">
      <dgm:prSet presAssocID="{37BD34FD-A04E-41E4-881B-F9A7B5C70516}" presName="rootComposite" presStyleCnt="0"/>
      <dgm:spPr/>
    </dgm:pt>
    <dgm:pt modelId="{4F178CA0-85E7-49FF-BBE4-BA1C2D308AAC}" type="pres">
      <dgm:prSet presAssocID="{37BD34FD-A04E-41E4-881B-F9A7B5C70516}" presName="rootText" presStyleLbl="node3" presStyleIdx="1" presStyleCnt="4" custScaleX="143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D2E490-F6D8-443E-95FC-3FE7563110AA}" type="pres">
      <dgm:prSet presAssocID="{37BD34FD-A04E-41E4-881B-F9A7B5C705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961413C0-D761-46A0-8412-75E0FB23AF8C}" type="pres">
      <dgm:prSet presAssocID="{37BD34FD-A04E-41E4-881B-F9A7B5C70516}" presName="hierChild4" presStyleCnt="0"/>
      <dgm:spPr/>
    </dgm:pt>
    <dgm:pt modelId="{AB4EE6A2-C12D-47B2-BF7A-FDE4C6108F04}" type="pres">
      <dgm:prSet presAssocID="{37BD34FD-A04E-41E4-881B-F9A7B5C70516}" presName="hierChild5" presStyleCnt="0"/>
      <dgm:spPr/>
    </dgm:pt>
    <dgm:pt modelId="{3FBB758E-3A41-4D3B-AFA4-2BCDB715CD7E}" type="pres">
      <dgm:prSet presAssocID="{A5A9BFA0-8D2C-4ED6-9118-96C9027F79F1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EFBED6C-AD63-4C61-96B5-C1C745FB8CC3}" type="pres">
      <dgm:prSet presAssocID="{DC7BF051-3207-47BD-A3FB-3CAB8D698DCD}" presName="hierRoot2" presStyleCnt="0">
        <dgm:presLayoutVars>
          <dgm:hierBranch val="init"/>
        </dgm:presLayoutVars>
      </dgm:prSet>
      <dgm:spPr/>
    </dgm:pt>
    <dgm:pt modelId="{E64D8503-3ADB-4450-A120-BAEE08258F31}" type="pres">
      <dgm:prSet presAssocID="{DC7BF051-3207-47BD-A3FB-3CAB8D698DCD}" presName="rootComposite" presStyleCnt="0"/>
      <dgm:spPr/>
    </dgm:pt>
    <dgm:pt modelId="{E05528CF-6624-486C-B173-BC89B2787885}" type="pres">
      <dgm:prSet presAssocID="{DC7BF051-3207-47BD-A3FB-3CAB8D698DCD}" presName="rootText" presStyleLbl="node3" presStyleIdx="2" presStyleCnt="4" custScaleX="143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D74B-A41F-4D4F-8AF4-9C2518D32CE4}" type="pres">
      <dgm:prSet presAssocID="{DC7BF051-3207-47BD-A3FB-3CAB8D698DCD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D800DE-C3E6-4B33-963F-CC38CF34247B}" type="pres">
      <dgm:prSet presAssocID="{DC7BF051-3207-47BD-A3FB-3CAB8D698DCD}" presName="hierChild4" presStyleCnt="0"/>
      <dgm:spPr/>
    </dgm:pt>
    <dgm:pt modelId="{CE838558-311B-44CF-BCC9-AD3D89F5AB0A}" type="pres">
      <dgm:prSet presAssocID="{DC7BF051-3207-47BD-A3FB-3CAB8D698DCD}" presName="hierChild5" presStyleCnt="0"/>
      <dgm:spPr/>
    </dgm:pt>
    <dgm:pt modelId="{B540E9DF-910B-473C-B569-79931CD90ABC}" type="pres">
      <dgm:prSet presAssocID="{F330FABF-DD96-4BA9-A444-99BB852F238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6A352480-C7B2-4D8C-9A35-8780E7F40E33}" type="pres">
      <dgm:prSet presAssocID="{6D9A9A5A-A8CC-4FE7-B616-CADEAED57E0E}" presName="hierRoot2" presStyleCnt="0">
        <dgm:presLayoutVars>
          <dgm:hierBranch val="init"/>
        </dgm:presLayoutVars>
      </dgm:prSet>
      <dgm:spPr/>
    </dgm:pt>
    <dgm:pt modelId="{B4A9E0FE-40AC-4E48-9686-9C2A5217667F}" type="pres">
      <dgm:prSet presAssocID="{6D9A9A5A-A8CC-4FE7-B616-CADEAED57E0E}" presName="rootComposite" presStyleCnt="0"/>
      <dgm:spPr/>
    </dgm:pt>
    <dgm:pt modelId="{298967C0-C315-4E04-9B74-A9EC56949BC5}" type="pres">
      <dgm:prSet presAssocID="{6D9A9A5A-A8CC-4FE7-B616-CADEAED57E0E}" presName="rootText" presStyleLbl="node3" presStyleIdx="3" presStyleCnt="4" custScaleX="143170" custScaleY="64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56372-8B66-46CD-8F8D-153653121969}" type="pres">
      <dgm:prSet presAssocID="{6D9A9A5A-A8CC-4FE7-B616-CADEAED57E0E}" presName="rootConnector" presStyleLbl="node3" presStyleIdx="3" presStyleCnt="4"/>
      <dgm:spPr/>
      <dgm:t>
        <a:bodyPr/>
        <a:lstStyle/>
        <a:p>
          <a:endParaRPr lang="es-ES"/>
        </a:p>
      </dgm:t>
    </dgm:pt>
    <dgm:pt modelId="{A8401EF1-59D3-4664-AFF0-5C66FFCE2D21}" type="pres">
      <dgm:prSet presAssocID="{6D9A9A5A-A8CC-4FE7-B616-CADEAED57E0E}" presName="hierChild4" presStyleCnt="0"/>
      <dgm:spPr/>
    </dgm:pt>
    <dgm:pt modelId="{1B3FEECD-EB1F-4B30-A06A-CA38DC896768}" type="pres">
      <dgm:prSet presAssocID="{0EDA7A8B-B673-4169-9B05-472ABF391E34}" presName="Name37" presStyleLbl="parChTrans1D4" presStyleIdx="0" presStyleCnt="4"/>
      <dgm:spPr/>
      <dgm:t>
        <a:bodyPr/>
        <a:lstStyle/>
        <a:p>
          <a:endParaRPr lang="es-ES"/>
        </a:p>
      </dgm:t>
    </dgm:pt>
    <dgm:pt modelId="{12C4140D-0B89-4212-9042-44CF71D57C3D}" type="pres">
      <dgm:prSet presAssocID="{E4B841EC-484C-4CB5-BCF5-AA869EFE0F3C}" presName="hierRoot2" presStyleCnt="0">
        <dgm:presLayoutVars>
          <dgm:hierBranch val="init"/>
        </dgm:presLayoutVars>
      </dgm:prSet>
      <dgm:spPr/>
    </dgm:pt>
    <dgm:pt modelId="{CC25F330-B247-43B7-9D4D-1C984F8F7590}" type="pres">
      <dgm:prSet presAssocID="{E4B841EC-484C-4CB5-BCF5-AA869EFE0F3C}" presName="rootComposite" presStyleCnt="0"/>
      <dgm:spPr/>
    </dgm:pt>
    <dgm:pt modelId="{EEE84CF8-AEF2-4E2E-8FB1-62FEC72F2E13}" type="pres">
      <dgm:prSet presAssocID="{E4B841EC-484C-4CB5-BCF5-AA869EFE0F3C}" presName="rootText" presStyleLbl="node4" presStyleIdx="0" presStyleCnt="4" custScaleX="122057" custScaleY="72883" custLinFactNeighborY="-19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43531C-2E67-436D-91D7-2C707FD5C03D}" type="pres">
      <dgm:prSet presAssocID="{E4B841EC-484C-4CB5-BCF5-AA869EFE0F3C}" presName="rootConnector" presStyleLbl="node4" presStyleIdx="0" presStyleCnt="4"/>
      <dgm:spPr/>
      <dgm:t>
        <a:bodyPr/>
        <a:lstStyle/>
        <a:p>
          <a:endParaRPr lang="es-ES"/>
        </a:p>
      </dgm:t>
    </dgm:pt>
    <dgm:pt modelId="{716C19FD-A900-4A85-9C2C-6205261FBE26}" type="pres">
      <dgm:prSet presAssocID="{E4B841EC-484C-4CB5-BCF5-AA869EFE0F3C}" presName="hierChild4" presStyleCnt="0"/>
      <dgm:spPr/>
    </dgm:pt>
    <dgm:pt modelId="{3358B95E-C038-44C3-9910-D54E6128F9BE}" type="pres">
      <dgm:prSet presAssocID="{E4B841EC-484C-4CB5-BCF5-AA869EFE0F3C}" presName="hierChild5" presStyleCnt="0"/>
      <dgm:spPr/>
    </dgm:pt>
    <dgm:pt modelId="{0E4254C1-ECB9-4291-A132-AF28FA5452CE}" type="pres">
      <dgm:prSet presAssocID="{6237EAC7-47B3-4775-A584-EE891B968EC7}" presName="Name37" presStyleLbl="parChTrans1D4" presStyleIdx="1" presStyleCnt="4"/>
      <dgm:spPr/>
      <dgm:t>
        <a:bodyPr/>
        <a:lstStyle/>
        <a:p>
          <a:endParaRPr lang="es-ES"/>
        </a:p>
      </dgm:t>
    </dgm:pt>
    <dgm:pt modelId="{953880AF-1A03-4987-A4E9-1449D6F77231}" type="pres">
      <dgm:prSet presAssocID="{39D68223-EF10-43FE-99CF-C996A9722F1F}" presName="hierRoot2" presStyleCnt="0">
        <dgm:presLayoutVars>
          <dgm:hierBranch val="init"/>
        </dgm:presLayoutVars>
      </dgm:prSet>
      <dgm:spPr/>
    </dgm:pt>
    <dgm:pt modelId="{33E0565E-6AEC-404B-B4A1-B854A4163A54}" type="pres">
      <dgm:prSet presAssocID="{39D68223-EF10-43FE-99CF-C996A9722F1F}" presName="rootComposite" presStyleCnt="0"/>
      <dgm:spPr/>
    </dgm:pt>
    <dgm:pt modelId="{25949F6B-DB49-4D35-969E-9BC2988ADBFB}" type="pres">
      <dgm:prSet presAssocID="{39D68223-EF10-43FE-99CF-C996A9722F1F}" presName="rootText" presStyleLbl="node4" presStyleIdx="1" presStyleCnt="4" custScaleX="122057" custScaleY="72883" custLinFactNeighborY="-37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4DB89-96AD-49FF-B471-877BB9D722B5}" type="pres">
      <dgm:prSet presAssocID="{39D68223-EF10-43FE-99CF-C996A9722F1F}" presName="rootConnector" presStyleLbl="node4" presStyleIdx="1" presStyleCnt="4"/>
      <dgm:spPr/>
      <dgm:t>
        <a:bodyPr/>
        <a:lstStyle/>
        <a:p>
          <a:endParaRPr lang="es-ES"/>
        </a:p>
      </dgm:t>
    </dgm:pt>
    <dgm:pt modelId="{D2174DB1-20F1-4387-959A-FB1C785D041B}" type="pres">
      <dgm:prSet presAssocID="{39D68223-EF10-43FE-99CF-C996A9722F1F}" presName="hierChild4" presStyleCnt="0"/>
      <dgm:spPr/>
    </dgm:pt>
    <dgm:pt modelId="{5B1BD704-3FF7-4999-AEC4-C8B354CB162E}" type="pres">
      <dgm:prSet presAssocID="{39D68223-EF10-43FE-99CF-C996A9722F1F}" presName="hierChild5" presStyleCnt="0"/>
      <dgm:spPr/>
    </dgm:pt>
    <dgm:pt modelId="{E394CF57-D74D-403D-B84E-705B6488F1F4}" type="pres">
      <dgm:prSet presAssocID="{F3DBAE8C-A10C-4515-A291-0F84C16B602D}" presName="Name37" presStyleLbl="parChTrans1D4" presStyleIdx="2" presStyleCnt="4"/>
      <dgm:spPr/>
      <dgm:t>
        <a:bodyPr/>
        <a:lstStyle/>
        <a:p>
          <a:endParaRPr lang="es-ES"/>
        </a:p>
      </dgm:t>
    </dgm:pt>
    <dgm:pt modelId="{ADD3EDFA-AC86-4157-B674-F9D752950A7F}" type="pres">
      <dgm:prSet presAssocID="{A1F9A23D-F410-4448-B725-FF7BBBF05527}" presName="hierRoot2" presStyleCnt="0">
        <dgm:presLayoutVars>
          <dgm:hierBranch val="init"/>
        </dgm:presLayoutVars>
      </dgm:prSet>
      <dgm:spPr/>
    </dgm:pt>
    <dgm:pt modelId="{98C524B6-1496-4CE4-B83E-2A474677A515}" type="pres">
      <dgm:prSet presAssocID="{A1F9A23D-F410-4448-B725-FF7BBBF05527}" presName="rootComposite" presStyleCnt="0"/>
      <dgm:spPr/>
    </dgm:pt>
    <dgm:pt modelId="{573A6381-7975-4A31-9F6B-13642BA0C72E}" type="pres">
      <dgm:prSet presAssocID="{A1F9A23D-F410-4448-B725-FF7BBBF05527}" presName="rootText" presStyleLbl="node4" presStyleIdx="2" presStyleCnt="4" custScaleX="122057" custScaleY="72883" custLinFactNeighborY="-55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AF699-C8DE-4DDD-BD6B-A2F35AE8F5E7}" type="pres">
      <dgm:prSet presAssocID="{A1F9A23D-F410-4448-B725-FF7BBBF05527}" presName="rootConnector" presStyleLbl="node4" presStyleIdx="2" presStyleCnt="4"/>
      <dgm:spPr/>
      <dgm:t>
        <a:bodyPr/>
        <a:lstStyle/>
        <a:p>
          <a:endParaRPr lang="es-ES"/>
        </a:p>
      </dgm:t>
    </dgm:pt>
    <dgm:pt modelId="{C8BD2634-B7A1-4291-8ECC-5DB7215C707D}" type="pres">
      <dgm:prSet presAssocID="{A1F9A23D-F410-4448-B725-FF7BBBF05527}" presName="hierChild4" presStyleCnt="0"/>
      <dgm:spPr/>
    </dgm:pt>
    <dgm:pt modelId="{80785B68-D952-4F1D-973A-FC84AC4079C0}" type="pres">
      <dgm:prSet presAssocID="{A1F9A23D-F410-4448-B725-FF7BBBF05527}" presName="hierChild5" presStyleCnt="0"/>
      <dgm:spPr/>
    </dgm:pt>
    <dgm:pt modelId="{0A50AB1B-827A-4C56-BDC1-CE2EDF519EA5}" type="pres">
      <dgm:prSet presAssocID="{1C95F1A6-A893-488A-A6AA-AEFB34016328}" presName="Name37" presStyleLbl="parChTrans1D4" presStyleIdx="3" presStyleCnt="4"/>
      <dgm:spPr/>
      <dgm:t>
        <a:bodyPr/>
        <a:lstStyle/>
        <a:p>
          <a:endParaRPr lang="es-ES"/>
        </a:p>
      </dgm:t>
    </dgm:pt>
    <dgm:pt modelId="{0AC4FE44-1193-4B8A-9D4B-8F6D5BA37481}" type="pres">
      <dgm:prSet presAssocID="{60D4B71C-1369-4F47-817E-62822491F6C0}" presName="hierRoot2" presStyleCnt="0">
        <dgm:presLayoutVars>
          <dgm:hierBranch val="init"/>
        </dgm:presLayoutVars>
      </dgm:prSet>
      <dgm:spPr/>
    </dgm:pt>
    <dgm:pt modelId="{9B39DECE-4738-467C-BF3D-4D5BD6D379EE}" type="pres">
      <dgm:prSet presAssocID="{60D4B71C-1369-4F47-817E-62822491F6C0}" presName="rootComposite" presStyleCnt="0"/>
      <dgm:spPr/>
    </dgm:pt>
    <dgm:pt modelId="{C0881119-7DB8-42D8-BE6E-C1F66C06AEF8}" type="pres">
      <dgm:prSet presAssocID="{60D4B71C-1369-4F47-817E-62822491F6C0}" presName="rootText" presStyleLbl="node4" presStyleIdx="3" presStyleCnt="4" custScaleX="122057" custScaleY="72883" custLinFactNeighborY="-71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AFE663-DBF1-414D-B7CF-352848E2BB48}" type="pres">
      <dgm:prSet presAssocID="{60D4B71C-1369-4F47-817E-62822491F6C0}" presName="rootConnector" presStyleLbl="node4" presStyleIdx="3" presStyleCnt="4"/>
      <dgm:spPr/>
      <dgm:t>
        <a:bodyPr/>
        <a:lstStyle/>
        <a:p>
          <a:endParaRPr lang="es-ES"/>
        </a:p>
      </dgm:t>
    </dgm:pt>
    <dgm:pt modelId="{375FFA48-992F-499C-8E42-8F737605D6C5}" type="pres">
      <dgm:prSet presAssocID="{60D4B71C-1369-4F47-817E-62822491F6C0}" presName="hierChild4" presStyleCnt="0"/>
      <dgm:spPr/>
    </dgm:pt>
    <dgm:pt modelId="{79017F98-14FD-493D-8263-C2ED6C0A1644}" type="pres">
      <dgm:prSet presAssocID="{60D4B71C-1369-4F47-817E-62822491F6C0}" presName="hierChild5" presStyleCnt="0"/>
      <dgm:spPr/>
    </dgm:pt>
    <dgm:pt modelId="{BFB949AE-FE8E-4488-B456-6628131D7E27}" type="pres">
      <dgm:prSet presAssocID="{6D9A9A5A-A8CC-4FE7-B616-CADEAED57E0E}" presName="hierChild5" presStyleCnt="0"/>
      <dgm:spPr/>
    </dgm:pt>
    <dgm:pt modelId="{B4F9D8B7-3067-47E3-8A50-9E55BBF70F68}" type="pres">
      <dgm:prSet presAssocID="{D37761BF-8CBA-4F07-9EA5-580384F9B445}" presName="hierChild5" presStyleCnt="0"/>
      <dgm:spPr/>
    </dgm:pt>
    <dgm:pt modelId="{3014C8A5-0325-4265-9E2E-54632079A278}" type="pres">
      <dgm:prSet presAssocID="{BEDB3E39-DC65-445F-8C78-AC99D7F81FCC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60A4AB0F-23B7-4264-8ED8-D2C66B85AA97}" type="pres">
      <dgm:prSet presAssocID="{1F251B74-F0DC-48D0-9854-760CD1184871}" presName="hierRoot3" presStyleCnt="0">
        <dgm:presLayoutVars>
          <dgm:hierBranch/>
        </dgm:presLayoutVars>
      </dgm:prSet>
      <dgm:spPr/>
    </dgm:pt>
    <dgm:pt modelId="{18E1BC4E-E67A-406A-AA62-080000030098}" type="pres">
      <dgm:prSet presAssocID="{1F251B74-F0DC-48D0-9854-760CD1184871}" presName="rootComposite3" presStyleCnt="0"/>
      <dgm:spPr/>
    </dgm:pt>
    <dgm:pt modelId="{D4525BB6-2047-442C-AE9D-1F1B8C39E161}" type="pres">
      <dgm:prSet presAssocID="{1F251B74-F0DC-48D0-9854-760CD1184871}" presName="rootText3" presStyleLbl="asst2" presStyleIdx="0" presStyleCnt="1" custScaleX="143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B68FB-67F0-45AB-B2C2-01E50A9906D5}" type="pres">
      <dgm:prSet presAssocID="{1F251B74-F0DC-48D0-9854-760CD1184871}" presName="rootConnector3" presStyleLbl="asst2" presStyleIdx="0" presStyleCnt="1"/>
      <dgm:spPr/>
      <dgm:t>
        <a:bodyPr/>
        <a:lstStyle/>
        <a:p>
          <a:endParaRPr lang="es-ES"/>
        </a:p>
      </dgm:t>
    </dgm:pt>
    <dgm:pt modelId="{D49AED83-FA5B-41FA-9699-E0F5C398DBFB}" type="pres">
      <dgm:prSet presAssocID="{1F251B74-F0DC-48D0-9854-760CD1184871}" presName="hierChild6" presStyleCnt="0"/>
      <dgm:spPr/>
    </dgm:pt>
    <dgm:pt modelId="{5737005D-CB92-4A7C-BCE4-9998136D72AD}" type="pres">
      <dgm:prSet presAssocID="{1F251B74-F0DC-48D0-9854-760CD1184871}" presName="hierChild7" presStyleCnt="0"/>
      <dgm:spPr/>
    </dgm:pt>
    <dgm:pt modelId="{4047E61B-A548-45B1-BB85-216788C9BB24}" type="pres">
      <dgm:prSet presAssocID="{902B0D18-F4E0-4D33-8CE8-90FD999C6E93}" presName="hierChild3" presStyleCnt="0"/>
      <dgm:spPr/>
    </dgm:pt>
  </dgm:ptLst>
  <dgm:cxnLst>
    <dgm:cxn modelId="{FCDF7D66-B559-4F65-84A3-278A75285100}" type="presOf" srcId="{A1F9A23D-F410-4448-B725-FF7BBBF05527}" destId="{573A6381-7975-4A31-9F6B-13642BA0C72E}" srcOrd="0" destOrd="0" presId="urn:microsoft.com/office/officeart/2005/8/layout/orgChart1"/>
    <dgm:cxn modelId="{F836D2D0-8AAA-4455-8D39-325A3BCFB935}" srcId="{6D9A9A5A-A8CC-4FE7-B616-CADEAED57E0E}" destId="{39D68223-EF10-43FE-99CF-C996A9722F1F}" srcOrd="1" destOrd="0" parTransId="{6237EAC7-47B3-4775-A584-EE891B968EC7}" sibTransId="{0C5F9348-F796-462A-8F96-D999CD81778C}"/>
    <dgm:cxn modelId="{FD5E7D99-9CCE-43AA-A003-6DF1A949F493}" type="presOf" srcId="{D37761BF-8CBA-4F07-9EA5-580384F9B445}" destId="{5B3E4E03-AE13-400F-B276-6738A0ABD437}" srcOrd="1" destOrd="0" presId="urn:microsoft.com/office/officeart/2005/8/layout/orgChart1"/>
    <dgm:cxn modelId="{5DE8EC51-154A-4900-895A-2312A7EE2403}" srcId="{D37761BF-8CBA-4F07-9EA5-580384F9B445}" destId="{3C75AEE6-ACCC-480D-9213-E2BBCFCFB0BF}" srcOrd="1" destOrd="0" parTransId="{CC5D358E-56A1-4522-8B12-0DAB1E86FAC4}" sibTransId="{3779826F-4510-4044-847F-CF356B9BF6D5}"/>
    <dgm:cxn modelId="{35AE3D61-A0AF-420B-87F0-4111881D9970}" type="presOf" srcId="{3C75AEE6-ACCC-480D-9213-E2BBCFCFB0BF}" destId="{5F1B2B0E-EB30-4143-91D0-51DD260F110B}" srcOrd="1" destOrd="0" presId="urn:microsoft.com/office/officeart/2005/8/layout/orgChart1"/>
    <dgm:cxn modelId="{C6094B4F-2257-4F08-8909-C1083E372E43}" type="presOf" srcId="{1F251B74-F0DC-48D0-9854-760CD1184871}" destId="{D4525BB6-2047-442C-AE9D-1F1B8C39E161}" srcOrd="0" destOrd="0" presId="urn:microsoft.com/office/officeart/2005/8/layout/orgChart1"/>
    <dgm:cxn modelId="{9799AF47-B3D2-4285-AB0C-EF4371C9220E}" srcId="{902B0D18-F4E0-4D33-8CE8-90FD999C6E93}" destId="{D37761BF-8CBA-4F07-9EA5-580384F9B445}" srcOrd="0" destOrd="0" parTransId="{877E1B72-48D9-4D65-8B31-515F918FACFA}" sibTransId="{D61BF690-847B-41F8-8D5C-F77B83A2BCF2}"/>
    <dgm:cxn modelId="{87C525A9-C7EB-4117-9385-DD86469B70AB}" type="presOf" srcId="{F330FABF-DD96-4BA9-A444-99BB852F2389}" destId="{B540E9DF-910B-473C-B569-79931CD90ABC}" srcOrd="0" destOrd="0" presId="urn:microsoft.com/office/officeart/2005/8/layout/orgChart1"/>
    <dgm:cxn modelId="{B272BBA8-2871-4D47-8870-A23381FE5C5C}" type="presOf" srcId="{39D68223-EF10-43FE-99CF-C996A9722F1F}" destId="{0C74DB89-96AD-49FF-B471-877BB9D722B5}" srcOrd="1" destOrd="0" presId="urn:microsoft.com/office/officeart/2005/8/layout/orgChart1"/>
    <dgm:cxn modelId="{553FC22B-3774-44A7-96C4-63C1B188DC5B}" type="presOf" srcId="{902B0D18-F4E0-4D33-8CE8-90FD999C6E93}" destId="{20B6C794-8FE4-4BAA-9CBA-64163174CB61}" srcOrd="1" destOrd="0" presId="urn:microsoft.com/office/officeart/2005/8/layout/orgChart1"/>
    <dgm:cxn modelId="{6A5E5CF1-016F-48D4-9158-FF125371B279}" type="presOf" srcId="{A1F9A23D-F410-4448-B725-FF7BBBF05527}" destId="{BCFAF699-C8DE-4DDD-BD6B-A2F35AE8F5E7}" srcOrd="1" destOrd="0" presId="urn:microsoft.com/office/officeart/2005/8/layout/orgChart1"/>
    <dgm:cxn modelId="{8BA2431D-4747-4FF2-92D8-5C208F29F2DB}" type="presOf" srcId="{E4B841EC-484C-4CB5-BCF5-AA869EFE0F3C}" destId="{A843531C-2E67-436D-91D7-2C707FD5C03D}" srcOrd="1" destOrd="0" presId="urn:microsoft.com/office/officeart/2005/8/layout/orgChart1"/>
    <dgm:cxn modelId="{37B7156E-344E-4325-8412-F945AB4B1BB1}" type="presOf" srcId="{37BD34FD-A04E-41E4-881B-F9A7B5C70516}" destId="{BDD2E490-F6D8-443E-95FC-3FE7563110AA}" srcOrd="1" destOrd="0" presId="urn:microsoft.com/office/officeart/2005/8/layout/orgChart1"/>
    <dgm:cxn modelId="{D3A164AE-104B-4232-B25D-A370FDBDA224}" type="presOf" srcId="{877E1B72-48D9-4D65-8B31-515F918FACFA}" destId="{A55E7EE2-D983-44A0-85A9-7E285ADC1E7D}" srcOrd="0" destOrd="0" presId="urn:microsoft.com/office/officeart/2005/8/layout/orgChart1"/>
    <dgm:cxn modelId="{E144915E-A91F-4442-B56E-31B79DFF9337}" srcId="{3A0DEA47-1993-4CB3-B872-362DB33B27DC}" destId="{902B0D18-F4E0-4D33-8CE8-90FD999C6E93}" srcOrd="0" destOrd="0" parTransId="{34FCD2BC-621D-4CDF-97F4-9ACEED4453D3}" sibTransId="{0418E1C9-A7EC-4D6E-9760-1861043F7B73}"/>
    <dgm:cxn modelId="{E2B8409C-DF69-4F08-88F7-26D369058C68}" type="presOf" srcId="{DC7BF051-3207-47BD-A3FB-3CAB8D698DCD}" destId="{0A7ED74B-A41F-4D4F-8AF4-9C2518D32CE4}" srcOrd="1" destOrd="0" presId="urn:microsoft.com/office/officeart/2005/8/layout/orgChart1"/>
    <dgm:cxn modelId="{4B855190-0F38-45A7-A144-A3B04BA4D398}" srcId="{D37761BF-8CBA-4F07-9EA5-580384F9B445}" destId="{DC7BF051-3207-47BD-A3FB-3CAB8D698DCD}" srcOrd="3" destOrd="0" parTransId="{A5A9BFA0-8D2C-4ED6-9118-96C9027F79F1}" sibTransId="{5F485B81-33F3-4114-8EF3-DAA0D075378E}"/>
    <dgm:cxn modelId="{D8BF578D-2006-4FC0-8366-A14A4478A3A3}" type="presOf" srcId="{A5A9BFA0-8D2C-4ED6-9118-96C9027F79F1}" destId="{3FBB758E-3A41-4D3B-AFA4-2BCDB715CD7E}" srcOrd="0" destOrd="0" presId="urn:microsoft.com/office/officeart/2005/8/layout/orgChart1"/>
    <dgm:cxn modelId="{0BFF6E24-7E4C-4500-8D71-2074736A90E9}" type="presOf" srcId="{F3DBAE8C-A10C-4515-A291-0F84C16B602D}" destId="{E394CF57-D74D-403D-B84E-705B6488F1F4}" srcOrd="0" destOrd="0" presId="urn:microsoft.com/office/officeart/2005/8/layout/orgChart1"/>
    <dgm:cxn modelId="{2C77BE50-6C8D-4289-BDCB-66C579BB677C}" type="presOf" srcId="{2F1D3799-2E66-45EB-831B-FFE910305FA7}" destId="{E68F6F20-E5BA-42DD-B763-9E304BDF314A}" srcOrd="0" destOrd="0" presId="urn:microsoft.com/office/officeart/2005/8/layout/orgChart1"/>
    <dgm:cxn modelId="{CB17A6D3-40E5-45D0-AE5E-07AB64677F94}" type="presOf" srcId="{37BD34FD-A04E-41E4-881B-F9A7B5C70516}" destId="{4F178CA0-85E7-49FF-BBE4-BA1C2D308AAC}" srcOrd="0" destOrd="0" presId="urn:microsoft.com/office/officeart/2005/8/layout/orgChart1"/>
    <dgm:cxn modelId="{89FE2A38-A4CA-4CF8-A22E-813C89C5E53D}" srcId="{6D9A9A5A-A8CC-4FE7-B616-CADEAED57E0E}" destId="{E4B841EC-484C-4CB5-BCF5-AA869EFE0F3C}" srcOrd="0" destOrd="0" parTransId="{0EDA7A8B-B673-4169-9B05-472ABF391E34}" sibTransId="{59E91EC1-9E4A-43C7-8308-FA371779679C}"/>
    <dgm:cxn modelId="{552F88A3-197D-48C8-AB34-A971274ECA07}" type="presOf" srcId="{60D4B71C-1369-4F47-817E-62822491F6C0}" destId="{C0881119-7DB8-42D8-BE6E-C1F66C06AEF8}" srcOrd="0" destOrd="0" presId="urn:microsoft.com/office/officeart/2005/8/layout/orgChart1"/>
    <dgm:cxn modelId="{450EB006-A0E4-4522-8577-5DA398EA15FB}" type="presOf" srcId="{3A0DEA47-1993-4CB3-B872-362DB33B27DC}" destId="{39C2EA48-4FCF-4C76-8626-CD6D1A65584C}" srcOrd="0" destOrd="0" presId="urn:microsoft.com/office/officeart/2005/8/layout/orgChart1"/>
    <dgm:cxn modelId="{592967F7-5BD2-4711-B9AA-02395E358198}" type="presOf" srcId="{1C95F1A6-A893-488A-A6AA-AEFB34016328}" destId="{0A50AB1B-827A-4C56-BDC1-CE2EDF519EA5}" srcOrd="0" destOrd="0" presId="urn:microsoft.com/office/officeart/2005/8/layout/orgChart1"/>
    <dgm:cxn modelId="{78702C5C-F7A5-4591-BC39-3D18857B712E}" srcId="{6D9A9A5A-A8CC-4FE7-B616-CADEAED57E0E}" destId="{60D4B71C-1369-4F47-817E-62822491F6C0}" srcOrd="3" destOrd="0" parTransId="{1C95F1A6-A893-488A-A6AA-AEFB34016328}" sibTransId="{EADA7CB8-6EA8-4ABF-88AD-EE80FB9F47E7}"/>
    <dgm:cxn modelId="{8E2E07F4-F4DA-4C49-A482-6E1172426623}" type="presOf" srcId="{DC7BF051-3207-47BD-A3FB-3CAB8D698DCD}" destId="{E05528CF-6624-486C-B173-BC89B2787885}" srcOrd="0" destOrd="0" presId="urn:microsoft.com/office/officeart/2005/8/layout/orgChart1"/>
    <dgm:cxn modelId="{564B0BD2-C8C9-4F62-B498-B715C9007E69}" type="presOf" srcId="{D37761BF-8CBA-4F07-9EA5-580384F9B445}" destId="{E60CA30A-7F6A-4413-90A2-88D9217B3FFD}" srcOrd="0" destOrd="0" presId="urn:microsoft.com/office/officeart/2005/8/layout/orgChart1"/>
    <dgm:cxn modelId="{1988CAFC-8B95-4DFD-9333-CD9E8AB6C396}" srcId="{D37761BF-8CBA-4F07-9EA5-580384F9B445}" destId="{6D9A9A5A-A8CC-4FE7-B616-CADEAED57E0E}" srcOrd="4" destOrd="0" parTransId="{F330FABF-DD96-4BA9-A444-99BB852F2389}" sibTransId="{9A675266-CA0C-4379-9A86-D3B81909EA33}"/>
    <dgm:cxn modelId="{F3D063B0-3545-496F-BFD3-37BCC66724AD}" type="presOf" srcId="{E4B841EC-484C-4CB5-BCF5-AA869EFE0F3C}" destId="{EEE84CF8-AEF2-4E2E-8FB1-62FEC72F2E13}" srcOrd="0" destOrd="0" presId="urn:microsoft.com/office/officeart/2005/8/layout/orgChart1"/>
    <dgm:cxn modelId="{A145E0AC-1A93-4CB9-8F97-495536F0E54B}" srcId="{D37761BF-8CBA-4F07-9EA5-580384F9B445}" destId="{37BD34FD-A04E-41E4-881B-F9A7B5C70516}" srcOrd="2" destOrd="0" parTransId="{2F1D3799-2E66-45EB-831B-FFE910305FA7}" sibTransId="{988AB7BA-704E-438C-8214-2AC3A035594E}"/>
    <dgm:cxn modelId="{16391028-AAFA-4B06-92AC-11649B6B79CC}" type="presOf" srcId="{6237EAC7-47B3-4775-A584-EE891B968EC7}" destId="{0E4254C1-ECB9-4291-A132-AF28FA5452CE}" srcOrd="0" destOrd="0" presId="urn:microsoft.com/office/officeart/2005/8/layout/orgChart1"/>
    <dgm:cxn modelId="{BDA4A0E0-982A-4FD2-B7EE-3B81D10CD9A7}" type="presOf" srcId="{60D4B71C-1369-4F47-817E-62822491F6C0}" destId="{AEAFE663-DBF1-414D-B7CF-352848E2BB48}" srcOrd="1" destOrd="0" presId="urn:microsoft.com/office/officeart/2005/8/layout/orgChart1"/>
    <dgm:cxn modelId="{0208AD5C-D65F-43AA-80B9-B054B3E52215}" srcId="{D37761BF-8CBA-4F07-9EA5-580384F9B445}" destId="{1F251B74-F0DC-48D0-9854-760CD1184871}" srcOrd="0" destOrd="0" parTransId="{BEDB3E39-DC65-445F-8C78-AC99D7F81FCC}" sibTransId="{C3AABE22-A7BB-4105-ADF4-3FD9516384B8}"/>
    <dgm:cxn modelId="{776EA34E-9CBE-4960-8554-D9F40AD3B081}" type="presOf" srcId="{39D68223-EF10-43FE-99CF-C996A9722F1F}" destId="{25949F6B-DB49-4D35-969E-9BC2988ADBFB}" srcOrd="0" destOrd="0" presId="urn:microsoft.com/office/officeart/2005/8/layout/orgChart1"/>
    <dgm:cxn modelId="{36C84E7F-6889-4CF2-BAB9-254B88F21473}" type="presOf" srcId="{CC5D358E-56A1-4522-8B12-0DAB1E86FAC4}" destId="{D1B51221-6B59-4643-8DEE-A4993B23FBFE}" srcOrd="0" destOrd="0" presId="urn:microsoft.com/office/officeart/2005/8/layout/orgChart1"/>
    <dgm:cxn modelId="{806C68A1-DCE1-4573-9002-EEE252233780}" type="presOf" srcId="{0EDA7A8B-B673-4169-9B05-472ABF391E34}" destId="{1B3FEECD-EB1F-4B30-A06A-CA38DC896768}" srcOrd="0" destOrd="0" presId="urn:microsoft.com/office/officeart/2005/8/layout/orgChart1"/>
    <dgm:cxn modelId="{0E032302-1BF9-45BE-B2C2-72067773AF36}" srcId="{6D9A9A5A-A8CC-4FE7-B616-CADEAED57E0E}" destId="{A1F9A23D-F410-4448-B725-FF7BBBF05527}" srcOrd="2" destOrd="0" parTransId="{F3DBAE8C-A10C-4515-A291-0F84C16B602D}" sibTransId="{0F3A5E9C-1FB2-4737-9AEA-44E8A58797A9}"/>
    <dgm:cxn modelId="{B60A4A19-ED55-42F7-BF78-BC31A957D359}" type="presOf" srcId="{6D9A9A5A-A8CC-4FE7-B616-CADEAED57E0E}" destId="{298967C0-C315-4E04-9B74-A9EC56949BC5}" srcOrd="0" destOrd="0" presId="urn:microsoft.com/office/officeart/2005/8/layout/orgChart1"/>
    <dgm:cxn modelId="{878211F3-B3C6-4599-8A5E-254381A7F362}" type="presOf" srcId="{BEDB3E39-DC65-445F-8C78-AC99D7F81FCC}" destId="{3014C8A5-0325-4265-9E2E-54632079A278}" srcOrd="0" destOrd="0" presId="urn:microsoft.com/office/officeart/2005/8/layout/orgChart1"/>
    <dgm:cxn modelId="{7576CF6A-128B-4145-8348-96684934FB76}" type="presOf" srcId="{1F251B74-F0DC-48D0-9854-760CD1184871}" destId="{6B2B68FB-67F0-45AB-B2C2-01E50A9906D5}" srcOrd="1" destOrd="0" presId="urn:microsoft.com/office/officeart/2005/8/layout/orgChart1"/>
    <dgm:cxn modelId="{019E1453-A449-4192-A6EE-51AEAB9F9BFF}" type="presOf" srcId="{3C75AEE6-ACCC-480D-9213-E2BBCFCFB0BF}" destId="{DA4BC364-8D6C-47B4-8844-23CAE5CE6099}" srcOrd="0" destOrd="0" presId="urn:microsoft.com/office/officeart/2005/8/layout/orgChart1"/>
    <dgm:cxn modelId="{175A23DA-9D2E-43B1-A3B8-26791BAF5915}" type="presOf" srcId="{6D9A9A5A-A8CC-4FE7-B616-CADEAED57E0E}" destId="{05956372-8B66-46CD-8F8D-153653121969}" srcOrd="1" destOrd="0" presId="urn:microsoft.com/office/officeart/2005/8/layout/orgChart1"/>
    <dgm:cxn modelId="{C5B29891-145E-426A-8233-BA0D4B4F142F}" type="presOf" srcId="{902B0D18-F4E0-4D33-8CE8-90FD999C6E93}" destId="{C014DAF2-302B-4F5D-827A-F485FBF48EDB}" srcOrd="0" destOrd="0" presId="urn:microsoft.com/office/officeart/2005/8/layout/orgChart1"/>
    <dgm:cxn modelId="{B0689F35-1DEC-4DA7-98B2-C35AA9484B88}" type="presParOf" srcId="{39C2EA48-4FCF-4C76-8626-CD6D1A65584C}" destId="{2AE0C269-28E4-4B77-A230-0BD422DD1A09}" srcOrd="0" destOrd="0" presId="urn:microsoft.com/office/officeart/2005/8/layout/orgChart1"/>
    <dgm:cxn modelId="{0AE48A0B-45BB-41DE-B2B0-F93775033814}" type="presParOf" srcId="{2AE0C269-28E4-4B77-A230-0BD422DD1A09}" destId="{0EAE339D-03EA-40CC-985E-79FCAAF65953}" srcOrd="0" destOrd="0" presId="urn:microsoft.com/office/officeart/2005/8/layout/orgChart1"/>
    <dgm:cxn modelId="{9AE5F714-3416-4120-91BE-300963DF2CFC}" type="presParOf" srcId="{0EAE339D-03EA-40CC-985E-79FCAAF65953}" destId="{C014DAF2-302B-4F5D-827A-F485FBF48EDB}" srcOrd="0" destOrd="0" presId="urn:microsoft.com/office/officeart/2005/8/layout/orgChart1"/>
    <dgm:cxn modelId="{2D52790B-E7C2-4407-8D4E-911938E779B0}" type="presParOf" srcId="{0EAE339D-03EA-40CC-985E-79FCAAF65953}" destId="{20B6C794-8FE4-4BAA-9CBA-64163174CB61}" srcOrd="1" destOrd="0" presId="urn:microsoft.com/office/officeart/2005/8/layout/orgChart1"/>
    <dgm:cxn modelId="{9E59F7D9-E0BA-4E66-A145-FF62B0138912}" type="presParOf" srcId="{2AE0C269-28E4-4B77-A230-0BD422DD1A09}" destId="{3B0A03A8-9385-4560-9235-66D200DBFA94}" srcOrd="1" destOrd="0" presId="urn:microsoft.com/office/officeart/2005/8/layout/orgChart1"/>
    <dgm:cxn modelId="{4D8C6FB6-956B-437E-B0A0-16939209072C}" type="presParOf" srcId="{3B0A03A8-9385-4560-9235-66D200DBFA94}" destId="{A55E7EE2-D983-44A0-85A9-7E285ADC1E7D}" srcOrd="0" destOrd="0" presId="urn:microsoft.com/office/officeart/2005/8/layout/orgChart1"/>
    <dgm:cxn modelId="{53F52697-0DC4-49B6-8F03-78C479F22D47}" type="presParOf" srcId="{3B0A03A8-9385-4560-9235-66D200DBFA94}" destId="{C53FA877-D449-48AC-A6D4-2EB55823C9DD}" srcOrd="1" destOrd="0" presId="urn:microsoft.com/office/officeart/2005/8/layout/orgChart1"/>
    <dgm:cxn modelId="{5FDEFF0B-5DB6-44DF-BE67-0048408E8F4B}" type="presParOf" srcId="{C53FA877-D449-48AC-A6D4-2EB55823C9DD}" destId="{13A5BA44-43F2-4E14-B343-0F009343407C}" srcOrd="0" destOrd="0" presId="urn:microsoft.com/office/officeart/2005/8/layout/orgChart1"/>
    <dgm:cxn modelId="{49BDE983-004E-4441-9774-95D223D2A33D}" type="presParOf" srcId="{13A5BA44-43F2-4E14-B343-0F009343407C}" destId="{E60CA30A-7F6A-4413-90A2-88D9217B3FFD}" srcOrd="0" destOrd="0" presId="urn:microsoft.com/office/officeart/2005/8/layout/orgChart1"/>
    <dgm:cxn modelId="{D54EB926-3588-4EB9-9DF9-6704B48FEFFB}" type="presParOf" srcId="{13A5BA44-43F2-4E14-B343-0F009343407C}" destId="{5B3E4E03-AE13-400F-B276-6738A0ABD437}" srcOrd="1" destOrd="0" presId="urn:microsoft.com/office/officeart/2005/8/layout/orgChart1"/>
    <dgm:cxn modelId="{0B411F93-1811-48BF-B370-AC33C056864B}" type="presParOf" srcId="{C53FA877-D449-48AC-A6D4-2EB55823C9DD}" destId="{BFC1F1F4-0B1B-4DC6-AF9A-CA281B95CCB0}" srcOrd="1" destOrd="0" presId="urn:microsoft.com/office/officeart/2005/8/layout/orgChart1"/>
    <dgm:cxn modelId="{91F8DFCC-E7B5-4C38-A29D-1107A4290292}" type="presParOf" srcId="{BFC1F1F4-0B1B-4DC6-AF9A-CA281B95CCB0}" destId="{D1B51221-6B59-4643-8DEE-A4993B23FBFE}" srcOrd="0" destOrd="0" presId="urn:microsoft.com/office/officeart/2005/8/layout/orgChart1"/>
    <dgm:cxn modelId="{0527BA6E-CD7D-4A28-B069-E0983F0C32A2}" type="presParOf" srcId="{BFC1F1F4-0B1B-4DC6-AF9A-CA281B95CCB0}" destId="{9B71B18F-13EF-4A92-AA41-B90C1923237A}" srcOrd="1" destOrd="0" presId="urn:microsoft.com/office/officeart/2005/8/layout/orgChart1"/>
    <dgm:cxn modelId="{264E43CA-7CC4-465B-8CB9-6E8FACF46D5B}" type="presParOf" srcId="{9B71B18F-13EF-4A92-AA41-B90C1923237A}" destId="{9FA7B709-7E9C-4FA6-936A-E785EE45FA38}" srcOrd="0" destOrd="0" presId="urn:microsoft.com/office/officeart/2005/8/layout/orgChart1"/>
    <dgm:cxn modelId="{0E5BE863-20EB-46E1-BE19-6FC1ECCF291D}" type="presParOf" srcId="{9FA7B709-7E9C-4FA6-936A-E785EE45FA38}" destId="{DA4BC364-8D6C-47B4-8844-23CAE5CE6099}" srcOrd="0" destOrd="0" presId="urn:microsoft.com/office/officeart/2005/8/layout/orgChart1"/>
    <dgm:cxn modelId="{E9D68BE3-5DB3-41DD-A18A-85A6452A1B78}" type="presParOf" srcId="{9FA7B709-7E9C-4FA6-936A-E785EE45FA38}" destId="{5F1B2B0E-EB30-4143-91D0-51DD260F110B}" srcOrd="1" destOrd="0" presId="urn:microsoft.com/office/officeart/2005/8/layout/orgChart1"/>
    <dgm:cxn modelId="{00210E2C-B0C7-4115-A8DD-0359158A5BD3}" type="presParOf" srcId="{9B71B18F-13EF-4A92-AA41-B90C1923237A}" destId="{1ECFE70F-C6EA-45C9-BB37-5A9536FC86E3}" srcOrd="1" destOrd="0" presId="urn:microsoft.com/office/officeart/2005/8/layout/orgChart1"/>
    <dgm:cxn modelId="{02790580-7DC9-40B9-9F86-A43CFD49CA24}" type="presParOf" srcId="{9B71B18F-13EF-4A92-AA41-B90C1923237A}" destId="{64F133D5-ACA1-41DB-9B7B-3FE639035620}" srcOrd="2" destOrd="0" presId="urn:microsoft.com/office/officeart/2005/8/layout/orgChart1"/>
    <dgm:cxn modelId="{9531A7D0-178C-4F3A-950C-38574786336E}" type="presParOf" srcId="{BFC1F1F4-0B1B-4DC6-AF9A-CA281B95CCB0}" destId="{E68F6F20-E5BA-42DD-B763-9E304BDF314A}" srcOrd="2" destOrd="0" presId="urn:microsoft.com/office/officeart/2005/8/layout/orgChart1"/>
    <dgm:cxn modelId="{B48E76D3-A4B7-4665-BFA6-8242E371E9A7}" type="presParOf" srcId="{BFC1F1F4-0B1B-4DC6-AF9A-CA281B95CCB0}" destId="{F9C88331-6F21-4A56-B67B-03A873C2EC1D}" srcOrd="3" destOrd="0" presId="urn:microsoft.com/office/officeart/2005/8/layout/orgChart1"/>
    <dgm:cxn modelId="{6C32345D-9853-485A-B2E8-C7FC58457BFB}" type="presParOf" srcId="{F9C88331-6F21-4A56-B67B-03A873C2EC1D}" destId="{E2D11EF8-49B4-44DC-A0A5-63587ADBB580}" srcOrd="0" destOrd="0" presId="urn:microsoft.com/office/officeart/2005/8/layout/orgChart1"/>
    <dgm:cxn modelId="{068E52B3-D5C9-4532-A5A0-8F0B1C40830A}" type="presParOf" srcId="{E2D11EF8-49B4-44DC-A0A5-63587ADBB580}" destId="{4F178CA0-85E7-49FF-BBE4-BA1C2D308AAC}" srcOrd="0" destOrd="0" presId="urn:microsoft.com/office/officeart/2005/8/layout/orgChart1"/>
    <dgm:cxn modelId="{CBC80F64-781C-45B0-B680-16C45146E5B6}" type="presParOf" srcId="{E2D11EF8-49B4-44DC-A0A5-63587ADBB580}" destId="{BDD2E490-F6D8-443E-95FC-3FE7563110AA}" srcOrd="1" destOrd="0" presId="urn:microsoft.com/office/officeart/2005/8/layout/orgChart1"/>
    <dgm:cxn modelId="{1ACD807B-7BDC-4A31-9BAF-D565467459E5}" type="presParOf" srcId="{F9C88331-6F21-4A56-B67B-03A873C2EC1D}" destId="{961413C0-D761-46A0-8412-75E0FB23AF8C}" srcOrd="1" destOrd="0" presId="urn:microsoft.com/office/officeart/2005/8/layout/orgChart1"/>
    <dgm:cxn modelId="{ABC4C709-4BC3-4EB7-AA1C-34F6F4E4847C}" type="presParOf" srcId="{F9C88331-6F21-4A56-B67B-03A873C2EC1D}" destId="{AB4EE6A2-C12D-47B2-BF7A-FDE4C6108F04}" srcOrd="2" destOrd="0" presId="urn:microsoft.com/office/officeart/2005/8/layout/orgChart1"/>
    <dgm:cxn modelId="{DACA775B-AEF3-4D58-A124-90FFB440DEC0}" type="presParOf" srcId="{BFC1F1F4-0B1B-4DC6-AF9A-CA281B95CCB0}" destId="{3FBB758E-3A41-4D3B-AFA4-2BCDB715CD7E}" srcOrd="4" destOrd="0" presId="urn:microsoft.com/office/officeart/2005/8/layout/orgChart1"/>
    <dgm:cxn modelId="{9BB3C955-B575-4B99-8E86-670A58C3D57B}" type="presParOf" srcId="{BFC1F1F4-0B1B-4DC6-AF9A-CA281B95CCB0}" destId="{3EFBED6C-AD63-4C61-96B5-C1C745FB8CC3}" srcOrd="5" destOrd="0" presId="urn:microsoft.com/office/officeart/2005/8/layout/orgChart1"/>
    <dgm:cxn modelId="{2A9879AD-0541-4A0E-B407-656A37943205}" type="presParOf" srcId="{3EFBED6C-AD63-4C61-96B5-C1C745FB8CC3}" destId="{E64D8503-3ADB-4450-A120-BAEE08258F31}" srcOrd="0" destOrd="0" presId="urn:microsoft.com/office/officeart/2005/8/layout/orgChart1"/>
    <dgm:cxn modelId="{FAE1C048-1270-4695-B512-86C3141CA971}" type="presParOf" srcId="{E64D8503-3ADB-4450-A120-BAEE08258F31}" destId="{E05528CF-6624-486C-B173-BC89B2787885}" srcOrd="0" destOrd="0" presId="urn:microsoft.com/office/officeart/2005/8/layout/orgChart1"/>
    <dgm:cxn modelId="{648D7C99-F622-44F2-9614-6E8B09206257}" type="presParOf" srcId="{E64D8503-3ADB-4450-A120-BAEE08258F31}" destId="{0A7ED74B-A41F-4D4F-8AF4-9C2518D32CE4}" srcOrd="1" destOrd="0" presId="urn:microsoft.com/office/officeart/2005/8/layout/orgChart1"/>
    <dgm:cxn modelId="{79BBCB1A-ADA5-4139-AE49-AE70E8E6FE49}" type="presParOf" srcId="{3EFBED6C-AD63-4C61-96B5-C1C745FB8CC3}" destId="{9AD800DE-C3E6-4B33-963F-CC38CF34247B}" srcOrd="1" destOrd="0" presId="urn:microsoft.com/office/officeart/2005/8/layout/orgChart1"/>
    <dgm:cxn modelId="{FA9F343E-F51A-4459-962C-8772534CB17D}" type="presParOf" srcId="{3EFBED6C-AD63-4C61-96B5-C1C745FB8CC3}" destId="{CE838558-311B-44CF-BCC9-AD3D89F5AB0A}" srcOrd="2" destOrd="0" presId="urn:microsoft.com/office/officeart/2005/8/layout/orgChart1"/>
    <dgm:cxn modelId="{477CE8CC-00CD-4C98-9B8F-BEB7B7DF80EC}" type="presParOf" srcId="{BFC1F1F4-0B1B-4DC6-AF9A-CA281B95CCB0}" destId="{B540E9DF-910B-473C-B569-79931CD90ABC}" srcOrd="6" destOrd="0" presId="urn:microsoft.com/office/officeart/2005/8/layout/orgChart1"/>
    <dgm:cxn modelId="{4EABDF43-320B-4A39-8C41-5D06A13BAB66}" type="presParOf" srcId="{BFC1F1F4-0B1B-4DC6-AF9A-CA281B95CCB0}" destId="{6A352480-C7B2-4D8C-9A35-8780E7F40E33}" srcOrd="7" destOrd="0" presId="urn:microsoft.com/office/officeart/2005/8/layout/orgChart1"/>
    <dgm:cxn modelId="{59D4C794-0C3F-450B-A011-9AB0872DE56F}" type="presParOf" srcId="{6A352480-C7B2-4D8C-9A35-8780E7F40E33}" destId="{B4A9E0FE-40AC-4E48-9686-9C2A5217667F}" srcOrd="0" destOrd="0" presId="urn:microsoft.com/office/officeart/2005/8/layout/orgChart1"/>
    <dgm:cxn modelId="{737B3C0C-BFDF-4801-A0DA-14FDEED25FBE}" type="presParOf" srcId="{B4A9E0FE-40AC-4E48-9686-9C2A5217667F}" destId="{298967C0-C315-4E04-9B74-A9EC56949BC5}" srcOrd="0" destOrd="0" presId="urn:microsoft.com/office/officeart/2005/8/layout/orgChart1"/>
    <dgm:cxn modelId="{C42B3119-87B7-4C40-8289-BA41DF2F23BB}" type="presParOf" srcId="{B4A9E0FE-40AC-4E48-9686-9C2A5217667F}" destId="{05956372-8B66-46CD-8F8D-153653121969}" srcOrd="1" destOrd="0" presId="urn:microsoft.com/office/officeart/2005/8/layout/orgChart1"/>
    <dgm:cxn modelId="{D8C0A736-2CB6-4D5F-8528-C1951A0E3AB8}" type="presParOf" srcId="{6A352480-C7B2-4D8C-9A35-8780E7F40E33}" destId="{A8401EF1-59D3-4664-AFF0-5C66FFCE2D21}" srcOrd="1" destOrd="0" presId="urn:microsoft.com/office/officeart/2005/8/layout/orgChart1"/>
    <dgm:cxn modelId="{33289076-9A3D-4080-B69A-F7DDBD648528}" type="presParOf" srcId="{A8401EF1-59D3-4664-AFF0-5C66FFCE2D21}" destId="{1B3FEECD-EB1F-4B30-A06A-CA38DC896768}" srcOrd="0" destOrd="0" presId="urn:microsoft.com/office/officeart/2005/8/layout/orgChart1"/>
    <dgm:cxn modelId="{9546DF2B-A671-49C7-AA72-F8CDF57EFB99}" type="presParOf" srcId="{A8401EF1-59D3-4664-AFF0-5C66FFCE2D21}" destId="{12C4140D-0B89-4212-9042-44CF71D57C3D}" srcOrd="1" destOrd="0" presId="urn:microsoft.com/office/officeart/2005/8/layout/orgChart1"/>
    <dgm:cxn modelId="{83B3AB9E-AEB4-40F9-A588-8DC22109D33D}" type="presParOf" srcId="{12C4140D-0B89-4212-9042-44CF71D57C3D}" destId="{CC25F330-B247-43B7-9D4D-1C984F8F7590}" srcOrd="0" destOrd="0" presId="urn:microsoft.com/office/officeart/2005/8/layout/orgChart1"/>
    <dgm:cxn modelId="{5DB8E3F8-848A-4117-83A8-D84D571FEF8D}" type="presParOf" srcId="{CC25F330-B247-43B7-9D4D-1C984F8F7590}" destId="{EEE84CF8-AEF2-4E2E-8FB1-62FEC72F2E13}" srcOrd="0" destOrd="0" presId="urn:microsoft.com/office/officeart/2005/8/layout/orgChart1"/>
    <dgm:cxn modelId="{D36E0B8C-FC00-44AC-9C1E-6D056B1746FE}" type="presParOf" srcId="{CC25F330-B247-43B7-9D4D-1C984F8F7590}" destId="{A843531C-2E67-436D-91D7-2C707FD5C03D}" srcOrd="1" destOrd="0" presId="urn:microsoft.com/office/officeart/2005/8/layout/orgChart1"/>
    <dgm:cxn modelId="{61CB0802-1A3B-4701-9E88-899CB8739B50}" type="presParOf" srcId="{12C4140D-0B89-4212-9042-44CF71D57C3D}" destId="{716C19FD-A900-4A85-9C2C-6205261FBE26}" srcOrd="1" destOrd="0" presId="urn:microsoft.com/office/officeart/2005/8/layout/orgChart1"/>
    <dgm:cxn modelId="{00381076-F111-4F5C-85B9-62A2036A75F9}" type="presParOf" srcId="{12C4140D-0B89-4212-9042-44CF71D57C3D}" destId="{3358B95E-C038-44C3-9910-D54E6128F9BE}" srcOrd="2" destOrd="0" presId="urn:microsoft.com/office/officeart/2005/8/layout/orgChart1"/>
    <dgm:cxn modelId="{71977D60-6533-4BAF-9F67-49AE39548061}" type="presParOf" srcId="{A8401EF1-59D3-4664-AFF0-5C66FFCE2D21}" destId="{0E4254C1-ECB9-4291-A132-AF28FA5452CE}" srcOrd="2" destOrd="0" presId="urn:microsoft.com/office/officeart/2005/8/layout/orgChart1"/>
    <dgm:cxn modelId="{98EA635F-2F86-4E25-A3CB-2DF9CBCB6DEA}" type="presParOf" srcId="{A8401EF1-59D3-4664-AFF0-5C66FFCE2D21}" destId="{953880AF-1A03-4987-A4E9-1449D6F77231}" srcOrd="3" destOrd="0" presId="urn:microsoft.com/office/officeart/2005/8/layout/orgChart1"/>
    <dgm:cxn modelId="{70BF7A15-8603-43A9-9CCF-58AB5F2E2FED}" type="presParOf" srcId="{953880AF-1A03-4987-A4E9-1449D6F77231}" destId="{33E0565E-6AEC-404B-B4A1-B854A4163A54}" srcOrd="0" destOrd="0" presId="urn:microsoft.com/office/officeart/2005/8/layout/orgChart1"/>
    <dgm:cxn modelId="{1F565472-08D1-414E-B312-CC2118B1E0AB}" type="presParOf" srcId="{33E0565E-6AEC-404B-B4A1-B854A4163A54}" destId="{25949F6B-DB49-4D35-969E-9BC2988ADBFB}" srcOrd="0" destOrd="0" presId="urn:microsoft.com/office/officeart/2005/8/layout/orgChart1"/>
    <dgm:cxn modelId="{9B11CC87-FFE3-4150-B6D4-8381C080083E}" type="presParOf" srcId="{33E0565E-6AEC-404B-B4A1-B854A4163A54}" destId="{0C74DB89-96AD-49FF-B471-877BB9D722B5}" srcOrd="1" destOrd="0" presId="urn:microsoft.com/office/officeart/2005/8/layout/orgChart1"/>
    <dgm:cxn modelId="{E1F308FF-0733-4609-9851-B2D679F104D8}" type="presParOf" srcId="{953880AF-1A03-4987-A4E9-1449D6F77231}" destId="{D2174DB1-20F1-4387-959A-FB1C785D041B}" srcOrd="1" destOrd="0" presId="urn:microsoft.com/office/officeart/2005/8/layout/orgChart1"/>
    <dgm:cxn modelId="{49E5F2A2-7DFD-4438-ADD6-87D7E34619E5}" type="presParOf" srcId="{953880AF-1A03-4987-A4E9-1449D6F77231}" destId="{5B1BD704-3FF7-4999-AEC4-C8B354CB162E}" srcOrd="2" destOrd="0" presId="urn:microsoft.com/office/officeart/2005/8/layout/orgChart1"/>
    <dgm:cxn modelId="{4A80B487-F42F-4C1E-AD4A-71058D11301B}" type="presParOf" srcId="{A8401EF1-59D3-4664-AFF0-5C66FFCE2D21}" destId="{E394CF57-D74D-403D-B84E-705B6488F1F4}" srcOrd="4" destOrd="0" presId="urn:microsoft.com/office/officeart/2005/8/layout/orgChart1"/>
    <dgm:cxn modelId="{D5EBAE08-2EB7-4712-A117-EC5A8A5939F4}" type="presParOf" srcId="{A8401EF1-59D3-4664-AFF0-5C66FFCE2D21}" destId="{ADD3EDFA-AC86-4157-B674-F9D752950A7F}" srcOrd="5" destOrd="0" presId="urn:microsoft.com/office/officeart/2005/8/layout/orgChart1"/>
    <dgm:cxn modelId="{7991343F-D675-45A2-9563-3EBFEE9E488C}" type="presParOf" srcId="{ADD3EDFA-AC86-4157-B674-F9D752950A7F}" destId="{98C524B6-1496-4CE4-B83E-2A474677A515}" srcOrd="0" destOrd="0" presId="urn:microsoft.com/office/officeart/2005/8/layout/orgChart1"/>
    <dgm:cxn modelId="{EE68054B-4449-49D4-93DB-C65E3EFCAE92}" type="presParOf" srcId="{98C524B6-1496-4CE4-B83E-2A474677A515}" destId="{573A6381-7975-4A31-9F6B-13642BA0C72E}" srcOrd="0" destOrd="0" presId="urn:microsoft.com/office/officeart/2005/8/layout/orgChart1"/>
    <dgm:cxn modelId="{1F573CB5-BE4E-4573-9B37-94D13A375288}" type="presParOf" srcId="{98C524B6-1496-4CE4-B83E-2A474677A515}" destId="{BCFAF699-C8DE-4DDD-BD6B-A2F35AE8F5E7}" srcOrd="1" destOrd="0" presId="urn:microsoft.com/office/officeart/2005/8/layout/orgChart1"/>
    <dgm:cxn modelId="{92D1E6BA-F853-4354-9C44-1021FF62A306}" type="presParOf" srcId="{ADD3EDFA-AC86-4157-B674-F9D752950A7F}" destId="{C8BD2634-B7A1-4291-8ECC-5DB7215C707D}" srcOrd="1" destOrd="0" presId="urn:microsoft.com/office/officeart/2005/8/layout/orgChart1"/>
    <dgm:cxn modelId="{B87223DC-6245-47DB-8C35-19AC52FA8433}" type="presParOf" srcId="{ADD3EDFA-AC86-4157-B674-F9D752950A7F}" destId="{80785B68-D952-4F1D-973A-FC84AC4079C0}" srcOrd="2" destOrd="0" presId="urn:microsoft.com/office/officeart/2005/8/layout/orgChart1"/>
    <dgm:cxn modelId="{362D7D6F-05DB-47FD-A483-F5172337D5CB}" type="presParOf" srcId="{A8401EF1-59D3-4664-AFF0-5C66FFCE2D21}" destId="{0A50AB1B-827A-4C56-BDC1-CE2EDF519EA5}" srcOrd="6" destOrd="0" presId="urn:microsoft.com/office/officeart/2005/8/layout/orgChart1"/>
    <dgm:cxn modelId="{D6DBA3A7-08AB-438C-AFE1-92E9177A63B8}" type="presParOf" srcId="{A8401EF1-59D3-4664-AFF0-5C66FFCE2D21}" destId="{0AC4FE44-1193-4B8A-9D4B-8F6D5BA37481}" srcOrd="7" destOrd="0" presId="urn:microsoft.com/office/officeart/2005/8/layout/orgChart1"/>
    <dgm:cxn modelId="{B05BBEC0-B76B-4174-9F97-2DFA2A83569A}" type="presParOf" srcId="{0AC4FE44-1193-4B8A-9D4B-8F6D5BA37481}" destId="{9B39DECE-4738-467C-BF3D-4D5BD6D379EE}" srcOrd="0" destOrd="0" presId="urn:microsoft.com/office/officeart/2005/8/layout/orgChart1"/>
    <dgm:cxn modelId="{11D71E27-9ED4-4E78-8EDB-7D7E714F3DCE}" type="presParOf" srcId="{9B39DECE-4738-467C-BF3D-4D5BD6D379EE}" destId="{C0881119-7DB8-42D8-BE6E-C1F66C06AEF8}" srcOrd="0" destOrd="0" presId="urn:microsoft.com/office/officeart/2005/8/layout/orgChart1"/>
    <dgm:cxn modelId="{C3D140B5-BD1C-41AE-962B-763007B6532F}" type="presParOf" srcId="{9B39DECE-4738-467C-BF3D-4D5BD6D379EE}" destId="{AEAFE663-DBF1-414D-B7CF-352848E2BB48}" srcOrd="1" destOrd="0" presId="urn:microsoft.com/office/officeart/2005/8/layout/orgChart1"/>
    <dgm:cxn modelId="{166FFFA4-3F77-4853-8758-BF3001FDE3C5}" type="presParOf" srcId="{0AC4FE44-1193-4B8A-9D4B-8F6D5BA37481}" destId="{375FFA48-992F-499C-8E42-8F737605D6C5}" srcOrd="1" destOrd="0" presId="urn:microsoft.com/office/officeart/2005/8/layout/orgChart1"/>
    <dgm:cxn modelId="{0749C3C6-5916-4B5A-9AB0-97F8BF425194}" type="presParOf" srcId="{0AC4FE44-1193-4B8A-9D4B-8F6D5BA37481}" destId="{79017F98-14FD-493D-8263-C2ED6C0A1644}" srcOrd="2" destOrd="0" presId="urn:microsoft.com/office/officeart/2005/8/layout/orgChart1"/>
    <dgm:cxn modelId="{F1F5A3EE-7AF1-420A-AE7E-53F7871DF95D}" type="presParOf" srcId="{6A352480-C7B2-4D8C-9A35-8780E7F40E33}" destId="{BFB949AE-FE8E-4488-B456-6628131D7E27}" srcOrd="2" destOrd="0" presId="urn:microsoft.com/office/officeart/2005/8/layout/orgChart1"/>
    <dgm:cxn modelId="{F4A66D6C-02C6-4488-B2BF-6156800BA691}" type="presParOf" srcId="{C53FA877-D449-48AC-A6D4-2EB55823C9DD}" destId="{B4F9D8B7-3067-47E3-8A50-9E55BBF70F68}" srcOrd="2" destOrd="0" presId="urn:microsoft.com/office/officeart/2005/8/layout/orgChart1"/>
    <dgm:cxn modelId="{C63D150C-BBD9-4993-B8FE-C42BE4D69727}" type="presParOf" srcId="{B4F9D8B7-3067-47E3-8A50-9E55BBF70F68}" destId="{3014C8A5-0325-4265-9E2E-54632079A278}" srcOrd="0" destOrd="0" presId="urn:microsoft.com/office/officeart/2005/8/layout/orgChart1"/>
    <dgm:cxn modelId="{1281AB67-14D5-41D8-AA98-D09DB686EE6B}" type="presParOf" srcId="{B4F9D8B7-3067-47E3-8A50-9E55BBF70F68}" destId="{60A4AB0F-23B7-4264-8ED8-D2C66B85AA97}" srcOrd="1" destOrd="0" presId="urn:microsoft.com/office/officeart/2005/8/layout/orgChart1"/>
    <dgm:cxn modelId="{FABD8021-ACF8-4125-B8A0-15BDBD6F8F5A}" type="presParOf" srcId="{60A4AB0F-23B7-4264-8ED8-D2C66B85AA97}" destId="{18E1BC4E-E67A-406A-AA62-080000030098}" srcOrd="0" destOrd="0" presId="urn:microsoft.com/office/officeart/2005/8/layout/orgChart1"/>
    <dgm:cxn modelId="{06107448-843B-44FC-9E41-6137D07AA68D}" type="presParOf" srcId="{18E1BC4E-E67A-406A-AA62-080000030098}" destId="{D4525BB6-2047-442C-AE9D-1F1B8C39E161}" srcOrd="0" destOrd="0" presId="urn:microsoft.com/office/officeart/2005/8/layout/orgChart1"/>
    <dgm:cxn modelId="{CC456EDA-E814-4E1C-9585-C35926DDAC2F}" type="presParOf" srcId="{18E1BC4E-E67A-406A-AA62-080000030098}" destId="{6B2B68FB-67F0-45AB-B2C2-01E50A9906D5}" srcOrd="1" destOrd="0" presId="urn:microsoft.com/office/officeart/2005/8/layout/orgChart1"/>
    <dgm:cxn modelId="{DE56E062-5691-41C7-872F-46F7559C9931}" type="presParOf" srcId="{60A4AB0F-23B7-4264-8ED8-D2C66B85AA97}" destId="{D49AED83-FA5B-41FA-9699-E0F5C398DBFB}" srcOrd="1" destOrd="0" presId="urn:microsoft.com/office/officeart/2005/8/layout/orgChart1"/>
    <dgm:cxn modelId="{89A43352-4EA7-4004-A9ED-355E0417E9F3}" type="presParOf" srcId="{60A4AB0F-23B7-4264-8ED8-D2C66B85AA97}" destId="{5737005D-CB92-4A7C-BCE4-9998136D72AD}" srcOrd="2" destOrd="0" presId="urn:microsoft.com/office/officeart/2005/8/layout/orgChart1"/>
    <dgm:cxn modelId="{F3922413-9391-489A-99CE-5DCAF6DC5BD0}" type="presParOf" srcId="{2AE0C269-28E4-4B77-A230-0BD422DD1A09}" destId="{4047E61B-A548-45B1-BB85-216788C9BB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5DBB7-73CF-47C1-8136-914C149C7D2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113EF-041F-4E0C-A459-C84688E73784}">
      <dgm:prSet custT="1"/>
      <dgm:spPr>
        <a:solidFill>
          <a:schemeClr val="bg1"/>
        </a:solidFill>
      </dgm:spPr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Analista</a:t>
          </a:r>
        </a:p>
      </dgm:t>
    </dgm:pt>
    <dgm:pt modelId="{670FFD23-5E20-4B5B-9250-2E9E05500D45}" type="parTrans" cxnId="{62237B2C-AA09-4378-BD25-563C85CAB975}">
      <dgm:prSet/>
      <dgm:spPr/>
      <dgm:t>
        <a:bodyPr/>
        <a:lstStyle/>
        <a:p>
          <a:endParaRPr lang="es-ES" sz="1200"/>
        </a:p>
      </dgm:t>
    </dgm:pt>
    <dgm:pt modelId="{46EAEF7E-62FD-4FD3-89FD-ED61F7754135}" type="sibTrans" cxnId="{62237B2C-AA09-4378-BD25-563C85CAB975}">
      <dgm:prSet/>
      <dgm:spPr/>
      <dgm:t>
        <a:bodyPr/>
        <a:lstStyle/>
        <a:p>
          <a:endParaRPr lang="es-ES" sz="1200"/>
        </a:p>
      </dgm:t>
    </dgm:pt>
    <dgm:pt modelId="{5B176828-1FC9-4749-A5BB-44871D9F08D0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Jefe(a) de Comunicación Social</a:t>
          </a:r>
        </a:p>
      </dgm:t>
    </dgm:pt>
    <dgm:pt modelId="{F918DC3E-4B1E-486B-8657-BDBB853F46DC}" type="parTrans" cxnId="{456FE619-D559-4AB7-8F12-2D5A7E674246}">
      <dgm:prSet/>
      <dgm:spPr/>
      <dgm:t>
        <a:bodyPr/>
        <a:lstStyle/>
        <a:p>
          <a:endParaRPr lang="es-ES"/>
        </a:p>
      </dgm:t>
    </dgm:pt>
    <dgm:pt modelId="{DAD8F711-6BD3-4036-83A8-0FA25CE53FBB}" type="sibTrans" cxnId="{456FE619-D559-4AB7-8F12-2D5A7E674246}">
      <dgm:prSet/>
      <dgm:spPr/>
      <dgm:t>
        <a:bodyPr/>
        <a:lstStyle/>
        <a:p>
          <a:endParaRPr lang="es-ES"/>
        </a:p>
      </dgm:t>
    </dgm:pt>
    <dgm:pt modelId="{803E96E5-ABAD-44E1-99D0-BA20FC61D278}" type="pres">
      <dgm:prSet presAssocID="{34D5DBB7-73CF-47C1-8136-914C149C7D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E464C3-BF2E-42E3-9C71-29B7ABF5D645}" type="pres">
      <dgm:prSet presAssocID="{5B176828-1FC9-4749-A5BB-44871D9F08D0}" presName="hierRoot1" presStyleCnt="0">
        <dgm:presLayoutVars>
          <dgm:hierBranch val="init"/>
        </dgm:presLayoutVars>
      </dgm:prSet>
      <dgm:spPr/>
    </dgm:pt>
    <dgm:pt modelId="{87C90502-A69C-4202-8BDA-B3B8B900B148}" type="pres">
      <dgm:prSet presAssocID="{5B176828-1FC9-4749-A5BB-44871D9F08D0}" presName="rootComposite1" presStyleCnt="0"/>
      <dgm:spPr/>
    </dgm:pt>
    <dgm:pt modelId="{7F6CB51C-0434-4019-B66F-159DEEC38125}" type="pres">
      <dgm:prSet presAssocID="{5B176828-1FC9-4749-A5BB-44871D9F08D0}" presName="rootText1" presStyleLbl="node0" presStyleIdx="0" presStyleCnt="1" custScaleY="82645" custLinFactNeighborY="3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664190-B558-480B-96C4-875EC2DB80DD}" type="pres">
      <dgm:prSet presAssocID="{5B176828-1FC9-4749-A5BB-44871D9F08D0}" presName="rootConnector1" presStyleLbl="asst0" presStyleIdx="0" presStyleCnt="0"/>
      <dgm:spPr/>
      <dgm:t>
        <a:bodyPr/>
        <a:lstStyle/>
        <a:p>
          <a:endParaRPr lang="es-ES"/>
        </a:p>
      </dgm:t>
    </dgm:pt>
    <dgm:pt modelId="{86627760-7527-445F-99C1-F08210924D15}" type="pres">
      <dgm:prSet presAssocID="{5B176828-1FC9-4749-A5BB-44871D9F08D0}" presName="hierChild2" presStyleCnt="0"/>
      <dgm:spPr/>
    </dgm:pt>
    <dgm:pt modelId="{0CDA91A4-45CD-4CD6-96EF-687493ECEF6D}" type="pres">
      <dgm:prSet presAssocID="{670FFD23-5E20-4B5B-9250-2E9E05500D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E10B04C-CDAD-4378-8D3B-E7832223C8D9}" type="pres">
      <dgm:prSet presAssocID="{006113EF-041F-4E0C-A459-C84688E73784}" presName="hierRoot2" presStyleCnt="0">
        <dgm:presLayoutVars>
          <dgm:hierBranch val="init"/>
        </dgm:presLayoutVars>
      </dgm:prSet>
      <dgm:spPr/>
    </dgm:pt>
    <dgm:pt modelId="{27644630-C1E3-40B8-B327-CE25CC5E59CD}" type="pres">
      <dgm:prSet presAssocID="{006113EF-041F-4E0C-A459-C84688E73784}" presName="rootComposite" presStyleCnt="0"/>
      <dgm:spPr/>
    </dgm:pt>
    <dgm:pt modelId="{50E30FD4-DE40-4BCB-9DDD-6FDD0EA4CE13}" type="pres">
      <dgm:prSet presAssocID="{006113EF-041F-4E0C-A459-C84688E73784}" presName="rootText" presStyleLbl="node2" presStyleIdx="0" presStyleCnt="1" custScaleY="805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9141BF-3E19-47E4-8DE1-EAA7ED776BF2}" type="pres">
      <dgm:prSet presAssocID="{006113EF-041F-4E0C-A459-C84688E73784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EBDA9B-EF10-45E0-99A2-C8FA69B070EE}" type="pres">
      <dgm:prSet presAssocID="{006113EF-041F-4E0C-A459-C84688E73784}" presName="hierChild4" presStyleCnt="0"/>
      <dgm:spPr/>
    </dgm:pt>
    <dgm:pt modelId="{644D190E-A2D7-4697-87E7-C5BD7071CEF0}" type="pres">
      <dgm:prSet presAssocID="{006113EF-041F-4E0C-A459-C84688E73784}" presName="hierChild5" presStyleCnt="0"/>
      <dgm:spPr/>
    </dgm:pt>
    <dgm:pt modelId="{075A4F5A-27AB-4A79-B8D0-180EB896367F}" type="pres">
      <dgm:prSet presAssocID="{5B176828-1FC9-4749-A5BB-44871D9F08D0}" presName="hierChild3" presStyleCnt="0"/>
      <dgm:spPr/>
    </dgm:pt>
  </dgm:ptLst>
  <dgm:cxnLst>
    <dgm:cxn modelId="{A370740E-D023-4884-B842-EEE2D899CDAC}" type="presOf" srcId="{5B176828-1FC9-4749-A5BB-44871D9F08D0}" destId="{79664190-B558-480B-96C4-875EC2DB80DD}" srcOrd="1" destOrd="0" presId="urn:microsoft.com/office/officeart/2005/8/layout/orgChart1"/>
    <dgm:cxn modelId="{93A166B3-7E26-4D09-A690-0410C9E520CA}" type="presOf" srcId="{006113EF-041F-4E0C-A459-C84688E73784}" destId="{179141BF-3E19-47E4-8DE1-EAA7ED776BF2}" srcOrd="1" destOrd="0" presId="urn:microsoft.com/office/officeart/2005/8/layout/orgChart1"/>
    <dgm:cxn modelId="{62237B2C-AA09-4378-BD25-563C85CAB975}" srcId="{5B176828-1FC9-4749-A5BB-44871D9F08D0}" destId="{006113EF-041F-4E0C-A459-C84688E73784}" srcOrd="0" destOrd="0" parTransId="{670FFD23-5E20-4B5B-9250-2E9E05500D45}" sibTransId="{46EAEF7E-62FD-4FD3-89FD-ED61F7754135}"/>
    <dgm:cxn modelId="{456FE619-D559-4AB7-8F12-2D5A7E674246}" srcId="{34D5DBB7-73CF-47C1-8136-914C149C7D2F}" destId="{5B176828-1FC9-4749-A5BB-44871D9F08D0}" srcOrd="0" destOrd="0" parTransId="{F918DC3E-4B1E-486B-8657-BDBB853F46DC}" sibTransId="{DAD8F711-6BD3-4036-83A8-0FA25CE53FBB}"/>
    <dgm:cxn modelId="{083F2271-CF07-4BE3-AB69-6C642970C737}" type="presOf" srcId="{34D5DBB7-73CF-47C1-8136-914C149C7D2F}" destId="{803E96E5-ABAD-44E1-99D0-BA20FC61D278}" srcOrd="0" destOrd="0" presId="urn:microsoft.com/office/officeart/2005/8/layout/orgChart1"/>
    <dgm:cxn modelId="{BAF53E6A-281B-45E0-8E90-47D7355B9ABC}" type="presOf" srcId="{006113EF-041F-4E0C-A459-C84688E73784}" destId="{50E30FD4-DE40-4BCB-9DDD-6FDD0EA4CE13}" srcOrd="0" destOrd="0" presId="urn:microsoft.com/office/officeart/2005/8/layout/orgChart1"/>
    <dgm:cxn modelId="{85E36D70-F396-45E4-A0CC-A00DE13BF59A}" type="presOf" srcId="{5B176828-1FC9-4749-A5BB-44871D9F08D0}" destId="{7F6CB51C-0434-4019-B66F-159DEEC38125}" srcOrd="0" destOrd="0" presId="urn:microsoft.com/office/officeart/2005/8/layout/orgChart1"/>
    <dgm:cxn modelId="{E1EFE58C-8D2B-44A4-9461-8C72676FFB28}" type="presOf" srcId="{670FFD23-5E20-4B5B-9250-2E9E05500D45}" destId="{0CDA91A4-45CD-4CD6-96EF-687493ECEF6D}" srcOrd="0" destOrd="0" presId="urn:microsoft.com/office/officeart/2005/8/layout/orgChart1"/>
    <dgm:cxn modelId="{D3ACC2A9-464F-493A-9EC2-25393D6B1B87}" type="presParOf" srcId="{803E96E5-ABAD-44E1-99D0-BA20FC61D278}" destId="{95E464C3-BF2E-42E3-9C71-29B7ABF5D645}" srcOrd="0" destOrd="0" presId="urn:microsoft.com/office/officeart/2005/8/layout/orgChart1"/>
    <dgm:cxn modelId="{9035DAF9-56C1-4D88-89A1-C4F31EB65ED4}" type="presParOf" srcId="{95E464C3-BF2E-42E3-9C71-29B7ABF5D645}" destId="{87C90502-A69C-4202-8BDA-B3B8B900B148}" srcOrd="0" destOrd="0" presId="urn:microsoft.com/office/officeart/2005/8/layout/orgChart1"/>
    <dgm:cxn modelId="{7B6F1498-BBE3-42A4-9E55-59C9D0F9EF27}" type="presParOf" srcId="{87C90502-A69C-4202-8BDA-B3B8B900B148}" destId="{7F6CB51C-0434-4019-B66F-159DEEC38125}" srcOrd="0" destOrd="0" presId="urn:microsoft.com/office/officeart/2005/8/layout/orgChart1"/>
    <dgm:cxn modelId="{2E569134-12E4-4616-A889-E90CBE9CEFD9}" type="presParOf" srcId="{87C90502-A69C-4202-8BDA-B3B8B900B148}" destId="{79664190-B558-480B-96C4-875EC2DB80DD}" srcOrd="1" destOrd="0" presId="urn:microsoft.com/office/officeart/2005/8/layout/orgChart1"/>
    <dgm:cxn modelId="{7785416B-26CD-4304-AA9E-72D57B2CF032}" type="presParOf" srcId="{95E464C3-BF2E-42E3-9C71-29B7ABF5D645}" destId="{86627760-7527-445F-99C1-F08210924D15}" srcOrd="1" destOrd="0" presId="urn:microsoft.com/office/officeart/2005/8/layout/orgChart1"/>
    <dgm:cxn modelId="{ECBB59BF-FFCA-413D-BE69-0784ED84B70A}" type="presParOf" srcId="{86627760-7527-445F-99C1-F08210924D15}" destId="{0CDA91A4-45CD-4CD6-96EF-687493ECEF6D}" srcOrd="0" destOrd="0" presId="urn:microsoft.com/office/officeart/2005/8/layout/orgChart1"/>
    <dgm:cxn modelId="{BA02D060-B15C-47D4-BA40-1EEBFC50F156}" type="presParOf" srcId="{86627760-7527-445F-99C1-F08210924D15}" destId="{8E10B04C-CDAD-4378-8D3B-E7832223C8D9}" srcOrd="1" destOrd="0" presId="urn:microsoft.com/office/officeart/2005/8/layout/orgChart1"/>
    <dgm:cxn modelId="{D9E675F6-476B-4612-B6A4-3B45B5983BEF}" type="presParOf" srcId="{8E10B04C-CDAD-4378-8D3B-E7832223C8D9}" destId="{27644630-C1E3-40B8-B327-CE25CC5E59CD}" srcOrd="0" destOrd="0" presId="urn:microsoft.com/office/officeart/2005/8/layout/orgChart1"/>
    <dgm:cxn modelId="{5730C410-328C-42E5-9563-58E0C9124A8A}" type="presParOf" srcId="{27644630-C1E3-40B8-B327-CE25CC5E59CD}" destId="{50E30FD4-DE40-4BCB-9DDD-6FDD0EA4CE13}" srcOrd="0" destOrd="0" presId="urn:microsoft.com/office/officeart/2005/8/layout/orgChart1"/>
    <dgm:cxn modelId="{13F1E950-AD4D-4533-9247-F9CDBA4D4784}" type="presParOf" srcId="{27644630-C1E3-40B8-B327-CE25CC5E59CD}" destId="{179141BF-3E19-47E4-8DE1-EAA7ED776BF2}" srcOrd="1" destOrd="0" presId="urn:microsoft.com/office/officeart/2005/8/layout/orgChart1"/>
    <dgm:cxn modelId="{305F949A-C51E-4403-9D09-DC5D21BAB803}" type="presParOf" srcId="{8E10B04C-CDAD-4378-8D3B-E7832223C8D9}" destId="{EDEBDA9B-EF10-45E0-99A2-C8FA69B070EE}" srcOrd="1" destOrd="0" presId="urn:microsoft.com/office/officeart/2005/8/layout/orgChart1"/>
    <dgm:cxn modelId="{276EB800-62AD-4527-9A6E-F278CC3ABE7A}" type="presParOf" srcId="{8E10B04C-CDAD-4378-8D3B-E7832223C8D9}" destId="{644D190E-A2D7-4697-87E7-C5BD7071CEF0}" srcOrd="2" destOrd="0" presId="urn:microsoft.com/office/officeart/2005/8/layout/orgChart1"/>
    <dgm:cxn modelId="{68552BE1-998F-4B46-B74A-FB683A17C1BE}" type="presParOf" srcId="{95E464C3-BF2E-42E3-9C71-29B7ABF5D645}" destId="{075A4F5A-27AB-4A79-B8D0-180EB896367F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48EC3D-287F-4917-BF1E-FC43C062F9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88EF67-B034-4A58-A509-E12CB7B4B581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Sección Panteón San Jorge</a:t>
          </a:r>
        </a:p>
      </dgm:t>
    </dgm:pt>
    <dgm:pt modelId="{4B4AC4F4-06F2-4F04-BE09-0FFFB4B52A3D}" type="parTrans" cxnId="{753D8671-B120-4457-89CA-81A47FF0202A}">
      <dgm:prSet/>
      <dgm:spPr/>
      <dgm:t>
        <a:bodyPr/>
        <a:lstStyle/>
        <a:p>
          <a:endParaRPr lang="es-ES" sz="1200"/>
        </a:p>
      </dgm:t>
    </dgm:pt>
    <dgm:pt modelId="{496AF350-248D-4D20-9056-4101B639AF77}" type="sibTrans" cxnId="{753D8671-B120-4457-89CA-81A47FF0202A}">
      <dgm:prSet/>
      <dgm:spPr/>
      <dgm:t>
        <a:bodyPr/>
        <a:lstStyle/>
        <a:p>
          <a:endParaRPr lang="es-ES" sz="1200"/>
        </a:p>
      </dgm:t>
    </dgm:pt>
    <dgm:pt modelId="{25501A2B-C37D-4920-82EA-1CA36AE8B0B1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Secretaria(o)</a:t>
          </a:r>
        </a:p>
      </dgm:t>
    </dgm:pt>
    <dgm:pt modelId="{82EE5FEC-EF06-44B6-B041-0B42E551DC83}" type="parTrans" cxnId="{A2B3164F-BF61-4A46-A66A-00CC9850B30B}">
      <dgm:prSet/>
      <dgm:spPr/>
      <dgm:t>
        <a:bodyPr/>
        <a:lstStyle/>
        <a:p>
          <a:endParaRPr lang="es-ES" sz="1200"/>
        </a:p>
      </dgm:t>
    </dgm:pt>
    <dgm:pt modelId="{E0A48C4B-A8E9-4567-B8C7-1DCC6D7F8866}" type="sibTrans" cxnId="{A2B3164F-BF61-4A46-A66A-00CC9850B30B}">
      <dgm:prSet/>
      <dgm:spPr/>
      <dgm:t>
        <a:bodyPr/>
        <a:lstStyle/>
        <a:p>
          <a:endParaRPr lang="es-ES" sz="1200"/>
        </a:p>
      </dgm:t>
    </dgm:pt>
    <dgm:pt modelId="{2FCCFEE3-E941-4201-9AE8-5C9D1589B997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Sección</a:t>
          </a:r>
        </a:p>
      </dgm:t>
    </dgm:pt>
    <dgm:pt modelId="{297AA365-9399-40AB-8966-1F05815AE473}" type="parTrans" cxnId="{952098B2-3AB7-494E-A1CF-3D85A6AE9ABC}">
      <dgm:prSet/>
      <dgm:spPr/>
      <dgm:t>
        <a:bodyPr/>
        <a:lstStyle/>
        <a:p>
          <a:endParaRPr lang="es-ES" sz="1200"/>
        </a:p>
      </dgm:t>
    </dgm:pt>
    <dgm:pt modelId="{6E46E12D-1BF4-40AC-B33B-2D3E7518F7D7}" type="sibTrans" cxnId="{952098B2-3AB7-494E-A1CF-3D85A6AE9ABC}">
      <dgm:prSet/>
      <dgm:spPr/>
      <dgm:t>
        <a:bodyPr/>
        <a:lstStyle/>
        <a:p>
          <a:endParaRPr lang="es-ES" sz="1200"/>
        </a:p>
      </dgm:t>
    </dgm:pt>
    <dgm:pt modelId="{8E677AB3-5BF2-42CE-8249-FD06960477A3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</a:t>
          </a:r>
        </a:p>
      </dgm:t>
    </dgm:pt>
    <dgm:pt modelId="{64427834-1FDB-46EC-924E-B4346EEFD464}" type="parTrans" cxnId="{71810923-8B5E-43B1-8301-EEFD79296A44}">
      <dgm:prSet/>
      <dgm:spPr/>
      <dgm:t>
        <a:bodyPr/>
        <a:lstStyle/>
        <a:p>
          <a:endParaRPr lang="es-ES" sz="1200"/>
        </a:p>
      </dgm:t>
    </dgm:pt>
    <dgm:pt modelId="{20ADE3F0-3C4C-4AC4-A7F1-6B883E7867E2}" type="sibTrans" cxnId="{71810923-8B5E-43B1-8301-EEFD79296A44}">
      <dgm:prSet/>
      <dgm:spPr/>
      <dgm:t>
        <a:bodyPr/>
        <a:lstStyle/>
        <a:p>
          <a:endParaRPr lang="es-ES" sz="1200"/>
        </a:p>
      </dgm:t>
    </dgm:pt>
    <dgm:pt modelId="{00F8A3A1-F5AE-418D-A2BC-31CA3B8DE748}" type="asst">
      <dgm:prSet custT="1"/>
      <dgm:spPr/>
      <dgm:t>
        <a:bodyPr/>
        <a:lstStyle/>
        <a:p>
          <a:r>
            <a:rPr kumimoji="1" lang="es-MX" altLang="es-MX" sz="1200" dirty="0" err="1" smtClean="0">
              <a:latin typeface="+mn-lt"/>
            </a:rPr>
            <a:t>Cremadores</a:t>
          </a:r>
          <a:endParaRPr kumimoji="1" lang="es-MX" altLang="es-MX" sz="1200" dirty="0" smtClean="0">
            <a:latin typeface="+mn-lt"/>
          </a:endParaRPr>
        </a:p>
      </dgm:t>
    </dgm:pt>
    <dgm:pt modelId="{CD3EE3C2-8D42-45A8-9A0C-FE369EDE127F}" type="parTrans" cxnId="{1BA1C7C1-6FF7-4FAD-9BEE-193404DAE9F7}">
      <dgm:prSet/>
      <dgm:spPr/>
      <dgm:t>
        <a:bodyPr/>
        <a:lstStyle/>
        <a:p>
          <a:endParaRPr lang="es-ES" sz="1200"/>
        </a:p>
      </dgm:t>
    </dgm:pt>
    <dgm:pt modelId="{16FC6BC3-C426-4044-B563-C68C98D2C2AC}" type="sibTrans" cxnId="{1BA1C7C1-6FF7-4FAD-9BEE-193404DAE9F7}">
      <dgm:prSet/>
      <dgm:spPr/>
      <dgm:t>
        <a:bodyPr/>
        <a:lstStyle/>
        <a:p>
          <a:endParaRPr lang="es-ES" sz="1200"/>
        </a:p>
      </dgm:t>
    </dgm:pt>
    <dgm:pt modelId="{79963331-4EC3-4AF0-8B9D-F865D814D94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Albañil</a:t>
          </a:r>
        </a:p>
      </dgm:t>
    </dgm:pt>
    <dgm:pt modelId="{155247F0-62A0-4F1C-8188-65304D0D0FFF}" type="parTrans" cxnId="{EAEBC721-7D41-4493-82BB-8A251D217F89}">
      <dgm:prSet/>
      <dgm:spPr/>
      <dgm:t>
        <a:bodyPr/>
        <a:lstStyle/>
        <a:p>
          <a:endParaRPr lang="es-ES" sz="1200"/>
        </a:p>
      </dgm:t>
    </dgm:pt>
    <dgm:pt modelId="{076373C9-BD1F-4742-9EA9-4DFA7CD5F03C}" type="sibTrans" cxnId="{EAEBC721-7D41-4493-82BB-8A251D217F89}">
      <dgm:prSet/>
      <dgm:spPr/>
      <dgm:t>
        <a:bodyPr/>
        <a:lstStyle/>
        <a:p>
          <a:endParaRPr lang="es-ES" sz="1200"/>
        </a:p>
      </dgm:t>
    </dgm:pt>
    <dgm:pt modelId="{E126A824-EB1C-4D8A-A5E8-FD27EF1F6DA1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Intendentes</a:t>
          </a:r>
        </a:p>
      </dgm:t>
    </dgm:pt>
    <dgm:pt modelId="{C6F4473E-5D9C-4B39-A51F-84F99312DB0F}" type="parTrans" cxnId="{77BAEB81-7A1C-4628-B152-478E37415C60}">
      <dgm:prSet/>
      <dgm:spPr/>
      <dgm:t>
        <a:bodyPr/>
        <a:lstStyle/>
        <a:p>
          <a:endParaRPr lang="es-ES" sz="1200"/>
        </a:p>
      </dgm:t>
    </dgm:pt>
    <dgm:pt modelId="{1C968A1B-889D-478E-B504-15159DFA4ED4}" type="sibTrans" cxnId="{77BAEB81-7A1C-4628-B152-478E37415C60}">
      <dgm:prSet/>
      <dgm:spPr/>
      <dgm:t>
        <a:bodyPr/>
        <a:lstStyle/>
        <a:p>
          <a:endParaRPr lang="es-ES" sz="1200"/>
        </a:p>
      </dgm:t>
    </dgm:pt>
    <dgm:pt modelId="{39DF4A8E-A3B6-400C-B7AB-0AB4A927B6A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Ayudantes Generales</a:t>
          </a:r>
        </a:p>
      </dgm:t>
    </dgm:pt>
    <dgm:pt modelId="{ED86DD7E-ACB5-45F7-9056-B75CFC0C86BF}" type="parTrans" cxnId="{FED5DE6C-9D70-4228-B002-7CD8F4B60AD2}">
      <dgm:prSet/>
      <dgm:spPr/>
      <dgm:t>
        <a:bodyPr/>
        <a:lstStyle/>
        <a:p>
          <a:endParaRPr lang="es-ES" sz="1200"/>
        </a:p>
      </dgm:t>
    </dgm:pt>
    <dgm:pt modelId="{F529A15A-E3BE-4A35-9F2F-1899210B5A2C}" type="sibTrans" cxnId="{FED5DE6C-9D70-4228-B002-7CD8F4B60AD2}">
      <dgm:prSet/>
      <dgm:spPr/>
      <dgm:t>
        <a:bodyPr/>
        <a:lstStyle/>
        <a:p>
          <a:endParaRPr lang="es-ES" sz="1200"/>
        </a:p>
      </dgm:t>
    </dgm:pt>
    <dgm:pt modelId="{407624A3-26A6-49C2-8F94-8D1BDEAF3F9A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Vigilante</a:t>
          </a:r>
        </a:p>
      </dgm:t>
    </dgm:pt>
    <dgm:pt modelId="{3540F2C8-35AC-4E42-A77F-CC9CE1CB14C7}" type="parTrans" cxnId="{041E726F-E3DD-4CA5-8FF1-477F50EA54D2}">
      <dgm:prSet/>
      <dgm:spPr/>
      <dgm:t>
        <a:bodyPr/>
        <a:lstStyle/>
        <a:p>
          <a:endParaRPr lang="es-MX"/>
        </a:p>
      </dgm:t>
    </dgm:pt>
    <dgm:pt modelId="{4D2C3CB1-CBE8-4209-B5D2-9B473B16140A}" type="sibTrans" cxnId="{041E726F-E3DD-4CA5-8FF1-477F50EA54D2}">
      <dgm:prSet/>
      <dgm:spPr/>
      <dgm:t>
        <a:bodyPr/>
        <a:lstStyle/>
        <a:p>
          <a:endParaRPr lang="es-MX"/>
        </a:p>
      </dgm:t>
    </dgm:pt>
    <dgm:pt modelId="{70991CA4-A944-42DA-B45B-D366AFC343E9}" type="pres">
      <dgm:prSet presAssocID="{0348EC3D-287F-4917-BF1E-FC43C062F9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97A4E6-D1C8-4256-A297-C392B08B7CC6}" type="pres">
      <dgm:prSet presAssocID="{A388EF67-B034-4A58-A509-E12CB7B4B581}" presName="hierRoot1" presStyleCnt="0">
        <dgm:presLayoutVars>
          <dgm:hierBranch val="init"/>
        </dgm:presLayoutVars>
      </dgm:prSet>
      <dgm:spPr/>
    </dgm:pt>
    <dgm:pt modelId="{B5FEAF9B-BE7D-42EF-90A9-FF25EB2C90CD}" type="pres">
      <dgm:prSet presAssocID="{A388EF67-B034-4A58-A509-E12CB7B4B581}" presName="rootComposite1" presStyleCnt="0"/>
      <dgm:spPr/>
    </dgm:pt>
    <dgm:pt modelId="{80C21F3B-E07E-49A4-B82B-D02D2621ABAF}" type="pres">
      <dgm:prSet presAssocID="{A388EF67-B034-4A58-A509-E12CB7B4B5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C92D0-AC26-43A0-AA6D-C99E7A69FA65}" type="pres">
      <dgm:prSet presAssocID="{A388EF67-B034-4A58-A509-E12CB7B4B58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5B0F9DE-3419-45AE-9C4E-7AA9E5DC079A}" type="pres">
      <dgm:prSet presAssocID="{A388EF67-B034-4A58-A509-E12CB7B4B581}" presName="hierChild2" presStyleCnt="0"/>
      <dgm:spPr/>
    </dgm:pt>
    <dgm:pt modelId="{450D7F58-5A59-4F7A-B677-F8B09FD43F08}" type="pres">
      <dgm:prSet presAssocID="{155247F0-62A0-4F1C-8188-65304D0D0FF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6A00BE0E-D059-4452-B4F0-F7A6A75896E7}" type="pres">
      <dgm:prSet presAssocID="{79963331-4EC3-4AF0-8B9D-F865D814D944}" presName="hierRoot2" presStyleCnt="0">
        <dgm:presLayoutVars>
          <dgm:hierBranch val="init"/>
        </dgm:presLayoutVars>
      </dgm:prSet>
      <dgm:spPr/>
    </dgm:pt>
    <dgm:pt modelId="{2BFE18C7-4C8F-49C9-90F1-549FC599D733}" type="pres">
      <dgm:prSet presAssocID="{79963331-4EC3-4AF0-8B9D-F865D814D944}" presName="rootComposite" presStyleCnt="0"/>
      <dgm:spPr/>
    </dgm:pt>
    <dgm:pt modelId="{D2EE4AE2-CCE4-4B35-BC9F-D2F3B599E8A5}" type="pres">
      <dgm:prSet presAssocID="{79963331-4EC3-4AF0-8B9D-F865D814D94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7FD23A-3DA7-48EF-AE37-147C5BC6B781}" type="pres">
      <dgm:prSet presAssocID="{79963331-4EC3-4AF0-8B9D-F865D814D94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A3DE751-0DAF-49DA-8DCD-87BF9309046F}" type="pres">
      <dgm:prSet presAssocID="{79963331-4EC3-4AF0-8B9D-F865D814D944}" presName="hierChild4" presStyleCnt="0"/>
      <dgm:spPr/>
    </dgm:pt>
    <dgm:pt modelId="{48816B52-00D7-4DEB-9BD3-48805CBF4988}" type="pres">
      <dgm:prSet presAssocID="{79963331-4EC3-4AF0-8B9D-F865D814D944}" presName="hierChild5" presStyleCnt="0"/>
      <dgm:spPr/>
    </dgm:pt>
    <dgm:pt modelId="{7B55C2B0-936C-4805-B673-8689C1D28155}" type="pres">
      <dgm:prSet presAssocID="{3540F2C8-35AC-4E42-A77F-CC9CE1CB14C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8383CEE-EC28-4C81-824E-F3DBDB549892}" type="pres">
      <dgm:prSet presAssocID="{407624A3-26A6-49C2-8F94-8D1BDEAF3F9A}" presName="hierRoot2" presStyleCnt="0">
        <dgm:presLayoutVars>
          <dgm:hierBranch val="init"/>
        </dgm:presLayoutVars>
      </dgm:prSet>
      <dgm:spPr/>
    </dgm:pt>
    <dgm:pt modelId="{8BE64B3B-E41B-4778-B5FC-74E56EF8B0EB}" type="pres">
      <dgm:prSet presAssocID="{407624A3-26A6-49C2-8F94-8D1BDEAF3F9A}" presName="rootComposite" presStyleCnt="0"/>
      <dgm:spPr/>
    </dgm:pt>
    <dgm:pt modelId="{BF752DD7-30FE-442C-ACB1-AA3496362649}" type="pres">
      <dgm:prSet presAssocID="{407624A3-26A6-49C2-8F94-8D1BDEAF3F9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5A04033-150A-4BBC-9E8A-9F7AC9D80466}" type="pres">
      <dgm:prSet presAssocID="{407624A3-26A6-49C2-8F94-8D1BDEAF3F9A}" presName="rootConnector" presStyleLbl="node2" presStyleIdx="1" presStyleCnt="4"/>
      <dgm:spPr/>
      <dgm:t>
        <a:bodyPr/>
        <a:lstStyle/>
        <a:p>
          <a:endParaRPr lang="es-MX"/>
        </a:p>
      </dgm:t>
    </dgm:pt>
    <dgm:pt modelId="{DCD0A4F2-5389-4D13-9B7A-5D45852D98FA}" type="pres">
      <dgm:prSet presAssocID="{407624A3-26A6-49C2-8F94-8D1BDEAF3F9A}" presName="hierChild4" presStyleCnt="0"/>
      <dgm:spPr/>
    </dgm:pt>
    <dgm:pt modelId="{925FBB30-CECB-43FA-88A6-BE18A2ABC9EA}" type="pres">
      <dgm:prSet presAssocID="{407624A3-26A6-49C2-8F94-8D1BDEAF3F9A}" presName="hierChild5" presStyleCnt="0"/>
      <dgm:spPr/>
    </dgm:pt>
    <dgm:pt modelId="{30E765AE-3696-4A9D-8067-E1B903A1ABCC}" type="pres">
      <dgm:prSet presAssocID="{C6F4473E-5D9C-4B39-A51F-84F99312DB0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9D1BCFC9-7AA9-498D-8173-382052D75B57}" type="pres">
      <dgm:prSet presAssocID="{E126A824-EB1C-4D8A-A5E8-FD27EF1F6DA1}" presName="hierRoot2" presStyleCnt="0">
        <dgm:presLayoutVars>
          <dgm:hierBranch val="init"/>
        </dgm:presLayoutVars>
      </dgm:prSet>
      <dgm:spPr/>
    </dgm:pt>
    <dgm:pt modelId="{7F1D0F4E-7814-4C10-8639-9E032566322F}" type="pres">
      <dgm:prSet presAssocID="{E126A824-EB1C-4D8A-A5E8-FD27EF1F6DA1}" presName="rootComposite" presStyleCnt="0"/>
      <dgm:spPr/>
    </dgm:pt>
    <dgm:pt modelId="{5C729631-E92D-47CF-82C8-39811F3971D4}" type="pres">
      <dgm:prSet presAssocID="{E126A824-EB1C-4D8A-A5E8-FD27EF1F6DA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2E4647-7B41-4B48-BDA9-032EC4F5FF8A}" type="pres">
      <dgm:prSet presAssocID="{E126A824-EB1C-4D8A-A5E8-FD27EF1F6DA1}" presName="rootConnector" presStyleLbl="node2" presStyleIdx="2" presStyleCnt="4"/>
      <dgm:spPr/>
      <dgm:t>
        <a:bodyPr/>
        <a:lstStyle/>
        <a:p>
          <a:endParaRPr lang="es-ES"/>
        </a:p>
      </dgm:t>
    </dgm:pt>
    <dgm:pt modelId="{3C29674C-DA96-4591-A476-8CBDC9E95F09}" type="pres">
      <dgm:prSet presAssocID="{E126A824-EB1C-4D8A-A5E8-FD27EF1F6DA1}" presName="hierChild4" presStyleCnt="0"/>
      <dgm:spPr/>
    </dgm:pt>
    <dgm:pt modelId="{994E37C7-495A-4232-A03E-BDE7C8BB18AF}" type="pres">
      <dgm:prSet presAssocID="{E126A824-EB1C-4D8A-A5E8-FD27EF1F6DA1}" presName="hierChild5" presStyleCnt="0"/>
      <dgm:spPr/>
    </dgm:pt>
    <dgm:pt modelId="{C30CE79A-FE19-4AD8-B9AD-038A1E95412E}" type="pres">
      <dgm:prSet presAssocID="{ED86DD7E-ACB5-45F7-9056-B75CFC0C86B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D068229-8955-4013-A609-6BF0D154F989}" type="pres">
      <dgm:prSet presAssocID="{39DF4A8E-A3B6-400C-B7AB-0AB4A927B6A7}" presName="hierRoot2" presStyleCnt="0">
        <dgm:presLayoutVars>
          <dgm:hierBranch val="init"/>
        </dgm:presLayoutVars>
      </dgm:prSet>
      <dgm:spPr/>
    </dgm:pt>
    <dgm:pt modelId="{DA973AE5-36DE-4CB3-BF82-909B0A7E263A}" type="pres">
      <dgm:prSet presAssocID="{39DF4A8E-A3B6-400C-B7AB-0AB4A927B6A7}" presName="rootComposite" presStyleCnt="0"/>
      <dgm:spPr/>
    </dgm:pt>
    <dgm:pt modelId="{4D3AD812-FD79-4057-B4A5-CB5F852BE650}" type="pres">
      <dgm:prSet presAssocID="{39DF4A8E-A3B6-400C-B7AB-0AB4A927B6A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65C493-F779-4A5B-906D-7EB5056CCB51}" type="pres">
      <dgm:prSet presAssocID="{39DF4A8E-A3B6-400C-B7AB-0AB4A927B6A7}" presName="rootConnector" presStyleLbl="node2" presStyleIdx="3" presStyleCnt="4"/>
      <dgm:spPr/>
      <dgm:t>
        <a:bodyPr/>
        <a:lstStyle/>
        <a:p>
          <a:endParaRPr lang="es-ES"/>
        </a:p>
      </dgm:t>
    </dgm:pt>
    <dgm:pt modelId="{D565D7CA-4E23-4509-BC9F-57FBE467F58C}" type="pres">
      <dgm:prSet presAssocID="{39DF4A8E-A3B6-400C-B7AB-0AB4A927B6A7}" presName="hierChild4" presStyleCnt="0"/>
      <dgm:spPr/>
    </dgm:pt>
    <dgm:pt modelId="{C9FCAB7E-C542-499C-996E-F69E7C978942}" type="pres">
      <dgm:prSet presAssocID="{39DF4A8E-A3B6-400C-B7AB-0AB4A927B6A7}" presName="hierChild5" presStyleCnt="0"/>
      <dgm:spPr/>
    </dgm:pt>
    <dgm:pt modelId="{ED2DABB6-DF2A-4EDF-B755-DAD1881A3D2C}" type="pres">
      <dgm:prSet presAssocID="{A388EF67-B034-4A58-A509-E12CB7B4B581}" presName="hierChild3" presStyleCnt="0"/>
      <dgm:spPr/>
    </dgm:pt>
    <dgm:pt modelId="{D77FA13A-11C5-49A8-AF69-F7C2E69AB5DA}" type="pres">
      <dgm:prSet presAssocID="{82EE5FEC-EF06-44B6-B041-0B42E551DC83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1B889EB-2A14-41A0-9BAC-47140DC76B02}" type="pres">
      <dgm:prSet presAssocID="{25501A2B-C37D-4920-82EA-1CA36AE8B0B1}" presName="hierRoot3" presStyleCnt="0">
        <dgm:presLayoutVars>
          <dgm:hierBranch val="init"/>
        </dgm:presLayoutVars>
      </dgm:prSet>
      <dgm:spPr/>
    </dgm:pt>
    <dgm:pt modelId="{791A0AB4-ACC9-4039-9733-28F31DCF3126}" type="pres">
      <dgm:prSet presAssocID="{25501A2B-C37D-4920-82EA-1CA36AE8B0B1}" presName="rootComposite3" presStyleCnt="0"/>
      <dgm:spPr/>
    </dgm:pt>
    <dgm:pt modelId="{89EBDE8D-2905-488E-A243-C0B783957002}" type="pres">
      <dgm:prSet presAssocID="{25501A2B-C37D-4920-82EA-1CA36AE8B0B1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8493B-A477-4394-99A3-C2255A8FE09E}" type="pres">
      <dgm:prSet presAssocID="{25501A2B-C37D-4920-82EA-1CA36AE8B0B1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2D9FFA2-6FC9-4E1D-9391-25E76037BB11}" type="pres">
      <dgm:prSet presAssocID="{25501A2B-C37D-4920-82EA-1CA36AE8B0B1}" presName="hierChild6" presStyleCnt="0"/>
      <dgm:spPr/>
    </dgm:pt>
    <dgm:pt modelId="{3E2EEE9D-182B-4635-B5E0-4D6D6E49DB08}" type="pres">
      <dgm:prSet presAssocID="{25501A2B-C37D-4920-82EA-1CA36AE8B0B1}" presName="hierChild7" presStyleCnt="0"/>
      <dgm:spPr/>
    </dgm:pt>
    <dgm:pt modelId="{11FD0057-EB83-4CAE-BF89-6493B247D4B7}" type="pres">
      <dgm:prSet presAssocID="{297AA365-9399-40AB-8966-1F05815AE47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A197D6-CCE5-4678-8CF1-12C5C986A7E9}" type="pres">
      <dgm:prSet presAssocID="{2FCCFEE3-E941-4201-9AE8-5C9D1589B997}" presName="hierRoot3" presStyleCnt="0">
        <dgm:presLayoutVars>
          <dgm:hierBranch val="init"/>
        </dgm:presLayoutVars>
      </dgm:prSet>
      <dgm:spPr/>
    </dgm:pt>
    <dgm:pt modelId="{2DF80585-B66A-4B17-BC3E-0ECBF827F080}" type="pres">
      <dgm:prSet presAssocID="{2FCCFEE3-E941-4201-9AE8-5C9D1589B997}" presName="rootComposite3" presStyleCnt="0"/>
      <dgm:spPr/>
    </dgm:pt>
    <dgm:pt modelId="{01F79E30-FE70-42D3-BA1F-FFCB0F73CE58}" type="pres">
      <dgm:prSet presAssocID="{2FCCFEE3-E941-4201-9AE8-5C9D1589B997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32C217-ED8B-44D8-88FD-ED8918ED2067}" type="pres">
      <dgm:prSet presAssocID="{2FCCFEE3-E941-4201-9AE8-5C9D1589B99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0C94D00-7B2C-483D-8D67-77584FB610A4}" type="pres">
      <dgm:prSet presAssocID="{2FCCFEE3-E941-4201-9AE8-5C9D1589B997}" presName="hierChild6" presStyleCnt="0"/>
      <dgm:spPr/>
    </dgm:pt>
    <dgm:pt modelId="{9A3F372F-1953-440F-8E55-5618406A94BB}" type="pres">
      <dgm:prSet presAssocID="{2FCCFEE3-E941-4201-9AE8-5C9D1589B997}" presName="hierChild7" presStyleCnt="0"/>
      <dgm:spPr/>
    </dgm:pt>
    <dgm:pt modelId="{0AD34886-6591-43DC-8E0F-83E8B8C94CEC}" type="pres">
      <dgm:prSet presAssocID="{64427834-1FDB-46EC-924E-B4346EEFD464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68339E0-27BC-4D1F-A6A2-43FCAA17EB7B}" type="pres">
      <dgm:prSet presAssocID="{8E677AB3-5BF2-42CE-8249-FD06960477A3}" presName="hierRoot3" presStyleCnt="0">
        <dgm:presLayoutVars>
          <dgm:hierBranch val="init"/>
        </dgm:presLayoutVars>
      </dgm:prSet>
      <dgm:spPr/>
    </dgm:pt>
    <dgm:pt modelId="{398C48F3-B31F-4E5D-A369-1DF690A2A78A}" type="pres">
      <dgm:prSet presAssocID="{8E677AB3-5BF2-42CE-8249-FD06960477A3}" presName="rootComposite3" presStyleCnt="0"/>
      <dgm:spPr/>
    </dgm:pt>
    <dgm:pt modelId="{EEB4DC64-53E6-483F-ABBD-E84B391B3065}" type="pres">
      <dgm:prSet presAssocID="{8E677AB3-5BF2-42CE-8249-FD06960477A3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86B211-AF85-4365-B156-13F77B7A4520}" type="pres">
      <dgm:prSet presAssocID="{8E677AB3-5BF2-42CE-8249-FD06960477A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2C57BFE-22D8-496C-B4B2-96F84FC866B5}" type="pres">
      <dgm:prSet presAssocID="{8E677AB3-5BF2-42CE-8249-FD06960477A3}" presName="hierChild6" presStyleCnt="0"/>
      <dgm:spPr/>
    </dgm:pt>
    <dgm:pt modelId="{2333F375-63CD-491C-ACCC-8CD14178AEF1}" type="pres">
      <dgm:prSet presAssocID="{8E677AB3-5BF2-42CE-8249-FD06960477A3}" presName="hierChild7" presStyleCnt="0"/>
      <dgm:spPr/>
    </dgm:pt>
    <dgm:pt modelId="{A04EF76D-F695-472D-AD19-DCEF9B49EE36}" type="pres">
      <dgm:prSet presAssocID="{CD3EE3C2-8D42-45A8-9A0C-FE369EDE127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152DD1DC-A072-4B40-97E7-9F705461437F}" type="pres">
      <dgm:prSet presAssocID="{00F8A3A1-F5AE-418D-A2BC-31CA3B8DE748}" presName="hierRoot3" presStyleCnt="0">
        <dgm:presLayoutVars>
          <dgm:hierBranch val="init"/>
        </dgm:presLayoutVars>
      </dgm:prSet>
      <dgm:spPr/>
    </dgm:pt>
    <dgm:pt modelId="{4A8B75FF-301B-4C8B-BBDE-8564F737F775}" type="pres">
      <dgm:prSet presAssocID="{00F8A3A1-F5AE-418D-A2BC-31CA3B8DE748}" presName="rootComposite3" presStyleCnt="0"/>
      <dgm:spPr/>
    </dgm:pt>
    <dgm:pt modelId="{B14CCDBD-92FD-48AE-9167-672C76214B68}" type="pres">
      <dgm:prSet presAssocID="{00F8A3A1-F5AE-418D-A2BC-31CA3B8DE748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27A398-5D32-4C9C-A89A-074BBAAD4F27}" type="pres">
      <dgm:prSet presAssocID="{00F8A3A1-F5AE-418D-A2BC-31CA3B8DE748}" presName="rootConnector3" presStyleLbl="asst1" presStyleIdx="3" presStyleCnt="4"/>
      <dgm:spPr/>
      <dgm:t>
        <a:bodyPr/>
        <a:lstStyle/>
        <a:p>
          <a:endParaRPr lang="es-ES"/>
        </a:p>
      </dgm:t>
    </dgm:pt>
    <dgm:pt modelId="{F4C0E51D-BF9A-42BE-BD3C-A99E83F56B74}" type="pres">
      <dgm:prSet presAssocID="{00F8A3A1-F5AE-418D-A2BC-31CA3B8DE748}" presName="hierChild6" presStyleCnt="0"/>
      <dgm:spPr/>
    </dgm:pt>
    <dgm:pt modelId="{AA7BC2B0-4B0A-448E-9A34-3A81E1D5551A}" type="pres">
      <dgm:prSet presAssocID="{00F8A3A1-F5AE-418D-A2BC-31CA3B8DE748}" presName="hierChild7" presStyleCnt="0"/>
      <dgm:spPr/>
    </dgm:pt>
  </dgm:ptLst>
  <dgm:cxnLst>
    <dgm:cxn modelId="{854880DE-6B65-48C5-B96C-223300280CD4}" type="presOf" srcId="{39DF4A8E-A3B6-400C-B7AB-0AB4A927B6A7}" destId="{4D3AD812-FD79-4057-B4A5-CB5F852BE650}" srcOrd="0" destOrd="0" presId="urn:microsoft.com/office/officeart/2005/8/layout/orgChart1"/>
    <dgm:cxn modelId="{041E726F-E3DD-4CA5-8FF1-477F50EA54D2}" srcId="{A388EF67-B034-4A58-A509-E12CB7B4B581}" destId="{407624A3-26A6-49C2-8F94-8D1BDEAF3F9A}" srcOrd="5" destOrd="0" parTransId="{3540F2C8-35AC-4E42-A77F-CC9CE1CB14C7}" sibTransId="{4D2C3CB1-CBE8-4209-B5D2-9B473B16140A}"/>
    <dgm:cxn modelId="{71810923-8B5E-43B1-8301-EEFD79296A44}" srcId="{A388EF67-B034-4A58-A509-E12CB7B4B581}" destId="{8E677AB3-5BF2-42CE-8249-FD06960477A3}" srcOrd="2" destOrd="0" parTransId="{64427834-1FDB-46EC-924E-B4346EEFD464}" sibTransId="{20ADE3F0-3C4C-4AC4-A7F1-6B883E7867E2}"/>
    <dgm:cxn modelId="{0DF205E2-C044-4F7E-9665-EB94A8F556EE}" type="presOf" srcId="{A388EF67-B034-4A58-A509-E12CB7B4B581}" destId="{80C21F3B-E07E-49A4-B82B-D02D2621ABAF}" srcOrd="0" destOrd="0" presId="urn:microsoft.com/office/officeart/2005/8/layout/orgChart1"/>
    <dgm:cxn modelId="{FD977EE6-B47B-4C12-B754-16A65E036B8B}" type="presOf" srcId="{407624A3-26A6-49C2-8F94-8D1BDEAF3F9A}" destId="{05A04033-150A-4BBC-9E8A-9F7AC9D80466}" srcOrd="1" destOrd="0" presId="urn:microsoft.com/office/officeart/2005/8/layout/orgChart1"/>
    <dgm:cxn modelId="{FED5DE6C-9D70-4228-B002-7CD8F4B60AD2}" srcId="{A388EF67-B034-4A58-A509-E12CB7B4B581}" destId="{39DF4A8E-A3B6-400C-B7AB-0AB4A927B6A7}" srcOrd="7" destOrd="0" parTransId="{ED86DD7E-ACB5-45F7-9056-B75CFC0C86BF}" sibTransId="{F529A15A-E3BE-4A35-9F2F-1899210B5A2C}"/>
    <dgm:cxn modelId="{B84A698A-4DFE-4797-9AF9-B1B58FFDC4E3}" type="presOf" srcId="{25501A2B-C37D-4920-82EA-1CA36AE8B0B1}" destId="{5F98493B-A477-4394-99A3-C2255A8FE09E}" srcOrd="1" destOrd="0" presId="urn:microsoft.com/office/officeart/2005/8/layout/orgChart1"/>
    <dgm:cxn modelId="{33A940CD-0E5E-4DF4-BFD2-B8BD1CBC0079}" type="presOf" srcId="{79963331-4EC3-4AF0-8B9D-F865D814D944}" destId="{B17FD23A-3DA7-48EF-AE37-147C5BC6B781}" srcOrd="1" destOrd="0" presId="urn:microsoft.com/office/officeart/2005/8/layout/orgChart1"/>
    <dgm:cxn modelId="{952098B2-3AB7-494E-A1CF-3D85A6AE9ABC}" srcId="{A388EF67-B034-4A58-A509-E12CB7B4B581}" destId="{2FCCFEE3-E941-4201-9AE8-5C9D1589B997}" srcOrd="1" destOrd="0" parTransId="{297AA365-9399-40AB-8966-1F05815AE473}" sibTransId="{6E46E12D-1BF4-40AC-B33B-2D3E7518F7D7}"/>
    <dgm:cxn modelId="{C1CD3598-1928-48D3-A4A6-61A74FEE1C63}" type="presOf" srcId="{00F8A3A1-F5AE-418D-A2BC-31CA3B8DE748}" destId="{A127A398-5D32-4C9C-A89A-074BBAAD4F27}" srcOrd="1" destOrd="0" presId="urn:microsoft.com/office/officeart/2005/8/layout/orgChart1"/>
    <dgm:cxn modelId="{1BA1C7C1-6FF7-4FAD-9BEE-193404DAE9F7}" srcId="{A388EF67-B034-4A58-A509-E12CB7B4B581}" destId="{00F8A3A1-F5AE-418D-A2BC-31CA3B8DE748}" srcOrd="3" destOrd="0" parTransId="{CD3EE3C2-8D42-45A8-9A0C-FE369EDE127F}" sibTransId="{16FC6BC3-C426-4044-B563-C68C98D2C2AC}"/>
    <dgm:cxn modelId="{1C00F17D-BF03-4F69-85DB-D2E2A7EF490C}" type="presOf" srcId="{A388EF67-B034-4A58-A509-E12CB7B4B581}" destId="{BCFC92D0-AC26-43A0-AA6D-C99E7A69FA65}" srcOrd="1" destOrd="0" presId="urn:microsoft.com/office/officeart/2005/8/layout/orgChart1"/>
    <dgm:cxn modelId="{57C06B81-D877-4A84-A051-93AF199225BE}" type="presOf" srcId="{155247F0-62A0-4F1C-8188-65304D0D0FFF}" destId="{450D7F58-5A59-4F7A-B677-F8B09FD43F08}" srcOrd="0" destOrd="0" presId="urn:microsoft.com/office/officeart/2005/8/layout/orgChart1"/>
    <dgm:cxn modelId="{8DA65BD2-6848-459E-B362-3B3790E3DF22}" type="presOf" srcId="{E126A824-EB1C-4D8A-A5E8-FD27EF1F6DA1}" destId="{632E4647-7B41-4B48-BDA9-032EC4F5FF8A}" srcOrd="1" destOrd="0" presId="urn:microsoft.com/office/officeart/2005/8/layout/orgChart1"/>
    <dgm:cxn modelId="{4CC633CB-471C-46E8-8ADD-14A713572678}" type="presOf" srcId="{2FCCFEE3-E941-4201-9AE8-5C9D1589B997}" destId="{CD32C217-ED8B-44D8-88FD-ED8918ED2067}" srcOrd="1" destOrd="0" presId="urn:microsoft.com/office/officeart/2005/8/layout/orgChart1"/>
    <dgm:cxn modelId="{753D8671-B120-4457-89CA-81A47FF0202A}" srcId="{0348EC3D-287F-4917-BF1E-FC43C062F926}" destId="{A388EF67-B034-4A58-A509-E12CB7B4B581}" srcOrd="0" destOrd="0" parTransId="{4B4AC4F4-06F2-4F04-BE09-0FFFB4B52A3D}" sibTransId="{496AF350-248D-4D20-9056-4101B639AF77}"/>
    <dgm:cxn modelId="{3DD5C174-0566-4EFD-AAC6-BB3CBABD6237}" type="presOf" srcId="{64427834-1FDB-46EC-924E-B4346EEFD464}" destId="{0AD34886-6591-43DC-8E0F-83E8B8C94CEC}" srcOrd="0" destOrd="0" presId="urn:microsoft.com/office/officeart/2005/8/layout/orgChart1"/>
    <dgm:cxn modelId="{26F437B1-1A81-4532-9799-E29BDB140A8D}" type="presOf" srcId="{407624A3-26A6-49C2-8F94-8D1BDEAF3F9A}" destId="{BF752DD7-30FE-442C-ACB1-AA3496362649}" srcOrd="0" destOrd="0" presId="urn:microsoft.com/office/officeart/2005/8/layout/orgChart1"/>
    <dgm:cxn modelId="{2342714C-93F2-42F5-9918-2B6A2976F700}" type="presOf" srcId="{C6F4473E-5D9C-4B39-A51F-84F99312DB0F}" destId="{30E765AE-3696-4A9D-8067-E1B903A1ABCC}" srcOrd="0" destOrd="0" presId="urn:microsoft.com/office/officeart/2005/8/layout/orgChart1"/>
    <dgm:cxn modelId="{C518C323-FC04-4AD6-B885-65D4641BE32D}" type="presOf" srcId="{39DF4A8E-A3B6-400C-B7AB-0AB4A927B6A7}" destId="{8365C493-F779-4A5B-906D-7EB5056CCB51}" srcOrd="1" destOrd="0" presId="urn:microsoft.com/office/officeart/2005/8/layout/orgChart1"/>
    <dgm:cxn modelId="{34D89702-85B0-4DC5-B717-8CFE402A4763}" type="presOf" srcId="{3540F2C8-35AC-4E42-A77F-CC9CE1CB14C7}" destId="{7B55C2B0-936C-4805-B673-8689C1D28155}" srcOrd="0" destOrd="0" presId="urn:microsoft.com/office/officeart/2005/8/layout/orgChart1"/>
    <dgm:cxn modelId="{8447748E-8A55-42AB-8D1E-FB8A78E72CDF}" type="presOf" srcId="{00F8A3A1-F5AE-418D-A2BC-31CA3B8DE748}" destId="{B14CCDBD-92FD-48AE-9167-672C76214B68}" srcOrd="0" destOrd="0" presId="urn:microsoft.com/office/officeart/2005/8/layout/orgChart1"/>
    <dgm:cxn modelId="{20C32CA2-B7F4-4694-8AAC-E72B5353EE2E}" type="presOf" srcId="{E126A824-EB1C-4D8A-A5E8-FD27EF1F6DA1}" destId="{5C729631-E92D-47CF-82C8-39811F3971D4}" srcOrd="0" destOrd="0" presId="urn:microsoft.com/office/officeart/2005/8/layout/orgChart1"/>
    <dgm:cxn modelId="{FC44D16C-A748-4092-A360-CA1C8812CFC0}" type="presOf" srcId="{0348EC3D-287F-4917-BF1E-FC43C062F926}" destId="{70991CA4-A944-42DA-B45B-D366AFC343E9}" srcOrd="0" destOrd="0" presId="urn:microsoft.com/office/officeart/2005/8/layout/orgChart1"/>
    <dgm:cxn modelId="{77BAEB81-7A1C-4628-B152-478E37415C60}" srcId="{A388EF67-B034-4A58-A509-E12CB7B4B581}" destId="{E126A824-EB1C-4D8A-A5E8-FD27EF1F6DA1}" srcOrd="6" destOrd="0" parTransId="{C6F4473E-5D9C-4B39-A51F-84F99312DB0F}" sibTransId="{1C968A1B-889D-478E-B504-15159DFA4ED4}"/>
    <dgm:cxn modelId="{B6945B8C-3187-430B-9C9D-07AD013DC7BD}" type="presOf" srcId="{CD3EE3C2-8D42-45A8-9A0C-FE369EDE127F}" destId="{A04EF76D-F695-472D-AD19-DCEF9B49EE36}" srcOrd="0" destOrd="0" presId="urn:microsoft.com/office/officeart/2005/8/layout/orgChart1"/>
    <dgm:cxn modelId="{9CB04217-09E8-448D-ADC8-2396DAF5A234}" type="presOf" srcId="{25501A2B-C37D-4920-82EA-1CA36AE8B0B1}" destId="{89EBDE8D-2905-488E-A243-C0B783957002}" srcOrd="0" destOrd="0" presId="urn:microsoft.com/office/officeart/2005/8/layout/orgChart1"/>
    <dgm:cxn modelId="{6A5BA519-B64A-462E-9A91-5267569F1D4D}" type="presOf" srcId="{ED86DD7E-ACB5-45F7-9056-B75CFC0C86BF}" destId="{C30CE79A-FE19-4AD8-B9AD-038A1E95412E}" srcOrd="0" destOrd="0" presId="urn:microsoft.com/office/officeart/2005/8/layout/orgChart1"/>
    <dgm:cxn modelId="{685BA506-96F9-44EA-8059-24780D0ED13D}" type="presOf" srcId="{8E677AB3-5BF2-42CE-8249-FD06960477A3}" destId="{EEB4DC64-53E6-483F-ABBD-E84B391B3065}" srcOrd="0" destOrd="0" presId="urn:microsoft.com/office/officeart/2005/8/layout/orgChart1"/>
    <dgm:cxn modelId="{EAEBC721-7D41-4493-82BB-8A251D217F89}" srcId="{A388EF67-B034-4A58-A509-E12CB7B4B581}" destId="{79963331-4EC3-4AF0-8B9D-F865D814D944}" srcOrd="4" destOrd="0" parTransId="{155247F0-62A0-4F1C-8188-65304D0D0FFF}" sibTransId="{076373C9-BD1F-4742-9EA9-4DFA7CD5F03C}"/>
    <dgm:cxn modelId="{9AA0FFB3-CB03-4E3C-ACCA-CF4B322EAE38}" type="presOf" srcId="{82EE5FEC-EF06-44B6-B041-0B42E551DC83}" destId="{D77FA13A-11C5-49A8-AF69-F7C2E69AB5DA}" srcOrd="0" destOrd="0" presId="urn:microsoft.com/office/officeart/2005/8/layout/orgChart1"/>
    <dgm:cxn modelId="{33C3E805-B363-4138-9BC6-9A955A5CD48C}" type="presOf" srcId="{79963331-4EC3-4AF0-8B9D-F865D814D944}" destId="{D2EE4AE2-CCE4-4B35-BC9F-D2F3B599E8A5}" srcOrd="0" destOrd="0" presId="urn:microsoft.com/office/officeart/2005/8/layout/orgChart1"/>
    <dgm:cxn modelId="{D3D455B7-EE07-4A12-9F32-D4DF662E94F5}" type="presOf" srcId="{2FCCFEE3-E941-4201-9AE8-5C9D1589B997}" destId="{01F79E30-FE70-42D3-BA1F-FFCB0F73CE58}" srcOrd="0" destOrd="0" presId="urn:microsoft.com/office/officeart/2005/8/layout/orgChart1"/>
    <dgm:cxn modelId="{B435119C-DAFE-413C-A25E-4D9D59784FA8}" type="presOf" srcId="{8E677AB3-5BF2-42CE-8249-FD06960477A3}" destId="{2E86B211-AF85-4365-B156-13F77B7A4520}" srcOrd="1" destOrd="0" presId="urn:microsoft.com/office/officeart/2005/8/layout/orgChart1"/>
    <dgm:cxn modelId="{BB3D77B9-20E3-4C7D-8BC6-8B3213F034D1}" type="presOf" srcId="{297AA365-9399-40AB-8966-1F05815AE473}" destId="{11FD0057-EB83-4CAE-BF89-6493B247D4B7}" srcOrd="0" destOrd="0" presId="urn:microsoft.com/office/officeart/2005/8/layout/orgChart1"/>
    <dgm:cxn modelId="{A2B3164F-BF61-4A46-A66A-00CC9850B30B}" srcId="{A388EF67-B034-4A58-A509-E12CB7B4B581}" destId="{25501A2B-C37D-4920-82EA-1CA36AE8B0B1}" srcOrd="0" destOrd="0" parTransId="{82EE5FEC-EF06-44B6-B041-0B42E551DC83}" sibTransId="{E0A48C4B-A8E9-4567-B8C7-1DCC6D7F8866}"/>
    <dgm:cxn modelId="{D832420A-0855-4E7F-9FA0-1FAD39E305C3}" type="presParOf" srcId="{70991CA4-A944-42DA-B45B-D366AFC343E9}" destId="{7197A4E6-D1C8-4256-A297-C392B08B7CC6}" srcOrd="0" destOrd="0" presId="urn:microsoft.com/office/officeart/2005/8/layout/orgChart1"/>
    <dgm:cxn modelId="{E2CFDFEB-CE23-41DA-A630-CAF1F8C7BACE}" type="presParOf" srcId="{7197A4E6-D1C8-4256-A297-C392B08B7CC6}" destId="{B5FEAF9B-BE7D-42EF-90A9-FF25EB2C90CD}" srcOrd="0" destOrd="0" presId="urn:microsoft.com/office/officeart/2005/8/layout/orgChart1"/>
    <dgm:cxn modelId="{87D300E5-AF67-4259-9BC5-B35362CC821D}" type="presParOf" srcId="{B5FEAF9B-BE7D-42EF-90A9-FF25EB2C90CD}" destId="{80C21F3B-E07E-49A4-B82B-D02D2621ABAF}" srcOrd="0" destOrd="0" presId="urn:microsoft.com/office/officeart/2005/8/layout/orgChart1"/>
    <dgm:cxn modelId="{A79580B3-F811-465D-8014-F38845BE3309}" type="presParOf" srcId="{B5FEAF9B-BE7D-42EF-90A9-FF25EB2C90CD}" destId="{BCFC92D0-AC26-43A0-AA6D-C99E7A69FA65}" srcOrd="1" destOrd="0" presId="urn:microsoft.com/office/officeart/2005/8/layout/orgChart1"/>
    <dgm:cxn modelId="{474CAD23-6D8C-4794-B096-3C575BF79F0D}" type="presParOf" srcId="{7197A4E6-D1C8-4256-A297-C392B08B7CC6}" destId="{F5B0F9DE-3419-45AE-9C4E-7AA9E5DC079A}" srcOrd="1" destOrd="0" presId="urn:microsoft.com/office/officeart/2005/8/layout/orgChart1"/>
    <dgm:cxn modelId="{0262151D-2D89-4967-A88D-66596F0D0EFF}" type="presParOf" srcId="{F5B0F9DE-3419-45AE-9C4E-7AA9E5DC079A}" destId="{450D7F58-5A59-4F7A-B677-F8B09FD43F08}" srcOrd="0" destOrd="0" presId="urn:microsoft.com/office/officeart/2005/8/layout/orgChart1"/>
    <dgm:cxn modelId="{63547BEE-E8CD-40AC-9997-62C9C87830F0}" type="presParOf" srcId="{F5B0F9DE-3419-45AE-9C4E-7AA9E5DC079A}" destId="{6A00BE0E-D059-4452-B4F0-F7A6A75896E7}" srcOrd="1" destOrd="0" presId="urn:microsoft.com/office/officeart/2005/8/layout/orgChart1"/>
    <dgm:cxn modelId="{47254279-D099-45F6-8910-81D58616591C}" type="presParOf" srcId="{6A00BE0E-D059-4452-B4F0-F7A6A75896E7}" destId="{2BFE18C7-4C8F-49C9-90F1-549FC599D733}" srcOrd="0" destOrd="0" presId="urn:microsoft.com/office/officeart/2005/8/layout/orgChart1"/>
    <dgm:cxn modelId="{8495F86B-9820-43E2-8915-7DA480E74785}" type="presParOf" srcId="{2BFE18C7-4C8F-49C9-90F1-549FC599D733}" destId="{D2EE4AE2-CCE4-4B35-BC9F-D2F3B599E8A5}" srcOrd="0" destOrd="0" presId="urn:microsoft.com/office/officeart/2005/8/layout/orgChart1"/>
    <dgm:cxn modelId="{C412E32F-94CD-4FD2-BE80-10C999A54747}" type="presParOf" srcId="{2BFE18C7-4C8F-49C9-90F1-549FC599D733}" destId="{B17FD23A-3DA7-48EF-AE37-147C5BC6B781}" srcOrd="1" destOrd="0" presId="urn:microsoft.com/office/officeart/2005/8/layout/orgChart1"/>
    <dgm:cxn modelId="{4DD9B150-CCD2-400D-B81A-E0194267B1A9}" type="presParOf" srcId="{6A00BE0E-D059-4452-B4F0-F7A6A75896E7}" destId="{BA3DE751-0DAF-49DA-8DCD-87BF9309046F}" srcOrd="1" destOrd="0" presId="urn:microsoft.com/office/officeart/2005/8/layout/orgChart1"/>
    <dgm:cxn modelId="{0BE786F5-2FFA-4EC4-A365-610A907D4518}" type="presParOf" srcId="{6A00BE0E-D059-4452-B4F0-F7A6A75896E7}" destId="{48816B52-00D7-4DEB-9BD3-48805CBF4988}" srcOrd="2" destOrd="0" presId="urn:microsoft.com/office/officeart/2005/8/layout/orgChart1"/>
    <dgm:cxn modelId="{6AF3BA43-D4DD-4D77-AA58-5DCDC1262330}" type="presParOf" srcId="{F5B0F9DE-3419-45AE-9C4E-7AA9E5DC079A}" destId="{7B55C2B0-936C-4805-B673-8689C1D28155}" srcOrd="2" destOrd="0" presId="urn:microsoft.com/office/officeart/2005/8/layout/orgChart1"/>
    <dgm:cxn modelId="{444E9699-C328-4C41-AFEC-A01D8BA9DD46}" type="presParOf" srcId="{F5B0F9DE-3419-45AE-9C4E-7AA9E5DC079A}" destId="{18383CEE-EC28-4C81-824E-F3DBDB549892}" srcOrd="3" destOrd="0" presId="urn:microsoft.com/office/officeart/2005/8/layout/orgChart1"/>
    <dgm:cxn modelId="{6F060A8C-A3DB-4233-9251-1808AB7D3DAB}" type="presParOf" srcId="{18383CEE-EC28-4C81-824E-F3DBDB549892}" destId="{8BE64B3B-E41B-4778-B5FC-74E56EF8B0EB}" srcOrd="0" destOrd="0" presId="urn:microsoft.com/office/officeart/2005/8/layout/orgChart1"/>
    <dgm:cxn modelId="{24814EBB-1341-4377-89E4-CDE7579ECF4E}" type="presParOf" srcId="{8BE64B3B-E41B-4778-B5FC-74E56EF8B0EB}" destId="{BF752DD7-30FE-442C-ACB1-AA3496362649}" srcOrd="0" destOrd="0" presId="urn:microsoft.com/office/officeart/2005/8/layout/orgChart1"/>
    <dgm:cxn modelId="{08808170-E2BF-4F9C-BBB6-EF83442DF9CA}" type="presParOf" srcId="{8BE64B3B-E41B-4778-B5FC-74E56EF8B0EB}" destId="{05A04033-150A-4BBC-9E8A-9F7AC9D80466}" srcOrd="1" destOrd="0" presId="urn:microsoft.com/office/officeart/2005/8/layout/orgChart1"/>
    <dgm:cxn modelId="{015C95F5-1AE6-43D2-8736-59B95481DC67}" type="presParOf" srcId="{18383CEE-EC28-4C81-824E-F3DBDB549892}" destId="{DCD0A4F2-5389-4D13-9B7A-5D45852D98FA}" srcOrd="1" destOrd="0" presId="urn:microsoft.com/office/officeart/2005/8/layout/orgChart1"/>
    <dgm:cxn modelId="{F68771DA-1F51-4C09-A05D-A41274825F7B}" type="presParOf" srcId="{18383CEE-EC28-4C81-824E-F3DBDB549892}" destId="{925FBB30-CECB-43FA-88A6-BE18A2ABC9EA}" srcOrd="2" destOrd="0" presId="urn:microsoft.com/office/officeart/2005/8/layout/orgChart1"/>
    <dgm:cxn modelId="{6777D71F-FF42-4926-86BA-FDFAAE2F3B52}" type="presParOf" srcId="{F5B0F9DE-3419-45AE-9C4E-7AA9E5DC079A}" destId="{30E765AE-3696-4A9D-8067-E1B903A1ABCC}" srcOrd="4" destOrd="0" presId="urn:microsoft.com/office/officeart/2005/8/layout/orgChart1"/>
    <dgm:cxn modelId="{E72169C3-A4CB-4D83-AFD9-44DEF33EDF65}" type="presParOf" srcId="{F5B0F9DE-3419-45AE-9C4E-7AA9E5DC079A}" destId="{9D1BCFC9-7AA9-498D-8173-382052D75B57}" srcOrd="5" destOrd="0" presId="urn:microsoft.com/office/officeart/2005/8/layout/orgChart1"/>
    <dgm:cxn modelId="{81F0CB0A-17EC-4F2F-9A91-51B0BDA14EF3}" type="presParOf" srcId="{9D1BCFC9-7AA9-498D-8173-382052D75B57}" destId="{7F1D0F4E-7814-4C10-8639-9E032566322F}" srcOrd="0" destOrd="0" presId="urn:microsoft.com/office/officeart/2005/8/layout/orgChart1"/>
    <dgm:cxn modelId="{F10E8B59-8E9B-409B-A2F6-CE2292AE05A7}" type="presParOf" srcId="{7F1D0F4E-7814-4C10-8639-9E032566322F}" destId="{5C729631-E92D-47CF-82C8-39811F3971D4}" srcOrd="0" destOrd="0" presId="urn:microsoft.com/office/officeart/2005/8/layout/orgChart1"/>
    <dgm:cxn modelId="{410A8508-49D3-4062-BBA9-33F044390DDE}" type="presParOf" srcId="{7F1D0F4E-7814-4C10-8639-9E032566322F}" destId="{632E4647-7B41-4B48-BDA9-032EC4F5FF8A}" srcOrd="1" destOrd="0" presId="urn:microsoft.com/office/officeart/2005/8/layout/orgChart1"/>
    <dgm:cxn modelId="{CBA0EB6C-ADDA-4706-AB26-42E7FB863300}" type="presParOf" srcId="{9D1BCFC9-7AA9-498D-8173-382052D75B57}" destId="{3C29674C-DA96-4591-A476-8CBDC9E95F09}" srcOrd="1" destOrd="0" presId="urn:microsoft.com/office/officeart/2005/8/layout/orgChart1"/>
    <dgm:cxn modelId="{2FCFA6A8-3742-41EC-ABD3-DA36E829E425}" type="presParOf" srcId="{9D1BCFC9-7AA9-498D-8173-382052D75B57}" destId="{994E37C7-495A-4232-A03E-BDE7C8BB18AF}" srcOrd="2" destOrd="0" presId="urn:microsoft.com/office/officeart/2005/8/layout/orgChart1"/>
    <dgm:cxn modelId="{AA0F6879-34DC-4D4B-A767-65A415FB041A}" type="presParOf" srcId="{F5B0F9DE-3419-45AE-9C4E-7AA9E5DC079A}" destId="{C30CE79A-FE19-4AD8-B9AD-038A1E95412E}" srcOrd="6" destOrd="0" presId="urn:microsoft.com/office/officeart/2005/8/layout/orgChart1"/>
    <dgm:cxn modelId="{FF2A182D-D07F-463F-9276-A61C26139314}" type="presParOf" srcId="{F5B0F9DE-3419-45AE-9C4E-7AA9E5DC079A}" destId="{0D068229-8955-4013-A609-6BF0D154F989}" srcOrd="7" destOrd="0" presId="urn:microsoft.com/office/officeart/2005/8/layout/orgChart1"/>
    <dgm:cxn modelId="{7A5BED67-DC62-488A-A508-11EB0DB46868}" type="presParOf" srcId="{0D068229-8955-4013-A609-6BF0D154F989}" destId="{DA973AE5-36DE-4CB3-BF82-909B0A7E263A}" srcOrd="0" destOrd="0" presId="urn:microsoft.com/office/officeart/2005/8/layout/orgChart1"/>
    <dgm:cxn modelId="{3D802D37-9F49-4767-8605-63B0FE064FC2}" type="presParOf" srcId="{DA973AE5-36DE-4CB3-BF82-909B0A7E263A}" destId="{4D3AD812-FD79-4057-B4A5-CB5F852BE650}" srcOrd="0" destOrd="0" presId="urn:microsoft.com/office/officeart/2005/8/layout/orgChart1"/>
    <dgm:cxn modelId="{E9B50AE8-C46D-4A56-853D-1164C172ED6F}" type="presParOf" srcId="{DA973AE5-36DE-4CB3-BF82-909B0A7E263A}" destId="{8365C493-F779-4A5B-906D-7EB5056CCB51}" srcOrd="1" destOrd="0" presId="urn:microsoft.com/office/officeart/2005/8/layout/orgChart1"/>
    <dgm:cxn modelId="{28D484B1-6082-4D22-B904-E2C6C38E32E1}" type="presParOf" srcId="{0D068229-8955-4013-A609-6BF0D154F989}" destId="{D565D7CA-4E23-4509-BC9F-57FBE467F58C}" srcOrd="1" destOrd="0" presId="urn:microsoft.com/office/officeart/2005/8/layout/orgChart1"/>
    <dgm:cxn modelId="{633F3079-D923-45A9-8877-4F01BB8D2B05}" type="presParOf" srcId="{0D068229-8955-4013-A609-6BF0D154F989}" destId="{C9FCAB7E-C542-499C-996E-F69E7C978942}" srcOrd="2" destOrd="0" presId="urn:microsoft.com/office/officeart/2005/8/layout/orgChart1"/>
    <dgm:cxn modelId="{D807CE2A-35AD-465B-A92E-1EA15B6E5B80}" type="presParOf" srcId="{7197A4E6-D1C8-4256-A297-C392B08B7CC6}" destId="{ED2DABB6-DF2A-4EDF-B755-DAD1881A3D2C}" srcOrd="2" destOrd="0" presId="urn:microsoft.com/office/officeart/2005/8/layout/orgChart1"/>
    <dgm:cxn modelId="{34962EBF-B3A0-4B47-8762-A01E36AF0F73}" type="presParOf" srcId="{ED2DABB6-DF2A-4EDF-B755-DAD1881A3D2C}" destId="{D77FA13A-11C5-49A8-AF69-F7C2E69AB5DA}" srcOrd="0" destOrd="0" presId="urn:microsoft.com/office/officeart/2005/8/layout/orgChart1"/>
    <dgm:cxn modelId="{C2DC40B5-41A8-4DEA-A597-7102A49D1F4C}" type="presParOf" srcId="{ED2DABB6-DF2A-4EDF-B755-DAD1881A3D2C}" destId="{F1B889EB-2A14-41A0-9BAC-47140DC76B02}" srcOrd="1" destOrd="0" presId="urn:microsoft.com/office/officeart/2005/8/layout/orgChart1"/>
    <dgm:cxn modelId="{96371D74-DBA5-41D4-B2A0-0D21F5C9DC63}" type="presParOf" srcId="{F1B889EB-2A14-41A0-9BAC-47140DC76B02}" destId="{791A0AB4-ACC9-4039-9733-28F31DCF3126}" srcOrd="0" destOrd="0" presId="urn:microsoft.com/office/officeart/2005/8/layout/orgChart1"/>
    <dgm:cxn modelId="{BB9D4BDF-1549-48F2-8EF3-A7F7FBDF59FF}" type="presParOf" srcId="{791A0AB4-ACC9-4039-9733-28F31DCF3126}" destId="{89EBDE8D-2905-488E-A243-C0B783957002}" srcOrd="0" destOrd="0" presId="urn:microsoft.com/office/officeart/2005/8/layout/orgChart1"/>
    <dgm:cxn modelId="{91D51295-6215-4692-AD5E-76D80D82C05B}" type="presParOf" srcId="{791A0AB4-ACC9-4039-9733-28F31DCF3126}" destId="{5F98493B-A477-4394-99A3-C2255A8FE09E}" srcOrd="1" destOrd="0" presId="urn:microsoft.com/office/officeart/2005/8/layout/orgChart1"/>
    <dgm:cxn modelId="{BCE28622-7936-4301-9D65-255C68B76144}" type="presParOf" srcId="{F1B889EB-2A14-41A0-9BAC-47140DC76B02}" destId="{42D9FFA2-6FC9-4E1D-9391-25E76037BB11}" srcOrd="1" destOrd="0" presId="urn:microsoft.com/office/officeart/2005/8/layout/orgChart1"/>
    <dgm:cxn modelId="{46B2D945-64A4-42E6-967A-2E5BDA83B6C3}" type="presParOf" srcId="{F1B889EB-2A14-41A0-9BAC-47140DC76B02}" destId="{3E2EEE9D-182B-4635-B5E0-4D6D6E49DB08}" srcOrd="2" destOrd="0" presId="urn:microsoft.com/office/officeart/2005/8/layout/orgChart1"/>
    <dgm:cxn modelId="{DA661903-DF6B-4283-938B-C2F58FB4FCBA}" type="presParOf" srcId="{ED2DABB6-DF2A-4EDF-B755-DAD1881A3D2C}" destId="{11FD0057-EB83-4CAE-BF89-6493B247D4B7}" srcOrd="2" destOrd="0" presId="urn:microsoft.com/office/officeart/2005/8/layout/orgChart1"/>
    <dgm:cxn modelId="{4D4E703B-84AF-4256-9264-20C24DA5A13A}" type="presParOf" srcId="{ED2DABB6-DF2A-4EDF-B755-DAD1881A3D2C}" destId="{2AA197D6-CCE5-4678-8CF1-12C5C986A7E9}" srcOrd="3" destOrd="0" presId="urn:microsoft.com/office/officeart/2005/8/layout/orgChart1"/>
    <dgm:cxn modelId="{FAA9D682-4DF0-4D40-BC4E-911AE01C51E8}" type="presParOf" srcId="{2AA197D6-CCE5-4678-8CF1-12C5C986A7E9}" destId="{2DF80585-B66A-4B17-BC3E-0ECBF827F080}" srcOrd="0" destOrd="0" presId="urn:microsoft.com/office/officeart/2005/8/layout/orgChart1"/>
    <dgm:cxn modelId="{E44C794D-83DE-4C2C-AE36-48139FA6A54A}" type="presParOf" srcId="{2DF80585-B66A-4B17-BC3E-0ECBF827F080}" destId="{01F79E30-FE70-42D3-BA1F-FFCB0F73CE58}" srcOrd="0" destOrd="0" presId="urn:microsoft.com/office/officeart/2005/8/layout/orgChart1"/>
    <dgm:cxn modelId="{FF4C2FE7-C5E6-4592-BD9D-224327B8D7F4}" type="presParOf" srcId="{2DF80585-B66A-4B17-BC3E-0ECBF827F080}" destId="{CD32C217-ED8B-44D8-88FD-ED8918ED2067}" srcOrd="1" destOrd="0" presId="urn:microsoft.com/office/officeart/2005/8/layout/orgChart1"/>
    <dgm:cxn modelId="{E3B39F94-AF22-4D6C-B7A3-329AAF1348F0}" type="presParOf" srcId="{2AA197D6-CCE5-4678-8CF1-12C5C986A7E9}" destId="{50C94D00-7B2C-483D-8D67-77584FB610A4}" srcOrd="1" destOrd="0" presId="urn:microsoft.com/office/officeart/2005/8/layout/orgChart1"/>
    <dgm:cxn modelId="{1ADCA12C-D192-46AA-BB3D-DE1D61B50CC3}" type="presParOf" srcId="{2AA197D6-CCE5-4678-8CF1-12C5C986A7E9}" destId="{9A3F372F-1953-440F-8E55-5618406A94BB}" srcOrd="2" destOrd="0" presId="urn:microsoft.com/office/officeart/2005/8/layout/orgChart1"/>
    <dgm:cxn modelId="{6EE0BC0F-9637-462D-8F26-56C181839329}" type="presParOf" srcId="{ED2DABB6-DF2A-4EDF-B755-DAD1881A3D2C}" destId="{0AD34886-6591-43DC-8E0F-83E8B8C94CEC}" srcOrd="4" destOrd="0" presId="urn:microsoft.com/office/officeart/2005/8/layout/orgChart1"/>
    <dgm:cxn modelId="{64D270D0-13E7-487C-A072-9CC0C154EBCA}" type="presParOf" srcId="{ED2DABB6-DF2A-4EDF-B755-DAD1881A3D2C}" destId="{368339E0-27BC-4D1F-A6A2-43FCAA17EB7B}" srcOrd="5" destOrd="0" presId="urn:microsoft.com/office/officeart/2005/8/layout/orgChart1"/>
    <dgm:cxn modelId="{84D18DDE-6ED2-472E-AC7E-4B4CC22F7DBB}" type="presParOf" srcId="{368339E0-27BC-4D1F-A6A2-43FCAA17EB7B}" destId="{398C48F3-B31F-4E5D-A369-1DF690A2A78A}" srcOrd="0" destOrd="0" presId="urn:microsoft.com/office/officeart/2005/8/layout/orgChart1"/>
    <dgm:cxn modelId="{DC0CD938-B0CA-4887-9F53-D871E4DDC8F1}" type="presParOf" srcId="{398C48F3-B31F-4E5D-A369-1DF690A2A78A}" destId="{EEB4DC64-53E6-483F-ABBD-E84B391B3065}" srcOrd="0" destOrd="0" presId="urn:microsoft.com/office/officeart/2005/8/layout/orgChart1"/>
    <dgm:cxn modelId="{9B19A17F-F032-484C-A2C6-C39CA62D0C36}" type="presParOf" srcId="{398C48F3-B31F-4E5D-A369-1DF690A2A78A}" destId="{2E86B211-AF85-4365-B156-13F77B7A4520}" srcOrd="1" destOrd="0" presId="urn:microsoft.com/office/officeart/2005/8/layout/orgChart1"/>
    <dgm:cxn modelId="{03A0860F-5880-480B-B9D4-451F0EAACE0C}" type="presParOf" srcId="{368339E0-27BC-4D1F-A6A2-43FCAA17EB7B}" destId="{02C57BFE-22D8-496C-B4B2-96F84FC866B5}" srcOrd="1" destOrd="0" presId="urn:microsoft.com/office/officeart/2005/8/layout/orgChart1"/>
    <dgm:cxn modelId="{2EB5A8BD-6718-45B3-9C28-8ED89B67F704}" type="presParOf" srcId="{368339E0-27BC-4D1F-A6A2-43FCAA17EB7B}" destId="{2333F375-63CD-491C-ACCC-8CD14178AEF1}" srcOrd="2" destOrd="0" presId="urn:microsoft.com/office/officeart/2005/8/layout/orgChart1"/>
    <dgm:cxn modelId="{CE38DC8C-A352-4184-BF59-4A3B8E878EA6}" type="presParOf" srcId="{ED2DABB6-DF2A-4EDF-B755-DAD1881A3D2C}" destId="{A04EF76D-F695-472D-AD19-DCEF9B49EE36}" srcOrd="6" destOrd="0" presId="urn:microsoft.com/office/officeart/2005/8/layout/orgChart1"/>
    <dgm:cxn modelId="{2463D073-ED4E-4199-833A-EB60BD77AFD4}" type="presParOf" srcId="{ED2DABB6-DF2A-4EDF-B755-DAD1881A3D2C}" destId="{152DD1DC-A072-4B40-97E7-9F705461437F}" srcOrd="7" destOrd="0" presId="urn:microsoft.com/office/officeart/2005/8/layout/orgChart1"/>
    <dgm:cxn modelId="{6E528D03-CE71-4DA8-93D1-39E1BCB4513E}" type="presParOf" srcId="{152DD1DC-A072-4B40-97E7-9F705461437F}" destId="{4A8B75FF-301B-4C8B-BBDE-8564F737F775}" srcOrd="0" destOrd="0" presId="urn:microsoft.com/office/officeart/2005/8/layout/orgChart1"/>
    <dgm:cxn modelId="{C233678F-C78A-4EFB-8728-C80E4CDD3E73}" type="presParOf" srcId="{4A8B75FF-301B-4C8B-BBDE-8564F737F775}" destId="{B14CCDBD-92FD-48AE-9167-672C76214B68}" srcOrd="0" destOrd="0" presId="urn:microsoft.com/office/officeart/2005/8/layout/orgChart1"/>
    <dgm:cxn modelId="{66C81ABB-F84C-4C55-9F5B-A3A53F0F86DD}" type="presParOf" srcId="{4A8B75FF-301B-4C8B-BBDE-8564F737F775}" destId="{A127A398-5D32-4C9C-A89A-074BBAAD4F27}" srcOrd="1" destOrd="0" presId="urn:microsoft.com/office/officeart/2005/8/layout/orgChart1"/>
    <dgm:cxn modelId="{BF0BDA44-25A3-4411-A0C8-160E65276454}" type="presParOf" srcId="{152DD1DC-A072-4B40-97E7-9F705461437F}" destId="{F4C0E51D-BF9A-42BE-BD3C-A99E83F56B74}" srcOrd="1" destOrd="0" presId="urn:microsoft.com/office/officeart/2005/8/layout/orgChart1"/>
    <dgm:cxn modelId="{BAF729D5-A93D-4D2A-A14F-C30872CBE9F9}" type="presParOf" srcId="{152DD1DC-A072-4B40-97E7-9F705461437F}" destId="{AA7BC2B0-4B0A-448E-9A34-3A81E1D555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4BE9607-79B8-4BF3-BF92-0E9BE9DDCC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2C8B24-C5BB-464E-BFD2-98D6344A6C32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Encargado(a) Sección </a:t>
          </a:r>
          <a:r>
            <a:rPr kumimoji="1" lang="es-MX" altLang="es-MX" sz="1200" dirty="0" smtClean="0">
              <a:latin typeface="+mn-lt"/>
            </a:rPr>
            <a:t>Panteón Valle Verde</a:t>
          </a:r>
        </a:p>
      </dgm:t>
    </dgm:pt>
    <dgm:pt modelId="{BB3C37CB-A635-4759-BAC8-D51DF0465F92}" type="parTrans" cxnId="{C45BFAEE-FA55-4DA7-A52D-16DCECB7A4E6}">
      <dgm:prSet/>
      <dgm:spPr/>
      <dgm:t>
        <a:bodyPr/>
        <a:lstStyle/>
        <a:p>
          <a:endParaRPr lang="es-ES" sz="1200"/>
        </a:p>
      </dgm:t>
    </dgm:pt>
    <dgm:pt modelId="{5C64F5BC-0A9F-4052-B45C-B9BCCE261A41}" type="sibTrans" cxnId="{C45BFAEE-FA55-4DA7-A52D-16DCECB7A4E6}">
      <dgm:prSet/>
      <dgm:spPr/>
      <dgm:t>
        <a:bodyPr/>
        <a:lstStyle/>
        <a:p>
          <a:endParaRPr lang="es-ES" sz="1200"/>
        </a:p>
      </dgm:t>
    </dgm:pt>
    <dgm:pt modelId="{525BF612-7EC9-45CB-B6FE-3D2EDC360729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Secretaria(o)</a:t>
          </a:r>
        </a:p>
      </dgm:t>
    </dgm:pt>
    <dgm:pt modelId="{7FB1A891-DABB-4D35-B2A8-0E88AC24F6C4}" type="parTrans" cxnId="{575F23F2-6FB5-47FE-B5D1-C178B3E12202}">
      <dgm:prSet/>
      <dgm:spPr/>
      <dgm:t>
        <a:bodyPr/>
        <a:lstStyle/>
        <a:p>
          <a:endParaRPr lang="es-ES" sz="1200"/>
        </a:p>
      </dgm:t>
    </dgm:pt>
    <dgm:pt modelId="{CA265133-C80F-4F94-9778-AB456BE317E5}" type="sibTrans" cxnId="{575F23F2-6FB5-47FE-B5D1-C178B3E12202}">
      <dgm:prSet/>
      <dgm:spPr/>
      <dgm:t>
        <a:bodyPr/>
        <a:lstStyle/>
        <a:p>
          <a:endParaRPr lang="es-ES" sz="1200"/>
        </a:p>
      </dgm:t>
    </dgm:pt>
    <dgm:pt modelId="{F350A327-0C55-47FB-B024-D36A98953DF9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</a:t>
          </a:r>
        </a:p>
      </dgm:t>
    </dgm:pt>
    <dgm:pt modelId="{31A188A8-1078-42F7-B961-170694F1EEB5}" type="parTrans" cxnId="{CDD59066-1B83-41D6-9AF6-96E042D7C847}">
      <dgm:prSet/>
      <dgm:spPr/>
      <dgm:t>
        <a:bodyPr/>
        <a:lstStyle/>
        <a:p>
          <a:endParaRPr lang="es-ES" sz="1200"/>
        </a:p>
      </dgm:t>
    </dgm:pt>
    <dgm:pt modelId="{685D6847-D5AF-4B9B-B251-51B3F9564D33}" type="sibTrans" cxnId="{CDD59066-1B83-41D6-9AF6-96E042D7C847}">
      <dgm:prSet/>
      <dgm:spPr/>
      <dgm:t>
        <a:bodyPr/>
        <a:lstStyle/>
        <a:p>
          <a:endParaRPr lang="es-ES" sz="1200"/>
        </a:p>
      </dgm:t>
    </dgm:pt>
    <dgm:pt modelId="{B9352EF0-7530-44EE-AFB8-893B339A544C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Operativo(a)</a:t>
          </a:r>
        </a:p>
      </dgm:t>
    </dgm:pt>
    <dgm:pt modelId="{51C896DC-6100-4BA6-87A0-11B560E037DB}" type="parTrans" cxnId="{01328A96-4EDC-4B2A-B2E7-613D6152F276}">
      <dgm:prSet/>
      <dgm:spPr/>
      <dgm:t>
        <a:bodyPr/>
        <a:lstStyle/>
        <a:p>
          <a:endParaRPr lang="es-ES" sz="1200"/>
        </a:p>
      </dgm:t>
    </dgm:pt>
    <dgm:pt modelId="{F0C13414-F8DF-421D-9D43-9368BA69E5D5}" type="sibTrans" cxnId="{01328A96-4EDC-4B2A-B2E7-613D6152F276}">
      <dgm:prSet/>
      <dgm:spPr/>
      <dgm:t>
        <a:bodyPr/>
        <a:lstStyle/>
        <a:p>
          <a:endParaRPr lang="es-ES" sz="1200"/>
        </a:p>
      </dgm:t>
    </dgm:pt>
    <dgm:pt modelId="{4C3A5375-380F-4002-8637-326AA554CD1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Operador(a) </a:t>
          </a:r>
          <a:r>
            <a:rPr kumimoji="1" lang="es-MX" altLang="es-MX" sz="1200" dirty="0" err="1" smtClean="0">
              <a:latin typeface="+mn-lt"/>
            </a:rPr>
            <a:t>Hidrojet</a:t>
          </a:r>
          <a:endParaRPr kumimoji="1" lang="es-MX" altLang="es-MX" sz="1200" dirty="0" smtClean="0">
            <a:latin typeface="+mn-lt"/>
          </a:endParaRPr>
        </a:p>
      </dgm:t>
    </dgm:pt>
    <dgm:pt modelId="{9955E2EB-07DA-41C7-B629-D489DB5A457D}" type="parTrans" cxnId="{D9A5B5CB-2879-4F99-BF49-C7893B34E4D2}">
      <dgm:prSet/>
      <dgm:spPr/>
      <dgm:t>
        <a:bodyPr/>
        <a:lstStyle/>
        <a:p>
          <a:endParaRPr lang="es-ES" sz="1200"/>
        </a:p>
      </dgm:t>
    </dgm:pt>
    <dgm:pt modelId="{33208A0D-308D-496E-9C91-81D61C971FC6}" type="sibTrans" cxnId="{D9A5B5CB-2879-4F99-BF49-C7893B34E4D2}">
      <dgm:prSet/>
      <dgm:spPr/>
      <dgm:t>
        <a:bodyPr/>
        <a:lstStyle/>
        <a:p>
          <a:endParaRPr lang="es-ES" sz="1200"/>
        </a:p>
      </dgm:t>
    </dgm:pt>
    <dgm:pt modelId="{0E3601D0-8C83-4E40-A754-82371FC28258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Operador(a) Maquinaria</a:t>
          </a:r>
        </a:p>
      </dgm:t>
    </dgm:pt>
    <dgm:pt modelId="{183D4102-C6DC-442D-9663-F591710EA6D8}" type="parTrans" cxnId="{1A71091F-1532-4BAE-AC81-D01E737BBE6F}">
      <dgm:prSet/>
      <dgm:spPr/>
      <dgm:t>
        <a:bodyPr/>
        <a:lstStyle/>
        <a:p>
          <a:endParaRPr lang="es-ES" sz="1200"/>
        </a:p>
      </dgm:t>
    </dgm:pt>
    <dgm:pt modelId="{CB3FB6B2-F0FF-47D1-9275-846D58A870A2}" type="sibTrans" cxnId="{1A71091F-1532-4BAE-AC81-D01E737BBE6F}">
      <dgm:prSet/>
      <dgm:spPr/>
      <dgm:t>
        <a:bodyPr/>
        <a:lstStyle/>
        <a:p>
          <a:endParaRPr lang="es-ES" sz="1200"/>
        </a:p>
      </dgm:t>
    </dgm:pt>
    <dgm:pt modelId="{05D52558-58EE-4113-9867-58E66D3DD8A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Tornillero</a:t>
          </a:r>
        </a:p>
      </dgm:t>
    </dgm:pt>
    <dgm:pt modelId="{AB22E84A-BB39-4DDE-86A7-E383763050A0}" type="parTrans" cxnId="{459A7C3A-E3EF-469F-BDD7-1AD214EA01B9}">
      <dgm:prSet/>
      <dgm:spPr/>
      <dgm:t>
        <a:bodyPr/>
        <a:lstStyle/>
        <a:p>
          <a:endParaRPr lang="es-ES" sz="1200"/>
        </a:p>
      </dgm:t>
    </dgm:pt>
    <dgm:pt modelId="{1F38863C-9C38-4475-97A2-3C7728EC601B}" type="sibTrans" cxnId="{459A7C3A-E3EF-469F-BDD7-1AD214EA01B9}">
      <dgm:prSet/>
      <dgm:spPr/>
      <dgm:t>
        <a:bodyPr/>
        <a:lstStyle/>
        <a:p>
          <a:endParaRPr lang="es-ES" sz="1200"/>
        </a:p>
      </dgm:t>
    </dgm:pt>
    <dgm:pt modelId="{BB600F89-9C6D-46FC-99F4-415BBFDD4A3B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 Rastrillero</a:t>
          </a:r>
        </a:p>
      </dgm:t>
    </dgm:pt>
    <dgm:pt modelId="{C0674B26-4993-427C-AF4D-8BF7AF1D805A}" type="parTrans" cxnId="{949053BA-D6A6-42A8-A198-362B1A7B469C}">
      <dgm:prSet/>
      <dgm:spPr/>
      <dgm:t>
        <a:bodyPr/>
        <a:lstStyle/>
        <a:p>
          <a:endParaRPr lang="es-ES" sz="1200"/>
        </a:p>
      </dgm:t>
    </dgm:pt>
    <dgm:pt modelId="{015E356D-364A-454B-8C2E-44894754C1AE}" type="sibTrans" cxnId="{949053BA-D6A6-42A8-A198-362B1A7B469C}">
      <dgm:prSet/>
      <dgm:spPr/>
      <dgm:t>
        <a:bodyPr/>
        <a:lstStyle/>
        <a:p>
          <a:endParaRPr lang="es-ES" sz="1200"/>
        </a:p>
      </dgm:t>
    </dgm:pt>
    <dgm:pt modelId="{F1584F42-07DF-40E8-8611-F81E400FAA5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Vigilante</a:t>
          </a:r>
        </a:p>
      </dgm:t>
    </dgm:pt>
    <dgm:pt modelId="{28F9E6DD-F790-4B52-A630-1CD1DC60C4C9}" type="parTrans" cxnId="{5784FE6B-035F-4D25-9C74-8CCB2263E1A4}">
      <dgm:prSet/>
      <dgm:spPr/>
      <dgm:t>
        <a:bodyPr/>
        <a:lstStyle/>
        <a:p>
          <a:endParaRPr lang="es-ES" sz="1200"/>
        </a:p>
      </dgm:t>
    </dgm:pt>
    <dgm:pt modelId="{F2EECF73-22A0-4837-B261-DB018B55C95E}" type="sibTrans" cxnId="{5784FE6B-035F-4D25-9C74-8CCB2263E1A4}">
      <dgm:prSet/>
      <dgm:spPr/>
      <dgm:t>
        <a:bodyPr/>
        <a:lstStyle/>
        <a:p>
          <a:endParaRPr lang="es-ES" sz="1200"/>
        </a:p>
      </dgm:t>
    </dgm:pt>
    <dgm:pt modelId="{E13C57BC-BB7D-4B11-ADFF-0F5B9B6F7B41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Ayudantes Generales</a:t>
          </a:r>
        </a:p>
      </dgm:t>
    </dgm:pt>
    <dgm:pt modelId="{603835FB-1101-4E8D-9146-060297247520}" type="parTrans" cxnId="{15EFC107-E0C8-4F39-8E83-24DBA5135B89}">
      <dgm:prSet/>
      <dgm:spPr/>
      <dgm:t>
        <a:bodyPr/>
        <a:lstStyle/>
        <a:p>
          <a:endParaRPr lang="es-ES" sz="1200"/>
        </a:p>
      </dgm:t>
    </dgm:pt>
    <dgm:pt modelId="{28448AE7-C3AF-4A63-B929-424E18F6F6EF}" type="sibTrans" cxnId="{15EFC107-E0C8-4F39-8E83-24DBA5135B89}">
      <dgm:prSet/>
      <dgm:spPr/>
      <dgm:t>
        <a:bodyPr/>
        <a:lstStyle/>
        <a:p>
          <a:endParaRPr lang="es-ES" sz="1200"/>
        </a:p>
      </dgm:t>
    </dgm:pt>
    <dgm:pt modelId="{9E594EED-F438-4BA5-8D1A-0E1B1E90A6E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Intendente</a:t>
          </a:r>
        </a:p>
      </dgm:t>
    </dgm:pt>
    <dgm:pt modelId="{EBE6D0F8-6A92-4875-82F4-B70EAC5441B7}" type="parTrans" cxnId="{1E28B4EB-1CE8-43CC-B426-F461625BCBB4}">
      <dgm:prSet/>
      <dgm:spPr/>
      <dgm:t>
        <a:bodyPr/>
        <a:lstStyle/>
        <a:p>
          <a:endParaRPr lang="es-ES" sz="1200"/>
        </a:p>
      </dgm:t>
    </dgm:pt>
    <dgm:pt modelId="{55287937-B784-418B-AAE8-460F16573DC8}" type="sibTrans" cxnId="{1E28B4EB-1CE8-43CC-B426-F461625BCBB4}">
      <dgm:prSet/>
      <dgm:spPr/>
      <dgm:t>
        <a:bodyPr/>
        <a:lstStyle/>
        <a:p>
          <a:endParaRPr lang="es-ES" sz="1200"/>
        </a:p>
      </dgm:t>
    </dgm:pt>
    <dgm:pt modelId="{93B7C92E-9690-4004-920B-59A8DA93E3B1}" type="pres">
      <dgm:prSet presAssocID="{54BE9607-79B8-4BF3-BF92-0E9BE9DDCC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9911BE2-2540-41C1-AAD8-D0F3A42AAE4B}" type="pres">
      <dgm:prSet presAssocID="{9D2C8B24-C5BB-464E-BFD2-98D6344A6C32}" presName="hierRoot1" presStyleCnt="0">
        <dgm:presLayoutVars>
          <dgm:hierBranch val="init"/>
        </dgm:presLayoutVars>
      </dgm:prSet>
      <dgm:spPr/>
    </dgm:pt>
    <dgm:pt modelId="{C74929A1-BDB6-4338-9C52-F48D833DB6E4}" type="pres">
      <dgm:prSet presAssocID="{9D2C8B24-C5BB-464E-BFD2-98D6344A6C32}" presName="rootComposite1" presStyleCnt="0"/>
      <dgm:spPr/>
    </dgm:pt>
    <dgm:pt modelId="{2E7C2FEE-D110-45C6-A225-A9F2EC54C99E}" type="pres">
      <dgm:prSet presAssocID="{9D2C8B24-C5BB-464E-BFD2-98D6344A6C32}" presName="rootText1" presStyleLbl="node0" presStyleIdx="0" presStyleCnt="1" custScaleX="138614" custScaleY="1239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FCCB51-8CF1-42C3-8CFD-E6A68983AA9B}" type="pres">
      <dgm:prSet presAssocID="{9D2C8B24-C5BB-464E-BFD2-98D6344A6C3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7028C34-6C7E-4106-A316-09A49B575C12}" type="pres">
      <dgm:prSet presAssocID="{9D2C8B24-C5BB-464E-BFD2-98D6344A6C32}" presName="hierChild2" presStyleCnt="0"/>
      <dgm:spPr/>
    </dgm:pt>
    <dgm:pt modelId="{7E625128-937C-4550-BAB7-BBF7C068F580}" type="pres">
      <dgm:prSet presAssocID="{9955E2EB-07DA-41C7-B629-D489DB5A457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53F145-D938-4D32-A0B4-831584CC13C0}" type="pres">
      <dgm:prSet presAssocID="{4C3A5375-380F-4002-8637-326AA554CD17}" presName="hierRoot2" presStyleCnt="0">
        <dgm:presLayoutVars>
          <dgm:hierBranch val="init"/>
        </dgm:presLayoutVars>
      </dgm:prSet>
      <dgm:spPr/>
    </dgm:pt>
    <dgm:pt modelId="{A8EEB97F-9B46-4711-A25E-9CEEF52E0DF1}" type="pres">
      <dgm:prSet presAssocID="{4C3A5375-380F-4002-8637-326AA554CD17}" presName="rootComposite" presStyleCnt="0"/>
      <dgm:spPr/>
    </dgm:pt>
    <dgm:pt modelId="{F29F8632-3352-41D1-96F7-3B658B190093}" type="pres">
      <dgm:prSet presAssocID="{4C3A5375-380F-4002-8637-326AA554CD17}" presName="rootText" presStyleLbl="node2" presStyleIdx="0" presStyleCnt="3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B095F-A580-4947-A702-1F47F9341B5D}" type="pres">
      <dgm:prSet presAssocID="{4C3A5375-380F-4002-8637-326AA554CD17}" presName="rootConnector" presStyleLbl="node2" presStyleIdx="0" presStyleCnt="3"/>
      <dgm:spPr/>
      <dgm:t>
        <a:bodyPr/>
        <a:lstStyle/>
        <a:p>
          <a:endParaRPr lang="es-ES"/>
        </a:p>
      </dgm:t>
    </dgm:pt>
    <dgm:pt modelId="{1E014B05-C8E3-4F45-9B94-11B2BDF522B3}" type="pres">
      <dgm:prSet presAssocID="{4C3A5375-380F-4002-8637-326AA554CD17}" presName="hierChild4" presStyleCnt="0"/>
      <dgm:spPr/>
    </dgm:pt>
    <dgm:pt modelId="{69353675-499A-4DF7-B4AE-4C97B8DCE1E7}" type="pres">
      <dgm:prSet presAssocID="{4C3A5375-380F-4002-8637-326AA554CD17}" presName="hierChild5" presStyleCnt="0"/>
      <dgm:spPr/>
    </dgm:pt>
    <dgm:pt modelId="{7EE48022-D8C2-49C2-8BB0-2AEF5074DE52}" type="pres">
      <dgm:prSet presAssocID="{183D4102-C6DC-442D-9663-F591710EA6D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E06A5F0-C405-4926-AD59-D6A4070401CC}" type="pres">
      <dgm:prSet presAssocID="{0E3601D0-8C83-4E40-A754-82371FC28258}" presName="hierRoot2" presStyleCnt="0">
        <dgm:presLayoutVars>
          <dgm:hierBranch/>
        </dgm:presLayoutVars>
      </dgm:prSet>
      <dgm:spPr/>
    </dgm:pt>
    <dgm:pt modelId="{0A44A085-46A8-4825-BBBF-0F903E6E2E33}" type="pres">
      <dgm:prSet presAssocID="{0E3601D0-8C83-4E40-A754-82371FC28258}" presName="rootComposite" presStyleCnt="0"/>
      <dgm:spPr/>
    </dgm:pt>
    <dgm:pt modelId="{D8D612BF-9234-4F13-B98D-D6E3E2F6383D}" type="pres">
      <dgm:prSet presAssocID="{0E3601D0-8C83-4E40-A754-82371FC28258}" presName="rootText" presStyleLbl="node2" presStyleIdx="1" presStyleCnt="3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F3D9B5-8470-4D92-A793-9B9D4FDA3D63}" type="pres">
      <dgm:prSet presAssocID="{0E3601D0-8C83-4E40-A754-82371FC28258}" presName="rootConnector" presStyleLbl="node2" presStyleIdx="1" presStyleCnt="3"/>
      <dgm:spPr/>
      <dgm:t>
        <a:bodyPr/>
        <a:lstStyle/>
        <a:p>
          <a:endParaRPr lang="es-ES"/>
        </a:p>
      </dgm:t>
    </dgm:pt>
    <dgm:pt modelId="{F95446A5-4D34-486F-AFB3-C029542DDF21}" type="pres">
      <dgm:prSet presAssocID="{0E3601D0-8C83-4E40-A754-82371FC28258}" presName="hierChild4" presStyleCnt="0"/>
      <dgm:spPr/>
    </dgm:pt>
    <dgm:pt modelId="{A5C1E919-B274-4DBA-AD86-0B05C6154602}" type="pres">
      <dgm:prSet presAssocID="{C0674B26-4993-427C-AF4D-8BF7AF1D805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6FD547E-1A10-4E43-A3E5-2712D8E956AC}" type="pres">
      <dgm:prSet presAssocID="{BB600F89-9C6D-46FC-99F4-415BBFDD4A3B}" presName="hierRoot2" presStyleCnt="0">
        <dgm:presLayoutVars>
          <dgm:hierBranch val="init"/>
        </dgm:presLayoutVars>
      </dgm:prSet>
      <dgm:spPr/>
    </dgm:pt>
    <dgm:pt modelId="{A0B163F2-7054-483C-849B-609C30F8294C}" type="pres">
      <dgm:prSet presAssocID="{BB600F89-9C6D-46FC-99F4-415BBFDD4A3B}" presName="rootComposite" presStyleCnt="0"/>
      <dgm:spPr/>
    </dgm:pt>
    <dgm:pt modelId="{38B23FD8-8270-4333-B442-3CB93FC6B9F8}" type="pres">
      <dgm:prSet presAssocID="{BB600F89-9C6D-46FC-99F4-415BBFDD4A3B}" presName="rootText" presStyleLbl="node3" presStyleIdx="0" presStyleCnt="4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CC6ED5-EDE1-43D2-95A5-150B7711E421}" type="pres">
      <dgm:prSet presAssocID="{BB600F89-9C6D-46FC-99F4-415BBFDD4A3B}" presName="rootConnector" presStyleLbl="node3" presStyleIdx="0" presStyleCnt="4"/>
      <dgm:spPr/>
      <dgm:t>
        <a:bodyPr/>
        <a:lstStyle/>
        <a:p>
          <a:endParaRPr lang="es-ES"/>
        </a:p>
      </dgm:t>
    </dgm:pt>
    <dgm:pt modelId="{A13059DE-A73C-4687-A969-83B0D28BC5BA}" type="pres">
      <dgm:prSet presAssocID="{BB600F89-9C6D-46FC-99F4-415BBFDD4A3B}" presName="hierChild4" presStyleCnt="0"/>
      <dgm:spPr/>
    </dgm:pt>
    <dgm:pt modelId="{B57F445B-1B21-419D-A91E-84497D9194F5}" type="pres">
      <dgm:prSet presAssocID="{BB600F89-9C6D-46FC-99F4-415BBFDD4A3B}" presName="hierChild5" presStyleCnt="0"/>
      <dgm:spPr/>
    </dgm:pt>
    <dgm:pt modelId="{38F5C4E0-17A9-4AA7-AD09-CDDA3F32CD61}" type="pres">
      <dgm:prSet presAssocID="{28F9E6DD-F790-4B52-A630-1CD1DC60C4C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43DE4786-B3CB-4891-A1E0-F33C044F17D3}" type="pres">
      <dgm:prSet presAssocID="{F1584F42-07DF-40E8-8611-F81E400FAA52}" presName="hierRoot2" presStyleCnt="0">
        <dgm:presLayoutVars>
          <dgm:hierBranch/>
        </dgm:presLayoutVars>
      </dgm:prSet>
      <dgm:spPr/>
    </dgm:pt>
    <dgm:pt modelId="{87381E44-81C0-458F-AAD3-CABF5243DFEF}" type="pres">
      <dgm:prSet presAssocID="{F1584F42-07DF-40E8-8611-F81E400FAA52}" presName="rootComposite" presStyleCnt="0"/>
      <dgm:spPr/>
    </dgm:pt>
    <dgm:pt modelId="{26B115ED-424E-4891-B69F-608E94ABD292}" type="pres">
      <dgm:prSet presAssocID="{F1584F42-07DF-40E8-8611-F81E400FAA52}" presName="rootText" presStyleLbl="node3" presStyleIdx="1" presStyleCnt="4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1302B-DE7B-415F-B1A5-5F7E69E539B5}" type="pres">
      <dgm:prSet presAssocID="{F1584F42-07DF-40E8-8611-F81E400FAA52}" presName="rootConnector" presStyleLbl="node3" presStyleIdx="1" presStyleCnt="4"/>
      <dgm:spPr/>
      <dgm:t>
        <a:bodyPr/>
        <a:lstStyle/>
        <a:p>
          <a:endParaRPr lang="es-ES"/>
        </a:p>
      </dgm:t>
    </dgm:pt>
    <dgm:pt modelId="{C7E6BC37-E3AC-4A9D-BA56-E5D27F8EDFD5}" type="pres">
      <dgm:prSet presAssocID="{F1584F42-07DF-40E8-8611-F81E400FAA52}" presName="hierChild4" presStyleCnt="0"/>
      <dgm:spPr/>
    </dgm:pt>
    <dgm:pt modelId="{45C43002-5A5D-4626-8DD7-E8D344429CF5}" type="pres">
      <dgm:prSet presAssocID="{F1584F42-07DF-40E8-8611-F81E400FAA52}" presName="hierChild5" presStyleCnt="0"/>
      <dgm:spPr/>
    </dgm:pt>
    <dgm:pt modelId="{5CF2BCDF-56E2-4315-91F6-E3390855D1FE}" type="pres">
      <dgm:prSet presAssocID="{EBE6D0F8-6A92-4875-82F4-B70EAC5441B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A5D4698-BB8E-4AF1-B560-D44332043708}" type="pres">
      <dgm:prSet presAssocID="{9E594EED-F438-4BA5-8D1A-0E1B1E90A6E4}" presName="hierRoot2" presStyleCnt="0">
        <dgm:presLayoutVars>
          <dgm:hierBranch val="init"/>
        </dgm:presLayoutVars>
      </dgm:prSet>
      <dgm:spPr/>
    </dgm:pt>
    <dgm:pt modelId="{C9E3D216-004D-462E-8C80-AA9C372F4922}" type="pres">
      <dgm:prSet presAssocID="{9E594EED-F438-4BA5-8D1A-0E1B1E90A6E4}" presName="rootComposite" presStyleCnt="0"/>
      <dgm:spPr/>
    </dgm:pt>
    <dgm:pt modelId="{F42F01CC-A67A-4E3E-8D12-D4E4AE9A404F}" type="pres">
      <dgm:prSet presAssocID="{9E594EED-F438-4BA5-8D1A-0E1B1E90A6E4}" presName="rootText" presStyleLbl="node3" presStyleIdx="2" presStyleCnt="4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505FA1-7594-4F6E-BEBC-21B255DEAED0}" type="pres">
      <dgm:prSet presAssocID="{9E594EED-F438-4BA5-8D1A-0E1B1E90A6E4}" presName="rootConnector" presStyleLbl="node3" presStyleIdx="2" presStyleCnt="4"/>
      <dgm:spPr/>
      <dgm:t>
        <a:bodyPr/>
        <a:lstStyle/>
        <a:p>
          <a:endParaRPr lang="es-ES"/>
        </a:p>
      </dgm:t>
    </dgm:pt>
    <dgm:pt modelId="{EC243A78-D458-4778-A2BE-3EE72A19CC2F}" type="pres">
      <dgm:prSet presAssocID="{9E594EED-F438-4BA5-8D1A-0E1B1E90A6E4}" presName="hierChild4" presStyleCnt="0"/>
      <dgm:spPr/>
    </dgm:pt>
    <dgm:pt modelId="{1E90912F-CDA9-4FD8-BD33-4D8C64DB26E6}" type="pres">
      <dgm:prSet presAssocID="{9E594EED-F438-4BA5-8D1A-0E1B1E90A6E4}" presName="hierChild5" presStyleCnt="0"/>
      <dgm:spPr/>
    </dgm:pt>
    <dgm:pt modelId="{3826D079-E9A6-4CD6-9924-4C89E6461776}" type="pres">
      <dgm:prSet presAssocID="{603835FB-1101-4E8D-9146-060297247520}" presName="Name35" presStyleLbl="parChTrans1D3" presStyleIdx="3" presStyleCnt="4"/>
      <dgm:spPr/>
      <dgm:t>
        <a:bodyPr/>
        <a:lstStyle/>
        <a:p>
          <a:endParaRPr lang="es-ES"/>
        </a:p>
      </dgm:t>
    </dgm:pt>
    <dgm:pt modelId="{940E1A1B-3041-4CA9-95AF-8BB4E8333201}" type="pres">
      <dgm:prSet presAssocID="{E13C57BC-BB7D-4B11-ADFF-0F5B9B6F7B41}" presName="hierRoot2" presStyleCnt="0">
        <dgm:presLayoutVars>
          <dgm:hierBranch val="init"/>
        </dgm:presLayoutVars>
      </dgm:prSet>
      <dgm:spPr/>
    </dgm:pt>
    <dgm:pt modelId="{2A5F7ECB-108D-40A8-967A-37AACDD0E407}" type="pres">
      <dgm:prSet presAssocID="{E13C57BC-BB7D-4B11-ADFF-0F5B9B6F7B41}" presName="rootComposite" presStyleCnt="0"/>
      <dgm:spPr/>
    </dgm:pt>
    <dgm:pt modelId="{B42922B5-438D-4D6C-805D-EA57B3E54BE3}" type="pres">
      <dgm:prSet presAssocID="{E13C57BC-BB7D-4B11-ADFF-0F5B9B6F7B41}" presName="rootText" presStyleLbl="node3" presStyleIdx="3" presStyleCnt="4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C120DF-08FA-4340-9B72-5D9FA3101186}" type="pres">
      <dgm:prSet presAssocID="{E13C57BC-BB7D-4B11-ADFF-0F5B9B6F7B41}" presName="rootConnector" presStyleLbl="node3" presStyleIdx="3" presStyleCnt="4"/>
      <dgm:spPr/>
      <dgm:t>
        <a:bodyPr/>
        <a:lstStyle/>
        <a:p>
          <a:endParaRPr lang="es-ES"/>
        </a:p>
      </dgm:t>
    </dgm:pt>
    <dgm:pt modelId="{28C6029B-CF58-4050-BD92-3C311BB324F4}" type="pres">
      <dgm:prSet presAssocID="{E13C57BC-BB7D-4B11-ADFF-0F5B9B6F7B41}" presName="hierChild4" presStyleCnt="0"/>
      <dgm:spPr/>
    </dgm:pt>
    <dgm:pt modelId="{8DA238BF-FF06-4AA0-A8A1-BDB0F734F44C}" type="pres">
      <dgm:prSet presAssocID="{E13C57BC-BB7D-4B11-ADFF-0F5B9B6F7B41}" presName="hierChild5" presStyleCnt="0"/>
      <dgm:spPr/>
    </dgm:pt>
    <dgm:pt modelId="{26272F15-CFEE-41F5-B466-9DE222F3BAEA}" type="pres">
      <dgm:prSet presAssocID="{0E3601D0-8C83-4E40-A754-82371FC28258}" presName="hierChild5" presStyleCnt="0"/>
      <dgm:spPr/>
    </dgm:pt>
    <dgm:pt modelId="{65B0B497-5E1D-4A3D-9ACB-2F762086DB63}" type="pres">
      <dgm:prSet presAssocID="{AB22E84A-BB39-4DDE-86A7-E383763050A0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BD0B33A-C379-45B6-AEAE-3BC1C909F3AB}" type="pres">
      <dgm:prSet presAssocID="{05D52558-58EE-4113-9867-58E66D3DD8AF}" presName="hierRoot2" presStyleCnt="0">
        <dgm:presLayoutVars>
          <dgm:hierBranch val="init"/>
        </dgm:presLayoutVars>
      </dgm:prSet>
      <dgm:spPr/>
    </dgm:pt>
    <dgm:pt modelId="{92B313EC-BDE4-4D2D-BDF2-A719E3662EB8}" type="pres">
      <dgm:prSet presAssocID="{05D52558-58EE-4113-9867-58E66D3DD8AF}" presName="rootComposite" presStyleCnt="0"/>
      <dgm:spPr/>
    </dgm:pt>
    <dgm:pt modelId="{13ACED38-C877-446B-A7CC-6B7982D29041}" type="pres">
      <dgm:prSet presAssocID="{05D52558-58EE-4113-9867-58E66D3DD8AF}" presName="rootText" presStyleLbl="node2" presStyleIdx="2" presStyleCnt="3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1DA8DF-9D70-482A-AFFD-7D5D31699E8E}" type="pres">
      <dgm:prSet presAssocID="{05D52558-58EE-4113-9867-58E66D3DD8AF}" presName="rootConnector" presStyleLbl="node2" presStyleIdx="2" presStyleCnt="3"/>
      <dgm:spPr/>
      <dgm:t>
        <a:bodyPr/>
        <a:lstStyle/>
        <a:p>
          <a:endParaRPr lang="es-ES"/>
        </a:p>
      </dgm:t>
    </dgm:pt>
    <dgm:pt modelId="{BFED1D67-EBDA-4115-B2D8-7FB015069239}" type="pres">
      <dgm:prSet presAssocID="{05D52558-58EE-4113-9867-58E66D3DD8AF}" presName="hierChild4" presStyleCnt="0"/>
      <dgm:spPr/>
    </dgm:pt>
    <dgm:pt modelId="{83E43A88-7284-4A4D-A489-AAA36125054A}" type="pres">
      <dgm:prSet presAssocID="{05D52558-58EE-4113-9867-58E66D3DD8AF}" presName="hierChild5" presStyleCnt="0"/>
      <dgm:spPr/>
    </dgm:pt>
    <dgm:pt modelId="{818A64FB-E19A-474D-88B2-C7892A770EA9}" type="pres">
      <dgm:prSet presAssocID="{9D2C8B24-C5BB-464E-BFD2-98D6344A6C32}" presName="hierChild3" presStyleCnt="0"/>
      <dgm:spPr/>
    </dgm:pt>
    <dgm:pt modelId="{240C56D8-8604-4A9B-9021-1CC878193941}" type="pres">
      <dgm:prSet presAssocID="{7FB1A891-DABB-4D35-B2A8-0E88AC24F6C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1FD562B2-81E0-44A1-BD4B-3F65527468D0}" type="pres">
      <dgm:prSet presAssocID="{525BF612-7EC9-45CB-B6FE-3D2EDC360729}" presName="hierRoot3" presStyleCnt="0">
        <dgm:presLayoutVars>
          <dgm:hierBranch val="init"/>
        </dgm:presLayoutVars>
      </dgm:prSet>
      <dgm:spPr/>
    </dgm:pt>
    <dgm:pt modelId="{D68935B9-9385-43C3-B805-345F191BD001}" type="pres">
      <dgm:prSet presAssocID="{525BF612-7EC9-45CB-B6FE-3D2EDC360729}" presName="rootComposite3" presStyleCnt="0"/>
      <dgm:spPr/>
    </dgm:pt>
    <dgm:pt modelId="{30DB5373-3C30-401C-A510-13EC77ACE0DC}" type="pres">
      <dgm:prSet presAssocID="{525BF612-7EC9-45CB-B6FE-3D2EDC360729}" presName="rootText3" presStyleLbl="asst1" presStyleIdx="0" presStyleCnt="3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9481E7-0DBB-4A9B-A7F9-074DF15310C9}" type="pres">
      <dgm:prSet presAssocID="{525BF612-7EC9-45CB-B6FE-3D2EDC3607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35F8F0FE-0058-4913-948C-E4B79AA75C43}" type="pres">
      <dgm:prSet presAssocID="{525BF612-7EC9-45CB-B6FE-3D2EDC360729}" presName="hierChild6" presStyleCnt="0"/>
      <dgm:spPr/>
    </dgm:pt>
    <dgm:pt modelId="{C8BBDBFF-73D5-4015-B62C-B0A8B3BAD8FE}" type="pres">
      <dgm:prSet presAssocID="{525BF612-7EC9-45CB-B6FE-3D2EDC360729}" presName="hierChild7" presStyleCnt="0"/>
      <dgm:spPr/>
    </dgm:pt>
    <dgm:pt modelId="{7E64FE11-D3E9-4BD4-98DC-346219080AA5}" type="pres">
      <dgm:prSet presAssocID="{31A188A8-1078-42F7-B961-170694F1EEB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46D4271-68ED-4A3E-8E09-4F848078B915}" type="pres">
      <dgm:prSet presAssocID="{F350A327-0C55-47FB-B024-D36A98953DF9}" presName="hierRoot3" presStyleCnt="0">
        <dgm:presLayoutVars>
          <dgm:hierBranch val="init"/>
        </dgm:presLayoutVars>
      </dgm:prSet>
      <dgm:spPr/>
    </dgm:pt>
    <dgm:pt modelId="{9BEA9EBF-8B90-4995-8971-680D3511FF2A}" type="pres">
      <dgm:prSet presAssocID="{F350A327-0C55-47FB-B024-D36A98953DF9}" presName="rootComposite3" presStyleCnt="0"/>
      <dgm:spPr/>
    </dgm:pt>
    <dgm:pt modelId="{08933E82-4C86-43FB-8A30-CB46ED1067BE}" type="pres">
      <dgm:prSet presAssocID="{F350A327-0C55-47FB-B024-D36A98953DF9}" presName="rootText3" presStyleLbl="asst1" presStyleIdx="1" presStyleCnt="3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56EF3C-0997-491A-9C67-624A66AABAD4}" type="pres">
      <dgm:prSet presAssocID="{F350A327-0C55-47FB-B024-D36A98953DF9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DA82BE3-B5AE-429B-8534-0DED91727AC7}" type="pres">
      <dgm:prSet presAssocID="{F350A327-0C55-47FB-B024-D36A98953DF9}" presName="hierChild6" presStyleCnt="0"/>
      <dgm:spPr/>
    </dgm:pt>
    <dgm:pt modelId="{994B4EE7-A216-46F3-9858-31F212CF50E3}" type="pres">
      <dgm:prSet presAssocID="{F350A327-0C55-47FB-B024-D36A98953DF9}" presName="hierChild7" presStyleCnt="0"/>
      <dgm:spPr/>
    </dgm:pt>
    <dgm:pt modelId="{DB997196-9569-4AF4-9556-A925B40E805A}" type="pres">
      <dgm:prSet presAssocID="{51C896DC-6100-4BA6-87A0-11B560E037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E833C8AF-EC0F-49B8-A597-3B90B698B9D1}" type="pres">
      <dgm:prSet presAssocID="{B9352EF0-7530-44EE-AFB8-893B339A544C}" presName="hierRoot3" presStyleCnt="0">
        <dgm:presLayoutVars>
          <dgm:hierBranch val="init"/>
        </dgm:presLayoutVars>
      </dgm:prSet>
      <dgm:spPr/>
    </dgm:pt>
    <dgm:pt modelId="{FD319F10-DD98-4725-AB1F-5EC58DD44BC6}" type="pres">
      <dgm:prSet presAssocID="{B9352EF0-7530-44EE-AFB8-893B339A544C}" presName="rootComposite3" presStyleCnt="0"/>
      <dgm:spPr/>
    </dgm:pt>
    <dgm:pt modelId="{EE113A24-598D-43B7-B4E7-BD9C7EA8376D}" type="pres">
      <dgm:prSet presAssocID="{B9352EF0-7530-44EE-AFB8-893B339A544C}" presName="rootText3" presStyleLbl="asst1" presStyleIdx="2" presStyleCnt="3" custScaleX="1422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070B4E-A537-491F-8DD1-BC2B6C9A1C7C}" type="pres">
      <dgm:prSet presAssocID="{B9352EF0-7530-44EE-AFB8-893B339A544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2CE0FF6C-02C9-4007-B654-E11EF01EDCD2}" type="pres">
      <dgm:prSet presAssocID="{B9352EF0-7530-44EE-AFB8-893B339A544C}" presName="hierChild6" presStyleCnt="0"/>
      <dgm:spPr/>
    </dgm:pt>
    <dgm:pt modelId="{69464E08-D98C-4CDF-98DC-7A35909AA66C}" type="pres">
      <dgm:prSet presAssocID="{B9352EF0-7530-44EE-AFB8-893B339A544C}" presName="hierChild7" presStyleCnt="0"/>
      <dgm:spPr/>
    </dgm:pt>
  </dgm:ptLst>
  <dgm:cxnLst>
    <dgm:cxn modelId="{962F86F0-55DF-4803-B18D-4B710CCCB0C6}" type="presOf" srcId="{525BF612-7EC9-45CB-B6FE-3D2EDC360729}" destId="{30DB5373-3C30-401C-A510-13EC77ACE0DC}" srcOrd="0" destOrd="0" presId="urn:microsoft.com/office/officeart/2005/8/layout/orgChart1"/>
    <dgm:cxn modelId="{01328A96-4EDC-4B2A-B2E7-613D6152F276}" srcId="{9D2C8B24-C5BB-464E-BFD2-98D6344A6C32}" destId="{B9352EF0-7530-44EE-AFB8-893B339A544C}" srcOrd="2" destOrd="0" parTransId="{51C896DC-6100-4BA6-87A0-11B560E037DB}" sibTransId="{F0C13414-F8DF-421D-9D43-9368BA69E5D5}"/>
    <dgm:cxn modelId="{920951E6-9895-4FDA-9346-4AB9838C3750}" type="presOf" srcId="{4C3A5375-380F-4002-8637-326AA554CD17}" destId="{F29F8632-3352-41D1-96F7-3B658B190093}" srcOrd="0" destOrd="0" presId="urn:microsoft.com/office/officeart/2005/8/layout/orgChart1"/>
    <dgm:cxn modelId="{B70D9318-91FD-46F0-AD42-72280139225E}" type="presOf" srcId="{9E594EED-F438-4BA5-8D1A-0E1B1E90A6E4}" destId="{F42F01CC-A67A-4E3E-8D12-D4E4AE9A404F}" srcOrd="0" destOrd="0" presId="urn:microsoft.com/office/officeart/2005/8/layout/orgChart1"/>
    <dgm:cxn modelId="{0C4AD529-F08C-4BBA-B777-663B2BEB2D2F}" type="presOf" srcId="{31A188A8-1078-42F7-B961-170694F1EEB5}" destId="{7E64FE11-D3E9-4BD4-98DC-346219080AA5}" srcOrd="0" destOrd="0" presId="urn:microsoft.com/office/officeart/2005/8/layout/orgChart1"/>
    <dgm:cxn modelId="{9C5B251C-56ED-4CA1-BBC8-D93B21CA9CE7}" type="presOf" srcId="{BB600F89-9C6D-46FC-99F4-415BBFDD4A3B}" destId="{CFCC6ED5-EDE1-43D2-95A5-150B7711E421}" srcOrd="1" destOrd="0" presId="urn:microsoft.com/office/officeart/2005/8/layout/orgChart1"/>
    <dgm:cxn modelId="{5784FE6B-035F-4D25-9C74-8CCB2263E1A4}" srcId="{0E3601D0-8C83-4E40-A754-82371FC28258}" destId="{F1584F42-07DF-40E8-8611-F81E400FAA52}" srcOrd="1" destOrd="0" parTransId="{28F9E6DD-F790-4B52-A630-1CD1DC60C4C9}" sibTransId="{F2EECF73-22A0-4837-B261-DB018B55C95E}"/>
    <dgm:cxn modelId="{EC7A0B5D-5B02-4CC3-A246-57D62EDD1B03}" type="presOf" srcId="{05D52558-58EE-4113-9867-58E66D3DD8AF}" destId="{13ACED38-C877-446B-A7CC-6B7982D29041}" srcOrd="0" destOrd="0" presId="urn:microsoft.com/office/officeart/2005/8/layout/orgChart1"/>
    <dgm:cxn modelId="{1A71091F-1532-4BAE-AC81-D01E737BBE6F}" srcId="{9D2C8B24-C5BB-464E-BFD2-98D6344A6C32}" destId="{0E3601D0-8C83-4E40-A754-82371FC28258}" srcOrd="4" destOrd="0" parTransId="{183D4102-C6DC-442D-9663-F591710EA6D8}" sibTransId="{CB3FB6B2-F0FF-47D1-9275-846D58A870A2}"/>
    <dgm:cxn modelId="{2607E29B-99A6-47CC-8074-A547548C5C4A}" type="presOf" srcId="{F1584F42-07DF-40E8-8611-F81E400FAA52}" destId="{72C1302B-DE7B-415F-B1A5-5F7E69E539B5}" srcOrd="1" destOrd="0" presId="urn:microsoft.com/office/officeart/2005/8/layout/orgChart1"/>
    <dgm:cxn modelId="{1259C4F6-AE47-425F-9570-975A3B281AF7}" type="presOf" srcId="{E13C57BC-BB7D-4B11-ADFF-0F5B9B6F7B41}" destId="{BCC120DF-08FA-4340-9B72-5D9FA3101186}" srcOrd="1" destOrd="0" presId="urn:microsoft.com/office/officeart/2005/8/layout/orgChart1"/>
    <dgm:cxn modelId="{9DADDE14-F67C-4D08-AC91-A5651D8929DF}" type="presOf" srcId="{28F9E6DD-F790-4B52-A630-1CD1DC60C4C9}" destId="{38F5C4E0-17A9-4AA7-AD09-CDDA3F32CD61}" srcOrd="0" destOrd="0" presId="urn:microsoft.com/office/officeart/2005/8/layout/orgChart1"/>
    <dgm:cxn modelId="{CEF06785-FF2F-4CF3-9697-4764E6AF63CB}" type="presOf" srcId="{4C3A5375-380F-4002-8637-326AA554CD17}" destId="{142B095F-A580-4947-A702-1F47F9341B5D}" srcOrd="1" destOrd="0" presId="urn:microsoft.com/office/officeart/2005/8/layout/orgChart1"/>
    <dgm:cxn modelId="{D9A5B5CB-2879-4F99-BF49-C7893B34E4D2}" srcId="{9D2C8B24-C5BB-464E-BFD2-98D6344A6C32}" destId="{4C3A5375-380F-4002-8637-326AA554CD17}" srcOrd="3" destOrd="0" parTransId="{9955E2EB-07DA-41C7-B629-D489DB5A457D}" sibTransId="{33208A0D-308D-496E-9C91-81D61C971FC6}"/>
    <dgm:cxn modelId="{575F23F2-6FB5-47FE-B5D1-C178B3E12202}" srcId="{9D2C8B24-C5BB-464E-BFD2-98D6344A6C32}" destId="{525BF612-7EC9-45CB-B6FE-3D2EDC360729}" srcOrd="0" destOrd="0" parTransId="{7FB1A891-DABB-4D35-B2A8-0E88AC24F6C4}" sibTransId="{CA265133-C80F-4F94-9778-AB456BE317E5}"/>
    <dgm:cxn modelId="{C45BFAEE-FA55-4DA7-A52D-16DCECB7A4E6}" srcId="{54BE9607-79B8-4BF3-BF92-0E9BE9DDCC1C}" destId="{9D2C8B24-C5BB-464E-BFD2-98D6344A6C32}" srcOrd="0" destOrd="0" parTransId="{BB3C37CB-A635-4759-BAC8-D51DF0465F92}" sibTransId="{5C64F5BC-0A9F-4052-B45C-B9BCCE261A41}"/>
    <dgm:cxn modelId="{7E3EABC6-2C06-429C-8075-E5151164708F}" type="presOf" srcId="{7FB1A891-DABB-4D35-B2A8-0E88AC24F6C4}" destId="{240C56D8-8604-4A9B-9021-1CC878193941}" srcOrd="0" destOrd="0" presId="urn:microsoft.com/office/officeart/2005/8/layout/orgChart1"/>
    <dgm:cxn modelId="{AE812910-D030-41B8-9456-E8C12C2EFA9F}" type="presOf" srcId="{0E3601D0-8C83-4E40-A754-82371FC28258}" destId="{D8D612BF-9234-4F13-B98D-D6E3E2F6383D}" srcOrd="0" destOrd="0" presId="urn:microsoft.com/office/officeart/2005/8/layout/orgChart1"/>
    <dgm:cxn modelId="{5BD65E5C-89AF-40E2-B731-6086315D7422}" type="presOf" srcId="{F350A327-0C55-47FB-B024-D36A98953DF9}" destId="{A556EF3C-0997-491A-9C67-624A66AABAD4}" srcOrd="1" destOrd="0" presId="urn:microsoft.com/office/officeart/2005/8/layout/orgChart1"/>
    <dgm:cxn modelId="{890E03ED-286A-4F5D-90E8-C25A593EAE49}" type="presOf" srcId="{9D2C8B24-C5BB-464E-BFD2-98D6344A6C32}" destId="{2E7C2FEE-D110-45C6-A225-A9F2EC54C99E}" srcOrd="0" destOrd="0" presId="urn:microsoft.com/office/officeart/2005/8/layout/orgChart1"/>
    <dgm:cxn modelId="{5947FC44-8569-4AA4-B4C4-01B3FED85F51}" type="presOf" srcId="{54BE9607-79B8-4BF3-BF92-0E9BE9DDCC1C}" destId="{93B7C92E-9690-4004-920B-59A8DA93E3B1}" srcOrd="0" destOrd="0" presId="urn:microsoft.com/office/officeart/2005/8/layout/orgChart1"/>
    <dgm:cxn modelId="{D0B6CC87-E94D-4DEB-893B-5645CD1C26F7}" type="presOf" srcId="{F350A327-0C55-47FB-B024-D36A98953DF9}" destId="{08933E82-4C86-43FB-8A30-CB46ED1067BE}" srcOrd="0" destOrd="0" presId="urn:microsoft.com/office/officeart/2005/8/layout/orgChart1"/>
    <dgm:cxn modelId="{4B423540-D4D1-46B7-9D27-D2BA529F2813}" type="presOf" srcId="{9955E2EB-07DA-41C7-B629-D489DB5A457D}" destId="{7E625128-937C-4550-BAB7-BBF7C068F580}" srcOrd="0" destOrd="0" presId="urn:microsoft.com/office/officeart/2005/8/layout/orgChart1"/>
    <dgm:cxn modelId="{FD3AEFFA-7AEA-4487-9659-7CF858E2B2D4}" type="presOf" srcId="{F1584F42-07DF-40E8-8611-F81E400FAA52}" destId="{26B115ED-424E-4891-B69F-608E94ABD292}" srcOrd="0" destOrd="0" presId="urn:microsoft.com/office/officeart/2005/8/layout/orgChart1"/>
    <dgm:cxn modelId="{C382D96E-EE34-440A-B03D-0056C557C65A}" type="presOf" srcId="{B9352EF0-7530-44EE-AFB8-893B339A544C}" destId="{EE113A24-598D-43B7-B4E7-BD9C7EA8376D}" srcOrd="0" destOrd="0" presId="urn:microsoft.com/office/officeart/2005/8/layout/orgChart1"/>
    <dgm:cxn modelId="{FC6C9890-B2E8-4660-8472-D338A3BC4491}" type="presOf" srcId="{603835FB-1101-4E8D-9146-060297247520}" destId="{3826D079-E9A6-4CD6-9924-4C89E6461776}" srcOrd="0" destOrd="0" presId="urn:microsoft.com/office/officeart/2005/8/layout/orgChart1"/>
    <dgm:cxn modelId="{72D8FF80-396B-4AE6-8745-1CDB375A4298}" type="presOf" srcId="{AB22E84A-BB39-4DDE-86A7-E383763050A0}" destId="{65B0B497-5E1D-4A3D-9ACB-2F762086DB63}" srcOrd="0" destOrd="0" presId="urn:microsoft.com/office/officeart/2005/8/layout/orgChart1"/>
    <dgm:cxn modelId="{2B69717D-CC96-4239-946E-4AFAE1AECDEE}" type="presOf" srcId="{05D52558-58EE-4113-9867-58E66D3DD8AF}" destId="{431DA8DF-9D70-482A-AFFD-7D5D31699E8E}" srcOrd="1" destOrd="0" presId="urn:microsoft.com/office/officeart/2005/8/layout/orgChart1"/>
    <dgm:cxn modelId="{459A7C3A-E3EF-469F-BDD7-1AD214EA01B9}" srcId="{9D2C8B24-C5BB-464E-BFD2-98D6344A6C32}" destId="{05D52558-58EE-4113-9867-58E66D3DD8AF}" srcOrd="5" destOrd="0" parTransId="{AB22E84A-BB39-4DDE-86A7-E383763050A0}" sibTransId="{1F38863C-9C38-4475-97A2-3C7728EC601B}"/>
    <dgm:cxn modelId="{15EFC107-E0C8-4F39-8E83-24DBA5135B89}" srcId="{0E3601D0-8C83-4E40-A754-82371FC28258}" destId="{E13C57BC-BB7D-4B11-ADFF-0F5B9B6F7B41}" srcOrd="3" destOrd="0" parTransId="{603835FB-1101-4E8D-9146-060297247520}" sibTransId="{28448AE7-C3AF-4A63-B929-424E18F6F6EF}"/>
    <dgm:cxn modelId="{5EF5117E-8933-4C6B-937D-47D7D037E64A}" type="presOf" srcId="{183D4102-C6DC-442D-9663-F591710EA6D8}" destId="{7EE48022-D8C2-49C2-8BB0-2AEF5074DE52}" srcOrd="0" destOrd="0" presId="urn:microsoft.com/office/officeart/2005/8/layout/orgChart1"/>
    <dgm:cxn modelId="{587D0DEE-97EA-4D59-83AE-583F85EE0723}" type="presOf" srcId="{9D2C8B24-C5BB-464E-BFD2-98D6344A6C32}" destId="{F0FCCB51-8CF1-42C3-8CFD-E6A68983AA9B}" srcOrd="1" destOrd="0" presId="urn:microsoft.com/office/officeart/2005/8/layout/orgChart1"/>
    <dgm:cxn modelId="{949053BA-D6A6-42A8-A198-362B1A7B469C}" srcId="{0E3601D0-8C83-4E40-A754-82371FC28258}" destId="{BB600F89-9C6D-46FC-99F4-415BBFDD4A3B}" srcOrd="0" destOrd="0" parTransId="{C0674B26-4993-427C-AF4D-8BF7AF1D805A}" sibTransId="{015E356D-364A-454B-8C2E-44894754C1AE}"/>
    <dgm:cxn modelId="{262691E6-F769-470E-AE68-881F3BBB619D}" type="presOf" srcId="{E13C57BC-BB7D-4B11-ADFF-0F5B9B6F7B41}" destId="{B42922B5-438D-4D6C-805D-EA57B3E54BE3}" srcOrd="0" destOrd="0" presId="urn:microsoft.com/office/officeart/2005/8/layout/orgChart1"/>
    <dgm:cxn modelId="{B3F7EC3B-8E2B-4738-A812-E10899CFF3CC}" type="presOf" srcId="{51C896DC-6100-4BA6-87A0-11B560E037DB}" destId="{DB997196-9569-4AF4-9556-A925B40E805A}" srcOrd="0" destOrd="0" presId="urn:microsoft.com/office/officeart/2005/8/layout/orgChart1"/>
    <dgm:cxn modelId="{CDD59066-1B83-41D6-9AF6-96E042D7C847}" srcId="{9D2C8B24-C5BB-464E-BFD2-98D6344A6C32}" destId="{F350A327-0C55-47FB-B024-D36A98953DF9}" srcOrd="1" destOrd="0" parTransId="{31A188A8-1078-42F7-B961-170694F1EEB5}" sibTransId="{685D6847-D5AF-4B9B-B251-51B3F9564D33}"/>
    <dgm:cxn modelId="{21DB6A23-CF80-4D70-B27E-54265183AB0C}" type="presOf" srcId="{BB600F89-9C6D-46FC-99F4-415BBFDD4A3B}" destId="{38B23FD8-8270-4333-B442-3CB93FC6B9F8}" srcOrd="0" destOrd="0" presId="urn:microsoft.com/office/officeart/2005/8/layout/orgChart1"/>
    <dgm:cxn modelId="{51993650-6918-4461-AAAF-A02295F8EE2D}" type="presOf" srcId="{C0674B26-4993-427C-AF4D-8BF7AF1D805A}" destId="{A5C1E919-B274-4DBA-AD86-0B05C6154602}" srcOrd="0" destOrd="0" presId="urn:microsoft.com/office/officeart/2005/8/layout/orgChart1"/>
    <dgm:cxn modelId="{912165EA-FB0B-4032-9131-41C8C1A4DB0B}" type="presOf" srcId="{B9352EF0-7530-44EE-AFB8-893B339A544C}" destId="{20070B4E-A537-491F-8DD1-BC2B6C9A1C7C}" srcOrd="1" destOrd="0" presId="urn:microsoft.com/office/officeart/2005/8/layout/orgChart1"/>
    <dgm:cxn modelId="{7C58D3F6-5F93-41EA-8125-7373419FFB3E}" type="presOf" srcId="{EBE6D0F8-6A92-4875-82F4-B70EAC5441B7}" destId="{5CF2BCDF-56E2-4315-91F6-E3390855D1FE}" srcOrd="0" destOrd="0" presId="urn:microsoft.com/office/officeart/2005/8/layout/orgChart1"/>
    <dgm:cxn modelId="{1E28B4EB-1CE8-43CC-B426-F461625BCBB4}" srcId="{0E3601D0-8C83-4E40-A754-82371FC28258}" destId="{9E594EED-F438-4BA5-8D1A-0E1B1E90A6E4}" srcOrd="2" destOrd="0" parTransId="{EBE6D0F8-6A92-4875-82F4-B70EAC5441B7}" sibTransId="{55287937-B784-418B-AAE8-460F16573DC8}"/>
    <dgm:cxn modelId="{C6A8594C-CC79-4989-84FB-0DBB3CB9F998}" type="presOf" srcId="{0E3601D0-8C83-4E40-A754-82371FC28258}" destId="{ACF3D9B5-8470-4D92-A793-9B9D4FDA3D63}" srcOrd="1" destOrd="0" presId="urn:microsoft.com/office/officeart/2005/8/layout/orgChart1"/>
    <dgm:cxn modelId="{0EC3B768-02DA-4576-A1F1-4C0BD6995B33}" type="presOf" srcId="{9E594EED-F438-4BA5-8D1A-0E1B1E90A6E4}" destId="{B0505FA1-7594-4F6E-BEBC-21B255DEAED0}" srcOrd="1" destOrd="0" presId="urn:microsoft.com/office/officeart/2005/8/layout/orgChart1"/>
    <dgm:cxn modelId="{AA04E658-A486-41EA-8911-6A6DF9F8E4A5}" type="presOf" srcId="{525BF612-7EC9-45CB-B6FE-3D2EDC360729}" destId="{3A9481E7-0DBB-4A9B-A7F9-074DF15310C9}" srcOrd="1" destOrd="0" presId="urn:microsoft.com/office/officeart/2005/8/layout/orgChart1"/>
    <dgm:cxn modelId="{EC5630FC-C0D3-4614-A3D4-9D1679811C50}" type="presParOf" srcId="{93B7C92E-9690-4004-920B-59A8DA93E3B1}" destId="{E9911BE2-2540-41C1-AAD8-D0F3A42AAE4B}" srcOrd="0" destOrd="0" presId="urn:microsoft.com/office/officeart/2005/8/layout/orgChart1"/>
    <dgm:cxn modelId="{0B8596DD-1300-49FE-BE20-544DADE76CBF}" type="presParOf" srcId="{E9911BE2-2540-41C1-AAD8-D0F3A42AAE4B}" destId="{C74929A1-BDB6-4338-9C52-F48D833DB6E4}" srcOrd="0" destOrd="0" presId="urn:microsoft.com/office/officeart/2005/8/layout/orgChart1"/>
    <dgm:cxn modelId="{904E637D-0205-4407-98D3-634BB365C502}" type="presParOf" srcId="{C74929A1-BDB6-4338-9C52-F48D833DB6E4}" destId="{2E7C2FEE-D110-45C6-A225-A9F2EC54C99E}" srcOrd="0" destOrd="0" presId="urn:microsoft.com/office/officeart/2005/8/layout/orgChart1"/>
    <dgm:cxn modelId="{AF6862A0-2522-4974-A312-2559544D1392}" type="presParOf" srcId="{C74929A1-BDB6-4338-9C52-F48D833DB6E4}" destId="{F0FCCB51-8CF1-42C3-8CFD-E6A68983AA9B}" srcOrd="1" destOrd="0" presId="urn:microsoft.com/office/officeart/2005/8/layout/orgChart1"/>
    <dgm:cxn modelId="{83041795-8CA6-4D95-8D44-49A010215219}" type="presParOf" srcId="{E9911BE2-2540-41C1-AAD8-D0F3A42AAE4B}" destId="{F7028C34-6C7E-4106-A316-09A49B575C12}" srcOrd="1" destOrd="0" presId="urn:microsoft.com/office/officeart/2005/8/layout/orgChart1"/>
    <dgm:cxn modelId="{C0004A22-8F6A-44A6-AF73-97C88BC7C6F7}" type="presParOf" srcId="{F7028C34-6C7E-4106-A316-09A49B575C12}" destId="{7E625128-937C-4550-BAB7-BBF7C068F580}" srcOrd="0" destOrd="0" presId="urn:microsoft.com/office/officeart/2005/8/layout/orgChart1"/>
    <dgm:cxn modelId="{2353F0F1-CE35-4E01-856E-155CCAB8BFD1}" type="presParOf" srcId="{F7028C34-6C7E-4106-A316-09A49B575C12}" destId="{F253F145-D938-4D32-A0B4-831584CC13C0}" srcOrd="1" destOrd="0" presId="urn:microsoft.com/office/officeart/2005/8/layout/orgChart1"/>
    <dgm:cxn modelId="{A7BC0248-45B1-4A80-A000-AE2B1B6FEEA6}" type="presParOf" srcId="{F253F145-D938-4D32-A0B4-831584CC13C0}" destId="{A8EEB97F-9B46-4711-A25E-9CEEF52E0DF1}" srcOrd="0" destOrd="0" presId="urn:microsoft.com/office/officeart/2005/8/layout/orgChart1"/>
    <dgm:cxn modelId="{0ED27D09-41AD-4347-816A-58898FE1F77C}" type="presParOf" srcId="{A8EEB97F-9B46-4711-A25E-9CEEF52E0DF1}" destId="{F29F8632-3352-41D1-96F7-3B658B190093}" srcOrd="0" destOrd="0" presId="urn:microsoft.com/office/officeart/2005/8/layout/orgChart1"/>
    <dgm:cxn modelId="{09FF89C7-83D4-413E-A4DF-82CEEC7D9331}" type="presParOf" srcId="{A8EEB97F-9B46-4711-A25E-9CEEF52E0DF1}" destId="{142B095F-A580-4947-A702-1F47F9341B5D}" srcOrd="1" destOrd="0" presId="urn:microsoft.com/office/officeart/2005/8/layout/orgChart1"/>
    <dgm:cxn modelId="{DD009FEC-8187-42B2-AF6B-7936776C377F}" type="presParOf" srcId="{F253F145-D938-4D32-A0B4-831584CC13C0}" destId="{1E014B05-C8E3-4F45-9B94-11B2BDF522B3}" srcOrd="1" destOrd="0" presId="urn:microsoft.com/office/officeart/2005/8/layout/orgChart1"/>
    <dgm:cxn modelId="{5DD5AF43-4E1C-4310-972F-EF4491C89E03}" type="presParOf" srcId="{F253F145-D938-4D32-A0B4-831584CC13C0}" destId="{69353675-499A-4DF7-B4AE-4C97B8DCE1E7}" srcOrd="2" destOrd="0" presId="urn:microsoft.com/office/officeart/2005/8/layout/orgChart1"/>
    <dgm:cxn modelId="{7F79805F-949B-49FC-BD5E-46209A0EE322}" type="presParOf" srcId="{F7028C34-6C7E-4106-A316-09A49B575C12}" destId="{7EE48022-D8C2-49C2-8BB0-2AEF5074DE52}" srcOrd="2" destOrd="0" presId="urn:microsoft.com/office/officeart/2005/8/layout/orgChart1"/>
    <dgm:cxn modelId="{AA6BE561-EB86-4466-A5B2-17CB2E35AE26}" type="presParOf" srcId="{F7028C34-6C7E-4106-A316-09A49B575C12}" destId="{5E06A5F0-C405-4926-AD59-D6A4070401CC}" srcOrd="3" destOrd="0" presId="urn:microsoft.com/office/officeart/2005/8/layout/orgChart1"/>
    <dgm:cxn modelId="{7D463B17-D2E6-41E2-9237-23FFD31E04E1}" type="presParOf" srcId="{5E06A5F0-C405-4926-AD59-D6A4070401CC}" destId="{0A44A085-46A8-4825-BBBF-0F903E6E2E33}" srcOrd="0" destOrd="0" presId="urn:microsoft.com/office/officeart/2005/8/layout/orgChart1"/>
    <dgm:cxn modelId="{35B3AFEB-1F88-4A3A-8D8E-F36674F6A0F5}" type="presParOf" srcId="{0A44A085-46A8-4825-BBBF-0F903E6E2E33}" destId="{D8D612BF-9234-4F13-B98D-D6E3E2F6383D}" srcOrd="0" destOrd="0" presId="urn:microsoft.com/office/officeart/2005/8/layout/orgChart1"/>
    <dgm:cxn modelId="{512D165B-E4FF-4C86-952B-D9514807D520}" type="presParOf" srcId="{0A44A085-46A8-4825-BBBF-0F903E6E2E33}" destId="{ACF3D9B5-8470-4D92-A793-9B9D4FDA3D63}" srcOrd="1" destOrd="0" presId="urn:microsoft.com/office/officeart/2005/8/layout/orgChart1"/>
    <dgm:cxn modelId="{DAC7864E-2AEE-437F-B8FD-C5E54E7863D4}" type="presParOf" srcId="{5E06A5F0-C405-4926-AD59-D6A4070401CC}" destId="{F95446A5-4D34-486F-AFB3-C029542DDF21}" srcOrd="1" destOrd="0" presId="urn:microsoft.com/office/officeart/2005/8/layout/orgChart1"/>
    <dgm:cxn modelId="{4AEC3D57-8FBC-4C39-920E-404FDB710FAF}" type="presParOf" srcId="{F95446A5-4D34-486F-AFB3-C029542DDF21}" destId="{A5C1E919-B274-4DBA-AD86-0B05C6154602}" srcOrd="0" destOrd="0" presId="urn:microsoft.com/office/officeart/2005/8/layout/orgChart1"/>
    <dgm:cxn modelId="{6117C9F5-7B84-4175-8EBC-AC2C876FA720}" type="presParOf" srcId="{F95446A5-4D34-486F-AFB3-C029542DDF21}" destId="{E6FD547E-1A10-4E43-A3E5-2712D8E956AC}" srcOrd="1" destOrd="0" presId="urn:microsoft.com/office/officeart/2005/8/layout/orgChart1"/>
    <dgm:cxn modelId="{99A3A747-5F02-472C-A03F-881553D99D1C}" type="presParOf" srcId="{E6FD547E-1A10-4E43-A3E5-2712D8E956AC}" destId="{A0B163F2-7054-483C-849B-609C30F8294C}" srcOrd="0" destOrd="0" presId="urn:microsoft.com/office/officeart/2005/8/layout/orgChart1"/>
    <dgm:cxn modelId="{A0D9BE67-23F7-41B4-9682-8297EE7C07F4}" type="presParOf" srcId="{A0B163F2-7054-483C-849B-609C30F8294C}" destId="{38B23FD8-8270-4333-B442-3CB93FC6B9F8}" srcOrd="0" destOrd="0" presId="urn:microsoft.com/office/officeart/2005/8/layout/orgChart1"/>
    <dgm:cxn modelId="{48D4C17D-3112-49F2-A409-551868480068}" type="presParOf" srcId="{A0B163F2-7054-483C-849B-609C30F8294C}" destId="{CFCC6ED5-EDE1-43D2-95A5-150B7711E421}" srcOrd="1" destOrd="0" presId="urn:microsoft.com/office/officeart/2005/8/layout/orgChart1"/>
    <dgm:cxn modelId="{01529FDD-1CF9-4131-8E13-AF61CFB73375}" type="presParOf" srcId="{E6FD547E-1A10-4E43-A3E5-2712D8E956AC}" destId="{A13059DE-A73C-4687-A969-83B0D28BC5BA}" srcOrd="1" destOrd="0" presId="urn:microsoft.com/office/officeart/2005/8/layout/orgChart1"/>
    <dgm:cxn modelId="{6E5F964F-F8A5-4DF7-9012-7D9969524941}" type="presParOf" srcId="{E6FD547E-1A10-4E43-A3E5-2712D8E956AC}" destId="{B57F445B-1B21-419D-A91E-84497D9194F5}" srcOrd="2" destOrd="0" presId="urn:microsoft.com/office/officeart/2005/8/layout/orgChart1"/>
    <dgm:cxn modelId="{FD6CF92B-16B3-4CAD-B086-0A29E2D2B2B0}" type="presParOf" srcId="{F95446A5-4D34-486F-AFB3-C029542DDF21}" destId="{38F5C4E0-17A9-4AA7-AD09-CDDA3F32CD61}" srcOrd="2" destOrd="0" presId="urn:microsoft.com/office/officeart/2005/8/layout/orgChart1"/>
    <dgm:cxn modelId="{1038F217-420B-4807-9416-49654E98427C}" type="presParOf" srcId="{F95446A5-4D34-486F-AFB3-C029542DDF21}" destId="{43DE4786-B3CB-4891-A1E0-F33C044F17D3}" srcOrd="3" destOrd="0" presId="urn:microsoft.com/office/officeart/2005/8/layout/orgChart1"/>
    <dgm:cxn modelId="{B7950A85-7682-43E2-90EB-934B4017BD2B}" type="presParOf" srcId="{43DE4786-B3CB-4891-A1E0-F33C044F17D3}" destId="{87381E44-81C0-458F-AAD3-CABF5243DFEF}" srcOrd="0" destOrd="0" presId="urn:microsoft.com/office/officeart/2005/8/layout/orgChart1"/>
    <dgm:cxn modelId="{E937E335-5341-4CBD-B795-F17A17E2FB6E}" type="presParOf" srcId="{87381E44-81C0-458F-AAD3-CABF5243DFEF}" destId="{26B115ED-424E-4891-B69F-608E94ABD292}" srcOrd="0" destOrd="0" presId="urn:microsoft.com/office/officeart/2005/8/layout/orgChart1"/>
    <dgm:cxn modelId="{C87B5BA8-B3C1-4E57-9EB5-0A92034DDE1E}" type="presParOf" srcId="{87381E44-81C0-458F-AAD3-CABF5243DFEF}" destId="{72C1302B-DE7B-415F-B1A5-5F7E69E539B5}" srcOrd="1" destOrd="0" presId="urn:microsoft.com/office/officeart/2005/8/layout/orgChart1"/>
    <dgm:cxn modelId="{1333F67A-A207-463F-B39F-5FD9E4CAFBAF}" type="presParOf" srcId="{43DE4786-B3CB-4891-A1E0-F33C044F17D3}" destId="{C7E6BC37-E3AC-4A9D-BA56-E5D27F8EDFD5}" srcOrd="1" destOrd="0" presId="urn:microsoft.com/office/officeart/2005/8/layout/orgChart1"/>
    <dgm:cxn modelId="{FD028B73-E31D-41A4-BBD4-13EC79419E5C}" type="presParOf" srcId="{43DE4786-B3CB-4891-A1E0-F33C044F17D3}" destId="{45C43002-5A5D-4626-8DD7-E8D344429CF5}" srcOrd="2" destOrd="0" presId="urn:microsoft.com/office/officeart/2005/8/layout/orgChart1"/>
    <dgm:cxn modelId="{51A00644-9E81-446F-89F4-CD577909204B}" type="presParOf" srcId="{F95446A5-4D34-486F-AFB3-C029542DDF21}" destId="{5CF2BCDF-56E2-4315-91F6-E3390855D1FE}" srcOrd="4" destOrd="0" presId="urn:microsoft.com/office/officeart/2005/8/layout/orgChart1"/>
    <dgm:cxn modelId="{E6ECB565-70A0-49FD-AC41-617058226985}" type="presParOf" srcId="{F95446A5-4D34-486F-AFB3-C029542DDF21}" destId="{AA5D4698-BB8E-4AF1-B560-D44332043708}" srcOrd="5" destOrd="0" presId="urn:microsoft.com/office/officeart/2005/8/layout/orgChart1"/>
    <dgm:cxn modelId="{4BC83EBA-DA77-4AA5-BE2A-250403987096}" type="presParOf" srcId="{AA5D4698-BB8E-4AF1-B560-D44332043708}" destId="{C9E3D216-004D-462E-8C80-AA9C372F4922}" srcOrd="0" destOrd="0" presId="urn:microsoft.com/office/officeart/2005/8/layout/orgChart1"/>
    <dgm:cxn modelId="{A7976DF0-F916-426F-A974-37DDB26E3E5D}" type="presParOf" srcId="{C9E3D216-004D-462E-8C80-AA9C372F4922}" destId="{F42F01CC-A67A-4E3E-8D12-D4E4AE9A404F}" srcOrd="0" destOrd="0" presId="urn:microsoft.com/office/officeart/2005/8/layout/orgChart1"/>
    <dgm:cxn modelId="{A640133C-CFEE-4700-B562-1BA5710F94C1}" type="presParOf" srcId="{C9E3D216-004D-462E-8C80-AA9C372F4922}" destId="{B0505FA1-7594-4F6E-BEBC-21B255DEAED0}" srcOrd="1" destOrd="0" presId="urn:microsoft.com/office/officeart/2005/8/layout/orgChart1"/>
    <dgm:cxn modelId="{1C1464A7-2FBF-41BB-88E2-96E7C0111362}" type="presParOf" srcId="{AA5D4698-BB8E-4AF1-B560-D44332043708}" destId="{EC243A78-D458-4778-A2BE-3EE72A19CC2F}" srcOrd="1" destOrd="0" presId="urn:microsoft.com/office/officeart/2005/8/layout/orgChart1"/>
    <dgm:cxn modelId="{9DC92369-7948-4B59-BD30-A53DBA6578EC}" type="presParOf" srcId="{AA5D4698-BB8E-4AF1-B560-D44332043708}" destId="{1E90912F-CDA9-4FD8-BD33-4D8C64DB26E6}" srcOrd="2" destOrd="0" presId="urn:microsoft.com/office/officeart/2005/8/layout/orgChart1"/>
    <dgm:cxn modelId="{61C807E4-76BC-41BE-B6D4-F21D601CEA95}" type="presParOf" srcId="{F95446A5-4D34-486F-AFB3-C029542DDF21}" destId="{3826D079-E9A6-4CD6-9924-4C89E6461776}" srcOrd="6" destOrd="0" presId="urn:microsoft.com/office/officeart/2005/8/layout/orgChart1"/>
    <dgm:cxn modelId="{742457FE-9CFD-4060-B759-D593CF4B4610}" type="presParOf" srcId="{F95446A5-4D34-486F-AFB3-C029542DDF21}" destId="{940E1A1B-3041-4CA9-95AF-8BB4E8333201}" srcOrd="7" destOrd="0" presId="urn:microsoft.com/office/officeart/2005/8/layout/orgChart1"/>
    <dgm:cxn modelId="{99443D84-766B-4FC7-80F8-9BDE42D5AA60}" type="presParOf" srcId="{940E1A1B-3041-4CA9-95AF-8BB4E8333201}" destId="{2A5F7ECB-108D-40A8-967A-37AACDD0E407}" srcOrd="0" destOrd="0" presId="urn:microsoft.com/office/officeart/2005/8/layout/orgChart1"/>
    <dgm:cxn modelId="{AF6748C6-A80E-497D-9F96-271A97FBB01C}" type="presParOf" srcId="{2A5F7ECB-108D-40A8-967A-37AACDD0E407}" destId="{B42922B5-438D-4D6C-805D-EA57B3E54BE3}" srcOrd="0" destOrd="0" presId="urn:microsoft.com/office/officeart/2005/8/layout/orgChart1"/>
    <dgm:cxn modelId="{26ACA804-3E90-4C73-B005-DE93B54F38B9}" type="presParOf" srcId="{2A5F7ECB-108D-40A8-967A-37AACDD0E407}" destId="{BCC120DF-08FA-4340-9B72-5D9FA3101186}" srcOrd="1" destOrd="0" presId="urn:microsoft.com/office/officeart/2005/8/layout/orgChart1"/>
    <dgm:cxn modelId="{B4D45E51-199F-43EA-8932-E5A33A041942}" type="presParOf" srcId="{940E1A1B-3041-4CA9-95AF-8BB4E8333201}" destId="{28C6029B-CF58-4050-BD92-3C311BB324F4}" srcOrd="1" destOrd="0" presId="urn:microsoft.com/office/officeart/2005/8/layout/orgChart1"/>
    <dgm:cxn modelId="{E411821B-4879-4255-8C4E-C19BA5DCC0F9}" type="presParOf" srcId="{940E1A1B-3041-4CA9-95AF-8BB4E8333201}" destId="{8DA238BF-FF06-4AA0-A8A1-BDB0F734F44C}" srcOrd="2" destOrd="0" presId="urn:microsoft.com/office/officeart/2005/8/layout/orgChart1"/>
    <dgm:cxn modelId="{744DFAB6-859D-4B0E-805C-11B40537CAB9}" type="presParOf" srcId="{5E06A5F0-C405-4926-AD59-D6A4070401CC}" destId="{26272F15-CFEE-41F5-B466-9DE222F3BAEA}" srcOrd="2" destOrd="0" presId="urn:microsoft.com/office/officeart/2005/8/layout/orgChart1"/>
    <dgm:cxn modelId="{F9E593EA-9E56-4E11-8B58-AEA37AB40E2E}" type="presParOf" srcId="{F7028C34-6C7E-4106-A316-09A49B575C12}" destId="{65B0B497-5E1D-4A3D-9ACB-2F762086DB63}" srcOrd="4" destOrd="0" presId="urn:microsoft.com/office/officeart/2005/8/layout/orgChart1"/>
    <dgm:cxn modelId="{AF28B6B7-5F31-415D-A871-79297CF05B8D}" type="presParOf" srcId="{F7028C34-6C7E-4106-A316-09A49B575C12}" destId="{8BD0B33A-C379-45B6-AEAE-3BC1C909F3AB}" srcOrd="5" destOrd="0" presId="urn:microsoft.com/office/officeart/2005/8/layout/orgChart1"/>
    <dgm:cxn modelId="{1AE96454-5F7C-4AD9-A05F-8B107C70C88F}" type="presParOf" srcId="{8BD0B33A-C379-45B6-AEAE-3BC1C909F3AB}" destId="{92B313EC-BDE4-4D2D-BDF2-A719E3662EB8}" srcOrd="0" destOrd="0" presId="urn:microsoft.com/office/officeart/2005/8/layout/orgChart1"/>
    <dgm:cxn modelId="{12EF407B-DC4D-4015-BD45-4BCEF23C0E2F}" type="presParOf" srcId="{92B313EC-BDE4-4D2D-BDF2-A719E3662EB8}" destId="{13ACED38-C877-446B-A7CC-6B7982D29041}" srcOrd="0" destOrd="0" presId="urn:microsoft.com/office/officeart/2005/8/layout/orgChart1"/>
    <dgm:cxn modelId="{3F36B7CC-1657-453C-BEE2-C1AC4D524A0F}" type="presParOf" srcId="{92B313EC-BDE4-4D2D-BDF2-A719E3662EB8}" destId="{431DA8DF-9D70-482A-AFFD-7D5D31699E8E}" srcOrd="1" destOrd="0" presId="urn:microsoft.com/office/officeart/2005/8/layout/orgChart1"/>
    <dgm:cxn modelId="{B256AEE9-53EF-4920-8F7A-2EEC36EFAC8D}" type="presParOf" srcId="{8BD0B33A-C379-45B6-AEAE-3BC1C909F3AB}" destId="{BFED1D67-EBDA-4115-B2D8-7FB015069239}" srcOrd="1" destOrd="0" presId="urn:microsoft.com/office/officeart/2005/8/layout/orgChart1"/>
    <dgm:cxn modelId="{35F5A6D9-D8EB-4DE1-924E-3DFCE6DBAEBB}" type="presParOf" srcId="{8BD0B33A-C379-45B6-AEAE-3BC1C909F3AB}" destId="{83E43A88-7284-4A4D-A489-AAA36125054A}" srcOrd="2" destOrd="0" presId="urn:microsoft.com/office/officeart/2005/8/layout/orgChart1"/>
    <dgm:cxn modelId="{9831E587-0E34-4BB6-90A9-49897588FC1E}" type="presParOf" srcId="{E9911BE2-2540-41C1-AAD8-D0F3A42AAE4B}" destId="{818A64FB-E19A-474D-88B2-C7892A770EA9}" srcOrd="2" destOrd="0" presId="urn:microsoft.com/office/officeart/2005/8/layout/orgChart1"/>
    <dgm:cxn modelId="{29DC2F46-5D79-4ED0-93C6-E6594F736B3E}" type="presParOf" srcId="{818A64FB-E19A-474D-88B2-C7892A770EA9}" destId="{240C56D8-8604-4A9B-9021-1CC878193941}" srcOrd="0" destOrd="0" presId="urn:microsoft.com/office/officeart/2005/8/layout/orgChart1"/>
    <dgm:cxn modelId="{6594C375-7423-483F-81F9-F708FE0BAA9B}" type="presParOf" srcId="{818A64FB-E19A-474D-88B2-C7892A770EA9}" destId="{1FD562B2-81E0-44A1-BD4B-3F65527468D0}" srcOrd="1" destOrd="0" presId="urn:microsoft.com/office/officeart/2005/8/layout/orgChart1"/>
    <dgm:cxn modelId="{708C7DDC-431D-409A-9733-20566BF48C29}" type="presParOf" srcId="{1FD562B2-81E0-44A1-BD4B-3F65527468D0}" destId="{D68935B9-9385-43C3-B805-345F191BD001}" srcOrd="0" destOrd="0" presId="urn:microsoft.com/office/officeart/2005/8/layout/orgChart1"/>
    <dgm:cxn modelId="{A864ACB5-068A-4B43-8125-9401174ED844}" type="presParOf" srcId="{D68935B9-9385-43C3-B805-345F191BD001}" destId="{30DB5373-3C30-401C-A510-13EC77ACE0DC}" srcOrd="0" destOrd="0" presId="urn:microsoft.com/office/officeart/2005/8/layout/orgChart1"/>
    <dgm:cxn modelId="{878C3161-1F3E-4284-8C1B-AD9CDE152DCC}" type="presParOf" srcId="{D68935B9-9385-43C3-B805-345F191BD001}" destId="{3A9481E7-0DBB-4A9B-A7F9-074DF15310C9}" srcOrd="1" destOrd="0" presId="urn:microsoft.com/office/officeart/2005/8/layout/orgChart1"/>
    <dgm:cxn modelId="{9210596E-02D2-4970-A8A5-4AC94EAFEE54}" type="presParOf" srcId="{1FD562B2-81E0-44A1-BD4B-3F65527468D0}" destId="{35F8F0FE-0058-4913-948C-E4B79AA75C43}" srcOrd="1" destOrd="0" presId="urn:microsoft.com/office/officeart/2005/8/layout/orgChart1"/>
    <dgm:cxn modelId="{FA307095-572A-45E3-844B-588050EA93B5}" type="presParOf" srcId="{1FD562B2-81E0-44A1-BD4B-3F65527468D0}" destId="{C8BBDBFF-73D5-4015-B62C-B0A8B3BAD8FE}" srcOrd="2" destOrd="0" presId="urn:microsoft.com/office/officeart/2005/8/layout/orgChart1"/>
    <dgm:cxn modelId="{7CDDE983-0209-42FB-A7BA-C916411828B9}" type="presParOf" srcId="{818A64FB-E19A-474D-88B2-C7892A770EA9}" destId="{7E64FE11-D3E9-4BD4-98DC-346219080AA5}" srcOrd="2" destOrd="0" presId="urn:microsoft.com/office/officeart/2005/8/layout/orgChart1"/>
    <dgm:cxn modelId="{16043D0E-74D0-4EE0-84EA-69BF53C97049}" type="presParOf" srcId="{818A64FB-E19A-474D-88B2-C7892A770EA9}" destId="{846D4271-68ED-4A3E-8E09-4F848078B915}" srcOrd="3" destOrd="0" presId="urn:microsoft.com/office/officeart/2005/8/layout/orgChart1"/>
    <dgm:cxn modelId="{8C56BA27-4166-4A49-BA04-8D4F2A5F2FAB}" type="presParOf" srcId="{846D4271-68ED-4A3E-8E09-4F848078B915}" destId="{9BEA9EBF-8B90-4995-8971-680D3511FF2A}" srcOrd="0" destOrd="0" presId="urn:microsoft.com/office/officeart/2005/8/layout/orgChart1"/>
    <dgm:cxn modelId="{3CB34CF8-F71E-4595-99AB-2E8F07E4D59B}" type="presParOf" srcId="{9BEA9EBF-8B90-4995-8971-680D3511FF2A}" destId="{08933E82-4C86-43FB-8A30-CB46ED1067BE}" srcOrd="0" destOrd="0" presId="urn:microsoft.com/office/officeart/2005/8/layout/orgChart1"/>
    <dgm:cxn modelId="{958ACA09-9F29-4AB0-9D40-6F17F7897B22}" type="presParOf" srcId="{9BEA9EBF-8B90-4995-8971-680D3511FF2A}" destId="{A556EF3C-0997-491A-9C67-624A66AABAD4}" srcOrd="1" destOrd="0" presId="urn:microsoft.com/office/officeart/2005/8/layout/orgChart1"/>
    <dgm:cxn modelId="{72DB97E8-C910-464D-B791-F3E5EC733270}" type="presParOf" srcId="{846D4271-68ED-4A3E-8E09-4F848078B915}" destId="{FDA82BE3-B5AE-429B-8534-0DED91727AC7}" srcOrd="1" destOrd="0" presId="urn:microsoft.com/office/officeart/2005/8/layout/orgChart1"/>
    <dgm:cxn modelId="{C4E64B89-6647-45E7-B3EF-B88018C587C7}" type="presParOf" srcId="{846D4271-68ED-4A3E-8E09-4F848078B915}" destId="{994B4EE7-A216-46F3-9858-31F212CF50E3}" srcOrd="2" destOrd="0" presId="urn:microsoft.com/office/officeart/2005/8/layout/orgChart1"/>
    <dgm:cxn modelId="{F624AD61-3637-4DA6-8187-DF3ECF592AE8}" type="presParOf" srcId="{818A64FB-E19A-474D-88B2-C7892A770EA9}" destId="{DB997196-9569-4AF4-9556-A925B40E805A}" srcOrd="4" destOrd="0" presId="urn:microsoft.com/office/officeart/2005/8/layout/orgChart1"/>
    <dgm:cxn modelId="{A725E8D0-9C0E-4E56-8A17-ABB3163902DD}" type="presParOf" srcId="{818A64FB-E19A-474D-88B2-C7892A770EA9}" destId="{E833C8AF-EC0F-49B8-A597-3B90B698B9D1}" srcOrd="5" destOrd="0" presId="urn:microsoft.com/office/officeart/2005/8/layout/orgChart1"/>
    <dgm:cxn modelId="{D40379E2-32A4-4D0F-8EC0-4FB90C8BEA18}" type="presParOf" srcId="{E833C8AF-EC0F-49B8-A597-3B90B698B9D1}" destId="{FD319F10-DD98-4725-AB1F-5EC58DD44BC6}" srcOrd="0" destOrd="0" presId="urn:microsoft.com/office/officeart/2005/8/layout/orgChart1"/>
    <dgm:cxn modelId="{9A77DA8E-A770-4A65-995D-4E597550D6FC}" type="presParOf" srcId="{FD319F10-DD98-4725-AB1F-5EC58DD44BC6}" destId="{EE113A24-598D-43B7-B4E7-BD9C7EA8376D}" srcOrd="0" destOrd="0" presId="urn:microsoft.com/office/officeart/2005/8/layout/orgChart1"/>
    <dgm:cxn modelId="{670B8476-B5A9-48FC-B69D-737B97221A7D}" type="presParOf" srcId="{FD319F10-DD98-4725-AB1F-5EC58DD44BC6}" destId="{20070B4E-A537-491F-8DD1-BC2B6C9A1C7C}" srcOrd="1" destOrd="0" presId="urn:microsoft.com/office/officeart/2005/8/layout/orgChart1"/>
    <dgm:cxn modelId="{63CF96B6-5C63-409C-A620-EFB241A45763}" type="presParOf" srcId="{E833C8AF-EC0F-49B8-A597-3B90B698B9D1}" destId="{2CE0FF6C-02C9-4007-B654-E11EF01EDCD2}" srcOrd="1" destOrd="0" presId="urn:microsoft.com/office/officeart/2005/8/layout/orgChart1"/>
    <dgm:cxn modelId="{CC5973AA-AA93-4391-A212-C5FE94A908B0}" type="presParOf" srcId="{E833C8AF-EC0F-49B8-A597-3B90B698B9D1}" destId="{69464E08-D98C-4CDF-98DC-7A35909AA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22348EE-7C77-4855-9287-05408D14A9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B7C9DA2-92E8-43BD-9187-EF2C4F657085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Sección </a:t>
          </a:r>
        </a:p>
        <a:p>
          <a:r>
            <a:rPr kumimoji="1" lang="es-MX" altLang="es-MX" sz="1200" dirty="0" smtClean="0">
              <a:latin typeface="+mn-lt"/>
            </a:rPr>
            <a:t>Panteón Topo Chico</a:t>
          </a:r>
        </a:p>
      </dgm:t>
    </dgm:pt>
    <dgm:pt modelId="{F914DB34-430C-4A60-9E95-82B553A0C626}" type="parTrans" cxnId="{0E15308E-0609-4104-9160-CC8F65F044FD}">
      <dgm:prSet/>
      <dgm:spPr/>
      <dgm:t>
        <a:bodyPr/>
        <a:lstStyle/>
        <a:p>
          <a:endParaRPr lang="es-ES" sz="1200"/>
        </a:p>
      </dgm:t>
    </dgm:pt>
    <dgm:pt modelId="{5B2AC999-1A89-4EDA-B6CD-D30B6E51BC35}" type="sibTrans" cxnId="{0E15308E-0609-4104-9160-CC8F65F044FD}">
      <dgm:prSet/>
      <dgm:spPr/>
      <dgm:t>
        <a:bodyPr/>
        <a:lstStyle/>
        <a:p>
          <a:endParaRPr lang="es-ES" sz="1200"/>
        </a:p>
      </dgm:t>
    </dgm:pt>
    <dgm:pt modelId="{FC2D5A01-3D15-4F02-A36E-91A6760A4D33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Operativo(a)</a:t>
          </a:r>
        </a:p>
      </dgm:t>
    </dgm:pt>
    <dgm:pt modelId="{F9EE86CE-F07C-4A3A-8A46-5A47BC5A638A}" type="parTrans" cxnId="{AB1F0262-9AD8-470A-8204-6A2F6BE21523}">
      <dgm:prSet/>
      <dgm:spPr/>
      <dgm:t>
        <a:bodyPr/>
        <a:lstStyle/>
        <a:p>
          <a:endParaRPr lang="es-ES" sz="1200"/>
        </a:p>
      </dgm:t>
    </dgm:pt>
    <dgm:pt modelId="{864F09F3-09D0-4383-B780-044D4EB87A38}" type="sibTrans" cxnId="{AB1F0262-9AD8-470A-8204-6A2F6BE21523}">
      <dgm:prSet/>
      <dgm:spPr/>
      <dgm:t>
        <a:bodyPr/>
        <a:lstStyle/>
        <a:p>
          <a:endParaRPr lang="es-ES" sz="1200"/>
        </a:p>
      </dgm:t>
    </dgm:pt>
    <dgm:pt modelId="{7A71ABEE-C218-448A-986E-80D1F60893E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Operador(a) Máquina Liviana</a:t>
          </a:r>
        </a:p>
      </dgm:t>
    </dgm:pt>
    <dgm:pt modelId="{41E4754C-EDCB-404E-B282-98A98D73D2E7}" type="parTrans" cxnId="{633D5053-4DC5-43EC-BBA6-93BAF6ACC770}">
      <dgm:prSet/>
      <dgm:spPr/>
      <dgm:t>
        <a:bodyPr/>
        <a:lstStyle/>
        <a:p>
          <a:endParaRPr lang="es-ES" sz="1200"/>
        </a:p>
      </dgm:t>
    </dgm:pt>
    <dgm:pt modelId="{5EE0473F-26AA-48D5-AA02-E46FA5541AEC}" type="sibTrans" cxnId="{633D5053-4DC5-43EC-BBA6-93BAF6ACC770}">
      <dgm:prSet/>
      <dgm:spPr/>
      <dgm:t>
        <a:bodyPr/>
        <a:lstStyle/>
        <a:p>
          <a:endParaRPr lang="es-ES" sz="1200"/>
        </a:p>
      </dgm:t>
    </dgm:pt>
    <dgm:pt modelId="{FB6CA487-F4DE-4E69-9144-588F106F1F9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Ayudantes Generales</a:t>
          </a:r>
        </a:p>
      </dgm:t>
    </dgm:pt>
    <dgm:pt modelId="{983EA94A-1169-4EE5-AB07-8FA9B664AE51}" type="parTrans" cxnId="{67FDD7C8-1E43-49CE-ACAF-7C25FA5FCA73}">
      <dgm:prSet/>
      <dgm:spPr/>
      <dgm:t>
        <a:bodyPr/>
        <a:lstStyle/>
        <a:p>
          <a:endParaRPr lang="es-ES" sz="1200"/>
        </a:p>
      </dgm:t>
    </dgm:pt>
    <dgm:pt modelId="{3360D333-4C79-4DDA-9841-AEF403D8F8DF}" type="sibTrans" cxnId="{67FDD7C8-1E43-49CE-ACAF-7C25FA5FCA73}">
      <dgm:prSet/>
      <dgm:spPr/>
      <dgm:t>
        <a:bodyPr/>
        <a:lstStyle/>
        <a:p>
          <a:endParaRPr lang="es-ES" sz="1200"/>
        </a:p>
      </dgm:t>
    </dgm:pt>
    <dgm:pt modelId="{0136CCC9-09AA-49A2-B71F-2009A0C8B0DC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 </a:t>
          </a:r>
        </a:p>
      </dgm:t>
    </dgm:pt>
    <dgm:pt modelId="{07608349-B99E-4AAF-B478-C0E33E54AFDF}" type="parTrans" cxnId="{DA6C3643-9412-4C54-A957-51DA7514FC65}">
      <dgm:prSet/>
      <dgm:spPr/>
      <dgm:t>
        <a:bodyPr/>
        <a:lstStyle/>
        <a:p>
          <a:endParaRPr lang="es-ES" sz="1200"/>
        </a:p>
      </dgm:t>
    </dgm:pt>
    <dgm:pt modelId="{3F8C2AC4-B053-4C95-B2EC-F6880A2B57D0}" type="sibTrans" cxnId="{DA6C3643-9412-4C54-A957-51DA7514FC65}">
      <dgm:prSet/>
      <dgm:spPr/>
      <dgm:t>
        <a:bodyPr/>
        <a:lstStyle/>
        <a:p>
          <a:endParaRPr lang="es-ES" sz="1200"/>
        </a:p>
      </dgm:t>
    </dgm:pt>
    <dgm:pt modelId="{EE60C7BA-E6FC-453F-A8A9-9077AA399A51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Peón</a:t>
          </a:r>
        </a:p>
      </dgm:t>
    </dgm:pt>
    <dgm:pt modelId="{E9E958B8-AB1E-4BCE-B204-CC7B4936E6BA}" type="parTrans" cxnId="{D2376283-8EF4-42DB-81C2-1859B8C9C556}">
      <dgm:prSet/>
      <dgm:spPr/>
      <dgm:t>
        <a:bodyPr/>
        <a:lstStyle/>
        <a:p>
          <a:endParaRPr lang="es-ES" sz="1200"/>
        </a:p>
      </dgm:t>
    </dgm:pt>
    <dgm:pt modelId="{81879C4A-10F8-4670-9639-BF689D104B09}" type="sibTrans" cxnId="{D2376283-8EF4-42DB-81C2-1859B8C9C556}">
      <dgm:prSet/>
      <dgm:spPr/>
      <dgm:t>
        <a:bodyPr/>
        <a:lstStyle/>
        <a:p>
          <a:endParaRPr lang="es-ES" sz="1200"/>
        </a:p>
      </dgm:t>
    </dgm:pt>
    <dgm:pt modelId="{726279A4-A3B0-437D-97DC-FBF8A8F90E8B}" type="pres">
      <dgm:prSet presAssocID="{B22348EE-7C77-4855-9287-05408D14A9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2C5DC5-0AF8-4CAD-925F-8509737E9968}" type="pres">
      <dgm:prSet presAssocID="{9B7C9DA2-92E8-43BD-9187-EF2C4F657085}" presName="hierRoot1" presStyleCnt="0">
        <dgm:presLayoutVars>
          <dgm:hierBranch val="init"/>
        </dgm:presLayoutVars>
      </dgm:prSet>
      <dgm:spPr/>
    </dgm:pt>
    <dgm:pt modelId="{D6E0D623-BAA6-40E7-A346-CA9A7E4FA8DD}" type="pres">
      <dgm:prSet presAssocID="{9B7C9DA2-92E8-43BD-9187-EF2C4F657085}" presName="rootComposite1" presStyleCnt="0"/>
      <dgm:spPr/>
    </dgm:pt>
    <dgm:pt modelId="{4C1C2875-8BD2-4E6E-9CBD-A2D9B6403DF4}" type="pres">
      <dgm:prSet presAssocID="{9B7C9DA2-92E8-43BD-9187-EF2C4F6570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1E120B-B3F7-487B-9D8B-0B50CA07FD80}" type="pres">
      <dgm:prSet presAssocID="{9B7C9DA2-92E8-43BD-9187-EF2C4F65708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59BFDD-2794-4BA2-900E-186CF1442DD2}" type="pres">
      <dgm:prSet presAssocID="{9B7C9DA2-92E8-43BD-9187-EF2C4F657085}" presName="hierChild2" presStyleCnt="0"/>
      <dgm:spPr/>
    </dgm:pt>
    <dgm:pt modelId="{E73DB4AD-5FB4-4D26-98E7-47E2327B8AB3}" type="pres">
      <dgm:prSet presAssocID="{41E4754C-EDCB-404E-B282-98A98D73D2E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8666FA5-2944-4A38-97D4-15D990D059B8}" type="pres">
      <dgm:prSet presAssocID="{7A71ABEE-C218-448A-986E-80D1F60893E7}" presName="hierRoot2" presStyleCnt="0">
        <dgm:presLayoutVars>
          <dgm:hierBranch val="init"/>
        </dgm:presLayoutVars>
      </dgm:prSet>
      <dgm:spPr/>
    </dgm:pt>
    <dgm:pt modelId="{5E7E22CE-63A3-48AA-A761-6CD14FE5B5B3}" type="pres">
      <dgm:prSet presAssocID="{7A71ABEE-C218-448A-986E-80D1F60893E7}" presName="rootComposite" presStyleCnt="0"/>
      <dgm:spPr/>
    </dgm:pt>
    <dgm:pt modelId="{C41D8962-44DF-4551-98D9-259A44D86F93}" type="pres">
      <dgm:prSet presAssocID="{7A71ABEE-C218-448A-986E-80D1F60893E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178A6B-D069-4CC9-B0D9-2F707717152D}" type="pres">
      <dgm:prSet presAssocID="{7A71ABEE-C218-448A-986E-80D1F60893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A4ABF913-8A67-43AE-B159-3D26F151A553}" type="pres">
      <dgm:prSet presAssocID="{7A71ABEE-C218-448A-986E-80D1F60893E7}" presName="hierChild4" presStyleCnt="0"/>
      <dgm:spPr/>
    </dgm:pt>
    <dgm:pt modelId="{66D3B29F-9056-4E03-ADD8-D772496141AA}" type="pres">
      <dgm:prSet presAssocID="{7A71ABEE-C218-448A-986E-80D1F60893E7}" presName="hierChild5" presStyleCnt="0"/>
      <dgm:spPr/>
    </dgm:pt>
    <dgm:pt modelId="{F00064BB-7FA5-490E-AFC6-62B5C4397A8E}" type="pres">
      <dgm:prSet presAssocID="{983EA94A-1169-4EE5-AB07-8FA9B664AE5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8BF9D2D-6886-4A22-9F92-58664306B2C6}" type="pres">
      <dgm:prSet presAssocID="{FB6CA487-F4DE-4E69-9144-588F106F1F92}" presName="hierRoot2" presStyleCnt="0">
        <dgm:presLayoutVars>
          <dgm:hierBranch val="init"/>
        </dgm:presLayoutVars>
      </dgm:prSet>
      <dgm:spPr/>
    </dgm:pt>
    <dgm:pt modelId="{2571B3E0-D834-4E43-89DD-309BAED777CE}" type="pres">
      <dgm:prSet presAssocID="{FB6CA487-F4DE-4E69-9144-588F106F1F92}" presName="rootComposite" presStyleCnt="0"/>
      <dgm:spPr/>
    </dgm:pt>
    <dgm:pt modelId="{3987036E-E30C-48FD-8E2B-3460E4EA5BEE}" type="pres">
      <dgm:prSet presAssocID="{FB6CA487-F4DE-4E69-9144-588F106F1F9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9DFBDA-B712-417C-9B42-05F7403A272A}" type="pres">
      <dgm:prSet presAssocID="{FB6CA487-F4DE-4E69-9144-588F106F1F92}" presName="rootConnector" presStyleLbl="node2" presStyleIdx="1" presStyleCnt="4"/>
      <dgm:spPr/>
      <dgm:t>
        <a:bodyPr/>
        <a:lstStyle/>
        <a:p>
          <a:endParaRPr lang="es-ES"/>
        </a:p>
      </dgm:t>
    </dgm:pt>
    <dgm:pt modelId="{16B1764C-95F7-4E69-9C2F-5313D35421AF}" type="pres">
      <dgm:prSet presAssocID="{FB6CA487-F4DE-4E69-9144-588F106F1F92}" presName="hierChild4" presStyleCnt="0"/>
      <dgm:spPr/>
    </dgm:pt>
    <dgm:pt modelId="{5B797444-ED39-4E55-86B2-CB714EC577C9}" type="pres">
      <dgm:prSet presAssocID="{FB6CA487-F4DE-4E69-9144-588F106F1F92}" presName="hierChild5" presStyleCnt="0"/>
      <dgm:spPr/>
    </dgm:pt>
    <dgm:pt modelId="{7210744C-E290-4CE0-814D-EEECEA4D96EB}" type="pres">
      <dgm:prSet presAssocID="{07608349-B99E-4AAF-B478-C0E33E54AFD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0BE1306-1373-4F83-9605-04736A8F9FA9}" type="pres">
      <dgm:prSet presAssocID="{0136CCC9-09AA-49A2-B71F-2009A0C8B0DC}" presName="hierRoot2" presStyleCnt="0">
        <dgm:presLayoutVars>
          <dgm:hierBranch val="init"/>
        </dgm:presLayoutVars>
      </dgm:prSet>
      <dgm:spPr/>
    </dgm:pt>
    <dgm:pt modelId="{0D23142D-D7DE-4DB3-8622-33C6664D9AB0}" type="pres">
      <dgm:prSet presAssocID="{0136CCC9-09AA-49A2-B71F-2009A0C8B0DC}" presName="rootComposite" presStyleCnt="0"/>
      <dgm:spPr/>
    </dgm:pt>
    <dgm:pt modelId="{02CFA64E-5847-4751-AB1B-E33287BBA0F2}" type="pres">
      <dgm:prSet presAssocID="{0136CCC9-09AA-49A2-B71F-2009A0C8B0D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2A512E-952D-4097-AF88-16118692DB2B}" type="pres">
      <dgm:prSet presAssocID="{0136CCC9-09AA-49A2-B71F-2009A0C8B0DC}" presName="rootConnector" presStyleLbl="node2" presStyleIdx="2" presStyleCnt="4"/>
      <dgm:spPr/>
      <dgm:t>
        <a:bodyPr/>
        <a:lstStyle/>
        <a:p>
          <a:endParaRPr lang="es-ES"/>
        </a:p>
      </dgm:t>
    </dgm:pt>
    <dgm:pt modelId="{27D943CF-4B31-40E3-BE09-B0E6877BE393}" type="pres">
      <dgm:prSet presAssocID="{0136CCC9-09AA-49A2-B71F-2009A0C8B0DC}" presName="hierChild4" presStyleCnt="0"/>
      <dgm:spPr/>
    </dgm:pt>
    <dgm:pt modelId="{88D41FF6-7232-4123-8544-CBE73A8ADF92}" type="pres">
      <dgm:prSet presAssocID="{0136CCC9-09AA-49A2-B71F-2009A0C8B0DC}" presName="hierChild5" presStyleCnt="0"/>
      <dgm:spPr/>
    </dgm:pt>
    <dgm:pt modelId="{F50DBB64-B74F-490D-84C2-F6D39FDE8CA7}" type="pres">
      <dgm:prSet presAssocID="{E9E958B8-AB1E-4BCE-B204-CC7B4936E6B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E5B82B8-117E-406C-BEFD-35CD34DE118E}" type="pres">
      <dgm:prSet presAssocID="{EE60C7BA-E6FC-453F-A8A9-9077AA399A51}" presName="hierRoot2" presStyleCnt="0">
        <dgm:presLayoutVars>
          <dgm:hierBranch val="init"/>
        </dgm:presLayoutVars>
      </dgm:prSet>
      <dgm:spPr/>
    </dgm:pt>
    <dgm:pt modelId="{EA8F2AA2-0CE9-43AE-9CA6-194AC47BCE99}" type="pres">
      <dgm:prSet presAssocID="{EE60C7BA-E6FC-453F-A8A9-9077AA399A51}" presName="rootComposite" presStyleCnt="0"/>
      <dgm:spPr/>
    </dgm:pt>
    <dgm:pt modelId="{7DE566E3-CD3F-45AE-8628-C836C1B1CB6E}" type="pres">
      <dgm:prSet presAssocID="{EE60C7BA-E6FC-453F-A8A9-9077AA399A5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BBA885-A8B0-4F72-8C87-3B767D2FF665}" type="pres">
      <dgm:prSet presAssocID="{EE60C7BA-E6FC-453F-A8A9-9077AA399A51}" presName="rootConnector" presStyleLbl="node2" presStyleIdx="3" presStyleCnt="4"/>
      <dgm:spPr/>
      <dgm:t>
        <a:bodyPr/>
        <a:lstStyle/>
        <a:p>
          <a:endParaRPr lang="es-ES"/>
        </a:p>
      </dgm:t>
    </dgm:pt>
    <dgm:pt modelId="{9AB45E38-FA4C-4B15-93C7-DD034089B4EE}" type="pres">
      <dgm:prSet presAssocID="{EE60C7BA-E6FC-453F-A8A9-9077AA399A51}" presName="hierChild4" presStyleCnt="0"/>
      <dgm:spPr/>
    </dgm:pt>
    <dgm:pt modelId="{7CEEB454-7299-409F-87C2-6A52AE17AEE0}" type="pres">
      <dgm:prSet presAssocID="{EE60C7BA-E6FC-453F-A8A9-9077AA399A51}" presName="hierChild5" presStyleCnt="0"/>
      <dgm:spPr/>
    </dgm:pt>
    <dgm:pt modelId="{11FFEEB6-4E0F-4920-BAE7-B9F6AFE7F8EF}" type="pres">
      <dgm:prSet presAssocID="{9B7C9DA2-92E8-43BD-9187-EF2C4F657085}" presName="hierChild3" presStyleCnt="0"/>
      <dgm:spPr/>
    </dgm:pt>
    <dgm:pt modelId="{3359B56E-0794-49CC-B630-B342BD0DBF77}" type="pres">
      <dgm:prSet presAssocID="{F9EE86CE-F07C-4A3A-8A46-5A47BC5A638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6F73D70E-AAB9-43E3-98B7-F0461B936E39}" type="pres">
      <dgm:prSet presAssocID="{FC2D5A01-3D15-4F02-A36E-91A6760A4D33}" presName="hierRoot3" presStyleCnt="0">
        <dgm:presLayoutVars>
          <dgm:hierBranch val="init"/>
        </dgm:presLayoutVars>
      </dgm:prSet>
      <dgm:spPr/>
    </dgm:pt>
    <dgm:pt modelId="{682FB541-5865-4816-B7DE-8B1F21500589}" type="pres">
      <dgm:prSet presAssocID="{FC2D5A01-3D15-4F02-A36E-91A6760A4D33}" presName="rootComposite3" presStyleCnt="0"/>
      <dgm:spPr/>
    </dgm:pt>
    <dgm:pt modelId="{EC645720-86B3-4D08-A994-E847413BD403}" type="pres">
      <dgm:prSet presAssocID="{FC2D5A01-3D15-4F02-A36E-91A6760A4D3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41C14D-EBA7-4B93-85FA-CF658FB15C6E}" type="pres">
      <dgm:prSet presAssocID="{FC2D5A01-3D15-4F02-A36E-91A6760A4D3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D8FBFEC-1428-4397-90C7-CF2AE73B604B}" type="pres">
      <dgm:prSet presAssocID="{FC2D5A01-3D15-4F02-A36E-91A6760A4D33}" presName="hierChild6" presStyleCnt="0"/>
      <dgm:spPr/>
    </dgm:pt>
    <dgm:pt modelId="{7B95CDF6-0984-46B9-9AB8-07B11675BD6F}" type="pres">
      <dgm:prSet presAssocID="{FC2D5A01-3D15-4F02-A36E-91A6760A4D33}" presName="hierChild7" presStyleCnt="0"/>
      <dgm:spPr/>
    </dgm:pt>
  </dgm:ptLst>
  <dgm:cxnLst>
    <dgm:cxn modelId="{BE84BAFE-4FF0-4C19-9163-E9541F35F948}" type="presOf" srcId="{FC2D5A01-3D15-4F02-A36E-91A6760A4D33}" destId="{2241C14D-EBA7-4B93-85FA-CF658FB15C6E}" srcOrd="1" destOrd="0" presId="urn:microsoft.com/office/officeart/2005/8/layout/orgChart1"/>
    <dgm:cxn modelId="{D21FC84A-4DEE-487B-9199-B80AC9F2EE0E}" type="presOf" srcId="{07608349-B99E-4AAF-B478-C0E33E54AFDF}" destId="{7210744C-E290-4CE0-814D-EEECEA4D96EB}" srcOrd="0" destOrd="0" presId="urn:microsoft.com/office/officeart/2005/8/layout/orgChart1"/>
    <dgm:cxn modelId="{633D5053-4DC5-43EC-BBA6-93BAF6ACC770}" srcId="{9B7C9DA2-92E8-43BD-9187-EF2C4F657085}" destId="{7A71ABEE-C218-448A-986E-80D1F60893E7}" srcOrd="1" destOrd="0" parTransId="{41E4754C-EDCB-404E-B282-98A98D73D2E7}" sibTransId="{5EE0473F-26AA-48D5-AA02-E46FA5541AEC}"/>
    <dgm:cxn modelId="{D2376283-8EF4-42DB-81C2-1859B8C9C556}" srcId="{9B7C9DA2-92E8-43BD-9187-EF2C4F657085}" destId="{EE60C7BA-E6FC-453F-A8A9-9077AA399A51}" srcOrd="4" destOrd="0" parTransId="{E9E958B8-AB1E-4BCE-B204-CC7B4936E6BA}" sibTransId="{81879C4A-10F8-4670-9639-BF689D104B09}"/>
    <dgm:cxn modelId="{C45F124B-AF11-48C0-80E1-1625E390C1A9}" type="presOf" srcId="{E9E958B8-AB1E-4BCE-B204-CC7B4936E6BA}" destId="{F50DBB64-B74F-490D-84C2-F6D39FDE8CA7}" srcOrd="0" destOrd="0" presId="urn:microsoft.com/office/officeart/2005/8/layout/orgChart1"/>
    <dgm:cxn modelId="{A05DE2BE-E0D7-4161-A9EE-B73582E53D00}" type="presOf" srcId="{7A71ABEE-C218-448A-986E-80D1F60893E7}" destId="{0B178A6B-D069-4CC9-B0D9-2F707717152D}" srcOrd="1" destOrd="0" presId="urn:microsoft.com/office/officeart/2005/8/layout/orgChart1"/>
    <dgm:cxn modelId="{EF17E7E2-6EE7-4B53-81CA-427AD2722985}" type="presOf" srcId="{9B7C9DA2-92E8-43BD-9187-EF2C4F657085}" destId="{3D1E120B-B3F7-487B-9D8B-0B50CA07FD80}" srcOrd="1" destOrd="0" presId="urn:microsoft.com/office/officeart/2005/8/layout/orgChart1"/>
    <dgm:cxn modelId="{DA6C3643-9412-4C54-A957-51DA7514FC65}" srcId="{9B7C9DA2-92E8-43BD-9187-EF2C4F657085}" destId="{0136CCC9-09AA-49A2-B71F-2009A0C8B0DC}" srcOrd="3" destOrd="0" parTransId="{07608349-B99E-4AAF-B478-C0E33E54AFDF}" sibTransId="{3F8C2AC4-B053-4C95-B2EC-F6880A2B57D0}"/>
    <dgm:cxn modelId="{2C85BF06-B8E6-4B60-A7F5-79820CA91659}" type="presOf" srcId="{EE60C7BA-E6FC-453F-A8A9-9077AA399A51}" destId="{C2BBA885-A8B0-4F72-8C87-3B767D2FF665}" srcOrd="1" destOrd="0" presId="urn:microsoft.com/office/officeart/2005/8/layout/orgChart1"/>
    <dgm:cxn modelId="{C99865B5-83F8-4764-B9AC-8859611C4929}" type="presOf" srcId="{7A71ABEE-C218-448A-986E-80D1F60893E7}" destId="{C41D8962-44DF-4551-98D9-259A44D86F93}" srcOrd="0" destOrd="0" presId="urn:microsoft.com/office/officeart/2005/8/layout/orgChart1"/>
    <dgm:cxn modelId="{0E15308E-0609-4104-9160-CC8F65F044FD}" srcId="{B22348EE-7C77-4855-9287-05408D14A940}" destId="{9B7C9DA2-92E8-43BD-9187-EF2C4F657085}" srcOrd="0" destOrd="0" parTransId="{F914DB34-430C-4A60-9E95-82B553A0C626}" sibTransId="{5B2AC999-1A89-4EDA-B6CD-D30B6E51BC35}"/>
    <dgm:cxn modelId="{38E96B03-D213-4B05-9258-8D716C0F0667}" type="presOf" srcId="{0136CCC9-09AA-49A2-B71F-2009A0C8B0DC}" destId="{02CFA64E-5847-4751-AB1B-E33287BBA0F2}" srcOrd="0" destOrd="0" presId="urn:microsoft.com/office/officeart/2005/8/layout/orgChart1"/>
    <dgm:cxn modelId="{770EBC86-5A9C-4371-AB7A-BF8B1863534A}" type="presOf" srcId="{41E4754C-EDCB-404E-B282-98A98D73D2E7}" destId="{E73DB4AD-5FB4-4D26-98E7-47E2327B8AB3}" srcOrd="0" destOrd="0" presId="urn:microsoft.com/office/officeart/2005/8/layout/orgChart1"/>
    <dgm:cxn modelId="{AB1F0262-9AD8-470A-8204-6A2F6BE21523}" srcId="{9B7C9DA2-92E8-43BD-9187-EF2C4F657085}" destId="{FC2D5A01-3D15-4F02-A36E-91A6760A4D33}" srcOrd="0" destOrd="0" parTransId="{F9EE86CE-F07C-4A3A-8A46-5A47BC5A638A}" sibTransId="{864F09F3-09D0-4383-B780-044D4EB87A38}"/>
    <dgm:cxn modelId="{94F835E1-F179-4331-B682-26C8ABDCD2DD}" type="presOf" srcId="{0136CCC9-09AA-49A2-B71F-2009A0C8B0DC}" destId="{902A512E-952D-4097-AF88-16118692DB2B}" srcOrd="1" destOrd="0" presId="urn:microsoft.com/office/officeart/2005/8/layout/orgChart1"/>
    <dgm:cxn modelId="{0BD89632-FFAB-4A98-8295-0D1EB5112CAF}" type="presOf" srcId="{9B7C9DA2-92E8-43BD-9187-EF2C4F657085}" destId="{4C1C2875-8BD2-4E6E-9CBD-A2D9B6403DF4}" srcOrd="0" destOrd="0" presId="urn:microsoft.com/office/officeart/2005/8/layout/orgChart1"/>
    <dgm:cxn modelId="{59725B94-2535-425A-AEFC-1228389F60DA}" type="presOf" srcId="{983EA94A-1169-4EE5-AB07-8FA9B664AE51}" destId="{F00064BB-7FA5-490E-AFC6-62B5C4397A8E}" srcOrd="0" destOrd="0" presId="urn:microsoft.com/office/officeart/2005/8/layout/orgChart1"/>
    <dgm:cxn modelId="{93F32C34-183C-4B2E-B288-F6F2CC1FA969}" type="presOf" srcId="{FC2D5A01-3D15-4F02-A36E-91A6760A4D33}" destId="{EC645720-86B3-4D08-A994-E847413BD403}" srcOrd="0" destOrd="0" presId="urn:microsoft.com/office/officeart/2005/8/layout/orgChart1"/>
    <dgm:cxn modelId="{266EBD2A-94C6-4FA6-A64D-14CD68BE85B7}" type="presOf" srcId="{F9EE86CE-F07C-4A3A-8A46-5A47BC5A638A}" destId="{3359B56E-0794-49CC-B630-B342BD0DBF77}" srcOrd="0" destOrd="0" presId="urn:microsoft.com/office/officeart/2005/8/layout/orgChart1"/>
    <dgm:cxn modelId="{2CE47D6C-4D82-41F9-BDBA-3C5853DD8A2B}" type="presOf" srcId="{EE60C7BA-E6FC-453F-A8A9-9077AA399A51}" destId="{7DE566E3-CD3F-45AE-8628-C836C1B1CB6E}" srcOrd="0" destOrd="0" presId="urn:microsoft.com/office/officeart/2005/8/layout/orgChart1"/>
    <dgm:cxn modelId="{B415DEAD-B6F4-4E67-A4FA-D58EA0B99439}" type="presOf" srcId="{B22348EE-7C77-4855-9287-05408D14A940}" destId="{726279A4-A3B0-437D-97DC-FBF8A8F90E8B}" srcOrd="0" destOrd="0" presId="urn:microsoft.com/office/officeart/2005/8/layout/orgChart1"/>
    <dgm:cxn modelId="{67FDD7C8-1E43-49CE-ACAF-7C25FA5FCA73}" srcId="{9B7C9DA2-92E8-43BD-9187-EF2C4F657085}" destId="{FB6CA487-F4DE-4E69-9144-588F106F1F92}" srcOrd="2" destOrd="0" parTransId="{983EA94A-1169-4EE5-AB07-8FA9B664AE51}" sibTransId="{3360D333-4C79-4DDA-9841-AEF403D8F8DF}"/>
    <dgm:cxn modelId="{CCA2A2EA-23B7-453C-9E4E-78389A21E156}" type="presOf" srcId="{FB6CA487-F4DE-4E69-9144-588F106F1F92}" destId="{179DFBDA-B712-417C-9B42-05F7403A272A}" srcOrd="1" destOrd="0" presId="urn:microsoft.com/office/officeart/2005/8/layout/orgChart1"/>
    <dgm:cxn modelId="{7018DAF2-39CC-4F0B-818B-64A07392E295}" type="presOf" srcId="{FB6CA487-F4DE-4E69-9144-588F106F1F92}" destId="{3987036E-E30C-48FD-8E2B-3460E4EA5BEE}" srcOrd="0" destOrd="0" presId="urn:microsoft.com/office/officeart/2005/8/layout/orgChart1"/>
    <dgm:cxn modelId="{84B17041-3163-4DB8-9A03-3BAC54E175BA}" type="presParOf" srcId="{726279A4-A3B0-437D-97DC-FBF8A8F90E8B}" destId="{BA2C5DC5-0AF8-4CAD-925F-8509737E9968}" srcOrd="0" destOrd="0" presId="urn:microsoft.com/office/officeart/2005/8/layout/orgChart1"/>
    <dgm:cxn modelId="{402D14E8-7296-4563-927A-C57015F251AA}" type="presParOf" srcId="{BA2C5DC5-0AF8-4CAD-925F-8509737E9968}" destId="{D6E0D623-BAA6-40E7-A346-CA9A7E4FA8DD}" srcOrd="0" destOrd="0" presId="urn:microsoft.com/office/officeart/2005/8/layout/orgChart1"/>
    <dgm:cxn modelId="{9CEE6B98-2CBE-48FD-8363-EF85A6C0D448}" type="presParOf" srcId="{D6E0D623-BAA6-40E7-A346-CA9A7E4FA8DD}" destId="{4C1C2875-8BD2-4E6E-9CBD-A2D9B6403DF4}" srcOrd="0" destOrd="0" presId="urn:microsoft.com/office/officeart/2005/8/layout/orgChart1"/>
    <dgm:cxn modelId="{C1404685-5AD9-4921-98AD-78ECD5061796}" type="presParOf" srcId="{D6E0D623-BAA6-40E7-A346-CA9A7E4FA8DD}" destId="{3D1E120B-B3F7-487B-9D8B-0B50CA07FD80}" srcOrd="1" destOrd="0" presId="urn:microsoft.com/office/officeart/2005/8/layout/orgChart1"/>
    <dgm:cxn modelId="{0A8F70AB-64BC-4A7B-A21D-38FDF99C949E}" type="presParOf" srcId="{BA2C5DC5-0AF8-4CAD-925F-8509737E9968}" destId="{3759BFDD-2794-4BA2-900E-186CF1442DD2}" srcOrd="1" destOrd="0" presId="urn:microsoft.com/office/officeart/2005/8/layout/orgChart1"/>
    <dgm:cxn modelId="{B88A6710-3228-46B6-88ED-B7C0415317F5}" type="presParOf" srcId="{3759BFDD-2794-4BA2-900E-186CF1442DD2}" destId="{E73DB4AD-5FB4-4D26-98E7-47E2327B8AB3}" srcOrd="0" destOrd="0" presId="urn:microsoft.com/office/officeart/2005/8/layout/orgChart1"/>
    <dgm:cxn modelId="{B12D4A46-2DAE-4A11-AAAA-B726F78AD9E8}" type="presParOf" srcId="{3759BFDD-2794-4BA2-900E-186CF1442DD2}" destId="{A8666FA5-2944-4A38-97D4-15D990D059B8}" srcOrd="1" destOrd="0" presId="urn:microsoft.com/office/officeart/2005/8/layout/orgChart1"/>
    <dgm:cxn modelId="{F36D9EA6-3C85-49A7-AAD1-254EF0DD1CEC}" type="presParOf" srcId="{A8666FA5-2944-4A38-97D4-15D990D059B8}" destId="{5E7E22CE-63A3-48AA-A761-6CD14FE5B5B3}" srcOrd="0" destOrd="0" presId="urn:microsoft.com/office/officeart/2005/8/layout/orgChart1"/>
    <dgm:cxn modelId="{40A8E63C-CC3D-4EF0-884E-145144EE0FB2}" type="presParOf" srcId="{5E7E22CE-63A3-48AA-A761-6CD14FE5B5B3}" destId="{C41D8962-44DF-4551-98D9-259A44D86F93}" srcOrd="0" destOrd="0" presId="urn:microsoft.com/office/officeart/2005/8/layout/orgChart1"/>
    <dgm:cxn modelId="{A1469295-A10C-4C70-AD9E-502945DF34EF}" type="presParOf" srcId="{5E7E22CE-63A3-48AA-A761-6CD14FE5B5B3}" destId="{0B178A6B-D069-4CC9-B0D9-2F707717152D}" srcOrd="1" destOrd="0" presId="urn:microsoft.com/office/officeart/2005/8/layout/orgChart1"/>
    <dgm:cxn modelId="{3E6A78A3-B119-4B4A-90BA-10FEBB9A829E}" type="presParOf" srcId="{A8666FA5-2944-4A38-97D4-15D990D059B8}" destId="{A4ABF913-8A67-43AE-B159-3D26F151A553}" srcOrd="1" destOrd="0" presId="urn:microsoft.com/office/officeart/2005/8/layout/orgChart1"/>
    <dgm:cxn modelId="{B7345B03-8D3C-4DCC-8949-A9FB60C7CB89}" type="presParOf" srcId="{A8666FA5-2944-4A38-97D4-15D990D059B8}" destId="{66D3B29F-9056-4E03-ADD8-D772496141AA}" srcOrd="2" destOrd="0" presId="urn:microsoft.com/office/officeart/2005/8/layout/orgChart1"/>
    <dgm:cxn modelId="{83CE7CAD-11AE-4AC2-9DDD-9D9DF4D0418B}" type="presParOf" srcId="{3759BFDD-2794-4BA2-900E-186CF1442DD2}" destId="{F00064BB-7FA5-490E-AFC6-62B5C4397A8E}" srcOrd="2" destOrd="0" presId="urn:microsoft.com/office/officeart/2005/8/layout/orgChart1"/>
    <dgm:cxn modelId="{41EABA69-0A55-46D3-A437-CF91DB6EAAF7}" type="presParOf" srcId="{3759BFDD-2794-4BA2-900E-186CF1442DD2}" destId="{B8BF9D2D-6886-4A22-9F92-58664306B2C6}" srcOrd="3" destOrd="0" presId="urn:microsoft.com/office/officeart/2005/8/layout/orgChart1"/>
    <dgm:cxn modelId="{F3DCD2DE-1540-4D0F-A488-F14075A16663}" type="presParOf" srcId="{B8BF9D2D-6886-4A22-9F92-58664306B2C6}" destId="{2571B3E0-D834-4E43-89DD-309BAED777CE}" srcOrd="0" destOrd="0" presId="urn:microsoft.com/office/officeart/2005/8/layout/orgChart1"/>
    <dgm:cxn modelId="{A573B0D9-F2C6-4F72-B666-C605B0B78C66}" type="presParOf" srcId="{2571B3E0-D834-4E43-89DD-309BAED777CE}" destId="{3987036E-E30C-48FD-8E2B-3460E4EA5BEE}" srcOrd="0" destOrd="0" presId="urn:microsoft.com/office/officeart/2005/8/layout/orgChart1"/>
    <dgm:cxn modelId="{32878887-5EAA-4883-ABF5-D161852B28F4}" type="presParOf" srcId="{2571B3E0-D834-4E43-89DD-309BAED777CE}" destId="{179DFBDA-B712-417C-9B42-05F7403A272A}" srcOrd="1" destOrd="0" presId="urn:microsoft.com/office/officeart/2005/8/layout/orgChart1"/>
    <dgm:cxn modelId="{876B73C2-1C1B-4A3F-88C4-883B3BD6FA07}" type="presParOf" srcId="{B8BF9D2D-6886-4A22-9F92-58664306B2C6}" destId="{16B1764C-95F7-4E69-9C2F-5313D35421AF}" srcOrd="1" destOrd="0" presId="urn:microsoft.com/office/officeart/2005/8/layout/orgChart1"/>
    <dgm:cxn modelId="{3BB744F5-5986-4F6E-9704-B31A1CB49819}" type="presParOf" srcId="{B8BF9D2D-6886-4A22-9F92-58664306B2C6}" destId="{5B797444-ED39-4E55-86B2-CB714EC577C9}" srcOrd="2" destOrd="0" presId="urn:microsoft.com/office/officeart/2005/8/layout/orgChart1"/>
    <dgm:cxn modelId="{93AE082C-ABDC-497B-A001-F378884C48DF}" type="presParOf" srcId="{3759BFDD-2794-4BA2-900E-186CF1442DD2}" destId="{7210744C-E290-4CE0-814D-EEECEA4D96EB}" srcOrd="4" destOrd="0" presId="urn:microsoft.com/office/officeart/2005/8/layout/orgChart1"/>
    <dgm:cxn modelId="{0B100B46-9FFB-432D-A429-AF0C28925904}" type="presParOf" srcId="{3759BFDD-2794-4BA2-900E-186CF1442DD2}" destId="{20BE1306-1373-4F83-9605-04736A8F9FA9}" srcOrd="5" destOrd="0" presId="urn:microsoft.com/office/officeart/2005/8/layout/orgChart1"/>
    <dgm:cxn modelId="{1337BFD3-CD56-4792-AE2E-982CACDD43E9}" type="presParOf" srcId="{20BE1306-1373-4F83-9605-04736A8F9FA9}" destId="{0D23142D-D7DE-4DB3-8622-33C6664D9AB0}" srcOrd="0" destOrd="0" presId="urn:microsoft.com/office/officeart/2005/8/layout/orgChart1"/>
    <dgm:cxn modelId="{B1F69E54-D8D0-4171-9FF5-ED873EDA2AFA}" type="presParOf" srcId="{0D23142D-D7DE-4DB3-8622-33C6664D9AB0}" destId="{02CFA64E-5847-4751-AB1B-E33287BBA0F2}" srcOrd="0" destOrd="0" presId="urn:microsoft.com/office/officeart/2005/8/layout/orgChart1"/>
    <dgm:cxn modelId="{FD220DF1-7175-4A65-9B26-7C2A51D789A0}" type="presParOf" srcId="{0D23142D-D7DE-4DB3-8622-33C6664D9AB0}" destId="{902A512E-952D-4097-AF88-16118692DB2B}" srcOrd="1" destOrd="0" presId="urn:microsoft.com/office/officeart/2005/8/layout/orgChart1"/>
    <dgm:cxn modelId="{A1CC9026-B77E-4352-A123-789917DB2041}" type="presParOf" srcId="{20BE1306-1373-4F83-9605-04736A8F9FA9}" destId="{27D943CF-4B31-40E3-BE09-B0E6877BE393}" srcOrd="1" destOrd="0" presId="urn:microsoft.com/office/officeart/2005/8/layout/orgChart1"/>
    <dgm:cxn modelId="{DDE57E78-EB49-4C0F-803F-6F5024BC5C9D}" type="presParOf" srcId="{20BE1306-1373-4F83-9605-04736A8F9FA9}" destId="{88D41FF6-7232-4123-8544-CBE73A8ADF92}" srcOrd="2" destOrd="0" presId="urn:microsoft.com/office/officeart/2005/8/layout/orgChart1"/>
    <dgm:cxn modelId="{9CA9D830-8BBF-46B3-873D-58DACCB23AA7}" type="presParOf" srcId="{3759BFDD-2794-4BA2-900E-186CF1442DD2}" destId="{F50DBB64-B74F-490D-84C2-F6D39FDE8CA7}" srcOrd="6" destOrd="0" presId="urn:microsoft.com/office/officeart/2005/8/layout/orgChart1"/>
    <dgm:cxn modelId="{E53D2182-B24B-41CB-BF37-82667DC8D71D}" type="presParOf" srcId="{3759BFDD-2794-4BA2-900E-186CF1442DD2}" destId="{2E5B82B8-117E-406C-BEFD-35CD34DE118E}" srcOrd="7" destOrd="0" presId="urn:microsoft.com/office/officeart/2005/8/layout/orgChart1"/>
    <dgm:cxn modelId="{D4A5EA3D-B350-4204-91AF-392675B46AA0}" type="presParOf" srcId="{2E5B82B8-117E-406C-BEFD-35CD34DE118E}" destId="{EA8F2AA2-0CE9-43AE-9CA6-194AC47BCE99}" srcOrd="0" destOrd="0" presId="urn:microsoft.com/office/officeart/2005/8/layout/orgChart1"/>
    <dgm:cxn modelId="{7EB6C28F-BF7D-4F9C-8646-CDB237C30504}" type="presParOf" srcId="{EA8F2AA2-0CE9-43AE-9CA6-194AC47BCE99}" destId="{7DE566E3-CD3F-45AE-8628-C836C1B1CB6E}" srcOrd="0" destOrd="0" presId="urn:microsoft.com/office/officeart/2005/8/layout/orgChart1"/>
    <dgm:cxn modelId="{D4F54EA2-2146-463E-B5CC-136B996B9360}" type="presParOf" srcId="{EA8F2AA2-0CE9-43AE-9CA6-194AC47BCE99}" destId="{C2BBA885-A8B0-4F72-8C87-3B767D2FF665}" srcOrd="1" destOrd="0" presId="urn:microsoft.com/office/officeart/2005/8/layout/orgChart1"/>
    <dgm:cxn modelId="{C3291B4C-3DE8-41AC-8704-0578638F2C03}" type="presParOf" srcId="{2E5B82B8-117E-406C-BEFD-35CD34DE118E}" destId="{9AB45E38-FA4C-4B15-93C7-DD034089B4EE}" srcOrd="1" destOrd="0" presId="urn:microsoft.com/office/officeart/2005/8/layout/orgChart1"/>
    <dgm:cxn modelId="{37C036C8-B79F-4053-8316-74E8115788C0}" type="presParOf" srcId="{2E5B82B8-117E-406C-BEFD-35CD34DE118E}" destId="{7CEEB454-7299-409F-87C2-6A52AE17AEE0}" srcOrd="2" destOrd="0" presId="urn:microsoft.com/office/officeart/2005/8/layout/orgChart1"/>
    <dgm:cxn modelId="{52FFE23C-2D34-4E83-BEBB-D4A849CC10E3}" type="presParOf" srcId="{BA2C5DC5-0AF8-4CAD-925F-8509737E9968}" destId="{11FFEEB6-4E0F-4920-BAE7-B9F6AFE7F8EF}" srcOrd="2" destOrd="0" presId="urn:microsoft.com/office/officeart/2005/8/layout/orgChart1"/>
    <dgm:cxn modelId="{4B62BBA2-CDD1-4339-A02F-7D8EC461BB0E}" type="presParOf" srcId="{11FFEEB6-4E0F-4920-BAE7-B9F6AFE7F8EF}" destId="{3359B56E-0794-49CC-B630-B342BD0DBF77}" srcOrd="0" destOrd="0" presId="urn:microsoft.com/office/officeart/2005/8/layout/orgChart1"/>
    <dgm:cxn modelId="{26ED9346-67B1-43A7-A06F-BC8A0DF26040}" type="presParOf" srcId="{11FFEEB6-4E0F-4920-BAE7-B9F6AFE7F8EF}" destId="{6F73D70E-AAB9-43E3-98B7-F0461B936E39}" srcOrd="1" destOrd="0" presId="urn:microsoft.com/office/officeart/2005/8/layout/orgChart1"/>
    <dgm:cxn modelId="{C684B925-FB74-420F-9C90-8D7633DE4C92}" type="presParOf" srcId="{6F73D70E-AAB9-43E3-98B7-F0461B936E39}" destId="{682FB541-5865-4816-B7DE-8B1F21500589}" srcOrd="0" destOrd="0" presId="urn:microsoft.com/office/officeart/2005/8/layout/orgChart1"/>
    <dgm:cxn modelId="{E842CC22-0AFD-4440-9896-B093D3AEF16E}" type="presParOf" srcId="{682FB541-5865-4816-B7DE-8B1F21500589}" destId="{EC645720-86B3-4D08-A994-E847413BD403}" srcOrd="0" destOrd="0" presId="urn:microsoft.com/office/officeart/2005/8/layout/orgChart1"/>
    <dgm:cxn modelId="{C1C33039-183A-4CC2-9886-B5D93AE2321C}" type="presParOf" srcId="{682FB541-5865-4816-B7DE-8B1F21500589}" destId="{2241C14D-EBA7-4B93-85FA-CF658FB15C6E}" srcOrd="1" destOrd="0" presId="urn:microsoft.com/office/officeart/2005/8/layout/orgChart1"/>
    <dgm:cxn modelId="{556AA184-D5E8-47FD-8B3E-5D8937F3D670}" type="presParOf" srcId="{6F73D70E-AAB9-43E3-98B7-F0461B936E39}" destId="{8D8FBFEC-1428-4397-90C7-CF2AE73B604B}" srcOrd="1" destOrd="0" presId="urn:microsoft.com/office/officeart/2005/8/layout/orgChart1"/>
    <dgm:cxn modelId="{60F293B5-0CF5-49B7-A07A-F99556142790}" type="presParOf" srcId="{6F73D70E-AAB9-43E3-98B7-F0461B936E39}" destId="{7B95CDF6-0984-46B9-9AB8-07B11675BD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22348EE-7C77-4855-9287-05408D14A9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B7C9DA2-92E8-43BD-9187-EF2C4F657085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Sección </a:t>
          </a:r>
        </a:p>
        <a:p>
          <a:r>
            <a:rPr kumimoji="1" lang="es-MX" altLang="es-MX" sz="1200" dirty="0" smtClean="0">
              <a:latin typeface="+mn-lt"/>
            </a:rPr>
            <a:t>Panteón </a:t>
          </a:r>
          <a:r>
            <a:rPr kumimoji="1" lang="es-MX" altLang="es-MX" sz="1200" dirty="0" err="1" smtClean="0">
              <a:latin typeface="+mn-lt"/>
            </a:rPr>
            <a:t>Estanzuela</a:t>
          </a:r>
          <a:endParaRPr kumimoji="1" lang="es-MX" altLang="es-MX" sz="1200" dirty="0" smtClean="0">
            <a:latin typeface="+mn-lt"/>
          </a:endParaRPr>
        </a:p>
      </dgm:t>
    </dgm:pt>
    <dgm:pt modelId="{F914DB34-430C-4A60-9E95-82B553A0C626}" type="parTrans" cxnId="{0E15308E-0609-4104-9160-CC8F65F044FD}">
      <dgm:prSet/>
      <dgm:spPr/>
      <dgm:t>
        <a:bodyPr/>
        <a:lstStyle/>
        <a:p>
          <a:endParaRPr lang="es-ES" sz="1200"/>
        </a:p>
      </dgm:t>
    </dgm:pt>
    <dgm:pt modelId="{5B2AC999-1A89-4EDA-B6CD-D30B6E51BC35}" type="sibTrans" cxnId="{0E15308E-0609-4104-9160-CC8F65F044FD}">
      <dgm:prSet/>
      <dgm:spPr/>
      <dgm:t>
        <a:bodyPr/>
        <a:lstStyle/>
        <a:p>
          <a:endParaRPr lang="es-ES" sz="1200"/>
        </a:p>
      </dgm:t>
    </dgm:pt>
    <dgm:pt modelId="{7A71ABEE-C218-448A-986E-80D1F60893E7}">
      <dgm:prSet custT="1"/>
      <dgm:spPr/>
      <dgm:t>
        <a:bodyPr/>
        <a:lstStyle/>
        <a:p>
          <a:r>
            <a:rPr kumimoji="1" lang="es-MX" altLang="es-MX" sz="1200" smtClean="0">
              <a:latin typeface="+mn-lt"/>
            </a:rPr>
            <a:t>Chofer</a:t>
          </a:r>
          <a:endParaRPr kumimoji="1" lang="es-MX" altLang="es-MX" sz="1200" dirty="0" smtClean="0">
            <a:latin typeface="+mn-lt"/>
          </a:endParaRPr>
        </a:p>
      </dgm:t>
    </dgm:pt>
    <dgm:pt modelId="{41E4754C-EDCB-404E-B282-98A98D73D2E7}" type="parTrans" cxnId="{633D5053-4DC5-43EC-BBA6-93BAF6ACC770}">
      <dgm:prSet/>
      <dgm:spPr/>
      <dgm:t>
        <a:bodyPr/>
        <a:lstStyle/>
        <a:p>
          <a:endParaRPr lang="es-ES" sz="1200"/>
        </a:p>
      </dgm:t>
    </dgm:pt>
    <dgm:pt modelId="{5EE0473F-26AA-48D5-AA02-E46FA5541AEC}" type="sibTrans" cxnId="{633D5053-4DC5-43EC-BBA6-93BAF6ACC770}">
      <dgm:prSet/>
      <dgm:spPr/>
      <dgm:t>
        <a:bodyPr/>
        <a:lstStyle/>
        <a:p>
          <a:endParaRPr lang="es-ES" sz="1200"/>
        </a:p>
      </dgm:t>
    </dgm:pt>
    <dgm:pt modelId="{0136CCC9-09AA-49A2-B71F-2009A0C8B0DC}">
      <dgm:prSet custT="1"/>
      <dgm:spPr/>
      <dgm:t>
        <a:bodyPr/>
        <a:lstStyle/>
        <a:p>
          <a:r>
            <a:rPr kumimoji="1" lang="es-MX" altLang="es-MX" sz="1200" smtClean="0">
              <a:latin typeface="+mn-lt"/>
            </a:rPr>
            <a:t>Ayudantes Generales</a:t>
          </a:r>
          <a:endParaRPr kumimoji="1" lang="es-MX" altLang="es-MX" sz="1200" dirty="0" smtClean="0">
            <a:latin typeface="+mn-lt"/>
          </a:endParaRPr>
        </a:p>
      </dgm:t>
    </dgm:pt>
    <dgm:pt modelId="{07608349-B99E-4AAF-B478-C0E33E54AFDF}" type="parTrans" cxnId="{DA6C3643-9412-4C54-A957-51DA7514FC65}">
      <dgm:prSet/>
      <dgm:spPr/>
      <dgm:t>
        <a:bodyPr/>
        <a:lstStyle/>
        <a:p>
          <a:endParaRPr lang="es-ES" sz="1200"/>
        </a:p>
      </dgm:t>
    </dgm:pt>
    <dgm:pt modelId="{3F8C2AC4-B053-4C95-B2EC-F6880A2B57D0}" type="sibTrans" cxnId="{DA6C3643-9412-4C54-A957-51DA7514FC65}">
      <dgm:prSet/>
      <dgm:spPr/>
      <dgm:t>
        <a:bodyPr/>
        <a:lstStyle/>
        <a:p>
          <a:endParaRPr lang="es-ES" sz="1200"/>
        </a:p>
      </dgm:t>
    </dgm:pt>
    <dgm:pt modelId="{726279A4-A3B0-437D-97DC-FBF8A8F90E8B}" type="pres">
      <dgm:prSet presAssocID="{B22348EE-7C77-4855-9287-05408D14A9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2C5DC5-0AF8-4CAD-925F-8509737E9968}" type="pres">
      <dgm:prSet presAssocID="{9B7C9DA2-92E8-43BD-9187-EF2C4F657085}" presName="hierRoot1" presStyleCnt="0">
        <dgm:presLayoutVars>
          <dgm:hierBranch val="init"/>
        </dgm:presLayoutVars>
      </dgm:prSet>
      <dgm:spPr/>
    </dgm:pt>
    <dgm:pt modelId="{D6E0D623-BAA6-40E7-A346-CA9A7E4FA8DD}" type="pres">
      <dgm:prSet presAssocID="{9B7C9DA2-92E8-43BD-9187-EF2C4F657085}" presName="rootComposite1" presStyleCnt="0"/>
      <dgm:spPr/>
    </dgm:pt>
    <dgm:pt modelId="{4C1C2875-8BD2-4E6E-9CBD-A2D9B6403DF4}" type="pres">
      <dgm:prSet presAssocID="{9B7C9DA2-92E8-43BD-9187-EF2C4F657085}" presName="rootText1" presStyleLbl="node0" presStyleIdx="0" presStyleCnt="1" custScaleX="42410" custScaleY="42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1E120B-B3F7-487B-9D8B-0B50CA07FD80}" type="pres">
      <dgm:prSet presAssocID="{9B7C9DA2-92E8-43BD-9187-EF2C4F65708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59BFDD-2794-4BA2-900E-186CF1442DD2}" type="pres">
      <dgm:prSet presAssocID="{9B7C9DA2-92E8-43BD-9187-EF2C4F657085}" presName="hierChild2" presStyleCnt="0"/>
      <dgm:spPr/>
    </dgm:pt>
    <dgm:pt modelId="{E73DB4AD-5FB4-4D26-98E7-47E2327B8AB3}" type="pres">
      <dgm:prSet presAssocID="{41E4754C-EDCB-404E-B282-98A98D73D2E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666FA5-2944-4A38-97D4-15D990D059B8}" type="pres">
      <dgm:prSet presAssocID="{7A71ABEE-C218-448A-986E-80D1F60893E7}" presName="hierRoot2" presStyleCnt="0">
        <dgm:presLayoutVars>
          <dgm:hierBranch val="init"/>
        </dgm:presLayoutVars>
      </dgm:prSet>
      <dgm:spPr/>
    </dgm:pt>
    <dgm:pt modelId="{5E7E22CE-63A3-48AA-A761-6CD14FE5B5B3}" type="pres">
      <dgm:prSet presAssocID="{7A71ABEE-C218-448A-986E-80D1F60893E7}" presName="rootComposite" presStyleCnt="0"/>
      <dgm:spPr/>
    </dgm:pt>
    <dgm:pt modelId="{C41D8962-44DF-4551-98D9-259A44D86F93}" type="pres">
      <dgm:prSet presAssocID="{7A71ABEE-C218-448A-986E-80D1F60893E7}" presName="rootText" presStyleLbl="node2" presStyleIdx="0" presStyleCnt="2" custScaleX="35050" custScaleY="38358" custLinFactNeighborY="-1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178A6B-D069-4CC9-B0D9-2F707717152D}" type="pres">
      <dgm:prSet presAssocID="{7A71ABEE-C218-448A-986E-80D1F60893E7}" presName="rootConnector" presStyleLbl="node2" presStyleIdx="0" presStyleCnt="2"/>
      <dgm:spPr/>
      <dgm:t>
        <a:bodyPr/>
        <a:lstStyle/>
        <a:p>
          <a:endParaRPr lang="es-ES"/>
        </a:p>
      </dgm:t>
    </dgm:pt>
    <dgm:pt modelId="{A4ABF913-8A67-43AE-B159-3D26F151A553}" type="pres">
      <dgm:prSet presAssocID="{7A71ABEE-C218-448A-986E-80D1F60893E7}" presName="hierChild4" presStyleCnt="0"/>
      <dgm:spPr/>
    </dgm:pt>
    <dgm:pt modelId="{66D3B29F-9056-4E03-ADD8-D772496141AA}" type="pres">
      <dgm:prSet presAssocID="{7A71ABEE-C218-448A-986E-80D1F60893E7}" presName="hierChild5" presStyleCnt="0"/>
      <dgm:spPr/>
    </dgm:pt>
    <dgm:pt modelId="{7210744C-E290-4CE0-814D-EEECEA4D96EB}" type="pres">
      <dgm:prSet presAssocID="{07608349-B99E-4AAF-B478-C0E33E54AFD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0BE1306-1373-4F83-9605-04736A8F9FA9}" type="pres">
      <dgm:prSet presAssocID="{0136CCC9-09AA-49A2-B71F-2009A0C8B0DC}" presName="hierRoot2" presStyleCnt="0">
        <dgm:presLayoutVars>
          <dgm:hierBranch val="init"/>
        </dgm:presLayoutVars>
      </dgm:prSet>
      <dgm:spPr/>
    </dgm:pt>
    <dgm:pt modelId="{0D23142D-D7DE-4DB3-8622-33C6664D9AB0}" type="pres">
      <dgm:prSet presAssocID="{0136CCC9-09AA-49A2-B71F-2009A0C8B0DC}" presName="rootComposite" presStyleCnt="0"/>
      <dgm:spPr/>
    </dgm:pt>
    <dgm:pt modelId="{02CFA64E-5847-4751-AB1B-E33287BBA0F2}" type="pres">
      <dgm:prSet presAssocID="{0136CCC9-09AA-49A2-B71F-2009A0C8B0DC}" presName="rootText" presStyleLbl="node2" presStyleIdx="1" presStyleCnt="2" custScaleX="35050" custScaleY="38358" custLinFactNeighborY="-12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2A512E-952D-4097-AF88-16118692DB2B}" type="pres">
      <dgm:prSet presAssocID="{0136CCC9-09AA-49A2-B71F-2009A0C8B0DC}" presName="rootConnector" presStyleLbl="node2" presStyleIdx="1" presStyleCnt="2"/>
      <dgm:spPr/>
      <dgm:t>
        <a:bodyPr/>
        <a:lstStyle/>
        <a:p>
          <a:endParaRPr lang="es-ES"/>
        </a:p>
      </dgm:t>
    </dgm:pt>
    <dgm:pt modelId="{27D943CF-4B31-40E3-BE09-B0E6877BE393}" type="pres">
      <dgm:prSet presAssocID="{0136CCC9-09AA-49A2-B71F-2009A0C8B0DC}" presName="hierChild4" presStyleCnt="0"/>
      <dgm:spPr/>
    </dgm:pt>
    <dgm:pt modelId="{88D41FF6-7232-4123-8544-CBE73A8ADF92}" type="pres">
      <dgm:prSet presAssocID="{0136CCC9-09AA-49A2-B71F-2009A0C8B0DC}" presName="hierChild5" presStyleCnt="0"/>
      <dgm:spPr/>
    </dgm:pt>
    <dgm:pt modelId="{11FFEEB6-4E0F-4920-BAE7-B9F6AFE7F8EF}" type="pres">
      <dgm:prSet presAssocID="{9B7C9DA2-92E8-43BD-9187-EF2C4F657085}" presName="hierChild3" presStyleCnt="0"/>
      <dgm:spPr/>
    </dgm:pt>
  </dgm:ptLst>
  <dgm:cxnLst>
    <dgm:cxn modelId="{05FDFAE1-D05F-4C65-B1C9-DBA2393B19A3}" type="presOf" srcId="{41E4754C-EDCB-404E-B282-98A98D73D2E7}" destId="{E73DB4AD-5FB4-4D26-98E7-47E2327B8AB3}" srcOrd="0" destOrd="0" presId="urn:microsoft.com/office/officeart/2005/8/layout/orgChart1"/>
    <dgm:cxn modelId="{770EA098-0B10-416F-A544-EFCF7D8F3A20}" type="presOf" srcId="{0136CCC9-09AA-49A2-B71F-2009A0C8B0DC}" destId="{902A512E-952D-4097-AF88-16118692DB2B}" srcOrd="1" destOrd="0" presId="urn:microsoft.com/office/officeart/2005/8/layout/orgChart1"/>
    <dgm:cxn modelId="{0E15308E-0609-4104-9160-CC8F65F044FD}" srcId="{B22348EE-7C77-4855-9287-05408D14A940}" destId="{9B7C9DA2-92E8-43BD-9187-EF2C4F657085}" srcOrd="0" destOrd="0" parTransId="{F914DB34-430C-4A60-9E95-82B553A0C626}" sibTransId="{5B2AC999-1A89-4EDA-B6CD-D30B6E51BC35}"/>
    <dgm:cxn modelId="{633D5053-4DC5-43EC-BBA6-93BAF6ACC770}" srcId="{9B7C9DA2-92E8-43BD-9187-EF2C4F657085}" destId="{7A71ABEE-C218-448A-986E-80D1F60893E7}" srcOrd="0" destOrd="0" parTransId="{41E4754C-EDCB-404E-B282-98A98D73D2E7}" sibTransId="{5EE0473F-26AA-48D5-AA02-E46FA5541AEC}"/>
    <dgm:cxn modelId="{2BEF9CC3-D7C8-4012-BF12-80CC69B7FC5C}" type="presOf" srcId="{9B7C9DA2-92E8-43BD-9187-EF2C4F657085}" destId="{3D1E120B-B3F7-487B-9D8B-0B50CA07FD80}" srcOrd="1" destOrd="0" presId="urn:microsoft.com/office/officeart/2005/8/layout/orgChart1"/>
    <dgm:cxn modelId="{DA6C3643-9412-4C54-A957-51DA7514FC65}" srcId="{9B7C9DA2-92E8-43BD-9187-EF2C4F657085}" destId="{0136CCC9-09AA-49A2-B71F-2009A0C8B0DC}" srcOrd="1" destOrd="0" parTransId="{07608349-B99E-4AAF-B478-C0E33E54AFDF}" sibTransId="{3F8C2AC4-B053-4C95-B2EC-F6880A2B57D0}"/>
    <dgm:cxn modelId="{A63A723C-81D6-41A2-A16D-8F52047D7803}" type="presOf" srcId="{07608349-B99E-4AAF-B478-C0E33E54AFDF}" destId="{7210744C-E290-4CE0-814D-EEECEA4D96EB}" srcOrd="0" destOrd="0" presId="urn:microsoft.com/office/officeart/2005/8/layout/orgChart1"/>
    <dgm:cxn modelId="{1496BCDD-4ADA-4AC4-9DEC-663B930CE6B9}" type="presOf" srcId="{0136CCC9-09AA-49A2-B71F-2009A0C8B0DC}" destId="{02CFA64E-5847-4751-AB1B-E33287BBA0F2}" srcOrd="0" destOrd="0" presId="urn:microsoft.com/office/officeart/2005/8/layout/orgChart1"/>
    <dgm:cxn modelId="{E7FA711B-5B18-43A6-B8C8-697F636DDC06}" type="presOf" srcId="{7A71ABEE-C218-448A-986E-80D1F60893E7}" destId="{C41D8962-44DF-4551-98D9-259A44D86F93}" srcOrd="0" destOrd="0" presId="urn:microsoft.com/office/officeart/2005/8/layout/orgChart1"/>
    <dgm:cxn modelId="{C6020066-6D7E-4379-9182-E434F18BAC99}" type="presOf" srcId="{7A71ABEE-C218-448A-986E-80D1F60893E7}" destId="{0B178A6B-D069-4CC9-B0D9-2F707717152D}" srcOrd="1" destOrd="0" presId="urn:microsoft.com/office/officeart/2005/8/layout/orgChart1"/>
    <dgm:cxn modelId="{C9ECD865-D8E4-40ED-9770-8224EA90FCAB}" type="presOf" srcId="{9B7C9DA2-92E8-43BD-9187-EF2C4F657085}" destId="{4C1C2875-8BD2-4E6E-9CBD-A2D9B6403DF4}" srcOrd="0" destOrd="0" presId="urn:microsoft.com/office/officeart/2005/8/layout/orgChart1"/>
    <dgm:cxn modelId="{6E24858B-3381-4AF1-9127-379BAF441BE0}" type="presOf" srcId="{B22348EE-7C77-4855-9287-05408D14A940}" destId="{726279A4-A3B0-437D-97DC-FBF8A8F90E8B}" srcOrd="0" destOrd="0" presId="urn:microsoft.com/office/officeart/2005/8/layout/orgChart1"/>
    <dgm:cxn modelId="{95D4DD9E-1385-4E1A-96DB-C83C38350063}" type="presParOf" srcId="{726279A4-A3B0-437D-97DC-FBF8A8F90E8B}" destId="{BA2C5DC5-0AF8-4CAD-925F-8509737E9968}" srcOrd="0" destOrd="0" presId="urn:microsoft.com/office/officeart/2005/8/layout/orgChart1"/>
    <dgm:cxn modelId="{99949E2B-FD0F-4B35-8CD7-39C5E71C108E}" type="presParOf" srcId="{BA2C5DC5-0AF8-4CAD-925F-8509737E9968}" destId="{D6E0D623-BAA6-40E7-A346-CA9A7E4FA8DD}" srcOrd="0" destOrd="0" presId="urn:microsoft.com/office/officeart/2005/8/layout/orgChart1"/>
    <dgm:cxn modelId="{7430DF91-37E5-4412-B1A5-BCF74EA945D6}" type="presParOf" srcId="{D6E0D623-BAA6-40E7-A346-CA9A7E4FA8DD}" destId="{4C1C2875-8BD2-4E6E-9CBD-A2D9B6403DF4}" srcOrd="0" destOrd="0" presId="urn:microsoft.com/office/officeart/2005/8/layout/orgChart1"/>
    <dgm:cxn modelId="{C9533406-31FE-4F52-BE3A-CF4098FED8B6}" type="presParOf" srcId="{D6E0D623-BAA6-40E7-A346-CA9A7E4FA8DD}" destId="{3D1E120B-B3F7-487B-9D8B-0B50CA07FD80}" srcOrd="1" destOrd="0" presId="urn:microsoft.com/office/officeart/2005/8/layout/orgChart1"/>
    <dgm:cxn modelId="{B8F04DE0-4318-4839-BA6A-B6D7E68215CD}" type="presParOf" srcId="{BA2C5DC5-0AF8-4CAD-925F-8509737E9968}" destId="{3759BFDD-2794-4BA2-900E-186CF1442DD2}" srcOrd="1" destOrd="0" presId="urn:microsoft.com/office/officeart/2005/8/layout/orgChart1"/>
    <dgm:cxn modelId="{83C31193-9276-4394-A8BE-159FF53EDDBC}" type="presParOf" srcId="{3759BFDD-2794-4BA2-900E-186CF1442DD2}" destId="{E73DB4AD-5FB4-4D26-98E7-47E2327B8AB3}" srcOrd="0" destOrd="0" presId="urn:microsoft.com/office/officeart/2005/8/layout/orgChart1"/>
    <dgm:cxn modelId="{F18850C1-F9DD-44E8-B087-A852FF9D0FF8}" type="presParOf" srcId="{3759BFDD-2794-4BA2-900E-186CF1442DD2}" destId="{A8666FA5-2944-4A38-97D4-15D990D059B8}" srcOrd="1" destOrd="0" presId="urn:microsoft.com/office/officeart/2005/8/layout/orgChart1"/>
    <dgm:cxn modelId="{C61B6AF3-F600-4AA8-8F9D-C4BA45377489}" type="presParOf" srcId="{A8666FA5-2944-4A38-97D4-15D990D059B8}" destId="{5E7E22CE-63A3-48AA-A761-6CD14FE5B5B3}" srcOrd="0" destOrd="0" presId="urn:microsoft.com/office/officeart/2005/8/layout/orgChart1"/>
    <dgm:cxn modelId="{045F8AE4-95D3-431A-8034-0020FB2A55C5}" type="presParOf" srcId="{5E7E22CE-63A3-48AA-A761-6CD14FE5B5B3}" destId="{C41D8962-44DF-4551-98D9-259A44D86F93}" srcOrd="0" destOrd="0" presId="urn:microsoft.com/office/officeart/2005/8/layout/orgChart1"/>
    <dgm:cxn modelId="{D26CD11D-8BCD-406C-9858-6C0FDE0C32F5}" type="presParOf" srcId="{5E7E22CE-63A3-48AA-A761-6CD14FE5B5B3}" destId="{0B178A6B-D069-4CC9-B0D9-2F707717152D}" srcOrd="1" destOrd="0" presId="urn:microsoft.com/office/officeart/2005/8/layout/orgChart1"/>
    <dgm:cxn modelId="{75EFC721-7E15-4C42-AF6A-BC9E3CC350F1}" type="presParOf" srcId="{A8666FA5-2944-4A38-97D4-15D990D059B8}" destId="{A4ABF913-8A67-43AE-B159-3D26F151A553}" srcOrd="1" destOrd="0" presId="urn:microsoft.com/office/officeart/2005/8/layout/orgChart1"/>
    <dgm:cxn modelId="{13116E99-6F46-466D-8CE8-5A0D024D162B}" type="presParOf" srcId="{A8666FA5-2944-4A38-97D4-15D990D059B8}" destId="{66D3B29F-9056-4E03-ADD8-D772496141AA}" srcOrd="2" destOrd="0" presId="urn:microsoft.com/office/officeart/2005/8/layout/orgChart1"/>
    <dgm:cxn modelId="{F8BA6BE0-4207-4FD8-BFBF-C9F2ADCB527F}" type="presParOf" srcId="{3759BFDD-2794-4BA2-900E-186CF1442DD2}" destId="{7210744C-E290-4CE0-814D-EEECEA4D96EB}" srcOrd="2" destOrd="0" presId="urn:microsoft.com/office/officeart/2005/8/layout/orgChart1"/>
    <dgm:cxn modelId="{50C40E38-B706-483F-87DE-6F2B8BA1F5A2}" type="presParOf" srcId="{3759BFDD-2794-4BA2-900E-186CF1442DD2}" destId="{20BE1306-1373-4F83-9605-04736A8F9FA9}" srcOrd="3" destOrd="0" presId="urn:microsoft.com/office/officeart/2005/8/layout/orgChart1"/>
    <dgm:cxn modelId="{95DEEF04-3403-4397-8237-D4B699F357CE}" type="presParOf" srcId="{20BE1306-1373-4F83-9605-04736A8F9FA9}" destId="{0D23142D-D7DE-4DB3-8622-33C6664D9AB0}" srcOrd="0" destOrd="0" presId="urn:microsoft.com/office/officeart/2005/8/layout/orgChart1"/>
    <dgm:cxn modelId="{77B5BED9-F459-420C-9C65-4CF7F03244B6}" type="presParOf" srcId="{0D23142D-D7DE-4DB3-8622-33C6664D9AB0}" destId="{02CFA64E-5847-4751-AB1B-E33287BBA0F2}" srcOrd="0" destOrd="0" presId="urn:microsoft.com/office/officeart/2005/8/layout/orgChart1"/>
    <dgm:cxn modelId="{EF609E0B-2828-42E9-ABD8-8E7A7439D8E4}" type="presParOf" srcId="{0D23142D-D7DE-4DB3-8622-33C6664D9AB0}" destId="{902A512E-952D-4097-AF88-16118692DB2B}" srcOrd="1" destOrd="0" presId="urn:microsoft.com/office/officeart/2005/8/layout/orgChart1"/>
    <dgm:cxn modelId="{A824D384-142A-404F-8A40-A633566CE093}" type="presParOf" srcId="{20BE1306-1373-4F83-9605-04736A8F9FA9}" destId="{27D943CF-4B31-40E3-BE09-B0E6877BE393}" srcOrd="1" destOrd="0" presId="urn:microsoft.com/office/officeart/2005/8/layout/orgChart1"/>
    <dgm:cxn modelId="{DABA857E-FFB6-4FBD-9E39-00D9A575AF2C}" type="presParOf" srcId="{20BE1306-1373-4F83-9605-04736A8F9FA9}" destId="{88D41FF6-7232-4123-8544-CBE73A8ADF92}" srcOrd="2" destOrd="0" presId="urn:microsoft.com/office/officeart/2005/8/layout/orgChart1"/>
    <dgm:cxn modelId="{5A141BC4-003B-4EDE-9603-B70B39512F34}" type="presParOf" srcId="{BA2C5DC5-0AF8-4CAD-925F-8509737E9968}" destId="{11FFEEB6-4E0F-4920-BAE7-B9F6AFE7F8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7BE768E-29AC-46FC-B4BF-F44270161DE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D3895E9-B285-4A17-8C58-FAB010E82055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Director (a) Imagen y Mantenimiento Urbano           </a:t>
          </a:r>
        </a:p>
      </dgm:t>
    </dgm:pt>
    <dgm:pt modelId="{AC7C4A12-F62F-4839-9AB9-06BB63DBC001}" type="parTrans" cxnId="{F4D5C580-0839-443D-AFC2-E5E76F22EECF}">
      <dgm:prSet/>
      <dgm:spPr/>
      <dgm:t>
        <a:bodyPr/>
        <a:lstStyle/>
        <a:p>
          <a:endParaRPr lang="es-ES" sz="1200"/>
        </a:p>
      </dgm:t>
    </dgm:pt>
    <dgm:pt modelId="{2576925A-4BE9-4284-AC11-A104EA091E1E}" type="sibTrans" cxnId="{F4D5C580-0839-443D-AFC2-E5E76F22EECF}">
      <dgm:prSet/>
      <dgm:spPr/>
      <dgm:t>
        <a:bodyPr/>
        <a:lstStyle/>
        <a:p>
          <a:endParaRPr lang="es-ES" sz="1200"/>
        </a:p>
      </dgm:t>
    </dgm:pt>
    <dgm:pt modelId="{9435BC3F-A6A0-4158-B13C-C5309F8CF0D7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 Parques y Producción</a:t>
          </a:r>
        </a:p>
      </dgm:t>
    </dgm:pt>
    <dgm:pt modelId="{2952E9F5-62CA-40FB-A117-E19D805DB6A4}" type="parTrans" cxnId="{A2653FB1-D48A-4AF5-AAA9-8D5CC0D00C0E}">
      <dgm:prSet/>
      <dgm:spPr/>
      <dgm:t>
        <a:bodyPr/>
        <a:lstStyle/>
        <a:p>
          <a:endParaRPr lang="es-ES" sz="1200"/>
        </a:p>
      </dgm:t>
    </dgm:pt>
    <dgm:pt modelId="{264AE635-857A-4AD0-B1DB-A3A44685CED6}" type="sibTrans" cxnId="{A2653FB1-D48A-4AF5-AAA9-8D5CC0D00C0E}">
      <dgm:prSet/>
      <dgm:spPr/>
      <dgm:t>
        <a:bodyPr/>
        <a:lstStyle/>
        <a:p>
          <a:endParaRPr lang="es-ES" sz="1200"/>
        </a:p>
      </dgm:t>
    </dgm:pt>
    <dgm:pt modelId="{A19AEDCF-A443-4EF6-9813-1462BC3AD302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</a:t>
          </a:r>
        </a:p>
        <a:p>
          <a:r>
            <a:rPr kumimoji="1" lang="es-MX" altLang="es-MX" sz="1200" dirty="0" smtClean="0">
              <a:latin typeface="+mn-lt"/>
            </a:rPr>
            <a:t> de Obra</a:t>
          </a:r>
          <a:endParaRPr lang="es-ES" sz="1200" dirty="0"/>
        </a:p>
      </dgm:t>
    </dgm:pt>
    <dgm:pt modelId="{5EFFF995-AB88-4A72-B04A-C6D863262D11}" type="parTrans" cxnId="{199DB843-CEE6-4096-8B6E-7E177B2CEBE3}">
      <dgm:prSet/>
      <dgm:spPr/>
      <dgm:t>
        <a:bodyPr/>
        <a:lstStyle/>
        <a:p>
          <a:endParaRPr lang="es-ES" sz="1200"/>
        </a:p>
      </dgm:t>
    </dgm:pt>
    <dgm:pt modelId="{4EE8EBB1-1603-4812-AC1D-E9A43E6F44DE}" type="sibTrans" cxnId="{199DB843-CEE6-4096-8B6E-7E177B2CEBE3}">
      <dgm:prSet/>
      <dgm:spPr/>
      <dgm:t>
        <a:bodyPr/>
        <a:lstStyle/>
        <a:p>
          <a:endParaRPr lang="es-ES" sz="1200"/>
        </a:p>
      </dgm:t>
    </dgm:pt>
    <dgm:pt modelId="{9202381C-716E-4A1F-8901-3FC64C7C7A24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 (a) 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09CD466D-AC7B-4EC3-BB92-399C2FD832CF}" type="parTrans" cxnId="{9D675713-B476-4E95-9F58-1202A393FE37}">
      <dgm:prSet/>
      <dgm:spPr/>
      <dgm:t>
        <a:bodyPr/>
        <a:lstStyle/>
        <a:p>
          <a:endParaRPr lang="es-ES" sz="1200"/>
        </a:p>
      </dgm:t>
    </dgm:pt>
    <dgm:pt modelId="{B286566A-D822-4D79-BCF9-311CA8E086B2}" type="sibTrans" cxnId="{9D675713-B476-4E95-9F58-1202A393FE37}">
      <dgm:prSet/>
      <dgm:spPr/>
      <dgm:t>
        <a:bodyPr/>
        <a:lstStyle/>
        <a:p>
          <a:endParaRPr lang="es-ES" sz="1200"/>
        </a:p>
      </dgm:t>
    </dgm:pt>
    <dgm:pt modelId="{990A1FDB-B7D0-4642-834C-7C43A4155DC8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</a:p>
      </dgm:t>
    </dgm:pt>
    <dgm:pt modelId="{075178A8-9357-4EF9-95ED-06967BCB422A}" type="parTrans" cxnId="{F203E59C-FBF4-48C3-A8C9-487A1BE9C17E}">
      <dgm:prSet/>
      <dgm:spPr/>
      <dgm:t>
        <a:bodyPr/>
        <a:lstStyle/>
        <a:p>
          <a:endParaRPr lang="es-ES" sz="1200"/>
        </a:p>
      </dgm:t>
    </dgm:pt>
    <dgm:pt modelId="{BAF76024-3C61-49BB-9A54-07DD55701380}" type="sibTrans" cxnId="{F203E59C-FBF4-48C3-A8C9-487A1BE9C17E}">
      <dgm:prSet/>
      <dgm:spPr/>
      <dgm:t>
        <a:bodyPr/>
        <a:lstStyle/>
        <a:p>
          <a:endParaRPr lang="es-ES" sz="1200"/>
        </a:p>
      </dgm:t>
    </dgm:pt>
    <dgm:pt modelId="{E21E8C45-702D-42FC-B48B-7A6880A933C5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Secretaria(o) </a:t>
          </a:r>
        </a:p>
        <a:p>
          <a:endParaRPr lang="es-ES" sz="1200" dirty="0"/>
        </a:p>
      </dgm:t>
    </dgm:pt>
    <dgm:pt modelId="{166796A6-92C1-49BC-98DB-317FEF620498}" type="parTrans" cxnId="{6F12A5FB-318E-4D3C-B419-20F12A7B063E}">
      <dgm:prSet/>
      <dgm:spPr/>
      <dgm:t>
        <a:bodyPr/>
        <a:lstStyle/>
        <a:p>
          <a:endParaRPr lang="es-ES" sz="1200"/>
        </a:p>
      </dgm:t>
    </dgm:pt>
    <dgm:pt modelId="{4AE28195-B80A-4C23-9345-6E07CC5BEB73}" type="sibTrans" cxnId="{6F12A5FB-318E-4D3C-B419-20F12A7B063E}">
      <dgm:prSet/>
      <dgm:spPr/>
      <dgm:t>
        <a:bodyPr/>
        <a:lstStyle/>
        <a:p>
          <a:endParaRPr lang="es-ES" sz="1200"/>
        </a:p>
      </dgm:t>
    </dgm:pt>
    <dgm:pt modelId="{6D83A6AC-F5F3-4E5D-BDD6-DFC3170FB929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</a:t>
          </a:r>
        </a:p>
        <a:p>
          <a:r>
            <a:rPr kumimoji="1" lang="es-MX" altLang="es-MX" sz="1200" dirty="0" smtClean="0">
              <a:latin typeface="+mn-lt"/>
            </a:rPr>
            <a:t>Proyectos</a:t>
          </a:r>
        </a:p>
      </dgm:t>
    </dgm:pt>
    <dgm:pt modelId="{6DEB51F1-B098-4FD6-8045-C2016855E771}" type="parTrans" cxnId="{D8EA98C5-AEC8-4298-9C8B-B1ED03D5CA26}">
      <dgm:prSet/>
      <dgm:spPr/>
      <dgm:t>
        <a:bodyPr/>
        <a:lstStyle/>
        <a:p>
          <a:endParaRPr lang="es-ES" sz="1200"/>
        </a:p>
      </dgm:t>
    </dgm:pt>
    <dgm:pt modelId="{AD9F034A-7FFE-4091-A5E3-161A7FCC3770}" type="sibTrans" cxnId="{D8EA98C5-AEC8-4298-9C8B-B1ED03D5CA26}">
      <dgm:prSet/>
      <dgm:spPr/>
      <dgm:t>
        <a:bodyPr/>
        <a:lstStyle/>
        <a:p>
          <a:endParaRPr lang="es-ES" sz="1200"/>
        </a:p>
      </dgm:t>
    </dgm:pt>
    <dgm:pt modelId="{BA077777-8F96-493A-A795-68DA6259F00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General</a:t>
          </a:r>
        </a:p>
      </dgm:t>
    </dgm:pt>
    <dgm:pt modelId="{312C54CF-1EBD-40F7-82F4-55C8AF5239EC}" type="parTrans" cxnId="{95981EBB-FF9B-4737-A2B1-6C35B74D4E2B}">
      <dgm:prSet/>
      <dgm:spPr/>
      <dgm:t>
        <a:bodyPr/>
        <a:lstStyle/>
        <a:p>
          <a:endParaRPr lang="es-ES" sz="1200"/>
        </a:p>
      </dgm:t>
    </dgm:pt>
    <dgm:pt modelId="{CCE5FC13-7C02-4BF8-A1E8-88838E420ABE}" type="sibTrans" cxnId="{95981EBB-FF9B-4737-A2B1-6C35B74D4E2B}">
      <dgm:prSet/>
      <dgm:spPr/>
      <dgm:t>
        <a:bodyPr/>
        <a:lstStyle/>
        <a:p>
          <a:endParaRPr lang="es-ES" sz="1200"/>
        </a:p>
      </dgm:t>
    </dgm:pt>
    <dgm:pt modelId="{7D710E60-6762-46F2-B77A-ECC43129AE1F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Coordinador(a) Administrativo (a)</a:t>
          </a:r>
        </a:p>
      </dgm:t>
    </dgm:pt>
    <dgm:pt modelId="{DE274D20-FB6A-46BC-B48E-620A7621CF89}" type="parTrans" cxnId="{6776FB34-0950-4653-A3CF-455273BE5DA0}">
      <dgm:prSet/>
      <dgm:spPr/>
      <dgm:t>
        <a:bodyPr/>
        <a:lstStyle/>
        <a:p>
          <a:endParaRPr lang="es-ES" sz="1200"/>
        </a:p>
      </dgm:t>
    </dgm:pt>
    <dgm:pt modelId="{6823BE41-F819-415F-B96B-395A99681746}" type="sibTrans" cxnId="{6776FB34-0950-4653-A3CF-455273BE5DA0}">
      <dgm:prSet/>
      <dgm:spPr/>
      <dgm:t>
        <a:bodyPr/>
        <a:lstStyle/>
        <a:p>
          <a:endParaRPr lang="es-ES" sz="1200"/>
        </a:p>
      </dgm:t>
    </dgm:pt>
    <dgm:pt modelId="{4AA37ADE-2CE1-4582-BA21-7216C77FF545}" type="asst">
      <dgm:prSet custT="1"/>
      <dgm:spPr/>
      <dgm:t>
        <a:bodyPr/>
        <a:lstStyle/>
        <a:p>
          <a:r>
            <a:rPr lang="es-ES" sz="1200" dirty="0" smtClean="0"/>
            <a:t>Área de Costos y Estimaciones</a:t>
          </a:r>
          <a:endParaRPr lang="es-ES" sz="1200" dirty="0"/>
        </a:p>
      </dgm:t>
    </dgm:pt>
    <dgm:pt modelId="{19A20F45-9F4B-4E28-80AD-600B6C730387}" type="parTrans" cxnId="{F519E84B-FC9C-4E27-8BBE-0F0B35F972A2}">
      <dgm:prSet/>
      <dgm:spPr/>
      <dgm:t>
        <a:bodyPr/>
        <a:lstStyle/>
        <a:p>
          <a:endParaRPr lang="es-ES"/>
        </a:p>
      </dgm:t>
    </dgm:pt>
    <dgm:pt modelId="{2675C90B-CE2E-45DE-A4EC-F48BDE3B400B}" type="sibTrans" cxnId="{F519E84B-FC9C-4E27-8BBE-0F0B35F972A2}">
      <dgm:prSet/>
      <dgm:spPr/>
      <dgm:t>
        <a:bodyPr/>
        <a:lstStyle/>
        <a:p>
          <a:endParaRPr lang="es-ES"/>
        </a:p>
      </dgm:t>
    </dgm:pt>
    <dgm:pt modelId="{4B73352B-0083-4A8B-A36F-3E418CD76B2D}">
      <dgm:prSet/>
      <dgm:spPr/>
      <dgm:t>
        <a:bodyPr/>
        <a:lstStyle/>
        <a:p>
          <a:r>
            <a:rPr lang="es-ES" dirty="0" smtClean="0"/>
            <a:t>Coordinador(a) Iluminación y Ahorro de Energía</a:t>
          </a:r>
          <a:endParaRPr lang="es-ES" dirty="0"/>
        </a:p>
      </dgm:t>
    </dgm:pt>
    <dgm:pt modelId="{E0A06909-CBF4-4DEE-A94C-E4784DFA18C7}" type="parTrans" cxnId="{93E9EAB6-81A0-4DB4-A5BB-893554136BE0}">
      <dgm:prSet/>
      <dgm:spPr/>
      <dgm:t>
        <a:bodyPr/>
        <a:lstStyle/>
        <a:p>
          <a:endParaRPr lang="es-ES"/>
        </a:p>
      </dgm:t>
    </dgm:pt>
    <dgm:pt modelId="{8225B505-756C-4122-A126-025348801E2F}" type="sibTrans" cxnId="{93E9EAB6-81A0-4DB4-A5BB-893554136BE0}">
      <dgm:prSet/>
      <dgm:spPr/>
      <dgm:t>
        <a:bodyPr/>
        <a:lstStyle/>
        <a:p>
          <a:endParaRPr lang="es-ES"/>
        </a:p>
      </dgm:t>
    </dgm:pt>
    <dgm:pt modelId="{1BBAF37E-B4B0-4E5E-A9FD-09D393F0816F}" type="asst">
      <dgm:prSet/>
      <dgm:spPr/>
      <dgm:t>
        <a:bodyPr/>
        <a:lstStyle/>
        <a:p>
          <a:r>
            <a:rPr lang="es-ES" dirty="0" smtClean="0"/>
            <a:t>Coordinador(a) de </a:t>
          </a:r>
        </a:p>
        <a:p>
          <a:r>
            <a:rPr lang="es-ES" dirty="0" smtClean="0"/>
            <a:t>Permisos en la Vía Pública   </a:t>
          </a:r>
          <a:endParaRPr lang="es-ES" dirty="0"/>
        </a:p>
      </dgm:t>
    </dgm:pt>
    <dgm:pt modelId="{AA376B4C-4EF6-4141-BBC3-81685ADEE5D0}" type="parTrans" cxnId="{46CDD8E8-7E77-45FE-BBD7-623A0BE76A4E}">
      <dgm:prSet/>
      <dgm:spPr/>
      <dgm:t>
        <a:bodyPr/>
        <a:lstStyle/>
        <a:p>
          <a:endParaRPr lang="es-ES"/>
        </a:p>
      </dgm:t>
    </dgm:pt>
    <dgm:pt modelId="{DFC35468-E61C-4D6E-BB82-432DA99B9463}" type="sibTrans" cxnId="{46CDD8E8-7E77-45FE-BBD7-623A0BE76A4E}">
      <dgm:prSet/>
      <dgm:spPr/>
      <dgm:t>
        <a:bodyPr/>
        <a:lstStyle/>
        <a:p>
          <a:endParaRPr lang="es-ES"/>
        </a:p>
      </dgm:t>
    </dgm:pt>
    <dgm:pt modelId="{3021E581-73EC-45FB-9664-E48708E023FB}" type="pres">
      <dgm:prSet presAssocID="{47BE768E-29AC-46FC-B4BF-F44270161D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19E33B6-8533-4734-B968-B4650F081AC6}" type="pres">
      <dgm:prSet presAssocID="{6D3895E9-B285-4A17-8C58-FAB010E82055}" presName="hierRoot1" presStyleCnt="0">
        <dgm:presLayoutVars>
          <dgm:hierBranch val="init"/>
        </dgm:presLayoutVars>
      </dgm:prSet>
      <dgm:spPr/>
    </dgm:pt>
    <dgm:pt modelId="{28D17752-EDE1-49C6-A86B-BB39002D12AA}" type="pres">
      <dgm:prSet presAssocID="{6D3895E9-B285-4A17-8C58-FAB010E82055}" presName="rootComposite1" presStyleCnt="0"/>
      <dgm:spPr/>
    </dgm:pt>
    <dgm:pt modelId="{ECD28116-E2F4-42B2-9494-6FA962E6E0D4}" type="pres">
      <dgm:prSet presAssocID="{6D3895E9-B285-4A17-8C58-FAB010E82055}" presName="rootText1" presStyleLbl="node0" presStyleIdx="0" presStyleCnt="1" custScaleX="183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C7722B-CF48-4A1B-8C49-DBE5CCB29442}" type="pres">
      <dgm:prSet presAssocID="{6D3895E9-B285-4A17-8C58-FAB010E82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7C27BC-2B3A-4CFF-982C-4D8D30B8A37A}" type="pres">
      <dgm:prSet presAssocID="{6D3895E9-B285-4A17-8C58-FAB010E82055}" presName="hierChild2" presStyleCnt="0"/>
      <dgm:spPr/>
    </dgm:pt>
    <dgm:pt modelId="{498387FF-6FBD-4768-9652-0FB091873A59}" type="pres">
      <dgm:prSet presAssocID="{DE274D20-FB6A-46BC-B48E-620A7621CF89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A613A517-4F36-4236-9D1D-4F4686DF2475}" type="pres">
      <dgm:prSet presAssocID="{7D710E60-6762-46F2-B77A-ECC43129AE1F}" presName="hierRoot2" presStyleCnt="0">
        <dgm:presLayoutVars>
          <dgm:hierBranch val="init"/>
        </dgm:presLayoutVars>
      </dgm:prSet>
      <dgm:spPr/>
    </dgm:pt>
    <dgm:pt modelId="{521868EF-2396-4705-8C42-FB1B566FFBC8}" type="pres">
      <dgm:prSet presAssocID="{7D710E60-6762-46F2-B77A-ECC43129AE1F}" presName="rootComposite" presStyleCnt="0"/>
      <dgm:spPr/>
    </dgm:pt>
    <dgm:pt modelId="{16829B7C-96C2-4625-9271-21DFA7B516B3}" type="pres">
      <dgm:prSet presAssocID="{7D710E60-6762-46F2-B77A-ECC43129AE1F}" presName="rootText" presStyleLbl="node2" presStyleIdx="0" presStyleCnt="6" custScaleY="14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AE301-7CA2-468A-BF39-F9B1888E36D6}" type="pres">
      <dgm:prSet presAssocID="{7D710E60-6762-46F2-B77A-ECC43129AE1F}" presName="rootConnector" presStyleLbl="node2" presStyleIdx="0" presStyleCnt="6"/>
      <dgm:spPr/>
      <dgm:t>
        <a:bodyPr/>
        <a:lstStyle/>
        <a:p>
          <a:endParaRPr lang="es-ES"/>
        </a:p>
      </dgm:t>
    </dgm:pt>
    <dgm:pt modelId="{27CF2E84-CABA-40E6-96CD-59D90C77E1E5}" type="pres">
      <dgm:prSet presAssocID="{7D710E60-6762-46F2-B77A-ECC43129AE1F}" presName="hierChild4" presStyleCnt="0"/>
      <dgm:spPr/>
    </dgm:pt>
    <dgm:pt modelId="{1EBE58BF-4DCA-4F61-85EC-731AB54F5991}" type="pres">
      <dgm:prSet presAssocID="{7D710E60-6762-46F2-B77A-ECC43129AE1F}" presName="hierChild5" presStyleCnt="0"/>
      <dgm:spPr/>
    </dgm:pt>
    <dgm:pt modelId="{395A1FC2-8A62-4568-A6E9-4845DCFBF194}" type="pres">
      <dgm:prSet presAssocID="{312C54CF-1EBD-40F7-82F4-55C8AF5239EC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A3F1D88F-05E0-4938-9EA7-376B6130BF91}" type="pres">
      <dgm:prSet presAssocID="{BA077777-8F96-493A-A795-68DA6259F00F}" presName="hierRoot2" presStyleCnt="0">
        <dgm:presLayoutVars>
          <dgm:hierBranch val="init"/>
        </dgm:presLayoutVars>
      </dgm:prSet>
      <dgm:spPr/>
    </dgm:pt>
    <dgm:pt modelId="{6E95DB2F-0286-4D38-8604-215B3B6B1D02}" type="pres">
      <dgm:prSet presAssocID="{BA077777-8F96-493A-A795-68DA6259F00F}" presName="rootComposite" presStyleCnt="0"/>
      <dgm:spPr/>
    </dgm:pt>
    <dgm:pt modelId="{5853CA7D-AC09-4350-851D-7195B5D6D2B8}" type="pres">
      <dgm:prSet presAssocID="{BA077777-8F96-493A-A795-68DA6259F00F}" presName="rootText" presStyleLbl="node2" presStyleIdx="1" presStyleCnt="6" custScaleY="14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491C42-E02C-42C5-A5F4-7BA2807C7FF4}" type="pres">
      <dgm:prSet presAssocID="{BA077777-8F96-493A-A795-68DA6259F00F}" presName="rootConnector" presStyleLbl="node2" presStyleIdx="1" presStyleCnt="6"/>
      <dgm:spPr/>
      <dgm:t>
        <a:bodyPr/>
        <a:lstStyle/>
        <a:p>
          <a:endParaRPr lang="es-ES"/>
        </a:p>
      </dgm:t>
    </dgm:pt>
    <dgm:pt modelId="{94FC9014-CB7F-4111-AF96-59820EDBEE70}" type="pres">
      <dgm:prSet presAssocID="{BA077777-8F96-493A-A795-68DA6259F00F}" presName="hierChild4" presStyleCnt="0"/>
      <dgm:spPr/>
    </dgm:pt>
    <dgm:pt modelId="{A84AF7FF-0EBD-4090-8434-55B7D7CAE04B}" type="pres">
      <dgm:prSet presAssocID="{BA077777-8F96-493A-A795-68DA6259F00F}" presName="hierChild5" presStyleCnt="0"/>
      <dgm:spPr/>
    </dgm:pt>
    <dgm:pt modelId="{32919FE2-8701-46A0-939B-E5AB04CADA63}" type="pres">
      <dgm:prSet presAssocID="{2952E9F5-62CA-40FB-A117-E19D805DB6A4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0C0D8274-2C43-4106-BD11-4D69DB0F8CC6}" type="pres">
      <dgm:prSet presAssocID="{9435BC3F-A6A0-4158-B13C-C5309F8CF0D7}" presName="hierRoot2" presStyleCnt="0">
        <dgm:presLayoutVars>
          <dgm:hierBranch val="init"/>
        </dgm:presLayoutVars>
      </dgm:prSet>
      <dgm:spPr/>
    </dgm:pt>
    <dgm:pt modelId="{444E1EF7-1DB7-4949-9ED4-D21B0BEB5166}" type="pres">
      <dgm:prSet presAssocID="{9435BC3F-A6A0-4158-B13C-C5309F8CF0D7}" presName="rootComposite" presStyleCnt="0"/>
      <dgm:spPr/>
    </dgm:pt>
    <dgm:pt modelId="{4758816E-2441-4A8D-854E-14756DBC7C2A}" type="pres">
      <dgm:prSet presAssocID="{9435BC3F-A6A0-4158-B13C-C5309F8CF0D7}" presName="rootText" presStyleLbl="node2" presStyleIdx="2" presStyleCnt="6" custScaleY="14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D8CD41-E29B-4EC7-AF29-1B3A37592A8E}" type="pres">
      <dgm:prSet presAssocID="{9435BC3F-A6A0-4158-B13C-C5309F8CF0D7}" presName="rootConnector" presStyleLbl="node2" presStyleIdx="2" presStyleCnt="6"/>
      <dgm:spPr/>
      <dgm:t>
        <a:bodyPr/>
        <a:lstStyle/>
        <a:p>
          <a:endParaRPr lang="es-ES"/>
        </a:p>
      </dgm:t>
    </dgm:pt>
    <dgm:pt modelId="{5A73DC9F-0E56-4C99-83DD-782E985CA850}" type="pres">
      <dgm:prSet presAssocID="{9435BC3F-A6A0-4158-B13C-C5309F8CF0D7}" presName="hierChild4" presStyleCnt="0"/>
      <dgm:spPr/>
    </dgm:pt>
    <dgm:pt modelId="{F4B5DCEA-EF25-44B0-BA8A-4EEDB87B0CEB}" type="pres">
      <dgm:prSet presAssocID="{9435BC3F-A6A0-4158-B13C-C5309F8CF0D7}" presName="hierChild5" presStyleCnt="0"/>
      <dgm:spPr/>
    </dgm:pt>
    <dgm:pt modelId="{015C1BAD-DF34-4BA8-99FF-4DC69BCF017E}" type="pres">
      <dgm:prSet presAssocID="{6DEB51F1-B098-4FD6-8045-C2016855E771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58D0794E-0A66-4B84-BCBB-4AC24F313B7E}" type="pres">
      <dgm:prSet presAssocID="{6D83A6AC-F5F3-4E5D-BDD6-DFC3170FB929}" presName="hierRoot2" presStyleCnt="0">
        <dgm:presLayoutVars>
          <dgm:hierBranch val="init"/>
        </dgm:presLayoutVars>
      </dgm:prSet>
      <dgm:spPr/>
    </dgm:pt>
    <dgm:pt modelId="{1DE35DA2-7827-4F46-A8A4-92E7B8EF96E1}" type="pres">
      <dgm:prSet presAssocID="{6D83A6AC-F5F3-4E5D-BDD6-DFC3170FB929}" presName="rootComposite" presStyleCnt="0"/>
      <dgm:spPr/>
    </dgm:pt>
    <dgm:pt modelId="{5A759510-5BFD-4A79-91DE-465FF7D9F6F1}" type="pres">
      <dgm:prSet presAssocID="{6D83A6AC-F5F3-4E5D-BDD6-DFC3170FB929}" presName="rootText" presStyleLbl="node2" presStyleIdx="3" presStyleCnt="6" custScaleY="14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DA17EE-1A7E-4EF8-8E29-E79B03792772}" type="pres">
      <dgm:prSet presAssocID="{6D83A6AC-F5F3-4E5D-BDD6-DFC3170FB929}" presName="rootConnector" presStyleLbl="node2" presStyleIdx="3" presStyleCnt="6"/>
      <dgm:spPr/>
      <dgm:t>
        <a:bodyPr/>
        <a:lstStyle/>
        <a:p>
          <a:endParaRPr lang="es-ES"/>
        </a:p>
      </dgm:t>
    </dgm:pt>
    <dgm:pt modelId="{AA210D8C-BAD4-4DDD-B014-EBC6AE662F80}" type="pres">
      <dgm:prSet presAssocID="{6D83A6AC-F5F3-4E5D-BDD6-DFC3170FB929}" presName="hierChild4" presStyleCnt="0"/>
      <dgm:spPr/>
    </dgm:pt>
    <dgm:pt modelId="{BEF4C6DC-AFA0-4A4D-9581-567643ED7129}" type="pres">
      <dgm:prSet presAssocID="{6D83A6AC-F5F3-4E5D-BDD6-DFC3170FB929}" presName="hierChild5" presStyleCnt="0"/>
      <dgm:spPr/>
    </dgm:pt>
    <dgm:pt modelId="{2319FF53-C264-46D7-94DA-8809E625CE8C}" type="pres">
      <dgm:prSet presAssocID="{5EFFF995-AB88-4A72-B04A-C6D863262D11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DDF5C8BE-9424-4FCC-8A0A-0581D74FD853}" type="pres">
      <dgm:prSet presAssocID="{A19AEDCF-A443-4EF6-9813-1462BC3AD302}" presName="hierRoot2" presStyleCnt="0">
        <dgm:presLayoutVars>
          <dgm:hierBranch val="init"/>
        </dgm:presLayoutVars>
      </dgm:prSet>
      <dgm:spPr/>
    </dgm:pt>
    <dgm:pt modelId="{1DAD31C3-88BD-49B9-8615-43EF31512DCD}" type="pres">
      <dgm:prSet presAssocID="{A19AEDCF-A443-4EF6-9813-1462BC3AD302}" presName="rootComposite" presStyleCnt="0"/>
      <dgm:spPr/>
    </dgm:pt>
    <dgm:pt modelId="{E409CD2C-04CA-45D8-A3A2-F93A2228FAE9}" type="pres">
      <dgm:prSet presAssocID="{A19AEDCF-A443-4EF6-9813-1462BC3AD302}" presName="rootText" presStyleLbl="node2" presStyleIdx="4" presStyleCnt="6" custScaleX="109129" custScaleY="14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0AAA17-9145-44A8-9A7B-FFDCC0CA477E}" type="pres">
      <dgm:prSet presAssocID="{A19AEDCF-A443-4EF6-9813-1462BC3AD302}" presName="rootConnector" presStyleLbl="node2" presStyleIdx="4" presStyleCnt="6"/>
      <dgm:spPr/>
      <dgm:t>
        <a:bodyPr/>
        <a:lstStyle/>
        <a:p>
          <a:endParaRPr lang="es-ES"/>
        </a:p>
      </dgm:t>
    </dgm:pt>
    <dgm:pt modelId="{98103099-2A15-43F0-8B0C-84CA0892F94F}" type="pres">
      <dgm:prSet presAssocID="{A19AEDCF-A443-4EF6-9813-1462BC3AD302}" presName="hierChild4" presStyleCnt="0"/>
      <dgm:spPr/>
    </dgm:pt>
    <dgm:pt modelId="{121D6D70-5E2D-49A9-A088-45386DB52FDC}" type="pres">
      <dgm:prSet presAssocID="{A19AEDCF-A443-4EF6-9813-1462BC3AD302}" presName="hierChild5" presStyleCnt="0"/>
      <dgm:spPr/>
    </dgm:pt>
    <dgm:pt modelId="{700EA17E-8E5A-44AD-BB34-F104768790F5}" type="pres">
      <dgm:prSet presAssocID="{E0A06909-CBF4-4DEE-A94C-E4784DFA18C7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9B58EF38-E246-4F88-8989-580AC8289AAD}" type="pres">
      <dgm:prSet presAssocID="{4B73352B-0083-4A8B-A36F-3E418CD76B2D}" presName="hierRoot2" presStyleCnt="0">
        <dgm:presLayoutVars>
          <dgm:hierBranch val="init"/>
        </dgm:presLayoutVars>
      </dgm:prSet>
      <dgm:spPr/>
    </dgm:pt>
    <dgm:pt modelId="{538B74BD-B1E3-4541-92B1-AC112C35FF77}" type="pres">
      <dgm:prSet presAssocID="{4B73352B-0083-4A8B-A36F-3E418CD76B2D}" presName="rootComposite" presStyleCnt="0"/>
      <dgm:spPr/>
    </dgm:pt>
    <dgm:pt modelId="{92A5DDCC-06F2-4493-B049-EFC3EE31223C}" type="pres">
      <dgm:prSet presAssocID="{4B73352B-0083-4A8B-A36F-3E418CD76B2D}" presName="rootText" presStyleLbl="node2" presStyleIdx="5" presStyleCnt="6" custScaleY="134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6C5E53-725C-45E3-9F15-B6A43D9EFA6A}" type="pres">
      <dgm:prSet presAssocID="{4B73352B-0083-4A8B-A36F-3E418CD76B2D}" presName="rootConnector" presStyleLbl="node2" presStyleIdx="5" presStyleCnt="6"/>
      <dgm:spPr/>
      <dgm:t>
        <a:bodyPr/>
        <a:lstStyle/>
        <a:p>
          <a:endParaRPr lang="es-ES"/>
        </a:p>
      </dgm:t>
    </dgm:pt>
    <dgm:pt modelId="{99BCD86E-1390-43F5-8F9B-F753496811FA}" type="pres">
      <dgm:prSet presAssocID="{4B73352B-0083-4A8B-A36F-3E418CD76B2D}" presName="hierChild4" presStyleCnt="0"/>
      <dgm:spPr/>
    </dgm:pt>
    <dgm:pt modelId="{2AE8ACE9-D12A-4BFC-BCBA-E07721C2308B}" type="pres">
      <dgm:prSet presAssocID="{4B73352B-0083-4A8B-A36F-3E418CD76B2D}" presName="hierChild5" presStyleCnt="0"/>
      <dgm:spPr/>
    </dgm:pt>
    <dgm:pt modelId="{30713408-E861-4263-A06D-CEF2FD19280A}" type="pres">
      <dgm:prSet presAssocID="{6D3895E9-B285-4A17-8C58-FAB010E82055}" presName="hierChild3" presStyleCnt="0"/>
      <dgm:spPr/>
    </dgm:pt>
    <dgm:pt modelId="{C2FD9D8E-9972-46E5-9526-FB85FFE01B98}" type="pres">
      <dgm:prSet presAssocID="{09CD466D-AC7B-4EC3-BB92-399C2FD832CF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04A84FD8-5529-4681-A0F4-8BA9AD733E01}" type="pres">
      <dgm:prSet presAssocID="{9202381C-716E-4A1F-8901-3FC64C7C7A24}" presName="hierRoot3" presStyleCnt="0">
        <dgm:presLayoutVars>
          <dgm:hierBranch/>
        </dgm:presLayoutVars>
      </dgm:prSet>
      <dgm:spPr/>
    </dgm:pt>
    <dgm:pt modelId="{24E492E4-C263-4954-AB51-0CD0CD937F7F}" type="pres">
      <dgm:prSet presAssocID="{9202381C-716E-4A1F-8901-3FC64C7C7A24}" presName="rootComposite3" presStyleCnt="0"/>
      <dgm:spPr/>
    </dgm:pt>
    <dgm:pt modelId="{008AD01D-3E87-431F-964A-B13E0A61CB59}" type="pres">
      <dgm:prSet presAssocID="{9202381C-716E-4A1F-8901-3FC64C7C7A24}" presName="rootText3" presStyleLbl="asst1" presStyleIdx="0" presStyleCnt="5" custScaleX="157415" custLinFactX="100000" custLinFactNeighborX="110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08F77F-1E08-483D-AFC2-6483BFF94257}" type="pres">
      <dgm:prSet presAssocID="{9202381C-716E-4A1F-8901-3FC64C7C7A24}" presName="rootConnector3" presStyleLbl="asst1" presStyleIdx="0" presStyleCnt="5"/>
      <dgm:spPr/>
      <dgm:t>
        <a:bodyPr/>
        <a:lstStyle/>
        <a:p>
          <a:endParaRPr lang="es-ES"/>
        </a:p>
      </dgm:t>
    </dgm:pt>
    <dgm:pt modelId="{E81D3166-3F8B-4F54-80B3-A6EC9F703A2D}" type="pres">
      <dgm:prSet presAssocID="{9202381C-716E-4A1F-8901-3FC64C7C7A24}" presName="hierChild6" presStyleCnt="0"/>
      <dgm:spPr/>
    </dgm:pt>
    <dgm:pt modelId="{29154425-0FF0-4300-8513-9C1D05F05AF4}" type="pres">
      <dgm:prSet presAssocID="{9202381C-716E-4A1F-8901-3FC64C7C7A24}" presName="hierChild7" presStyleCnt="0"/>
      <dgm:spPr/>
    </dgm:pt>
    <dgm:pt modelId="{ED7B167F-3582-4043-8B7E-B49DFC25473A}" type="pres">
      <dgm:prSet presAssocID="{075178A8-9357-4EF9-95ED-06967BCB422A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66DCAF6E-3A74-4A9F-8CAC-518BD10A0034}" type="pres">
      <dgm:prSet presAssocID="{990A1FDB-B7D0-4642-834C-7C43A4155DC8}" presName="hierRoot3" presStyleCnt="0">
        <dgm:presLayoutVars>
          <dgm:hierBranch val="init"/>
        </dgm:presLayoutVars>
      </dgm:prSet>
      <dgm:spPr/>
    </dgm:pt>
    <dgm:pt modelId="{B2E11E45-1710-4694-A5DC-7B19AA3F0A2A}" type="pres">
      <dgm:prSet presAssocID="{990A1FDB-B7D0-4642-834C-7C43A4155DC8}" presName="rootComposite3" presStyleCnt="0"/>
      <dgm:spPr/>
    </dgm:pt>
    <dgm:pt modelId="{36BAB9F7-E7C8-426E-9780-6D3647308888}" type="pres">
      <dgm:prSet presAssocID="{990A1FDB-B7D0-4642-834C-7C43A4155DC8}" presName="rootText3" presStyleLbl="asst1" presStyleIdx="1" presStyleCnt="5" custScaleX="157415" custLinFactX="-100000" custLinFactNeighborX="-10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8BC9CD-4E6D-4A4F-BCD3-E6A41F9C0234}" type="pres">
      <dgm:prSet presAssocID="{990A1FDB-B7D0-4642-834C-7C43A4155DC8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AD60D6B-4315-40D3-A0AF-34E568BFBD31}" type="pres">
      <dgm:prSet presAssocID="{990A1FDB-B7D0-4642-834C-7C43A4155DC8}" presName="hierChild6" presStyleCnt="0"/>
      <dgm:spPr/>
    </dgm:pt>
    <dgm:pt modelId="{B7C994DE-0FA2-4CA8-BD59-230D297ECFF8}" type="pres">
      <dgm:prSet presAssocID="{990A1FDB-B7D0-4642-834C-7C43A4155DC8}" presName="hierChild7" presStyleCnt="0"/>
      <dgm:spPr/>
    </dgm:pt>
    <dgm:pt modelId="{88E20C2F-5298-417B-8E30-71BEACEDB824}" type="pres">
      <dgm:prSet presAssocID="{166796A6-92C1-49BC-98DB-317FEF620498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4D89DF77-8821-4726-80F4-87B2846D9856}" type="pres">
      <dgm:prSet presAssocID="{E21E8C45-702D-42FC-B48B-7A6880A933C5}" presName="hierRoot3" presStyleCnt="0">
        <dgm:presLayoutVars>
          <dgm:hierBranch val="init"/>
        </dgm:presLayoutVars>
      </dgm:prSet>
      <dgm:spPr/>
    </dgm:pt>
    <dgm:pt modelId="{1F46818A-0E43-40F2-A3B0-A1E24B6C24EA}" type="pres">
      <dgm:prSet presAssocID="{E21E8C45-702D-42FC-B48B-7A6880A933C5}" presName="rootComposite3" presStyleCnt="0"/>
      <dgm:spPr/>
    </dgm:pt>
    <dgm:pt modelId="{21817D4D-339B-4CE7-BA1E-2180272A53CE}" type="pres">
      <dgm:prSet presAssocID="{E21E8C45-702D-42FC-B48B-7A6880A933C5}" presName="rootText3" presStyleLbl="asst1" presStyleIdx="2" presStyleCnt="5" custScaleX="157415" custLinFactX="100000" custLinFactNeighborX="110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93106-CB61-4192-BE17-612694583213}" type="pres">
      <dgm:prSet presAssocID="{E21E8C45-702D-42FC-B48B-7A6880A933C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5F45A6AE-ADCD-4C20-B672-EE9E38CCF067}" type="pres">
      <dgm:prSet presAssocID="{E21E8C45-702D-42FC-B48B-7A6880A933C5}" presName="hierChild6" presStyleCnt="0"/>
      <dgm:spPr/>
    </dgm:pt>
    <dgm:pt modelId="{A3DC0C54-ECB2-4B72-874E-72A74D893A6E}" type="pres">
      <dgm:prSet presAssocID="{E21E8C45-702D-42FC-B48B-7A6880A933C5}" presName="hierChild7" presStyleCnt="0"/>
      <dgm:spPr/>
    </dgm:pt>
    <dgm:pt modelId="{8D1221ED-710B-4FCE-878D-1E61C880153D}" type="pres">
      <dgm:prSet presAssocID="{19A20F45-9F4B-4E28-80AD-600B6C730387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2BE48C51-3D03-4030-8CDD-C8EC85DC7003}" type="pres">
      <dgm:prSet presAssocID="{4AA37ADE-2CE1-4582-BA21-7216C77FF545}" presName="hierRoot3" presStyleCnt="0">
        <dgm:presLayoutVars>
          <dgm:hierBranch val="init"/>
        </dgm:presLayoutVars>
      </dgm:prSet>
      <dgm:spPr/>
    </dgm:pt>
    <dgm:pt modelId="{D26758EF-B2AF-4BED-9450-EAF21CF945A7}" type="pres">
      <dgm:prSet presAssocID="{4AA37ADE-2CE1-4582-BA21-7216C77FF545}" presName="rootComposite3" presStyleCnt="0"/>
      <dgm:spPr/>
    </dgm:pt>
    <dgm:pt modelId="{98459EA0-31D0-4330-8569-DE23D798880D}" type="pres">
      <dgm:prSet presAssocID="{4AA37ADE-2CE1-4582-BA21-7216C77FF545}" presName="rootText3" presStyleLbl="asst1" presStyleIdx="3" presStyleCnt="5" custFlipHor="1" custScaleX="158580" custScaleY="106142" custLinFactX="-97957" custLinFactY="18995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9AB2F3-B190-48AA-8798-ED3C04A18DAB}" type="pres">
      <dgm:prSet presAssocID="{4AA37ADE-2CE1-4582-BA21-7216C77FF545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540E3E1-8E0F-47CB-B009-E4FF469692A1}" type="pres">
      <dgm:prSet presAssocID="{4AA37ADE-2CE1-4582-BA21-7216C77FF545}" presName="hierChild6" presStyleCnt="0"/>
      <dgm:spPr/>
    </dgm:pt>
    <dgm:pt modelId="{09B12F6E-D193-4A97-ABBC-6C84C092F969}" type="pres">
      <dgm:prSet presAssocID="{4AA37ADE-2CE1-4582-BA21-7216C77FF545}" presName="hierChild7" presStyleCnt="0"/>
      <dgm:spPr/>
    </dgm:pt>
    <dgm:pt modelId="{700B0FF5-BA2C-49EF-977A-C86E07BCB0B0}" type="pres">
      <dgm:prSet presAssocID="{AA376B4C-4EF6-4141-BBC3-81685ADEE5D0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074B4316-372F-4728-A8D5-79BF66C3594D}" type="pres">
      <dgm:prSet presAssocID="{1BBAF37E-B4B0-4E5E-A9FD-09D393F0816F}" presName="hierRoot3" presStyleCnt="0">
        <dgm:presLayoutVars>
          <dgm:hierBranch val="init"/>
        </dgm:presLayoutVars>
      </dgm:prSet>
      <dgm:spPr/>
    </dgm:pt>
    <dgm:pt modelId="{922B23D4-8679-459E-8945-722413F55397}" type="pres">
      <dgm:prSet presAssocID="{1BBAF37E-B4B0-4E5E-A9FD-09D393F0816F}" presName="rootComposite3" presStyleCnt="0"/>
      <dgm:spPr/>
    </dgm:pt>
    <dgm:pt modelId="{40390075-1F7D-4E4E-AE6B-E98E7AF46D1D}" type="pres">
      <dgm:prSet presAssocID="{1BBAF37E-B4B0-4E5E-A9FD-09D393F0816F}" presName="rootText3" presStyleLbl="asst1" presStyleIdx="4" presStyleCnt="5" custScaleX="155002" custLinFactY="-52380" custLinFactNeighborX="-220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3AE8FD-92BA-41C9-932F-81902AFA4524}" type="pres">
      <dgm:prSet presAssocID="{1BBAF37E-B4B0-4E5E-A9FD-09D393F0816F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C2115CA-3705-46D5-A2FC-F52766E64E60}" type="pres">
      <dgm:prSet presAssocID="{1BBAF37E-B4B0-4E5E-A9FD-09D393F0816F}" presName="hierChild6" presStyleCnt="0"/>
      <dgm:spPr/>
    </dgm:pt>
    <dgm:pt modelId="{3B2F9AB3-F513-41B0-98E9-3293B614CA64}" type="pres">
      <dgm:prSet presAssocID="{1BBAF37E-B4B0-4E5E-A9FD-09D393F0816F}" presName="hierChild7" presStyleCnt="0"/>
      <dgm:spPr/>
    </dgm:pt>
  </dgm:ptLst>
  <dgm:cxnLst>
    <dgm:cxn modelId="{E294F2DC-3B81-4A45-9FB7-06B8F1009AD6}" type="presOf" srcId="{19A20F45-9F4B-4E28-80AD-600B6C730387}" destId="{8D1221ED-710B-4FCE-878D-1E61C880153D}" srcOrd="0" destOrd="0" presId="urn:microsoft.com/office/officeart/2005/8/layout/orgChart1"/>
    <dgm:cxn modelId="{6F12A5FB-318E-4D3C-B419-20F12A7B063E}" srcId="{6D3895E9-B285-4A17-8C58-FAB010E82055}" destId="{E21E8C45-702D-42FC-B48B-7A6880A933C5}" srcOrd="2" destOrd="0" parTransId="{166796A6-92C1-49BC-98DB-317FEF620498}" sibTransId="{4AE28195-B80A-4C23-9345-6E07CC5BEB73}"/>
    <dgm:cxn modelId="{082B5C35-D2CF-40C0-9A50-89628245150B}" type="presOf" srcId="{DE274D20-FB6A-46BC-B48E-620A7621CF89}" destId="{498387FF-6FBD-4768-9652-0FB091873A59}" srcOrd="0" destOrd="0" presId="urn:microsoft.com/office/officeart/2005/8/layout/orgChart1"/>
    <dgm:cxn modelId="{860C9B6E-1699-4632-903E-10F68A839AAA}" type="presOf" srcId="{E21E8C45-702D-42FC-B48B-7A6880A933C5}" destId="{21817D4D-339B-4CE7-BA1E-2180272A53CE}" srcOrd="0" destOrd="0" presId="urn:microsoft.com/office/officeart/2005/8/layout/orgChart1"/>
    <dgm:cxn modelId="{4D4BDA38-6D53-4214-A23E-7BB77AB5E87E}" type="presOf" srcId="{312C54CF-1EBD-40F7-82F4-55C8AF5239EC}" destId="{395A1FC2-8A62-4568-A6E9-4845DCFBF194}" srcOrd="0" destOrd="0" presId="urn:microsoft.com/office/officeart/2005/8/layout/orgChart1"/>
    <dgm:cxn modelId="{AD933AB4-3CDB-46C6-B107-8C5E73F17A40}" type="presOf" srcId="{6D83A6AC-F5F3-4E5D-BDD6-DFC3170FB929}" destId="{E3DA17EE-1A7E-4EF8-8E29-E79B03792772}" srcOrd="1" destOrd="0" presId="urn:microsoft.com/office/officeart/2005/8/layout/orgChart1"/>
    <dgm:cxn modelId="{66978EDE-848F-4FCF-9406-45F1E4FE7CE9}" type="presOf" srcId="{2952E9F5-62CA-40FB-A117-E19D805DB6A4}" destId="{32919FE2-8701-46A0-939B-E5AB04CADA63}" srcOrd="0" destOrd="0" presId="urn:microsoft.com/office/officeart/2005/8/layout/orgChart1"/>
    <dgm:cxn modelId="{06A29E81-80D4-4673-A7EE-AE099656CFF4}" type="presOf" srcId="{9202381C-716E-4A1F-8901-3FC64C7C7A24}" destId="{6908F77F-1E08-483D-AFC2-6483BFF94257}" srcOrd="1" destOrd="0" presId="urn:microsoft.com/office/officeart/2005/8/layout/orgChart1"/>
    <dgm:cxn modelId="{199DB843-CEE6-4096-8B6E-7E177B2CEBE3}" srcId="{6D3895E9-B285-4A17-8C58-FAB010E82055}" destId="{A19AEDCF-A443-4EF6-9813-1462BC3AD302}" srcOrd="7" destOrd="0" parTransId="{5EFFF995-AB88-4A72-B04A-C6D863262D11}" sibTransId="{4EE8EBB1-1603-4812-AC1D-E9A43E6F44DE}"/>
    <dgm:cxn modelId="{B7E46EBB-FEA5-4825-BA41-F17CBCDD8F65}" type="presOf" srcId="{7D710E60-6762-46F2-B77A-ECC43129AE1F}" destId="{B2EAE301-7CA2-468A-BF39-F9B1888E36D6}" srcOrd="1" destOrd="0" presId="urn:microsoft.com/office/officeart/2005/8/layout/orgChart1"/>
    <dgm:cxn modelId="{95981EBB-FF9B-4737-A2B1-6C35B74D4E2B}" srcId="{6D3895E9-B285-4A17-8C58-FAB010E82055}" destId="{BA077777-8F96-493A-A795-68DA6259F00F}" srcOrd="4" destOrd="0" parTransId="{312C54CF-1EBD-40F7-82F4-55C8AF5239EC}" sibTransId="{CCE5FC13-7C02-4BF8-A1E8-88838E420ABE}"/>
    <dgm:cxn modelId="{9D675713-B476-4E95-9F58-1202A393FE37}" srcId="{6D3895E9-B285-4A17-8C58-FAB010E82055}" destId="{9202381C-716E-4A1F-8901-3FC64C7C7A24}" srcOrd="0" destOrd="0" parTransId="{09CD466D-AC7B-4EC3-BB92-399C2FD832CF}" sibTransId="{B286566A-D822-4D79-BCF9-311CA8E086B2}"/>
    <dgm:cxn modelId="{F0C739C4-08E2-4ACB-BEF8-7B0BCDF72B9C}" type="presOf" srcId="{1BBAF37E-B4B0-4E5E-A9FD-09D393F0816F}" destId="{233AE8FD-92BA-41C9-932F-81902AFA4524}" srcOrd="1" destOrd="0" presId="urn:microsoft.com/office/officeart/2005/8/layout/orgChart1"/>
    <dgm:cxn modelId="{421FB23F-FA1D-4CF8-8A19-556919C78B7A}" type="presOf" srcId="{6D3895E9-B285-4A17-8C58-FAB010E82055}" destId="{D0C7722B-CF48-4A1B-8C49-DBE5CCB29442}" srcOrd="1" destOrd="0" presId="urn:microsoft.com/office/officeart/2005/8/layout/orgChart1"/>
    <dgm:cxn modelId="{308EC0BE-B673-4EC7-824A-925CE942459E}" type="presOf" srcId="{09CD466D-AC7B-4EC3-BB92-399C2FD832CF}" destId="{C2FD9D8E-9972-46E5-9526-FB85FFE01B98}" srcOrd="0" destOrd="0" presId="urn:microsoft.com/office/officeart/2005/8/layout/orgChart1"/>
    <dgm:cxn modelId="{93E9EAB6-81A0-4DB4-A5BB-893554136BE0}" srcId="{6D3895E9-B285-4A17-8C58-FAB010E82055}" destId="{4B73352B-0083-4A8B-A36F-3E418CD76B2D}" srcOrd="9" destOrd="0" parTransId="{E0A06909-CBF4-4DEE-A94C-E4784DFA18C7}" sibTransId="{8225B505-756C-4122-A126-025348801E2F}"/>
    <dgm:cxn modelId="{81DD4F21-0CE1-4C4A-AD80-5493C96F1982}" type="presOf" srcId="{166796A6-92C1-49BC-98DB-317FEF620498}" destId="{88E20C2F-5298-417B-8E30-71BEACEDB824}" srcOrd="0" destOrd="0" presId="urn:microsoft.com/office/officeart/2005/8/layout/orgChart1"/>
    <dgm:cxn modelId="{D8EA98C5-AEC8-4298-9C8B-B1ED03D5CA26}" srcId="{6D3895E9-B285-4A17-8C58-FAB010E82055}" destId="{6D83A6AC-F5F3-4E5D-BDD6-DFC3170FB929}" srcOrd="6" destOrd="0" parTransId="{6DEB51F1-B098-4FD6-8045-C2016855E771}" sibTransId="{AD9F034A-7FFE-4091-A5E3-161A7FCC3770}"/>
    <dgm:cxn modelId="{951CC6BA-05A6-4E1C-B018-BA5C51B47990}" type="presOf" srcId="{AA376B4C-4EF6-4141-BBC3-81685ADEE5D0}" destId="{700B0FF5-BA2C-49EF-977A-C86E07BCB0B0}" srcOrd="0" destOrd="0" presId="urn:microsoft.com/office/officeart/2005/8/layout/orgChart1"/>
    <dgm:cxn modelId="{D6AF5092-59C4-456E-86C1-5D10797DB319}" type="presOf" srcId="{E21E8C45-702D-42FC-B48B-7A6880A933C5}" destId="{0B293106-CB61-4192-BE17-612694583213}" srcOrd="1" destOrd="0" presId="urn:microsoft.com/office/officeart/2005/8/layout/orgChart1"/>
    <dgm:cxn modelId="{B0E2E12F-6E2D-47CD-8C57-9DDE473CA4E9}" type="presOf" srcId="{5EFFF995-AB88-4A72-B04A-C6D863262D11}" destId="{2319FF53-C264-46D7-94DA-8809E625CE8C}" srcOrd="0" destOrd="0" presId="urn:microsoft.com/office/officeart/2005/8/layout/orgChart1"/>
    <dgm:cxn modelId="{8B9F5C16-0498-4E8C-BD9F-626791E7B4B1}" type="presOf" srcId="{4B73352B-0083-4A8B-A36F-3E418CD76B2D}" destId="{B36C5E53-725C-45E3-9F15-B6A43D9EFA6A}" srcOrd="1" destOrd="0" presId="urn:microsoft.com/office/officeart/2005/8/layout/orgChart1"/>
    <dgm:cxn modelId="{49EC9BAB-B02F-4D29-8B64-2B8C6A8ECA1C}" type="presOf" srcId="{6D83A6AC-F5F3-4E5D-BDD6-DFC3170FB929}" destId="{5A759510-5BFD-4A79-91DE-465FF7D9F6F1}" srcOrd="0" destOrd="0" presId="urn:microsoft.com/office/officeart/2005/8/layout/orgChart1"/>
    <dgm:cxn modelId="{14A1E082-8CCB-4B23-A6CD-41D999926FDA}" type="presOf" srcId="{990A1FDB-B7D0-4642-834C-7C43A4155DC8}" destId="{978BC9CD-4E6D-4A4F-BCD3-E6A41F9C0234}" srcOrd="1" destOrd="0" presId="urn:microsoft.com/office/officeart/2005/8/layout/orgChart1"/>
    <dgm:cxn modelId="{AA8738D6-4FC0-4D92-856E-25902F221CD0}" type="presOf" srcId="{4AA37ADE-2CE1-4582-BA21-7216C77FF545}" destId="{98459EA0-31D0-4330-8569-DE23D798880D}" srcOrd="0" destOrd="0" presId="urn:microsoft.com/office/officeart/2005/8/layout/orgChart1"/>
    <dgm:cxn modelId="{B2403826-AB66-4CF2-9205-2C40A3346E65}" type="presOf" srcId="{1BBAF37E-B4B0-4E5E-A9FD-09D393F0816F}" destId="{40390075-1F7D-4E4E-AE6B-E98E7AF46D1D}" srcOrd="0" destOrd="0" presId="urn:microsoft.com/office/officeart/2005/8/layout/orgChart1"/>
    <dgm:cxn modelId="{1DF46287-CBCF-4782-96DF-12AA241D3849}" type="presOf" srcId="{BA077777-8F96-493A-A795-68DA6259F00F}" destId="{CB491C42-E02C-42C5-A5F4-7BA2807C7FF4}" srcOrd="1" destOrd="0" presId="urn:microsoft.com/office/officeart/2005/8/layout/orgChart1"/>
    <dgm:cxn modelId="{A2653FB1-D48A-4AF5-AAA9-8D5CC0D00C0E}" srcId="{6D3895E9-B285-4A17-8C58-FAB010E82055}" destId="{9435BC3F-A6A0-4158-B13C-C5309F8CF0D7}" srcOrd="5" destOrd="0" parTransId="{2952E9F5-62CA-40FB-A117-E19D805DB6A4}" sibTransId="{264AE635-857A-4AD0-B1DB-A3A44685CED6}"/>
    <dgm:cxn modelId="{77007317-29EA-43DA-9615-16BBBF7CDFB4}" type="presOf" srcId="{9202381C-716E-4A1F-8901-3FC64C7C7A24}" destId="{008AD01D-3E87-431F-964A-B13E0A61CB59}" srcOrd="0" destOrd="0" presId="urn:microsoft.com/office/officeart/2005/8/layout/orgChart1"/>
    <dgm:cxn modelId="{9E609503-E53D-44F5-93EE-C811A2586772}" type="presOf" srcId="{4B73352B-0083-4A8B-A36F-3E418CD76B2D}" destId="{92A5DDCC-06F2-4493-B049-EFC3EE31223C}" srcOrd="0" destOrd="0" presId="urn:microsoft.com/office/officeart/2005/8/layout/orgChart1"/>
    <dgm:cxn modelId="{2763E0CE-9078-4696-B758-DDA0AF6ABC17}" type="presOf" srcId="{9435BC3F-A6A0-4158-B13C-C5309F8CF0D7}" destId="{BFD8CD41-E29B-4EC7-AF29-1B3A37592A8E}" srcOrd="1" destOrd="0" presId="urn:microsoft.com/office/officeart/2005/8/layout/orgChart1"/>
    <dgm:cxn modelId="{6776FB34-0950-4653-A3CF-455273BE5DA0}" srcId="{6D3895E9-B285-4A17-8C58-FAB010E82055}" destId="{7D710E60-6762-46F2-B77A-ECC43129AE1F}" srcOrd="3" destOrd="0" parTransId="{DE274D20-FB6A-46BC-B48E-620A7621CF89}" sibTransId="{6823BE41-F819-415F-B96B-395A99681746}"/>
    <dgm:cxn modelId="{2728DDBD-5FF0-4F77-9B32-F96C643C2BAB}" type="presOf" srcId="{E0A06909-CBF4-4DEE-A94C-E4784DFA18C7}" destId="{700EA17E-8E5A-44AD-BB34-F104768790F5}" srcOrd="0" destOrd="0" presId="urn:microsoft.com/office/officeart/2005/8/layout/orgChart1"/>
    <dgm:cxn modelId="{6A4FF293-9605-48A7-A4F7-5F629C6054DA}" type="presOf" srcId="{6D3895E9-B285-4A17-8C58-FAB010E82055}" destId="{ECD28116-E2F4-42B2-9494-6FA962E6E0D4}" srcOrd="0" destOrd="0" presId="urn:microsoft.com/office/officeart/2005/8/layout/orgChart1"/>
    <dgm:cxn modelId="{553CFCE8-8A8A-43BD-8276-63FF73FB17D5}" type="presOf" srcId="{4AA37ADE-2CE1-4582-BA21-7216C77FF545}" destId="{779AB2F3-B190-48AA-8798-ED3C04A18DAB}" srcOrd="1" destOrd="0" presId="urn:microsoft.com/office/officeart/2005/8/layout/orgChart1"/>
    <dgm:cxn modelId="{9535490F-9BDD-414F-B8A4-280B29628260}" type="presOf" srcId="{9435BC3F-A6A0-4158-B13C-C5309F8CF0D7}" destId="{4758816E-2441-4A8D-854E-14756DBC7C2A}" srcOrd="0" destOrd="0" presId="urn:microsoft.com/office/officeart/2005/8/layout/orgChart1"/>
    <dgm:cxn modelId="{A6E2FF5F-EF38-469A-A725-F4E7ECE82D42}" type="presOf" srcId="{7D710E60-6762-46F2-B77A-ECC43129AE1F}" destId="{16829B7C-96C2-4625-9271-21DFA7B516B3}" srcOrd="0" destOrd="0" presId="urn:microsoft.com/office/officeart/2005/8/layout/orgChart1"/>
    <dgm:cxn modelId="{46CDD8E8-7E77-45FE-BBD7-623A0BE76A4E}" srcId="{6D3895E9-B285-4A17-8C58-FAB010E82055}" destId="{1BBAF37E-B4B0-4E5E-A9FD-09D393F0816F}" srcOrd="10" destOrd="0" parTransId="{AA376B4C-4EF6-4141-BBC3-81685ADEE5D0}" sibTransId="{DFC35468-E61C-4D6E-BB82-432DA99B9463}"/>
    <dgm:cxn modelId="{32AA038E-766C-4EF5-8A33-51423CAAC1A3}" type="presOf" srcId="{6DEB51F1-B098-4FD6-8045-C2016855E771}" destId="{015C1BAD-DF34-4BA8-99FF-4DC69BCF017E}" srcOrd="0" destOrd="0" presId="urn:microsoft.com/office/officeart/2005/8/layout/orgChart1"/>
    <dgm:cxn modelId="{585483BB-624C-4467-B7EB-4EF39DF92802}" type="presOf" srcId="{47BE768E-29AC-46FC-B4BF-F44270161DE8}" destId="{3021E581-73EC-45FB-9664-E48708E023FB}" srcOrd="0" destOrd="0" presId="urn:microsoft.com/office/officeart/2005/8/layout/orgChart1"/>
    <dgm:cxn modelId="{0D344F15-5BAD-416C-B000-698A7F3323E6}" type="presOf" srcId="{A19AEDCF-A443-4EF6-9813-1462BC3AD302}" destId="{E409CD2C-04CA-45D8-A3A2-F93A2228FAE9}" srcOrd="0" destOrd="0" presId="urn:microsoft.com/office/officeart/2005/8/layout/orgChart1"/>
    <dgm:cxn modelId="{F203E59C-FBF4-48C3-A8C9-487A1BE9C17E}" srcId="{6D3895E9-B285-4A17-8C58-FAB010E82055}" destId="{990A1FDB-B7D0-4642-834C-7C43A4155DC8}" srcOrd="1" destOrd="0" parTransId="{075178A8-9357-4EF9-95ED-06967BCB422A}" sibTransId="{BAF76024-3C61-49BB-9A54-07DD55701380}"/>
    <dgm:cxn modelId="{EEB36E04-7B8C-47FD-A1F2-3391BBD06674}" type="presOf" srcId="{A19AEDCF-A443-4EF6-9813-1462BC3AD302}" destId="{0E0AAA17-9145-44A8-9A7B-FFDCC0CA477E}" srcOrd="1" destOrd="0" presId="urn:microsoft.com/office/officeart/2005/8/layout/orgChart1"/>
    <dgm:cxn modelId="{F519E84B-FC9C-4E27-8BBE-0F0B35F972A2}" srcId="{6D3895E9-B285-4A17-8C58-FAB010E82055}" destId="{4AA37ADE-2CE1-4582-BA21-7216C77FF545}" srcOrd="8" destOrd="0" parTransId="{19A20F45-9F4B-4E28-80AD-600B6C730387}" sibTransId="{2675C90B-CE2E-45DE-A4EC-F48BDE3B400B}"/>
    <dgm:cxn modelId="{EA81F2E0-33D9-4015-8B54-A88ABEE41F69}" type="presOf" srcId="{990A1FDB-B7D0-4642-834C-7C43A4155DC8}" destId="{36BAB9F7-E7C8-426E-9780-6D3647308888}" srcOrd="0" destOrd="0" presId="urn:microsoft.com/office/officeart/2005/8/layout/orgChart1"/>
    <dgm:cxn modelId="{D68FA7BF-7894-4FA3-85B3-5117981D4BE9}" type="presOf" srcId="{BA077777-8F96-493A-A795-68DA6259F00F}" destId="{5853CA7D-AC09-4350-851D-7195B5D6D2B8}" srcOrd="0" destOrd="0" presId="urn:microsoft.com/office/officeart/2005/8/layout/orgChart1"/>
    <dgm:cxn modelId="{AF4BBF73-94B7-43B2-AEE6-7AB0A8C0AA32}" type="presOf" srcId="{075178A8-9357-4EF9-95ED-06967BCB422A}" destId="{ED7B167F-3582-4043-8B7E-B49DFC25473A}" srcOrd="0" destOrd="0" presId="urn:microsoft.com/office/officeart/2005/8/layout/orgChart1"/>
    <dgm:cxn modelId="{F4D5C580-0839-443D-AFC2-E5E76F22EECF}" srcId="{47BE768E-29AC-46FC-B4BF-F44270161DE8}" destId="{6D3895E9-B285-4A17-8C58-FAB010E82055}" srcOrd="0" destOrd="0" parTransId="{AC7C4A12-F62F-4839-9AB9-06BB63DBC001}" sibTransId="{2576925A-4BE9-4284-AC11-A104EA091E1E}"/>
    <dgm:cxn modelId="{92916FF3-9948-45BE-B4ED-B6CC785FB45A}" type="presParOf" srcId="{3021E581-73EC-45FB-9664-E48708E023FB}" destId="{A19E33B6-8533-4734-B968-B4650F081AC6}" srcOrd="0" destOrd="0" presId="urn:microsoft.com/office/officeart/2005/8/layout/orgChart1"/>
    <dgm:cxn modelId="{D19B9410-4238-4BAB-88D8-06AE1AC8E065}" type="presParOf" srcId="{A19E33B6-8533-4734-B968-B4650F081AC6}" destId="{28D17752-EDE1-49C6-A86B-BB39002D12AA}" srcOrd="0" destOrd="0" presId="urn:microsoft.com/office/officeart/2005/8/layout/orgChart1"/>
    <dgm:cxn modelId="{49B1F629-E9E0-495F-BDAB-8ED28FEEB758}" type="presParOf" srcId="{28D17752-EDE1-49C6-A86B-BB39002D12AA}" destId="{ECD28116-E2F4-42B2-9494-6FA962E6E0D4}" srcOrd="0" destOrd="0" presId="urn:microsoft.com/office/officeart/2005/8/layout/orgChart1"/>
    <dgm:cxn modelId="{B509EDD7-C24E-48CE-B679-FD03989AD7A3}" type="presParOf" srcId="{28D17752-EDE1-49C6-A86B-BB39002D12AA}" destId="{D0C7722B-CF48-4A1B-8C49-DBE5CCB29442}" srcOrd="1" destOrd="0" presId="urn:microsoft.com/office/officeart/2005/8/layout/orgChart1"/>
    <dgm:cxn modelId="{63915FBD-8D47-4C17-9095-B543E7868F9B}" type="presParOf" srcId="{A19E33B6-8533-4734-B968-B4650F081AC6}" destId="{687C27BC-2B3A-4CFF-982C-4D8D30B8A37A}" srcOrd="1" destOrd="0" presId="urn:microsoft.com/office/officeart/2005/8/layout/orgChart1"/>
    <dgm:cxn modelId="{5052F680-D516-4797-B4DC-C3C97E67C657}" type="presParOf" srcId="{687C27BC-2B3A-4CFF-982C-4D8D30B8A37A}" destId="{498387FF-6FBD-4768-9652-0FB091873A59}" srcOrd="0" destOrd="0" presId="urn:microsoft.com/office/officeart/2005/8/layout/orgChart1"/>
    <dgm:cxn modelId="{DEC50D94-541C-4CB7-97B5-D95A88B69BAB}" type="presParOf" srcId="{687C27BC-2B3A-4CFF-982C-4D8D30B8A37A}" destId="{A613A517-4F36-4236-9D1D-4F4686DF2475}" srcOrd="1" destOrd="0" presId="urn:microsoft.com/office/officeart/2005/8/layout/orgChart1"/>
    <dgm:cxn modelId="{14DF12C0-16AB-4EA4-94B2-614DFBA6A432}" type="presParOf" srcId="{A613A517-4F36-4236-9D1D-4F4686DF2475}" destId="{521868EF-2396-4705-8C42-FB1B566FFBC8}" srcOrd="0" destOrd="0" presId="urn:microsoft.com/office/officeart/2005/8/layout/orgChart1"/>
    <dgm:cxn modelId="{9C075466-DBBB-4385-B372-D2AE49D281E7}" type="presParOf" srcId="{521868EF-2396-4705-8C42-FB1B566FFBC8}" destId="{16829B7C-96C2-4625-9271-21DFA7B516B3}" srcOrd="0" destOrd="0" presId="urn:microsoft.com/office/officeart/2005/8/layout/orgChart1"/>
    <dgm:cxn modelId="{2F2C13AA-A01E-4694-A388-CD55C31F3622}" type="presParOf" srcId="{521868EF-2396-4705-8C42-FB1B566FFBC8}" destId="{B2EAE301-7CA2-468A-BF39-F9B1888E36D6}" srcOrd="1" destOrd="0" presId="urn:microsoft.com/office/officeart/2005/8/layout/orgChart1"/>
    <dgm:cxn modelId="{3AD2C131-2945-4082-AA79-7558EFD849A5}" type="presParOf" srcId="{A613A517-4F36-4236-9D1D-4F4686DF2475}" destId="{27CF2E84-CABA-40E6-96CD-59D90C77E1E5}" srcOrd="1" destOrd="0" presId="urn:microsoft.com/office/officeart/2005/8/layout/orgChart1"/>
    <dgm:cxn modelId="{47694B4B-5117-4666-AE86-13FB6863DDB6}" type="presParOf" srcId="{A613A517-4F36-4236-9D1D-4F4686DF2475}" destId="{1EBE58BF-4DCA-4F61-85EC-731AB54F5991}" srcOrd="2" destOrd="0" presId="urn:microsoft.com/office/officeart/2005/8/layout/orgChart1"/>
    <dgm:cxn modelId="{A88FCBD6-A89F-40BC-9E52-BF343BE29163}" type="presParOf" srcId="{687C27BC-2B3A-4CFF-982C-4D8D30B8A37A}" destId="{395A1FC2-8A62-4568-A6E9-4845DCFBF194}" srcOrd="2" destOrd="0" presId="urn:microsoft.com/office/officeart/2005/8/layout/orgChart1"/>
    <dgm:cxn modelId="{654DF759-CCBF-403C-BB72-3CE5F4E5DBC4}" type="presParOf" srcId="{687C27BC-2B3A-4CFF-982C-4D8D30B8A37A}" destId="{A3F1D88F-05E0-4938-9EA7-376B6130BF91}" srcOrd="3" destOrd="0" presId="urn:microsoft.com/office/officeart/2005/8/layout/orgChart1"/>
    <dgm:cxn modelId="{AEB03B04-B5F0-44A7-BF33-61FACD3B272F}" type="presParOf" srcId="{A3F1D88F-05E0-4938-9EA7-376B6130BF91}" destId="{6E95DB2F-0286-4D38-8604-215B3B6B1D02}" srcOrd="0" destOrd="0" presId="urn:microsoft.com/office/officeart/2005/8/layout/orgChart1"/>
    <dgm:cxn modelId="{FA025768-95F6-439E-B637-4493B79D6838}" type="presParOf" srcId="{6E95DB2F-0286-4D38-8604-215B3B6B1D02}" destId="{5853CA7D-AC09-4350-851D-7195B5D6D2B8}" srcOrd="0" destOrd="0" presId="urn:microsoft.com/office/officeart/2005/8/layout/orgChart1"/>
    <dgm:cxn modelId="{EB5A1C6F-3792-4A4C-8D2E-989FEAECC6B1}" type="presParOf" srcId="{6E95DB2F-0286-4D38-8604-215B3B6B1D02}" destId="{CB491C42-E02C-42C5-A5F4-7BA2807C7FF4}" srcOrd="1" destOrd="0" presId="urn:microsoft.com/office/officeart/2005/8/layout/orgChart1"/>
    <dgm:cxn modelId="{05687200-44F6-491A-8B83-AC2BA9B7C788}" type="presParOf" srcId="{A3F1D88F-05E0-4938-9EA7-376B6130BF91}" destId="{94FC9014-CB7F-4111-AF96-59820EDBEE70}" srcOrd="1" destOrd="0" presId="urn:microsoft.com/office/officeart/2005/8/layout/orgChart1"/>
    <dgm:cxn modelId="{A3A22A81-A9BB-4548-AC1B-3D4C04AC6812}" type="presParOf" srcId="{A3F1D88F-05E0-4938-9EA7-376B6130BF91}" destId="{A84AF7FF-0EBD-4090-8434-55B7D7CAE04B}" srcOrd="2" destOrd="0" presId="urn:microsoft.com/office/officeart/2005/8/layout/orgChart1"/>
    <dgm:cxn modelId="{FEC8F5DA-5399-48E3-A095-B4A48C91E213}" type="presParOf" srcId="{687C27BC-2B3A-4CFF-982C-4D8D30B8A37A}" destId="{32919FE2-8701-46A0-939B-E5AB04CADA63}" srcOrd="4" destOrd="0" presId="urn:microsoft.com/office/officeart/2005/8/layout/orgChart1"/>
    <dgm:cxn modelId="{B89CCFAC-441F-48F9-A0BB-9113B03C9279}" type="presParOf" srcId="{687C27BC-2B3A-4CFF-982C-4D8D30B8A37A}" destId="{0C0D8274-2C43-4106-BD11-4D69DB0F8CC6}" srcOrd="5" destOrd="0" presId="urn:microsoft.com/office/officeart/2005/8/layout/orgChart1"/>
    <dgm:cxn modelId="{2B6F4D66-D793-4804-8E89-8CCFD802EF6C}" type="presParOf" srcId="{0C0D8274-2C43-4106-BD11-4D69DB0F8CC6}" destId="{444E1EF7-1DB7-4949-9ED4-D21B0BEB5166}" srcOrd="0" destOrd="0" presId="urn:microsoft.com/office/officeart/2005/8/layout/orgChart1"/>
    <dgm:cxn modelId="{FE12C682-F2F9-4ECD-9629-88CE720BD341}" type="presParOf" srcId="{444E1EF7-1DB7-4949-9ED4-D21B0BEB5166}" destId="{4758816E-2441-4A8D-854E-14756DBC7C2A}" srcOrd="0" destOrd="0" presId="urn:microsoft.com/office/officeart/2005/8/layout/orgChart1"/>
    <dgm:cxn modelId="{3B104358-1063-4D06-AE09-89277729CE9A}" type="presParOf" srcId="{444E1EF7-1DB7-4949-9ED4-D21B0BEB5166}" destId="{BFD8CD41-E29B-4EC7-AF29-1B3A37592A8E}" srcOrd="1" destOrd="0" presId="urn:microsoft.com/office/officeart/2005/8/layout/orgChart1"/>
    <dgm:cxn modelId="{BEA2D132-E68B-4A66-B642-3ABB14E08A1F}" type="presParOf" srcId="{0C0D8274-2C43-4106-BD11-4D69DB0F8CC6}" destId="{5A73DC9F-0E56-4C99-83DD-782E985CA850}" srcOrd="1" destOrd="0" presId="urn:microsoft.com/office/officeart/2005/8/layout/orgChart1"/>
    <dgm:cxn modelId="{1C0B7D9D-ECBE-4D1C-BFAA-1B85B5E7A7ED}" type="presParOf" srcId="{0C0D8274-2C43-4106-BD11-4D69DB0F8CC6}" destId="{F4B5DCEA-EF25-44B0-BA8A-4EEDB87B0CEB}" srcOrd="2" destOrd="0" presId="urn:microsoft.com/office/officeart/2005/8/layout/orgChart1"/>
    <dgm:cxn modelId="{4EF8346E-FFF9-42F9-BE13-45FA477B6350}" type="presParOf" srcId="{687C27BC-2B3A-4CFF-982C-4D8D30B8A37A}" destId="{015C1BAD-DF34-4BA8-99FF-4DC69BCF017E}" srcOrd="6" destOrd="0" presId="urn:microsoft.com/office/officeart/2005/8/layout/orgChart1"/>
    <dgm:cxn modelId="{26A998D4-3C5C-4F04-B958-BFC75C2F0040}" type="presParOf" srcId="{687C27BC-2B3A-4CFF-982C-4D8D30B8A37A}" destId="{58D0794E-0A66-4B84-BCBB-4AC24F313B7E}" srcOrd="7" destOrd="0" presId="urn:microsoft.com/office/officeart/2005/8/layout/orgChart1"/>
    <dgm:cxn modelId="{52A45CDD-8746-4014-B244-AC92D35F0ADD}" type="presParOf" srcId="{58D0794E-0A66-4B84-BCBB-4AC24F313B7E}" destId="{1DE35DA2-7827-4F46-A8A4-92E7B8EF96E1}" srcOrd="0" destOrd="0" presId="urn:microsoft.com/office/officeart/2005/8/layout/orgChart1"/>
    <dgm:cxn modelId="{EF469FB2-3C83-4677-9AF1-9DCCABFA8293}" type="presParOf" srcId="{1DE35DA2-7827-4F46-A8A4-92E7B8EF96E1}" destId="{5A759510-5BFD-4A79-91DE-465FF7D9F6F1}" srcOrd="0" destOrd="0" presId="urn:microsoft.com/office/officeart/2005/8/layout/orgChart1"/>
    <dgm:cxn modelId="{B4434957-763C-4A03-B04A-6F7A95FE26C1}" type="presParOf" srcId="{1DE35DA2-7827-4F46-A8A4-92E7B8EF96E1}" destId="{E3DA17EE-1A7E-4EF8-8E29-E79B03792772}" srcOrd="1" destOrd="0" presId="urn:microsoft.com/office/officeart/2005/8/layout/orgChart1"/>
    <dgm:cxn modelId="{79B135E5-BED7-44DF-9288-68D092E09DED}" type="presParOf" srcId="{58D0794E-0A66-4B84-BCBB-4AC24F313B7E}" destId="{AA210D8C-BAD4-4DDD-B014-EBC6AE662F80}" srcOrd="1" destOrd="0" presId="urn:microsoft.com/office/officeart/2005/8/layout/orgChart1"/>
    <dgm:cxn modelId="{1469B86E-B3F2-466E-BD13-EFF5B77A580D}" type="presParOf" srcId="{58D0794E-0A66-4B84-BCBB-4AC24F313B7E}" destId="{BEF4C6DC-AFA0-4A4D-9581-567643ED7129}" srcOrd="2" destOrd="0" presId="urn:microsoft.com/office/officeart/2005/8/layout/orgChart1"/>
    <dgm:cxn modelId="{170ECB86-0254-4C47-816A-5472651BAA3C}" type="presParOf" srcId="{687C27BC-2B3A-4CFF-982C-4D8D30B8A37A}" destId="{2319FF53-C264-46D7-94DA-8809E625CE8C}" srcOrd="8" destOrd="0" presId="urn:microsoft.com/office/officeart/2005/8/layout/orgChart1"/>
    <dgm:cxn modelId="{62C57610-CA82-4A78-B95C-20E41FC661B8}" type="presParOf" srcId="{687C27BC-2B3A-4CFF-982C-4D8D30B8A37A}" destId="{DDF5C8BE-9424-4FCC-8A0A-0581D74FD853}" srcOrd="9" destOrd="0" presId="urn:microsoft.com/office/officeart/2005/8/layout/orgChart1"/>
    <dgm:cxn modelId="{5597BABA-4457-4414-9D6A-B28BE3F36D60}" type="presParOf" srcId="{DDF5C8BE-9424-4FCC-8A0A-0581D74FD853}" destId="{1DAD31C3-88BD-49B9-8615-43EF31512DCD}" srcOrd="0" destOrd="0" presId="urn:microsoft.com/office/officeart/2005/8/layout/orgChart1"/>
    <dgm:cxn modelId="{A43410FD-9FF9-4C88-AE9F-E614F3772CB3}" type="presParOf" srcId="{1DAD31C3-88BD-49B9-8615-43EF31512DCD}" destId="{E409CD2C-04CA-45D8-A3A2-F93A2228FAE9}" srcOrd="0" destOrd="0" presId="urn:microsoft.com/office/officeart/2005/8/layout/orgChart1"/>
    <dgm:cxn modelId="{7E8336B1-D553-4941-8409-489EB0AE8B7B}" type="presParOf" srcId="{1DAD31C3-88BD-49B9-8615-43EF31512DCD}" destId="{0E0AAA17-9145-44A8-9A7B-FFDCC0CA477E}" srcOrd="1" destOrd="0" presId="urn:microsoft.com/office/officeart/2005/8/layout/orgChart1"/>
    <dgm:cxn modelId="{0AFAE5CF-1981-4AE5-A310-AA6730896F33}" type="presParOf" srcId="{DDF5C8BE-9424-4FCC-8A0A-0581D74FD853}" destId="{98103099-2A15-43F0-8B0C-84CA0892F94F}" srcOrd="1" destOrd="0" presId="urn:microsoft.com/office/officeart/2005/8/layout/orgChart1"/>
    <dgm:cxn modelId="{16F8E36A-0BDB-4535-821E-52B3BEECC345}" type="presParOf" srcId="{DDF5C8BE-9424-4FCC-8A0A-0581D74FD853}" destId="{121D6D70-5E2D-49A9-A088-45386DB52FDC}" srcOrd="2" destOrd="0" presId="urn:microsoft.com/office/officeart/2005/8/layout/orgChart1"/>
    <dgm:cxn modelId="{63B73BF7-913C-4B2D-AB4E-C3610FC54E7A}" type="presParOf" srcId="{687C27BC-2B3A-4CFF-982C-4D8D30B8A37A}" destId="{700EA17E-8E5A-44AD-BB34-F104768790F5}" srcOrd="10" destOrd="0" presId="urn:microsoft.com/office/officeart/2005/8/layout/orgChart1"/>
    <dgm:cxn modelId="{100E7FA9-90F3-4F7C-8516-4000D81FD064}" type="presParOf" srcId="{687C27BC-2B3A-4CFF-982C-4D8D30B8A37A}" destId="{9B58EF38-E246-4F88-8989-580AC8289AAD}" srcOrd="11" destOrd="0" presId="urn:microsoft.com/office/officeart/2005/8/layout/orgChart1"/>
    <dgm:cxn modelId="{0C88D7F2-BADF-4B05-A0DD-15AE1FE70F83}" type="presParOf" srcId="{9B58EF38-E246-4F88-8989-580AC8289AAD}" destId="{538B74BD-B1E3-4541-92B1-AC112C35FF77}" srcOrd="0" destOrd="0" presId="urn:microsoft.com/office/officeart/2005/8/layout/orgChart1"/>
    <dgm:cxn modelId="{F1CB34BA-FA4C-4136-9EA6-2804E744701D}" type="presParOf" srcId="{538B74BD-B1E3-4541-92B1-AC112C35FF77}" destId="{92A5DDCC-06F2-4493-B049-EFC3EE31223C}" srcOrd="0" destOrd="0" presId="urn:microsoft.com/office/officeart/2005/8/layout/orgChart1"/>
    <dgm:cxn modelId="{C9C59482-D5EB-4AF0-AB8E-F7D8AA78C001}" type="presParOf" srcId="{538B74BD-B1E3-4541-92B1-AC112C35FF77}" destId="{B36C5E53-725C-45E3-9F15-B6A43D9EFA6A}" srcOrd="1" destOrd="0" presId="urn:microsoft.com/office/officeart/2005/8/layout/orgChart1"/>
    <dgm:cxn modelId="{DFADCCD9-3202-4C8B-8AA9-5CDC34F98426}" type="presParOf" srcId="{9B58EF38-E246-4F88-8989-580AC8289AAD}" destId="{99BCD86E-1390-43F5-8F9B-F753496811FA}" srcOrd="1" destOrd="0" presId="urn:microsoft.com/office/officeart/2005/8/layout/orgChart1"/>
    <dgm:cxn modelId="{B57B7F95-8B4F-4E91-ABC6-18C22630A85F}" type="presParOf" srcId="{9B58EF38-E246-4F88-8989-580AC8289AAD}" destId="{2AE8ACE9-D12A-4BFC-BCBA-E07721C2308B}" srcOrd="2" destOrd="0" presId="urn:microsoft.com/office/officeart/2005/8/layout/orgChart1"/>
    <dgm:cxn modelId="{5D861718-C268-4B50-B895-B322543EE702}" type="presParOf" srcId="{A19E33B6-8533-4734-B968-B4650F081AC6}" destId="{30713408-E861-4263-A06D-CEF2FD19280A}" srcOrd="2" destOrd="0" presId="urn:microsoft.com/office/officeart/2005/8/layout/orgChart1"/>
    <dgm:cxn modelId="{92A10CC5-A811-4C5E-9916-8C5E8F185ACF}" type="presParOf" srcId="{30713408-E861-4263-A06D-CEF2FD19280A}" destId="{C2FD9D8E-9972-46E5-9526-FB85FFE01B98}" srcOrd="0" destOrd="0" presId="urn:microsoft.com/office/officeart/2005/8/layout/orgChart1"/>
    <dgm:cxn modelId="{C5812937-7439-4F0C-A78B-01F63107468C}" type="presParOf" srcId="{30713408-E861-4263-A06D-CEF2FD19280A}" destId="{04A84FD8-5529-4681-A0F4-8BA9AD733E01}" srcOrd="1" destOrd="0" presId="urn:microsoft.com/office/officeart/2005/8/layout/orgChart1"/>
    <dgm:cxn modelId="{C4ACD010-48FF-4336-82BB-468CF7A89570}" type="presParOf" srcId="{04A84FD8-5529-4681-A0F4-8BA9AD733E01}" destId="{24E492E4-C263-4954-AB51-0CD0CD937F7F}" srcOrd="0" destOrd="0" presId="urn:microsoft.com/office/officeart/2005/8/layout/orgChart1"/>
    <dgm:cxn modelId="{F34CF8B5-EB7D-4080-BB22-EBD27A5151C1}" type="presParOf" srcId="{24E492E4-C263-4954-AB51-0CD0CD937F7F}" destId="{008AD01D-3E87-431F-964A-B13E0A61CB59}" srcOrd="0" destOrd="0" presId="urn:microsoft.com/office/officeart/2005/8/layout/orgChart1"/>
    <dgm:cxn modelId="{5F270865-16AC-4864-AB7C-27B5C7DA2A45}" type="presParOf" srcId="{24E492E4-C263-4954-AB51-0CD0CD937F7F}" destId="{6908F77F-1E08-483D-AFC2-6483BFF94257}" srcOrd="1" destOrd="0" presId="urn:microsoft.com/office/officeart/2005/8/layout/orgChart1"/>
    <dgm:cxn modelId="{9B34413A-1254-4147-A761-79755789F00C}" type="presParOf" srcId="{04A84FD8-5529-4681-A0F4-8BA9AD733E01}" destId="{E81D3166-3F8B-4F54-80B3-A6EC9F703A2D}" srcOrd="1" destOrd="0" presId="urn:microsoft.com/office/officeart/2005/8/layout/orgChart1"/>
    <dgm:cxn modelId="{AD8FC473-61FE-4E10-AC22-8B1492514D9E}" type="presParOf" srcId="{04A84FD8-5529-4681-A0F4-8BA9AD733E01}" destId="{29154425-0FF0-4300-8513-9C1D05F05AF4}" srcOrd="2" destOrd="0" presId="urn:microsoft.com/office/officeart/2005/8/layout/orgChart1"/>
    <dgm:cxn modelId="{EF945740-8676-43D2-927C-ACD0EC4A1D80}" type="presParOf" srcId="{30713408-E861-4263-A06D-CEF2FD19280A}" destId="{ED7B167F-3582-4043-8B7E-B49DFC25473A}" srcOrd="2" destOrd="0" presId="urn:microsoft.com/office/officeart/2005/8/layout/orgChart1"/>
    <dgm:cxn modelId="{65A2CC4B-0BF2-4045-9A24-DEEAB33C5BFB}" type="presParOf" srcId="{30713408-E861-4263-A06D-CEF2FD19280A}" destId="{66DCAF6E-3A74-4A9F-8CAC-518BD10A0034}" srcOrd="3" destOrd="0" presId="urn:microsoft.com/office/officeart/2005/8/layout/orgChart1"/>
    <dgm:cxn modelId="{F2FE8E77-439F-4613-BB59-CB65F761501A}" type="presParOf" srcId="{66DCAF6E-3A74-4A9F-8CAC-518BD10A0034}" destId="{B2E11E45-1710-4694-A5DC-7B19AA3F0A2A}" srcOrd="0" destOrd="0" presId="urn:microsoft.com/office/officeart/2005/8/layout/orgChart1"/>
    <dgm:cxn modelId="{53FB3E35-E817-4CF7-8995-62687B62B28B}" type="presParOf" srcId="{B2E11E45-1710-4694-A5DC-7B19AA3F0A2A}" destId="{36BAB9F7-E7C8-426E-9780-6D3647308888}" srcOrd="0" destOrd="0" presId="urn:microsoft.com/office/officeart/2005/8/layout/orgChart1"/>
    <dgm:cxn modelId="{8261C0CD-5FAF-4A1F-A6B9-8F4EF80FE127}" type="presParOf" srcId="{B2E11E45-1710-4694-A5DC-7B19AA3F0A2A}" destId="{978BC9CD-4E6D-4A4F-BCD3-E6A41F9C0234}" srcOrd="1" destOrd="0" presId="urn:microsoft.com/office/officeart/2005/8/layout/orgChart1"/>
    <dgm:cxn modelId="{4F827FD4-C50D-4D0A-8668-0F6953A1F6C4}" type="presParOf" srcId="{66DCAF6E-3A74-4A9F-8CAC-518BD10A0034}" destId="{7AD60D6B-4315-40D3-A0AF-34E568BFBD31}" srcOrd="1" destOrd="0" presId="urn:microsoft.com/office/officeart/2005/8/layout/orgChart1"/>
    <dgm:cxn modelId="{253F59FC-F4FC-4D23-A018-78B5D835F56B}" type="presParOf" srcId="{66DCAF6E-3A74-4A9F-8CAC-518BD10A0034}" destId="{B7C994DE-0FA2-4CA8-BD59-230D297ECFF8}" srcOrd="2" destOrd="0" presId="urn:microsoft.com/office/officeart/2005/8/layout/orgChart1"/>
    <dgm:cxn modelId="{00F03691-80E8-4656-BDFB-75F5BF0EBCE3}" type="presParOf" srcId="{30713408-E861-4263-A06D-CEF2FD19280A}" destId="{88E20C2F-5298-417B-8E30-71BEACEDB824}" srcOrd="4" destOrd="0" presId="urn:microsoft.com/office/officeart/2005/8/layout/orgChart1"/>
    <dgm:cxn modelId="{3ADABEA0-539A-4CE3-9DAD-C37469D0159C}" type="presParOf" srcId="{30713408-E861-4263-A06D-CEF2FD19280A}" destId="{4D89DF77-8821-4726-80F4-87B2846D9856}" srcOrd="5" destOrd="0" presId="urn:microsoft.com/office/officeart/2005/8/layout/orgChart1"/>
    <dgm:cxn modelId="{A67CA3E3-06CF-4804-AEE2-C7A2F43ADE82}" type="presParOf" srcId="{4D89DF77-8821-4726-80F4-87B2846D9856}" destId="{1F46818A-0E43-40F2-A3B0-A1E24B6C24EA}" srcOrd="0" destOrd="0" presId="urn:microsoft.com/office/officeart/2005/8/layout/orgChart1"/>
    <dgm:cxn modelId="{ED79DF39-B0EF-4955-8C9A-89FB783BC16C}" type="presParOf" srcId="{1F46818A-0E43-40F2-A3B0-A1E24B6C24EA}" destId="{21817D4D-339B-4CE7-BA1E-2180272A53CE}" srcOrd="0" destOrd="0" presId="urn:microsoft.com/office/officeart/2005/8/layout/orgChart1"/>
    <dgm:cxn modelId="{15AF34E9-D066-42F1-B4C6-AD9C1FCEE763}" type="presParOf" srcId="{1F46818A-0E43-40F2-A3B0-A1E24B6C24EA}" destId="{0B293106-CB61-4192-BE17-612694583213}" srcOrd="1" destOrd="0" presId="urn:microsoft.com/office/officeart/2005/8/layout/orgChart1"/>
    <dgm:cxn modelId="{C19A7F8D-E0DB-4C34-835E-B227AB6ED3E9}" type="presParOf" srcId="{4D89DF77-8821-4726-80F4-87B2846D9856}" destId="{5F45A6AE-ADCD-4C20-B672-EE9E38CCF067}" srcOrd="1" destOrd="0" presId="urn:microsoft.com/office/officeart/2005/8/layout/orgChart1"/>
    <dgm:cxn modelId="{9467080B-3343-4004-84DD-D9BE4E28E48F}" type="presParOf" srcId="{4D89DF77-8821-4726-80F4-87B2846D9856}" destId="{A3DC0C54-ECB2-4B72-874E-72A74D893A6E}" srcOrd="2" destOrd="0" presId="urn:microsoft.com/office/officeart/2005/8/layout/orgChart1"/>
    <dgm:cxn modelId="{AC589F20-83E6-4E2D-B2A7-39A1B3BCCDFE}" type="presParOf" srcId="{30713408-E861-4263-A06D-CEF2FD19280A}" destId="{8D1221ED-710B-4FCE-878D-1E61C880153D}" srcOrd="6" destOrd="0" presId="urn:microsoft.com/office/officeart/2005/8/layout/orgChart1"/>
    <dgm:cxn modelId="{3438B27B-A0FE-4B35-9CCF-395CD5F65779}" type="presParOf" srcId="{30713408-E861-4263-A06D-CEF2FD19280A}" destId="{2BE48C51-3D03-4030-8CDD-C8EC85DC7003}" srcOrd="7" destOrd="0" presId="urn:microsoft.com/office/officeart/2005/8/layout/orgChart1"/>
    <dgm:cxn modelId="{5C4F842B-37BF-46C8-9E7C-EE3A1A91CAF7}" type="presParOf" srcId="{2BE48C51-3D03-4030-8CDD-C8EC85DC7003}" destId="{D26758EF-B2AF-4BED-9450-EAF21CF945A7}" srcOrd="0" destOrd="0" presId="urn:microsoft.com/office/officeart/2005/8/layout/orgChart1"/>
    <dgm:cxn modelId="{26431323-A2FE-4960-916F-F281D24F4B47}" type="presParOf" srcId="{D26758EF-B2AF-4BED-9450-EAF21CF945A7}" destId="{98459EA0-31D0-4330-8569-DE23D798880D}" srcOrd="0" destOrd="0" presId="urn:microsoft.com/office/officeart/2005/8/layout/orgChart1"/>
    <dgm:cxn modelId="{8B720C58-5E85-44D2-AD7B-7C1A86B5CF61}" type="presParOf" srcId="{D26758EF-B2AF-4BED-9450-EAF21CF945A7}" destId="{779AB2F3-B190-48AA-8798-ED3C04A18DAB}" srcOrd="1" destOrd="0" presId="urn:microsoft.com/office/officeart/2005/8/layout/orgChart1"/>
    <dgm:cxn modelId="{9FC2E9F0-725D-44D3-BC03-2EB2F8BEBCDB}" type="presParOf" srcId="{2BE48C51-3D03-4030-8CDD-C8EC85DC7003}" destId="{F540E3E1-8E0F-47CB-B009-E4FF469692A1}" srcOrd="1" destOrd="0" presId="urn:microsoft.com/office/officeart/2005/8/layout/orgChart1"/>
    <dgm:cxn modelId="{696D4521-014C-43BC-B06B-E9B4A5648739}" type="presParOf" srcId="{2BE48C51-3D03-4030-8CDD-C8EC85DC7003}" destId="{09B12F6E-D193-4A97-ABBC-6C84C092F969}" srcOrd="2" destOrd="0" presId="urn:microsoft.com/office/officeart/2005/8/layout/orgChart1"/>
    <dgm:cxn modelId="{22311AE3-D137-4184-8616-7C70BEE7D6FB}" type="presParOf" srcId="{30713408-E861-4263-A06D-CEF2FD19280A}" destId="{700B0FF5-BA2C-49EF-977A-C86E07BCB0B0}" srcOrd="8" destOrd="0" presId="urn:microsoft.com/office/officeart/2005/8/layout/orgChart1"/>
    <dgm:cxn modelId="{F5B2C4AC-50F2-48D0-9D70-08881B9D1B1B}" type="presParOf" srcId="{30713408-E861-4263-A06D-CEF2FD19280A}" destId="{074B4316-372F-4728-A8D5-79BF66C3594D}" srcOrd="9" destOrd="0" presId="urn:microsoft.com/office/officeart/2005/8/layout/orgChart1"/>
    <dgm:cxn modelId="{8970CE6C-C388-4241-97F7-7573D36984AD}" type="presParOf" srcId="{074B4316-372F-4728-A8D5-79BF66C3594D}" destId="{922B23D4-8679-459E-8945-722413F55397}" srcOrd="0" destOrd="0" presId="urn:microsoft.com/office/officeart/2005/8/layout/orgChart1"/>
    <dgm:cxn modelId="{D2EA1118-4C81-4166-A388-6B34727CADD8}" type="presParOf" srcId="{922B23D4-8679-459E-8945-722413F55397}" destId="{40390075-1F7D-4E4E-AE6B-E98E7AF46D1D}" srcOrd="0" destOrd="0" presId="urn:microsoft.com/office/officeart/2005/8/layout/orgChart1"/>
    <dgm:cxn modelId="{59AF7EC3-204A-4213-92E5-CA6E2284DCCB}" type="presParOf" srcId="{922B23D4-8679-459E-8945-722413F55397}" destId="{233AE8FD-92BA-41C9-932F-81902AFA4524}" srcOrd="1" destOrd="0" presId="urn:microsoft.com/office/officeart/2005/8/layout/orgChart1"/>
    <dgm:cxn modelId="{B1FCF8A8-9E9B-42A7-80EB-F5DB9F5D727F}" type="presParOf" srcId="{074B4316-372F-4728-A8D5-79BF66C3594D}" destId="{3C2115CA-3705-46D5-A2FC-F52766E64E60}" srcOrd="1" destOrd="0" presId="urn:microsoft.com/office/officeart/2005/8/layout/orgChart1"/>
    <dgm:cxn modelId="{2818D58F-91A3-4F77-BB27-A9C973D5166A}" type="presParOf" srcId="{074B4316-372F-4728-A8D5-79BF66C3594D}" destId="{3B2F9AB3-F513-41B0-98E9-3293B614CA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9D29388-366E-4775-BDF1-1AE8530F11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FC7D15-6152-4E29-A1B5-6F7E12E893D2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Área de</a:t>
          </a:r>
        </a:p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Costos y Estimaciones</a:t>
          </a:r>
          <a:endParaRPr lang="es-ES" sz="1200" dirty="0"/>
        </a:p>
      </dgm:t>
    </dgm:pt>
    <dgm:pt modelId="{8EC4A8EE-AE8A-4D50-9EB3-35422CBD9098}" type="parTrans" cxnId="{7E150CF2-6C70-43F6-B6E4-A562A43C1E92}">
      <dgm:prSet/>
      <dgm:spPr/>
      <dgm:t>
        <a:bodyPr/>
        <a:lstStyle/>
        <a:p>
          <a:endParaRPr lang="es-ES" sz="1200"/>
        </a:p>
      </dgm:t>
    </dgm:pt>
    <dgm:pt modelId="{7DCCF6C7-17F5-44BC-BDAC-291DD462F06C}" type="sibTrans" cxnId="{7E150CF2-6C70-43F6-B6E4-A562A43C1E92}">
      <dgm:prSet/>
      <dgm:spPr/>
      <dgm:t>
        <a:bodyPr/>
        <a:lstStyle/>
        <a:p>
          <a:endParaRPr lang="es-ES" sz="1200"/>
        </a:p>
      </dgm:t>
    </dgm:pt>
    <dgm:pt modelId="{18745305-9DC8-4229-91BD-E646B5B934DF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Supervisor(a)</a:t>
          </a:r>
        </a:p>
        <a:p>
          <a:endParaRPr lang="es-ES" sz="1200" dirty="0"/>
        </a:p>
      </dgm:t>
    </dgm:pt>
    <dgm:pt modelId="{B74AF4E7-6472-4066-B995-F60EBAFFA902}" type="parTrans" cxnId="{7E2C341E-265A-48BE-B33D-DCB7DA895F12}">
      <dgm:prSet/>
      <dgm:spPr/>
      <dgm:t>
        <a:bodyPr/>
        <a:lstStyle/>
        <a:p>
          <a:endParaRPr lang="es-ES" sz="1200"/>
        </a:p>
      </dgm:t>
    </dgm:pt>
    <dgm:pt modelId="{56759762-8771-4A43-B51A-B0E6747C1786}" type="sibTrans" cxnId="{7E2C341E-265A-48BE-B33D-DCB7DA895F12}">
      <dgm:prSet/>
      <dgm:spPr/>
      <dgm:t>
        <a:bodyPr/>
        <a:lstStyle/>
        <a:p>
          <a:endParaRPr lang="es-ES" sz="1200"/>
        </a:p>
      </dgm:t>
    </dgm:pt>
    <dgm:pt modelId="{A29607CF-A158-4B88-9D94-A4BE6E8350BD}">
      <dgm:prSet custT="1"/>
      <dgm:spPr/>
      <dgm:t>
        <a:bodyPr/>
        <a:lstStyle/>
        <a:p>
          <a:r>
            <a:rPr lang="es-ES" sz="1200" dirty="0" smtClean="0">
              <a:latin typeface="+mn-lt"/>
              <a:cs typeface="Arial" panose="020B0604020202020204" pitchFamily="34" charset="0"/>
            </a:rPr>
            <a:t>Analista</a:t>
          </a:r>
          <a:endParaRPr lang="es-ES" sz="1200" dirty="0">
            <a:latin typeface="+mn-lt"/>
            <a:cs typeface="Arial" panose="020B0604020202020204" pitchFamily="34" charset="0"/>
          </a:endParaRPr>
        </a:p>
      </dgm:t>
    </dgm:pt>
    <dgm:pt modelId="{F3E34239-F8A2-4AFB-8BB8-EED44DACB65D}" type="parTrans" cxnId="{646DF9F7-A2DC-4645-8F0B-AB7E81642C8E}">
      <dgm:prSet/>
      <dgm:spPr/>
      <dgm:t>
        <a:bodyPr/>
        <a:lstStyle/>
        <a:p>
          <a:endParaRPr lang="es-ES"/>
        </a:p>
      </dgm:t>
    </dgm:pt>
    <dgm:pt modelId="{C55BECF5-D13B-4777-96D8-88342A3D32C1}" type="sibTrans" cxnId="{646DF9F7-A2DC-4645-8F0B-AB7E81642C8E}">
      <dgm:prSet/>
      <dgm:spPr/>
      <dgm:t>
        <a:bodyPr/>
        <a:lstStyle/>
        <a:p>
          <a:endParaRPr lang="es-ES"/>
        </a:p>
      </dgm:t>
    </dgm:pt>
    <dgm:pt modelId="{17C60383-3092-4B35-83B2-994DB0B25D6A}" type="pres">
      <dgm:prSet presAssocID="{39D29388-366E-4775-BDF1-1AE8530F11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CD297E-DED3-43C6-82E1-636F0DF94994}" type="pres">
      <dgm:prSet presAssocID="{3AFC7D15-6152-4E29-A1B5-6F7E12E893D2}" presName="hierRoot1" presStyleCnt="0">
        <dgm:presLayoutVars>
          <dgm:hierBranch val="init"/>
        </dgm:presLayoutVars>
      </dgm:prSet>
      <dgm:spPr/>
    </dgm:pt>
    <dgm:pt modelId="{2C75A778-0E0D-41A9-A82E-E8986CEAF208}" type="pres">
      <dgm:prSet presAssocID="{3AFC7D15-6152-4E29-A1B5-6F7E12E893D2}" presName="rootComposite1" presStyleCnt="0"/>
      <dgm:spPr/>
    </dgm:pt>
    <dgm:pt modelId="{2116D694-FFBF-4313-8603-7C10B20A2100}" type="pres">
      <dgm:prSet presAssocID="{3AFC7D15-6152-4E29-A1B5-6F7E12E89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0FB854-106F-4E1B-AEB1-DA63B5E84C4A}" type="pres">
      <dgm:prSet presAssocID="{3AFC7D15-6152-4E29-A1B5-6F7E12E89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D0247C-DC6C-4C9F-8C45-A52BFE3779FD}" type="pres">
      <dgm:prSet presAssocID="{3AFC7D15-6152-4E29-A1B5-6F7E12E893D2}" presName="hierChild2" presStyleCnt="0"/>
      <dgm:spPr/>
    </dgm:pt>
    <dgm:pt modelId="{A82BE1F8-921D-4050-BC81-48DA8FC6D4D3}" type="pres">
      <dgm:prSet presAssocID="{B74AF4E7-6472-4066-B995-F60EBAFFA90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DFD1A10-F0DD-4500-A3F6-D95B3C0D12F6}" type="pres">
      <dgm:prSet presAssocID="{18745305-9DC8-4229-91BD-E646B5B934DF}" presName="hierRoot2" presStyleCnt="0">
        <dgm:presLayoutVars>
          <dgm:hierBranch val="init"/>
        </dgm:presLayoutVars>
      </dgm:prSet>
      <dgm:spPr/>
    </dgm:pt>
    <dgm:pt modelId="{6ACFBFE7-72C8-4046-BCB5-505EBB79DB4D}" type="pres">
      <dgm:prSet presAssocID="{18745305-9DC8-4229-91BD-E646B5B934DF}" presName="rootComposite" presStyleCnt="0"/>
      <dgm:spPr/>
    </dgm:pt>
    <dgm:pt modelId="{CC7A25A7-25F1-4F78-B543-A923B0033C63}" type="pres">
      <dgm:prSet presAssocID="{18745305-9DC8-4229-91BD-E646B5B934D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9E32FB-D25B-4905-A07F-394D479BD55E}" type="pres">
      <dgm:prSet presAssocID="{18745305-9DC8-4229-91BD-E646B5B934DF}" presName="rootConnector" presStyleLbl="node2" presStyleIdx="0" presStyleCnt="2"/>
      <dgm:spPr/>
      <dgm:t>
        <a:bodyPr/>
        <a:lstStyle/>
        <a:p>
          <a:endParaRPr lang="es-ES"/>
        </a:p>
      </dgm:t>
    </dgm:pt>
    <dgm:pt modelId="{30D4A5AA-053F-4C2D-8834-5C316E991A23}" type="pres">
      <dgm:prSet presAssocID="{18745305-9DC8-4229-91BD-E646B5B934DF}" presName="hierChild4" presStyleCnt="0"/>
      <dgm:spPr/>
    </dgm:pt>
    <dgm:pt modelId="{C4683802-DB8D-4F2E-BB3E-67CD8C4F24D8}" type="pres">
      <dgm:prSet presAssocID="{18745305-9DC8-4229-91BD-E646B5B934DF}" presName="hierChild5" presStyleCnt="0"/>
      <dgm:spPr/>
    </dgm:pt>
    <dgm:pt modelId="{5DCCDE8E-E1CC-4C2A-9F2B-C651BD9C79D6}" type="pres">
      <dgm:prSet presAssocID="{F3E34239-F8A2-4AFB-8BB8-EED44DACB65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E2C129-D9D8-4146-8C97-005F6DC4303B}" type="pres">
      <dgm:prSet presAssocID="{A29607CF-A158-4B88-9D94-A4BE6E8350BD}" presName="hierRoot2" presStyleCnt="0">
        <dgm:presLayoutVars>
          <dgm:hierBranch val="init"/>
        </dgm:presLayoutVars>
      </dgm:prSet>
      <dgm:spPr/>
    </dgm:pt>
    <dgm:pt modelId="{E86ADDA9-9C4C-4F28-A661-1C792BB3828A}" type="pres">
      <dgm:prSet presAssocID="{A29607CF-A158-4B88-9D94-A4BE6E8350BD}" presName="rootComposite" presStyleCnt="0"/>
      <dgm:spPr/>
    </dgm:pt>
    <dgm:pt modelId="{C7AD1584-B3A5-42CA-B5C0-FE5F4FCC55F2}" type="pres">
      <dgm:prSet presAssocID="{A29607CF-A158-4B88-9D94-A4BE6E8350B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EED36-F3D6-4A76-BF95-F36E641DFDFA}" type="pres">
      <dgm:prSet presAssocID="{A29607CF-A158-4B88-9D94-A4BE6E8350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75570-1940-4197-98D0-17196882F674}" type="pres">
      <dgm:prSet presAssocID="{A29607CF-A158-4B88-9D94-A4BE6E8350BD}" presName="hierChild4" presStyleCnt="0"/>
      <dgm:spPr/>
    </dgm:pt>
    <dgm:pt modelId="{5922745B-0862-460D-959C-6F389C192731}" type="pres">
      <dgm:prSet presAssocID="{A29607CF-A158-4B88-9D94-A4BE6E8350BD}" presName="hierChild5" presStyleCnt="0"/>
      <dgm:spPr/>
    </dgm:pt>
    <dgm:pt modelId="{6F7FA8A8-C520-47C1-905E-2561C0BE8676}" type="pres">
      <dgm:prSet presAssocID="{3AFC7D15-6152-4E29-A1B5-6F7E12E893D2}" presName="hierChild3" presStyleCnt="0"/>
      <dgm:spPr/>
    </dgm:pt>
  </dgm:ptLst>
  <dgm:cxnLst>
    <dgm:cxn modelId="{CB32FFDF-E6C9-4FFD-BEB7-4A12D21CF994}" type="presOf" srcId="{A29607CF-A158-4B88-9D94-A4BE6E8350BD}" destId="{C7AD1584-B3A5-42CA-B5C0-FE5F4FCC55F2}" srcOrd="0" destOrd="0" presId="urn:microsoft.com/office/officeart/2005/8/layout/orgChart1"/>
    <dgm:cxn modelId="{EEC4842B-7450-42A0-8F74-17AAEA8DFE46}" type="presOf" srcId="{A29607CF-A158-4B88-9D94-A4BE6E8350BD}" destId="{6B2EED36-F3D6-4A76-BF95-F36E641DFDFA}" srcOrd="1" destOrd="0" presId="urn:microsoft.com/office/officeart/2005/8/layout/orgChart1"/>
    <dgm:cxn modelId="{FA74CF64-E7AA-4F0A-B12D-44C9BA789188}" type="presOf" srcId="{B74AF4E7-6472-4066-B995-F60EBAFFA902}" destId="{A82BE1F8-921D-4050-BC81-48DA8FC6D4D3}" srcOrd="0" destOrd="0" presId="urn:microsoft.com/office/officeart/2005/8/layout/orgChart1"/>
    <dgm:cxn modelId="{750E5B5C-DAF9-41D2-AC34-50EF7BBA8E86}" type="presOf" srcId="{F3E34239-F8A2-4AFB-8BB8-EED44DACB65D}" destId="{5DCCDE8E-E1CC-4C2A-9F2B-C651BD9C79D6}" srcOrd="0" destOrd="0" presId="urn:microsoft.com/office/officeart/2005/8/layout/orgChart1"/>
    <dgm:cxn modelId="{646DF9F7-A2DC-4645-8F0B-AB7E81642C8E}" srcId="{3AFC7D15-6152-4E29-A1B5-6F7E12E893D2}" destId="{A29607CF-A158-4B88-9D94-A4BE6E8350BD}" srcOrd="1" destOrd="0" parTransId="{F3E34239-F8A2-4AFB-8BB8-EED44DACB65D}" sibTransId="{C55BECF5-D13B-4777-96D8-88342A3D32C1}"/>
    <dgm:cxn modelId="{9576A19E-4A19-4858-A9C1-0E404A08B0E1}" type="presOf" srcId="{39D29388-366E-4775-BDF1-1AE8530F1183}" destId="{17C60383-3092-4B35-83B2-994DB0B25D6A}" srcOrd="0" destOrd="0" presId="urn:microsoft.com/office/officeart/2005/8/layout/orgChart1"/>
    <dgm:cxn modelId="{7E150CF2-6C70-43F6-B6E4-A562A43C1E92}" srcId="{39D29388-366E-4775-BDF1-1AE8530F1183}" destId="{3AFC7D15-6152-4E29-A1B5-6F7E12E893D2}" srcOrd="0" destOrd="0" parTransId="{8EC4A8EE-AE8A-4D50-9EB3-35422CBD9098}" sibTransId="{7DCCF6C7-17F5-44BC-BDAC-291DD462F06C}"/>
    <dgm:cxn modelId="{92312F68-C664-46B1-9858-A2660DBD7DEA}" type="presOf" srcId="{3AFC7D15-6152-4E29-A1B5-6F7E12E893D2}" destId="{2116D694-FFBF-4313-8603-7C10B20A2100}" srcOrd="0" destOrd="0" presId="urn:microsoft.com/office/officeart/2005/8/layout/orgChart1"/>
    <dgm:cxn modelId="{B7B511A2-6F51-495E-8793-DFF64995DA9D}" type="presOf" srcId="{18745305-9DC8-4229-91BD-E646B5B934DF}" destId="{589E32FB-D25B-4905-A07F-394D479BD55E}" srcOrd="1" destOrd="0" presId="urn:microsoft.com/office/officeart/2005/8/layout/orgChart1"/>
    <dgm:cxn modelId="{437FB63A-C67F-418C-ABF7-65AD1A67142F}" type="presOf" srcId="{3AFC7D15-6152-4E29-A1B5-6F7E12E893D2}" destId="{C90FB854-106F-4E1B-AEB1-DA63B5E84C4A}" srcOrd="1" destOrd="0" presId="urn:microsoft.com/office/officeart/2005/8/layout/orgChart1"/>
    <dgm:cxn modelId="{571C1EC5-3ADF-4463-B584-E13686EC2ED7}" type="presOf" srcId="{18745305-9DC8-4229-91BD-E646B5B934DF}" destId="{CC7A25A7-25F1-4F78-B543-A923B0033C63}" srcOrd="0" destOrd="0" presId="urn:microsoft.com/office/officeart/2005/8/layout/orgChart1"/>
    <dgm:cxn modelId="{7E2C341E-265A-48BE-B33D-DCB7DA895F12}" srcId="{3AFC7D15-6152-4E29-A1B5-6F7E12E893D2}" destId="{18745305-9DC8-4229-91BD-E646B5B934DF}" srcOrd="0" destOrd="0" parTransId="{B74AF4E7-6472-4066-B995-F60EBAFFA902}" sibTransId="{56759762-8771-4A43-B51A-B0E6747C1786}"/>
    <dgm:cxn modelId="{E7D975DE-E874-4C74-B610-22ABFBCFF18D}" type="presParOf" srcId="{17C60383-3092-4B35-83B2-994DB0B25D6A}" destId="{DDCD297E-DED3-43C6-82E1-636F0DF94994}" srcOrd="0" destOrd="0" presId="urn:microsoft.com/office/officeart/2005/8/layout/orgChart1"/>
    <dgm:cxn modelId="{D7B0944E-807A-48BE-BBDC-AE7982CBCC54}" type="presParOf" srcId="{DDCD297E-DED3-43C6-82E1-636F0DF94994}" destId="{2C75A778-0E0D-41A9-A82E-E8986CEAF208}" srcOrd="0" destOrd="0" presId="urn:microsoft.com/office/officeart/2005/8/layout/orgChart1"/>
    <dgm:cxn modelId="{D3981D59-A7CA-4C35-BF65-AE59C2D60A93}" type="presParOf" srcId="{2C75A778-0E0D-41A9-A82E-E8986CEAF208}" destId="{2116D694-FFBF-4313-8603-7C10B20A2100}" srcOrd="0" destOrd="0" presId="urn:microsoft.com/office/officeart/2005/8/layout/orgChart1"/>
    <dgm:cxn modelId="{585B96BF-C37C-470C-A5B7-9F4782087EA7}" type="presParOf" srcId="{2C75A778-0E0D-41A9-A82E-E8986CEAF208}" destId="{C90FB854-106F-4E1B-AEB1-DA63B5E84C4A}" srcOrd="1" destOrd="0" presId="urn:microsoft.com/office/officeart/2005/8/layout/orgChart1"/>
    <dgm:cxn modelId="{4FFE496A-AAF9-49B0-97CE-2C5C4EDAA5BC}" type="presParOf" srcId="{DDCD297E-DED3-43C6-82E1-636F0DF94994}" destId="{D2D0247C-DC6C-4C9F-8C45-A52BFE3779FD}" srcOrd="1" destOrd="0" presId="urn:microsoft.com/office/officeart/2005/8/layout/orgChart1"/>
    <dgm:cxn modelId="{77AC7387-BA88-42F6-9636-CF23F5EE4F17}" type="presParOf" srcId="{D2D0247C-DC6C-4C9F-8C45-A52BFE3779FD}" destId="{A82BE1F8-921D-4050-BC81-48DA8FC6D4D3}" srcOrd="0" destOrd="0" presId="urn:microsoft.com/office/officeart/2005/8/layout/orgChart1"/>
    <dgm:cxn modelId="{7464D3C0-4D37-4C56-BFE8-68A3FA69CA76}" type="presParOf" srcId="{D2D0247C-DC6C-4C9F-8C45-A52BFE3779FD}" destId="{9DFD1A10-F0DD-4500-A3F6-D95B3C0D12F6}" srcOrd="1" destOrd="0" presId="urn:microsoft.com/office/officeart/2005/8/layout/orgChart1"/>
    <dgm:cxn modelId="{CA72524F-6F80-4438-85F3-B5103B2A9E50}" type="presParOf" srcId="{9DFD1A10-F0DD-4500-A3F6-D95B3C0D12F6}" destId="{6ACFBFE7-72C8-4046-BCB5-505EBB79DB4D}" srcOrd="0" destOrd="0" presId="urn:microsoft.com/office/officeart/2005/8/layout/orgChart1"/>
    <dgm:cxn modelId="{38BAB424-100A-4C87-9817-02AC4DB43A27}" type="presParOf" srcId="{6ACFBFE7-72C8-4046-BCB5-505EBB79DB4D}" destId="{CC7A25A7-25F1-4F78-B543-A923B0033C63}" srcOrd="0" destOrd="0" presId="urn:microsoft.com/office/officeart/2005/8/layout/orgChart1"/>
    <dgm:cxn modelId="{93693E57-428B-405B-A6E2-BED827FD05D3}" type="presParOf" srcId="{6ACFBFE7-72C8-4046-BCB5-505EBB79DB4D}" destId="{589E32FB-D25B-4905-A07F-394D479BD55E}" srcOrd="1" destOrd="0" presId="urn:microsoft.com/office/officeart/2005/8/layout/orgChart1"/>
    <dgm:cxn modelId="{6DCB8DBE-6939-4A85-A304-A76327C680C3}" type="presParOf" srcId="{9DFD1A10-F0DD-4500-A3F6-D95B3C0D12F6}" destId="{30D4A5AA-053F-4C2D-8834-5C316E991A23}" srcOrd="1" destOrd="0" presId="urn:microsoft.com/office/officeart/2005/8/layout/orgChart1"/>
    <dgm:cxn modelId="{57ED656E-AE01-4E4B-8F7F-18C64C29184A}" type="presParOf" srcId="{9DFD1A10-F0DD-4500-A3F6-D95B3C0D12F6}" destId="{C4683802-DB8D-4F2E-BB3E-67CD8C4F24D8}" srcOrd="2" destOrd="0" presId="urn:microsoft.com/office/officeart/2005/8/layout/orgChart1"/>
    <dgm:cxn modelId="{B2DCD8E4-55C1-4118-B6ED-26C457372B12}" type="presParOf" srcId="{D2D0247C-DC6C-4C9F-8C45-A52BFE3779FD}" destId="{5DCCDE8E-E1CC-4C2A-9F2B-C651BD9C79D6}" srcOrd="2" destOrd="0" presId="urn:microsoft.com/office/officeart/2005/8/layout/orgChart1"/>
    <dgm:cxn modelId="{F9B41C0A-FD3C-404B-8975-DA6005CF069A}" type="presParOf" srcId="{D2D0247C-DC6C-4C9F-8C45-A52BFE3779FD}" destId="{6AE2C129-D9D8-4146-8C97-005F6DC4303B}" srcOrd="3" destOrd="0" presId="urn:microsoft.com/office/officeart/2005/8/layout/orgChart1"/>
    <dgm:cxn modelId="{86881816-26BE-480A-9903-F6E92BC87266}" type="presParOf" srcId="{6AE2C129-D9D8-4146-8C97-005F6DC4303B}" destId="{E86ADDA9-9C4C-4F28-A661-1C792BB3828A}" srcOrd="0" destOrd="0" presId="urn:microsoft.com/office/officeart/2005/8/layout/orgChart1"/>
    <dgm:cxn modelId="{BCE3AA5F-2033-446D-9A95-1DE56216824B}" type="presParOf" srcId="{E86ADDA9-9C4C-4F28-A661-1C792BB3828A}" destId="{C7AD1584-B3A5-42CA-B5C0-FE5F4FCC55F2}" srcOrd="0" destOrd="0" presId="urn:microsoft.com/office/officeart/2005/8/layout/orgChart1"/>
    <dgm:cxn modelId="{9680B149-809D-4A37-A474-75709EC8F1E2}" type="presParOf" srcId="{E86ADDA9-9C4C-4F28-A661-1C792BB3828A}" destId="{6B2EED36-F3D6-4A76-BF95-F36E641DFDFA}" srcOrd="1" destOrd="0" presId="urn:microsoft.com/office/officeart/2005/8/layout/orgChart1"/>
    <dgm:cxn modelId="{1FACA050-58D7-481D-99C9-A5C78F34AE24}" type="presParOf" srcId="{6AE2C129-D9D8-4146-8C97-005F6DC4303B}" destId="{5E375570-1940-4197-98D0-17196882F674}" srcOrd="1" destOrd="0" presId="urn:microsoft.com/office/officeart/2005/8/layout/orgChart1"/>
    <dgm:cxn modelId="{BF12A94F-82B7-468A-B3CC-EA28FF90FAED}" type="presParOf" srcId="{6AE2C129-D9D8-4146-8C97-005F6DC4303B}" destId="{5922745B-0862-460D-959C-6F389C192731}" srcOrd="2" destOrd="0" presId="urn:microsoft.com/office/officeart/2005/8/layout/orgChart1"/>
    <dgm:cxn modelId="{80ED0C6A-CD3E-4078-BF07-E64F82404D41}" type="presParOf" srcId="{DDCD297E-DED3-43C6-82E1-636F0DF94994}" destId="{6F7FA8A8-C520-47C1-905E-2561C0BE86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9E75ADD-E088-4BFA-BB7F-B83958AFFDB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1D0CA80-49A7-4016-8CFA-3F29F2F16516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Administrativo(a)</a:t>
          </a:r>
        </a:p>
        <a:p>
          <a:endParaRPr lang="es-ES" sz="1200" dirty="0"/>
        </a:p>
      </dgm:t>
    </dgm:pt>
    <dgm:pt modelId="{3EC65CD2-75BB-463E-B772-6FD638658D0B}" type="parTrans" cxnId="{D2EBF356-91A8-4A33-B95F-E107C46B84CE}">
      <dgm:prSet/>
      <dgm:spPr/>
      <dgm:t>
        <a:bodyPr/>
        <a:lstStyle/>
        <a:p>
          <a:endParaRPr lang="es-ES" sz="1200"/>
        </a:p>
      </dgm:t>
    </dgm:pt>
    <dgm:pt modelId="{3ED75B33-948B-422D-A753-FA9B1DFDAAE1}" type="sibTrans" cxnId="{D2EBF356-91A8-4A33-B95F-E107C46B84CE}">
      <dgm:prSet/>
      <dgm:spPr/>
      <dgm:t>
        <a:bodyPr/>
        <a:lstStyle/>
        <a:p>
          <a:endParaRPr lang="es-ES" sz="1200"/>
        </a:p>
      </dgm:t>
    </dgm:pt>
    <dgm:pt modelId="{E518E816-2A79-488A-B3F1-3B408EA875DA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Asistente Administrativo(a) </a:t>
          </a:r>
          <a:endParaRPr lang="es-ES" sz="1200" dirty="0"/>
        </a:p>
      </dgm:t>
    </dgm:pt>
    <dgm:pt modelId="{2043D2C1-9CAE-4131-9C72-61B9173F7D5D}" type="parTrans" cxnId="{54FDBE54-FDD1-4B96-88B5-74E942AF01F9}">
      <dgm:prSet/>
      <dgm:spPr/>
      <dgm:t>
        <a:bodyPr/>
        <a:lstStyle/>
        <a:p>
          <a:endParaRPr lang="es-ES" sz="1200"/>
        </a:p>
      </dgm:t>
    </dgm:pt>
    <dgm:pt modelId="{D214BCD6-F1ED-4F13-B190-562E7E335B6E}" type="sibTrans" cxnId="{54FDBE54-FDD1-4B96-88B5-74E942AF01F9}">
      <dgm:prSet/>
      <dgm:spPr/>
      <dgm:t>
        <a:bodyPr/>
        <a:lstStyle/>
        <a:p>
          <a:endParaRPr lang="es-ES" sz="1200"/>
        </a:p>
      </dgm:t>
    </dgm:pt>
    <dgm:pt modelId="{B142F3C2-FE31-4E93-8CD9-5C646870199F}">
      <dgm:prSet phldrT="[Texto]"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Jefe(a) de Almacén y Taller</a:t>
          </a:r>
        </a:p>
        <a:p>
          <a:endParaRPr lang="es-ES" sz="1200" dirty="0"/>
        </a:p>
      </dgm:t>
    </dgm:pt>
    <dgm:pt modelId="{50CF1461-EE4E-4A15-8A69-EE8CA37E01A9}" type="parTrans" cxnId="{7C202B76-2AB8-4FE7-995A-B49D435040F3}">
      <dgm:prSet/>
      <dgm:spPr/>
      <dgm:t>
        <a:bodyPr/>
        <a:lstStyle/>
        <a:p>
          <a:endParaRPr lang="es-ES" sz="1200"/>
        </a:p>
      </dgm:t>
    </dgm:pt>
    <dgm:pt modelId="{E9324B25-3D34-4A70-9CF1-9FD19036155A}" type="sibTrans" cxnId="{7C202B76-2AB8-4FE7-995A-B49D435040F3}">
      <dgm:prSet/>
      <dgm:spPr/>
      <dgm:t>
        <a:bodyPr/>
        <a:lstStyle/>
        <a:p>
          <a:endParaRPr lang="es-ES" sz="1200"/>
        </a:p>
      </dgm:t>
    </dgm:pt>
    <dgm:pt modelId="{D755DD52-327B-48C3-AC23-F5B7A8C10C46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Vigilancia</a:t>
          </a:r>
          <a:endParaRPr lang="es-ES" sz="1200" dirty="0"/>
        </a:p>
      </dgm:t>
    </dgm:pt>
    <dgm:pt modelId="{FAF452A0-616F-4E07-B6D2-5F203639C8FA}" type="parTrans" cxnId="{E165FA15-BE7F-49DB-90FC-B530996C4EC7}">
      <dgm:prSet/>
      <dgm:spPr/>
      <dgm:t>
        <a:bodyPr/>
        <a:lstStyle/>
        <a:p>
          <a:endParaRPr lang="es-ES" sz="1200"/>
        </a:p>
      </dgm:t>
    </dgm:pt>
    <dgm:pt modelId="{3C503BDE-1224-4B47-A98D-FF94B00F38BE}" type="sibTrans" cxnId="{E165FA15-BE7F-49DB-90FC-B530996C4EC7}">
      <dgm:prSet/>
      <dgm:spPr/>
      <dgm:t>
        <a:bodyPr/>
        <a:lstStyle/>
        <a:p>
          <a:endParaRPr lang="es-ES" sz="1200"/>
        </a:p>
      </dgm:t>
    </dgm:pt>
    <dgm:pt modelId="{A0747526-3DCF-4066-A18E-0F153F3613C1}" type="asst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Auxiliares Administrativos (as)</a:t>
          </a:r>
        </a:p>
        <a:p>
          <a:endParaRPr lang="es-ES" sz="1200" dirty="0"/>
        </a:p>
      </dgm:t>
    </dgm:pt>
    <dgm:pt modelId="{4529D647-8C04-47A0-8378-769B50CACF2F}" type="parTrans" cxnId="{4BFECF22-A5DF-4D6F-98B3-A4122B8D369B}">
      <dgm:prSet/>
      <dgm:spPr/>
      <dgm:t>
        <a:bodyPr/>
        <a:lstStyle/>
        <a:p>
          <a:endParaRPr lang="es-ES" sz="1200"/>
        </a:p>
      </dgm:t>
    </dgm:pt>
    <dgm:pt modelId="{E54ABAC7-A214-4FAB-B8F3-C03C78D05FBA}" type="sibTrans" cxnId="{4BFECF22-A5DF-4D6F-98B3-A4122B8D369B}">
      <dgm:prSet/>
      <dgm:spPr/>
      <dgm:t>
        <a:bodyPr/>
        <a:lstStyle/>
        <a:p>
          <a:endParaRPr lang="es-ES" sz="1200"/>
        </a:p>
      </dgm:t>
    </dgm:pt>
    <dgm:pt modelId="{23B98C9F-35B6-45D9-AB9B-E4674C27B533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</a:p>
      </dgm:t>
    </dgm:pt>
    <dgm:pt modelId="{078DEEF2-EE3B-4441-9315-D0315C3E55C8}" type="parTrans" cxnId="{B2BD4F2B-5565-488F-8697-3DBF31E96B41}">
      <dgm:prSet/>
      <dgm:spPr/>
      <dgm:t>
        <a:bodyPr/>
        <a:lstStyle/>
        <a:p>
          <a:endParaRPr lang="es-ES" sz="1200"/>
        </a:p>
      </dgm:t>
    </dgm:pt>
    <dgm:pt modelId="{F6B2F661-D8AD-49CF-93F2-B365EB6E3529}" type="sibTrans" cxnId="{B2BD4F2B-5565-488F-8697-3DBF31E96B41}">
      <dgm:prSet/>
      <dgm:spPr/>
      <dgm:t>
        <a:bodyPr/>
        <a:lstStyle/>
        <a:p>
          <a:endParaRPr lang="es-ES" sz="1200"/>
        </a:p>
      </dgm:t>
    </dgm:pt>
    <dgm:pt modelId="{00DE0DB1-36A0-444F-890B-BA7B82E09677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Chofer</a:t>
          </a:r>
        </a:p>
      </dgm:t>
    </dgm:pt>
    <dgm:pt modelId="{7DC19F1B-EFC1-4642-A0A0-E2C4CF8DDC2F}" type="parTrans" cxnId="{D00544AF-CD20-4297-8899-8A579DDB4EB0}">
      <dgm:prSet/>
      <dgm:spPr/>
      <dgm:t>
        <a:bodyPr/>
        <a:lstStyle/>
        <a:p>
          <a:endParaRPr lang="es-ES" sz="1200"/>
        </a:p>
      </dgm:t>
    </dgm:pt>
    <dgm:pt modelId="{9EB285EF-CE10-4DF9-9D1D-8EB095D4F982}" type="sibTrans" cxnId="{D00544AF-CD20-4297-8899-8A579DDB4EB0}">
      <dgm:prSet/>
      <dgm:spPr/>
      <dgm:t>
        <a:bodyPr/>
        <a:lstStyle/>
        <a:p>
          <a:endParaRPr lang="es-ES" sz="1200"/>
        </a:p>
      </dgm:t>
    </dgm:pt>
    <dgm:pt modelId="{700FF57B-B0DA-46E0-B686-3AEEBCB921F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</a:t>
          </a:r>
        </a:p>
        <a:p>
          <a:r>
            <a:rPr kumimoji="1" lang="es-MX" altLang="es-MX" sz="1200" dirty="0" smtClean="0">
              <a:latin typeface="+mn-lt"/>
            </a:rPr>
            <a:t>Ayudante General  </a:t>
          </a:r>
        </a:p>
        <a:p>
          <a:r>
            <a:rPr kumimoji="1" lang="es-MX" altLang="es-MX" sz="1200" dirty="0" smtClean="0">
              <a:latin typeface="+mn-lt"/>
            </a:rPr>
            <a:t>Encargado (a) de Sección </a:t>
          </a:r>
        </a:p>
        <a:p>
          <a:r>
            <a:rPr kumimoji="1" lang="es-MX" altLang="es-MX" sz="1200" dirty="0" smtClean="0">
              <a:latin typeface="+mn-lt"/>
            </a:rPr>
            <a:t>Operador (a) Maquina Liviana </a:t>
          </a:r>
        </a:p>
        <a:p>
          <a:r>
            <a:rPr kumimoji="1" lang="es-MX" altLang="es-MX" sz="1200" dirty="0" smtClean="0">
              <a:latin typeface="+mn-lt"/>
            </a:rPr>
            <a:t>Vigilante </a:t>
          </a:r>
          <a:endParaRPr lang="es-ES" sz="1200" dirty="0"/>
        </a:p>
      </dgm:t>
    </dgm:pt>
    <dgm:pt modelId="{153F681B-D8FF-4FEF-8F81-35D04BB09802}" type="parTrans" cxnId="{0D9EB455-A720-4CDB-B53A-49862F38F3F4}">
      <dgm:prSet/>
      <dgm:spPr/>
      <dgm:t>
        <a:bodyPr/>
        <a:lstStyle/>
        <a:p>
          <a:endParaRPr lang="es-ES" sz="1200"/>
        </a:p>
      </dgm:t>
    </dgm:pt>
    <dgm:pt modelId="{C4F374AA-E401-4525-9720-2CBA3A08DBAB}" type="sibTrans" cxnId="{0D9EB455-A720-4CDB-B53A-49862F38F3F4}">
      <dgm:prSet/>
      <dgm:spPr/>
      <dgm:t>
        <a:bodyPr/>
        <a:lstStyle/>
        <a:p>
          <a:endParaRPr lang="es-ES" sz="1200"/>
        </a:p>
      </dgm:t>
    </dgm:pt>
    <dgm:pt modelId="{5F2E9A32-5C37-4303-B64B-59EBF10515BE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</a:t>
          </a:r>
        </a:p>
      </dgm:t>
    </dgm:pt>
    <dgm:pt modelId="{EFD75645-9778-4551-81FB-784901040C3B}" type="parTrans" cxnId="{7F1E172A-4610-48FA-A068-A2F91A7218EC}">
      <dgm:prSet/>
      <dgm:spPr/>
      <dgm:t>
        <a:bodyPr/>
        <a:lstStyle/>
        <a:p>
          <a:endParaRPr lang="es-ES" sz="1200"/>
        </a:p>
      </dgm:t>
    </dgm:pt>
    <dgm:pt modelId="{A319E61D-D531-42E1-9B5D-123DED4200E7}" type="sibTrans" cxnId="{7F1E172A-4610-48FA-A068-A2F91A7218EC}">
      <dgm:prSet/>
      <dgm:spPr/>
      <dgm:t>
        <a:bodyPr/>
        <a:lstStyle/>
        <a:p>
          <a:endParaRPr lang="es-ES" sz="1200"/>
        </a:p>
      </dgm:t>
    </dgm:pt>
    <dgm:pt modelId="{9A18888A-5D9C-4228-AC53-84BE8625B12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Almacenista  </a:t>
          </a:r>
        </a:p>
        <a:p>
          <a:r>
            <a:rPr kumimoji="1" lang="es-MX" altLang="es-MX" sz="1200" dirty="0" smtClean="0">
              <a:latin typeface="+mn-lt"/>
            </a:rPr>
            <a:t>Ayudante General  </a:t>
          </a:r>
        </a:p>
        <a:p>
          <a:r>
            <a:rPr kumimoji="1" lang="es-MX" altLang="es-MX" sz="1200" dirty="0" smtClean="0">
              <a:latin typeface="+mn-lt"/>
            </a:rPr>
            <a:t>Auxiliares de Jardinería </a:t>
          </a:r>
        </a:p>
      </dgm:t>
    </dgm:pt>
    <dgm:pt modelId="{D74382F5-0192-4B18-A6F0-8348BD313B7D}" type="parTrans" cxnId="{F01BE10D-4FC1-4C26-8399-EFBECBBEB6F9}">
      <dgm:prSet/>
      <dgm:spPr/>
      <dgm:t>
        <a:bodyPr/>
        <a:lstStyle/>
        <a:p>
          <a:endParaRPr lang="es-ES" sz="1200"/>
        </a:p>
      </dgm:t>
    </dgm:pt>
    <dgm:pt modelId="{59D3908E-886D-4D74-A088-F77030425C60}" type="sibTrans" cxnId="{F01BE10D-4FC1-4C26-8399-EFBECBBEB6F9}">
      <dgm:prSet/>
      <dgm:spPr/>
      <dgm:t>
        <a:bodyPr/>
        <a:lstStyle/>
        <a:p>
          <a:endParaRPr lang="es-ES" sz="1200"/>
        </a:p>
      </dgm:t>
    </dgm:pt>
    <dgm:pt modelId="{8621B5CD-9620-4F2D-803C-CCA00981D668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Taller Mecánico</a:t>
          </a:r>
          <a:endParaRPr lang="es-ES" sz="1200" dirty="0"/>
        </a:p>
      </dgm:t>
    </dgm:pt>
    <dgm:pt modelId="{2D7B586E-43FD-4BC5-B3DC-86E1529853D2}" type="parTrans" cxnId="{4B2EEAB4-BFE5-4B09-97F0-A7DFC835119B}">
      <dgm:prSet/>
      <dgm:spPr/>
      <dgm:t>
        <a:bodyPr/>
        <a:lstStyle/>
        <a:p>
          <a:endParaRPr lang="es-ES" sz="1200"/>
        </a:p>
      </dgm:t>
    </dgm:pt>
    <dgm:pt modelId="{79C326CB-FCC3-4A23-8EF6-F61393F25221}" type="sibTrans" cxnId="{4B2EEAB4-BFE5-4B09-97F0-A7DFC835119B}">
      <dgm:prSet/>
      <dgm:spPr/>
      <dgm:t>
        <a:bodyPr/>
        <a:lstStyle/>
        <a:p>
          <a:endParaRPr lang="es-ES" sz="1200"/>
        </a:p>
      </dgm:t>
    </dgm:pt>
    <dgm:pt modelId="{08BE865C-33B2-4EA7-A02F-07CE4A4767E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Mecánico(a)  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Ayudante General </a:t>
          </a:r>
          <a:endParaRPr lang="es-ES" sz="1200" dirty="0"/>
        </a:p>
      </dgm:t>
    </dgm:pt>
    <dgm:pt modelId="{A66DE34D-BA29-4638-BFB8-52982C930819}" type="parTrans" cxnId="{49F97EAB-9CA0-4F2D-A0C3-59038587FFB7}">
      <dgm:prSet/>
      <dgm:spPr/>
      <dgm:t>
        <a:bodyPr/>
        <a:lstStyle/>
        <a:p>
          <a:endParaRPr lang="es-ES" sz="1200"/>
        </a:p>
      </dgm:t>
    </dgm:pt>
    <dgm:pt modelId="{3AF357C0-499D-4D72-9BE0-D3CD7583C50F}" type="sibTrans" cxnId="{49F97EAB-9CA0-4F2D-A0C3-59038587FFB7}">
      <dgm:prSet/>
      <dgm:spPr/>
      <dgm:t>
        <a:bodyPr/>
        <a:lstStyle/>
        <a:p>
          <a:endParaRPr lang="es-ES" sz="1200"/>
        </a:p>
      </dgm:t>
    </dgm:pt>
    <dgm:pt modelId="{9246AF4C-F7A1-4C2D-9E60-513582842E82}" type="pres">
      <dgm:prSet presAssocID="{99E75ADD-E088-4BFA-BB7F-B83958AFFD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68EE6F6-B766-44A5-8970-8712C53139B1}" type="pres">
      <dgm:prSet presAssocID="{81D0CA80-49A7-4016-8CFA-3F29F2F16516}" presName="hierRoot1" presStyleCnt="0">
        <dgm:presLayoutVars>
          <dgm:hierBranch val="init"/>
        </dgm:presLayoutVars>
      </dgm:prSet>
      <dgm:spPr/>
    </dgm:pt>
    <dgm:pt modelId="{05E3D2D9-C0CF-450C-AF3C-75F331CC0781}" type="pres">
      <dgm:prSet presAssocID="{81D0CA80-49A7-4016-8CFA-3F29F2F16516}" presName="rootComposite1" presStyleCnt="0"/>
      <dgm:spPr/>
    </dgm:pt>
    <dgm:pt modelId="{352BC21E-9001-431D-8280-D69CC157E504}" type="pres">
      <dgm:prSet presAssocID="{81D0CA80-49A7-4016-8CFA-3F29F2F16516}" presName="rootText1" presStyleLbl="node0" presStyleIdx="0" presStyleCnt="1" custScaleX="174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E1A17-395B-4FC3-86B7-B21253983B35}" type="pres">
      <dgm:prSet presAssocID="{81D0CA80-49A7-4016-8CFA-3F29F2F165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820C664-ED6E-4079-B917-215C231C6E58}" type="pres">
      <dgm:prSet presAssocID="{81D0CA80-49A7-4016-8CFA-3F29F2F16516}" presName="hierChild2" presStyleCnt="0"/>
      <dgm:spPr/>
    </dgm:pt>
    <dgm:pt modelId="{DC051EFA-1EEA-43C2-A9F5-CCE2268A354D}" type="pres">
      <dgm:prSet presAssocID="{50CF1461-EE4E-4A15-8A69-EE8CA37E01A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617F8C1F-DAF3-4412-A0CE-96F9C3682093}" type="pres">
      <dgm:prSet presAssocID="{B142F3C2-FE31-4E93-8CD9-5C646870199F}" presName="hierRoot2" presStyleCnt="0">
        <dgm:presLayoutVars>
          <dgm:hierBranch/>
        </dgm:presLayoutVars>
      </dgm:prSet>
      <dgm:spPr/>
    </dgm:pt>
    <dgm:pt modelId="{1600C218-F694-4A24-BB0A-8CFAA37BB08A}" type="pres">
      <dgm:prSet presAssocID="{B142F3C2-FE31-4E93-8CD9-5C646870199F}" presName="rootComposite" presStyleCnt="0"/>
      <dgm:spPr/>
    </dgm:pt>
    <dgm:pt modelId="{6C4F6DC5-6B03-4869-B557-E813DA4CF67D}" type="pres">
      <dgm:prSet presAssocID="{B142F3C2-FE31-4E93-8CD9-5C646870199F}" presName="rootText" presStyleLbl="node2" presStyleIdx="0" presStyleCnt="2" custScaleX="131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78C685-F882-4EF7-BA82-3F0A69E1200F}" type="pres">
      <dgm:prSet presAssocID="{B142F3C2-FE31-4E93-8CD9-5C646870199F}" presName="rootConnector" presStyleLbl="node2" presStyleIdx="0" presStyleCnt="2"/>
      <dgm:spPr/>
      <dgm:t>
        <a:bodyPr/>
        <a:lstStyle/>
        <a:p>
          <a:endParaRPr lang="es-ES"/>
        </a:p>
      </dgm:t>
    </dgm:pt>
    <dgm:pt modelId="{408B1F6B-F17B-4009-A595-37E97DDB4B60}" type="pres">
      <dgm:prSet presAssocID="{B142F3C2-FE31-4E93-8CD9-5C646870199F}" presName="hierChild4" presStyleCnt="0"/>
      <dgm:spPr/>
    </dgm:pt>
    <dgm:pt modelId="{B086EE35-9592-41F5-9031-2E9CC95779F8}" type="pres">
      <dgm:prSet presAssocID="{EFD75645-9778-4551-81FB-784901040C3B}" presName="Name35" presStyleLbl="parChTrans1D3" presStyleIdx="0" presStyleCnt="4"/>
      <dgm:spPr/>
      <dgm:t>
        <a:bodyPr/>
        <a:lstStyle/>
        <a:p>
          <a:endParaRPr lang="es-ES"/>
        </a:p>
      </dgm:t>
    </dgm:pt>
    <dgm:pt modelId="{418ECA55-C4CA-49CF-886F-244F70973E19}" type="pres">
      <dgm:prSet presAssocID="{5F2E9A32-5C37-4303-B64B-59EBF10515BE}" presName="hierRoot2" presStyleCnt="0">
        <dgm:presLayoutVars>
          <dgm:hierBranch val="init"/>
        </dgm:presLayoutVars>
      </dgm:prSet>
      <dgm:spPr/>
    </dgm:pt>
    <dgm:pt modelId="{902201C5-6F61-4085-A41B-A79F7DFD8007}" type="pres">
      <dgm:prSet presAssocID="{5F2E9A32-5C37-4303-B64B-59EBF10515BE}" presName="rootComposite" presStyleCnt="0"/>
      <dgm:spPr/>
    </dgm:pt>
    <dgm:pt modelId="{83924390-3A9E-43E5-BA4A-A5B07FC7DA61}" type="pres">
      <dgm:prSet presAssocID="{5F2E9A32-5C37-4303-B64B-59EBF10515BE}" presName="rootText" presStyleLbl="node3" presStyleIdx="0" presStyleCnt="4" custScaleX="145811" custScaleY="145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D5E7C6-0313-4263-8533-714C22A6BB2E}" type="pres">
      <dgm:prSet presAssocID="{5F2E9A32-5C37-4303-B64B-59EBF10515BE}" presName="rootConnector" presStyleLbl="node3" presStyleIdx="0" presStyleCnt="4"/>
      <dgm:spPr/>
      <dgm:t>
        <a:bodyPr/>
        <a:lstStyle/>
        <a:p>
          <a:endParaRPr lang="es-ES"/>
        </a:p>
      </dgm:t>
    </dgm:pt>
    <dgm:pt modelId="{C9B41B2D-6E80-4CFC-AB27-3D3887657B55}" type="pres">
      <dgm:prSet presAssocID="{5F2E9A32-5C37-4303-B64B-59EBF10515BE}" presName="hierChild4" presStyleCnt="0"/>
      <dgm:spPr/>
    </dgm:pt>
    <dgm:pt modelId="{6B743216-9ED7-4EDA-B88C-8043A8498532}" type="pres">
      <dgm:prSet presAssocID="{5F2E9A32-5C37-4303-B64B-59EBF10515BE}" presName="hierChild5" presStyleCnt="0"/>
      <dgm:spPr/>
    </dgm:pt>
    <dgm:pt modelId="{7D9E3F32-6D62-45E7-924E-AA8AFFDDF6C7}" type="pres">
      <dgm:prSet presAssocID="{D74382F5-0192-4B18-A6F0-8348BD313B7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E8BED06-9437-4F35-AD75-DA2F73FB2CF7}" type="pres">
      <dgm:prSet presAssocID="{9A18888A-5D9C-4228-AC53-84BE8625B12F}" presName="hierRoot2" presStyleCnt="0">
        <dgm:presLayoutVars>
          <dgm:hierBranch val="init"/>
        </dgm:presLayoutVars>
      </dgm:prSet>
      <dgm:spPr/>
    </dgm:pt>
    <dgm:pt modelId="{F1DE9AC3-3762-4D83-8A20-103D362F47EF}" type="pres">
      <dgm:prSet presAssocID="{9A18888A-5D9C-4228-AC53-84BE8625B12F}" presName="rootComposite" presStyleCnt="0"/>
      <dgm:spPr/>
    </dgm:pt>
    <dgm:pt modelId="{3ACEBB52-8301-4DC9-B403-C928A5189FAF}" type="pres">
      <dgm:prSet presAssocID="{9A18888A-5D9C-4228-AC53-84BE8625B12F}" presName="rootText" presStyleLbl="node3" presStyleIdx="1" presStyleCnt="4" custScaleX="145811" custScaleY="202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9EEF-7799-4FB1-BCB3-F8D30ADE8B8F}" type="pres">
      <dgm:prSet presAssocID="{9A18888A-5D9C-4228-AC53-84BE8625B12F}" presName="rootConnector" presStyleLbl="node3" presStyleIdx="1" presStyleCnt="4"/>
      <dgm:spPr/>
      <dgm:t>
        <a:bodyPr/>
        <a:lstStyle/>
        <a:p>
          <a:endParaRPr lang="es-ES"/>
        </a:p>
      </dgm:t>
    </dgm:pt>
    <dgm:pt modelId="{C9D5BBCA-6691-4DD9-846D-D39473A0DE11}" type="pres">
      <dgm:prSet presAssocID="{9A18888A-5D9C-4228-AC53-84BE8625B12F}" presName="hierChild4" presStyleCnt="0"/>
      <dgm:spPr/>
    </dgm:pt>
    <dgm:pt modelId="{885E34CF-BB2B-4EB0-A1C5-1D46E67C62F5}" type="pres">
      <dgm:prSet presAssocID="{9A18888A-5D9C-4228-AC53-84BE8625B12F}" presName="hierChild5" presStyleCnt="0"/>
      <dgm:spPr/>
    </dgm:pt>
    <dgm:pt modelId="{934A8C33-65B8-4C89-A08F-7F91B6074F56}" type="pres">
      <dgm:prSet presAssocID="{2D7B586E-43FD-4BC5-B3DC-86E1529853D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87A0650-48D2-4943-9B12-4B29CEA68FE8}" type="pres">
      <dgm:prSet presAssocID="{8621B5CD-9620-4F2D-803C-CCA00981D668}" presName="hierRoot2" presStyleCnt="0">
        <dgm:presLayoutVars>
          <dgm:hierBranch/>
        </dgm:presLayoutVars>
      </dgm:prSet>
      <dgm:spPr/>
    </dgm:pt>
    <dgm:pt modelId="{C7F0963D-483B-449A-A617-0FED3B42557C}" type="pres">
      <dgm:prSet presAssocID="{8621B5CD-9620-4F2D-803C-CCA00981D668}" presName="rootComposite" presStyleCnt="0"/>
      <dgm:spPr/>
    </dgm:pt>
    <dgm:pt modelId="{48B20EDD-5CE3-4EA6-8E68-16EAD476E38C}" type="pres">
      <dgm:prSet presAssocID="{8621B5CD-9620-4F2D-803C-CCA00981D668}" presName="rootText" presStyleLbl="node3" presStyleIdx="2" presStyleCnt="4" custScaleX="115463" custScaleY="67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50A7E9-09BD-4E36-B530-98841BAEAEB2}" type="pres">
      <dgm:prSet presAssocID="{8621B5CD-9620-4F2D-803C-CCA00981D668}" presName="rootConnector" presStyleLbl="node3" presStyleIdx="2" presStyleCnt="4"/>
      <dgm:spPr/>
      <dgm:t>
        <a:bodyPr/>
        <a:lstStyle/>
        <a:p>
          <a:endParaRPr lang="es-ES"/>
        </a:p>
      </dgm:t>
    </dgm:pt>
    <dgm:pt modelId="{23EA1724-FE91-454D-A49E-E0226073BC57}" type="pres">
      <dgm:prSet presAssocID="{8621B5CD-9620-4F2D-803C-CCA00981D668}" presName="hierChild4" presStyleCnt="0"/>
      <dgm:spPr/>
    </dgm:pt>
    <dgm:pt modelId="{3BD10F29-A79E-4E32-9A74-B28CE3860EF4}" type="pres">
      <dgm:prSet presAssocID="{A66DE34D-BA29-4638-BFB8-52982C930819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4826F63-E12A-40B1-81E7-A9090AF43414}" type="pres">
      <dgm:prSet presAssocID="{08BE865C-33B2-4EA7-A02F-07CE4A4767E2}" presName="hierRoot2" presStyleCnt="0">
        <dgm:presLayoutVars>
          <dgm:hierBranch val="init"/>
        </dgm:presLayoutVars>
      </dgm:prSet>
      <dgm:spPr/>
    </dgm:pt>
    <dgm:pt modelId="{20AC4DAA-864E-4FED-95E0-63893C64A12F}" type="pres">
      <dgm:prSet presAssocID="{08BE865C-33B2-4EA7-A02F-07CE4A4767E2}" presName="rootComposite" presStyleCnt="0"/>
      <dgm:spPr/>
    </dgm:pt>
    <dgm:pt modelId="{7DC6A6DB-A349-4BE2-A413-3C6A986B821C}" type="pres">
      <dgm:prSet presAssocID="{08BE865C-33B2-4EA7-A02F-07CE4A4767E2}" presName="rootText" presStyleLbl="node4" presStyleIdx="0" presStyleCnt="1" custScaleX="145811" custScaleY="901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819AF-6794-4D36-8810-79F6E02B5151}" type="pres">
      <dgm:prSet presAssocID="{08BE865C-33B2-4EA7-A02F-07CE4A4767E2}" presName="rootConnector" presStyleLbl="node4" presStyleIdx="0" presStyleCnt="1"/>
      <dgm:spPr/>
      <dgm:t>
        <a:bodyPr/>
        <a:lstStyle/>
        <a:p>
          <a:endParaRPr lang="es-ES"/>
        </a:p>
      </dgm:t>
    </dgm:pt>
    <dgm:pt modelId="{C6BA27F9-442F-4FE1-B0D9-BC6D13B0D8F7}" type="pres">
      <dgm:prSet presAssocID="{08BE865C-33B2-4EA7-A02F-07CE4A4767E2}" presName="hierChild4" presStyleCnt="0"/>
      <dgm:spPr/>
    </dgm:pt>
    <dgm:pt modelId="{74A80379-584A-4B63-A011-DB0719BBBBBE}" type="pres">
      <dgm:prSet presAssocID="{08BE865C-33B2-4EA7-A02F-07CE4A4767E2}" presName="hierChild5" presStyleCnt="0"/>
      <dgm:spPr/>
    </dgm:pt>
    <dgm:pt modelId="{8456F4E8-783D-4689-8B92-201E04540046}" type="pres">
      <dgm:prSet presAssocID="{8621B5CD-9620-4F2D-803C-CCA00981D668}" presName="hierChild5" presStyleCnt="0"/>
      <dgm:spPr/>
    </dgm:pt>
    <dgm:pt modelId="{43EDEFBE-2E00-418F-BBF4-10533B9C6E52}" type="pres">
      <dgm:prSet presAssocID="{B142F3C2-FE31-4E93-8CD9-5C646870199F}" presName="hierChild5" presStyleCnt="0"/>
      <dgm:spPr/>
    </dgm:pt>
    <dgm:pt modelId="{C14D1419-A156-4000-AC64-52C7D11A17C4}" type="pres">
      <dgm:prSet presAssocID="{FAF452A0-616F-4E07-B6D2-5F203639C8FA}" presName="Name37" presStyleLbl="parChTrans1D2" presStyleIdx="1" presStyleCnt="6"/>
      <dgm:spPr/>
      <dgm:t>
        <a:bodyPr/>
        <a:lstStyle/>
        <a:p>
          <a:endParaRPr lang="es-ES"/>
        </a:p>
      </dgm:t>
    </dgm:pt>
    <dgm:pt modelId="{2BA45EEA-7FF6-419F-8227-EED0DD1526A8}" type="pres">
      <dgm:prSet presAssocID="{D755DD52-327B-48C3-AC23-F5B7A8C10C46}" presName="hierRoot2" presStyleCnt="0">
        <dgm:presLayoutVars>
          <dgm:hierBranch/>
        </dgm:presLayoutVars>
      </dgm:prSet>
      <dgm:spPr/>
    </dgm:pt>
    <dgm:pt modelId="{1A02F5E8-8B32-4A0F-A24B-DD5D16EE8044}" type="pres">
      <dgm:prSet presAssocID="{D755DD52-327B-48C3-AC23-F5B7A8C10C46}" presName="rootComposite" presStyleCnt="0"/>
      <dgm:spPr/>
    </dgm:pt>
    <dgm:pt modelId="{7A7E1EE7-FD9D-4AF4-B985-58D1F8254E78}" type="pres">
      <dgm:prSet presAssocID="{D755DD52-327B-48C3-AC23-F5B7A8C10C46}" presName="rootText" presStyleLbl="node2" presStyleIdx="1" presStyleCnt="2" custScaleX="131230" custScaleY="67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F2525-B415-4A7B-A463-069B2E8254BF}" type="pres">
      <dgm:prSet presAssocID="{D755DD52-327B-48C3-AC23-F5B7A8C10C46}" presName="rootConnector" presStyleLbl="node2" presStyleIdx="1" presStyleCnt="2"/>
      <dgm:spPr/>
      <dgm:t>
        <a:bodyPr/>
        <a:lstStyle/>
        <a:p>
          <a:endParaRPr lang="es-ES"/>
        </a:p>
      </dgm:t>
    </dgm:pt>
    <dgm:pt modelId="{88579437-7F3F-40ED-A045-AFC04D314619}" type="pres">
      <dgm:prSet presAssocID="{D755DD52-327B-48C3-AC23-F5B7A8C10C46}" presName="hierChild4" presStyleCnt="0"/>
      <dgm:spPr/>
    </dgm:pt>
    <dgm:pt modelId="{4AD6C9B1-6749-4011-ABB6-4A4A1405F01E}" type="pres">
      <dgm:prSet presAssocID="{153F681B-D8FF-4FEF-8F81-35D04BB09802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B828C49-9339-4B06-BF7C-30DCD90DFCEF}" type="pres">
      <dgm:prSet presAssocID="{700FF57B-B0DA-46E0-B686-3AEEBCB921F0}" presName="hierRoot2" presStyleCnt="0">
        <dgm:presLayoutVars>
          <dgm:hierBranch val="init"/>
        </dgm:presLayoutVars>
      </dgm:prSet>
      <dgm:spPr/>
    </dgm:pt>
    <dgm:pt modelId="{DCD358C3-7373-43F1-B5A3-CE45DBB2B021}" type="pres">
      <dgm:prSet presAssocID="{700FF57B-B0DA-46E0-B686-3AEEBCB921F0}" presName="rootComposite" presStyleCnt="0"/>
      <dgm:spPr/>
    </dgm:pt>
    <dgm:pt modelId="{D1BF7C92-E4D7-4944-AF80-8F5CA7AEEFDB}" type="pres">
      <dgm:prSet presAssocID="{700FF57B-B0DA-46E0-B686-3AEEBCB921F0}" presName="rootText" presStyleLbl="node3" presStyleIdx="3" presStyleCnt="4" custScaleX="160392" custScaleY="214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489B9-29E1-4688-BAA3-037B293586B5}" type="pres">
      <dgm:prSet presAssocID="{700FF57B-B0DA-46E0-B686-3AEEBCB921F0}" presName="rootConnector" presStyleLbl="node3" presStyleIdx="3" presStyleCnt="4"/>
      <dgm:spPr/>
      <dgm:t>
        <a:bodyPr/>
        <a:lstStyle/>
        <a:p>
          <a:endParaRPr lang="es-ES"/>
        </a:p>
      </dgm:t>
    </dgm:pt>
    <dgm:pt modelId="{0BC4A79B-8840-4992-86A6-911613D8E39E}" type="pres">
      <dgm:prSet presAssocID="{700FF57B-B0DA-46E0-B686-3AEEBCB921F0}" presName="hierChild4" presStyleCnt="0"/>
      <dgm:spPr/>
    </dgm:pt>
    <dgm:pt modelId="{3F95AE71-A705-454D-AA29-8352D90F9A41}" type="pres">
      <dgm:prSet presAssocID="{700FF57B-B0DA-46E0-B686-3AEEBCB921F0}" presName="hierChild5" presStyleCnt="0"/>
      <dgm:spPr/>
    </dgm:pt>
    <dgm:pt modelId="{DA662B2B-931C-4005-ADD2-BD286B078649}" type="pres">
      <dgm:prSet presAssocID="{D755DD52-327B-48C3-AC23-F5B7A8C10C46}" presName="hierChild5" presStyleCnt="0"/>
      <dgm:spPr/>
    </dgm:pt>
    <dgm:pt modelId="{543E14F2-8355-4F46-A424-324011A62238}" type="pres">
      <dgm:prSet presAssocID="{81D0CA80-49A7-4016-8CFA-3F29F2F16516}" presName="hierChild3" presStyleCnt="0"/>
      <dgm:spPr/>
    </dgm:pt>
    <dgm:pt modelId="{401E211E-9396-4784-87C5-55DBCD049E24}" type="pres">
      <dgm:prSet presAssocID="{2043D2C1-9CAE-4131-9C72-61B9173F7D5D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8E91FAE0-C60A-4820-83AF-D4A3F52BA934}" type="pres">
      <dgm:prSet presAssocID="{E518E816-2A79-488A-B3F1-3B408EA875DA}" presName="hierRoot3" presStyleCnt="0">
        <dgm:presLayoutVars>
          <dgm:hierBranch val="init"/>
        </dgm:presLayoutVars>
      </dgm:prSet>
      <dgm:spPr/>
    </dgm:pt>
    <dgm:pt modelId="{5A6C6305-2733-45D3-9DEA-A1EF2CB4E378}" type="pres">
      <dgm:prSet presAssocID="{E518E816-2A79-488A-B3F1-3B408EA875DA}" presName="rootComposite3" presStyleCnt="0"/>
      <dgm:spPr/>
    </dgm:pt>
    <dgm:pt modelId="{7D2F23AB-53CE-49C4-9785-C459BE74AF6C}" type="pres">
      <dgm:prSet presAssocID="{E518E816-2A79-488A-B3F1-3B408EA875DA}" presName="rootText3" presStyleLbl="asst1" presStyleIdx="0" presStyleCnt="4" custScaleX="154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7E1977-3047-48DB-A007-A1AF948CBE80}" type="pres">
      <dgm:prSet presAssocID="{E518E816-2A79-488A-B3F1-3B408EA875DA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D8C9071-7259-4C3B-A56F-B208DACE5C47}" type="pres">
      <dgm:prSet presAssocID="{E518E816-2A79-488A-B3F1-3B408EA875DA}" presName="hierChild6" presStyleCnt="0"/>
      <dgm:spPr/>
    </dgm:pt>
    <dgm:pt modelId="{EB453121-632E-4BFC-B06E-CD2C0F064ABA}" type="pres">
      <dgm:prSet presAssocID="{E518E816-2A79-488A-B3F1-3B408EA875DA}" presName="hierChild7" presStyleCnt="0"/>
      <dgm:spPr/>
    </dgm:pt>
    <dgm:pt modelId="{199F3A03-6B2B-4449-8F9B-3B6833966FFB}" type="pres">
      <dgm:prSet presAssocID="{4529D647-8C04-47A0-8378-769B50CACF2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490A58F4-35BA-4E4E-A57B-D90A24278ABC}" type="pres">
      <dgm:prSet presAssocID="{A0747526-3DCF-4066-A18E-0F153F3613C1}" presName="hierRoot3" presStyleCnt="0">
        <dgm:presLayoutVars>
          <dgm:hierBranch val="init"/>
        </dgm:presLayoutVars>
      </dgm:prSet>
      <dgm:spPr/>
    </dgm:pt>
    <dgm:pt modelId="{0F79AEE8-BF59-41C6-92A7-F11D6375D9FC}" type="pres">
      <dgm:prSet presAssocID="{A0747526-3DCF-4066-A18E-0F153F3613C1}" presName="rootComposite3" presStyleCnt="0"/>
      <dgm:spPr/>
    </dgm:pt>
    <dgm:pt modelId="{52CD5F18-9DEC-4196-8A3F-E26822615EEC}" type="pres">
      <dgm:prSet presAssocID="{A0747526-3DCF-4066-A18E-0F153F3613C1}" presName="rootText3" presStyleLbl="asst1" presStyleIdx="1" presStyleCnt="4" custScaleX="154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A4D47C-2DEE-4BA7-A9F1-86CAD5BF2BD4}" type="pres">
      <dgm:prSet presAssocID="{A0747526-3DCF-4066-A18E-0F153F3613C1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FD35420-C017-4509-83E7-3D0E10DAB059}" type="pres">
      <dgm:prSet presAssocID="{A0747526-3DCF-4066-A18E-0F153F3613C1}" presName="hierChild6" presStyleCnt="0"/>
      <dgm:spPr/>
    </dgm:pt>
    <dgm:pt modelId="{C2A15D1B-2B41-4D5E-82F9-EB3468E7D8C5}" type="pres">
      <dgm:prSet presAssocID="{A0747526-3DCF-4066-A18E-0F153F3613C1}" presName="hierChild7" presStyleCnt="0"/>
      <dgm:spPr/>
    </dgm:pt>
    <dgm:pt modelId="{8E2FBA1F-D358-4ECE-BEFF-56BFF7466570}" type="pres">
      <dgm:prSet presAssocID="{078DEEF2-EE3B-4441-9315-D0315C3E55C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097E000-57E0-41AE-9E61-4AC2E968982E}" type="pres">
      <dgm:prSet presAssocID="{23B98C9F-35B6-45D9-AB9B-E4674C27B533}" presName="hierRoot3" presStyleCnt="0">
        <dgm:presLayoutVars>
          <dgm:hierBranch val="init"/>
        </dgm:presLayoutVars>
      </dgm:prSet>
      <dgm:spPr/>
    </dgm:pt>
    <dgm:pt modelId="{FA90096C-AF9E-41D2-805B-E3F53C5A9946}" type="pres">
      <dgm:prSet presAssocID="{23B98C9F-35B6-45D9-AB9B-E4674C27B533}" presName="rootComposite3" presStyleCnt="0"/>
      <dgm:spPr/>
    </dgm:pt>
    <dgm:pt modelId="{E2BEBE12-8EE2-47EC-94FF-1575FD847DF2}" type="pres">
      <dgm:prSet presAssocID="{23B98C9F-35B6-45D9-AB9B-E4674C27B533}" presName="rootText3" presStyleLbl="asst1" presStyleIdx="2" presStyleCnt="4" custScaleX="154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08569B-FB56-4D77-B9A7-B4112602A149}" type="pres">
      <dgm:prSet presAssocID="{23B98C9F-35B6-45D9-AB9B-E4674C27B53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534E06CE-A2E6-410F-9AFC-6093F5112AF0}" type="pres">
      <dgm:prSet presAssocID="{23B98C9F-35B6-45D9-AB9B-E4674C27B533}" presName="hierChild6" presStyleCnt="0"/>
      <dgm:spPr/>
    </dgm:pt>
    <dgm:pt modelId="{FCCE2A90-908A-4DB7-8F76-7AADF15FA0D0}" type="pres">
      <dgm:prSet presAssocID="{23B98C9F-35B6-45D9-AB9B-E4674C27B533}" presName="hierChild7" presStyleCnt="0"/>
      <dgm:spPr/>
    </dgm:pt>
    <dgm:pt modelId="{F4F9E930-81EF-4F93-B30E-F797D8370119}" type="pres">
      <dgm:prSet presAssocID="{7DC19F1B-EFC1-4642-A0A0-E2C4CF8DDC2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AC09425-4A5A-4349-98FA-09ECA4D9A129}" type="pres">
      <dgm:prSet presAssocID="{00DE0DB1-36A0-444F-890B-BA7B82E09677}" presName="hierRoot3" presStyleCnt="0">
        <dgm:presLayoutVars>
          <dgm:hierBranch val="init"/>
        </dgm:presLayoutVars>
      </dgm:prSet>
      <dgm:spPr/>
    </dgm:pt>
    <dgm:pt modelId="{0A42994E-D99E-40F1-A7B9-13B826BFA60B}" type="pres">
      <dgm:prSet presAssocID="{00DE0DB1-36A0-444F-890B-BA7B82E09677}" presName="rootComposite3" presStyleCnt="0"/>
      <dgm:spPr/>
    </dgm:pt>
    <dgm:pt modelId="{8757FFC4-910C-4A03-A517-DEE571BCFA30}" type="pres">
      <dgm:prSet presAssocID="{00DE0DB1-36A0-444F-890B-BA7B82E09677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22422F-BC5C-4246-BF61-EA9A8C3E753B}" type="pres">
      <dgm:prSet presAssocID="{00DE0DB1-36A0-444F-890B-BA7B82E09677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655213A-E309-4E60-BECF-8F49E423A825}" type="pres">
      <dgm:prSet presAssocID="{00DE0DB1-36A0-444F-890B-BA7B82E09677}" presName="hierChild6" presStyleCnt="0"/>
      <dgm:spPr/>
    </dgm:pt>
    <dgm:pt modelId="{DFEB86C9-CEE6-49DD-912E-11F29A755A60}" type="pres">
      <dgm:prSet presAssocID="{00DE0DB1-36A0-444F-890B-BA7B82E09677}" presName="hierChild7" presStyleCnt="0"/>
      <dgm:spPr/>
    </dgm:pt>
  </dgm:ptLst>
  <dgm:cxnLst>
    <dgm:cxn modelId="{2EAB6D92-C4AF-4F91-AF6A-062E76AE2D54}" type="presOf" srcId="{23B98C9F-35B6-45D9-AB9B-E4674C27B533}" destId="{0608569B-FB56-4D77-B9A7-B4112602A149}" srcOrd="1" destOrd="0" presId="urn:microsoft.com/office/officeart/2005/8/layout/orgChart1"/>
    <dgm:cxn modelId="{EC0240BE-6FEF-4080-9F7C-B861209DE646}" type="presOf" srcId="{B142F3C2-FE31-4E93-8CD9-5C646870199F}" destId="{6C4F6DC5-6B03-4869-B557-E813DA4CF67D}" srcOrd="0" destOrd="0" presId="urn:microsoft.com/office/officeart/2005/8/layout/orgChart1"/>
    <dgm:cxn modelId="{435EC68A-B7CF-4FB0-A4B2-5B7E574FECAE}" type="presOf" srcId="{9A18888A-5D9C-4228-AC53-84BE8625B12F}" destId="{3ACEBB52-8301-4DC9-B403-C928A5189FAF}" srcOrd="0" destOrd="0" presId="urn:microsoft.com/office/officeart/2005/8/layout/orgChart1"/>
    <dgm:cxn modelId="{80D3955B-7A58-4434-9E2D-36AC2E7ED44A}" type="presOf" srcId="{7DC19F1B-EFC1-4642-A0A0-E2C4CF8DDC2F}" destId="{F4F9E930-81EF-4F93-B30E-F797D8370119}" srcOrd="0" destOrd="0" presId="urn:microsoft.com/office/officeart/2005/8/layout/orgChart1"/>
    <dgm:cxn modelId="{555CB3A9-4E53-47E7-BA87-511CC3D0238D}" type="presOf" srcId="{5F2E9A32-5C37-4303-B64B-59EBF10515BE}" destId="{D9D5E7C6-0313-4263-8533-714C22A6BB2E}" srcOrd="1" destOrd="0" presId="urn:microsoft.com/office/officeart/2005/8/layout/orgChart1"/>
    <dgm:cxn modelId="{49BB8682-B2B8-41BA-8762-6931F4C7F802}" type="presOf" srcId="{E518E816-2A79-488A-B3F1-3B408EA875DA}" destId="{8B7E1977-3047-48DB-A007-A1AF948CBE80}" srcOrd="1" destOrd="0" presId="urn:microsoft.com/office/officeart/2005/8/layout/orgChart1"/>
    <dgm:cxn modelId="{92D26AE5-1B97-4084-9011-60D4ECA90723}" type="presOf" srcId="{153F681B-D8FF-4FEF-8F81-35D04BB09802}" destId="{4AD6C9B1-6749-4011-ABB6-4A4A1405F01E}" srcOrd="0" destOrd="0" presId="urn:microsoft.com/office/officeart/2005/8/layout/orgChart1"/>
    <dgm:cxn modelId="{6CABE9F1-58A2-4F31-A3FE-6CFAA0513472}" type="presOf" srcId="{A0747526-3DCF-4066-A18E-0F153F3613C1}" destId="{52CD5F18-9DEC-4196-8A3F-E26822615EEC}" srcOrd="0" destOrd="0" presId="urn:microsoft.com/office/officeart/2005/8/layout/orgChart1"/>
    <dgm:cxn modelId="{89D3E2F4-5361-4828-9DDA-EF61A494A225}" type="presOf" srcId="{A66DE34D-BA29-4638-BFB8-52982C930819}" destId="{3BD10F29-A79E-4E32-9A74-B28CE3860EF4}" srcOrd="0" destOrd="0" presId="urn:microsoft.com/office/officeart/2005/8/layout/orgChart1"/>
    <dgm:cxn modelId="{7033CF6D-5B89-4A45-8B58-EC6EC6140148}" type="presOf" srcId="{2043D2C1-9CAE-4131-9C72-61B9173F7D5D}" destId="{401E211E-9396-4784-87C5-55DBCD049E24}" srcOrd="0" destOrd="0" presId="urn:microsoft.com/office/officeart/2005/8/layout/orgChart1"/>
    <dgm:cxn modelId="{C8CAB257-95FB-4A89-9E36-125AB8236306}" type="presOf" srcId="{B142F3C2-FE31-4E93-8CD9-5C646870199F}" destId="{B078C685-F882-4EF7-BA82-3F0A69E1200F}" srcOrd="1" destOrd="0" presId="urn:microsoft.com/office/officeart/2005/8/layout/orgChart1"/>
    <dgm:cxn modelId="{D77AC555-D282-4B4C-A671-9DC884128809}" type="presOf" srcId="{FAF452A0-616F-4E07-B6D2-5F203639C8FA}" destId="{C14D1419-A156-4000-AC64-52C7D11A17C4}" srcOrd="0" destOrd="0" presId="urn:microsoft.com/office/officeart/2005/8/layout/orgChart1"/>
    <dgm:cxn modelId="{051C64C6-80E8-4C86-B1B3-EBDFA8D0E559}" type="presOf" srcId="{700FF57B-B0DA-46E0-B686-3AEEBCB921F0}" destId="{D1BF7C92-E4D7-4944-AF80-8F5CA7AEEFDB}" srcOrd="0" destOrd="0" presId="urn:microsoft.com/office/officeart/2005/8/layout/orgChart1"/>
    <dgm:cxn modelId="{A42CED70-06C2-46D1-9649-9606B39FA1F4}" type="presOf" srcId="{8621B5CD-9620-4F2D-803C-CCA00981D668}" destId="{DC50A7E9-09BD-4E36-B530-98841BAEAEB2}" srcOrd="1" destOrd="0" presId="urn:microsoft.com/office/officeart/2005/8/layout/orgChart1"/>
    <dgm:cxn modelId="{E165FA15-BE7F-49DB-90FC-B530996C4EC7}" srcId="{81D0CA80-49A7-4016-8CFA-3F29F2F16516}" destId="{D755DD52-327B-48C3-AC23-F5B7A8C10C46}" srcOrd="5" destOrd="0" parTransId="{FAF452A0-616F-4E07-B6D2-5F203639C8FA}" sibTransId="{3C503BDE-1224-4B47-A98D-FF94B00F38BE}"/>
    <dgm:cxn modelId="{2FB23AB8-ABCF-4474-8B7F-458FA54FA627}" type="presOf" srcId="{A0747526-3DCF-4066-A18E-0F153F3613C1}" destId="{ACA4D47C-2DEE-4BA7-A9F1-86CAD5BF2BD4}" srcOrd="1" destOrd="0" presId="urn:microsoft.com/office/officeart/2005/8/layout/orgChart1"/>
    <dgm:cxn modelId="{77330C72-8733-4AB5-ABF0-22F80674A816}" type="presOf" srcId="{81D0CA80-49A7-4016-8CFA-3F29F2F16516}" destId="{352BC21E-9001-431D-8280-D69CC157E504}" srcOrd="0" destOrd="0" presId="urn:microsoft.com/office/officeart/2005/8/layout/orgChart1"/>
    <dgm:cxn modelId="{B2BD4F2B-5565-488F-8697-3DBF31E96B41}" srcId="{81D0CA80-49A7-4016-8CFA-3F29F2F16516}" destId="{23B98C9F-35B6-45D9-AB9B-E4674C27B533}" srcOrd="2" destOrd="0" parTransId="{078DEEF2-EE3B-4441-9315-D0315C3E55C8}" sibTransId="{F6B2F661-D8AD-49CF-93F2-B365EB6E3529}"/>
    <dgm:cxn modelId="{7F1E172A-4610-48FA-A068-A2F91A7218EC}" srcId="{B142F3C2-FE31-4E93-8CD9-5C646870199F}" destId="{5F2E9A32-5C37-4303-B64B-59EBF10515BE}" srcOrd="0" destOrd="0" parTransId="{EFD75645-9778-4551-81FB-784901040C3B}" sibTransId="{A319E61D-D531-42E1-9B5D-123DED4200E7}"/>
    <dgm:cxn modelId="{5CF74F20-DD07-4BCE-85FC-E2DF71C57AF9}" type="presOf" srcId="{D755DD52-327B-48C3-AC23-F5B7A8C10C46}" destId="{7A7E1EE7-FD9D-4AF4-B985-58D1F8254E78}" srcOrd="0" destOrd="0" presId="urn:microsoft.com/office/officeart/2005/8/layout/orgChart1"/>
    <dgm:cxn modelId="{1AC7FC33-C0BC-427C-B5AD-B71A65DC427B}" type="presOf" srcId="{700FF57B-B0DA-46E0-B686-3AEEBCB921F0}" destId="{8AD489B9-29E1-4688-BAA3-037B293586B5}" srcOrd="1" destOrd="0" presId="urn:microsoft.com/office/officeart/2005/8/layout/orgChart1"/>
    <dgm:cxn modelId="{DF900B71-40EC-4DA1-B61B-C6B7732AD9BE}" type="presOf" srcId="{078DEEF2-EE3B-4441-9315-D0315C3E55C8}" destId="{8E2FBA1F-D358-4ECE-BEFF-56BFF7466570}" srcOrd="0" destOrd="0" presId="urn:microsoft.com/office/officeart/2005/8/layout/orgChart1"/>
    <dgm:cxn modelId="{35089C20-B624-4452-BE01-CA1A52A53D0F}" type="presOf" srcId="{81D0CA80-49A7-4016-8CFA-3F29F2F16516}" destId="{E27E1A17-395B-4FC3-86B7-B21253983B35}" srcOrd="1" destOrd="0" presId="urn:microsoft.com/office/officeart/2005/8/layout/orgChart1"/>
    <dgm:cxn modelId="{7C202B76-2AB8-4FE7-995A-B49D435040F3}" srcId="{81D0CA80-49A7-4016-8CFA-3F29F2F16516}" destId="{B142F3C2-FE31-4E93-8CD9-5C646870199F}" srcOrd="4" destOrd="0" parTransId="{50CF1461-EE4E-4A15-8A69-EE8CA37E01A9}" sibTransId="{E9324B25-3D34-4A70-9CF1-9FD19036155A}"/>
    <dgm:cxn modelId="{BAA2EE24-3936-408F-8FE5-A629E21248C7}" type="presOf" srcId="{D74382F5-0192-4B18-A6F0-8348BD313B7D}" destId="{7D9E3F32-6D62-45E7-924E-AA8AFFDDF6C7}" srcOrd="0" destOrd="0" presId="urn:microsoft.com/office/officeart/2005/8/layout/orgChart1"/>
    <dgm:cxn modelId="{49F97EAB-9CA0-4F2D-A0C3-59038587FFB7}" srcId="{8621B5CD-9620-4F2D-803C-CCA00981D668}" destId="{08BE865C-33B2-4EA7-A02F-07CE4A4767E2}" srcOrd="0" destOrd="0" parTransId="{A66DE34D-BA29-4638-BFB8-52982C930819}" sibTransId="{3AF357C0-499D-4D72-9BE0-D3CD7583C50F}"/>
    <dgm:cxn modelId="{0C8DB80D-7D1E-4F31-B715-78615449A6EC}" type="presOf" srcId="{EFD75645-9778-4551-81FB-784901040C3B}" destId="{B086EE35-9592-41F5-9031-2E9CC95779F8}" srcOrd="0" destOrd="0" presId="urn:microsoft.com/office/officeart/2005/8/layout/orgChart1"/>
    <dgm:cxn modelId="{0030A9DD-C669-4DB5-94B9-0C894D993FB8}" type="presOf" srcId="{50CF1461-EE4E-4A15-8A69-EE8CA37E01A9}" destId="{DC051EFA-1EEA-43C2-A9F5-CCE2268A354D}" srcOrd="0" destOrd="0" presId="urn:microsoft.com/office/officeart/2005/8/layout/orgChart1"/>
    <dgm:cxn modelId="{1BFC68D8-8DB0-4D89-A499-33B730519638}" type="presOf" srcId="{00DE0DB1-36A0-444F-890B-BA7B82E09677}" destId="{8757FFC4-910C-4A03-A517-DEE571BCFA30}" srcOrd="0" destOrd="0" presId="urn:microsoft.com/office/officeart/2005/8/layout/orgChart1"/>
    <dgm:cxn modelId="{4FB0CA01-CC48-4E41-9020-90D14DAD4160}" type="presOf" srcId="{2D7B586E-43FD-4BC5-B3DC-86E1529853D2}" destId="{934A8C33-65B8-4C89-A08F-7F91B6074F56}" srcOrd="0" destOrd="0" presId="urn:microsoft.com/office/officeart/2005/8/layout/orgChart1"/>
    <dgm:cxn modelId="{F01BE10D-4FC1-4C26-8399-EFBECBBEB6F9}" srcId="{B142F3C2-FE31-4E93-8CD9-5C646870199F}" destId="{9A18888A-5D9C-4228-AC53-84BE8625B12F}" srcOrd="1" destOrd="0" parTransId="{D74382F5-0192-4B18-A6F0-8348BD313B7D}" sibTransId="{59D3908E-886D-4D74-A088-F77030425C60}"/>
    <dgm:cxn modelId="{12E464A9-7AEC-4A15-9671-AEE2A1F17D98}" type="presOf" srcId="{23B98C9F-35B6-45D9-AB9B-E4674C27B533}" destId="{E2BEBE12-8EE2-47EC-94FF-1575FD847DF2}" srcOrd="0" destOrd="0" presId="urn:microsoft.com/office/officeart/2005/8/layout/orgChart1"/>
    <dgm:cxn modelId="{D2EBF356-91A8-4A33-B95F-E107C46B84CE}" srcId="{99E75ADD-E088-4BFA-BB7F-B83958AFFDBF}" destId="{81D0CA80-49A7-4016-8CFA-3F29F2F16516}" srcOrd="0" destOrd="0" parTransId="{3EC65CD2-75BB-463E-B772-6FD638658D0B}" sibTransId="{3ED75B33-948B-422D-A753-FA9B1DFDAAE1}"/>
    <dgm:cxn modelId="{B3F231E1-D552-419A-9345-6609188C973F}" type="presOf" srcId="{99E75ADD-E088-4BFA-BB7F-B83958AFFDBF}" destId="{9246AF4C-F7A1-4C2D-9E60-513582842E82}" srcOrd="0" destOrd="0" presId="urn:microsoft.com/office/officeart/2005/8/layout/orgChart1"/>
    <dgm:cxn modelId="{B2727BAA-4AB9-46D8-9DF4-0EC1FA81707D}" type="presOf" srcId="{E518E816-2A79-488A-B3F1-3B408EA875DA}" destId="{7D2F23AB-53CE-49C4-9785-C459BE74AF6C}" srcOrd="0" destOrd="0" presId="urn:microsoft.com/office/officeart/2005/8/layout/orgChart1"/>
    <dgm:cxn modelId="{60BEDD9F-EF02-40D6-8D4E-D3DA6A7755F3}" type="presOf" srcId="{D755DD52-327B-48C3-AC23-F5B7A8C10C46}" destId="{FA3F2525-B415-4A7B-A463-069B2E8254BF}" srcOrd="1" destOrd="0" presId="urn:microsoft.com/office/officeart/2005/8/layout/orgChart1"/>
    <dgm:cxn modelId="{4C357FA0-B0FC-4127-BF32-2E35886DA1D1}" type="presOf" srcId="{08BE865C-33B2-4EA7-A02F-07CE4A4767E2}" destId="{7DC6A6DB-A349-4BE2-A413-3C6A986B821C}" srcOrd="0" destOrd="0" presId="urn:microsoft.com/office/officeart/2005/8/layout/orgChart1"/>
    <dgm:cxn modelId="{D00544AF-CD20-4297-8899-8A579DDB4EB0}" srcId="{81D0CA80-49A7-4016-8CFA-3F29F2F16516}" destId="{00DE0DB1-36A0-444F-890B-BA7B82E09677}" srcOrd="3" destOrd="0" parTransId="{7DC19F1B-EFC1-4642-A0A0-E2C4CF8DDC2F}" sibTransId="{9EB285EF-CE10-4DF9-9D1D-8EB095D4F982}"/>
    <dgm:cxn modelId="{BB3601C7-EFE2-440E-BDE1-82C8E7735DB9}" type="presOf" srcId="{00DE0DB1-36A0-444F-890B-BA7B82E09677}" destId="{8C22422F-BC5C-4246-BF61-EA9A8C3E753B}" srcOrd="1" destOrd="0" presId="urn:microsoft.com/office/officeart/2005/8/layout/orgChart1"/>
    <dgm:cxn modelId="{4B2EEAB4-BFE5-4B09-97F0-A7DFC835119B}" srcId="{B142F3C2-FE31-4E93-8CD9-5C646870199F}" destId="{8621B5CD-9620-4F2D-803C-CCA00981D668}" srcOrd="2" destOrd="0" parTransId="{2D7B586E-43FD-4BC5-B3DC-86E1529853D2}" sibTransId="{79C326CB-FCC3-4A23-8EF6-F61393F25221}"/>
    <dgm:cxn modelId="{4BFECF22-A5DF-4D6F-98B3-A4122B8D369B}" srcId="{81D0CA80-49A7-4016-8CFA-3F29F2F16516}" destId="{A0747526-3DCF-4066-A18E-0F153F3613C1}" srcOrd="1" destOrd="0" parTransId="{4529D647-8C04-47A0-8378-769B50CACF2F}" sibTransId="{E54ABAC7-A214-4FAB-B8F3-C03C78D05FBA}"/>
    <dgm:cxn modelId="{176013D0-66FA-4892-A763-0374F86AE13F}" type="presOf" srcId="{4529D647-8C04-47A0-8378-769B50CACF2F}" destId="{199F3A03-6B2B-4449-8F9B-3B6833966FFB}" srcOrd="0" destOrd="0" presId="urn:microsoft.com/office/officeart/2005/8/layout/orgChart1"/>
    <dgm:cxn modelId="{54FDBE54-FDD1-4B96-88B5-74E942AF01F9}" srcId="{81D0CA80-49A7-4016-8CFA-3F29F2F16516}" destId="{E518E816-2A79-488A-B3F1-3B408EA875DA}" srcOrd="0" destOrd="0" parTransId="{2043D2C1-9CAE-4131-9C72-61B9173F7D5D}" sibTransId="{D214BCD6-F1ED-4F13-B190-562E7E335B6E}"/>
    <dgm:cxn modelId="{E75D3001-B98F-4294-B819-E2011DF1E3D8}" type="presOf" srcId="{9A18888A-5D9C-4228-AC53-84BE8625B12F}" destId="{34089EEF-7799-4FB1-BCB3-F8D30ADE8B8F}" srcOrd="1" destOrd="0" presId="urn:microsoft.com/office/officeart/2005/8/layout/orgChart1"/>
    <dgm:cxn modelId="{48828FF3-E6E9-42A8-BE75-B3A987FA1304}" type="presOf" srcId="{5F2E9A32-5C37-4303-B64B-59EBF10515BE}" destId="{83924390-3A9E-43E5-BA4A-A5B07FC7DA61}" srcOrd="0" destOrd="0" presId="urn:microsoft.com/office/officeart/2005/8/layout/orgChart1"/>
    <dgm:cxn modelId="{0D9EB455-A720-4CDB-B53A-49862F38F3F4}" srcId="{D755DD52-327B-48C3-AC23-F5B7A8C10C46}" destId="{700FF57B-B0DA-46E0-B686-3AEEBCB921F0}" srcOrd="0" destOrd="0" parTransId="{153F681B-D8FF-4FEF-8F81-35D04BB09802}" sibTransId="{C4F374AA-E401-4525-9720-2CBA3A08DBAB}"/>
    <dgm:cxn modelId="{81C0D74D-D1E8-4065-8A9A-8E6CAFC124F5}" type="presOf" srcId="{8621B5CD-9620-4F2D-803C-CCA00981D668}" destId="{48B20EDD-5CE3-4EA6-8E68-16EAD476E38C}" srcOrd="0" destOrd="0" presId="urn:microsoft.com/office/officeart/2005/8/layout/orgChart1"/>
    <dgm:cxn modelId="{7D7C9C02-5CA8-4191-9448-8401AF6BB713}" type="presOf" srcId="{08BE865C-33B2-4EA7-A02F-07CE4A4767E2}" destId="{DF6819AF-6794-4D36-8810-79F6E02B5151}" srcOrd="1" destOrd="0" presId="urn:microsoft.com/office/officeart/2005/8/layout/orgChart1"/>
    <dgm:cxn modelId="{F258F8AA-8DF8-4548-9734-95CFDDB6738F}" type="presParOf" srcId="{9246AF4C-F7A1-4C2D-9E60-513582842E82}" destId="{968EE6F6-B766-44A5-8970-8712C53139B1}" srcOrd="0" destOrd="0" presId="urn:microsoft.com/office/officeart/2005/8/layout/orgChart1"/>
    <dgm:cxn modelId="{37201F13-C92C-4282-ACC8-73D4E37194B2}" type="presParOf" srcId="{968EE6F6-B766-44A5-8970-8712C53139B1}" destId="{05E3D2D9-C0CF-450C-AF3C-75F331CC0781}" srcOrd="0" destOrd="0" presId="urn:microsoft.com/office/officeart/2005/8/layout/orgChart1"/>
    <dgm:cxn modelId="{A0B5F08E-670E-4B56-81E6-8F685B3319BB}" type="presParOf" srcId="{05E3D2D9-C0CF-450C-AF3C-75F331CC0781}" destId="{352BC21E-9001-431D-8280-D69CC157E504}" srcOrd="0" destOrd="0" presId="urn:microsoft.com/office/officeart/2005/8/layout/orgChart1"/>
    <dgm:cxn modelId="{69A14608-5897-4AE7-A795-5174CD5C8ACE}" type="presParOf" srcId="{05E3D2D9-C0CF-450C-AF3C-75F331CC0781}" destId="{E27E1A17-395B-4FC3-86B7-B21253983B35}" srcOrd="1" destOrd="0" presId="urn:microsoft.com/office/officeart/2005/8/layout/orgChart1"/>
    <dgm:cxn modelId="{FA2625FE-7C10-4600-BF80-A2539A5DCD73}" type="presParOf" srcId="{968EE6F6-B766-44A5-8970-8712C53139B1}" destId="{C820C664-ED6E-4079-B917-215C231C6E58}" srcOrd="1" destOrd="0" presId="urn:microsoft.com/office/officeart/2005/8/layout/orgChart1"/>
    <dgm:cxn modelId="{8EB18C5D-C0CA-4223-9A7E-36845EF04A34}" type="presParOf" srcId="{C820C664-ED6E-4079-B917-215C231C6E58}" destId="{DC051EFA-1EEA-43C2-A9F5-CCE2268A354D}" srcOrd="0" destOrd="0" presId="urn:microsoft.com/office/officeart/2005/8/layout/orgChart1"/>
    <dgm:cxn modelId="{FAC2D0A7-C85E-4B7E-BE4E-480D0DF7D7DB}" type="presParOf" srcId="{C820C664-ED6E-4079-B917-215C231C6E58}" destId="{617F8C1F-DAF3-4412-A0CE-96F9C3682093}" srcOrd="1" destOrd="0" presId="urn:microsoft.com/office/officeart/2005/8/layout/orgChart1"/>
    <dgm:cxn modelId="{3224549B-203D-4E85-95CD-9A2098CA05AE}" type="presParOf" srcId="{617F8C1F-DAF3-4412-A0CE-96F9C3682093}" destId="{1600C218-F694-4A24-BB0A-8CFAA37BB08A}" srcOrd="0" destOrd="0" presId="urn:microsoft.com/office/officeart/2005/8/layout/orgChart1"/>
    <dgm:cxn modelId="{D6BBBB21-D34A-4FBF-AB49-2A917142382C}" type="presParOf" srcId="{1600C218-F694-4A24-BB0A-8CFAA37BB08A}" destId="{6C4F6DC5-6B03-4869-B557-E813DA4CF67D}" srcOrd="0" destOrd="0" presId="urn:microsoft.com/office/officeart/2005/8/layout/orgChart1"/>
    <dgm:cxn modelId="{CC9F1B35-C380-47C5-BD83-861CE6A9D1C9}" type="presParOf" srcId="{1600C218-F694-4A24-BB0A-8CFAA37BB08A}" destId="{B078C685-F882-4EF7-BA82-3F0A69E1200F}" srcOrd="1" destOrd="0" presId="urn:microsoft.com/office/officeart/2005/8/layout/orgChart1"/>
    <dgm:cxn modelId="{CCCCB12B-1792-4D63-9C08-48523B23D286}" type="presParOf" srcId="{617F8C1F-DAF3-4412-A0CE-96F9C3682093}" destId="{408B1F6B-F17B-4009-A595-37E97DDB4B60}" srcOrd="1" destOrd="0" presId="urn:microsoft.com/office/officeart/2005/8/layout/orgChart1"/>
    <dgm:cxn modelId="{B6554891-2114-4B7D-84BD-F204613952DC}" type="presParOf" srcId="{408B1F6B-F17B-4009-A595-37E97DDB4B60}" destId="{B086EE35-9592-41F5-9031-2E9CC95779F8}" srcOrd="0" destOrd="0" presId="urn:microsoft.com/office/officeart/2005/8/layout/orgChart1"/>
    <dgm:cxn modelId="{9D6E6674-9567-4C54-BF3E-47843A710D9F}" type="presParOf" srcId="{408B1F6B-F17B-4009-A595-37E97DDB4B60}" destId="{418ECA55-C4CA-49CF-886F-244F70973E19}" srcOrd="1" destOrd="0" presId="urn:microsoft.com/office/officeart/2005/8/layout/orgChart1"/>
    <dgm:cxn modelId="{36A17EF1-6BC6-4771-9D00-9ED9EF0F9531}" type="presParOf" srcId="{418ECA55-C4CA-49CF-886F-244F70973E19}" destId="{902201C5-6F61-4085-A41B-A79F7DFD8007}" srcOrd="0" destOrd="0" presId="urn:microsoft.com/office/officeart/2005/8/layout/orgChart1"/>
    <dgm:cxn modelId="{2D948F2E-CC99-4657-B261-A83F12F03260}" type="presParOf" srcId="{902201C5-6F61-4085-A41B-A79F7DFD8007}" destId="{83924390-3A9E-43E5-BA4A-A5B07FC7DA61}" srcOrd="0" destOrd="0" presId="urn:microsoft.com/office/officeart/2005/8/layout/orgChart1"/>
    <dgm:cxn modelId="{4CE6C215-389F-4CE0-8090-10BB9225C380}" type="presParOf" srcId="{902201C5-6F61-4085-A41B-A79F7DFD8007}" destId="{D9D5E7C6-0313-4263-8533-714C22A6BB2E}" srcOrd="1" destOrd="0" presId="urn:microsoft.com/office/officeart/2005/8/layout/orgChart1"/>
    <dgm:cxn modelId="{594D4B3D-1DF7-44C0-B8D8-58811D7E06B6}" type="presParOf" srcId="{418ECA55-C4CA-49CF-886F-244F70973E19}" destId="{C9B41B2D-6E80-4CFC-AB27-3D3887657B55}" srcOrd="1" destOrd="0" presId="urn:microsoft.com/office/officeart/2005/8/layout/orgChart1"/>
    <dgm:cxn modelId="{42FFE3B3-3ECE-4E17-9E4A-1F31176480D1}" type="presParOf" srcId="{418ECA55-C4CA-49CF-886F-244F70973E19}" destId="{6B743216-9ED7-4EDA-B88C-8043A8498532}" srcOrd="2" destOrd="0" presId="urn:microsoft.com/office/officeart/2005/8/layout/orgChart1"/>
    <dgm:cxn modelId="{82E5B7B0-B724-4708-A2CA-E297F172D700}" type="presParOf" srcId="{408B1F6B-F17B-4009-A595-37E97DDB4B60}" destId="{7D9E3F32-6D62-45E7-924E-AA8AFFDDF6C7}" srcOrd="2" destOrd="0" presId="urn:microsoft.com/office/officeart/2005/8/layout/orgChart1"/>
    <dgm:cxn modelId="{42C888E4-112E-4E17-80B8-EA669FD2775A}" type="presParOf" srcId="{408B1F6B-F17B-4009-A595-37E97DDB4B60}" destId="{1E8BED06-9437-4F35-AD75-DA2F73FB2CF7}" srcOrd="3" destOrd="0" presId="urn:microsoft.com/office/officeart/2005/8/layout/orgChart1"/>
    <dgm:cxn modelId="{AD127F38-2924-4088-B2B1-E4EC6670A922}" type="presParOf" srcId="{1E8BED06-9437-4F35-AD75-DA2F73FB2CF7}" destId="{F1DE9AC3-3762-4D83-8A20-103D362F47EF}" srcOrd="0" destOrd="0" presId="urn:microsoft.com/office/officeart/2005/8/layout/orgChart1"/>
    <dgm:cxn modelId="{ECAD951A-7CC2-4E9A-BAF9-6C17E58F15CB}" type="presParOf" srcId="{F1DE9AC3-3762-4D83-8A20-103D362F47EF}" destId="{3ACEBB52-8301-4DC9-B403-C928A5189FAF}" srcOrd="0" destOrd="0" presId="urn:microsoft.com/office/officeart/2005/8/layout/orgChart1"/>
    <dgm:cxn modelId="{3BB1FE69-F2E3-441B-8D2A-EF5F5A061BD1}" type="presParOf" srcId="{F1DE9AC3-3762-4D83-8A20-103D362F47EF}" destId="{34089EEF-7799-4FB1-BCB3-F8D30ADE8B8F}" srcOrd="1" destOrd="0" presId="urn:microsoft.com/office/officeart/2005/8/layout/orgChart1"/>
    <dgm:cxn modelId="{5B2D5E69-375E-443D-9AB6-D20170487A40}" type="presParOf" srcId="{1E8BED06-9437-4F35-AD75-DA2F73FB2CF7}" destId="{C9D5BBCA-6691-4DD9-846D-D39473A0DE11}" srcOrd="1" destOrd="0" presId="urn:microsoft.com/office/officeart/2005/8/layout/orgChart1"/>
    <dgm:cxn modelId="{EEFA2CAD-F9FB-4B42-BEA5-3D03BDFE8908}" type="presParOf" srcId="{1E8BED06-9437-4F35-AD75-DA2F73FB2CF7}" destId="{885E34CF-BB2B-4EB0-A1C5-1D46E67C62F5}" srcOrd="2" destOrd="0" presId="urn:microsoft.com/office/officeart/2005/8/layout/orgChart1"/>
    <dgm:cxn modelId="{0332F564-B2B5-4317-BAC6-51A8BE81E661}" type="presParOf" srcId="{408B1F6B-F17B-4009-A595-37E97DDB4B60}" destId="{934A8C33-65B8-4C89-A08F-7F91B6074F56}" srcOrd="4" destOrd="0" presId="urn:microsoft.com/office/officeart/2005/8/layout/orgChart1"/>
    <dgm:cxn modelId="{467AF46C-1C21-4A5B-811D-B30D4B383720}" type="presParOf" srcId="{408B1F6B-F17B-4009-A595-37E97DDB4B60}" destId="{587A0650-48D2-4943-9B12-4B29CEA68FE8}" srcOrd="5" destOrd="0" presId="urn:microsoft.com/office/officeart/2005/8/layout/orgChart1"/>
    <dgm:cxn modelId="{A0CCA177-3FA0-4BD5-BC76-7D46A7EA4737}" type="presParOf" srcId="{587A0650-48D2-4943-9B12-4B29CEA68FE8}" destId="{C7F0963D-483B-449A-A617-0FED3B42557C}" srcOrd="0" destOrd="0" presId="urn:microsoft.com/office/officeart/2005/8/layout/orgChart1"/>
    <dgm:cxn modelId="{853D6C27-8658-494A-956C-A1FC63AD0FB9}" type="presParOf" srcId="{C7F0963D-483B-449A-A617-0FED3B42557C}" destId="{48B20EDD-5CE3-4EA6-8E68-16EAD476E38C}" srcOrd="0" destOrd="0" presId="urn:microsoft.com/office/officeart/2005/8/layout/orgChart1"/>
    <dgm:cxn modelId="{565A05F2-FFE2-4F34-BB21-F59AF92F0839}" type="presParOf" srcId="{C7F0963D-483B-449A-A617-0FED3B42557C}" destId="{DC50A7E9-09BD-4E36-B530-98841BAEAEB2}" srcOrd="1" destOrd="0" presId="urn:microsoft.com/office/officeart/2005/8/layout/orgChart1"/>
    <dgm:cxn modelId="{3922270A-A326-4C36-A63A-450FD95627B8}" type="presParOf" srcId="{587A0650-48D2-4943-9B12-4B29CEA68FE8}" destId="{23EA1724-FE91-454D-A49E-E0226073BC57}" srcOrd="1" destOrd="0" presId="urn:microsoft.com/office/officeart/2005/8/layout/orgChart1"/>
    <dgm:cxn modelId="{B64986A0-36DA-454B-9BC5-7CB34A79571C}" type="presParOf" srcId="{23EA1724-FE91-454D-A49E-E0226073BC57}" destId="{3BD10F29-A79E-4E32-9A74-B28CE3860EF4}" srcOrd="0" destOrd="0" presId="urn:microsoft.com/office/officeart/2005/8/layout/orgChart1"/>
    <dgm:cxn modelId="{2EA27CCC-4C2F-4EE1-A5A2-D0BE05719132}" type="presParOf" srcId="{23EA1724-FE91-454D-A49E-E0226073BC57}" destId="{74826F63-E12A-40B1-81E7-A9090AF43414}" srcOrd="1" destOrd="0" presId="urn:microsoft.com/office/officeart/2005/8/layout/orgChart1"/>
    <dgm:cxn modelId="{5A3B93A4-C42A-4087-A118-8A34F056F72F}" type="presParOf" srcId="{74826F63-E12A-40B1-81E7-A9090AF43414}" destId="{20AC4DAA-864E-4FED-95E0-63893C64A12F}" srcOrd="0" destOrd="0" presId="urn:microsoft.com/office/officeart/2005/8/layout/orgChart1"/>
    <dgm:cxn modelId="{1A9F2351-99A0-4FFD-B25E-1C9AD18386B4}" type="presParOf" srcId="{20AC4DAA-864E-4FED-95E0-63893C64A12F}" destId="{7DC6A6DB-A349-4BE2-A413-3C6A986B821C}" srcOrd="0" destOrd="0" presId="urn:microsoft.com/office/officeart/2005/8/layout/orgChart1"/>
    <dgm:cxn modelId="{F101089C-F40F-425C-9A6D-098A9B37AEFC}" type="presParOf" srcId="{20AC4DAA-864E-4FED-95E0-63893C64A12F}" destId="{DF6819AF-6794-4D36-8810-79F6E02B5151}" srcOrd="1" destOrd="0" presId="urn:microsoft.com/office/officeart/2005/8/layout/orgChart1"/>
    <dgm:cxn modelId="{1C9A344F-BFDF-4D91-8925-BE5F885E14CC}" type="presParOf" srcId="{74826F63-E12A-40B1-81E7-A9090AF43414}" destId="{C6BA27F9-442F-4FE1-B0D9-BC6D13B0D8F7}" srcOrd="1" destOrd="0" presId="urn:microsoft.com/office/officeart/2005/8/layout/orgChart1"/>
    <dgm:cxn modelId="{F44BF9F3-4412-432C-A734-3F390C622E7F}" type="presParOf" srcId="{74826F63-E12A-40B1-81E7-A9090AF43414}" destId="{74A80379-584A-4B63-A011-DB0719BBBBBE}" srcOrd="2" destOrd="0" presId="urn:microsoft.com/office/officeart/2005/8/layout/orgChart1"/>
    <dgm:cxn modelId="{F72640D5-35C5-4556-9CC9-E6356B9F554D}" type="presParOf" srcId="{587A0650-48D2-4943-9B12-4B29CEA68FE8}" destId="{8456F4E8-783D-4689-8B92-201E04540046}" srcOrd="2" destOrd="0" presId="urn:microsoft.com/office/officeart/2005/8/layout/orgChart1"/>
    <dgm:cxn modelId="{0C746473-8AAE-44AD-841C-41BCFEDF87BB}" type="presParOf" srcId="{617F8C1F-DAF3-4412-A0CE-96F9C3682093}" destId="{43EDEFBE-2E00-418F-BBF4-10533B9C6E52}" srcOrd="2" destOrd="0" presId="urn:microsoft.com/office/officeart/2005/8/layout/orgChart1"/>
    <dgm:cxn modelId="{A28FBA68-E7C3-4B40-A22C-4254A80041FC}" type="presParOf" srcId="{C820C664-ED6E-4079-B917-215C231C6E58}" destId="{C14D1419-A156-4000-AC64-52C7D11A17C4}" srcOrd="2" destOrd="0" presId="urn:microsoft.com/office/officeart/2005/8/layout/orgChart1"/>
    <dgm:cxn modelId="{237F3E02-F706-4251-8309-25F07C6D5B97}" type="presParOf" srcId="{C820C664-ED6E-4079-B917-215C231C6E58}" destId="{2BA45EEA-7FF6-419F-8227-EED0DD1526A8}" srcOrd="3" destOrd="0" presId="urn:microsoft.com/office/officeart/2005/8/layout/orgChart1"/>
    <dgm:cxn modelId="{76E47F34-329A-42E4-9773-A7C0FD9CF68A}" type="presParOf" srcId="{2BA45EEA-7FF6-419F-8227-EED0DD1526A8}" destId="{1A02F5E8-8B32-4A0F-A24B-DD5D16EE8044}" srcOrd="0" destOrd="0" presId="urn:microsoft.com/office/officeart/2005/8/layout/orgChart1"/>
    <dgm:cxn modelId="{0DB6201A-398F-414D-937C-AF0B5BCF3141}" type="presParOf" srcId="{1A02F5E8-8B32-4A0F-A24B-DD5D16EE8044}" destId="{7A7E1EE7-FD9D-4AF4-B985-58D1F8254E78}" srcOrd="0" destOrd="0" presId="urn:microsoft.com/office/officeart/2005/8/layout/orgChart1"/>
    <dgm:cxn modelId="{028B5818-B6B7-4761-B47D-E3BC97A87A12}" type="presParOf" srcId="{1A02F5E8-8B32-4A0F-A24B-DD5D16EE8044}" destId="{FA3F2525-B415-4A7B-A463-069B2E8254BF}" srcOrd="1" destOrd="0" presId="urn:microsoft.com/office/officeart/2005/8/layout/orgChart1"/>
    <dgm:cxn modelId="{A6A5AF27-EDD3-4259-81F0-B13B0D57623E}" type="presParOf" srcId="{2BA45EEA-7FF6-419F-8227-EED0DD1526A8}" destId="{88579437-7F3F-40ED-A045-AFC04D314619}" srcOrd="1" destOrd="0" presId="urn:microsoft.com/office/officeart/2005/8/layout/orgChart1"/>
    <dgm:cxn modelId="{A497F27A-C2CF-4873-B3B2-DF2B57BF1923}" type="presParOf" srcId="{88579437-7F3F-40ED-A045-AFC04D314619}" destId="{4AD6C9B1-6749-4011-ABB6-4A4A1405F01E}" srcOrd="0" destOrd="0" presId="urn:microsoft.com/office/officeart/2005/8/layout/orgChart1"/>
    <dgm:cxn modelId="{B01ED58B-6D4A-476F-8EA2-431FAC0FB1CE}" type="presParOf" srcId="{88579437-7F3F-40ED-A045-AFC04D314619}" destId="{AB828C49-9339-4B06-BF7C-30DCD90DFCEF}" srcOrd="1" destOrd="0" presId="urn:microsoft.com/office/officeart/2005/8/layout/orgChart1"/>
    <dgm:cxn modelId="{75A918A8-FAEA-45C8-9CF2-D627E030AB60}" type="presParOf" srcId="{AB828C49-9339-4B06-BF7C-30DCD90DFCEF}" destId="{DCD358C3-7373-43F1-B5A3-CE45DBB2B021}" srcOrd="0" destOrd="0" presId="urn:microsoft.com/office/officeart/2005/8/layout/orgChart1"/>
    <dgm:cxn modelId="{81EA9D28-F6D0-4CB2-8F85-81809AE7ACB3}" type="presParOf" srcId="{DCD358C3-7373-43F1-B5A3-CE45DBB2B021}" destId="{D1BF7C92-E4D7-4944-AF80-8F5CA7AEEFDB}" srcOrd="0" destOrd="0" presId="urn:microsoft.com/office/officeart/2005/8/layout/orgChart1"/>
    <dgm:cxn modelId="{C21C44A7-54D0-4825-B97A-A265213FB02A}" type="presParOf" srcId="{DCD358C3-7373-43F1-B5A3-CE45DBB2B021}" destId="{8AD489B9-29E1-4688-BAA3-037B293586B5}" srcOrd="1" destOrd="0" presId="urn:microsoft.com/office/officeart/2005/8/layout/orgChart1"/>
    <dgm:cxn modelId="{5DD09BD4-3EDB-4292-9B77-AB4C7FB01F88}" type="presParOf" srcId="{AB828C49-9339-4B06-BF7C-30DCD90DFCEF}" destId="{0BC4A79B-8840-4992-86A6-911613D8E39E}" srcOrd="1" destOrd="0" presId="urn:microsoft.com/office/officeart/2005/8/layout/orgChart1"/>
    <dgm:cxn modelId="{C7EF71A8-D6B8-4E4D-98C7-9163C5FC96DE}" type="presParOf" srcId="{AB828C49-9339-4B06-BF7C-30DCD90DFCEF}" destId="{3F95AE71-A705-454D-AA29-8352D90F9A41}" srcOrd="2" destOrd="0" presId="urn:microsoft.com/office/officeart/2005/8/layout/orgChart1"/>
    <dgm:cxn modelId="{C06B78C4-D3DB-48F4-8603-3B83C3C35277}" type="presParOf" srcId="{2BA45EEA-7FF6-419F-8227-EED0DD1526A8}" destId="{DA662B2B-931C-4005-ADD2-BD286B078649}" srcOrd="2" destOrd="0" presId="urn:microsoft.com/office/officeart/2005/8/layout/orgChart1"/>
    <dgm:cxn modelId="{849D1E03-9697-44A8-AB23-2F8A888A4C2B}" type="presParOf" srcId="{968EE6F6-B766-44A5-8970-8712C53139B1}" destId="{543E14F2-8355-4F46-A424-324011A62238}" srcOrd="2" destOrd="0" presId="urn:microsoft.com/office/officeart/2005/8/layout/orgChart1"/>
    <dgm:cxn modelId="{12ADB65F-3080-48DD-A496-0076ADF79FCD}" type="presParOf" srcId="{543E14F2-8355-4F46-A424-324011A62238}" destId="{401E211E-9396-4784-87C5-55DBCD049E24}" srcOrd="0" destOrd="0" presId="urn:microsoft.com/office/officeart/2005/8/layout/orgChart1"/>
    <dgm:cxn modelId="{61E2EC3E-D546-4F57-93A5-6E5AD5B6B6A9}" type="presParOf" srcId="{543E14F2-8355-4F46-A424-324011A62238}" destId="{8E91FAE0-C60A-4820-83AF-D4A3F52BA934}" srcOrd="1" destOrd="0" presId="urn:microsoft.com/office/officeart/2005/8/layout/orgChart1"/>
    <dgm:cxn modelId="{2F710FD3-7F65-46DE-AEF2-79D1D3950063}" type="presParOf" srcId="{8E91FAE0-C60A-4820-83AF-D4A3F52BA934}" destId="{5A6C6305-2733-45D3-9DEA-A1EF2CB4E378}" srcOrd="0" destOrd="0" presId="urn:microsoft.com/office/officeart/2005/8/layout/orgChart1"/>
    <dgm:cxn modelId="{169D6059-2DDD-4E47-B8A4-D9AE7E7A67CC}" type="presParOf" srcId="{5A6C6305-2733-45D3-9DEA-A1EF2CB4E378}" destId="{7D2F23AB-53CE-49C4-9785-C459BE74AF6C}" srcOrd="0" destOrd="0" presId="urn:microsoft.com/office/officeart/2005/8/layout/orgChart1"/>
    <dgm:cxn modelId="{BDF5210D-935A-46AF-A8C4-4E6162724B09}" type="presParOf" srcId="{5A6C6305-2733-45D3-9DEA-A1EF2CB4E378}" destId="{8B7E1977-3047-48DB-A007-A1AF948CBE80}" srcOrd="1" destOrd="0" presId="urn:microsoft.com/office/officeart/2005/8/layout/orgChart1"/>
    <dgm:cxn modelId="{56F0AB43-EBA0-4716-B9BC-C20F7292D06F}" type="presParOf" srcId="{8E91FAE0-C60A-4820-83AF-D4A3F52BA934}" destId="{7D8C9071-7259-4C3B-A56F-B208DACE5C47}" srcOrd="1" destOrd="0" presId="urn:microsoft.com/office/officeart/2005/8/layout/orgChart1"/>
    <dgm:cxn modelId="{86E2A0BD-93DF-475C-8C70-266998D0DE05}" type="presParOf" srcId="{8E91FAE0-C60A-4820-83AF-D4A3F52BA934}" destId="{EB453121-632E-4BFC-B06E-CD2C0F064ABA}" srcOrd="2" destOrd="0" presId="urn:microsoft.com/office/officeart/2005/8/layout/orgChart1"/>
    <dgm:cxn modelId="{E970EF25-4734-457E-92A9-39591213947B}" type="presParOf" srcId="{543E14F2-8355-4F46-A424-324011A62238}" destId="{199F3A03-6B2B-4449-8F9B-3B6833966FFB}" srcOrd="2" destOrd="0" presId="urn:microsoft.com/office/officeart/2005/8/layout/orgChart1"/>
    <dgm:cxn modelId="{04A1FCFD-4104-4ACF-A0A3-D4DD0DED618F}" type="presParOf" srcId="{543E14F2-8355-4F46-A424-324011A62238}" destId="{490A58F4-35BA-4E4E-A57B-D90A24278ABC}" srcOrd="3" destOrd="0" presId="urn:microsoft.com/office/officeart/2005/8/layout/orgChart1"/>
    <dgm:cxn modelId="{9BB2C803-B09E-4F5A-8859-0F40042E3303}" type="presParOf" srcId="{490A58F4-35BA-4E4E-A57B-D90A24278ABC}" destId="{0F79AEE8-BF59-41C6-92A7-F11D6375D9FC}" srcOrd="0" destOrd="0" presId="urn:microsoft.com/office/officeart/2005/8/layout/orgChart1"/>
    <dgm:cxn modelId="{933459F6-EAB7-4272-98DF-CBE7CE00747F}" type="presParOf" srcId="{0F79AEE8-BF59-41C6-92A7-F11D6375D9FC}" destId="{52CD5F18-9DEC-4196-8A3F-E26822615EEC}" srcOrd="0" destOrd="0" presId="urn:microsoft.com/office/officeart/2005/8/layout/orgChart1"/>
    <dgm:cxn modelId="{5D55B885-AC34-4344-AAE2-D3853D3416C9}" type="presParOf" srcId="{0F79AEE8-BF59-41C6-92A7-F11D6375D9FC}" destId="{ACA4D47C-2DEE-4BA7-A9F1-86CAD5BF2BD4}" srcOrd="1" destOrd="0" presId="urn:microsoft.com/office/officeart/2005/8/layout/orgChart1"/>
    <dgm:cxn modelId="{F8CDFAA0-EEE6-4831-B50C-B26A27499013}" type="presParOf" srcId="{490A58F4-35BA-4E4E-A57B-D90A24278ABC}" destId="{7FD35420-C017-4509-83E7-3D0E10DAB059}" srcOrd="1" destOrd="0" presId="urn:microsoft.com/office/officeart/2005/8/layout/orgChart1"/>
    <dgm:cxn modelId="{59E71ABD-CE04-4AEB-AF1E-4B36F179668A}" type="presParOf" srcId="{490A58F4-35BA-4E4E-A57B-D90A24278ABC}" destId="{C2A15D1B-2B41-4D5E-82F9-EB3468E7D8C5}" srcOrd="2" destOrd="0" presId="urn:microsoft.com/office/officeart/2005/8/layout/orgChart1"/>
    <dgm:cxn modelId="{8ADA008D-50AD-40E9-AF57-224C7BD35EA7}" type="presParOf" srcId="{543E14F2-8355-4F46-A424-324011A62238}" destId="{8E2FBA1F-D358-4ECE-BEFF-56BFF7466570}" srcOrd="4" destOrd="0" presId="urn:microsoft.com/office/officeart/2005/8/layout/orgChart1"/>
    <dgm:cxn modelId="{E4F531FF-6F5D-43BB-85D6-75C295854056}" type="presParOf" srcId="{543E14F2-8355-4F46-A424-324011A62238}" destId="{D097E000-57E0-41AE-9E61-4AC2E968982E}" srcOrd="5" destOrd="0" presId="urn:microsoft.com/office/officeart/2005/8/layout/orgChart1"/>
    <dgm:cxn modelId="{93916EDB-A1BA-4994-954E-42433F4A0A21}" type="presParOf" srcId="{D097E000-57E0-41AE-9E61-4AC2E968982E}" destId="{FA90096C-AF9E-41D2-805B-E3F53C5A9946}" srcOrd="0" destOrd="0" presId="urn:microsoft.com/office/officeart/2005/8/layout/orgChart1"/>
    <dgm:cxn modelId="{9A1B7AD8-353C-4F49-820D-8F0702B0B503}" type="presParOf" srcId="{FA90096C-AF9E-41D2-805B-E3F53C5A9946}" destId="{E2BEBE12-8EE2-47EC-94FF-1575FD847DF2}" srcOrd="0" destOrd="0" presId="urn:microsoft.com/office/officeart/2005/8/layout/orgChart1"/>
    <dgm:cxn modelId="{003069C7-0B39-49DD-AE66-3EB87980D5EE}" type="presParOf" srcId="{FA90096C-AF9E-41D2-805B-E3F53C5A9946}" destId="{0608569B-FB56-4D77-B9A7-B4112602A149}" srcOrd="1" destOrd="0" presId="urn:microsoft.com/office/officeart/2005/8/layout/orgChart1"/>
    <dgm:cxn modelId="{11325566-17E3-4130-AB36-B48E3378E25A}" type="presParOf" srcId="{D097E000-57E0-41AE-9E61-4AC2E968982E}" destId="{534E06CE-A2E6-410F-9AFC-6093F5112AF0}" srcOrd="1" destOrd="0" presId="urn:microsoft.com/office/officeart/2005/8/layout/orgChart1"/>
    <dgm:cxn modelId="{D036D034-AB59-4613-B8C8-0FE9859F1E60}" type="presParOf" srcId="{D097E000-57E0-41AE-9E61-4AC2E968982E}" destId="{FCCE2A90-908A-4DB7-8F76-7AADF15FA0D0}" srcOrd="2" destOrd="0" presId="urn:microsoft.com/office/officeart/2005/8/layout/orgChart1"/>
    <dgm:cxn modelId="{DDF9FF6A-2083-4039-850A-D8121025BA07}" type="presParOf" srcId="{543E14F2-8355-4F46-A424-324011A62238}" destId="{F4F9E930-81EF-4F93-B30E-F797D8370119}" srcOrd="6" destOrd="0" presId="urn:microsoft.com/office/officeart/2005/8/layout/orgChart1"/>
    <dgm:cxn modelId="{88658BF5-B446-4B86-9018-3480A503FF8F}" type="presParOf" srcId="{543E14F2-8355-4F46-A424-324011A62238}" destId="{5AC09425-4A5A-4349-98FA-09ECA4D9A129}" srcOrd="7" destOrd="0" presId="urn:microsoft.com/office/officeart/2005/8/layout/orgChart1"/>
    <dgm:cxn modelId="{70F93A61-8D54-4D39-A0C7-A994564A0658}" type="presParOf" srcId="{5AC09425-4A5A-4349-98FA-09ECA4D9A129}" destId="{0A42994E-D99E-40F1-A7B9-13B826BFA60B}" srcOrd="0" destOrd="0" presId="urn:microsoft.com/office/officeart/2005/8/layout/orgChart1"/>
    <dgm:cxn modelId="{00E1EF44-4C5C-4FAA-A0FC-A2C9A922C317}" type="presParOf" srcId="{0A42994E-D99E-40F1-A7B9-13B826BFA60B}" destId="{8757FFC4-910C-4A03-A517-DEE571BCFA30}" srcOrd="0" destOrd="0" presId="urn:microsoft.com/office/officeart/2005/8/layout/orgChart1"/>
    <dgm:cxn modelId="{11410AF2-77E3-4B86-98CC-BAA944BE3C51}" type="presParOf" srcId="{0A42994E-D99E-40F1-A7B9-13B826BFA60B}" destId="{8C22422F-BC5C-4246-BF61-EA9A8C3E753B}" srcOrd="1" destOrd="0" presId="urn:microsoft.com/office/officeart/2005/8/layout/orgChart1"/>
    <dgm:cxn modelId="{93021E3E-EBC9-43FF-83E4-821E1CD5EE45}" type="presParOf" srcId="{5AC09425-4A5A-4349-98FA-09ECA4D9A129}" destId="{3655213A-E309-4E60-BECF-8F49E423A825}" srcOrd="1" destOrd="0" presId="urn:microsoft.com/office/officeart/2005/8/layout/orgChart1"/>
    <dgm:cxn modelId="{00CC0BB8-0EF7-4960-8F9D-101C5791D962}" type="presParOf" srcId="{5AC09425-4A5A-4349-98FA-09ECA4D9A129}" destId="{DFEB86C9-CEE6-49DD-912E-11F29A755A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F74BADD-7655-4F2C-8758-FBE7B6E22FD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A049DE-663A-4866-A1D4-E9B62AAC2C90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Administrativo(a)</a:t>
          </a:r>
        </a:p>
      </dgm:t>
    </dgm:pt>
    <dgm:pt modelId="{8100A788-233D-49A7-861B-0E4E3D7B2759}" type="parTrans" cxnId="{0C6F5B9D-AB49-48B3-91AC-3B0B5F499132}">
      <dgm:prSet/>
      <dgm:spPr/>
      <dgm:t>
        <a:bodyPr/>
        <a:lstStyle/>
        <a:p>
          <a:endParaRPr lang="es-ES" sz="1200"/>
        </a:p>
      </dgm:t>
    </dgm:pt>
    <dgm:pt modelId="{72CA883E-C456-4EE1-8F57-1C7768613DE3}" type="sibTrans" cxnId="{0C6F5B9D-AB49-48B3-91AC-3B0B5F499132}">
      <dgm:prSet/>
      <dgm:spPr/>
      <dgm:t>
        <a:bodyPr/>
        <a:lstStyle/>
        <a:p>
          <a:endParaRPr lang="es-ES" sz="1200"/>
        </a:p>
      </dgm:t>
    </dgm:pt>
    <dgm:pt modelId="{2E0FE448-07DD-451F-BF37-E8E1619D53C8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Intendencia</a:t>
          </a:r>
          <a:endParaRPr lang="es-ES" sz="1200" dirty="0"/>
        </a:p>
      </dgm:t>
    </dgm:pt>
    <dgm:pt modelId="{8B5AFFEE-1903-45DD-8AF2-3422AB5ABEF2}" type="parTrans" cxnId="{29659BBE-3A82-4DC7-9F92-752B742FB179}">
      <dgm:prSet/>
      <dgm:spPr/>
      <dgm:t>
        <a:bodyPr/>
        <a:lstStyle/>
        <a:p>
          <a:endParaRPr lang="es-ES" sz="1200"/>
        </a:p>
      </dgm:t>
    </dgm:pt>
    <dgm:pt modelId="{25D869A5-BB51-409E-B708-EDFEC918769A}" type="sibTrans" cxnId="{29659BBE-3A82-4DC7-9F92-752B742FB179}">
      <dgm:prSet/>
      <dgm:spPr/>
      <dgm:t>
        <a:bodyPr/>
        <a:lstStyle/>
        <a:p>
          <a:endParaRPr lang="es-ES" sz="1200"/>
        </a:p>
      </dgm:t>
    </dgm:pt>
    <dgm:pt modelId="{76574D13-1CC7-48BF-8690-4B42C7CAF433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Recepción</a:t>
          </a:r>
          <a:endParaRPr lang="es-ES" sz="1200" dirty="0"/>
        </a:p>
      </dgm:t>
    </dgm:pt>
    <dgm:pt modelId="{BECCEB09-21BE-4BA1-BAE9-7AFDF8016887}" type="parTrans" cxnId="{BA937527-78D3-4351-B6B1-A261D0517961}">
      <dgm:prSet/>
      <dgm:spPr/>
      <dgm:t>
        <a:bodyPr/>
        <a:lstStyle/>
        <a:p>
          <a:endParaRPr lang="es-ES" sz="1200"/>
        </a:p>
      </dgm:t>
    </dgm:pt>
    <dgm:pt modelId="{A8B0F3C0-BAFF-42B0-A99F-4A9D97453867}" type="sibTrans" cxnId="{BA937527-78D3-4351-B6B1-A261D0517961}">
      <dgm:prSet/>
      <dgm:spPr/>
      <dgm:t>
        <a:bodyPr/>
        <a:lstStyle/>
        <a:p>
          <a:endParaRPr lang="es-ES" sz="1200"/>
        </a:p>
      </dgm:t>
    </dgm:pt>
    <dgm:pt modelId="{C60715E7-68F0-4FFE-91D2-DD3AE681FF8C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 Operativo(a)</a:t>
          </a:r>
        </a:p>
        <a:p>
          <a:endParaRPr lang="es-ES" sz="1200" dirty="0"/>
        </a:p>
      </dgm:t>
    </dgm:pt>
    <dgm:pt modelId="{05075442-54FB-42BD-B2B1-47C88A7B7E8E}" type="parTrans" cxnId="{A0D3C2D7-DDFA-44ED-8E3B-CA21E52B433B}">
      <dgm:prSet/>
      <dgm:spPr/>
      <dgm:t>
        <a:bodyPr/>
        <a:lstStyle/>
        <a:p>
          <a:endParaRPr lang="es-ES" sz="1200"/>
        </a:p>
      </dgm:t>
    </dgm:pt>
    <dgm:pt modelId="{0F5175E3-5872-43B0-8EDC-AC5AF55BA6B1}" type="sibTrans" cxnId="{A0D3C2D7-DDFA-44ED-8E3B-CA21E52B433B}">
      <dgm:prSet/>
      <dgm:spPr/>
      <dgm:t>
        <a:bodyPr/>
        <a:lstStyle/>
        <a:p>
          <a:endParaRPr lang="es-ES" sz="1200"/>
        </a:p>
      </dgm:t>
    </dgm:pt>
    <dgm:pt modelId="{FFE0E2AD-0E69-4E15-B4EA-502B454F28DD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 de Jardinería</a:t>
          </a:r>
        </a:p>
        <a:p>
          <a:r>
            <a:rPr kumimoji="1" lang="es-MX" altLang="es-MX" sz="1200" dirty="0" smtClean="0">
              <a:latin typeface="+mn-lt"/>
            </a:rPr>
            <a:t>Intendente</a:t>
          </a:r>
          <a:endParaRPr kumimoji="1" lang="es-MX" altLang="es-MX" sz="1200" dirty="0" smtClean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Operador(a) Máquina Liviana</a:t>
          </a:r>
        </a:p>
        <a:p>
          <a:r>
            <a:rPr kumimoji="1" lang="es-MX" altLang="es-MX" sz="1200" dirty="0" smtClean="0">
              <a:latin typeface="+mn-lt"/>
            </a:rPr>
            <a:t>Ayudantes Generales</a:t>
          </a:r>
        </a:p>
        <a:p>
          <a:endParaRPr lang="es-ES" sz="1200" dirty="0"/>
        </a:p>
      </dgm:t>
    </dgm:pt>
    <dgm:pt modelId="{13A2EE32-D6C7-4670-80DD-9490AE9D4507}" type="parTrans" cxnId="{098A79BB-CCF6-4B9B-8A07-94C4C71BC02D}">
      <dgm:prSet/>
      <dgm:spPr/>
      <dgm:t>
        <a:bodyPr/>
        <a:lstStyle/>
        <a:p>
          <a:endParaRPr lang="es-ES"/>
        </a:p>
      </dgm:t>
    </dgm:pt>
    <dgm:pt modelId="{DB7C0AFA-AB37-4A79-82A4-C4BB9B9FA4A4}" type="sibTrans" cxnId="{098A79BB-CCF6-4B9B-8A07-94C4C71BC02D}">
      <dgm:prSet/>
      <dgm:spPr/>
      <dgm:t>
        <a:bodyPr/>
        <a:lstStyle/>
        <a:p>
          <a:endParaRPr lang="es-ES"/>
        </a:p>
      </dgm:t>
    </dgm:pt>
    <dgm:pt modelId="{9FC99DD5-B8A7-42DF-8363-6BFF2F7417FB}" type="pres">
      <dgm:prSet presAssocID="{6F74BADD-7655-4F2C-8758-FBE7B6E22F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EB602F3-5274-46F5-A7BE-2AE06CAAD981}" type="pres">
      <dgm:prSet presAssocID="{3BA049DE-663A-4866-A1D4-E9B62AAC2C90}" presName="hierRoot1" presStyleCnt="0">
        <dgm:presLayoutVars>
          <dgm:hierBranch val="init"/>
        </dgm:presLayoutVars>
      </dgm:prSet>
      <dgm:spPr/>
    </dgm:pt>
    <dgm:pt modelId="{3023F149-AA60-4003-B449-EE7688723D84}" type="pres">
      <dgm:prSet presAssocID="{3BA049DE-663A-4866-A1D4-E9B62AAC2C90}" presName="rootComposite1" presStyleCnt="0"/>
      <dgm:spPr/>
    </dgm:pt>
    <dgm:pt modelId="{EE1A65BD-9BA6-4688-ACCF-E3D5289E31A8}" type="pres">
      <dgm:prSet presAssocID="{3BA049DE-663A-4866-A1D4-E9B62AAC2C90}" presName="rootText1" presStyleLbl="node0" presStyleIdx="0" presStyleCnt="1" custScaleY="6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365651-82D9-4396-8B0D-44A8F3DD158E}" type="pres">
      <dgm:prSet presAssocID="{3BA049DE-663A-4866-A1D4-E9B62AAC2C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54A7E7-042D-4B7F-89CB-A398E58E9E4C}" type="pres">
      <dgm:prSet presAssocID="{3BA049DE-663A-4866-A1D4-E9B62AAC2C90}" presName="hierChild2" presStyleCnt="0"/>
      <dgm:spPr/>
    </dgm:pt>
    <dgm:pt modelId="{EF73AF7A-7D27-494A-B4BA-528AA64966C2}" type="pres">
      <dgm:prSet presAssocID="{8B5AFFEE-1903-45DD-8AF2-3422AB5ABEF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7CCCB1-77B0-45F1-A699-558F3A8D1A8E}" type="pres">
      <dgm:prSet presAssocID="{2E0FE448-07DD-451F-BF37-E8E1619D53C8}" presName="hierRoot2" presStyleCnt="0">
        <dgm:presLayoutVars>
          <dgm:hierBranch/>
        </dgm:presLayoutVars>
      </dgm:prSet>
      <dgm:spPr/>
    </dgm:pt>
    <dgm:pt modelId="{E38A812E-2A05-4228-A0DB-CAAE4EF87B02}" type="pres">
      <dgm:prSet presAssocID="{2E0FE448-07DD-451F-BF37-E8E1619D53C8}" presName="rootComposite" presStyleCnt="0"/>
      <dgm:spPr/>
    </dgm:pt>
    <dgm:pt modelId="{E49FDFF1-959B-418E-AD0D-FF525CAB37D9}" type="pres">
      <dgm:prSet presAssocID="{2E0FE448-07DD-451F-BF37-E8E1619D53C8}" presName="rootText" presStyleLbl="node2" presStyleIdx="0" presStyleCnt="2" custScaleX="78699" custScaleY="34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DE0A5-F08A-4776-B322-EA5FDB0AA169}" type="pres">
      <dgm:prSet presAssocID="{2E0FE448-07DD-451F-BF37-E8E1619D53C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63CA944-E675-4893-B773-1B4D7002191D}" type="pres">
      <dgm:prSet presAssocID="{2E0FE448-07DD-451F-BF37-E8E1619D53C8}" presName="hierChild4" presStyleCnt="0"/>
      <dgm:spPr/>
    </dgm:pt>
    <dgm:pt modelId="{DFE62324-1105-4494-BF83-FFCBAA2B6AA3}" type="pres">
      <dgm:prSet presAssocID="{13A2EE32-D6C7-4670-80DD-9490AE9D4507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D6B8CCE-6E02-4688-8796-1CA60E62212A}" type="pres">
      <dgm:prSet presAssocID="{FFE0E2AD-0E69-4E15-B4EA-502B454F28DD}" presName="hierRoot2" presStyleCnt="0">
        <dgm:presLayoutVars>
          <dgm:hierBranch val="init"/>
        </dgm:presLayoutVars>
      </dgm:prSet>
      <dgm:spPr/>
    </dgm:pt>
    <dgm:pt modelId="{7800800D-FCE9-4E5F-A631-03DED87933B8}" type="pres">
      <dgm:prSet presAssocID="{FFE0E2AD-0E69-4E15-B4EA-502B454F28DD}" presName="rootComposite" presStyleCnt="0"/>
      <dgm:spPr/>
    </dgm:pt>
    <dgm:pt modelId="{D0F7B87B-CF9C-4ECB-AF80-E79DFDCC1B2F}" type="pres">
      <dgm:prSet presAssocID="{FFE0E2AD-0E69-4E15-B4EA-502B454F28DD}" presName="rootText" presStyleLbl="node3" presStyleIdx="0" presStyleCnt="2" custScaleY="159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B37431-8506-4511-AA1A-08D40FC23FB1}" type="pres">
      <dgm:prSet presAssocID="{FFE0E2AD-0E69-4E15-B4EA-502B454F28DD}" presName="rootConnector" presStyleLbl="node3" presStyleIdx="0" presStyleCnt="2"/>
      <dgm:spPr/>
      <dgm:t>
        <a:bodyPr/>
        <a:lstStyle/>
        <a:p>
          <a:endParaRPr lang="es-ES"/>
        </a:p>
      </dgm:t>
    </dgm:pt>
    <dgm:pt modelId="{B32947DD-78F2-4237-80CC-9EE983E91C0F}" type="pres">
      <dgm:prSet presAssocID="{FFE0E2AD-0E69-4E15-B4EA-502B454F28DD}" presName="hierChild4" presStyleCnt="0"/>
      <dgm:spPr/>
    </dgm:pt>
    <dgm:pt modelId="{F54E5461-2EBF-4C4F-B36B-C91A14A1158A}" type="pres">
      <dgm:prSet presAssocID="{FFE0E2AD-0E69-4E15-B4EA-502B454F28DD}" presName="hierChild5" presStyleCnt="0"/>
      <dgm:spPr/>
    </dgm:pt>
    <dgm:pt modelId="{FDB17064-795C-4C9D-A4A2-1E863FA9613C}" type="pres">
      <dgm:prSet presAssocID="{2E0FE448-07DD-451F-BF37-E8E1619D53C8}" presName="hierChild5" presStyleCnt="0"/>
      <dgm:spPr/>
    </dgm:pt>
    <dgm:pt modelId="{B371A66F-A763-4846-8277-CE713A406E4F}" type="pres">
      <dgm:prSet presAssocID="{BECCEB09-21BE-4BA1-BAE9-7AFDF8016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ED49EF-6449-4057-8487-40032291A667}" type="pres">
      <dgm:prSet presAssocID="{76574D13-1CC7-48BF-8690-4B42C7CAF433}" presName="hierRoot2" presStyleCnt="0">
        <dgm:presLayoutVars>
          <dgm:hierBranch/>
        </dgm:presLayoutVars>
      </dgm:prSet>
      <dgm:spPr/>
    </dgm:pt>
    <dgm:pt modelId="{3389FBF1-A21A-4A69-AFA4-213FFB12649D}" type="pres">
      <dgm:prSet presAssocID="{76574D13-1CC7-48BF-8690-4B42C7CAF433}" presName="rootComposite" presStyleCnt="0"/>
      <dgm:spPr/>
    </dgm:pt>
    <dgm:pt modelId="{2F907AF3-A1D6-4B39-91E0-481EA3B6B756}" type="pres">
      <dgm:prSet presAssocID="{76574D13-1CC7-48BF-8690-4B42C7CAF433}" presName="rootText" presStyleLbl="node2" presStyleIdx="1" presStyleCnt="2" custScaleX="78699" custScaleY="34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5FB97C-05FE-4657-B066-A97215DC6BF6}" type="pres">
      <dgm:prSet presAssocID="{76574D13-1CC7-48BF-8690-4B42C7CAF433}" presName="rootConnector" presStyleLbl="node2" presStyleIdx="1" presStyleCnt="2"/>
      <dgm:spPr/>
      <dgm:t>
        <a:bodyPr/>
        <a:lstStyle/>
        <a:p>
          <a:endParaRPr lang="es-ES"/>
        </a:p>
      </dgm:t>
    </dgm:pt>
    <dgm:pt modelId="{08B45925-6245-4B0B-8D3B-A53326F2A804}" type="pres">
      <dgm:prSet presAssocID="{76574D13-1CC7-48BF-8690-4B42C7CAF433}" presName="hierChild4" presStyleCnt="0"/>
      <dgm:spPr/>
    </dgm:pt>
    <dgm:pt modelId="{98C4F460-8E5E-4983-81A5-2CB75C4D21B3}" type="pres">
      <dgm:prSet presAssocID="{05075442-54FB-42BD-B2B1-47C88A7B7E8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83684F4-3F30-4854-BA8C-C0F169CCE63F}" type="pres">
      <dgm:prSet presAssocID="{C60715E7-68F0-4FFE-91D2-DD3AE681FF8C}" presName="hierRoot2" presStyleCnt="0">
        <dgm:presLayoutVars>
          <dgm:hierBranch val="init"/>
        </dgm:presLayoutVars>
      </dgm:prSet>
      <dgm:spPr/>
    </dgm:pt>
    <dgm:pt modelId="{40E4812B-7863-4F3D-B8A5-C94ED0C76043}" type="pres">
      <dgm:prSet presAssocID="{C60715E7-68F0-4FFE-91D2-DD3AE681FF8C}" presName="rootComposite" presStyleCnt="0"/>
      <dgm:spPr/>
    </dgm:pt>
    <dgm:pt modelId="{20E6CBD4-BC26-4B51-AE5A-A7C7C3D67DF5}" type="pres">
      <dgm:prSet presAssocID="{C60715E7-68F0-4FFE-91D2-DD3AE681FF8C}" presName="rootText" presStyleLbl="node3" presStyleIdx="1" presStyleCnt="2" custScaleY="6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18560D-ABD4-4546-9DAE-5FBD534C0191}" type="pres">
      <dgm:prSet presAssocID="{C60715E7-68F0-4FFE-91D2-DD3AE681FF8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A0C4F53-4AB2-4B51-A301-01FB0BEB8920}" type="pres">
      <dgm:prSet presAssocID="{C60715E7-68F0-4FFE-91D2-DD3AE681FF8C}" presName="hierChild4" presStyleCnt="0"/>
      <dgm:spPr/>
    </dgm:pt>
    <dgm:pt modelId="{D920A9B3-408A-4CA1-8D36-FE878078EBEF}" type="pres">
      <dgm:prSet presAssocID="{C60715E7-68F0-4FFE-91D2-DD3AE681FF8C}" presName="hierChild5" presStyleCnt="0"/>
      <dgm:spPr/>
    </dgm:pt>
    <dgm:pt modelId="{EA5CA3AD-940A-4B1B-8DA3-3688F0921766}" type="pres">
      <dgm:prSet presAssocID="{76574D13-1CC7-48BF-8690-4B42C7CAF433}" presName="hierChild5" presStyleCnt="0"/>
      <dgm:spPr/>
    </dgm:pt>
    <dgm:pt modelId="{44BAD74F-7DED-4578-B1FF-0767F72C0941}" type="pres">
      <dgm:prSet presAssocID="{3BA049DE-663A-4866-A1D4-E9B62AAC2C90}" presName="hierChild3" presStyleCnt="0"/>
      <dgm:spPr/>
    </dgm:pt>
  </dgm:ptLst>
  <dgm:cxnLst>
    <dgm:cxn modelId="{2610CD9A-78AF-4CAC-A572-87D10AA3878B}" type="presOf" srcId="{8B5AFFEE-1903-45DD-8AF2-3422AB5ABEF2}" destId="{EF73AF7A-7D27-494A-B4BA-528AA64966C2}" srcOrd="0" destOrd="0" presId="urn:microsoft.com/office/officeart/2005/8/layout/orgChart1"/>
    <dgm:cxn modelId="{AB723DB9-68A8-46DB-BBFE-DED067377975}" type="presOf" srcId="{76574D13-1CC7-48BF-8690-4B42C7CAF433}" destId="{FD5FB97C-05FE-4657-B066-A97215DC6BF6}" srcOrd="1" destOrd="0" presId="urn:microsoft.com/office/officeart/2005/8/layout/orgChart1"/>
    <dgm:cxn modelId="{7ACA9F70-A3E0-42F2-9383-A5FA11C0DE55}" type="presOf" srcId="{BECCEB09-21BE-4BA1-BAE9-7AFDF8016887}" destId="{B371A66F-A763-4846-8277-CE713A406E4F}" srcOrd="0" destOrd="0" presId="urn:microsoft.com/office/officeart/2005/8/layout/orgChart1"/>
    <dgm:cxn modelId="{098A79BB-CCF6-4B9B-8A07-94C4C71BC02D}" srcId="{2E0FE448-07DD-451F-BF37-E8E1619D53C8}" destId="{FFE0E2AD-0E69-4E15-B4EA-502B454F28DD}" srcOrd="0" destOrd="0" parTransId="{13A2EE32-D6C7-4670-80DD-9490AE9D4507}" sibTransId="{DB7C0AFA-AB37-4A79-82A4-C4BB9B9FA4A4}"/>
    <dgm:cxn modelId="{EE7D5588-9E8F-4CAE-91F1-AFB56C5DDF5C}" type="presOf" srcId="{FFE0E2AD-0E69-4E15-B4EA-502B454F28DD}" destId="{D0F7B87B-CF9C-4ECB-AF80-E79DFDCC1B2F}" srcOrd="0" destOrd="0" presId="urn:microsoft.com/office/officeart/2005/8/layout/orgChart1"/>
    <dgm:cxn modelId="{A0D3C2D7-DDFA-44ED-8E3B-CA21E52B433B}" srcId="{76574D13-1CC7-48BF-8690-4B42C7CAF433}" destId="{C60715E7-68F0-4FFE-91D2-DD3AE681FF8C}" srcOrd="0" destOrd="0" parTransId="{05075442-54FB-42BD-B2B1-47C88A7B7E8E}" sibTransId="{0F5175E3-5872-43B0-8EDC-AC5AF55BA6B1}"/>
    <dgm:cxn modelId="{C897BC27-6EEC-4BA8-BADF-62F450DC499D}" type="presOf" srcId="{3BA049DE-663A-4866-A1D4-E9B62AAC2C90}" destId="{EE1A65BD-9BA6-4688-ACCF-E3D5289E31A8}" srcOrd="0" destOrd="0" presId="urn:microsoft.com/office/officeart/2005/8/layout/orgChart1"/>
    <dgm:cxn modelId="{6A336B30-161E-4A9C-8F31-D5CD645DD6E8}" type="presOf" srcId="{2E0FE448-07DD-451F-BF37-E8E1619D53C8}" destId="{E49FDFF1-959B-418E-AD0D-FF525CAB37D9}" srcOrd="0" destOrd="0" presId="urn:microsoft.com/office/officeart/2005/8/layout/orgChart1"/>
    <dgm:cxn modelId="{29659BBE-3A82-4DC7-9F92-752B742FB179}" srcId="{3BA049DE-663A-4866-A1D4-E9B62AAC2C90}" destId="{2E0FE448-07DD-451F-BF37-E8E1619D53C8}" srcOrd="0" destOrd="0" parTransId="{8B5AFFEE-1903-45DD-8AF2-3422AB5ABEF2}" sibTransId="{25D869A5-BB51-409E-B708-EDFEC918769A}"/>
    <dgm:cxn modelId="{48615B61-067D-4F72-B58C-FDD157676442}" type="presOf" srcId="{C60715E7-68F0-4FFE-91D2-DD3AE681FF8C}" destId="{7618560D-ABD4-4546-9DAE-5FBD534C0191}" srcOrd="1" destOrd="0" presId="urn:microsoft.com/office/officeart/2005/8/layout/orgChart1"/>
    <dgm:cxn modelId="{BA937527-78D3-4351-B6B1-A261D0517961}" srcId="{3BA049DE-663A-4866-A1D4-E9B62AAC2C90}" destId="{76574D13-1CC7-48BF-8690-4B42C7CAF433}" srcOrd="1" destOrd="0" parTransId="{BECCEB09-21BE-4BA1-BAE9-7AFDF8016887}" sibTransId="{A8B0F3C0-BAFF-42B0-A99F-4A9D97453867}"/>
    <dgm:cxn modelId="{C3E6F700-C6B1-492B-8214-DA5165AA797E}" type="presOf" srcId="{76574D13-1CC7-48BF-8690-4B42C7CAF433}" destId="{2F907AF3-A1D6-4B39-91E0-481EA3B6B756}" srcOrd="0" destOrd="0" presId="urn:microsoft.com/office/officeart/2005/8/layout/orgChart1"/>
    <dgm:cxn modelId="{D12EE9CB-3556-4408-9514-0A0340CAFEED}" type="presOf" srcId="{FFE0E2AD-0E69-4E15-B4EA-502B454F28DD}" destId="{D5B37431-8506-4511-AA1A-08D40FC23FB1}" srcOrd="1" destOrd="0" presId="urn:microsoft.com/office/officeart/2005/8/layout/orgChart1"/>
    <dgm:cxn modelId="{BBB1905A-8F13-4654-A63E-7216503669F8}" type="presOf" srcId="{C60715E7-68F0-4FFE-91D2-DD3AE681FF8C}" destId="{20E6CBD4-BC26-4B51-AE5A-A7C7C3D67DF5}" srcOrd="0" destOrd="0" presId="urn:microsoft.com/office/officeart/2005/8/layout/orgChart1"/>
    <dgm:cxn modelId="{A1FFE10E-85D3-4A71-989D-6B434A0E88E8}" type="presOf" srcId="{3BA049DE-663A-4866-A1D4-E9B62AAC2C90}" destId="{D2365651-82D9-4396-8B0D-44A8F3DD158E}" srcOrd="1" destOrd="0" presId="urn:microsoft.com/office/officeart/2005/8/layout/orgChart1"/>
    <dgm:cxn modelId="{0C6F5B9D-AB49-48B3-91AC-3B0B5F499132}" srcId="{6F74BADD-7655-4F2C-8758-FBE7B6E22FD0}" destId="{3BA049DE-663A-4866-A1D4-E9B62AAC2C90}" srcOrd="0" destOrd="0" parTransId="{8100A788-233D-49A7-861B-0E4E3D7B2759}" sibTransId="{72CA883E-C456-4EE1-8F57-1C7768613DE3}"/>
    <dgm:cxn modelId="{3988C747-81A0-4F03-8CD7-2D380C1A00D8}" type="presOf" srcId="{6F74BADD-7655-4F2C-8758-FBE7B6E22FD0}" destId="{9FC99DD5-B8A7-42DF-8363-6BFF2F7417FB}" srcOrd="0" destOrd="0" presId="urn:microsoft.com/office/officeart/2005/8/layout/orgChart1"/>
    <dgm:cxn modelId="{A1674483-72C3-4534-A47A-EEBE4281E777}" type="presOf" srcId="{05075442-54FB-42BD-B2B1-47C88A7B7E8E}" destId="{98C4F460-8E5E-4983-81A5-2CB75C4D21B3}" srcOrd="0" destOrd="0" presId="urn:microsoft.com/office/officeart/2005/8/layout/orgChart1"/>
    <dgm:cxn modelId="{CC23E6FB-F580-4A96-A96D-8E30C1BE5108}" type="presOf" srcId="{13A2EE32-D6C7-4670-80DD-9490AE9D4507}" destId="{DFE62324-1105-4494-BF83-FFCBAA2B6AA3}" srcOrd="0" destOrd="0" presId="urn:microsoft.com/office/officeart/2005/8/layout/orgChart1"/>
    <dgm:cxn modelId="{1E8403D9-A4E9-49AF-81FC-242757398F69}" type="presOf" srcId="{2E0FE448-07DD-451F-BF37-E8E1619D53C8}" destId="{35FDE0A5-F08A-4776-B322-EA5FDB0AA169}" srcOrd="1" destOrd="0" presId="urn:microsoft.com/office/officeart/2005/8/layout/orgChart1"/>
    <dgm:cxn modelId="{531F53AD-041C-489C-ABE0-EBBF5F8D6B80}" type="presParOf" srcId="{9FC99DD5-B8A7-42DF-8363-6BFF2F7417FB}" destId="{7EB602F3-5274-46F5-A7BE-2AE06CAAD981}" srcOrd="0" destOrd="0" presId="urn:microsoft.com/office/officeart/2005/8/layout/orgChart1"/>
    <dgm:cxn modelId="{EA0D2ED9-4495-4BA2-A09E-5B691CD43CA2}" type="presParOf" srcId="{7EB602F3-5274-46F5-A7BE-2AE06CAAD981}" destId="{3023F149-AA60-4003-B449-EE7688723D84}" srcOrd="0" destOrd="0" presId="urn:microsoft.com/office/officeart/2005/8/layout/orgChart1"/>
    <dgm:cxn modelId="{13994209-566A-4714-BD1F-B3BC3401964C}" type="presParOf" srcId="{3023F149-AA60-4003-B449-EE7688723D84}" destId="{EE1A65BD-9BA6-4688-ACCF-E3D5289E31A8}" srcOrd="0" destOrd="0" presId="urn:microsoft.com/office/officeart/2005/8/layout/orgChart1"/>
    <dgm:cxn modelId="{0204811D-C44E-4878-8EAB-06AAFA33BDB8}" type="presParOf" srcId="{3023F149-AA60-4003-B449-EE7688723D84}" destId="{D2365651-82D9-4396-8B0D-44A8F3DD158E}" srcOrd="1" destOrd="0" presId="urn:microsoft.com/office/officeart/2005/8/layout/orgChart1"/>
    <dgm:cxn modelId="{A32F8A7F-2F00-4C6D-B531-D67C0C72C8A1}" type="presParOf" srcId="{7EB602F3-5274-46F5-A7BE-2AE06CAAD981}" destId="{EF54A7E7-042D-4B7F-89CB-A398E58E9E4C}" srcOrd="1" destOrd="0" presId="urn:microsoft.com/office/officeart/2005/8/layout/orgChart1"/>
    <dgm:cxn modelId="{D975F5A4-813B-4B39-B6EE-406F1DFE4739}" type="presParOf" srcId="{EF54A7E7-042D-4B7F-89CB-A398E58E9E4C}" destId="{EF73AF7A-7D27-494A-B4BA-528AA64966C2}" srcOrd="0" destOrd="0" presId="urn:microsoft.com/office/officeart/2005/8/layout/orgChart1"/>
    <dgm:cxn modelId="{05C2335F-0BCD-449B-BF11-953252587D22}" type="presParOf" srcId="{EF54A7E7-042D-4B7F-89CB-A398E58E9E4C}" destId="{587CCCB1-77B0-45F1-A699-558F3A8D1A8E}" srcOrd="1" destOrd="0" presId="urn:microsoft.com/office/officeart/2005/8/layout/orgChart1"/>
    <dgm:cxn modelId="{1EEBA95B-B7BD-40DD-96D6-86A3600EC5C6}" type="presParOf" srcId="{587CCCB1-77B0-45F1-A699-558F3A8D1A8E}" destId="{E38A812E-2A05-4228-A0DB-CAAE4EF87B02}" srcOrd="0" destOrd="0" presId="urn:microsoft.com/office/officeart/2005/8/layout/orgChart1"/>
    <dgm:cxn modelId="{D75E1ECE-63BA-4A32-9796-FFCC518053FA}" type="presParOf" srcId="{E38A812E-2A05-4228-A0DB-CAAE4EF87B02}" destId="{E49FDFF1-959B-418E-AD0D-FF525CAB37D9}" srcOrd="0" destOrd="0" presId="urn:microsoft.com/office/officeart/2005/8/layout/orgChart1"/>
    <dgm:cxn modelId="{EB095DEA-87E1-4CD9-A66E-6727E6F2C368}" type="presParOf" srcId="{E38A812E-2A05-4228-A0DB-CAAE4EF87B02}" destId="{35FDE0A5-F08A-4776-B322-EA5FDB0AA169}" srcOrd="1" destOrd="0" presId="urn:microsoft.com/office/officeart/2005/8/layout/orgChart1"/>
    <dgm:cxn modelId="{E675019B-5F57-4A14-A961-4E0A9E71A197}" type="presParOf" srcId="{587CCCB1-77B0-45F1-A699-558F3A8D1A8E}" destId="{763CA944-E675-4893-B773-1B4D7002191D}" srcOrd="1" destOrd="0" presId="urn:microsoft.com/office/officeart/2005/8/layout/orgChart1"/>
    <dgm:cxn modelId="{D05C7667-9D88-4C88-86DB-FBCB612632C4}" type="presParOf" srcId="{763CA944-E675-4893-B773-1B4D7002191D}" destId="{DFE62324-1105-4494-BF83-FFCBAA2B6AA3}" srcOrd="0" destOrd="0" presId="urn:microsoft.com/office/officeart/2005/8/layout/orgChart1"/>
    <dgm:cxn modelId="{80E23F08-E35C-4E8B-8330-B105597B550D}" type="presParOf" srcId="{763CA944-E675-4893-B773-1B4D7002191D}" destId="{CD6B8CCE-6E02-4688-8796-1CA60E62212A}" srcOrd="1" destOrd="0" presId="urn:microsoft.com/office/officeart/2005/8/layout/orgChart1"/>
    <dgm:cxn modelId="{AF28E03B-9D3F-48FE-A189-400403EBB02A}" type="presParOf" srcId="{CD6B8CCE-6E02-4688-8796-1CA60E62212A}" destId="{7800800D-FCE9-4E5F-A631-03DED87933B8}" srcOrd="0" destOrd="0" presId="urn:microsoft.com/office/officeart/2005/8/layout/orgChart1"/>
    <dgm:cxn modelId="{DD083940-520F-4F0C-9216-B5F3CA5B0554}" type="presParOf" srcId="{7800800D-FCE9-4E5F-A631-03DED87933B8}" destId="{D0F7B87B-CF9C-4ECB-AF80-E79DFDCC1B2F}" srcOrd="0" destOrd="0" presId="urn:microsoft.com/office/officeart/2005/8/layout/orgChart1"/>
    <dgm:cxn modelId="{FB2FE5B3-A924-4327-AA9A-0F4D783BB002}" type="presParOf" srcId="{7800800D-FCE9-4E5F-A631-03DED87933B8}" destId="{D5B37431-8506-4511-AA1A-08D40FC23FB1}" srcOrd="1" destOrd="0" presId="urn:microsoft.com/office/officeart/2005/8/layout/orgChart1"/>
    <dgm:cxn modelId="{5058A90A-B0B2-40ED-931C-702B6ACE694B}" type="presParOf" srcId="{CD6B8CCE-6E02-4688-8796-1CA60E62212A}" destId="{B32947DD-78F2-4237-80CC-9EE983E91C0F}" srcOrd="1" destOrd="0" presId="urn:microsoft.com/office/officeart/2005/8/layout/orgChart1"/>
    <dgm:cxn modelId="{36DAC499-87C3-4491-AB61-28943F5CB54F}" type="presParOf" srcId="{CD6B8CCE-6E02-4688-8796-1CA60E62212A}" destId="{F54E5461-2EBF-4C4F-B36B-C91A14A1158A}" srcOrd="2" destOrd="0" presId="urn:microsoft.com/office/officeart/2005/8/layout/orgChart1"/>
    <dgm:cxn modelId="{85A31038-6F06-40CC-8C3A-4C1D7EFF5620}" type="presParOf" srcId="{587CCCB1-77B0-45F1-A699-558F3A8D1A8E}" destId="{FDB17064-795C-4C9D-A4A2-1E863FA9613C}" srcOrd="2" destOrd="0" presId="urn:microsoft.com/office/officeart/2005/8/layout/orgChart1"/>
    <dgm:cxn modelId="{ECFA84B9-5A84-4824-B769-3E9C2993BEBA}" type="presParOf" srcId="{EF54A7E7-042D-4B7F-89CB-A398E58E9E4C}" destId="{B371A66F-A763-4846-8277-CE713A406E4F}" srcOrd="2" destOrd="0" presId="urn:microsoft.com/office/officeart/2005/8/layout/orgChart1"/>
    <dgm:cxn modelId="{AB13A985-D810-4DA4-BA26-86FC51BD93FE}" type="presParOf" srcId="{EF54A7E7-042D-4B7F-89CB-A398E58E9E4C}" destId="{DDED49EF-6449-4057-8487-40032291A667}" srcOrd="3" destOrd="0" presId="urn:microsoft.com/office/officeart/2005/8/layout/orgChart1"/>
    <dgm:cxn modelId="{74357280-2D95-4A34-ABEF-C6D4EB0B6E3C}" type="presParOf" srcId="{DDED49EF-6449-4057-8487-40032291A667}" destId="{3389FBF1-A21A-4A69-AFA4-213FFB12649D}" srcOrd="0" destOrd="0" presId="urn:microsoft.com/office/officeart/2005/8/layout/orgChart1"/>
    <dgm:cxn modelId="{6047CDE9-72E2-46B3-9E43-4B10D744085E}" type="presParOf" srcId="{3389FBF1-A21A-4A69-AFA4-213FFB12649D}" destId="{2F907AF3-A1D6-4B39-91E0-481EA3B6B756}" srcOrd="0" destOrd="0" presId="urn:microsoft.com/office/officeart/2005/8/layout/orgChart1"/>
    <dgm:cxn modelId="{2BE4DD87-3A7B-42DC-B890-5909ADCDEC35}" type="presParOf" srcId="{3389FBF1-A21A-4A69-AFA4-213FFB12649D}" destId="{FD5FB97C-05FE-4657-B066-A97215DC6BF6}" srcOrd="1" destOrd="0" presId="urn:microsoft.com/office/officeart/2005/8/layout/orgChart1"/>
    <dgm:cxn modelId="{6D2FBC9D-8C97-4FE1-A060-89947DD30257}" type="presParOf" srcId="{DDED49EF-6449-4057-8487-40032291A667}" destId="{08B45925-6245-4B0B-8D3B-A53326F2A804}" srcOrd="1" destOrd="0" presId="urn:microsoft.com/office/officeart/2005/8/layout/orgChart1"/>
    <dgm:cxn modelId="{42233EAD-FAAC-43A2-8FB3-793F51499080}" type="presParOf" srcId="{08B45925-6245-4B0B-8D3B-A53326F2A804}" destId="{98C4F460-8E5E-4983-81A5-2CB75C4D21B3}" srcOrd="0" destOrd="0" presId="urn:microsoft.com/office/officeart/2005/8/layout/orgChart1"/>
    <dgm:cxn modelId="{5FAE4E44-3511-437F-BAC4-33866CFBB9E0}" type="presParOf" srcId="{08B45925-6245-4B0B-8D3B-A53326F2A804}" destId="{783684F4-3F30-4854-BA8C-C0F169CCE63F}" srcOrd="1" destOrd="0" presId="urn:microsoft.com/office/officeart/2005/8/layout/orgChart1"/>
    <dgm:cxn modelId="{A517B04B-DE1E-4D2F-A51E-714CC670FB6B}" type="presParOf" srcId="{783684F4-3F30-4854-BA8C-C0F169CCE63F}" destId="{40E4812B-7863-4F3D-B8A5-C94ED0C76043}" srcOrd="0" destOrd="0" presId="urn:microsoft.com/office/officeart/2005/8/layout/orgChart1"/>
    <dgm:cxn modelId="{9EFD7623-697B-4D46-A1A4-C483479C8198}" type="presParOf" srcId="{40E4812B-7863-4F3D-B8A5-C94ED0C76043}" destId="{20E6CBD4-BC26-4B51-AE5A-A7C7C3D67DF5}" srcOrd="0" destOrd="0" presId="urn:microsoft.com/office/officeart/2005/8/layout/orgChart1"/>
    <dgm:cxn modelId="{787C3FDB-0D27-41D2-B256-8DA3E2AE92D0}" type="presParOf" srcId="{40E4812B-7863-4F3D-B8A5-C94ED0C76043}" destId="{7618560D-ABD4-4546-9DAE-5FBD534C0191}" srcOrd="1" destOrd="0" presId="urn:microsoft.com/office/officeart/2005/8/layout/orgChart1"/>
    <dgm:cxn modelId="{33D74BA3-467F-4FF8-A045-508E33B5FD9F}" type="presParOf" srcId="{783684F4-3F30-4854-BA8C-C0F169CCE63F}" destId="{BA0C4F53-4AB2-4B51-A301-01FB0BEB8920}" srcOrd="1" destOrd="0" presId="urn:microsoft.com/office/officeart/2005/8/layout/orgChart1"/>
    <dgm:cxn modelId="{92DE4CC7-8421-4A70-978E-F9D2946CAF4C}" type="presParOf" srcId="{783684F4-3F30-4854-BA8C-C0F169CCE63F}" destId="{D920A9B3-408A-4CA1-8D36-FE878078EBEF}" srcOrd="2" destOrd="0" presId="urn:microsoft.com/office/officeart/2005/8/layout/orgChart1"/>
    <dgm:cxn modelId="{F217D710-BEEB-4D01-8BE3-96C7DDC01942}" type="presParOf" srcId="{DDED49EF-6449-4057-8487-40032291A667}" destId="{EA5CA3AD-940A-4B1B-8DA3-3688F0921766}" srcOrd="2" destOrd="0" presId="urn:microsoft.com/office/officeart/2005/8/layout/orgChart1"/>
    <dgm:cxn modelId="{7D259BF5-587C-46CC-B56E-83EAD4E43A83}" type="presParOf" srcId="{7EB602F3-5274-46F5-A7BE-2AE06CAAD981}" destId="{44BAD74F-7DED-4578-B1FF-0767F72C09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7BE768E-29AC-46FC-B4BF-F44270161DE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D3895E9-B285-4A17-8C58-FAB010E82055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General</a:t>
          </a:r>
        </a:p>
      </dgm:t>
    </dgm:pt>
    <dgm:pt modelId="{AC7C4A12-F62F-4839-9AB9-06BB63DBC001}" type="parTrans" cxnId="{F4D5C580-0839-443D-AFC2-E5E76F22EECF}">
      <dgm:prSet/>
      <dgm:spPr/>
      <dgm:t>
        <a:bodyPr/>
        <a:lstStyle/>
        <a:p>
          <a:endParaRPr lang="es-ES" sz="1200"/>
        </a:p>
      </dgm:t>
    </dgm:pt>
    <dgm:pt modelId="{2576925A-4BE9-4284-AC11-A104EA091E1E}" type="sibTrans" cxnId="{F4D5C580-0839-443D-AFC2-E5E76F22EECF}">
      <dgm:prSet/>
      <dgm:spPr/>
      <dgm:t>
        <a:bodyPr/>
        <a:lstStyle/>
        <a:p>
          <a:endParaRPr lang="es-ES" sz="1200"/>
        </a:p>
      </dgm:t>
    </dgm:pt>
    <dgm:pt modelId="{D9B57728-6F1C-4A43-9726-F3BA69FD9613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 (a)                         </a:t>
          </a:r>
        </a:p>
      </dgm:t>
    </dgm:pt>
    <dgm:pt modelId="{AA1CC14E-8AB1-4468-82E4-2A5BE852ED22}" type="parTrans" cxnId="{D3BE8391-E008-45A9-BE5A-D6F620E14A6E}">
      <dgm:prSet/>
      <dgm:spPr/>
      <dgm:t>
        <a:bodyPr/>
        <a:lstStyle/>
        <a:p>
          <a:endParaRPr lang="es-ES" sz="1200"/>
        </a:p>
      </dgm:t>
    </dgm:pt>
    <dgm:pt modelId="{5C14D865-917C-41A9-84F8-AD52164A99F6}" type="sibTrans" cxnId="{D3BE8391-E008-45A9-BE5A-D6F620E14A6E}">
      <dgm:prSet/>
      <dgm:spPr/>
      <dgm:t>
        <a:bodyPr/>
        <a:lstStyle/>
        <a:p>
          <a:endParaRPr lang="es-ES" sz="1200"/>
        </a:p>
      </dgm:t>
    </dgm:pt>
    <dgm:pt modelId="{9202381C-716E-4A1F-8901-3FC64C7C7A24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Operativo (a)                         </a:t>
          </a:r>
          <a:endParaRPr lang="es-ES" sz="1200" dirty="0"/>
        </a:p>
      </dgm:t>
    </dgm:pt>
    <dgm:pt modelId="{09CD466D-AC7B-4EC3-BB92-399C2FD832CF}" type="parTrans" cxnId="{9D675713-B476-4E95-9F58-1202A393FE37}">
      <dgm:prSet/>
      <dgm:spPr/>
      <dgm:t>
        <a:bodyPr/>
        <a:lstStyle/>
        <a:p>
          <a:endParaRPr lang="es-ES" sz="1200"/>
        </a:p>
      </dgm:t>
    </dgm:pt>
    <dgm:pt modelId="{B286566A-D822-4D79-BCF9-311CA8E086B2}" type="sibTrans" cxnId="{9D675713-B476-4E95-9F58-1202A393FE37}">
      <dgm:prSet/>
      <dgm:spPr/>
      <dgm:t>
        <a:bodyPr/>
        <a:lstStyle/>
        <a:p>
          <a:endParaRPr lang="es-ES" sz="1200"/>
        </a:p>
      </dgm:t>
    </dgm:pt>
    <dgm:pt modelId="{BCBFE52C-E7F0-4B73-A90A-4BB137A07054}">
      <dgm:prSet custT="1"/>
      <dgm:spPr/>
      <dgm:t>
        <a:bodyPr/>
        <a:lstStyle/>
        <a:p>
          <a:r>
            <a:rPr lang="es-ES" sz="1200" dirty="0" smtClean="0"/>
            <a:t>Obra Civil</a:t>
          </a:r>
          <a:endParaRPr lang="es-ES" sz="1200" dirty="0"/>
        </a:p>
      </dgm:t>
    </dgm:pt>
    <dgm:pt modelId="{99BA8EA4-4B36-4B9D-9592-FFEBC6BE24DB}" type="parTrans" cxnId="{1EDC86F3-1355-4946-B50D-5BF2FD0C040A}">
      <dgm:prSet/>
      <dgm:spPr/>
      <dgm:t>
        <a:bodyPr/>
        <a:lstStyle/>
        <a:p>
          <a:endParaRPr lang="es-ES"/>
        </a:p>
      </dgm:t>
    </dgm:pt>
    <dgm:pt modelId="{1882C97F-F5DD-4704-8257-FE6337227DB4}" type="sibTrans" cxnId="{1EDC86F3-1355-4946-B50D-5BF2FD0C040A}">
      <dgm:prSet/>
      <dgm:spPr/>
      <dgm:t>
        <a:bodyPr/>
        <a:lstStyle/>
        <a:p>
          <a:endParaRPr lang="es-ES"/>
        </a:p>
      </dgm:t>
    </dgm:pt>
    <dgm:pt modelId="{710CE5F0-EB97-45EA-B751-D3E3100A62DB}">
      <dgm:prSet custT="1"/>
      <dgm:spPr/>
      <dgm:t>
        <a:bodyPr/>
        <a:lstStyle/>
        <a:p>
          <a:r>
            <a:rPr lang="es-ES" sz="1200" dirty="0" smtClean="0"/>
            <a:t>Escuadrón Omega</a:t>
          </a:r>
          <a:endParaRPr lang="es-ES" sz="1200" dirty="0"/>
        </a:p>
      </dgm:t>
    </dgm:pt>
    <dgm:pt modelId="{29D5DB11-871F-4F20-B3D8-BF400536E509}" type="parTrans" cxnId="{941D49E2-A305-4C5C-BDF7-831755606AC8}">
      <dgm:prSet/>
      <dgm:spPr/>
      <dgm:t>
        <a:bodyPr/>
        <a:lstStyle/>
        <a:p>
          <a:endParaRPr lang="es-ES"/>
        </a:p>
      </dgm:t>
    </dgm:pt>
    <dgm:pt modelId="{61DBC715-B6C8-441A-AF4F-AED7F23B1355}" type="sibTrans" cxnId="{941D49E2-A305-4C5C-BDF7-831755606AC8}">
      <dgm:prSet/>
      <dgm:spPr/>
      <dgm:t>
        <a:bodyPr/>
        <a:lstStyle/>
        <a:p>
          <a:endParaRPr lang="es-ES"/>
        </a:p>
      </dgm:t>
    </dgm:pt>
    <dgm:pt modelId="{4E9CFD10-C7A3-480C-A625-783DDFABAD7C}">
      <dgm:prSet custT="1"/>
      <dgm:spPr/>
      <dgm:t>
        <a:bodyPr/>
        <a:lstStyle/>
        <a:p>
          <a:r>
            <a:rPr lang="es-ES" sz="1200" dirty="0" smtClean="0"/>
            <a:t>Diseño y Mantenimiento a Punto de Flor</a:t>
          </a:r>
          <a:endParaRPr lang="es-ES" sz="1200" dirty="0"/>
        </a:p>
      </dgm:t>
    </dgm:pt>
    <dgm:pt modelId="{E94F700E-EDDE-4943-85D7-5A9262BBD6F9}" type="parTrans" cxnId="{8AE86062-2262-458B-B12D-BD843EBE46C4}">
      <dgm:prSet/>
      <dgm:spPr/>
      <dgm:t>
        <a:bodyPr/>
        <a:lstStyle/>
        <a:p>
          <a:endParaRPr lang="es-ES"/>
        </a:p>
      </dgm:t>
    </dgm:pt>
    <dgm:pt modelId="{7A66668B-C122-4E08-A913-7F9A6EB4EAA8}" type="sibTrans" cxnId="{8AE86062-2262-458B-B12D-BD843EBE46C4}">
      <dgm:prSet/>
      <dgm:spPr/>
      <dgm:t>
        <a:bodyPr/>
        <a:lstStyle/>
        <a:p>
          <a:endParaRPr lang="es-ES"/>
        </a:p>
      </dgm:t>
    </dgm:pt>
    <dgm:pt modelId="{901BCC5E-BDEB-466B-9AD9-EE82675196A5}">
      <dgm:prSet custT="1"/>
      <dgm:spPr/>
      <dgm:t>
        <a:bodyPr/>
        <a:lstStyle/>
        <a:p>
          <a:r>
            <a:rPr lang="es-ES" sz="1200" dirty="0" smtClean="0"/>
            <a:t>Mantenimiento Áreas Verdes Especiales </a:t>
          </a:r>
          <a:endParaRPr lang="es-ES" sz="1200" dirty="0"/>
        </a:p>
      </dgm:t>
    </dgm:pt>
    <dgm:pt modelId="{A5B40FB9-2623-4D90-8F4F-1FA03700FF39}" type="parTrans" cxnId="{BEE603DB-C7BA-4535-865F-41D97976B06A}">
      <dgm:prSet/>
      <dgm:spPr/>
      <dgm:t>
        <a:bodyPr/>
        <a:lstStyle/>
        <a:p>
          <a:endParaRPr lang="es-ES"/>
        </a:p>
      </dgm:t>
    </dgm:pt>
    <dgm:pt modelId="{B2286B25-433D-44E8-9883-C0DE6655558D}" type="sibTrans" cxnId="{BEE603DB-C7BA-4535-865F-41D97976B06A}">
      <dgm:prSet/>
      <dgm:spPr/>
      <dgm:t>
        <a:bodyPr/>
        <a:lstStyle/>
        <a:p>
          <a:endParaRPr lang="es-ES"/>
        </a:p>
      </dgm:t>
    </dgm:pt>
    <dgm:pt modelId="{86E11795-23A4-453F-B704-0F83760FD018}">
      <dgm:prSet custT="1"/>
      <dgm:spPr/>
      <dgm:t>
        <a:bodyPr/>
        <a:lstStyle/>
        <a:p>
          <a:r>
            <a:rPr lang="es-ES" sz="1200" dirty="0" smtClean="0"/>
            <a:t>Jefe(a) de Sistemas de Riego</a:t>
          </a:r>
          <a:endParaRPr lang="es-ES" sz="1200" dirty="0"/>
        </a:p>
      </dgm:t>
    </dgm:pt>
    <dgm:pt modelId="{6AB9D835-1415-4464-85CD-2C235AFC2AD6}" type="sibTrans" cxnId="{D52A0129-9986-4645-900B-73B86732AC70}">
      <dgm:prSet/>
      <dgm:spPr/>
      <dgm:t>
        <a:bodyPr/>
        <a:lstStyle/>
        <a:p>
          <a:endParaRPr lang="es-ES"/>
        </a:p>
      </dgm:t>
    </dgm:pt>
    <dgm:pt modelId="{99A88382-E21E-4101-800F-A28730F0208F}" type="parTrans" cxnId="{D52A0129-9986-4645-900B-73B86732AC70}">
      <dgm:prSet/>
      <dgm:spPr/>
      <dgm:t>
        <a:bodyPr/>
        <a:lstStyle/>
        <a:p>
          <a:endParaRPr lang="es-ES"/>
        </a:p>
      </dgm:t>
    </dgm:pt>
    <dgm:pt modelId="{875870D3-7E8F-435D-9647-558237EC9248}">
      <dgm:prSet custT="1"/>
      <dgm:spPr/>
      <dgm:t>
        <a:bodyPr/>
        <a:lstStyle/>
        <a:p>
          <a:r>
            <a:rPr lang="es-ES" sz="1200" dirty="0" smtClean="0"/>
            <a:t>Fuentes y Monumentos</a:t>
          </a:r>
          <a:endParaRPr lang="es-ES" sz="1200" dirty="0"/>
        </a:p>
      </dgm:t>
    </dgm:pt>
    <dgm:pt modelId="{E864CAB6-900D-4372-ACC4-C741EBFAC705}" type="parTrans" cxnId="{031D3EC7-2ECF-4A9A-AE48-0A31D3A113B2}">
      <dgm:prSet/>
      <dgm:spPr/>
      <dgm:t>
        <a:bodyPr/>
        <a:lstStyle/>
        <a:p>
          <a:endParaRPr lang="es-ES"/>
        </a:p>
      </dgm:t>
    </dgm:pt>
    <dgm:pt modelId="{B28F1428-CBCA-4595-AF93-0DDCC481CB4F}" type="sibTrans" cxnId="{031D3EC7-2ECF-4A9A-AE48-0A31D3A113B2}">
      <dgm:prSet/>
      <dgm:spPr/>
      <dgm:t>
        <a:bodyPr/>
        <a:lstStyle/>
        <a:p>
          <a:endParaRPr lang="es-ES"/>
        </a:p>
      </dgm:t>
    </dgm:pt>
    <dgm:pt modelId="{3021E581-73EC-45FB-9664-E48708E023FB}" type="pres">
      <dgm:prSet presAssocID="{47BE768E-29AC-46FC-B4BF-F44270161DE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19E33B6-8533-4734-B968-B4650F081AC6}" type="pres">
      <dgm:prSet presAssocID="{6D3895E9-B285-4A17-8C58-FAB010E82055}" presName="hierRoot1" presStyleCnt="0">
        <dgm:presLayoutVars>
          <dgm:hierBranch val="init"/>
        </dgm:presLayoutVars>
      </dgm:prSet>
      <dgm:spPr/>
    </dgm:pt>
    <dgm:pt modelId="{28D17752-EDE1-49C6-A86B-BB39002D12AA}" type="pres">
      <dgm:prSet presAssocID="{6D3895E9-B285-4A17-8C58-FAB010E82055}" presName="rootComposite1" presStyleCnt="0"/>
      <dgm:spPr/>
    </dgm:pt>
    <dgm:pt modelId="{ECD28116-E2F4-42B2-9494-6FA962E6E0D4}" type="pres">
      <dgm:prSet presAssocID="{6D3895E9-B285-4A17-8C58-FAB010E82055}" presName="rootText1" presStyleLbl="node0" presStyleIdx="0" presStyleCnt="1" custScaleX="183261" custLinFactY="-45059" custLinFactNeighborX="-88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C7722B-CF48-4A1B-8C49-DBE5CCB29442}" type="pres">
      <dgm:prSet presAssocID="{6D3895E9-B285-4A17-8C58-FAB010E82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7C27BC-2B3A-4CFF-982C-4D8D30B8A37A}" type="pres">
      <dgm:prSet presAssocID="{6D3895E9-B285-4A17-8C58-FAB010E82055}" presName="hierChild2" presStyleCnt="0"/>
      <dgm:spPr/>
    </dgm:pt>
    <dgm:pt modelId="{7303A2B5-8FAD-463D-A8F4-B95C0E921219}" type="pres">
      <dgm:prSet presAssocID="{99A88382-E21E-4101-800F-A28730F0208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EAE5BA00-9983-4B17-8BAD-D01923BA4037}" type="pres">
      <dgm:prSet presAssocID="{86E11795-23A4-453F-B704-0F83760FD018}" presName="hierRoot2" presStyleCnt="0">
        <dgm:presLayoutVars>
          <dgm:hierBranch val="init"/>
        </dgm:presLayoutVars>
      </dgm:prSet>
      <dgm:spPr/>
    </dgm:pt>
    <dgm:pt modelId="{F95EB366-76C4-47A2-A63C-3989E210D72A}" type="pres">
      <dgm:prSet presAssocID="{86E11795-23A4-453F-B704-0F83760FD018}" presName="rootComposite" presStyleCnt="0"/>
      <dgm:spPr/>
    </dgm:pt>
    <dgm:pt modelId="{0306FE52-35AB-413D-8131-B213B58D283C}" type="pres">
      <dgm:prSet presAssocID="{86E11795-23A4-453F-B704-0F83760FD018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D15B92-53D0-49D2-82B9-37E1E8C4F28E}" type="pres">
      <dgm:prSet presAssocID="{86E11795-23A4-453F-B704-0F83760FD018}" presName="rootConnector" presStyleLbl="node2" presStyleIdx="0" presStyleCnt="6"/>
      <dgm:spPr/>
      <dgm:t>
        <a:bodyPr/>
        <a:lstStyle/>
        <a:p>
          <a:endParaRPr lang="es-ES"/>
        </a:p>
      </dgm:t>
    </dgm:pt>
    <dgm:pt modelId="{46C93474-299D-424B-85BC-E004B4330AB8}" type="pres">
      <dgm:prSet presAssocID="{86E11795-23A4-453F-B704-0F83760FD018}" presName="hierChild4" presStyleCnt="0"/>
      <dgm:spPr/>
    </dgm:pt>
    <dgm:pt modelId="{F18006B3-F172-4B60-AA93-FDD3297CB594}" type="pres">
      <dgm:prSet presAssocID="{86E11795-23A4-453F-B704-0F83760FD018}" presName="hierChild5" presStyleCnt="0"/>
      <dgm:spPr/>
    </dgm:pt>
    <dgm:pt modelId="{A06488C9-9F89-4B26-9B4B-B0985AA1E55E}" type="pres">
      <dgm:prSet presAssocID="{29D5DB11-871F-4F20-B3D8-BF400536E50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90E2E51-B103-49AB-9ADC-CF5FAC6D89E0}" type="pres">
      <dgm:prSet presAssocID="{710CE5F0-EB97-45EA-B751-D3E3100A62DB}" presName="hierRoot2" presStyleCnt="0">
        <dgm:presLayoutVars>
          <dgm:hierBranch val="init"/>
        </dgm:presLayoutVars>
      </dgm:prSet>
      <dgm:spPr/>
    </dgm:pt>
    <dgm:pt modelId="{8CD9B832-464C-4626-88D1-388F899C126B}" type="pres">
      <dgm:prSet presAssocID="{710CE5F0-EB97-45EA-B751-D3E3100A62DB}" presName="rootComposite" presStyleCnt="0"/>
      <dgm:spPr/>
    </dgm:pt>
    <dgm:pt modelId="{E1333F4A-84BE-4FF9-9B47-E6A23672F397}" type="pres">
      <dgm:prSet presAssocID="{710CE5F0-EB97-45EA-B751-D3E3100A62DB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69173-5754-42AB-9C5D-84FF2865A02D}" type="pres">
      <dgm:prSet presAssocID="{710CE5F0-EB97-45EA-B751-D3E3100A62DB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9949F3-5AB8-4237-BB0E-1CFE4D8F87D3}" type="pres">
      <dgm:prSet presAssocID="{710CE5F0-EB97-45EA-B751-D3E3100A62DB}" presName="hierChild4" presStyleCnt="0"/>
      <dgm:spPr/>
    </dgm:pt>
    <dgm:pt modelId="{F3F034CF-EF19-48C8-ACE2-5DCE41EAAB66}" type="pres">
      <dgm:prSet presAssocID="{710CE5F0-EB97-45EA-B751-D3E3100A62DB}" presName="hierChild5" presStyleCnt="0"/>
      <dgm:spPr/>
    </dgm:pt>
    <dgm:pt modelId="{D45D6B99-9D35-4FFC-A69E-A4E9A5C39663}" type="pres">
      <dgm:prSet presAssocID="{A5B40FB9-2623-4D90-8F4F-1FA03700FF3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AA15F583-FA09-4B44-B183-AECBD7548BC0}" type="pres">
      <dgm:prSet presAssocID="{901BCC5E-BDEB-466B-9AD9-EE82675196A5}" presName="hierRoot2" presStyleCnt="0">
        <dgm:presLayoutVars>
          <dgm:hierBranch val="init"/>
        </dgm:presLayoutVars>
      </dgm:prSet>
      <dgm:spPr/>
    </dgm:pt>
    <dgm:pt modelId="{AFDF1B78-4A46-47D0-B75C-698D4B700BAF}" type="pres">
      <dgm:prSet presAssocID="{901BCC5E-BDEB-466B-9AD9-EE82675196A5}" presName="rootComposite" presStyleCnt="0"/>
      <dgm:spPr/>
    </dgm:pt>
    <dgm:pt modelId="{3BA9460C-ADA7-4ADC-979E-F87381B6BA4B}" type="pres">
      <dgm:prSet presAssocID="{901BCC5E-BDEB-466B-9AD9-EE82675196A5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7B97F4-CAD2-4A1D-BE97-B37E3618FEAC}" type="pres">
      <dgm:prSet presAssocID="{901BCC5E-BDEB-466B-9AD9-EE82675196A5}" presName="rootConnector" presStyleLbl="node2" presStyleIdx="2" presStyleCnt="6"/>
      <dgm:spPr/>
      <dgm:t>
        <a:bodyPr/>
        <a:lstStyle/>
        <a:p>
          <a:endParaRPr lang="es-ES"/>
        </a:p>
      </dgm:t>
    </dgm:pt>
    <dgm:pt modelId="{AE519CC1-1A21-4E42-99A7-709F38C2153E}" type="pres">
      <dgm:prSet presAssocID="{901BCC5E-BDEB-466B-9AD9-EE82675196A5}" presName="hierChild4" presStyleCnt="0"/>
      <dgm:spPr/>
    </dgm:pt>
    <dgm:pt modelId="{536D6D61-CA27-428B-92BB-2CA7D48CF254}" type="pres">
      <dgm:prSet presAssocID="{901BCC5E-BDEB-466B-9AD9-EE82675196A5}" presName="hierChild5" presStyleCnt="0"/>
      <dgm:spPr/>
    </dgm:pt>
    <dgm:pt modelId="{76512464-9812-40E9-9A92-97ED0859B300}" type="pres">
      <dgm:prSet presAssocID="{E94F700E-EDDE-4943-85D7-5A9262BBD6F9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B074A6F-ACA9-48E9-8249-CEA8592574E7}" type="pres">
      <dgm:prSet presAssocID="{4E9CFD10-C7A3-480C-A625-783DDFABAD7C}" presName="hierRoot2" presStyleCnt="0">
        <dgm:presLayoutVars>
          <dgm:hierBranch val="init"/>
        </dgm:presLayoutVars>
      </dgm:prSet>
      <dgm:spPr/>
    </dgm:pt>
    <dgm:pt modelId="{FF47889E-69D0-4EEF-BEEC-25B61142EA47}" type="pres">
      <dgm:prSet presAssocID="{4E9CFD10-C7A3-480C-A625-783DDFABAD7C}" presName="rootComposite" presStyleCnt="0"/>
      <dgm:spPr/>
    </dgm:pt>
    <dgm:pt modelId="{424BA3BB-F11F-45AC-B60F-46D0931129B1}" type="pres">
      <dgm:prSet presAssocID="{4E9CFD10-C7A3-480C-A625-783DDFABAD7C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976526-85A8-4349-B363-00E48C8E78BF}" type="pres">
      <dgm:prSet presAssocID="{4E9CFD10-C7A3-480C-A625-783DDFABAD7C}" presName="rootConnector" presStyleLbl="node2" presStyleIdx="3" presStyleCnt="6"/>
      <dgm:spPr/>
      <dgm:t>
        <a:bodyPr/>
        <a:lstStyle/>
        <a:p>
          <a:endParaRPr lang="es-ES"/>
        </a:p>
      </dgm:t>
    </dgm:pt>
    <dgm:pt modelId="{06AA8F6A-F516-432C-9BD2-019AF997E571}" type="pres">
      <dgm:prSet presAssocID="{4E9CFD10-C7A3-480C-A625-783DDFABAD7C}" presName="hierChild4" presStyleCnt="0"/>
      <dgm:spPr/>
    </dgm:pt>
    <dgm:pt modelId="{1A70E507-B955-455E-AC66-304121D55596}" type="pres">
      <dgm:prSet presAssocID="{4E9CFD10-C7A3-480C-A625-783DDFABAD7C}" presName="hierChild5" presStyleCnt="0"/>
      <dgm:spPr/>
    </dgm:pt>
    <dgm:pt modelId="{A2C61EA9-3F77-4D44-969C-91EF4C9E0641}" type="pres">
      <dgm:prSet presAssocID="{99BA8EA4-4B36-4B9D-9592-FFEBC6BE24DB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FF0C187-87E8-4E8F-8DA3-34277745ABD4}" type="pres">
      <dgm:prSet presAssocID="{BCBFE52C-E7F0-4B73-A90A-4BB137A07054}" presName="hierRoot2" presStyleCnt="0">
        <dgm:presLayoutVars>
          <dgm:hierBranch val="init"/>
        </dgm:presLayoutVars>
      </dgm:prSet>
      <dgm:spPr/>
    </dgm:pt>
    <dgm:pt modelId="{821D4DA9-516F-4750-AE5B-CBF0929AEAE1}" type="pres">
      <dgm:prSet presAssocID="{BCBFE52C-E7F0-4B73-A90A-4BB137A07054}" presName="rootComposite" presStyleCnt="0"/>
      <dgm:spPr/>
    </dgm:pt>
    <dgm:pt modelId="{D827D3D7-1B93-4392-A94C-34E4BC28E94D}" type="pres">
      <dgm:prSet presAssocID="{BCBFE52C-E7F0-4B73-A90A-4BB137A07054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F1292-33FC-4D4C-B7AB-6C6FC71F46E6}" type="pres">
      <dgm:prSet presAssocID="{BCBFE52C-E7F0-4B73-A90A-4BB137A07054}" presName="rootConnector" presStyleLbl="node2" presStyleIdx="4" presStyleCnt="6"/>
      <dgm:spPr/>
      <dgm:t>
        <a:bodyPr/>
        <a:lstStyle/>
        <a:p>
          <a:endParaRPr lang="es-ES"/>
        </a:p>
      </dgm:t>
    </dgm:pt>
    <dgm:pt modelId="{C9C1CD61-A545-4670-8679-A1057F34DC67}" type="pres">
      <dgm:prSet presAssocID="{BCBFE52C-E7F0-4B73-A90A-4BB137A07054}" presName="hierChild4" presStyleCnt="0"/>
      <dgm:spPr/>
    </dgm:pt>
    <dgm:pt modelId="{1EA649C3-6F6B-488A-AF74-776D86547745}" type="pres">
      <dgm:prSet presAssocID="{BCBFE52C-E7F0-4B73-A90A-4BB137A07054}" presName="hierChild5" presStyleCnt="0"/>
      <dgm:spPr/>
    </dgm:pt>
    <dgm:pt modelId="{3A4F3B7C-65C6-4ADF-89FB-8AA19161A979}" type="pres">
      <dgm:prSet presAssocID="{E864CAB6-900D-4372-ACC4-C741EBFAC70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5770E45C-2824-498D-B511-FCD99552CBCF}" type="pres">
      <dgm:prSet presAssocID="{875870D3-7E8F-435D-9647-558237EC9248}" presName="hierRoot2" presStyleCnt="0">
        <dgm:presLayoutVars>
          <dgm:hierBranch val="init"/>
        </dgm:presLayoutVars>
      </dgm:prSet>
      <dgm:spPr/>
    </dgm:pt>
    <dgm:pt modelId="{8793B273-8C46-49FE-A17D-4E392F040D60}" type="pres">
      <dgm:prSet presAssocID="{875870D3-7E8F-435D-9647-558237EC9248}" presName="rootComposite" presStyleCnt="0"/>
      <dgm:spPr/>
    </dgm:pt>
    <dgm:pt modelId="{0A5766CA-9E3F-4644-A084-6EE2DCA9E5AB}" type="pres">
      <dgm:prSet presAssocID="{875870D3-7E8F-435D-9647-558237EC9248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7961F8-C562-436A-B7B7-596B1F2307EA}" type="pres">
      <dgm:prSet presAssocID="{875870D3-7E8F-435D-9647-558237EC9248}" presName="rootConnector" presStyleLbl="node2" presStyleIdx="5" presStyleCnt="6"/>
      <dgm:spPr/>
      <dgm:t>
        <a:bodyPr/>
        <a:lstStyle/>
        <a:p>
          <a:endParaRPr lang="es-ES"/>
        </a:p>
      </dgm:t>
    </dgm:pt>
    <dgm:pt modelId="{0E0B9A7F-4D11-443F-8B80-98070991FDD3}" type="pres">
      <dgm:prSet presAssocID="{875870D3-7E8F-435D-9647-558237EC9248}" presName="hierChild4" presStyleCnt="0"/>
      <dgm:spPr/>
    </dgm:pt>
    <dgm:pt modelId="{BC6042CC-77C0-465F-949E-14005298ABF2}" type="pres">
      <dgm:prSet presAssocID="{875870D3-7E8F-435D-9647-558237EC9248}" presName="hierChild5" presStyleCnt="0"/>
      <dgm:spPr/>
    </dgm:pt>
    <dgm:pt modelId="{30713408-E861-4263-A06D-CEF2FD19280A}" type="pres">
      <dgm:prSet presAssocID="{6D3895E9-B285-4A17-8C58-FAB010E82055}" presName="hierChild3" presStyleCnt="0"/>
      <dgm:spPr/>
    </dgm:pt>
    <dgm:pt modelId="{8EF98C11-AF33-4C27-93C0-0FA382CC437A}" type="pres">
      <dgm:prSet presAssocID="{AA1CC14E-8AB1-4468-82E4-2A5BE852ED2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4849BF-C763-4558-8B4B-97DDBF2CCC6A}" type="pres">
      <dgm:prSet presAssocID="{D9B57728-6F1C-4A43-9726-F3BA69FD9613}" presName="hierRoot3" presStyleCnt="0">
        <dgm:presLayoutVars>
          <dgm:hierBranch val="init"/>
        </dgm:presLayoutVars>
      </dgm:prSet>
      <dgm:spPr/>
    </dgm:pt>
    <dgm:pt modelId="{9B22051D-4635-4990-9F1B-06CE84A422A0}" type="pres">
      <dgm:prSet presAssocID="{D9B57728-6F1C-4A43-9726-F3BA69FD9613}" presName="rootComposite3" presStyleCnt="0"/>
      <dgm:spPr/>
    </dgm:pt>
    <dgm:pt modelId="{2A780DC3-F842-4A58-9B89-EE743D81E4F1}" type="pres">
      <dgm:prSet presAssocID="{D9B57728-6F1C-4A43-9726-F3BA69FD9613}" presName="rootText3" presStyleLbl="asst1" presStyleIdx="0" presStyleCnt="2" custScaleX="157415" custLinFactY="-9506" custLinFactNeighborX="55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085E3-C1E4-452F-A773-A244E85D934A}" type="pres">
      <dgm:prSet presAssocID="{D9B57728-6F1C-4A43-9726-F3BA69FD961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A2C4988-B790-4A27-9DD3-04AAC188340C}" type="pres">
      <dgm:prSet presAssocID="{D9B57728-6F1C-4A43-9726-F3BA69FD9613}" presName="hierChild6" presStyleCnt="0"/>
      <dgm:spPr/>
    </dgm:pt>
    <dgm:pt modelId="{C2CBE80C-9732-4F8C-BF74-66E1210C8286}" type="pres">
      <dgm:prSet presAssocID="{D9B57728-6F1C-4A43-9726-F3BA69FD9613}" presName="hierChild7" presStyleCnt="0"/>
      <dgm:spPr/>
    </dgm:pt>
    <dgm:pt modelId="{C2FD9D8E-9972-46E5-9526-FB85FFE01B98}" type="pres">
      <dgm:prSet presAssocID="{09CD466D-AC7B-4EC3-BB92-399C2FD832C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4A84FD8-5529-4681-A0F4-8BA9AD733E01}" type="pres">
      <dgm:prSet presAssocID="{9202381C-716E-4A1F-8901-3FC64C7C7A24}" presName="hierRoot3" presStyleCnt="0">
        <dgm:presLayoutVars>
          <dgm:hierBranch/>
        </dgm:presLayoutVars>
      </dgm:prSet>
      <dgm:spPr/>
    </dgm:pt>
    <dgm:pt modelId="{24E492E4-C263-4954-AB51-0CD0CD937F7F}" type="pres">
      <dgm:prSet presAssocID="{9202381C-716E-4A1F-8901-3FC64C7C7A24}" presName="rootComposite3" presStyleCnt="0"/>
      <dgm:spPr/>
    </dgm:pt>
    <dgm:pt modelId="{008AD01D-3E87-431F-964A-B13E0A61CB59}" type="pres">
      <dgm:prSet presAssocID="{9202381C-716E-4A1F-8901-3FC64C7C7A24}" presName="rootText3" presStyleLbl="asst1" presStyleIdx="1" presStyleCnt="2" custScaleX="157415" custLinFactY="-13589" custLinFactNeighborX="22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08F77F-1E08-483D-AFC2-6483BFF94257}" type="pres">
      <dgm:prSet presAssocID="{9202381C-716E-4A1F-8901-3FC64C7C7A2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1D3166-3F8B-4F54-80B3-A6EC9F703A2D}" type="pres">
      <dgm:prSet presAssocID="{9202381C-716E-4A1F-8901-3FC64C7C7A24}" presName="hierChild6" presStyleCnt="0"/>
      <dgm:spPr/>
    </dgm:pt>
    <dgm:pt modelId="{29154425-0FF0-4300-8513-9C1D05F05AF4}" type="pres">
      <dgm:prSet presAssocID="{9202381C-716E-4A1F-8901-3FC64C7C7A24}" presName="hierChild7" presStyleCnt="0"/>
      <dgm:spPr/>
    </dgm:pt>
  </dgm:ptLst>
  <dgm:cxnLst>
    <dgm:cxn modelId="{585483BB-624C-4467-B7EB-4EF39DF92802}" type="presOf" srcId="{47BE768E-29AC-46FC-B4BF-F44270161DE8}" destId="{3021E581-73EC-45FB-9664-E48708E023FB}" srcOrd="0" destOrd="0" presId="urn:microsoft.com/office/officeart/2005/8/layout/orgChart1"/>
    <dgm:cxn modelId="{031D3EC7-2ECF-4A9A-AE48-0A31D3A113B2}" srcId="{6D3895E9-B285-4A17-8C58-FAB010E82055}" destId="{875870D3-7E8F-435D-9647-558237EC9248}" srcOrd="7" destOrd="0" parTransId="{E864CAB6-900D-4372-ACC4-C741EBFAC705}" sibTransId="{B28F1428-CBCA-4595-AF93-0DDCC481CB4F}"/>
    <dgm:cxn modelId="{186E5015-8888-4470-8671-53945F78C75F}" type="presOf" srcId="{BCBFE52C-E7F0-4B73-A90A-4BB137A07054}" destId="{564F1292-33FC-4D4C-B7AB-6C6FC71F46E6}" srcOrd="1" destOrd="0" presId="urn:microsoft.com/office/officeart/2005/8/layout/orgChart1"/>
    <dgm:cxn modelId="{1EDC86F3-1355-4946-B50D-5BF2FD0C040A}" srcId="{6D3895E9-B285-4A17-8C58-FAB010E82055}" destId="{BCBFE52C-E7F0-4B73-A90A-4BB137A07054}" srcOrd="6" destOrd="0" parTransId="{99BA8EA4-4B36-4B9D-9592-FFEBC6BE24DB}" sibTransId="{1882C97F-F5DD-4704-8257-FE6337227DB4}"/>
    <dgm:cxn modelId="{134A3B8A-E338-4ACB-8D5C-0AF674D228F0}" type="presOf" srcId="{9202381C-716E-4A1F-8901-3FC64C7C7A24}" destId="{6908F77F-1E08-483D-AFC2-6483BFF94257}" srcOrd="1" destOrd="0" presId="urn:microsoft.com/office/officeart/2005/8/layout/orgChart1"/>
    <dgm:cxn modelId="{6AFF53BC-B1ED-413B-9923-DDC97A2A812C}" type="presOf" srcId="{9202381C-716E-4A1F-8901-3FC64C7C7A24}" destId="{008AD01D-3E87-431F-964A-B13E0A61CB59}" srcOrd="0" destOrd="0" presId="urn:microsoft.com/office/officeart/2005/8/layout/orgChart1"/>
    <dgm:cxn modelId="{FC7A7DD1-0939-4377-A437-2A391D17141F}" type="presOf" srcId="{710CE5F0-EB97-45EA-B751-D3E3100A62DB}" destId="{5FB69173-5754-42AB-9C5D-84FF2865A02D}" srcOrd="1" destOrd="0" presId="urn:microsoft.com/office/officeart/2005/8/layout/orgChart1"/>
    <dgm:cxn modelId="{C4E07B40-3CED-4856-BFAB-18D72B107BBD}" type="presOf" srcId="{AA1CC14E-8AB1-4468-82E4-2A5BE852ED22}" destId="{8EF98C11-AF33-4C27-93C0-0FA382CC437A}" srcOrd="0" destOrd="0" presId="urn:microsoft.com/office/officeart/2005/8/layout/orgChart1"/>
    <dgm:cxn modelId="{6A4FF293-9605-48A7-A4F7-5F629C6054DA}" type="presOf" srcId="{6D3895E9-B285-4A17-8C58-FAB010E82055}" destId="{ECD28116-E2F4-42B2-9494-6FA962E6E0D4}" srcOrd="0" destOrd="0" presId="urn:microsoft.com/office/officeart/2005/8/layout/orgChart1"/>
    <dgm:cxn modelId="{941D49E2-A305-4C5C-BDF7-831755606AC8}" srcId="{6D3895E9-B285-4A17-8C58-FAB010E82055}" destId="{710CE5F0-EB97-45EA-B751-D3E3100A62DB}" srcOrd="3" destOrd="0" parTransId="{29D5DB11-871F-4F20-B3D8-BF400536E509}" sibTransId="{61DBC715-B6C8-441A-AF4F-AED7F23B1355}"/>
    <dgm:cxn modelId="{D3BE8391-E008-45A9-BE5A-D6F620E14A6E}" srcId="{6D3895E9-B285-4A17-8C58-FAB010E82055}" destId="{D9B57728-6F1C-4A43-9726-F3BA69FD9613}" srcOrd="0" destOrd="0" parTransId="{AA1CC14E-8AB1-4468-82E4-2A5BE852ED22}" sibTransId="{5C14D865-917C-41A9-84F8-AD52164A99F6}"/>
    <dgm:cxn modelId="{29E579D9-E8AB-4765-B8C0-1DB51A4BDCCD}" type="presOf" srcId="{901BCC5E-BDEB-466B-9AD9-EE82675196A5}" destId="{B97B97F4-CAD2-4A1D-BE97-B37E3618FEAC}" srcOrd="1" destOrd="0" presId="urn:microsoft.com/office/officeart/2005/8/layout/orgChart1"/>
    <dgm:cxn modelId="{AB3E75F2-80A1-4893-804C-20227C21A433}" type="presOf" srcId="{E864CAB6-900D-4372-ACC4-C741EBFAC705}" destId="{3A4F3B7C-65C6-4ADF-89FB-8AA19161A979}" srcOrd="0" destOrd="0" presId="urn:microsoft.com/office/officeart/2005/8/layout/orgChart1"/>
    <dgm:cxn modelId="{27D69CE4-A482-4E02-8F64-44307262B550}" type="presOf" srcId="{29D5DB11-871F-4F20-B3D8-BF400536E509}" destId="{A06488C9-9F89-4B26-9B4B-B0985AA1E55E}" srcOrd="0" destOrd="0" presId="urn:microsoft.com/office/officeart/2005/8/layout/orgChart1"/>
    <dgm:cxn modelId="{0EC702D9-C354-4C38-9CCC-92D86693CA5E}" type="presOf" srcId="{901BCC5E-BDEB-466B-9AD9-EE82675196A5}" destId="{3BA9460C-ADA7-4ADC-979E-F87381B6BA4B}" srcOrd="0" destOrd="0" presId="urn:microsoft.com/office/officeart/2005/8/layout/orgChart1"/>
    <dgm:cxn modelId="{5DC6825A-3B6D-403F-B2F0-AD22249FF59F}" type="presOf" srcId="{99BA8EA4-4B36-4B9D-9592-FFEBC6BE24DB}" destId="{A2C61EA9-3F77-4D44-969C-91EF4C9E0641}" srcOrd="0" destOrd="0" presId="urn:microsoft.com/office/officeart/2005/8/layout/orgChart1"/>
    <dgm:cxn modelId="{E178280D-8CA5-425C-9720-136E38BA468E}" type="presOf" srcId="{4E9CFD10-C7A3-480C-A625-783DDFABAD7C}" destId="{424BA3BB-F11F-45AC-B60F-46D0931129B1}" srcOrd="0" destOrd="0" presId="urn:microsoft.com/office/officeart/2005/8/layout/orgChart1"/>
    <dgm:cxn modelId="{2D3B1015-210D-4F75-841F-34F7B80EC91F}" type="presOf" srcId="{BCBFE52C-E7F0-4B73-A90A-4BB137A07054}" destId="{D827D3D7-1B93-4392-A94C-34E4BC28E94D}" srcOrd="0" destOrd="0" presId="urn:microsoft.com/office/officeart/2005/8/layout/orgChart1"/>
    <dgm:cxn modelId="{8AE86062-2262-458B-B12D-BD843EBE46C4}" srcId="{6D3895E9-B285-4A17-8C58-FAB010E82055}" destId="{4E9CFD10-C7A3-480C-A625-783DDFABAD7C}" srcOrd="5" destOrd="0" parTransId="{E94F700E-EDDE-4943-85D7-5A9262BBD6F9}" sibTransId="{7A66668B-C122-4E08-A913-7F9A6EB4EAA8}"/>
    <dgm:cxn modelId="{3E4ABB31-9C3D-4C9B-815A-F88C1E26F8FC}" type="presOf" srcId="{86E11795-23A4-453F-B704-0F83760FD018}" destId="{0306FE52-35AB-413D-8131-B213B58D283C}" srcOrd="0" destOrd="0" presId="urn:microsoft.com/office/officeart/2005/8/layout/orgChart1"/>
    <dgm:cxn modelId="{421FB23F-FA1D-4CF8-8A19-556919C78B7A}" type="presOf" srcId="{6D3895E9-B285-4A17-8C58-FAB010E82055}" destId="{D0C7722B-CF48-4A1B-8C49-DBE5CCB29442}" srcOrd="1" destOrd="0" presId="urn:microsoft.com/office/officeart/2005/8/layout/orgChart1"/>
    <dgm:cxn modelId="{3265AE10-9F86-4370-9BEF-8F50CD57E6DE}" type="presOf" srcId="{D9B57728-6F1C-4A43-9726-F3BA69FD9613}" destId="{2A780DC3-F842-4A58-9B89-EE743D81E4F1}" srcOrd="0" destOrd="0" presId="urn:microsoft.com/office/officeart/2005/8/layout/orgChart1"/>
    <dgm:cxn modelId="{4398408F-AC52-4AB2-BF34-7BD92953422A}" type="presOf" srcId="{09CD466D-AC7B-4EC3-BB92-399C2FD832CF}" destId="{C2FD9D8E-9972-46E5-9526-FB85FFE01B98}" srcOrd="0" destOrd="0" presId="urn:microsoft.com/office/officeart/2005/8/layout/orgChart1"/>
    <dgm:cxn modelId="{D08953A2-04AF-4324-9781-ED46F20E03D1}" type="presOf" srcId="{4E9CFD10-C7A3-480C-A625-783DDFABAD7C}" destId="{FC976526-85A8-4349-B363-00E48C8E78BF}" srcOrd="1" destOrd="0" presId="urn:microsoft.com/office/officeart/2005/8/layout/orgChart1"/>
    <dgm:cxn modelId="{502B5A95-5327-4B69-8DE8-5740A50875BD}" type="presOf" srcId="{710CE5F0-EB97-45EA-B751-D3E3100A62DB}" destId="{E1333F4A-84BE-4FF9-9B47-E6A23672F397}" srcOrd="0" destOrd="0" presId="urn:microsoft.com/office/officeart/2005/8/layout/orgChart1"/>
    <dgm:cxn modelId="{F174F5C5-81E2-4364-A695-1810EB2BF309}" type="presOf" srcId="{86E11795-23A4-453F-B704-0F83760FD018}" destId="{33D15B92-53D0-49D2-82B9-37E1E8C4F28E}" srcOrd="1" destOrd="0" presId="urn:microsoft.com/office/officeart/2005/8/layout/orgChart1"/>
    <dgm:cxn modelId="{46F01737-55DE-4D4B-A7F4-227290445850}" type="presOf" srcId="{875870D3-7E8F-435D-9647-558237EC9248}" destId="{0A5766CA-9E3F-4644-A084-6EE2DCA9E5AB}" srcOrd="0" destOrd="0" presId="urn:microsoft.com/office/officeart/2005/8/layout/orgChart1"/>
    <dgm:cxn modelId="{F4D5C580-0839-443D-AFC2-E5E76F22EECF}" srcId="{47BE768E-29AC-46FC-B4BF-F44270161DE8}" destId="{6D3895E9-B285-4A17-8C58-FAB010E82055}" srcOrd="0" destOrd="0" parTransId="{AC7C4A12-F62F-4839-9AB9-06BB63DBC001}" sibTransId="{2576925A-4BE9-4284-AC11-A104EA091E1E}"/>
    <dgm:cxn modelId="{BEE603DB-C7BA-4535-865F-41D97976B06A}" srcId="{6D3895E9-B285-4A17-8C58-FAB010E82055}" destId="{901BCC5E-BDEB-466B-9AD9-EE82675196A5}" srcOrd="4" destOrd="0" parTransId="{A5B40FB9-2623-4D90-8F4F-1FA03700FF39}" sibTransId="{B2286B25-433D-44E8-9883-C0DE6655558D}"/>
    <dgm:cxn modelId="{9D675713-B476-4E95-9F58-1202A393FE37}" srcId="{6D3895E9-B285-4A17-8C58-FAB010E82055}" destId="{9202381C-716E-4A1F-8901-3FC64C7C7A24}" srcOrd="1" destOrd="0" parTransId="{09CD466D-AC7B-4EC3-BB92-399C2FD832CF}" sibTransId="{B286566A-D822-4D79-BCF9-311CA8E086B2}"/>
    <dgm:cxn modelId="{8B9E015F-B664-40EE-99BC-51BB6BE984F2}" type="presOf" srcId="{875870D3-7E8F-435D-9647-558237EC9248}" destId="{0D7961F8-C562-436A-B7B7-596B1F2307EA}" srcOrd="1" destOrd="0" presId="urn:microsoft.com/office/officeart/2005/8/layout/orgChart1"/>
    <dgm:cxn modelId="{D52A0129-9986-4645-900B-73B86732AC70}" srcId="{6D3895E9-B285-4A17-8C58-FAB010E82055}" destId="{86E11795-23A4-453F-B704-0F83760FD018}" srcOrd="2" destOrd="0" parTransId="{99A88382-E21E-4101-800F-A28730F0208F}" sibTransId="{6AB9D835-1415-4464-85CD-2C235AFC2AD6}"/>
    <dgm:cxn modelId="{1C1C8AE7-BC0D-4ED1-8D11-9A5E4B20CFB7}" type="presOf" srcId="{D9B57728-6F1C-4A43-9726-F3BA69FD9613}" destId="{032085E3-C1E4-452F-A773-A244E85D934A}" srcOrd="1" destOrd="0" presId="urn:microsoft.com/office/officeart/2005/8/layout/orgChart1"/>
    <dgm:cxn modelId="{7F928BEE-55C5-4CDD-ADD8-4902BC0CBF84}" type="presOf" srcId="{E94F700E-EDDE-4943-85D7-5A9262BBD6F9}" destId="{76512464-9812-40E9-9A92-97ED0859B300}" srcOrd="0" destOrd="0" presId="urn:microsoft.com/office/officeart/2005/8/layout/orgChart1"/>
    <dgm:cxn modelId="{5FCF4808-66AE-4A6B-B0C1-31229AA97735}" type="presOf" srcId="{99A88382-E21E-4101-800F-A28730F0208F}" destId="{7303A2B5-8FAD-463D-A8F4-B95C0E921219}" srcOrd="0" destOrd="0" presId="urn:microsoft.com/office/officeart/2005/8/layout/orgChart1"/>
    <dgm:cxn modelId="{F9EF527D-16F8-4D32-859D-7BBC30DF7FF6}" type="presOf" srcId="{A5B40FB9-2623-4D90-8F4F-1FA03700FF39}" destId="{D45D6B99-9D35-4FFC-A69E-A4E9A5C39663}" srcOrd="0" destOrd="0" presId="urn:microsoft.com/office/officeart/2005/8/layout/orgChart1"/>
    <dgm:cxn modelId="{92916FF3-9948-45BE-B4ED-B6CC785FB45A}" type="presParOf" srcId="{3021E581-73EC-45FB-9664-E48708E023FB}" destId="{A19E33B6-8533-4734-B968-B4650F081AC6}" srcOrd="0" destOrd="0" presId="urn:microsoft.com/office/officeart/2005/8/layout/orgChart1"/>
    <dgm:cxn modelId="{D19B9410-4238-4BAB-88D8-06AE1AC8E065}" type="presParOf" srcId="{A19E33B6-8533-4734-B968-B4650F081AC6}" destId="{28D17752-EDE1-49C6-A86B-BB39002D12AA}" srcOrd="0" destOrd="0" presId="urn:microsoft.com/office/officeart/2005/8/layout/orgChart1"/>
    <dgm:cxn modelId="{49B1F629-E9E0-495F-BDAB-8ED28FEEB758}" type="presParOf" srcId="{28D17752-EDE1-49C6-A86B-BB39002D12AA}" destId="{ECD28116-E2F4-42B2-9494-6FA962E6E0D4}" srcOrd="0" destOrd="0" presId="urn:microsoft.com/office/officeart/2005/8/layout/orgChart1"/>
    <dgm:cxn modelId="{B509EDD7-C24E-48CE-B679-FD03989AD7A3}" type="presParOf" srcId="{28D17752-EDE1-49C6-A86B-BB39002D12AA}" destId="{D0C7722B-CF48-4A1B-8C49-DBE5CCB29442}" srcOrd="1" destOrd="0" presId="urn:microsoft.com/office/officeart/2005/8/layout/orgChart1"/>
    <dgm:cxn modelId="{63915FBD-8D47-4C17-9095-B543E7868F9B}" type="presParOf" srcId="{A19E33B6-8533-4734-B968-B4650F081AC6}" destId="{687C27BC-2B3A-4CFF-982C-4D8D30B8A37A}" srcOrd="1" destOrd="0" presId="urn:microsoft.com/office/officeart/2005/8/layout/orgChart1"/>
    <dgm:cxn modelId="{DA98BF93-1C47-4A9E-9AED-30217859374E}" type="presParOf" srcId="{687C27BC-2B3A-4CFF-982C-4D8D30B8A37A}" destId="{7303A2B5-8FAD-463D-A8F4-B95C0E921219}" srcOrd="0" destOrd="0" presId="urn:microsoft.com/office/officeart/2005/8/layout/orgChart1"/>
    <dgm:cxn modelId="{A73FB215-2A3F-4C36-B472-82A6EAB4D660}" type="presParOf" srcId="{687C27BC-2B3A-4CFF-982C-4D8D30B8A37A}" destId="{EAE5BA00-9983-4B17-8BAD-D01923BA4037}" srcOrd="1" destOrd="0" presId="urn:microsoft.com/office/officeart/2005/8/layout/orgChart1"/>
    <dgm:cxn modelId="{C4125C05-A3DD-4E55-8AD1-0C82919B1E33}" type="presParOf" srcId="{EAE5BA00-9983-4B17-8BAD-D01923BA4037}" destId="{F95EB366-76C4-47A2-A63C-3989E210D72A}" srcOrd="0" destOrd="0" presId="urn:microsoft.com/office/officeart/2005/8/layout/orgChart1"/>
    <dgm:cxn modelId="{18CC4DDA-20B0-4EDD-88B7-9DD4C8224700}" type="presParOf" srcId="{F95EB366-76C4-47A2-A63C-3989E210D72A}" destId="{0306FE52-35AB-413D-8131-B213B58D283C}" srcOrd="0" destOrd="0" presId="urn:microsoft.com/office/officeart/2005/8/layout/orgChart1"/>
    <dgm:cxn modelId="{6815FE1F-1B89-4C5B-A873-790B8E09F4F5}" type="presParOf" srcId="{F95EB366-76C4-47A2-A63C-3989E210D72A}" destId="{33D15B92-53D0-49D2-82B9-37E1E8C4F28E}" srcOrd="1" destOrd="0" presId="urn:microsoft.com/office/officeart/2005/8/layout/orgChart1"/>
    <dgm:cxn modelId="{0D9DC09F-B0A6-4B57-BAE8-00A30D14DCB8}" type="presParOf" srcId="{EAE5BA00-9983-4B17-8BAD-D01923BA4037}" destId="{46C93474-299D-424B-85BC-E004B4330AB8}" srcOrd="1" destOrd="0" presId="urn:microsoft.com/office/officeart/2005/8/layout/orgChart1"/>
    <dgm:cxn modelId="{FCDF22F5-13B9-4765-A0AE-B59BDC6F2667}" type="presParOf" srcId="{EAE5BA00-9983-4B17-8BAD-D01923BA4037}" destId="{F18006B3-F172-4B60-AA93-FDD3297CB594}" srcOrd="2" destOrd="0" presId="urn:microsoft.com/office/officeart/2005/8/layout/orgChart1"/>
    <dgm:cxn modelId="{0EA18C90-966C-4E1C-9961-4F92C3F567AC}" type="presParOf" srcId="{687C27BC-2B3A-4CFF-982C-4D8D30B8A37A}" destId="{A06488C9-9F89-4B26-9B4B-B0985AA1E55E}" srcOrd="2" destOrd="0" presId="urn:microsoft.com/office/officeart/2005/8/layout/orgChart1"/>
    <dgm:cxn modelId="{D143CA57-71E7-4106-ABB3-6DC63587EFD4}" type="presParOf" srcId="{687C27BC-2B3A-4CFF-982C-4D8D30B8A37A}" destId="{E90E2E51-B103-49AB-9ADC-CF5FAC6D89E0}" srcOrd="3" destOrd="0" presId="urn:microsoft.com/office/officeart/2005/8/layout/orgChart1"/>
    <dgm:cxn modelId="{A51E6574-9164-4D55-926D-F817C70CBC22}" type="presParOf" srcId="{E90E2E51-B103-49AB-9ADC-CF5FAC6D89E0}" destId="{8CD9B832-464C-4626-88D1-388F899C126B}" srcOrd="0" destOrd="0" presId="urn:microsoft.com/office/officeart/2005/8/layout/orgChart1"/>
    <dgm:cxn modelId="{C64F53EE-4766-47D6-8E82-2946D603E110}" type="presParOf" srcId="{8CD9B832-464C-4626-88D1-388F899C126B}" destId="{E1333F4A-84BE-4FF9-9B47-E6A23672F397}" srcOrd="0" destOrd="0" presId="urn:microsoft.com/office/officeart/2005/8/layout/orgChart1"/>
    <dgm:cxn modelId="{77C34C94-80A1-4286-93F0-E82179533350}" type="presParOf" srcId="{8CD9B832-464C-4626-88D1-388F899C126B}" destId="{5FB69173-5754-42AB-9C5D-84FF2865A02D}" srcOrd="1" destOrd="0" presId="urn:microsoft.com/office/officeart/2005/8/layout/orgChart1"/>
    <dgm:cxn modelId="{42AFE308-EC16-464F-8B80-DFA3900BEBB1}" type="presParOf" srcId="{E90E2E51-B103-49AB-9ADC-CF5FAC6D89E0}" destId="{829949F3-5AB8-4237-BB0E-1CFE4D8F87D3}" srcOrd="1" destOrd="0" presId="urn:microsoft.com/office/officeart/2005/8/layout/orgChart1"/>
    <dgm:cxn modelId="{424DAF6C-6A30-4866-8473-D63E1B07419D}" type="presParOf" srcId="{E90E2E51-B103-49AB-9ADC-CF5FAC6D89E0}" destId="{F3F034CF-EF19-48C8-ACE2-5DCE41EAAB66}" srcOrd="2" destOrd="0" presId="urn:microsoft.com/office/officeart/2005/8/layout/orgChart1"/>
    <dgm:cxn modelId="{710C32F6-C68C-43A8-A647-63A2EA1BB325}" type="presParOf" srcId="{687C27BC-2B3A-4CFF-982C-4D8D30B8A37A}" destId="{D45D6B99-9D35-4FFC-A69E-A4E9A5C39663}" srcOrd="4" destOrd="0" presId="urn:microsoft.com/office/officeart/2005/8/layout/orgChart1"/>
    <dgm:cxn modelId="{A68A0169-7BFC-4C5E-ACDD-5A84FAFCD344}" type="presParOf" srcId="{687C27BC-2B3A-4CFF-982C-4D8D30B8A37A}" destId="{AA15F583-FA09-4B44-B183-AECBD7548BC0}" srcOrd="5" destOrd="0" presId="urn:microsoft.com/office/officeart/2005/8/layout/orgChart1"/>
    <dgm:cxn modelId="{BE863FD2-4BAE-4E4A-9636-5AEC5DA4D943}" type="presParOf" srcId="{AA15F583-FA09-4B44-B183-AECBD7548BC0}" destId="{AFDF1B78-4A46-47D0-B75C-698D4B700BAF}" srcOrd="0" destOrd="0" presId="urn:microsoft.com/office/officeart/2005/8/layout/orgChart1"/>
    <dgm:cxn modelId="{5068B112-0892-438D-9AD7-C92069AA243B}" type="presParOf" srcId="{AFDF1B78-4A46-47D0-B75C-698D4B700BAF}" destId="{3BA9460C-ADA7-4ADC-979E-F87381B6BA4B}" srcOrd="0" destOrd="0" presId="urn:microsoft.com/office/officeart/2005/8/layout/orgChart1"/>
    <dgm:cxn modelId="{722F0C8A-2A80-4A2B-8BAF-9BA6C428E1C3}" type="presParOf" srcId="{AFDF1B78-4A46-47D0-B75C-698D4B700BAF}" destId="{B97B97F4-CAD2-4A1D-BE97-B37E3618FEAC}" srcOrd="1" destOrd="0" presId="urn:microsoft.com/office/officeart/2005/8/layout/orgChart1"/>
    <dgm:cxn modelId="{4B2E81F7-6B5F-4056-AD4D-CD2F31D4C998}" type="presParOf" srcId="{AA15F583-FA09-4B44-B183-AECBD7548BC0}" destId="{AE519CC1-1A21-4E42-99A7-709F38C2153E}" srcOrd="1" destOrd="0" presId="urn:microsoft.com/office/officeart/2005/8/layout/orgChart1"/>
    <dgm:cxn modelId="{04AD67CA-80EB-4F32-932A-C5E7D6A98989}" type="presParOf" srcId="{AA15F583-FA09-4B44-B183-AECBD7548BC0}" destId="{536D6D61-CA27-428B-92BB-2CA7D48CF254}" srcOrd="2" destOrd="0" presId="urn:microsoft.com/office/officeart/2005/8/layout/orgChart1"/>
    <dgm:cxn modelId="{91D88DF7-F44F-48EB-AE47-165C86E76FD2}" type="presParOf" srcId="{687C27BC-2B3A-4CFF-982C-4D8D30B8A37A}" destId="{76512464-9812-40E9-9A92-97ED0859B300}" srcOrd="6" destOrd="0" presId="urn:microsoft.com/office/officeart/2005/8/layout/orgChart1"/>
    <dgm:cxn modelId="{C5EC029D-FC1B-4703-94A2-6A6F8D767C72}" type="presParOf" srcId="{687C27BC-2B3A-4CFF-982C-4D8D30B8A37A}" destId="{2B074A6F-ACA9-48E9-8249-CEA8592574E7}" srcOrd="7" destOrd="0" presId="urn:microsoft.com/office/officeart/2005/8/layout/orgChart1"/>
    <dgm:cxn modelId="{486F529E-F5E6-49D2-9FBA-A0FB4792B3A9}" type="presParOf" srcId="{2B074A6F-ACA9-48E9-8249-CEA8592574E7}" destId="{FF47889E-69D0-4EEF-BEEC-25B61142EA47}" srcOrd="0" destOrd="0" presId="urn:microsoft.com/office/officeart/2005/8/layout/orgChart1"/>
    <dgm:cxn modelId="{9198E239-2D2B-4D3F-8111-D52413D88557}" type="presParOf" srcId="{FF47889E-69D0-4EEF-BEEC-25B61142EA47}" destId="{424BA3BB-F11F-45AC-B60F-46D0931129B1}" srcOrd="0" destOrd="0" presId="urn:microsoft.com/office/officeart/2005/8/layout/orgChart1"/>
    <dgm:cxn modelId="{47DAF2DE-0D52-48E4-B0FF-09714FFE5891}" type="presParOf" srcId="{FF47889E-69D0-4EEF-BEEC-25B61142EA47}" destId="{FC976526-85A8-4349-B363-00E48C8E78BF}" srcOrd="1" destOrd="0" presId="urn:microsoft.com/office/officeart/2005/8/layout/orgChart1"/>
    <dgm:cxn modelId="{FFC31C25-4C65-4D28-BC4B-48A4B86DFFD1}" type="presParOf" srcId="{2B074A6F-ACA9-48E9-8249-CEA8592574E7}" destId="{06AA8F6A-F516-432C-9BD2-019AF997E571}" srcOrd="1" destOrd="0" presId="urn:microsoft.com/office/officeart/2005/8/layout/orgChart1"/>
    <dgm:cxn modelId="{D291A254-8B26-4550-B5EB-745C77FE1567}" type="presParOf" srcId="{2B074A6F-ACA9-48E9-8249-CEA8592574E7}" destId="{1A70E507-B955-455E-AC66-304121D55596}" srcOrd="2" destOrd="0" presId="urn:microsoft.com/office/officeart/2005/8/layout/orgChart1"/>
    <dgm:cxn modelId="{8D1DDCE8-A458-4E43-8524-7E142E0F5D12}" type="presParOf" srcId="{687C27BC-2B3A-4CFF-982C-4D8D30B8A37A}" destId="{A2C61EA9-3F77-4D44-969C-91EF4C9E0641}" srcOrd="8" destOrd="0" presId="urn:microsoft.com/office/officeart/2005/8/layout/orgChart1"/>
    <dgm:cxn modelId="{5C198741-53C6-4D2D-A8FE-B7BEF58F8326}" type="presParOf" srcId="{687C27BC-2B3A-4CFF-982C-4D8D30B8A37A}" destId="{1FF0C187-87E8-4E8F-8DA3-34277745ABD4}" srcOrd="9" destOrd="0" presId="urn:microsoft.com/office/officeart/2005/8/layout/orgChart1"/>
    <dgm:cxn modelId="{5E076577-9A74-4660-8C8D-E2AA9A881441}" type="presParOf" srcId="{1FF0C187-87E8-4E8F-8DA3-34277745ABD4}" destId="{821D4DA9-516F-4750-AE5B-CBF0929AEAE1}" srcOrd="0" destOrd="0" presId="urn:microsoft.com/office/officeart/2005/8/layout/orgChart1"/>
    <dgm:cxn modelId="{072663D7-306A-4AAC-AA8D-E03D825436B8}" type="presParOf" srcId="{821D4DA9-516F-4750-AE5B-CBF0929AEAE1}" destId="{D827D3D7-1B93-4392-A94C-34E4BC28E94D}" srcOrd="0" destOrd="0" presId="urn:microsoft.com/office/officeart/2005/8/layout/orgChart1"/>
    <dgm:cxn modelId="{FD21EAF0-B506-4834-867D-E2ED38FD8D4C}" type="presParOf" srcId="{821D4DA9-516F-4750-AE5B-CBF0929AEAE1}" destId="{564F1292-33FC-4D4C-B7AB-6C6FC71F46E6}" srcOrd="1" destOrd="0" presId="urn:microsoft.com/office/officeart/2005/8/layout/orgChart1"/>
    <dgm:cxn modelId="{4CB93873-48E6-49DF-A012-D81767B8300C}" type="presParOf" srcId="{1FF0C187-87E8-4E8F-8DA3-34277745ABD4}" destId="{C9C1CD61-A545-4670-8679-A1057F34DC67}" srcOrd="1" destOrd="0" presId="urn:microsoft.com/office/officeart/2005/8/layout/orgChart1"/>
    <dgm:cxn modelId="{6F81889E-6F69-4B8D-8921-937DAE938AD9}" type="presParOf" srcId="{1FF0C187-87E8-4E8F-8DA3-34277745ABD4}" destId="{1EA649C3-6F6B-488A-AF74-776D86547745}" srcOrd="2" destOrd="0" presId="urn:microsoft.com/office/officeart/2005/8/layout/orgChart1"/>
    <dgm:cxn modelId="{4568975D-05A3-4B9F-8512-AC98C14068F6}" type="presParOf" srcId="{687C27BC-2B3A-4CFF-982C-4D8D30B8A37A}" destId="{3A4F3B7C-65C6-4ADF-89FB-8AA19161A979}" srcOrd="10" destOrd="0" presId="urn:microsoft.com/office/officeart/2005/8/layout/orgChart1"/>
    <dgm:cxn modelId="{B469A1BB-3A16-4870-A72B-181B640CC8EC}" type="presParOf" srcId="{687C27BC-2B3A-4CFF-982C-4D8D30B8A37A}" destId="{5770E45C-2824-498D-B511-FCD99552CBCF}" srcOrd="11" destOrd="0" presId="urn:microsoft.com/office/officeart/2005/8/layout/orgChart1"/>
    <dgm:cxn modelId="{5C03E6A6-4CCC-48ED-B1FE-C976D812AFA2}" type="presParOf" srcId="{5770E45C-2824-498D-B511-FCD99552CBCF}" destId="{8793B273-8C46-49FE-A17D-4E392F040D60}" srcOrd="0" destOrd="0" presId="urn:microsoft.com/office/officeart/2005/8/layout/orgChart1"/>
    <dgm:cxn modelId="{D70A55E6-335A-405B-BC11-D48E6C02FE56}" type="presParOf" srcId="{8793B273-8C46-49FE-A17D-4E392F040D60}" destId="{0A5766CA-9E3F-4644-A084-6EE2DCA9E5AB}" srcOrd="0" destOrd="0" presId="urn:microsoft.com/office/officeart/2005/8/layout/orgChart1"/>
    <dgm:cxn modelId="{D57635F0-F798-4903-95B0-DED95BDA2B68}" type="presParOf" srcId="{8793B273-8C46-49FE-A17D-4E392F040D60}" destId="{0D7961F8-C562-436A-B7B7-596B1F2307EA}" srcOrd="1" destOrd="0" presId="urn:microsoft.com/office/officeart/2005/8/layout/orgChart1"/>
    <dgm:cxn modelId="{13D167BE-33CA-42B3-AD3A-DCCC25C43194}" type="presParOf" srcId="{5770E45C-2824-498D-B511-FCD99552CBCF}" destId="{0E0B9A7F-4D11-443F-8B80-98070991FDD3}" srcOrd="1" destOrd="0" presId="urn:microsoft.com/office/officeart/2005/8/layout/orgChart1"/>
    <dgm:cxn modelId="{FDE51531-5684-4C17-A894-266008D63B3A}" type="presParOf" srcId="{5770E45C-2824-498D-B511-FCD99552CBCF}" destId="{BC6042CC-77C0-465F-949E-14005298ABF2}" srcOrd="2" destOrd="0" presId="urn:microsoft.com/office/officeart/2005/8/layout/orgChart1"/>
    <dgm:cxn modelId="{5D861718-C268-4B50-B895-B322543EE702}" type="presParOf" srcId="{A19E33B6-8533-4734-B968-B4650F081AC6}" destId="{30713408-E861-4263-A06D-CEF2FD19280A}" srcOrd="2" destOrd="0" presId="urn:microsoft.com/office/officeart/2005/8/layout/orgChart1"/>
    <dgm:cxn modelId="{36B75588-CDCE-4468-8AA6-64572266FC71}" type="presParOf" srcId="{30713408-E861-4263-A06D-CEF2FD19280A}" destId="{8EF98C11-AF33-4C27-93C0-0FA382CC437A}" srcOrd="0" destOrd="0" presId="urn:microsoft.com/office/officeart/2005/8/layout/orgChart1"/>
    <dgm:cxn modelId="{24F901C1-8BD1-4768-9EE2-A833BADC2159}" type="presParOf" srcId="{30713408-E861-4263-A06D-CEF2FD19280A}" destId="{294849BF-C763-4558-8B4B-97DDBF2CCC6A}" srcOrd="1" destOrd="0" presId="urn:microsoft.com/office/officeart/2005/8/layout/orgChart1"/>
    <dgm:cxn modelId="{9D64ED58-11C6-44EB-9015-75B6C05BD409}" type="presParOf" srcId="{294849BF-C763-4558-8B4B-97DDBF2CCC6A}" destId="{9B22051D-4635-4990-9F1B-06CE84A422A0}" srcOrd="0" destOrd="0" presId="urn:microsoft.com/office/officeart/2005/8/layout/orgChart1"/>
    <dgm:cxn modelId="{377C9BCD-A085-43EC-95A6-A90777FC6360}" type="presParOf" srcId="{9B22051D-4635-4990-9F1B-06CE84A422A0}" destId="{2A780DC3-F842-4A58-9B89-EE743D81E4F1}" srcOrd="0" destOrd="0" presId="urn:microsoft.com/office/officeart/2005/8/layout/orgChart1"/>
    <dgm:cxn modelId="{1713C9AB-6B4D-413E-B2BA-1F9143909EF6}" type="presParOf" srcId="{9B22051D-4635-4990-9F1B-06CE84A422A0}" destId="{032085E3-C1E4-452F-A773-A244E85D934A}" srcOrd="1" destOrd="0" presId="urn:microsoft.com/office/officeart/2005/8/layout/orgChart1"/>
    <dgm:cxn modelId="{B7FAB894-3C6A-4322-A862-61FB80482265}" type="presParOf" srcId="{294849BF-C763-4558-8B4B-97DDBF2CCC6A}" destId="{4A2C4988-B790-4A27-9DD3-04AAC188340C}" srcOrd="1" destOrd="0" presId="urn:microsoft.com/office/officeart/2005/8/layout/orgChart1"/>
    <dgm:cxn modelId="{322FC51D-3AAF-462F-8C50-5BD7F2C2CD6C}" type="presParOf" srcId="{294849BF-C763-4558-8B4B-97DDBF2CCC6A}" destId="{C2CBE80C-9732-4F8C-BF74-66E1210C8286}" srcOrd="2" destOrd="0" presId="urn:microsoft.com/office/officeart/2005/8/layout/orgChart1"/>
    <dgm:cxn modelId="{C2F1C508-B7E6-4F06-AAED-5C85DFC909E6}" type="presParOf" srcId="{30713408-E861-4263-A06D-CEF2FD19280A}" destId="{C2FD9D8E-9972-46E5-9526-FB85FFE01B98}" srcOrd="2" destOrd="0" presId="urn:microsoft.com/office/officeart/2005/8/layout/orgChart1"/>
    <dgm:cxn modelId="{901180BD-123A-4F3E-86E6-F1D22AFE3D91}" type="presParOf" srcId="{30713408-E861-4263-A06D-CEF2FD19280A}" destId="{04A84FD8-5529-4681-A0F4-8BA9AD733E01}" srcOrd="3" destOrd="0" presId="urn:microsoft.com/office/officeart/2005/8/layout/orgChart1"/>
    <dgm:cxn modelId="{BEFF2FF4-86AE-4238-A3CB-C7C863157C75}" type="presParOf" srcId="{04A84FD8-5529-4681-A0F4-8BA9AD733E01}" destId="{24E492E4-C263-4954-AB51-0CD0CD937F7F}" srcOrd="0" destOrd="0" presId="urn:microsoft.com/office/officeart/2005/8/layout/orgChart1"/>
    <dgm:cxn modelId="{8DB9EBF9-5DC1-45AB-BBF5-390A779F9F01}" type="presParOf" srcId="{24E492E4-C263-4954-AB51-0CD0CD937F7F}" destId="{008AD01D-3E87-431F-964A-B13E0A61CB59}" srcOrd="0" destOrd="0" presId="urn:microsoft.com/office/officeart/2005/8/layout/orgChart1"/>
    <dgm:cxn modelId="{C363623B-E03D-44C5-B961-0971F452CD03}" type="presParOf" srcId="{24E492E4-C263-4954-AB51-0CD0CD937F7F}" destId="{6908F77F-1E08-483D-AFC2-6483BFF94257}" srcOrd="1" destOrd="0" presId="urn:microsoft.com/office/officeart/2005/8/layout/orgChart1"/>
    <dgm:cxn modelId="{4C4FD9C0-4CAE-43DE-BBE5-6D56152E80F4}" type="presParOf" srcId="{04A84FD8-5529-4681-A0F4-8BA9AD733E01}" destId="{E81D3166-3F8B-4F54-80B3-A6EC9F703A2D}" srcOrd="1" destOrd="0" presId="urn:microsoft.com/office/officeart/2005/8/layout/orgChart1"/>
    <dgm:cxn modelId="{990FF0C7-4B74-41CE-8081-11302CE185D8}" type="presParOf" srcId="{04A84FD8-5529-4681-A0F4-8BA9AD733E01}" destId="{29154425-0FF0-4300-8513-9C1D05F05A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49AA32D-4068-4C83-9D19-666928D93FF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722622-E224-49DF-90CA-41BCCAC0AA12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Fuentes y Monumentos</a:t>
          </a:r>
        </a:p>
      </dgm:t>
    </dgm:pt>
    <dgm:pt modelId="{C6AF46C2-1229-4C02-8AC4-8F493B961B15}" type="parTrans" cxnId="{456AC8D3-2263-47A8-B9C3-DE62783DA952}">
      <dgm:prSet/>
      <dgm:spPr/>
      <dgm:t>
        <a:bodyPr/>
        <a:lstStyle/>
        <a:p>
          <a:endParaRPr lang="es-ES" sz="1200"/>
        </a:p>
      </dgm:t>
    </dgm:pt>
    <dgm:pt modelId="{05A2E594-D88B-4CE9-A006-FDA9E79BDE9A}" type="sibTrans" cxnId="{456AC8D3-2263-47A8-B9C3-DE62783DA952}">
      <dgm:prSet/>
      <dgm:spPr/>
      <dgm:t>
        <a:bodyPr/>
        <a:lstStyle/>
        <a:p>
          <a:endParaRPr lang="es-ES" sz="1200"/>
        </a:p>
      </dgm:t>
    </dgm:pt>
    <dgm:pt modelId="{7C8066BC-C8F8-4784-AFBF-D307491A95BF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Supervisor(a)</a:t>
          </a:r>
        </a:p>
        <a:p>
          <a:endParaRPr lang="es-ES" sz="1200" dirty="0"/>
        </a:p>
      </dgm:t>
    </dgm:pt>
    <dgm:pt modelId="{24361557-983F-4727-87F3-BF1481E6CC6C}" type="parTrans" cxnId="{65ACB8CA-7152-4E08-B08C-4014CB01BAAD}">
      <dgm:prSet/>
      <dgm:spPr/>
      <dgm:t>
        <a:bodyPr/>
        <a:lstStyle/>
        <a:p>
          <a:endParaRPr lang="es-ES" sz="1200"/>
        </a:p>
      </dgm:t>
    </dgm:pt>
    <dgm:pt modelId="{9134A143-CBF0-48AB-84BC-10A21384E400}" type="sibTrans" cxnId="{65ACB8CA-7152-4E08-B08C-4014CB01BAAD}">
      <dgm:prSet/>
      <dgm:spPr/>
      <dgm:t>
        <a:bodyPr/>
        <a:lstStyle/>
        <a:p>
          <a:endParaRPr lang="es-ES" sz="1200"/>
        </a:p>
      </dgm:t>
    </dgm:pt>
    <dgm:pt modelId="{03F7CFD9-C7D4-474F-8112-407075F9B9F3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de Jardinería </a:t>
          </a:r>
        </a:p>
        <a:p>
          <a:r>
            <a:rPr kumimoji="1" lang="es-MX" altLang="es-MX" sz="1200" dirty="0" smtClean="0">
              <a:latin typeface="+mn-lt"/>
            </a:rPr>
            <a:t>Relojero(a) </a:t>
          </a:r>
        </a:p>
        <a:p>
          <a:r>
            <a:rPr kumimoji="1" lang="es-MX" altLang="es-MX" sz="1200" dirty="0" smtClean="0">
              <a:latin typeface="+mn-lt"/>
            </a:rPr>
            <a:t>Soldador(a) </a:t>
          </a:r>
        </a:p>
        <a:p>
          <a:r>
            <a:rPr kumimoji="1" lang="es-MX" altLang="es-MX" sz="1200" dirty="0" smtClean="0">
              <a:latin typeface="+mn-lt"/>
            </a:rPr>
            <a:t>Técnicos(as) Mantenimiento A </a:t>
          </a:r>
        </a:p>
        <a:p>
          <a:r>
            <a:rPr kumimoji="1" lang="es-MX" altLang="es-MX" sz="1200" dirty="0" smtClean="0">
              <a:latin typeface="+mn-lt"/>
            </a:rPr>
            <a:t> </a:t>
          </a:r>
          <a:endParaRPr lang="es-ES" sz="1200" dirty="0"/>
        </a:p>
      </dgm:t>
    </dgm:pt>
    <dgm:pt modelId="{2C8ECDBA-7A12-4795-A7F4-ACAAEB479D41}" type="parTrans" cxnId="{B1046B7F-9B94-4896-803F-E9F000E42ADA}">
      <dgm:prSet/>
      <dgm:spPr/>
      <dgm:t>
        <a:bodyPr/>
        <a:lstStyle/>
        <a:p>
          <a:endParaRPr lang="es-ES" sz="1200"/>
        </a:p>
      </dgm:t>
    </dgm:pt>
    <dgm:pt modelId="{387C70D2-1EFE-4262-B46B-7506A61A1B3A}" type="sibTrans" cxnId="{B1046B7F-9B94-4896-803F-E9F000E42ADA}">
      <dgm:prSet/>
      <dgm:spPr/>
      <dgm:t>
        <a:bodyPr/>
        <a:lstStyle/>
        <a:p>
          <a:endParaRPr lang="es-ES" sz="1200"/>
        </a:p>
      </dgm:t>
    </dgm:pt>
    <dgm:pt modelId="{173B2E82-1820-4F5B-90A2-02EF12C08E9B}" type="pres">
      <dgm:prSet presAssocID="{749AA32D-4068-4C83-9D19-666928D93F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E35B5BD-814F-4696-A3EF-8D240BE04BE1}" type="pres">
      <dgm:prSet presAssocID="{FB722622-E224-49DF-90CA-41BCCAC0AA12}" presName="hierRoot1" presStyleCnt="0">
        <dgm:presLayoutVars>
          <dgm:hierBranch val="init"/>
        </dgm:presLayoutVars>
      </dgm:prSet>
      <dgm:spPr/>
    </dgm:pt>
    <dgm:pt modelId="{83070B62-42D4-4E82-9762-EB751A350743}" type="pres">
      <dgm:prSet presAssocID="{FB722622-E224-49DF-90CA-41BCCAC0AA12}" presName="rootComposite1" presStyleCnt="0"/>
      <dgm:spPr/>
    </dgm:pt>
    <dgm:pt modelId="{B3887D68-A807-4F64-ABA2-812B5AEDE258}" type="pres">
      <dgm:prSet presAssocID="{FB722622-E224-49DF-90CA-41BCCAC0AA12}" presName="rootText1" presStyleLbl="node0" presStyleIdx="0" presStyleCnt="1" custScaleX="185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7C10A-3406-4CD6-BEC0-080C7A5BB918}" type="pres">
      <dgm:prSet presAssocID="{FB722622-E224-49DF-90CA-41BCCAC0AA1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8363C96-72EE-49FA-8E12-566F1AB88B41}" type="pres">
      <dgm:prSet presAssocID="{FB722622-E224-49DF-90CA-41BCCAC0AA12}" presName="hierChild2" presStyleCnt="0"/>
      <dgm:spPr/>
    </dgm:pt>
    <dgm:pt modelId="{42939DE7-7586-4325-A72D-37319F8F6D7B}" type="pres">
      <dgm:prSet presAssocID="{24361557-983F-4727-87F3-BF1481E6CC6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59D29CB-88D1-4D4E-92C6-81C5E5457FC7}" type="pres">
      <dgm:prSet presAssocID="{7C8066BC-C8F8-4784-AFBF-D307491A95BF}" presName="hierRoot2" presStyleCnt="0">
        <dgm:presLayoutVars>
          <dgm:hierBranch/>
        </dgm:presLayoutVars>
      </dgm:prSet>
      <dgm:spPr/>
    </dgm:pt>
    <dgm:pt modelId="{E07957D4-00E8-4410-B48A-8C64888A2D90}" type="pres">
      <dgm:prSet presAssocID="{7C8066BC-C8F8-4784-AFBF-D307491A95BF}" presName="rootComposite" presStyleCnt="0"/>
      <dgm:spPr/>
    </dgm:pt>
    <dgm:pt modelId="{81F523B2-0531-4710-88E6-D471C2D81F6B}" type="pres">
      <dgm:prSet presAssocID="{7C8066BC-C8F8-4784-AFBF-D307491A95BF}" presName="rootText" presStyleLbl="node2" presStyleIdx="0" presStyleCnt="1" custScaleY="77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193DF-989C-41C8-8757-C6FC38A99EE9}" type="pres">
      <dgm:prSet presAssocID="{7C8066BC-C8F8-4784-AFBF-D307491A95BF}" presName="rootConnector" presStyleLbl="node2" presStyleIdx="0" presStyleCnt="1"/>
      <dgm:spPr/>
      <dgm:t>
        <a:bodyPr/>
        <a:lstStyle/>
        <a:p>
          <a:endParaRPr lang="es-ES"/>
        </a:p>
      </dgm:t>
    </dgm:pt>
    <dgm:pt modelId="{7C62CA0B-3F58-4AB4-9DF2-3F4D55D0F721}" type="pres">
      <dgm:prSet presAssocID="{7C8066BC-C8F8-4784-AFBF-D307491A95BF}" presName="hierChild4" presStyleCnt="0"/>
      <dgm:spPr/>
    </dgm:pt>
    <dgm:pt modelId="{8650A522-20CC-41C1-8594-3B6A8458F1C9}" type="pres">
      <dgm:prSet presAssocID="{2C8ECDBA-7A12-4795-A7F4-ACAAEB479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E84AB5-6642-471E-BB41-E1AA6288BCE5}" type="pres">
      <dgm:prSet presAssocID="{03F7CFD9-C7D4-474F-8112-407075F9B9F3}" presName="hierRoot2" presStyleCnt="0">
        <dgm:presLayoutVars>
          <dgm:hierBranch val="init"/>
        </dgm:presLayoutVars>
      </dgm:prSet>
      <dgm:spPr/>
    </dgm:pt>
    <dgm:pt modelId="{84FEFE61-7F16-4397-8A7B-7E69ECFF3D5A}" type="pres">
      <dgm:prSet presAssocID="{03F7CFD9-C7D4-474F-8112-407075F9B9F3}" presName="rootComposite" presStyleCnt="0"/>
      <dgm:spPr/>
    </dgm:pt>
    <dgm:pt modelId="{438A426F-8390-4534-8CE2-A524FB0AAA32}" type="pres">
      <dgm:prSet presAssocID="{03F7CFD9-C7D4-474F-8112-407075F9B9F3}" presName="rootText" presStyleLbl="node3" presStyleIdx="0" presStyleCnt="1" custScaleX="180746" custScaleY="318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FD380-0FEC-4FD9-A273-8357AE3219B3}" type="pres">
      <dgm:prSet presAssocID="{03F7CFD9-C7D4-474F-8112-407075F9B9F3}" presName="rootConnector" presStyleLbl="node3" presStyleIdx="0" presStyleCnt="1"/>
      <dgm:spPr/>
      <dgm:t>
        <a:bodyPr/>
        <a:lstStyle/>
        <a:p>
          <a:endParaRPr lang="es-ES"/>
        </a:p>
      </dgm:t>
    </dgm:pt>
    <dgm:pt modelId="{26A91AA2-0C82-4DE7-BA22-58A55CC55C47}" type="pres">
      <dgm:prSet presAssocID="{03F7CFD9-C7D4-474F-8112-407075F9B9F3}" presName="hierChild4" presStyleCnt="0"/>
      <dgm:spPr/>
    </dgm:pt>
    <dgm:pt modelId="{5C64B620-E20D-44F6-B044-6715C93EBC8A}" type="pres">
      <dgm:prSet presAssocID="{03F7CFD9-C7D4-474F-8112-407075F9B9F3}" presName="hierChild5" presStyleCnt="0"/>
      <dgm:spPr/>
    </dgm:pt>
    <dgm:pt modelId="{90E56753-C347-4B6C-BC43-712C3BFA071F}" type="pres">
      <dgm:prSet presAssocID="{7C8066BC-C8F8-4784-AFBF-D307491A95BF}" presName="hierChild5" presStyleCnt="0"/>
      <dgm:spPr/>
    </dgm:pt>
    <dgm:pt modelId="{69E1B326-B886-4E7B-B649-C2C45CB001F2}" type="pres">
      <dgm:prSet presAssocID="{FB722622-E224-49DF-90CA-41BCCAC0AA12}" presName="hierChild3" presStyleCnt="0"/>
      <dgm:spPr/>
    </dgm:pt>
  </dgm:ptLst>
  <dgm:cxnLst>
    <dgm:cxn modelId="{EC6A053E-A92E-4D8D-A606-8F4ED9832D19}" type="presOf" srcId="{24361557-983F-4727-87F3-BF1481E6CC6C}" destId="{42939DE7-7586-4325-A72D-37319F8F6D7B}" srcOrd="0" destOrd="0" presId="urn:microsoft.com/office/officeart/2005/8/layout/orgChart1"/>
    <dgm:cxn modelId="{2B085DCC-190D-4D8E-B332-BB327F2A864D}" type="presOf" srcId="{7C8066BC-C8F8-4784-AFBF-D307491A95BF}" destId="{0C7193DF-989C-41C8-8757-C6FC38A99EE9}" srcOrd="1" destOrd="0" presId="urn:microsoft.com/office/officeart/2005/8/layout/orgChart1"/>
    <dgm:cxn modelId="{89AF8D5B-5303-45F5-A8D3-4E5E9FCE2FAB}" type="presOf" srcId="{FB722622-E224-49DF-90CA-41BCCAC0AA12}" destId="{D577C10A-3406-4CD6-BEC0-080C7A5BB918}" srcOrd="1" destOrd="0" presId="urn:microsoft.com/office/officeart/2005/8/layout/orgChart1"/>
    <dgm:cxn modelId="{65ACB8CA-7152-4E08-B08C-4014CB01BAAD}" srcId="{FB722622-E224-49DF-90CA-41BCCAC0AA12}" destId="{7C8066BC-C8F8-4784-AFBF-D307491A95BF}" srcOrd="0" destOrd="0" parTransId="{24361557-983F-4727-87F3-BF1481E6CC6C}" sibTransId="{9134A143-CBF0-48AB-84BC-10A21384E400}"/>
    <dgm:cxn modelId="{B1046B7F-9B94-4896-803F-E9F000E42ADA}" srcId="{7C8066BC-C8F8-4784-AFBF-D307491A95BF}" destId="{03F7CFD9-C7D4-474F-8112-407075F9B9F3}" srcOrd="0" destOrd="0" parTransId="{2C8ECDBA-7A12-4795-A7F4-ACAAEB479D41}" sibTransId="{387C70D2-1EFE-4262-B46B-7506A61A1B3A}"/>
    <dgm:cxn modelId="{14E63941-409E-49A9-B7C6-965EBBBE84B7}" type="presOf" srcId="{749AA32D-4068-4C83-9D19-666928D93FFB}" destId="{173B2E82-1820-4F5B-90A2-02EF12C08E9B}" srcOrd="0" destOrd="0" presId="urn:microsoft.com/office/officeart/2005/8/layout/orgChart1"/>
    <dgm:cxn modelId="{3E2B2C89-9143-45BB-99B7-D5EF3FE1D3A1}" type="presOf" srcId="{FB722622-E224-49DF-90CA-41BCCAC0AA12}" destId="{B3887D68-A807-4F64-ABA2-812B5AEDE258}" srcOrd="0" destOrd="0" presId="urn:microsoft.com/office/officeart/2005/8/layout/orgChart1"/>
    <dgm:cxn modelId="{456AC8D3-2263-47A8-B9C3-DE62783DA952}" srcId="{749AA32D-4068-4C83-9D19-666928D93FFB}" destId="{FB722622-E224-49DF-90CA-41BCCAC0AA12}" srcOrd="0" destOrd="0" parTransId="{C6AF46C2-1229-4C02-8AC4-8F493B961B15}" sibTransId="{05A2E594-D88B-4CE9-A006-FDA9E79BDE9A}"/>
    <dgm:cxn modelId="{5DC3CD39-D7E8-43B7-9FA6-0F04C850BD3D}" type="presOf" srcId="{03F7CFD9-C7D4-474F-8112-407075F9B9F3}" destId="{6DEFD380-0FEC-4FD9-A273-8357AE3219B3}" srcOrd="1" destOrd="0" presId="urn:microsoft.com/office/officeart/2005/8/layout/orgChart1"/>
    <dgm:cxn modelId="{6D295BE8-4689-411B-8713-E40C0B7C6DA7}" type="presOf" srcId="{03F7CFD9-C7D4-474F-8112-407075F9B9F3}" destId="{438A426F-8390-4534-8CE2-A524FB0AAA32}" srcOrd="0" destOrd="0" presId="urn:microsoft.com/office/officeart/2005/8/layout/orgChart1"/>
    <dgm:cxn modelId="{56A53F68-8932-4A83-AABF-7BE9BD56D628}" type="presOf" srcId="{2C8ECDBA-7A12-4795-A7F4-ACAAEB479D41}" destId="{8650A522-20CC-41C1-8594-3B6A8458F1C9}" srcOrd="0" destOrd="0" presId="urn:microsoft.com/office/officeart/2005/8/layout/orgChart1"/>
    <dgm:cxn modelId="{D224EC47-5EF7-44B4-841E-9DF15365AAA3}" type="presOf" srcId="{7C8066BC-C8F8-4784-AFBF-D307491A95BF}" destId="{81F523B2-0531-4710-88E6-D471C2D81F6B}" srcOrd="0" destOrd="0" presId="urn:microsoft.com/office/officeart/2005/8/layout/orgChart1"/>
    <dgm:cxn modelId="{7229070B-CF6F-41E7-BD50-7A6639CDACD0}" type="presParOf" srcId="{173B2E82-1820-4F5B-90A2-02EF12C08E9B}" destId="{6E35B5BD-814F-4696-A3EF-8D240BE04BE1}" srcOrd="0" destOrd="0" presId="urn:microsoft.com/office/officeart/2005/8/layout/orgChart1"/>
    <dgm:cxn modelId="{519DC7AF-56E8-4C14-AB8E-3ADA3A29B143}" type="presParOf" srcId="{6E35B5BD-814F-4696-A3EF-8D240BE04BE1}" destId="{83070B62-42D4-4E82-9762-EB751A350743}" srcOrd="0" destOrd="0" presId="urn:microsoft.com/office/officeart/2005/8/layout/orgChart1"/>
    <dgm:cxn modelId="{E420CC87-4988-444D-9366-C7B88AA163A8}" type="presParOf" srcId="{83070B62-42D4-4E82-9762-EB751A350743}" destId="{B3887D68-A807-4F64-ABA2-812B5AEDE258}" srcOrd="0" destOrd="0" presId="urn:microsoft.com/office/officeart/2005/8/layout/orgChart1"/>
    <dgm:cxn modelId="{D5BB860E-CC4A-4D91-9CC2-AA82A7362749}" type="presParOf" srcId="{83070B62-42D4-4E82-9762-EB751A350743}" destId="{D577C10A-3406-4CD6-BEC0-080C7A5BB918}" srcOrd="1" destOrd="0" presId="urn:microsoft.com/office/officeart/2005/8/layout/orgChart1"/>
    <dgm:cxn modelId="{AD219F25-912E-4A9D-8DB6-DE0680C09680}" type="presParOf" srcId="{6E35B5BD-814F-4696-A3EF-8D240BE04BE1}" destId="{58363C96-72EE-49FA-8E12-566F1AB88B41}" srcOrd="1" destOrd="0" presId="urn:microsoft.com/office/officeart/2005/8/layout/orgChart1"/>
    <dgm:cxn modelId="{F8E21BB5-4F62-4570-90D2-BA1816629B88}" type="presParOf" srcId="{58363C96-72EE-49FA-8E12-566F1AB88B41}" destId="{42939DE7-7586-4325-A72D-37319F8F6D7B}" srcOrd="0" destOrd="0" presId="urn:microsoft.com/office/officeart/2005/8/layout/orgChart1"/>
    <dgm:cxn modelId="{0FF32B30-6128-4259-91E3-A4CAD1C41D0A}" type="presParOf" srcId="{58363C96-72EE-49FA-8E12-566F1AB88B41}" destId="{759D29CB-88D1-4D4E-92C6-81C5E5457FC7}" srcOrd="1" destOrd="0" presId="urn:microsoft.com/office/officeart/2005/8/layout/orgChart1"/>
    <dgm:cxn modelId="{746BFB7B-B52A-41A3-A102-3817BEF4173E}" type="presParOf" srcId="{759D29CB-88D1-4D4E-92C6-81C5E5457FC7}" destId="{E07957D4-00E8-4410-B48A-8C64888A2D90}" srcOrd="0" destOrd="0" presId="urn:microsoft.com/office/officeart/2005/8/layout/orgChart1"/>
    <dgm:cxn modelId="{7D778FA8-1F59-49FF-A7A8-80378E5197A0}" type="presParOf" srcId="{E07957D4-00E8-4410-B48A-8C64888A2D90}" destId="{81F523B2-0531-4710-88E6-D471C2D81F6B}" srcOrd="0" destOrd="0" presId="urn:microsoft.com/office/officeart/2005/8/layout/orgChart1"/>
    <dgm:cxn modelId="{A4322BA2-4CF5-4147-98A9-367535B12E93}" type="presParOf" srcId="{E07957D4-00E8-4410-B48A-8C64888A2D90}" destId="{0C7193DF-989C-41C8-8757-C6FC38A99EE9}" srcOrd="1" destOrd="0" presId="urn:microsoft.com/office/officeart/2005/8/layout/orgChart1"/>
    <dgm:cxn modelId="{3A43F6A7-6F2F-4384-88FB-F2F94EE69D2D}" type="presParOf" srcId="{759D29CB-88D1-4D4E-92C6-81C5E5457FC7}" destId="{7C62CA0B-3F58-4AB4-9DF2-3F4D55D0F721}" srcOrd="1" destOrd="0" presId="urn:microsoft.com/office/officeart/2005/8/layout/orgChart1"/>
    <dgm:cxn modelId="{A5942364-8126-438E-A2D6-94189043729B}" type="presParOf" srcId="{7C62CA0B-3F58-4AB4-9DF2-3F4D55D0F721}" destId="{8650A522-20CC-41C1-8594-3B6A8458F1C9}" srcOrd="0" destOrd="0" presId="urn:microsoft.com/office/officeart/2005/8/layout/orgChart1"/>
    <dgm:cxn modelId="{DA680C69-4D44-4003-B592-D377A1DFCA5E}" type="presParOf" srcId="{7C62CA0B-3F58-4AB4-9DF2-3F4D55D0F721}" destId="{B7E84AB5-6642-471E-BB41-E1AA6288BCE5}" srcOrd="1" destOrd="0" presId="urn:microsoft.com/office/officeart/2005/8/layout/orgChart1"/>
    <dgm:cxn modelId="{DB8C2C2D-8187-4F13-B154-E4A282CB380E}" type="presParOf" srcId="{B7E84AB5-6642-471E-BB41-E1AA6288BCE5}" destId="{84FEFE61-7F16-4397-8A7B-7E69ECFF3D5A}" srcOrd="0" destOrd="0" presId="urn:microsoft.com/office/officeart/2005/8/layout/orgChart1"/>
    <dgm:cxn modelId="{0D089C2C-0504-4184-9D90-48E4501ECB8B}" type="presParOf" srcId="{84FEFE61-7F16-4397-8A7B-7E69ECFF3D5A}" destId="{438A426F-8390-4534-8CE2-A524FB0AAA32}" srcOrd="0" destOrd="0" presId="urn:microsoft.com/office/officeart/2005/8/layout/orgChart1"/>
    <dgm:cxn modelId="{4F5825F2-889E-4094-BA0A-AA8117953F7C}" type="presParOf" srcId="{84FEFE61-7F16-4397-8A7B-7E69ECFF3D5A}" destId="{6DEFD380-0FEC-4FD9-A273-8357AE3219B3}" srcOrd="1" destOrd="0" presId="urn:microsoft.com/office/officeart/2005/8/layout/orgChart1"/>
    <dgm:cxn modelId="{EC090D26-3B41-4890-BD29-9F216C8FCF59}" type="presParOf" srcId="{B7E84AB5-6642-471E-BB41-E1AA6288BCE5}" destId="{26A91AA2-0C82-4DE7-BA22-58A55CC55C47}" srcOrd="1" destOrd="0" presId="urn:microsoft.com/office/officeart/2005/8/layout/orgChart1"/>
    <dgm:cxn modelId="{98C9E3D4-86C4-43C3-9A0D-363A977D681F}" type="presParOf" srcId="{B7E84AB5-6642-471E-BB41-E1AA6288BCE5}" destId="{5C64B620-E20D-44F6-B044-6715C93EBC8A}" srcOrd="2" destOrd="0" presId="urn:microsoft.com/office/officeart/2005/8/layout/orgChart1"/>
    <dgm:cxn modelId="{2A81C8EF-63DB-4BA0-AE2F-20ED464EF521}" type="presParOf" srcId="{759D29CB-88D1-4D4E-92C6-81C5E5457FC7}" destId="{90E56753-C347-4B6C-BC43-712C3BFA071F}" srcOrd="2" destOrd="0" presId="urn:microsoft.com/office/officeart/2005/8/layout/orgChart1"/>
    <dgm:cxn modelId="{89734BA8-7A67-4E6B-8856-5AEDC5BE0554}" type="presParOf" srcId="{6E35B5BD-814F-4696-A3EF-8D240BE04BE1}" destId="{69E1B326-B886-4E7B-B649-C2C45CB001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D5DBB7-73CF-47C1-8136-914C149C7D2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ED3F036-8FDB-4FD6-8552-E7B69DB22A0B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Chofer</a:t>
          </a:r>
        </a:p>
      </dgm:t>
    </dgm:pt>
    <dgm:pt modelId="{D988A39C-9993-4329-96DD-B0502047A97C}" type="parTrans" cxnId="{32E53CA6-DFC7-4694-8B3E-B84BC2E5EEC0}">
      <dgm:prSet/>
      <dgm:spPr/>
      <dgm:t>
        <a:bodyPr/>
        <a:lstStyle/>
        <a:p>
          <a:endParaRPr lang="es-ES" sz="1200"/>
        </a:p>
      </dgm:t>
    </dgm:pt>
    <dgm:pt modelId="{D0970201-6EE3-409D-9CCA-43CAF5F85D6A}" type="sibTrans" cxnId="{32E53CA6-DFC7-4694-8B3E-B84BC2E5EEC0}">
      <dgm:prSet/>
      <dgm:spPr/>
      <dgm:t>
        <a:bodyPr/>
        <a:lstStyle/>
        <a:p>
          <a:endParaRPr lang="es-ES" sz="1200"/>
        </a:p>
      </dgm:t>
    </dgm:pt>
    <dgm:pt modelId="{0C741758-9849-4809-97A6-561B54B0EED7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Analista</a:t>
          </a:r>
        </a:p>
      </dgm:t>
    </dgm:pt>
    <dgm:pt modelId="{2B8061DC-390E-4382-A7DF-55403D589D23}" type="parTrans" cxnId="{3663F4E5-409B-4C76-8203-CC73F3EB8151}">
      <dgm:prSet/>
      <dgm:spPr/>
      <dgm:t>
        <a:bodyPr/>
        <a:lstStyle/>
        <a:p>
          <a:endParaRPr lang="es-ES" sz="1200"/>
        </a:p>
      </dgm:t>
    </dgm:pt>
    <dgm:pt modelId="{1747A699-0C1D-4761-8231-CD26E6A68563}" type="sibTrans" cxnId="{3663F4E5-409B-4C76-8203-CC73F3EB8151}">
      <dgm:prSet/>
      <dgm:spPr/>
      <dgm:t>
        <a:bodyPr/>
        <a:lstStyle/>
        <a:p>
          <a:endParaRPr lang="es-ES" sz="1200"/>
        </a:p>
      </dgm:t>
    </dgm:pt>
    <dgm:pt modelId="{59B75FBA-1E75-4B45-B865-DC176E8A7924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Jefe(a) Administrativo(a)</a:t>
          </a:r>
        </a:p>
      </dgm:t>
    </dgm:pt>
    <dgm:pt modelId="{AF065751-B9C9-4A66-B197-0F2059F69B37}" type="sibTrans" cxnId="{CCF68088-BE04-40F1-A051-7636AA573FB7}">
      <dgm:prSet/>
      <dgm:spPr/>
      <dgm:t>
        <a:bodyPr/>
        <a:lstStyle/>
        <a:p>
          <a:endParaRPr lang="es-ES" sz="1200"/>
        </a:p>
      </dgm:t>
    </dgm:pt>
    <dgm:pt modelId="{6176EE42-60D1-4B69-BDCF-C4CE4E93F8AB}" type="parTrans" cxnId="{CCF68088-BE04-40F1-A051-7636AA573FB7}">
      <dgm:prSet/>
      <dgm:spPr/>
      <dgm:t>
        <a:bodyPr/>
        <a:lstStyle/>
        <a:p>
          <a:endParaRPr lang="es-ES" sz="1200"/>
        </a:p>
      </dgm:t>
    </dgm:pt>
    <dgm:pt modelId="{803E96E5-ABAD-44E1-99D0-BA20FC61D278}" type="pres">
      <dgm:prSet presAssocID="{34D5DBB7-73CF-47C1-8136-914C149C7D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46EE82A-0547-4995-9BF5-5D4C9F20FEA9}" type="pres">
      <dgm:prSet presAssocID="{59B75FBA-1E75-4B45-B865-DC176E8A7924}" presName="hierRoot1" presStyleCnt="0">
        <dgm:presLayoutVars>
          <dgm:hierBranch val="init"/>
        </dgm:presLayoutVars>
      </dgm:prSet>
      <dgm:spPr/>
    </dgm:pt>
    <dgm:pt modelId="{0F8B19C5-D76D-4920-8486-4655A491F50C}" type="pres">
      <dgm:prSet presAssocID="{59B75FBA-1E75-4B45-B865-DC176E8A7924}" presName="rootComposite1" presStyleCnt="0"/>
      <dgm:spPr/>
    </dgm:pt>
    <dgm:pt modelId="{7B98CF18-3CCA-49DC-984A-622C74117B25}" type="pres">
      <dgm:prSet presAssocID="{59B75FBA-1E75-4B45-B865-DC176E8A7924}" presName="rootText1" presStyleLbl="node0" presStyleIdx="0" presStyleCnt="1" custScaleX="90310" custScaleY="48004" custLinFactNeighborX="21" custLinFactNeighborY="-26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A1E3DE-2C7B-4B2F-8136-70B8D8A53A57}" type="pres">
      <dgm:prSet presAssocID="{59B75FBA-1E75-4B45-B865-DC176E8A79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62CC59E-11B7-453E-AAA3-AB069CF7CDC1}" type="pres">
      <dgm:prSet presAssocID="{59B75FBA-1E75-4B45-B865-DC176E8A7924}" presName="hierChild2" presStyleCnt="0"/>
      <dgm:spPr/>
    </dgm:pt>
    <dgm:pt modelId="{7BFA97F2-AB8D-47AD-95AE-65F0CEE6C767}" type="pres">
      <dgm:prSet presAssocID="{2B8061DC-390E-4382-A7DF-55403D589D2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72E01AE-0ADA-4433-9B27-C95A174FFDB1}" type="pres">
      <dgm:prSet presAssocID="{0C741758-9849-4809-97A6-561B54B0EED7}" presName="hierRoot2" presStyleCnt="0">
        <dgm:presLayoutVars>
          <dgm:hierBranch val="init"/>
        </dgm:presLayoutVars>
      </dgm:prSet>
      <dgm:spPr/>
    </dgm:pt>
    <dgm:pt modelId="{E8B5EB41-99B6-4471-827F-88DDF032DC26}" type="pres">
      <dgm:prSet presAssocID="{0C741758-9849-4809-97A6-561B54B0EED7}" presName="rootComposite" presStyleCnt="0"/>
      <dgm:spPr/>
    </dgm:pt>
    <dgm:pt modelId="{51083189-52FB-423F-BD66-F61EADF44263}" type="pres">
      <dgm:prSet presAssocID="{0C741758-9849-4809-97A6-561B54B0EED7}" presName="rootText" presStyleLbl="node2" presStyleIdx="0" presStyleCnt="2" custScaleX="85039" custScaleY="59085" custLinFactNeighborX="-633" custLinFactNeighborY="-33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C81E84-B42E-4B21-943D-CB29507BFA49}" type="pres">
      <dgm:prSet presAssocID="{0C741758-9849-4809-97A6-561B54B0EED7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AA66A2-A598-47BB-AF87-E775362CD875}" type="pres">
      <dgm:prSet presAssocID="{0C741758-9849-4809-97A6-561B54B0EED7}" presName="hierChild4" presStyleCnt="0"/>
      <dgm:spPr/>
    </dgm:pt>
    <dgm:pt modelId="{F3057EFD-7B01-4555-9AFA-DBF6C3038777}" type="pres">
      <dgm:prSet presAssocID="{0C741758-9849-4809-97A6-561B54B0EED7}" presName="hierChild5" presStyleCnt="0"/>
      <dgm:spPr/>
    </dgm:pt>
    <dgm:pt modelId="{2B08ACBB-FA01-4764-AE10-A3A0C4C113AF}" type="pres">
      <dgm:prSet presAssocID="{D988A39C-9993-4329-96DD-B0502047A97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70DAEC-F3AD-436A-B919-BA1C41C7E9AD}" type="pres">
      <dgm:prSet presAssocID="{CED3F036-8FDB-4FD6-8552-E7B69DB22A0B}" presName="hierRoot2" presStyleCnt="0">
        <dgm:presLayoutVars>
          <dgm:hierBranch val="init"/>
        </dgm:presLayoutVars>
      </dgm:prSet>
      <dgm:spPr/>
    </dgm:pt>
    <dgm:pt modelId="{603D53CD-414C-4734-8009-D3B46CA2C730}" type="pres">
      <dgm:prSet presAssocID="{CED3F036-8FDB-4FD6-8552-E7B69DB22A0B}" presName="rootComposite" presStyleCnt="0"/>
      <dgm:spPr/>
    </dgm:pt>
    <dgm:pt modelId="{7502F0BF-4D90-457A-A83C-98223F2E46AB}" type="pres">
      <dgm:prSet presAssocID="{CED3F036-8FDB-4FD6-8552-E7B69DB22A0B}" presName="rootText" presStyleLbl="node2" presStyleIdx="1" presStyleCnt="2" custScaleX="85039" custScaleY="59085" custLinFactNeighborX="-4261" custLinFactNeighborY="-33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FC0315-43C4-4E6D-B5A5-823844FA5DBB}" type="pres">
      <dgm:prSet presAssocID="{CED3F036-8FDB-4FD6-8552-E7B69DB22A0B}" presName="rootConnector" presStyleLbl="node2" presStyleIdx="1" presStyleCnt="2"/>
      <dgm:spPr/>
      <dgm:t>
        <a:bodyPr/>
        <a:lstStyle/>
        <a:p>
          <a:endParaRPr lang="es-ES"/>
        </a:p>
      </dgm:t>
    </dgm:pt>
    <dgm:pt modelId="{2A739F3D-9914-499B-9E3B-2C1D39FADF88}" type="pres">
      <dgm:prSet presAssocID="{CED3F036-8FDB-4FD6-8552-E7B69DB22A0B}" presName="hierChild4" presStyleCnt="0"/>
      <dgm:spPr/>
    </dgm:pt>
    <dgm:pt modelId="{43CD99BA-E180-4BFE-BE29-78FA9FCE566C}" type="pres">
      <dgm:prSet presAssocID="{CED3F036-8FDB-4FD6-8552-E7B69DB22A0B}" presName="hierChild5" presStyleCnt="0"/>
      <dgm:spPr/>
    </dgm:pt>
    <dgm:pt modelId="{0D3DAA9F-F08D-4E77-B4D0-6F8925FDCC14}" type="pres">
      <dgm:prSet presAssocID="{59B75FBA-1E75-4B45-B865-DC176E8A7924}" presName="hierChild3" presStyleCnt="0"/>
      <dgm:spPr/>
    </dgm:pt>
  </dgm:ptLst>
  <dgm:cxnLst>
    <dgm:cxn modelId="{32E53CA6-DFC7-4694-8B3E-B84BC2E5EEC0}" srcId="{59B75FBA-1E75-4B45-B865-DC176E8A7924}" destId="{CED3F036-8FDB-4FD6-8552-E7B69DB22A0B}" srcOrd="1" destOrd="0" parTransId="{D988A39C-9993-4329-96DD-B0502047A97C}" sibTransId="{D0970201-6EE3-409D-9CCA-43CAF5F85D6A}"/>
    <dgm:cxn modelId="{908B376B-AABB-4A54-9947-16A78FBE3AA5}" type="presOf" srcId="{CED3F036-8FDB-4FD6-8552-E7B69DB22A0B}" destId="{90FC0315-43C4-4E6D-B5A5-823844FA5DBB}" srcOrd="1" destOrd="0" presId="urn:microsoft.com/office/officeart/2005/8/layout/orgChart1"/>
    <dgm:cxn modelId="{2B12A356-38D9-4333-A707-556ECCA97ACD}" type="presOf" srcId="{D988A39C-9993-4329-96DD-B0502047A97C}" destId="{2B08ACBB-FA01-4764-AE10-A3A0C4C113AF}" srcOrd="0" destOrd="0" presId="urn:microsoft.com/office/officeart/2005/8/layout/orgChart1"/>
    <dgm:cxn modelId="{CCF68088-BE04-40F1-A051-7636AA573FB7}" srcId="{34D5DBB7-73CF-47C1-8136-914C149C7D2F}" destId="{59B75FBA-1E75-4B45-B865-DC176E8A7924}" srcOrd="0" destOrd="0" parTransId="{6176EE42-60D1-4B69-BDCF-C4CE4E93F8AB}" sibTransId="{AF065751-B9C9-4A66-B197-0F2059F69B37}"/>
    <dgm:cxn modelId="{3663F4E5-409B-4C76-8203-CC73F3EB8151}" srcId="{59B75FBA-1E75-4B45-B865-DC176E8A7924}" destId="{0C741758-9849-4809-97A6-561B54B0EED7}" srcOrd="0" destOrd="0" parTransId="{2B8061DC-390E-4382-A7DF-55403D589D23}" sibTransId="{1747A699-0C1D-4761-8231-CD26E6A68563}"/>
    <dgm:cxn modelId="{F72FEA4B-39E6-4678-B300-E415B24930A7}" type="presOf" srcId="{59B75FBA-1E75-4B45-B865-DC176E8A7924}" destId="{6DA1E3DE-2C7B-4B2F-8136-70B8D8A53A57}" srcOrd="1" destOrd="0" presId="urn:microsoft.com/office/officeart/2005/8/layout/orgChart1"/>
    <dgm:cxn modelId="{083F2271-CF07-4BE3-AB69-6C642970C737}" type="presOf" srcId="{34D5DBB7-73CF-47C1-8136-914C149C7D2F}" destId="{803E96E5-ABAD-44E1-99D0-BA20FC61D278}" srcOrd="0" destOrd="0" presId="urn:microsoft.com/office/officeart/2005/8/layout/orgChart1"/>
    <dgm:cxn modelId="{9035AA40-DD5E-4572-8755-1972527B4107}" type="presOf" srcId="{CED3F036-8FDB-4FD6-8552-E7B69DB22A0B}" destId="{7502F0BF-4D90-457A-A83C-98223F2E46AB}" srcOrd="0" destOrd="0" presId="urn:microsoft.com/office/officeart/2005/8/layout/orgChart1"/>
    <dgm:cxn modelId="{3DAED378-85E8-45BC-BE50-CC3C1E0DBC57}" type="presOf" srcId="{0C741758-9849-4809-97A6-561B54B0EED7}" destId="{51083189-52FB-423F-BD66-F61EADF44263}" srcOrd="0" destOrd="0" presId="urn:microsoft.com/office/officeart/2005/8/layout/orgChart1"/>
    <dgm:cxn modelId="{E51E94EE-BB6C-4FA2-B17A-E348E689C033}" type="presOf" srcId="{2B8061DC-390E-4382-A7DF-55403D589D23}" destId="{7BFA97F2-AB8D-47AD-95AE-65F0CEE6C767}" srcOrd="0" destOrd="0" presId="urn:microsoft.com/office/officeart/2005/8/layout/orgChart1"/>
    <dgm:cxn modelId="{AE848F1C-69C7-43AB-ABCD-CE752C76E448}" type="presOf" srcId="{0C741758-9849-4809-97A6-561B54B0EED7}" destId="{61C81E84-B42E-4B21-943D-CB29507BFA49}" srcOrd="1" destOrd="0" presId="urn:microsoft.com/office/officeart/2005/8/layout/orgChart1"/>
    <dgm:cxn modelId="{B55DB463-4A79-4D40-BDBD-48DBC1F3CCA7}" type="presOf" srcId="{59B75FBA-1E75-4B45-B865-DC176E8A7924}" destId="{7B98CF18-3CCA-49DC-984A-622C74117B25}" srcOrd="0" destOrd="0" presId="urn:microsoft.com/office/officeart/2005/8/layout/orgChart1"/>
    <dgm:cxn modelId="{2E0DC51D-665E-4516-B589-C939A22C104A}" type="presParOf" srcId="{803E96E5-ABAD-44E1-99D0-BA20FC61D278}" destId="{B46EE82A-0547-4995-9BF5-5D4C9F20FEA9}" srcOrd="0" destOrd="0" presId="urn:microsoft.com/office/officeart/2005/8/layout/orgChart1"/>
    <dgm:cxn modelId="{200F8C83-7F6A-4E8B-8BB6-C197D47235FF}" type="presParOf" srcId="{B46EE82A-0547-4995-9BF5-5D4C9F20FEA9}" destId="{0F8B19C5-D76D-4920-8486-4655A491F50C}" srcOrd="0" destOrd="0" presId="urn:microsoft.com/office/officeart/2005/8/layout/orgChart1"/>
    <dgm:cxn modelId="{DCFE9EBC-FF88-4B32-ACF3-C04E1011035B}" type="presParOf" srcId="{0F8B19C5-D76D-4920-8486-4655A491F50C}" destId="{7B98CF18-3CCA-49DC-984A-622C74117B25}" srcOrd="0" destOrd="0" presId="urn:microsoft.com/office/officeart/2005/8/layout/orgChart1"/>
    <dgm:cxn modelId="{1E0F956F-FBB3-4E9C-ADCE-A77F604C6526}" type="presParOf" srcId="{0F8B19C5-D76D-4920-8486-4655A491F50C}" destId="{6DA1E3DE-2C7B-4B2F-8136-70B8D8A53A57}" srcOrd="1" destOrd="0" presId="urn:microsoft.com/office/officeart/2005/8/layout/orgChart1"/>
    <dgm:cxn modelId="{14B33C46-5BAC-4AAD-8495-70F87D015013}" type="presParOf" srcId="{B46EE82A-0547-4995-9BF5-5D4C9F20FEA9}" destId="{962CC59E-11B7-453E-AAA3-AB069CF7CDC1}" srcOrd="1" destOrd="0" presId="urn:microsoft.com/office/officeart/2005/8/layout/orgChart1"/>
    <dgm:cxn modelId="{933B0270-DB12-4B61-AF05-3E38234A67EC}" type="presParOf" srcId="{962CC59E-11B7-453E-AAA3-AB069CF7CDC1}" destId="{7BFA97F2-AB8D-47AD-95AE-65F0CEE6C767}" srcOrd="0" destOrd="0" presId="urn:microsoft.com/office/officeart/2005/8/layout/orgChart1"/>
    <dgm:cxn modelId="{73B0FE41-8AD7-441F-9DED-3A127AD0A7E3}" type="presParOf" srcId="{962CC59E-11B7-453E-AAA3-AB069CF7CDC1}" destId="{B72E01AE-0ADA-4433-9B27-C95A174FFDB1}" srcOrd="1" destOrd="0" presId="urn:microsoft.com/office/officeart/2005/8/layout/orgChart1"/>
    <dgm:cxn modelId="{5294E8FE-7E76-4E86-89DE-A8696FA27351}" type="presParOf" srcId="{B72E01AE-0ADA-4433-9B27-C95A174FFDB1}" destId="{E8B5EB41-99B6-4471-827F-88DDF032DC26}" srcOrd="0" destOrd="0" presId="urn:microsoft.com/office/officeart/2005/8/layout/orgChart1"/>
    <dgm:cxn modelId="{1A2FEFD7-92EE-4CBD-B282-8F09BB5E0703}" type="presParOf" srcId="{E8B5EB41-99B6-4471-827F-88DDF032DC26}" destId="{51083189-52FB-423F-BD66-F61EADF44263}" srcOrd="0" destOrd="0" presId="urn:microsoft.com/office/officeart/2005/8/layout/orgChart1"/>
    <dgm:cxn modelId="{163D8895-AE69-4B58-95D0-FAB5FA9DDBC5}" type="presParOf" srcId="{E8B5EB41-99B6-4471-827F-88DDF032DC26}" destId="{61C81E84-B42E-4B21-943D-CB29507BFA49}" srcOrd="1" destOrd="0" presId="urn:microsoft.com/office/officeart/2005/8/layout/orgChart1"/>
    <dgm:cxn modelId="{EDEA8D1F-2D11-46C1-A210-51DFD604C8DA}" type="presParOf" srcId="{B72E01AE-0ADA-4433-9B27-C95A174FFDB1}" destId="{48AA66A2-A598-47BB-AF87-E775362CD875}" srcOrd="1" destOrd="0" presId="urn:microsoft.com/office/officeart/2005/8/layout/orgChart1"/>
    <dgm:cxn modelId="{931D3114-43D4-425F-B6E5-88544FE57B61}" type="presParOf" srcId="{B72E01AE-0ADA-4433-9B27-C95A174FFDB1}" destId="{F3057EFD-7B01-4555-9AFA-DBF6C3038777}" srcOrd="2" destOrd="0" presId="urn:microsoft.com/office/officeart/2005/8/layout/orgChart1"/>
    <dgm:cxn modelId="{4F35B772-51B4-429D-924C-676443A3EC4C}" type="presParOf" srcId="{962CC59E-11B7-453E-AAA3-AB069CF7CDC1}" destId="{2B08ACBB-FA01-4764-AE10-A3A0C4C113AF}" srcOrd="2" destOrd="0" presId="urn:microsoft.com/office/officeart/2005/8/layout/orgChart1"/>
    <dgm:cxn modelId="{6269988A-27F5-48A1-B881-3120B4E3A6C4}" type="presParOf" srcId="{962CC59E-11B7-453E-AAA3-AB069CF7CDC1}" destId="{3F70DAEC-F3AD-436A-B919-BA1C41C7E9AD}" srcOrd="3" destOrd="0" presId="urn:microsoft.com/office/officeart/2005/8/layout/orgChart1"/>
    <dgm:cxn modelId="{6A2529C1-7C7B-47F0-A63E-12B4574449BB}" type="presParOf" srcId="{3F70DAEC-F3AD-436A-B919-BA1C41C7E9AD}" destId="{603D53CD-414C-4734-8009-D3B46CA2C730}" srcOrd="0" destOrd="0" presId="urn:microsoft.com/office/officeart/2005/8/layout/orgChart1"/>
    <dgm:cxn modelId="{350C7A26-6F72-4D27-80DE-2CA90836F9E3}" type="presParOf" srcId="{603D53CD-414C-4734-8009-D3B46CA2C730}" destId="{7502F0BF-4D90-457A-A83C-98223F2E46AB}" srcOrd="0" destOrd="0" presId="urn:microsoft.com/office/officeart/2005/8/layout/orgChart1"/>
    <dgm:cxn modelId="{73EACB37-D9DD-452D-9B9D-C3E0E37CF2B3}" type="presParOf" srcId="{603D53CD-414C-4734-8009-D3B46CA2C730}" destId="{90FC0315-43C4-4E6D-B5A5-823844FA5DBB}" srcOrd="1" destOrd="0" presId="urn:microsoft.com/office/officeart/2005/8/layout/orgChart1"/>
    <dgm:cxn modelId="{84F719B4-1D5E-4560-88B7-AF2AFED14398}" type="presParOf" srcId="{3F70DAEC-F3AD-436A-B919-BA1C41C7E9AD}" destId="{2A739F3D-9914-499B-9E3B-2C1D39FADF88}" srcOrd="1" destOrd="0" presId="urn:microsoft.com/office/officeart/2005/8/layout/orgChart1"/>
    <dgm:cxn modelId="{2FBB9994-EC5C-4E7B-A141-76DA2CFA6E0B}" type="presParOf" srcId="{3F70DAEC-F3AD-436A-B919-BA1C41C7E9AD}" destId="{43CD99BA-E180-4BFE-BE29-78FA9FCE566C}" srcOrd="2" destOrd="0" presId="urn:microsoft.com/office/officeart/2005/8/layout/orgChart1"/>
    <dgm:cxn modelId="{2E961A45-59E6-4D32-802A-80FF6E2EED77}" type="presParOf" srcId="{B46EE82A-0547-4995-9BF5-5D4C9F20FEA9}" destId="{0D3DAA9F-F08D-4E77-B4D0-6F8925FDCC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49AA32D-4068-4C83-9D19-666928D93FF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09E351-CB08-4C38-A0DC-2549A487D271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Obra Civil</a:t>
          </a:r>
          <a:endParaRPr lang="es-ES" sz="1200" dirty="0"/>
        </a:p>
      </dgm:t>
    </dgm:pt>
    <dgm:pt modelId="{75209DBA-E725-4E16-9922-65417E5B83D2}" type="parTrans" cxnId="{DD13E540-84CA-44EE-BADB-18D77F66D305}">
      <dgm:prSet/>
      <dgm:spPr/>
      <dgm:t>
        <a:bodyPr/>
        <a:lstStyle/>
        <a:p>
          <a:endParaRPr lang="es-ES" sz="1200"/>
        </a:p>
      </dgm:t>
    </dgm:pt>
    <dgm:pt modelId="{8E320BEB-9715-467A-8628-FDDB4D165153}" type="sibTrans" cxnId="{DD13E540-84CA-44EE-BADB-18D77F66D305}">
      <dgm:prSet/>
      <dgm:spPr/>
      <dgm:t>
        <a:bodyPr/>
        <a:lstStyle/>
        <a:p>
          <a:endParaRPr lang="es-ES" sz="1200"/>
        </a:p>
      </dgm:t>
    </dgm:pt>
    <dgm:pt modelId="{1938344D-6458-434A-80A7-19F659A72B8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</a:t>
          </a:r>
        </a:p>
      </dgm:t>
    </dgm:pt>
    <dgm:pt modelId="{617FEEB4-398B-4031-B5F0-853BAF74187E}" type="parTrans" cxnId="{EFADDACB-342F-43C5-ABD1-C0D9472164FC}">
      <dgm:prSet/>
      <dgm:spPr/>
      <dgm:t>
        <a:bodyPr/>
        <a:lstStyle/>
        <a:p>
          <a:endParaRPr lang="es-ES" sz="1200"/>
        </a:p>
      </dgm:t>
    </dgm:pt>
    <dgm:pt modelId="{FAC07BE9-C853-43C6-A59F-03040EED3314}" type="sibTrans" cxnId="{EFADDACB-342F-43C5-ABD1-C0D9472164FC}">
      <dgm:prSet/>
      <dgm:spPr/>
      <dgm:t>
        <a:bodyPr/>
        <a:lstStyle/>
        <a:p>
          <a:endParaRPr lang="es-ES" sz="1200"/>
        </a:p>
      </dgm:t>
    </dgm:pt>
    <dgm:pt modelId="{F59676FD-116E-47A9-B1A3-ABF857F0C06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Sección</a:t>
          </a:r>
        </a:p>
      </dgm:t>
    </dgm:pt>
    <dgm:pt modelId="{D9A7FC84-D46D-4FC7-B5F3-8899B046A411}" type="parTrans" cxnId="{200A5B44-B207-4138-95BE-B8ADCD522E4F}">
      <dgm:prSet/>
      <dgm:spPr/>
      <dgm:t>
        <a:bodyPr/>
        <a:lstStyle/>
        <a:p>
          <a:endParaRPr lang="es-ES" sz="1200"/>
        </a:p>
      </dgm:t>
    </dgm:pt>
    <dgm:pt modelId="{58730B10-1188-497B-848B-A0CD8E6F567D}" type="sibTrans" cxnId="{200A5B44-B207-4138-95BE-B8ADCD522E4F}">
      <dgm:prSet/>
      <dgm:spPr/>
      <dgm:t>
        <a:bodyPr/>
        <a:lstStyle/>
        <a:p>
          <a:endParaRPr lang="es-ES" sz="1200"/>
        </a:p>
      </dgm:t>
    </dgm:pt>
    <dgm:pt modelId="{8FDBC43C-6500-4802-906D-968412366FF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Albañiles</a:t>
          </a:r>
        </a:p>
        <a:p>
          <a:r>
            <a:rPr kumimoji="1" lang="es-MX" altLang="es-MX" sz="1200" dirty="0" smtClean="0">
              <a:latin typeface="+mn-lt"/>
            </a:rPr>
            <a:t>Auxiliar de Jardinería </a:t>
          </a:r>
        </a:p>
        <a:p>
          <a:endParaRPr lang="es-ES" sz="1200" dirty="0"/>
        </a:p>
      </dgm:t>
    </dgm:pt>
    <dgm:pt modelId="{70851BD0-E92E-41AD-A492-37A99A11DA28}" type="parTrans" cxnId="{D8ED39D4-AD4A-4A3E-8A2C-64A7809A74B5}">
      <dgm:prSet/>
      <dgm:spPr/>
      <dgm:t>
        <a:bodyPr/>
        <a:lstStyle/>
        <a:p>
          <a:endParaRPr lang="es-ES" sz="1200"/>
        </a:p>
      </dgm:t>
    </dgm:pt>
    <dgm:pt modelId="{DC105A3C-1C66-4960-AE55-953937695D43}" type="sibTrans" cxnId="{D8ED39D4-AD4A-4A3E-8A2C-64A7809A74B5}">
      <dgm:prSet/>
      <dgm:spPr/>
      <dgm:t>
        <a:bodyPr/>
        <a:lstStyle/>
        <a:p>
          <a:endParaRPr lang="es-ES" sz="1200"/>
        </a:p>
      </dgm:t>
    </dgm:pt>
    <dgm:pt modelId="{ADD0A67B-D0D5-469C-A152-1FAD77B7CD98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Ayudantes Generales 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Chofer </a:t>
          </a:r>
        </a:p>
        <a:p>
          <a:r>
            <a:rPr kumimoji="1" lang="es-MX" altLang="es-MX" sz="1200" dirty="0" smtClean="0">
              <a:latin typeface="+mn-lt"/>
              <a:cs typeface="Arial" charset="0"/>
            </a:rPr>
            <a:t>Operador(a)</a:t>
          </a:r>
        </a:p>
        <a:p>
          <a:endParaRPr lang="es-ES" sz="1200" dirty="0"/>
        </a:p>
      </dgm:t>
    </dgm:pt>
    <dgm:pt modelId="{FD1157D9-36C4-446B-87C8-A2E4DF0F4E4C}" type="parTrans" cxnId="{CD090271-EA65-40C1-B6EA-08B7054A77F4}">
      <dgm:prSet/>
      <dgm:spPr/>
      <dgm:t>
        <a:bodyPr/>
        <a:lstStyle/>
        <a:p>
          <a:endParaRPr lang="es-ES" sz="1200"/>
        </a:p>
      </dgm:t>
    </dgm:pt>
    <dgm:pt modelId="{E234F0B8-BA71-4F00-8BF1-8AB167EE7E90}" type="sibTrans" cxnId="{CD090271-EA65-40C1-B6EA-08B7054A77F4}">
      <dgm:prSet/>
      <dgm:spPr/>
      <dgm:t>
        <a:bodyPr/>
        <a:lstStyle/>
        <a:p>
          <a:endParaRPr lang="es-ES" sz="1200"/>
        </a:p>
      </dgm:t>
    </dgm:pt>
    <dgm:pt modelId="{173B2E82-1820-4F5B-90A2-02EF12C08E9B}" type="pres">
      <dgm:prSet presAssocID="{749AA32D-4068-4C83-9D19-666928D93F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C719FF1-BB5B-4F6F-A0E6-BF3082516D43}" type="pres">
      <dgm:prSet presAssocID="{5709E351-CB08-4C38-A0DC-2549A487D271}" presName="hierRoot1" presStyleCnt="0">
        <dgm:presLayoutVars>
          <dgm:hierBranch val="init"/>
        </dgm:presLayoutVars>
      </dgm:prSet>
      <dgm:spPr/>
    </dgm:pt>
    <dgm:pt modelId="{63B89DB3-64DE-4ED8-9A60-46EF364D36A8}" type="pres">
      <dgm:prSet presAssocID="{5709E351-CB08-4C38-A0DC-2549A487D271}" presName="rootComposite1" presStyleCnt="0"/>
      <dgm:spPr/>
    </dgm:pt>
    <dgm:pt modelId="{98C63A16-D31B-4DC3-B73A-3B9E73CC766B}" type="pres">
      <dgm:prSet presAssocID="{5709E351-CB08-4C38-A0DC-2549A487D271}" presName="rootText1" presStyleLbl="node0" presStyleIdx="0" presStyleCnt="1" custScaleY="64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B35307-0AF7-4305-A515-E88EEE52F475}" type="pres">
      <dgm:prSet presAssocID="{5709E351-CB08-4C38-A0DC-2549A487D2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C2CAA6C-A9A5-4A02-A282-B4772E91B528}" type="pres">
      <dgm:prSet presAssocID="{5709E351-CB08-4C38-A0DC-2549A487D271}" presName="hierChild2" presStyleCnt="0"/>
      <dgm:spPr/>
    </dgm:pt>
    <dgm:pt modelId="{572A2703-288E-436D-968D-216983F10687}" type="pres">
      <dgm:prSet presAssocID="{617FEEB4-398B-4031-B5F0-853BAF74187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B2F535-A9B7-4D3C-888C-B999294CFD07}" type="pres">
      <dgm:prSet presAssocID="{1938344D-6458-434A-80A7-19F659A72B87}" presName="hierRoot2" presStyleCnt="0">
        <dgm:presLayoutVars>
          <dgm:hierBranch/>
        </dgm:presLayoutVars>
      </dgm:prSet>
      <dgm:spPr/>
    </dgm:pt>
    <dgm:pt modelId="{D60A1064-8F08-4590-BDC8-F9DC960F19B5}" type="pres">
      <dgm:prSet presAssocID="{1938344D-6458-434A-80A7-19F659A72B87}" presName="rootComposite" presStyleCnt="0"/>
      <dgm:spPr/>
    </dgm:pt>
    <dgm:pt modelId="{9365CA77-F521-4CF3-8665-0433DBC38578}" type="pres">
      <dgm:prSet presAssocID="{1938344D-6458-434A-80A7-19F659A72B87}" presName="rootText" presStyleLbl="node2" presStyleIdx="0" presStyleCnt="1" custScaleY="77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D1E0A-6509-47E0-925A-89372239863F}" type="pres">
      <dgm:prSet presAssocID="{1938344D-6458-434A-80A7-19F659A72B87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8757E9-2AAD-4DDF-AA5B-0E8A75069E95}" type="pres">
      <dgm:prSet presAssocID="{1938344D-6458-434A-80A7-19F659A72B87}" presName="hierChild4" presStyleCnt="0"/>
      <dgm:spPr/>
    </dgm:pt>
    <dgm:pt modelId="{4AB6A2AC-9D09-4078-80BF-835194A9D51F}" type="pres">
      <dgm:prSet presAssocID="{D9A7FC84-D46D-4FC7-B5F3-8899B046A41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224BE01-B04B-4616-8BCC-AB67A8780456}" type="pres">
      <dgm:prSet presAssocID="{F59676FD-116E-47A9-B1A3-ABF857F0C062}" presName="hierRoot2" presStyleCnt="0">
        <dgm:presLayoutVars>
          <dgm:hierBranch/>
        </dgm:presLayoutVars>
      </dgm:prSet>
      <dgm:spPr/>
    </dgm:pt>
    <dgm:pt modelId="{AD396E63-A2DE-4EBF-9AFE-5342A18C529E}" type="pres">
      <dgm:prSet presAssocID="{F59676FD-116E-47A9-B1A3-ABF857F0C062}" presName="rootComposite" presStyleCnt="0"/>
      <dgm:spPr/>
    </dgm:pt>
    <dgm:pt modelId="{B57E318C-A66F-4717-ABD9-A6168B1C5934}" type="pres">
      <dgm:prSet presAssocID="{F59676FD-116E-47A9-B1A3-ABF857F0C062}" presName="rootText" presStyleLbl="node3" presStyleIdx="0" presStyleCnt="1" custScaleX="129830" custScaleY="77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6D69F7-0ADD-4B4E-8E2A-37C032754A4F}" type="pres">
      <dgm:prSet presAssocID="{F59676FD-116E-47A9-B1A3-ABF857F0C062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DA25D6-8F98-4BC5-8768-CEB0B9BBE537}" type="pres">
      <dgm:prSet presAssocID="{F59676FD-116E-47A9-B1A3-ABF857F0C062}" presName="hierChild4" presStyleCnt="0"/>
      <dgm:spPr/>
    </dgm:pt>
    <dgm:pt modelId="{069FCA8A-0DC8-498B-9E4F-6120CD8CF628}" type="pres">
      <dgm:prSet presAssocID="{70851BD0-E92E-41AD-A492-37A99A11DA2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FA73440-15B5-493F-92AF-E268CB2E822C}" type="pres">
      <dgm:prSet presAssocID="{8FDBC43C-6500-4802-906D-968412366FF2}" presName="hierRoot2" presStyleCnt="0">
        <dgm:presLayoutVars>
          <dgm:hierBranch val="init"/>
        </dgm:presLayoutVars>
      </dgm:prSet>
      <dgm:spPr/>
    </dgm:pt>
    <dgm:pt modelId="{0F2C53A2-BDF6-4B55-8753-71BF220FC622}" type="pres">
      <dgm:prSet presAssocID="{8FDBC43C-6500-4802-906D-968412366FF2}" presName="rootComposite" presStyleCnt="0"/>
      <dgm:spPr/>
    </dgm:pt>
    <dgm:pt modelId="{3488A497-89C4-46CC-B4E3-F93541CD0FC5}" type="pres">
      <dgm:prSet presAssocID="{8FDBC43C-6500-4802-906D-968412366FF2}" presName="rootText" presStyleLbl="node4" presStyleIdx="0" presStyleCnt="2" custScaleX="180746" custScaleY="2385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224660-4F6C-4C6A-9ED3-59B70A235048}" type="pres">
      <dgm:prSet presAssocID="{8FDBC43C-6500-4802-906D-968412366FF2}" presName="rootConnector" presStyleLbl="node4" presStyleIdx="0" presStyleCnt="2"/>
      <dgm:spPr/>
      <dgm:t>
        <a:bodyPr/>
        <a:lstStyle/>
        <a:p>
          <a:endParaRPr lang="es-ES"/>
        </a:p>
      </dgm:t>
    </dgm:pt>
    <dgm:pt modelId="{52BAD482-7CF7-4542-9B3E-4EEB2FD7C7DF}" type="pres">
      <dgm:prSet presAssocID="{8FDBC43C-6500-4802-906D-968412366FF2}" presName="hierChild4" presStyleCnt="0"/>
      <dgm:spPr/>
    </dgm:pt>
    <dgm:pt modelId="{6F615324-4A5E-4D79-8655-14DFF216C2D4}" type="pres">
      <dgm:prSet presAssocID="{8FDBC43C-6500-4802-906D-968412366FF2}" presName="hierChild5" presStyleCnt="0"/>
      <dgm:spPr/>
    </dgm:pt>
    <dgm:pt modelId="{AFFF8B88-6A9A-4C78-9F2D-6116F4C8894C}" type="pres">
      <dgm:prSet presAssocID="{FD1157D9-36C4-446B-87C8-A2E4DF0F4E4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6529107-E84D-4072-8989-AEC0714F3B05}" type="pres">
      <dgm:prSet presAssocID="{ADD0A67B-D0D5-469C-A152-1FAD77B7CD98}" presName="hierRoot2" presStyleCnt="0">
        <dgm:presLayoutVars>
          <dgm:hierBranch val="init"/>
        </dgm:presLayoutVars>
      </dgm:prSet>
      <dgm:spPr/>
    </dgm:pt>
    <dgm:pt modelId="{BBE984E3-681C-44B1-948C-76D808761F5C}" type="pres">
      <dgm:prSet presAssocID="{ADD0A67B-D0D5-469C-A152-1FAD77B7CD98}" presName="rootComposite" presStyleCnt="0"/>
      <dgm:spPr/>
    </dgm:pt>
    <dgm:pt modelId="{B1AC6FFA-795A-4FFE-9D50-6AEEB1B6504C}" type="pres">
      <dgm:prSet presAssocID="{ADD0A67B-D0D5-469C-A152-1FAD77B7CD98}" presName="rootText" presStyleLbl="node4" presStyleIdx="1" presStyleCnt="2" custScaleX="180746" custScaleY="2385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2C89FB-DFB4-4EB7-B3CC-A51EDDC5D7CD}" type="pres">
      <dgm:prSet presAssocID="{ADD0A67B-D0D5-469C-A152-1FAD77B7CD98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5A295F-7ED6-474F-82C4-4B1307BF0B82}" type="pres">
      <dgm:prSet presAssocID="{ADD0A67B-D0D5-469C-A152-1FAD77B7CD98}" presName="hierChild4" presStyleCnt="0"/>
      <dgm:spPr/>
    </dgm:pt>
    <dgm:pt modelId="{2861AF0B-7AE3-44A4-A8D1-DDE0FB8200C7}" type="pres">
      <dgm:prSet presAssocID="{ADD0A67B-D0D5-469C-A152-1FAD77B7CD98}" presName="hierChild5" presStyleCnt="0"/>
      <dgm:spPr/>
    </dgm:pt>
    <dgm:pt modelId="{D5DA0152-AD60-46DE-AECA-35E2F544AC3A}" type="pres">
      <dgm:prSet presAssocID="{F59676FD-116E-47A9-B1A3-ABF857F0C062}" presName="hierChild5" presStyleCnt="0"/>
      <dgm:spPr/>
    </dgm:pt>
    <dgm:pt modelId="{F48A28C8-9651-4760-B987-4097A39A10EC}" type="pres">
      <dgm:prSet presAssocID="{1938344D-6458-434A-80A7-19F659A72B87}" presName="hierChild5" presStyleCnt="0"/>
      <dgm:spPr/>
    </dgm:pt>
    <dgm:pt modelId="{887873A3-0E61-4B32-9B4D-7931E320FF19}" type="pres">
      <dgm:prSet presAssocID="{5709E351-CB08-4C38-A0DC-2549A487D271}" presName="hierChild3" presStyleCnt="0"/>
      <dgm:spPr/>
    </dgm:pt>
  </dgm:ptLst>
  <dgm:cxnLst>
    <dgm:cxn modelId="{4318CC36-D06B-461A-9D53-5DE24BD82605}" type="presOf" srcId="{ADD0A67B-D0D5-469C-A152-1FAD77B7CD98}" destId="{B1AC6FFA-795A-4FFE-9D50-6AEEB1B6504C}" srcOrd="0" destOrd="0" presId="urn:microsoft.com/office/officeart/2005/8/layout/orgChart1"/>
    <dgm:cxn modelId="{A6BF0ED1-BC58-406F-A1E4-6171752C102F}" type="presOf" srcId="{1938344D-6458-434A-80A7-19F659A72B87}" destId="{9365CA77-F521-4CF3-8665-0433DBC38578}" srcOrd="0" destOrd="0" presId="urn:microsoft.com/office/officeart/2005/8/layout/orgChart1"/>
    <dgm:cxn modelId="{F2B86BC9-9823-4028-8717-AB0FACF2E235}" type="presOf" srcId="{70851BD0-E92E-41AD-A492-37A99A11DA28}" destId="{069FCA8A-0DC8-498B-9E4F-6120CD8CF628}" srcOrd="0" destOrd="0" presId="urn:microsoft.com/office/officeart/2005/8/layout/orgChart1"/>
    <dgm:cxn modelId="{B4169354-BA38-4EAB-BCDF-0316C8555BD0}" type="presOf" srcId="{8FDBC43C-6500-4802-906D-968412366FF2}" destId="{3488A497-89C4-46CC-B4E3-F93541CD0FC5}" srcOrd="0" destOrd="0" presId="urn:microsoft.com/office/officeart/2005/8/layout/orgChart1"/>
    <dgm:cxn modelId="{82E0B0D6-A8B7-49D6-81D9-C42D7B5FFD39}" type="presOf" srcId="{617FEEB4-398B-4031-B5F0-853BAF74187E}" destId="{572A2703-288E-436D-968D-216983F10687}" srcOrd="0" destOrd="0" presId="urn:microsoft.com/office/officeart/2005/8/layout/orgChart1"/>
    <dgm:cxn modelId="{0F29452C-201B-417C-9E48-27D4DF6CB8D5}" type="presOf" srcId="{ADD0A67B-D0D5-469C-A152-1FAD77B7CD98}" destId="{412C89FB-DFB4-4EB7-B3CC-A51EDDC5D7CD}" srcOrd="1" destOrd="0" presId="urn:microsoft.com/office/officeart/2005/8/layout/orgChart1"/>
    <dgm:cxn modelId="{EFADDACB-342F-43C5-ABD1-C0D9472164FC}" srcId="{5709E351-CB08-4C38-A0DC-2549A487D271}" destId="{1938344D-6458-434A-80A7-19F659A72B87}" srcOrd="0" destOrd="0" parTransId="{617FEEB4-398B-4031-B5F0-853BAF74187E}" sibTransId="{FAC07BE9-C853-43C6-A59F-03040EED3314}"/>
    <dgm:cxn modelId="{7B565395-4352-47B0-8831-7A88DC08C324}" type="presOf" srcId="{8FDBC43C-6500-4802-906D-968412366FF2}" destId="{CA224660-4F6C-4C6A-9ED3-59B70A235048}" srcOrd="1" destOrd="0" presId="urn:microsoft.com/office/officeart/2005/8/layout/orgChart1"/>
    <dgm:cxn modelId="{14E63941-409E-49A9-B7C6-965EBBBE84B7}" type="presOf" srcId="{749AA32D-4068-4C83-9D19-666928D93FFB}" destId="{173B2E82-1820-4F5B-90A2-02EF12C08E9B}" srcOrd="0" destOrd="0" presId="urn:microsoft.com/office/officeart/2005/8/layout/orgChart1"/>
    <dgm:cxn modelId="{200A5B44-B207-4138-95BE-B8ADCD522E4F}" srcId="{1938344D-6458-434A-80A7-19F659A72B87}" destId="{F59676FD-116E-47A9-B1A3-ABF857F0C062}" srcOrd="0" destOrd="0" parTransId="{D9A7FC84-D46D-4FC7-B5F3-8899B046A411}" sibTransId="{58730B10-1188-497B-848B-A0CD8E6F567D}"/>
    <dgm:cxn modelId="{CD090271-EA65-40C1-B6EA-08B7054A77F4}" srcId="{F59676FD-116E-47A9-B1A3-ABF857F0C062}" destId="{ADD0A67B-D0D5-469C-A152-1FAD77B7CD98}" srcOrd="1" destOrd="0" parTransId="{FD1157D9-36C4-446B-87C8-A2E4DF0F4E4C}" sibTransId="{E234F0B8-BA71-4F00-8BF1-8AB167EE7E90}"/>
    <dgm:cxn modelId="{5A508F0C-92FC-4594-BF65-DFD0E892F6BF}" type="presOf" srcId="{1938344D-6458-434A-80A7-19F659A72B87}" destId="{731D1E0A-6509-47E0-925A-89372239863F}" srcOrd="1" destOrd="0" presId="urn:microsoft.com/office/officeart/2005/8/layout/orgChart1"/>
    <dgm:cxn modelId="{5C05E9E5-D03C-421B-83C1-EA4CAC55CD92}" type="presOf" srcId="{FD1157D9-36C4-446B-87C8-A2E4DF0F4E4C}" destId="{AFFF8B88-6A9A-4C78-9F2D-6116F4C8894C}" srcOrd="0" destOrd="0" presId="urn:microsoft.com/office/officeart/2005/8/layout/orgChart1"/>
    <dgm:cxn modelId="{06492BC1-F9B5-498B-BA62-4A4811DF6A14}" type="presOf" srcId="{5709E351-CB08-4C38-A0DC-2549A487D271}" destId="{2AB35307-0AF7-4305-A515-E88EEE52F475}" srcOrd="1" destOrd="0" presId="urn:microsoft.com/office/officeart/2005/8/layout/orgChart1"/>
    <dgm:cxn modelId="{79551E10-20B2-41FC-96AF-91C2CE78933A}" type="presOf" srcId="{F59676FD-116E-47A9-B1A3-ABF857F0C062}" destId="{766D69F7-0ADD-4B4E-8E2A-37C032754A4F}" srcOrd="1" destOrd="0" presId="urn:microsoft.com/office/officeart/2005/8/layout/orgChart1"/>
    <dgm:cxn modelId="{5A0A1C8A-64DB-4509-BB6F-294C54F23219}" type="presOf" srcId="{D9A7FC84-D46D-4FC7-B5F3-8899B046A411}" destId="{4AB6A2AC-9D09-4078-80BF-835194A9D51F}" srcOrd="0" destOrd="0" presId="urn:microsoft.com/office/officeart/2005/8/layout/orgChart1"/>
    <dgm:cxn modelId="{980727C8-0E37-439E-8790-0EAD75398708}" type="presOf" srcId="{F59676FD-116E-47A9-B1A3-ABF857F0C062}" destId="{B57E318C-A66F-4717-ABD9-A6168B1C5934}" srcOrd="0" destOrd="0" presId="urn:microsoft.com/office/officeart/2005/8/layout/orgChart1"/>
    <dgm:cxn modelId="{DD13E540-84CA-44EE-BADB-18D77F66D305}" srcId="{749AA32D-4068-4C83-9D19-666928D93FFB}" destId="{5709E351-CB08-4C38-A0DC-2549A487D271}" srcOrd="0" destOrd="0" parTransId="{75209DBA-E725-4E16-9922-65417E5B83D2}" sibTransId="{8E320BEB-9715-467A-8628-FDDB4D165153}"/>
    <dgm:cxn modelId="{D8ED39D4-AD4A-4A3E-8A2C-64A7809A74B5}" srcId="{F59676FD-116E-47A9-B1A3-ABF857F0C062}" destId="{8FDBC43C-6500-4802-906D-968412366FF2}" srcOrd="0" destOrd="0" parTransId="{70851BD0-E92E-41AD-A492-37A99A11DA28}" sibTransId="{DC105A3C-1C66-4960-AE55-953937695D43}"/>
    <dgm:cxn modelId="{D736B0F7-860A-4F84-913F-77763AF0D02F}" type="presOf" srcId="{5709E351-CB08-4C38-A0DC-2549A487D271}" destId="{98C63A16-D31B-4DC3-B73A-3B9E73CC766B}" srcOrd="0" destOrd="0" presId="urn:microsoft.com/office/officeart/2005/8/layout/orgChart1"/>
    <dgm:cxn modelId="{7A4A2ACA-15C5-4348-8395-25029BC23C19}" type="presParOf" srcId="{173B2E82-1820-4F5B-90A2-02EF12C08E9B}" destId="{7C719FF1-BB5B-4F6F-A0E6-BF3082516D43}" srcOrd="0" destOrd="0" presId="urn:microsoft.com/office/officeart/2005/8/layout/orgChart1"/>
    <dgm:cxn modelId="{C7A2288F-EFB7-48BE-8722-110618775129}" type="presParOf" srcId="{7C719FF1-BB5B-4F6F-A0E6-BF3082516D43}" destId="{63B89DB3-64DE-4ED8-9A60-46EF364D36A8}" srcOrd="0" destOrd="0" presId="urn:microsoft.com/office/officeart/2005/8/layout/orgChart1"/>
    <dgm:cxn modelId="{7D7DF264-1C89-45D7-9F61-514CECF23814}" type="presParOf" srcId="{63B89DB3-64DE-4ED8-9A60-46EF364D36A8}" destId="{98C63A16-D31B-4DC3-B73A-3B9E73CC766B}" srcOrd="0" destOrd="0" presId="urn:microsoft.com/office/officeart/2005/8/layout/orgChart1"/>
    <dgm:cxn modelId="{D36BBDD6-A74F-4CC7-B480-DF63B05AAABF}" type="presParOf" srcId="{63B89DB3-64DE-4ED8-9A60-46EF364D36A8}" destId="{2AB35307-0AF7-4305-A515-E88EEE52F475}" srcOrd="1" destOrd="0" presId="urn:microsoft.com/office/officeart/2005/8/layout/orgChart1"/>
    <dgm:cxn modelId="{8355335D-64C6-4B3F-BCA9-570670A394A6}" type="presParOf" srcId="{7C719FF1-BB5B-4F6F-A0E6-BF3082516D43}" destId="{AC2CAA6C-A9A5-4A02-A282-B4772E91B528}" srcOrd="1" destOrd="0" presId="urn:microsoft.com/office/officeart/2005/8/layout/orgChart1"/>
    <dgm:cxn modelId="{B18822C0-3C3E-428E-9E78-AAF8AFCB5985}" type="presParOf" srcId="{AC2CAA6C-A9A5-4A02-A282-B4772E91B528}" destId="{572A2703-288E-436D-968D-216983F10687}" srcOrd="0" destOrd="0" presId="urn:microsoft.com/office/officeart/2005/8/layout/orgChart1"/>
    <dgm:cxn modelId="{1E01CE8D-CDA5-450A-A3BA-62B273B8F6B2}" type="presParOf" srcId="{AC2CAA6C-A9A5-4A02-A282-B4772E91B528}" destId="{90B2F535-A9B7-4D3C-888C-B999294CFD07}" srcOrd="1" destOrd="0" presId="urn:microsoft.com/office/officeart/2005/8/layout/orgChart1"/>
    <dgm:cxn modelId="{74E19B7F-D890-403E-90FD-A56541C27EDC}" type="presParOf" srcId="{90B2F535-A9B7-4D3C-888C-B999294CFD07}" destId="{D60A1064-8F08-4590-BDC8-F9DC960F19B5}" srcOrd="0" destOrd="0" presId="urn:microsoft.com/office/officeart/2005/8/layout/orgChart1"/>
    <dgm:cxn modelId="{FBFF410E-D4C8-4EA5-BABE-24D42759E06D}" type="presParOf" srcId="{D60A1064-8F08-4590-BDC8-F9DC960F19B5}" destId="{9365CA77-F521-4CF3-8665-0433DBC38578}" srcOrd="0" destOrd="0" presId="urn:microsoft.com/office/officeart/2005/8/layout/orgChart1"/>
    <dgm:cxn modelId="{DD98F8EC-0765-4DD5-B0FF-7EDC21B625E2}" type="presParOf" srcId="{D60A1064-8F08-4590-BDC8-F9DC960F19B5}" destId="{731D1E0A-6509-47E0-925A-89372239863F}" srcOrd="1" destOrd="0" presId="urn:microsoft.com/office/officeart/2005/8/layout/orgChart1"/>
    <dgm:cxn modelId="{5AA940CF-B191-4F66-B3B6-EA0AB1BF6AC7}" type="presParOf" srcId="{90B2F535-A9B7-4D3C-888C-B999294CFD07}" destId="{2C8757E9-2AAD-4DDF-AA5B-0E8A75069E95}" srcOrd="1" destOrd="0" presId="urn:microsoft.com/office/officeart/2005/8/layout/orgChart1"/>
    <dgm:cxn modelId="{9E60E77A-F02E-4E1A-881C-F950036D7689}" type="presParOf" srcId="{2C8757E9-2AAD-4DDF-AA5B-0E8A75069E95}" destId="{4AB6A2AC-9D09-4078-80BF-835194A9D51F}" srcOrd="0" destOrd="0" presId="urn:microsoft.com/office/officeart/2005/8/layout/orgChart1"/>
    <dgm:cxn modelId="{041E9AEA-D73E-4E7C-B91F-1595DA3B8B3A}" type="presParOf" srcId="{2C8757E9-2AAD-4DDF-AA5B-0E8A75069E95}" destId="{9224BE01-B04B-4616-8BCC-AB67A8780456}" srcOrd="1" destOrd="0" presId="urn:microsoft.com/office/officeart/2005/8/layout/orgChart1"/>
    <dgm:cxn modelId="{B113781B-9C2A-4DBE-9A93-62C02B771761}" type="presParOf" srcId="{9224BE01-B04B-4616-8BCC-AB67A8780456}" destId="{AD396E63-A2DE-4EBF-9AFE-5342A18C529E}" srcOrd="0" destOrd="0" presId="urn:microsoft.com/office/officeart/2005/8/layout/orgChart1"/>
    <dgm:cxn modelId="{44E860CA-3C48-4203-921F-4E6A73C51366}" type="presParOf" srcId="{AD396E63-A2DE-4EBF-9AFE-5342A18C529E}" destId="{B57E318C-A66F-4717-ABD9-A6168B1C5934}" srcOrd="0" destOrd="0" presId="urn:microsoft.com/office/officeart/2005/8/layout/orgChart1"/>
    <dgm:cxn modelId="{088CDA84-D503-4F4B-8481-D752982A16BB}" type="presParOf" srcId="{AD396E63-A2DE-4EBF-9AFE-5342A18C529E}" destId="{766D69F7-0ADD-4B4E-8E2A-37C032754A4F}" srcOrd="1" destOrd="0" presId="urn:microsoft.com/office/officeart/2005/8/layout/orgChart1"/>
    <dgm:cxn modelId="{5CB01A02-7634-406E-A534-FD42F258DF6F}" type="presParOf" srcId="{9224BE01-B04B-4616-8BCC-AB67A8780456}" destId="{53DA25D6-8F98-4BC5-8768-CEB0B9BBE537}" srcOrd="1" destOrd="0" presId="urn:microsoft.com/office/officeart/2005/8/layout/orgChart1"/>
    <dgm:cxn modelId="{A903875B-C097-40EC-A3A7-D0D70A3D9EF2}" type="presParOf" srcId="{53DA25D6-8F98-4BC5-8768-CEB0B9BBE537}" destId="{069FCA8A-0DC8-498B-9E4F-6120CD8CF628}" srcOrd="0" destOrd="0" presId="urn:microsoft.com/office/officeart/2005/8/layout/orgChart1"/>
    <dgm:cxn modelId="{72C320D1-2228-476E-AFF1-79FD682CA728}" type="presParOf" srcId="{53DA25D6-8F98-4BC5-8768-CEB0B9BBE537}" destId="{7FA73440-15B5-493F-92AF-E268CB2E822C}" srcOrd="1" destOrd="0" presId="urn:microsoft.com/office/officeart/2005/8/layout/orgChart1"/>
    <dgm:cxn modelId="{BB365990-B3C7-41BE-8943-3A619B763C6D}" type="presParOf" srcId="{7FA73440-15B5-493F-92AF-E268CB2E822C}" destId="{0F2C53A2-BDF6-4B55-8753-71BF220FC622}" srcOrd="0" destOrd="0" presId="urn:microsoft.com/office/officeart/2005/8/layout/orgChart1"/>
    <dgm:cxn modelId="{F4921CB2-CB60-4DD6-AB3D-F74DA3964934}" type="presParOf" srcId="{0F2C53A2-BDF6-4B55-8753-71BF220FC622}" destId="{3488A497-89C4-46CC-B4E3-F93541CD0FC5}" srcOrd="0" destOrd="0" presId="urn:microsoft.com/office/officeart/2005/8/layout/orgChart1"/>
    <dgm:cxn modelId="{7FC3B671-5C85-4698-B951-11C58613595D}" type="presParOf" srcId="{0F2C53A2-BDF6-4B55-8753-71BF220FC622}" destId="{CA224660-4F6C-4C6A-9ED3-59B70A235048}" srcOrd="1" destOrd="0" presId="urn:microsoft.com/office/officeart/2005/8/layout/orgChart1"/>
    <dgm:cxn modelId="{7A85D9D9-F419-473D-BC39-0E096EDD7277}" type="presParOf" srcId="{7FA73440-15B5-493F-92AF-E268CB2E822C}" destId="{52BAD482-7CF7-4542-9B3E-4EEB2FD7C7DF}" srcOrd="1" destOrd="0" presId="urn:microsoft.com/office/officeart/2005/8/layout/orgChart1"/>
    <dgm:cxn modelId="{4405A12E-504D-4711-8C6B-5493D5D3EA1D}" type="presParOf" srcId="{7FA73440-15B5-493F-92AF-E268CB2E822C}" destId="{6F615324-4A5E-4D79-8655-14DFF216C2D4}" srcOrd="2" destOrd="0" presId="urn:microsoft.com/office/officeart/2005/8/layout/orgChart1"/>
    <dgm:cxn modelId="{E444920F-2480-4391-B557-9BFF16B6F751}" type="presParOf" srcId="{53DA25D6-8F98-4BC5-8768-CEB0B9BBE537}" destId="{AFFF8B88-6A9A-4C78-9F2D-6116F4C8894C}" srcOrd="2" destOrd="0" presId="urn:microsoft.com/office/officeart/2005/8/layout/orgChart1"/>
    <dgm:cxn modelId="{F1A1D7A6-4333-4A95-A685-1B077E722532}" type="presParOf" srcId="{53DA25D6-8F98-4BC5-8768-CEB0B9BBE537}" destId="{16529107-E84D-4072-8989-AEC0714F3B05}" srcOrd="3" destOrd="0" presId="urn:microsoft.com/office/officeart/2005/8/layout/orgChart1"/>
    <dgm:cxn modelId="{E2116151-48A2-46A3-82F2-834657C772FC}" type="presParOf" srcId="{16529107-E84D-4072-8989-AEC0714F3B05}" destId="{BBE984E3-681C-44B1-948C-76D808761F5C}" srcOrd="0" destOrd="0" presId="urn:microsoft.com/office/officeart/2005/8/layout/orgChart1"/>
    <dgm:cxn modelId="{048A83D4-C390-429B-84AC-4D2966DF6696}" type="presParOf" srcId="{BBE984E3-681C-44B1-948C-76D808761F5C}" destId="{B1AC6FFA-795A-4FFE-9D50-6AEEB1B6504C}" srcOrd="0" destOrd="0" presId="urn:microsoft.com/office/officeart/2005/8/layout/orgChart1"/>
    <dgm:cxn modelId="{4F53E308-5F4D-43FC-A5DE-849A3516B1C0}" type="presParOf" srcId="{BBE984E3-681C-44B1-948C-76D808761F5C}" destId="{412C89FB-DFB4-4EB7-B3CC-A51EDDC5D7CD}" srcOrd="1" destOrd="0" presId="urn:microsoft.com/office/officeart/2005/8/layout/orgChart1"/>
    <dgm:cxn modelId="{CC817C5C-773F-43DC-A383-0570F46C507B}" type="presParOf" srcId="{16529107-E84D-4072-8989-AEC0714F3B05}" destId="{EA5A295F-7ED6-474F-82C4-4B1307BF0B82}" srcOrd="1" destOrd="0" presId="urn:microsoft.com/office/officeart/2005/8/layout/orgChart1"/>
    <dgm:cxn modelId="{108FB006-2E65-4AC9-BA04-4853885D9C54}" type="presParOf" srcId="{16529107-E84D-4072-8989-AEC0714F3B05}" destId="{2861AF0B-7AE3-44A4-A8D1-DDE0FB8200C7}" srcOrd="2" destOrd="0" presId="urn:microsoft.com/office/officeart/2005/8/layout/orgChart1"/>
    <dgm:cxn modelId="{B5AB216D-A056-4CDC-9CC7-462B276014F2}" type="presParOf" srcId="{9224BE01-B04B-4616-8BCC-AB67A8780456}" destId="{D5DA0152-AD60-46DE-AECA-35E2F544AC3A}" srcOrd="2" destOrd="0" presId="urn:microsoft.com/office/officeart/2005/8/layout/orgChart1"/>
    <dgm:cxn modelId="{2500C787-2CC0-4187-B191-5DEC82543987}" type="presParOf" srcId="{90B2F535-A9B7-4D3C-888C-B999294CFD07}" destId="{F48A28C8-9651-4760-B987-4097A39A10EC}" srcOrd="2" destOrd="0" presId="urn:microsoft.com/office/officeart/2005/8/layout/orgChart1"/>
    <dgm:cxn modelId="{EC178556-346C-4A18-8F39-B6A1DF7446EA}" type="presParOf" srcId="{7C719FF1-BB5B-4F6F-A0E6-BF3082516D43}" destId="{887873A3-0E61-4B32-9B4D-7931E320FF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620ADA2-97EE-47FF-8D90-0467C402A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9710CEA-DA8E-48AB-96F2-9D531E91D9B3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Diseño y Mantenimiento a Punto de Flor</a:t>
          </a:r>
          <a:endParaRPr lang="es-ES" sz="1200" dirty="0"/>
        </a:p>
      </dgm:t>
    </dgm:pt>
    <dgm:pt modelId="{91540818-E4A7-43FE-85A3-1EA97EB9A5FC}" type="parTrans" cxnId="{80B241D3-25BE-4D33-BCF5-5EB423E0DEC5}">
      <dgm:prSet/>
      <dgm:spPr/>
      <dgm:t>
        <a:bodyPr/>
        <a:lstStyle/>
        <a:p>
          <a:endParaRPr lang="es-ES" sz="1200"/>
        </a:p>
      </dgm:t>
    </dgm:pt>
    <dgm:pt modelId="{9C032940-8E37-49AC-AF97-FDC98EE507E1}" type="sibTrans" cxnId="{80B241D3-25BE-4D33-BCF5-5EB423E0DEC5}">
      <dgm:prSet/>
      <dgm:spPr/>
      <dgm:t>
        <a:bodyPr/>
        <a:lstStyle/>
        <a:p>
          <a:endParaRPr lang="es-ES" sz="1200"/>
        </a:p>
      </dgm:t>
    </dgm:pt>
    <dgm:pt modelId="{E21A3840-5BCE-4213-92E8-67CD3A920D89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</a:t>
          </a:r>
        </a:p>
      </dgm:t>
    </dgm:pt>
    <dgm:pt modelId="{2EE5915B-7158-4C75-9749-7CD2D8FACE65}" type="parTrans" cxnId="{31D40D94-B7AF-442F-9C37-A57F26F79726}">
      <dgm:prSet/>
      <dgm:spPr/>
      <dgm:t>
        <a:bodyPr/>
        <a:lstStyle/>
        <a:p>
          <a:endParaRPr lang="es-ES" sz="1200"/>
        </a:p>
      </dgm:t>
    </dgm:pt>
    <dgm:pt modelId="{02483BF7-049F-45AC-BC61-29BA1FD8ADA9}" type="sibTrans" cxnId="{31D40D94-B7AF-442F-9C37-A57F26F79726}">
      <dgm:prSet/>
      <dgm:spPr/>
      <dgm:t>
        <a:bodyPr/>
        <a:lstStyle/>
        <a:p>
          <a:endParaRPr lang="es-ES" sz="1200"/>
        </a:p>
      </dgm:t>
    </dgm:pt>
    <dgm:pt modelId="{640F3617-B19D-499D-AE5B-31C3E160DBA9}">
      <dgm:prSet custT="1"/>
      <dgm:spPr/>
      <dgm:t>
        <a:bodyPr/>
        <a:lstStyle/>
        <a:p>
          <a:r>
            <a:rPr kumimoji="1" lang="es-ES_tradnl" altLang="es-MX" sz="1200" dirty="0" smtClean="0">
              <a:latin typeface="+mn-lt"/>
            </a:rPr>
            <a:t>Auxiliar Operativo(a)</a:t>
          </a:r>
        </a:p>
        <a:p>
          <a:r>
            <a:rPr kumimoji="1" lang="es-ES_tradnl" altLang="es-MX" sz="1200" dirty="0" smtClean="0">
              <a:latin typeface="+mn-lt"/>
            </a:rPr>
            <a:t>Auxiliares de Jardinería </a:t>
          </a:r>
          <a:endParaRPr kumimoji="1" lang="es-ES_tradnl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ES_tradnl" altLang="es-MX" sz="1200" dirty="0" smtClean="0">
              <a:latin typeface="+mn-lt"/>
            </a:rPr>
            <a:t>Ayudante General </a:t>
          </a:r>
        </a:p>
        <a:p>
          <a:r>
            <a:rPr kumimoji="1" lang="es-ES_tradnl" altLang="es-MX" sz="1200" dirty="0" smtClean="0">
              <a:latin typeface="+mn-lt"/>
            </a:rPr>
            <a:t>Choferes </a:t>
          </a:r>
        </a:p>
        <a:p>
          <a:r>
            <a:rPr kumimoji="1" lang="es-ES_tradnl" altLang="es-MX" sz="1200" dirty="0" smtClean="0">
              <a:latin typeface="+mn-lt"/>
            </a:rPr>
            <a:t>Encargado(a) Sección </a:t>
          </a:r>
          <a:endParaRPr lang="es-ES" sz="1200" dirty="0"/>
        </a:p>
      </dgm:t>
    </dgm:pt>
    <dgm:pt modelId="{332C47AD-ABCF-4993-A50D-6D48DEC29D2C}" type="parTrans" cxnId="{AA67DCD2-4C26-44B2-8AB6-66EC59B81EE9}">
      <dgm:prSet/>
      <dgm:spPr/>
      <dgm:t>
        <a:bodyPr/>
        <a:lstStyle/>
        <a:p>
          <a:endParaRPr lang="es-ES" sz="1200"/>
        </a:p>
      </dgm:t>
    </dgm:pt>
    <dgm:pt modelId="{C555D378-DAF7-4C63-A0AE-053CD03548AA}" type="sibTrans" cxnId="{AA67DCD2-4C26-44B2-8AB6-66EC59B81EE9}">
      <dgm:prSet/>
      <dgm:spPr/>
      <dgm:t>
        <a:bodyPr/>
        <a:lstStyle/>
        <a:p>
          <a:endParaRPr lang="es-ES" sz="1200"/>
        </a:p>
      </dgm:t>
    </dgm:pt>
    <dgm:pt modelId="{1A09F901-1847-4D47-88E9-D921C0EC798F}">
      <dgm:prSet custT="1"/>
      <dgm:spPr/>
      <dgm:t>
        <a:bodyPr/>
        <a:lstStyle/>
        <a:p>
          <a:r>
            <a:rPr kumimoji="1" lang="es-ES_tradnl" altLang="es-MX" sz="1200" dirty="0" smtClean="0">
              <a:latin typeface="+mn-lt"/>
            </a:rPr>
            <a:t>Encargado(a) </a:t>
          </a:r>
        </a:p>
        <a:p>
          <a:r>
            <a:rPr kumimoji="1" lang="es-ES_tradnl" altLang="es-MX" sz="1200" dirty="0" smtClean="0">
              <a:latin typeface="+mn-lt"/>
            </a:rPr>
            <a:t>Mayordomos(as) </a:t>
          </a:r>
        </a:p>
        <a:p>
          <a:r>
            <a:rPr kumimoji="1" lang="es-ES_tradnl" altLang="es-MX" sz="1200" dirty="0" smtClean="0">
              <a:latin typeface="+mn-lt"/>
            </a:rPr>
            <a:t>Operadores(as) Máquina Liviana</a:t>
          </a:r>
        </a:p>
        <a:p>
          <a:r>
            <a:rPr kumimoji="1" lang="es-ES_tradnl" altLang="es-MX" sz="1200" dirty="0" smtClean="0">
              <a:latin typeface="+mn-lt"/>
            </a:rPr>
            <a:t>Operador(a) Máquina Pesada</a:t>
          </a:r>
        </a:p>
        <a:p>
          <a:endParaRPr lang="es-ES" sz="1200" dirty="0"/>
        </a:p>
      </dgm:t>
    </dgm:pt>
    <dgm:pt modelId="{D7F4809F-0D40-4DC3-A3BB-5D7A2A813331}" type="parTrans" cxnId="{057B016F-A567-4D59-9F03-646499705A7E}">
      <dgm:prSet/>
      <dgm:spPr/>
      <dgm:t>
        <a:bodyPr/>
        <a:lstStyle/>
        <a:p>
          <a:endParaRPr lang="es-ES" sz="1200"/>
        </a:p>
      </dgm:t>
    </dgm:pt>
    <dgm:pt modelId="{A4CE5BFC-949F-4664-8649-C527E4AF6B8B}" type="sibTrans" cxnId="{057B016F-A567-4D59-9F03-646499705A7E}">
      <dgm:prSet/>
      <dgm:spPr/>
      <dgm:t>
        <a:bodyPr/>
        <a:lstStyle/>
        <a:p>
          <a:endParaRPr lang="es-ES" sz="1200"/>
        </a:p>
      </dgm:t>
    </dgm:pt>
    <dgm:pt modelId="{FB487A6D-6744-4551-93AA-468BA4EB74AA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Plazas del primer Cuadro de la Ciudad</a:t>
          </a:r>
        </a:p>
      </dgm:t>
    </dgm:pt>
    <dgm:pt modelId="{352B044D-C45A-4595-BDE7-DCE2DFA0DEF9}" type="parTrans" cxnId="{4FBFA60E-6A31-4D9C-991F-A70B0DB18CA2}">
      <dgm:prSet/>
      <dgm:spPr/>
      <dgm:t>
        <a:bodyPr/>
        <a:lstStyle/>
        <a:p>
          <a:endParaRPr lang="es-ES" sz="1200"/>
        </a:p>
      </dgm:t>
    </dgm:pt>
    <dgm:pt modelId="{9B8B391E-5591-4636-B6FE-51F82F6E78B7}" type="sibTrans" cxnId="{4FBFA60E-6A31-4D9C-991F-A70B0DB18CA2}">
      <dgm:prSet/>
      <dgm:spPr/>
      <dgm:t>
        <a:bodyPr/>
        <a:lstStyle/>
        <a:p>
          <a:endParaRPr lang="es-ES" sz="1200"/>
        </a:p>
      </dgm:t>
    </dgm:pt>
    <dgm:pt modelId="{A938C0DF-2359-4F5B-ABBA-376C5FFF4D30}">
      <dgm:prSet custT="1"/>
      <dgm:spPr/>
      <dgm:t>
        <a:bodyPr/>
        <a:lstStyle/>
        <a:p>
          <a:r>
            <a:rPr kumimoji="1" lang="es-ES_tradnl" altLang="es-MX" sz="1200" dirty="0" smtClean="0">
              <a:latin typeface="+mn-lt"/>
            </a:rPr>
            <a:t>Encargado(a) Sección </a:t>
          </a:r>
        </a:p>
        <a:p>
          <a:r>
            <a:rPr kumimoji="1" lang="es-ES_tradnl" altLang="es-MX" sz="1200" dirty="0" smtClean="0">
              <a:latin typeface="+mn-lt"/>
            </a:rPr>
            <a:t>Mayordomos(as)</a:t>
          </a:r>
        </a:p>
        <a:p>
          <a:r>
            <a:rPr kumimoji="1" lang="es-ES_tradnl" altLang="es-MX" sz="1200" dirty="0" smtClean="0">
              <a:latin typeface="+mn-lt"/>
            </a:rPr>
            <a:t>Operadores(as) Máquina Liviana</a:t>
          </a:r>
        </a:p>
      </dgm:t>
    </dgm:pt>
    <dgm:pt modelId="{9B1F50E3-26D4-4C88-8D60-EA61850005E2}" type="parTrans" cxnId="{A6EE33F2-F599-4EC9-B3AD-0E710B9E381F}">
      <dgm:prSet/>
      <dgm:spPr/>
      <dgm:t>
        <a:bodyPr/>
        <a:lstStyle/>
        <a:p>
          <a:endParaRPr lang="es-ES" sz="1200"/>
        </a:p>
      </dgm:t>
    </dgm:pt>
    <dgm:pt modelId="{87AE6EEE-9BAB-4A4B-A682-771A8B181C7A}" type="sibTrans" cxnId="{A6EE33F2-F599-4EC9-B3AD-0E710B9E381F}">
      <dgm:prSet/>
      <dgm:spPr/>
      <dgm:t>
        <a:bodyPr/>
        <a:lstStyle/>
        <a:p>
          <a:endParaRPr lang="es-ES" sz="1200"/>
        </a:p>
      </dgm:t>
    </dgm:pt>
    <dgm:pt modelId="{412C5FCD-CE80-4B60-BE65-D8D569B64D93}">
      <dgm:prSet custT="1"/>
      <dgm:spPr/>
      <dgm:t>
        <a:bodyPr/>
        <a:lstStyle/>
        <a:p>
          <a:r>
            <a:rPr kumimoji="1" lang="es-ES_tradnl" altLang="es-MX" sz="1200" dirty="0" smtClean="0">
              <a:latin typeface="+mn-lt"/>
            </a:rPr>
            <a:t>Auxiliares de Jardinería</a:t>
          </a:r>
        </a:p>
        <a:p>
          <a:r>
            <a:rPr kumimoji="1" lang="es-ES_tradnl" altLang="es-MX" sz="1200" dirty="0" smtClean="0">
              <a:latin typeface="+mn-lt"/>
            </a:rPr>
            <a:t>Ayudante General </a:t>
          </a:r>
          <a:endParaRPr lang="es-ES" sz="1200" dirty="0"/>
        </a:p>
      </dgm:t>
    </dgm:pt>
    <dgm:pt modelId="{A43F72D5-88CA-40F0-8752-3E8ABC91953F}" type="parTrans" cxnId="{44496EB2-A0EC-4258-A5D0-F105F06A0838}">
      <dgm:prSet/>
      <dgm:spPr/>
      <dgm:t>
        <a:bodyPr/>
        <a:lstStyle/>
        <a:p>
          <a:endParaRPr lang="es-ES" sz="1200"/>
        </a:p>
      </dgm:t>
    </dgm:pt>
    <dgm:pt modelId="{2AC2CEF8-DACB-49EB-B646-238CEFA967D1}" type="sibTrans" cxnId="{44496EB2-A0EC-4258-A5D0-F105F06A0838}">
      <dgm:prSet/>
      <dgm:spPr/>
      <dgm:t>
        <a:bodyPr/>
        <a:lstStyle/>
        <a:p>
          <a:endParaRPr lang="es-ES" sz="1200"/>
        </a:p>
      </dgm:t>
    </dgm:pt>
    <dgm:pt modelId="{E0EFAF4C-7E05-43E8-8D86-2D7B0A4B6DB5}" type="pres">
      <dgm:prSet presAssocID="{1620ADA2-97EE-47FF-8D90-0467C402A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BF7A0-261D-4A70-98ED-F830FAFE70D7}" type="pres">
      <dgm:prSet presAssocID="{E9710CEA-DA8E-48AB-96F2-9D531E91D9B3}" presName="hierRoot1" presStyleCnt="0">
        <dgm:presLayoutVars>
          <dgm:hierBranch val="init"/>
        </dgm:presLayoutVars>
      </dgm:prSet>
      <dgm:spPr/>
    </dgm:pt>
    <dgm:pt modelId="{1EFFE66E-30A6-4789-BB9C-6C903D2E19D7}" type="pres">
      <dgm:prSet presAssocID="{E9710CEA-DA8E-48AB-96F2-9D531E91D9B3}" presName="rootComposite1" presStyleCnt="0"/>
      <dgm:spPr/>
    </dgm:pt>
    <dgm:pt modelId="{F8BEBCEE-CE85-4D24-8A34-1B8A15BCCC10}" type="pres">
      <dgm:prSet presAssocID="{E9710CEA-DA8E-48AB-96F2-9D531E91D9B3}" presName="rootText1" presStyleLbl="node0" presStyleIdx="0" presStyleCnt="1" custScaleX="118952" custScaleY="57237" custLinFactNeighborX="37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0AB6D6-9756-4B51-A2FD-DB27BCCD6DDE}" type="pres">
      <dgm:prSet presAssocID="{E9710CEA-DA8E-48AB-96F2-9D531E91D9B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0315417-9812-450A-BEDE-FC4F9A5E4E69}" type="pres">
      <dgm:prSet presAssocID="{E9710CEA-DA8E-48AB-96F2-9D531E91D9B3}" presName="hierChild2" presStyleCnt="0"/>
      <dgm:spPr/>
    </dgm:pt>
    <dgm:pt modelId="{FB6A075F-B583-40BD-A7F8-62EEAD60CD4E}" type="pres">
      <dgm:prSet presAssocID="{2EE5915B-7158-4C75-9749-7CD2D8FACE6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E507CD8-BD7A-40D4-AE29-86F154C63795}" type="pres">
      <dgm:prSet presAssocID="{E21A3840-5BCE-4213-92E8-67CD3A920D89}" presName="hierRoot2" presStyleCnt="0">
        <dgm:presLayoutVars>
          <dgm:hierBranch/>
        </dgm:presLayoutVars>
      </dgm:prSet>
      <dgm:spPr/>
    </dgm:pt>
    <dgm:pt modelId="{5AB1BC8E-A7AB-47A0-91C8-C69B219A35CB}" type="pres">
      <dgm:prSet presAssocID="{E21A3840-5BCE-4213-92E8-67CD3A920D89}" presName="rootComposite" presStyleCnt="0"/>
      <dgm:spPr/>
    </dgm:pt>
    <dgm:pt modelId="{A47EF811-AFBA-40D2-9CA5-79569A5ED425}" type="pres">
      <dgm:prSet presAssocID="{E21A3840-5BCE-4213-92E8-67CD3A920D89}" presName="rootText" presStyleLbl="node2" presStyleIdx="0" presStyleCnt="1" custScaleY="58317" custLinFactNeighborX="37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3DBC0-C806-4462-817B-486D62DCF943}" type="pres">
      <dgm:prSet presAssocID="{E21A3840-5BCE-4213-92E8-67CD3A920D89}" presName="rootConnector" presStyleLbl="node2" presStyleIdx="0" presStyleCnt="1"/>
      <dgm:spPr/>
      <dgm:t>
        <a:bodyPr/>
        <a:lstStyle/>
        <a:p>
          <a:endParaRPr lang="es-ES"/>
        </a:p>
      </dgm:t>
    </dgm:pt>
    <dgm:pt modelId="{BB3656C6-FD97-4285-9030-A37F0BD2CBC7}" type="pres">
      <dgm:prSet presAssocID="{E21A3840-5BCE-4213-92E8-67CD3A920D89}" presName="hierChild4" presStyleCnt="0"/>
      <dgm:spPr/>
    </dgm:pt>
    <dgm:pt modelId="{2832E0E4-DF87-4196-9626-9856971474B4}" type="pres">
      <dgm:prSet presAssocID="{332C47AD-ABCF-4993-A50D-6D48DEC29D2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0CACEA3C-3E58-4F33-91BF-6B8D826AA2D8}" type="pres">
      <dgm:prSet presAssocID="{640F3617-B19D-499D-AE5B-31C3E160DBA9}" presName="hierRoot2" presStyleCnt="0">
        <dgm:presLayoutVars>
          <dgm:hierBranch val="init"/>
        </dgm:presLayoutVars>
      </dgm:prSet>
      <dgm:spPr/>
    </dgm:pt>
    <dgm:pt modelId="{9DBEEF8B-F3E7-41DB-9414-BB761A4DC6C6}" type="pres">
      <dgm:prSet presAssocID="{640F3617-B19D-499D-AE5B-31C3E160DBA9}" presName="rootComposite" presStyleCnt="0"/>
      <dgm:spPr/>
    </dgm:pt>
    <dgm:pt modelId="{08EFDB8A-1E56-4783-9A95-E24BEF14D4C0}" type="pres">
      <dgm:prSet presAssocID="{640F3617-B19D-499D-AE5B-31C3E160DBA9}" presName="rootText" presStyleLbl="node3" presStyleIdx="0" presStyleCnt="3" custScaleX="116418" custScaleY="254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E9D83-6C76-4E51-A22D-D9A21179075E}" type="pres">
      <dgm:prSet presAssocID="{640F3617-B19D-499D-AE5B-31C3E160DBA9}" presName="rootConnector" presStyleLbl="node3" presStyleIdx="0" presStyleCnt="3"/>
      <dgm:spPr/>
      <dgm:t>
        <a:bodyPr/>
        <a:lstStyle/>
        <a:p>
          <a:endParaRPr lang="es-ES"/>
        </a:p>
      </dgm:t>
    </dgm:pt>
    <dgm:pt modelId="{EBC2B5A9-94F0-40D5-B2E9-59F027F466BA}" type="pres">
      <dgm:prSet presAssocID="{640F3617-B19D-499D-AE5B-31C3E160DBA9}" presName="hierChild4" presStyleCnt="0"/>
      <dgm:spPr/>
    </dgm:pt>
    <dgm:pt modelId="{0CD00752-E510-4120-9AD0-EB8369BBF5EA}" type="pres">
      <dgm:prSet presAssocID="{640F3617-B19D-499D-AE5B-31C3E160DBA9}" presName="hierChild5" presStyleCnt="0"/>
      <dgm:spPr/>
    </dgm:pt>
    <dgm:pt modelId="{2ED19DF1-4112-41AA-A28B-B89E548F3C3A}" type="pres">
      <dgm:prSet presAssocID="{D7F4809F-0D40-4DC3-A3BB-5D7A2A81333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41A97D4-C7E8-46D0-B022-923B0BF7FF0A}" type="pres">
      <dgm:prSet presAssocID="{1A09F901-1847-4D47-88E9-D921C0EC798F}" presName="hierRoot2" presStyleCnt="0">
        <dgm:presLayoutVars>
          <dgm:hierBranch val="init"/>
        </dgm:presLayoutVars>
      </dgm:prSet>
      <dgm:spPr/>
    </dgm:pt>
    <dgm:pt modelId="{49810DA0-EBD0-4300-B07A-20A52D84D91F}" type="pres">
      <dgm:prSet presAssocID="{1A09F901-1847-4D47-88E9-D921C0EC798F}" presName="rootComposite" presStyleCnt="0"/>
      <dgm:spPr/>
    </dgm:pt>
    <dgm:pt modelId="{A40F3EA9-AB46-4041-B41A-4524B353219A}" type="pres">
      <dgm:prSet presAssocID="{1A09F901-1847-4D47-88E9-D921C0EC798F}" presName="rootText" presStyleLbl="node3" presStyleIdx="1" presStyleCnt="3" custScaleX="116418" custScaleY="254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72152-9099-4A13-AFDF-AD2EE086EC31}" type="pres">
      <dgm:prSet presAssocID="{1A09F901-1847-4D47-88E9-D921C0EC798F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841D28-FE79-447E-B441-4D600F2838DE}" type="pres">
      <dgm:prSet presAssocID="{1A09F901-1847-4D47-88E9-D921C0EC798F}" presName="hierChild4" presStyleCnt="0"/>
      <dgm:spPr/>
    </dgm:pt>
    <dgm:pt modelId="{A82898AE-BAE3-4761-89C1-BA2DC7E72AEC}" type="pres">
      <dgm:prSet presAssocID="{1A09F901-1847-4D47-88E9-D921C0EC798F}" presName="hierChild5" presStyleCnt="0"/>
      <dgm:spPr/>
    </dgm:pt>
    <dgm:pt modelId="{FE0BB5FB-306D-4E94-800B-7111E1050194}" type="pres">
      <dgm:prSet presAssocID="{352B044D-C45A-4595-BDE7-DCE2DFA0DEF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BE0A745-9770-44FD-8536-D377DC198FB1}" type="pres">
      <dgm:prSet presAssocID="{FB487A6D-6744-4551-93AA-468BA4EB74AA}" presName="hierRoot2" presStyleCnt="0">
        <dgm:presLayoutVars>
          <dgm:hierBranch/>
        </dgm:presLayoutVars>
      </dgm:prSet>
      <dgm:spPr/>
    </dgm:pt>
    <dgm:pt modelId="{A3CD36DB-E652-40D8-B16F-8AB0C2CC8F8C}" type="pres">
      <dgm:prSet presAssocID="{FB487A6D-6744-4551-93AA-468BA4EB74AA}" presName="rootComposite" presStyleCnt="0"/>
      <dgm:spPr/>
    </dgm:pt>
    <dgm:pt modelId="{D6D6C093-B768-4B82-94BE-8A459A519609}" type="pres">
      <dgm:prSet presAssocID="{FB487A6D-6744-4551-93AA-468BA4EB74AA}" presName="rootText" presStyleLbl="node3" presStyleIdx="2" presStyleCnt="3" custScaleY="42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A987-53B3-4910-9FF7-FA7383A38853}" type="pres">
      <dgm:prSet presAssocID="{FB487A6D-6744-4551-93AA-468BA4EB74AA}" presName="rootConnector" presStyleLbl="node3" presStyleIdx="2" presStyleCnt="3"/>
      <dgm:spPr/>
      <dgm:t>
        <a:bodyPr/>
        <a:lstStyle/>
        <a:p>
          <a:endParaRPr lang="es-ES"/>
        </a:p>
      </dgm:t>
    </dgm:pt>
    <dgm:pt modelId="{35F299FB-009F-47A6-9AD1-BD89530DED5D}" type="pres">
      <dgm:prSet presAssocID="{FB487A6D-6744-4551-93AA-468BA4EB74AA}" presName="hierChild4" presStyleCnt="0"/>
      <dgm:spPr/>
    </dgm:pt>
    <dgm:pt modelId="{6929D4CF-B365-47A1-AF73-609EEEAFF71F}" type="pres">
      <dgm:prSet presAssocID="{9B1F50E3-26D4-4C88-8D60-EA61850005E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28F57154-5A4D-4A84-9CFC-8ABDA2CF3453}" type="pres">
      <dgm:prSet presAssocID="{A938C0DF-2359-4F5B-ABBA-376C5FFF4D30}" presName="hierRoot2" presStyleCnt="0">
        <dgm:presLayoutVars>
          <dgm:hierBranch val="init"/>
        </dgm:presLayoutVars>
      </dgm:prSet>
      <dgm:spPr/>
    </dgm:pt>
    <dgm:pt modelId="{80644DDE-D270-4472-943B-66EDBC4E1495}" type="pres">
      <dgm:prSet presAssocID="{A938C0DF-2359-4F5B-ABBA-376C5FFF4D30}" presName="rootComposite" presStyleCnt="0"/>
      <dgm:spPr/>
    </dgm:pt>
    <dgm:pt modelId="{99556A27-69D2-4143-AD4B-B494BF9E79B5}" type="pres">
      <dgm:prSet presAssocID="{A938C0DF-2359-4F5B-ABBA-376C5FFF4D30}" presName="rootText" presStyleLbl="node4" presStyleIdx="0" presStyleCnt="2" custScaleX="115134" custScaleY="176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93DE9-3EAF-431B-8B20-A261E9A55C15}" type="pres">
      <dgm:prSet presAssocID="{A938C0DF-2359-4F5B-ABBA-376C5FFF4D30}" presName="rootConnector" presStyleLbl="node4" presStyleIdx="0" presStyleCnt="2"/>
      <dgm:spPr/>
      <dgm:t>
        <a:bodyPr/>
        <a:lstStyle/>
        <a:p>
          <a:endParaRPr lang="es-ES"/>
        </a:p>
      </dgm:t>
    </dgm:pt>
    <dgm:pt modelId="{8B46059F-518B-443C-9CA9-1BB970416250}" type="pres">
      <dgm:prSet presAssocID="{A938C0DF-2359-4F5B-ABBA-376C5FFF4D30}" presName="hierChild4" presStyleCnt="0"/>
      <dgm:spPr/>
    </dgm:pt>
    <dgm:pt modelId="{6FD6F32D-9DC5-4D21-A4A5-D2513624ABB5}" type="pres">
      <dgm:prSet presAssocID="{A938C0DF-2359-4F5B-ABBA-376C5FFF4D30}" presName="hierChild5" presStyleCnt="0"/>
      <dgm:spPr/>
    </dgm:pt>
    <dgm:pt modelId="{8852CD24-F3B9-4ADE-9E48-D371FC2CFD84}" type="pres">
      <dgm:prSet presAssocID="{A43F72D5-88CA-40F0-8752-3E8ABC91953F}" presName="Name35" presStyleLbl="parChTrans1D4" presStyleIdx="1" presStyleCnt="2"/>
      <dgm:spPr/>
      <dgm:t>
        <a:bodyPr/>
        <a:lstStyle/>
        <a:p>
          <a:endParaRPr lang="es-ES"/>
        </a:p>
      </dgm:t>
    </dgm:pt>
    <dgm:pt modelId="{C9FF4F86-92D5-430A-9344-FDF308782494}" type="pres">
      <dgm:prSet presAssocID="{412C5FCD-CE80-4B60-BE65-D8D569B64D93}" presName="hierRoot2" presStyleCnt="0">
        <dgm:presLayoutVars>
          <dgm:hierBranch val="init"/>
        </dgm:presLayoutVars>
      </dgm:prSet>
      <dgm:spPr/>
    </dgm:pt>
    <dgm:pt modelId="{C45975BD-9999-439A-97DA-34E831CC9B02}" type="pres">
      <dgm:prSet presAssocID="{412C5FCD-CE80-4B60-BE65-D8D569B64D93}" presName="rootComposite" presStyleCnt="0"/>
      <dgm:spPr/>
    </dgm:pt>
    <dgm:pt modelId="{39D80F87-3CB4-4CE9-8F46-F125D2BC9718}" type="pres">
      <dgm:prSet presAssocID="{412C5FCD-CE80-4B60-BE65-D8D569B64D93}" presName="rootText" presStyleLbl="node4" presStyleIdx="1" presStyleCnt="2" custScaleX="115134" custScaleY="176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9DF7A-2AA9-4841-854E-5ED214DEF646}" type="pres">
      <dgm:prSet presAssocID="{412C5FCD-CE80-4B60-BE65-D8D569B64D93}" presName="rootConnector" presStyleLbl="node4" presStyleIdx="1" presStyleCnt="2"/>
      <dgm:spPr/>
      <dgm:t>
        <a:bodyPr/>
        <a:lstStyle/>
        <a:p>
          <a:endParaRPr lang="es-ES"/>
        </a:p>
      </dgm:t>
    </dgm:pt>
    <dgm:pt modelId="{F42A2837-0FC4-4576-B569-57043DDB7DB4}" type="pres">
      <dgm:prSet presAssocID="{412C5FCD-CE80-4B60-BE65-D8D569B64D93}" presName="hierChild4" presStyleCnt="0"/>
      <dgm:spPr/>
    </dgm:pt>
    <dgm:pt modelId="{DF8FA1BB-0EAC-49E2-8D53-47A39558CCF4}" type="pres">
      <dgm:prSet presAssocID="{412C5FCD-CE80-4B60-BE65-D8D569B64D93}" presName="hierChild5" presStyleCnt="0"/>
      <dgm:spPr/>
    </dgm:pt>
    <dgm:pt modelId="{5942008D-F826-4058-94FD-C7485DDF07B0}" type="pres">
      <dgm:prSet presAssocID="{FB487A6D-6744-4551-93AA-468BA4EB74AA}" presName="hierChild5" presStyleCnt="0"/>
      <dgm:spPr/>
    </dgm:pt>
    <dgm:pt modelId="{8CFC8FD7-269A-4296-B783-08605F619723}" type="pres">
      <dgm:prSet presAssocID="{E21A3840-5BCE-4213-92E8-67CD3A920D89}" presName="hierChild5" presStyleCnt="0"/>
      <dgm:spPr/>
    </dgm:pt>
    <dgm:pt modelId="{A51D1F4C-C911-495A-B16F-CBAF4E109710}" type="pres">
      <dgm:prSet presAssocID="{E9710CEA-DA8E-48AB-96F2-9D531E91D9B3}" presName="hierChild3" presStyleCnt="0"/>
      <dgm:spPr/>
    </dgm:pt>
  </dgm:ptLst>
  <dgm:cxnLst>
    <dgm:cxn modelId="{408FF071-DDCF-4B06-A5D0-FF505B41DAD0}" type="presOf" srcId="{412C5FCD-CE80-4B60-BE65-D8D569B64D93}" destId="{CF79DF7A-2AA9-4841-854E-5ED214DEF646}" srcOrd="1" destOrd="0" presId="urn:microsoft.com/office/officeart/2005/8/layout/orgChart1"/>
    <dgm:cxn modelId="{1959CF20-DB75-45D2-89C3-575314AA1FA3}" type="presOf" srcId="{E9710CEA-DA8E-48AB-96F2-9D531E91D9B3}" destId="{F8BEBCEE-CE85-4D24-8A34-1B8A15BCCC10}" srcOrd="0" destOrd="0" presId="urn:microsoft.com/office/officeart/2005/8/layout/orgChart1"/>
    <dgm:cxn modelId="{EADBD26E-5884-4E70-AA9E-A89A6E5CEC60}" type="presOf" srcId="{FB487A6D-6744-4551-93AA-468BA4EB74AA}" destId="{D6D6C093-B768-4B82-94BE-8A459A519609}" srcOrd="0" destOrd="0" presId="urn:microsoft.com/office/officeart/2005/8/layout/orgChart1"/>
    <dgm:cxn modelId="{D7161F5C-310C-472C-916C-D8BBA96A1AEE}" type="presOf" srcId="{332C47AD-ABCF-4993-A50D-6D48DEC29D2C}" destId="{2832E0E4-DF87-4196-9626-9856971474B4}" srcOrd="0" destOrd="0" presId="urn:microsoft.com/office/officeart/2005/8/layout/orgChart1"/>
    <dgm:cxn modelId="{7D7B8C73-1997-4597-9FC3-B321380687BD}" type="presOf" srcId="{1A09F901-1847-4D47-88E9-D921C0EC798F}" destId="{A40F3EA9-AB46-4041-B41A-4524B353219A}" srcOrd="0" destOrd="0" presId="urn:microsoft.com/office/officeart/2005/8/layout/orgChart1"/>
    <dgm:cxn modelId="{A6EE33F2-F599-4EC9-B3AD-0E710B9E381F}" srcId="{FB487A6D-6744-4551-93AA-468BA4EB74AA}" destId="{A938C0DF-2359-4F5B-ABBA-376C5FFF4D30}" srcOrd="0" destOrd="0" parTransId="{9B1F50E3-26D4-4C88-8D60-EA61850005E2}" sibTransId="{87AE6EEE-9BAB-4A4B-A682-771A8B181C7A}"/>
    <dgm:cxn modelId="{AD2E36A3-A846-4C38-91C3-F7924B4CD7B6}" type="presOf" srcId="{A938C0DF-2359-4F5B-ABBA-376C5FFF4D30}" destId="{99556A27-69D2-4143-AD4B-B494BF9E79B5}" srcOrd="0" destOrd="0" presId="urn:microsoft.com/office/officeart/2005/8/layout/orgChart1"/>
    <dgm:cxn modelId="{057B016F-A567-4D59-9F03-646499705A7E}" srcId="{E21A3840-5BCE-4213-92E8-67CD3A920D89}" destId="{1A09F901-1847-4D47-88E9-D921C0EC798F}" srcOrd="1" destOrd="0" parTransId="{D7F4809F-0D40-4DC3-A3BB-5D7A2A813331}" sibTransId="{A4CE5BFC-949F-4664-8649-C527E4AF6B8B}"/>
    <dgm:cxn modelId="{44496EB2-A0EC-4258-A5D0-F105F06A0838}" srcId="{FB487A6D-6744-4551-93AA-468BA4EB74AA}" destId="{412C5FCD-CE80-4B60-BE65-D8D569B64D93}" srcOrd="1" destOrd="0" parTransId="{A43F72D5-88CA-40F0-8752-3E8ABC91953F}" sibTransId="{2AC2CEF8-DACB-49EB-B646-238CEFA967D1}"/>
    <dgm:cxn modelId="{AA67DCD2-4C26-44B2-8AB6-66EC59B81EE9}" srcId="{E21A3840-5BCE-4213-92E8-67CD3A920D89}" destId="{640F3617-B19D-499D-AE5B-31C3E160DBA9}" srcOrd="0" destOrd="0" parTransId="{332C47AD-ABCF-4993-A50D-6D48DEC29D2C}" sibTransId="{C555D378-DAF7-4C63-A0AE-053CD03548AA}"/>
    <dgm:cxn modelId="{B0EC8578-8251-4690-98D3-58B63408CE5B}" type="presOf" srcId="{352B044D-C45A-4595-BDE7-DCE2DFA0DEF9}" destId="{FE0BB5FB-306D-4E94-800B-7111E1050194}" srcOrd="0" destOrd="0" presId="urn:microsoft.com/office/officeart/2005/8/layout/orgChart1"/>
    <dgm:cxn modelId="{0E097527-75F0-482F-AEEE-EA758AE8C8B8}" type="presOf" srcId="{640F3617-B19D-499D-AE5B-31C3E160DBA9}" destId="{08EFDB8A-1E56-4783-9A95-E24BEF14D4C0}" srcOrd="0" destOrd="0" presId="urn:microsoft.com/office/officeart/2005/8/layout/orgChart1"/>
    <dgm:cxn modelId="{D34410FB-6EA4-47DF-85F5-F67003582DA8}" type="presOf" srcId="{E21A3840-5BCE-4213-92E8-67CD3A920D89}" destId="{2DF3DBC0-C806-4462-817B-486D62DCF943}" srcOrd="1" destOrd="0" presId="urn:microsoft.com/office/officeart/2005/8/layout/orgChart1"/>
    <dgm:cxn modelId="{FAA47B4B-A226-4253-B87E-D8B37DF7A508}" type="presOf" srcId="{E9710CEA-DA8E-48AB-96F2-9D531E91D9B3}" destId="{A90AB6D6-9756-4B51-A2FD-DB27BCCD6DDE}" srcOrd="1" destOrd="0" presId="urn:microsoft.com/office/officeart/2005/8/layout/orgChart1"/>
    <dgm:cxn modelId="{36260F65-F4E1-411A-9126-B091DD6B885D}" type="presOf" srcId="{640F3617-B19D-499D-AE5B-31C3E160DBA9}" destId="{5DCE9D83-6C76-4E51-A22D-D9A21179075E}" srcOrd="1" destOrd="0" presId="urn:microsoft.com/office/officeart/2005/8/layout/orgChart1"/>
    <dgm:cxn modelId="{4FBFA60E-6A31-4D9C-991F-A70B0DB18CA2}" srcId="{E21A3840-5BCE-4213-92E8-67CD3A920D89}" destId="{FB487A6D-6744-4551-93AA-468BA4EB74AA}" srcOrd="2" destOrd="0" parTransId="{352B044D-C45A-4595-BDE7-DCE2DFA0DEF9}" sibTransId="{9B8B391E-5591-4636-B6FE-51F82F6E78B7}"/>
    <dgm:cxn modelId="{CA01C3A3-43D0-401B-AB01-1734A6D4BE6A}" type="presOf" srcId="{FB487A6D-6744-4551-93AA-468BA4EB74AA}" destId="{F37FA987-53B3-4910-9FF7-FA7383A38853}" srcOrd="1" destOrd="0" presId="urn:microsoft.com/office/officeart/2005/8/layout/orgChart1"/>
    <dgm:cxn modelId="{80B241D3-25BE-4D33-BCF5-5EB423E0DEC5}" srcId="{1620ADA2-97EE-47FF-8D90-0467C402A471}" destId="{E9710CEA-DA8E-48AB-96F2-9D531E91D9B3}" srcOrd="0" destOrd="0" parTransId="{91540818-E4A7-43FE-85A3-1EA97EB9A5FC}" sibTransId="{9C032940-8E37-49AC-AF97-FDC98EE507E1}"/>
    <dgm:cxn modelId="{F30B55D6-3254-4FB9-8B30-62BA610DF223}" type="presOf" srcId="{D7F4809F-0D40-4DC3-A3BB-5D7A2A813331}" destId="{2ED19DF1-4112-41AA-A28B-B89E548F3C3A}" srcOrd="0" destOrd="0" presId="urn:microsoft.com/office/officeart/2005/8/layout/orgChart1"/>
    <dgm:cxn modelId="{03B69BE3-33D7-467C-95C9-48BB6CDE752E}" type="presOf" srcId="{1A09F901-1847-4D47-88E9-D921C0EC798F}" destId="{09E72152-9099-4A13-AFDF-AD2EE086EC31}" srcOrd="1" destOrd="0" presId="urn:microsoft.com/office/officeart/2005/8/layout/orgChart1"/>
    <dgm:cxn modelId="{31D40D94-B7AF-442F-9C37-A57F26F79726}" srcId="{E9710CEA-DA8E-48AB-96F2-9D531E91D9B3}" destId="{E21A3840-5BCE-4213-92E8-67CD3A920D89}" srcOrd="0" destOrd="0" parTransId="{2EE5915B-7158-4C75-9749-7CD2D8FACE65}" sibTransId="{02483BF7-049F-45AC-BC61-29BA1FD8ADA9}"/>
    <dgm:cxn modelId="{FB62F1F1-8CCC-439D-AD50-D1573FB81DC4}" type="presOf" srcId="{2EE5915B-7158-4C75-9749-7CD2D8FACE65}" destId="{FB6A075F-B583-40BD-A7F8-62EEAD60CD4E}" srcOrd="0" destOrd="0" presId="urn:microsoft.com/office/officeart/2005/8/layout/orgChart1"/>
    <dgm:cxn modelId="{98582850-FE5C-46EE-A8E2-0522AD8F6212}" type="presOf" srcId="{A43F72D5-88CA-40F0-8752-3E8ABC91953F}" destId="{8852CD24-F3B9-4ADE-9E48-D371FC2CFD84}" srcOrd="0" destOrd="0" presId="urn:microsoft.com/office/officeart/2005/8/layout/orgChart1"/>
    <dgm:cxn modelId="{EFB3D8BA-895D-4787-B6ED-3703BF84C02A}" type="presOf" srcId="{412C5FCD-CE80-4B60-BE65-D8D569B64D93}" destId="{39D80F87-3CB4-4CE9-8F46-F125D2BC9718}" srcOrd="0" destOrd="0" presId="urn:microsoft.com/office/officeart/2005/8/layout/orgChart1"/>
    <dgm:cxn modelId="{7E936BA5-DDF0-43CB-90FC-8C136343DD49}" type="presOf" srcId="{9B1F50E3-26D4-4C88-8D60-EA61850005E2}" destId="{6929D4CF-B365-47A1-AF73-609EEEAFF71F}" srcOrd="0" destOrd="0" presId="urn:microsoft.com/office/officeart/2005/8/layout/orgChart1"/>
    <dgm:cxn modelId="{755576DE-1EEF-41C2-869D-CCE7C9EBA0A5}" type="presOf" srcId="{E21A3840-5BCE-4213-92E8-67CD3A920D89}" destId="{A47EF811-AFBA-40D2-9CA5-79569A5ED425}" srcOrd="0" destOrd="0" presId="urn:microsoft.com/office/officeart/2005/8/layout/orgChart1"/>
    <dgm:cxn modelId="{844DCC72-B6F9-4E73-AEB6-E270B015C5E3}" type="presOf" srcId="{1620ADA2-97EE-47FF-8D90-0467C402A471}" destId="{E0EFAF4C-7E05-43E8-8D86-2D7B0A4B6DB5}" srcOrd="0" destOrd="0" presId="urn:microsoft.com/office/officeart/2005/8/layout/orgChart1"/>
    <dgm:cxn modelId="{05DC6088-4E77-4A8A-9ADF-EC9695EA4297}" type="presOf" srcId="{A938C0DF-2359-4F5B-ABBA-376C5FFF4D30}" destId="{18193DE9-3EAF-431B-8B20-A261E9A55C15}" srcOrd="1" destOrd="0" presId="urn:microsoft.com/office/officeart/2005/8/layout/orgChart1"/>
    <dgm:cxn modelId="{70451541-D2D3-4630-8B4F-C4003853FAE4}" type="presParOf" srcId="{E0EFAF4C-7E05-43E8-8D86-2D7B0A4B6DB5}" destId="{A73BF7A0-261D-4A70-98ED-F830FAFE70D7}" srcOrd="0" destOrd="0" presId="urn:microsoft.com/office/officeart/2005/8/layout/orgChart1"/>
    <dgm:cxn modelId="{584AF31F-F690-4BFE-AC9B-B279954CA99C}" type="presParOf" srcId="{A73BF7A0-261D-4A70-98ED-F830FAFE70D7}" destId="{1EFFE66E-30A6-4789-BB9C-6C903D2E19D7}" srcOrd="0" destOrd="0" presId="urn:microsoft.com/office/officeart/2005/8/layout/orgChart1"/>
    <dgm:cxn modelId="{17861182-463A-4710-965F-C42D85E03343}" type="presParOf" srcId="{1EFFE66E-30A6-4789-BB9C-6C903D2E19D7}" destId="{F8BEBCEE-CE85-4D24-8A34-1B8A15BCCC10}" srcOrd="0" destOrd="0" presId="urn:microsoft.com/office/officeart/2005/8/layout/orgChart1"/>
    <dgm:cxn modelId="{36BDE8A9-37F3-4309-B9F7-612A15D6BBC0}" type="presParOf" srcId="{1EFFE66E-30A6-4789-BB9C-6C903D2E19D7}" destId="{A90AB6D6-9756-4B51-A2FD-DB27BCCD6DDE}" srcOrd="1" destOrd="0" presId="urn:microsoft.com/office/officeart/2005/8/layout/orgChart1"/>
    <dgm:cxn modelId="{AF9A3B52-9377-4A60-8E4B-7B2C6C6126A2}" type="presParOf" srcId="{A73BF7A0-261D-4A70-98ED-F830FAFE70D7}" destId="{40315417-9812-450A-BEDE-FC4F9A5E4E69}" srcOrd="1" destOrd="0" presId="urn:microsoft.com/office/officeart/2005/8/layout/orgChart1"/>
    <dgm:cxn modelId="{82B49972-AF32-43F3-91C5-6759367A8CD8}" type="presParOf" srcId="{40315417-9812-450A-BEDE-FC4F9A5E4E69}" destId="{FB6A075F-B583-40BD-A7F8-62EEAD60CD4E}" srcOrd="0" destOrd="0" presId="urn:microsoft.com/office/officeart/2005/8/layout/orgChart1"/>
    <dgm:cxn modelId="{A6C62585-DEEB-4CFF-8E00-7C42898DE164}" type="presParOf" srcId="{40315417-9812-450A-BEDE-FC4F9A5E4E69}" destId="{DE507CD8-BD7A-40D4-AE29-86F154C63795}" srcOrd="1" destOrd="0" presId="urn:microsoft.com/office/officeart/2005/8/layout/orgChart1"/>
    <dgm:cxn modelId="{4C2C954E-2052-40F6-93A6-510C1F215231}" type="presParOf" srcId="{DE507CD8-BD7A-40D4-AE29-86F154C63795}" destId="{5AB1BC8E-A7AB-47A0-91C8-C69B219A35CB}" srcOrd="0" destOrd="0" presId="urn:microsoft.com/office/officeart/2005/8/layout/orgChart1"/>
    <dgm:cxn modelId="{3245963B-05DF-46F8-988A-40D42B901427}" type="presParOf" srcId="{5AB1BC8E-A7AB-47A0-91C8-C69B219A35CB}" destId="{A47EF811-AFBA-40D2-9CA5-79569A5ED425}" srcOrd="0" destOrd="0" presId="urn:microsoft.com/office/officeart/2005/8/layout/orgChart1"/>
    <dgm:cxn modelId="{39F2E00C-46F5-42A3-9464-BE340EFD916B}" type="presParOf" srcId="{5AB1BC8E-A7AB-47A0-91C8-C69B219A35CB}" destId="{2DF3DBC0-C806-4462-817B-486D62DCF943}" srcOrd="1" destOrd="0" presId="urn:microsoft.com/office/officeart/2005/8/layout/orgChart1"/>
    <dgm:cxn modelId="{2AC568CF-6173-45E2-983A-D973C128A669}" type="presParOf" srcId="{DE507CD8-BD7A-40D4-AE29-86F154C63795}" destId="{BB3656C6-FD97-4285-9030-A37F0BD2CBC7}" srcOrd="1" destOrd="0" presId="urn:microsoft.com/office/officeart/2005/8/layout/orgChart1"/>
    <dgm:cxn modelId="{A78BD6F4-423C-484F-B7D1-7009A80008F7}" type="presParOf" srcId="{BB3656C6-FD97-4285-9030-A37F0BD2CBC7}" destId="{2832E0E4-DF87-4196-9626-9856971474B4}" srcOrd="0" destOrd="0" presId="urn:microsoft.com/office/officeart/2005/8/layout/orgChart1"/>
    <dgm:cxn modelId="{C1994291-B6CF-48DD-8A6C-EC7430D10160}" type="presParOf" srcId="{BB3656C6-FD97-4285-9030-A37F0BD2CBC7}" destId="{0CACEA3C-3E58-4F33-91BF-6B8D826AA2D8}" srcOrd="1" destOrd="0" presId="urn:microsoft.com/office/officeart/2005/8/layout/orgChart1"/>
    <dgm:cxn modelId="{63494191-B764-422E-BD10-FB4A95298A66}" type="presParOf" srcId="{0CACEA3C-3E58-4F33-91BF-6B8D826AA2D8}" destId="{9DBEEF8B-F3E7-41DB-9414-BB761A4DC6C6}" srcOrd="0" destOrd="0" presId="urn:microsoft.com/office/officeart/2005/8/layout/orgChart1"/>
    <dgm:cxn modelId="{87847B3A-AFCE-4693-BF5A-D503695C26C0}" type="presParOf" srcId="{9DBEEF8B-F3E7-41DB-9414-BB761A4DC6C6}" destId="{08EFDB8A-1E56-4783-9A95-E24BEF14D4C0}" srcOrd="0" destOrd="0" presId="urn:microsoft.com/office/officeart/2005/8/layout/orgChart1"/>
    <dgm:cxn modelId="{03297EF7-2A55-4D43-81D6-F209493729A0}" type="presParOf" srcId="{9DBEEF8B-F3E7-41DB-9414-BB761A4DC6C6}" destId="{5DCE9D83-6C76-4E51-A22D-D9A21179075E}" srcOrd="1" destOrd="0" presId="urn:microsoft.com/office/officeart/2005/8/layout/orgChart1"/>
    <dgm:cxn modelId="{FCE8E2AE-E3F4-4AC7-BD79-EF4ADB7904F8}" type="presParOf" srcId="{0CACEA3C-3E58-4F33-91BF-6B8D826AA2D8}" destId="{EBC2B5A9-94F0-40D5-B2E9-59F027F466BA}" srcOrd="1" destOrd="0" presId="urn:microsoft.com/office/officeart/2005/8/layout/orgChart1"/>
    <dgm:cxn modelId="{21A3ED4D-3FC0-45DA-B118-B25F8FBE75BD}" type="presParOf" srcId="{0CACEA3C-3E58-4F33-91BF-6B8D826AA2D8}" destId="{0CD00752-E510-4120-9AD0-EB8369BBF5EA}" srcOrd="2" destOrd="0" presId="urn:microsoft.com/office/officeart/2005/8/layout/orgChart1"/>
    <dgm:cxn modelId="{79612406-4F0E-4DCD-9DE0-B136198749A2}" type="presParOf" srcId="{BB3656C6-FD97-4285-9030-A37F0BD2CBC7}" destId="{2ED19DF1-4112-41AA-A28B-B89E548F3C3A}" srcOrd="2" destOrd="0" presId="urn:microsoft.com/office/officeart/2005/8/layout/orgChart1"/>
    <dgm:cxn modelId="{FAC6F3F4-B78B-4845-BDDC-A55C8CF1D1CC}" type="presParOf" srcId="{BB3656C6-FD97-4285-9030-A37F0BD2CBC7}" destId="{641A97D4-C7E8-46D0-B022-923B0BF7FF0A}" srcOrd="3" destOrd="0" presId="urn:microsoft.com/office/officeart/2005/8/layout/orgChart1"/>
    <dgm:cxn modelId="{90786A86-F982-450F-947D-BDC9D25685B6}" type="presParOf" srcId="{641A97D4-C7E8-46D0-B022-923B0BF7FF0A}" destId="{49810DA0-EBD0-4300-B07A-20A52D84D91F}" srcOrd="0" destOrd="0" presId="urn:microsoft.com/office/officeart/2005/8/layout/orgChart1"/>
    <dgm:cxn modelId="{5BFD9CE4-3F2B-479B-B7E9-824AD2640FEE}" type="presParOf" srcId="{49810DA0-EBD0-4300-B07A-20A52D84D91F}" destId="{A40F3EA9-AB46-4041-B41A-4524B353219A}" srcOrd="0" destOrd="0" presId="urn:microsoft.com/office/officeart/2005/8/layout/orgChart1"/>
    <dgm:cxn modelId="{55D4230C-575E-4113-B3D1-A3A602235A60}" type="presParOf" srcId="{49810DA0-EBD0-4300-B07A-20A52D84D91F}" destId="{09E72152-9099-4A13-AFDF-AD2EE086EC31}" srcOrd="1" destOrd="0" presId="urn:microsoft.com/office/officeart/2005/8/layout/orgChart1"/>
    <dgm:cxn modelId="{64F45B0E-F438-4A40-9059-46CE6CEADDE8}" type="presParOf" srcId="{641A97D4-C7E8-46D0-B022-923B0BF7FF0A}" destId="{D1841D28-FE79-447E-B441-4D600F2838DE}" srcOrd="1" destOrd="0" presId="urn:microsoft.com/office/officeart/2005/8/layout/orgChart1"/>
    <dgm:cxn modelId="{10AD0B7A-625E-4E7F-BF74-BF3766ACBD49}" type="presParOf" srcId="{641A97D4-C7E8-46D0-B022-923B0BF7FF0A}" destId="{A82898AE-BAE3-4761-89C1-BA2DC7E72AEC}" srcOrd="2" destOrd="0" presId="urn:microsoft.com/office/officeart/2005/8/layout/orgChart1"/>
    <dgm:cxn modelId="{38E81B91-08BC-40D8-ACAC-53A4758F0AC4}" type="presParOf" srcId="{BB3656C6-FD97-4285-9030-A37F0BD2CBC7}" destId="{FE0BB5FB-306D-4E94-800B-7111E1050194}" srcOrd="4" destOrd="0" presId="urn:microsoft.com/office/officeart/2005/8/layout/orgChart1"/>
    <dgm:cxn modelId="{04B83CF2-324E-45A4-A2E8-0FEC627E8B6A}" type="presParOf" srcId="{BB3656C6-FD97-4285-9030-A37F0BD2CBC7}" destId="{ABE0A745-9770-44FD-8536-D377DC198FB1}" srcOrd="5" destOrd="0" presId="urn:microsoft.com/office/officeart/2005/8/layout/orgChart1"/>
    <dgm:cxn modelId="{2261E71E-C2F9-4B98-8D9D-7D1A75F30E40}" type="presParOf" srcId="{ABE0A745-9770-44FD-8536-D377DC198FB1}" destId="{A3CD36DB-E652-40D8-B16F-8AB0C2CC8F8C}" srcOrd="0" destOrd="0" presId="urn:microsoft.com/office/officeart/2005/8/layout/orgChart1"/>
    <dgm:cxn modelId="{A08CB621-1555-44CE-81E3-83E09D1B6918}" type="presParOf" srcId="{A3CD36DB-E652-40D8-B16F-8AB0C2CC8F8C}" destId="{D6D6C093-B768-4B82-94BE-8A459A519609}" srcOrd="0" destOrd="0" presId="urn:microsoft.com/office/officeart/2005/8/layout/orgChart1"/>
    <dgm:cxn modelId="{3B150F16-F525-4F32-A956-75A5133ADF77}" type="presParOf" srcId="{A3CD36DB-E652-40D8-B16F-8AB0C2CC8F8C}" destId="{F37FA987-53B3-4910-9FF7-FA7383A38853}" srcOrd="1" destOrd="0" presId="urn:microsoft.com/office/officeart/2005/8/layout/orgChart1"/>
    <dgm:cxn modelId="{F6CFB28E-E9A4-4672-B3DA-BFB95B72D972}" type="presParOf" srcId="{ABE0A745-9770-44FD-8536-D377DC198FB1}" destId="{35F299FB-009F-47A6-9AD1-BD89530DED5D}" srcOrd="1" destOrd="0" presId="urn:microsoft.com/office/officeart/2005/8/layout/orgChart1"/>
    <dgm:cxn modelId="{6AA19156-F127-461D-A2DC-ABE84041D29F}" type="presParOf" srcId="{35F299FB-009F-47A6-9AD1-BD89530DED5D}" destId="{6929D4CF-B365-47A1-AF73-609EEEAFF71F}" srcOrd="0" destOrd="0" presId="urn:microsoft.com/office/officeart/2005/8/layout/orgChart1"/>
    <dgm:cxn modelId="{4A5C50B5-F22F-4424-9959-FCBA44617817}" type="presParOf" srcId="{35F299FB-009F-47A6-9AD1-BD89530DED5D}" destId="{28F57154-5A4D-4A84-9CFC-8ABDA2CF3453}" srcOrd="1" destOrd="0" presId="urn:microsoft.com/office/officeart/2005/8/layout/orgChart1"/>
    <dgm:cxn modelId="{29CA3671-AE10-4764-92E9-0731AA3FF82D}" type="presParOf" srcId="{28F57154-5A4D-4A84-9CFC-8ABDA2CF3453}" destId="{80644DDE-D270-4472-943B-66EDBC4E1495}" srcOrd="0" destOrd="0" presId="urn:microsoft.com/office/officeart/2005/8/layout/orgChart1"/>
    <dgm:cxn modelId="{A847F7C6-79C6-4D7F-90AC-2B6B21831F5D}" type="presParOf" srcId="{80644DDE-D270-4472-943B-66EDBC4E1495}" destId="{99556A27-69D2-4143-AD4B-B494BF9E79B5}" srcOrd="0" destOrd="0" presId="urn:microsoft.com/office/officeart/2005/8/layout/orgChart1"/>
    <dgm:cxn modelId="{AE39CB05-234F-4D41-AB5B-528E61BEE3B0}" type="presParOf" srcId="{80644DDE-D270-4472-943B-66EDBC4E1495}" destId="{18193DE9-3EAF-431B-8B20-A261E9A55C15}" srcOrd="1" destOrd="0" presId="urn:microsoft.com/office/officeart/2005/8/layout/orgChart1"/>
    <dgm:cxn modelId="{FAEEB972-A135-45D6-B390-F77D1ECD77F5}" type="presParOf" srcId="{28F57154-5A4D-4A84-9CFC-8ABDA2CF3453}" destId="{8B46059F-518B-443C-9CA9-1BB970416250}" srcOrd="1" destOrd="0" presId="urn:microsoft.com/office/officeart/2005/8/layout/orgChart1"/>
    <dgm:cxn modelId="{C539186F-6370-421C-ABCA-72F9A66F2EF1}" type="presParOf" srcId="{28F57154-5A4D-4A84-9CFC-8ABDA2CF3453}" destId="{6FD6F32D-9DC5-4D21-A4A5-D2513624ABB5}" srcOrd="2" destOrd="0" presId="urn:microsoft.com/office/officeart/2005/8/layout/orgChart1"/>
    <dgm:cxn modelId="{E223D185-9771-4D96-B462-2E7BCC610426}" type="presParOf" srcId="{35F299FB-009F-47A6-9AD1-BD89530DED5D}" destId="{8852CD24-F3B9-4ADE-9E48-D371FC2CFD84}" srcOrd="2" destOrd="0" presId="urn:microsoft.com/office/officeart/2005/8/layout/orgChart1"/>
    <dgm:cxn modelId="{9B541D88-845A-441F-A528-AC2904B6F24B}" type="presParOf" srcId="{35F299FB-009F-47A6-9AD1-BD89530DED5D}" destId="{C9FF4F86-92D5-430A-9344-FDF308782494}" srcOrd="3" destOrd="0" presId="urn:microsoft.com/office/officeart/2005/8/layout/orgChart1"/>
    <dgm:cxn modelId="{D07C474E-5017-47A2-BBBE-24CD476B5291}" type="presParOf" srcId="{C9FF4F86-92D5-430A-9344-FDF308782494}" destId="{C45975BD-9999-439A-97DA-34E831CC9B02}" srcOrd="0" destOrd="0" presId="urn:microsoft.com/office/officeart/2005/8/layout/orgChart1"/>
    <dgm:cxn modelId="{30BC7252-5DBE-4603-8883-68C7A12D4520}" type="presParOf" srcId="{C45975BD-9999-439A-97DA-34E831CC9B02}" destId="{39D80F87-3CB4-4CE9-8F46-F125D2BC9718}" srcOrd="0" destOrd="0" presId="urn:microsoft.com/office/officeart/2005/8/layout/orgChart1"/>
    <dgm:cxn modelId="{A678B339-756F-43E2-AADA-FDEFAC767773}" type="presParOf" srcId="{C45975BD-9999-439A-97DA-34E831CC9B02}" destId="{CF79DF7A-2AA9-4841-854E-5ED214DEF646}" srcOrd="1" destOrd="0" presId="urn:microsoft.com/office/officeart/2005/8/layout/orgChart1"/>
    <dgm:cxn modelId="{BD81DE69-E162-4A9D-8A19-DBF5D196F641}" type="presParOf" srcId="{C9FF4F86-92D5-430A-9344-FDF308782494}" destId="{F42A2837-0FC4-4576-B569-57043DDB7DB4}" srcOrd="1" destOrd="0" presId="urn:microsoft.com/office/officeart/2005/8/layout/orgChart1"/>
    <dgm:cxn modelId="{6906DDA6-21B3-4D2C-9A30-9DE4E9D547B0}" type="presParOf" srcId="{C9FF4F86-92D5-430A-9344-FDF308782494}" destId="{DF8FA1BB-0EAC-49E2-8D53-47A39558CCF4}" srcOrd="2" destOrd="0" presId="urn:microsoft.com/office/officeart/2005/8/layout/orgChart1"/>
    <dgm:cxn modelId="{DC3E75B4-421E-4038-B08A-D2F45F4B8093}" type="presParOf" srcId="{ABE0A745-9770-44FD-8536-D377DC198FB1}" destId="{5942008D-F826-4058-94FD-C7485DDF07B0}" srcOrd="2" destOrd="0" presId="urn:microsoft.com/office/officeart/2005/8/layout/orgChart1"/>
    <dgm:cxn modelId="{A9A129FF-687C-4C1D-8398-D22087B4F0C3}" type="presParOf" srcId="{DE507CD8-BD7A-40D4-AE29-86F154C63795}" destId="{8CFC8FD7-269A-4296-B783-08605F619723}" srcOrd="2" destOrd="0" presId="urn:microsoft.com/office/officeart/2005/8/layout/orgChart1"/>
    <dgm:cxn modelId="{9A0C9A59-C7E2-451A-82F2-6ADF63E9DBDD}" type="presParOf" srcId="{A73BF7A0-261D-4A70-98ED-F830FAFE70D7}" destId="{A51D1F4C-C911-495A-B16F-CBAF4E1097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E85CFC8-0ABE-47BE-A833-F331BA7AFBC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6637E1B-A2DF-448B-936C-878C39996DFA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Mantenimiento Áreas Verdes       Especiales</a:t>
          </a:r>
        </a:p>
      </dgm:t>
    </dgm:pt>
    <dgm:pt modelId="{0A7B30F0-9598-4F13-9110-3911006A1F49}" type="parTrans" cxnId="{188FED10-BC01-4D81-8571-1C0837B6D18F}">
      <dgm:prSet/>
      <dgm:spPr/>
      <dgm:t>
        <a:bodyPr/>
        <a:lstStyle/>
        <a:p>
          <a:endParaRPr lang="es-ES" sz="1200"/>
        </a:p>
      </dgm:t>
    </dgm:pt>
    <dgm:pt modelId="{65620D98-EACB-4ACC-889B-E1AC0E450C95}" type="sibTrans" cxnId="{188FED10-BC01-4D81-8571-1C0837B6D18F}">
      <dgm:prSet/>
      <dgm:spPr/>
      <dgm:t>
        <a:bodyPr/>
        <a:lstStyle/>
        <a:p>
          <a:endParaRPr lang="es-ES" sz="1200"/>
        </a:p>
      </dgm:t>
    </dgm:pt>
    <dgm:pt modelId="{436FF650-806A-40EF-B56D-BABF8F649214}">
      <dgm:prSet phldrT="[Texto]" custT="1"/>
      <dgm:spPr/>
      <dgm:t>
        <a:bodyPr/>
        <a:lstStyle/>
        <a:p>
          <a:r>
            <a:rPr lang="es-ES" sz="1200" dirty="0" smtClean="0"/>
            <a:t>Supervisor(a)                                                </a:t>
          </a:r>
          <a:endParaRPr lang="es-ES" sz="1200" dirty="0"/>
        </a:p>
      </dgm:t>
    </dgm:pt>
    <dgm:pt modelId="{A32270AB-6259-4EE7-BBA7-A12C4E0A5C97}" type="parTrans" cxnId="{F0F2CF45-281D-47FD-B991-FEE98A23E23E}">
      <dgm:prSet/>
      <dgm:spPr/>
      <dgm:t>
        <a:bodyPr/>
        <a:lstStyle/>
        <a:p>
          <a:endParaRPr lang="es-ES" sz="1200"/>
        </a:p>
      </dgm:t>
    </dgm:pt>
    <dgm:pt modelId="{DD9CC3F8-875F-413B-A16F-0E91670CFC59}" type="sibTrans" cxnId="{F0F2CF45-281D-47FD-B991-FEE98A23E23E}">
      <dgm:prSet/>
      <dgm:spPr/>
      <dgm:t>
        <a:bodyPr/>
        <a:lstStyle/>
        <a:p>
          <a:endParaRPr lang="es-ES" sz="1200"/>
        </a:p>
      </dgm:t>
    </dgm:pt>
    <dgm:pt modelId="{7504789A-3D1D-40BC-B483-F57D812A93F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</a:p>
        <a:p>
          <a:r>
            <a:rPr kumimoji="1" lang="es-MX" altLang="es-MX" sz="1200" dirty="0" smtClean="0">
              <a:latin typeface="+mn-lt"/>
            </a:rPr>
            <a:t>Ayudante General 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Chofer </a:t>
          </a:r>
        </a:p>
        <a:p>
          <a:r>
            <a:rPr kumimoji="1" lang="es-MX" altLang="es-MX" sz="1200" dirty="0" smtClean="0">
              <a:latin typeface="+mn-lt"/>
            </a:rPr>
            <a:t>Encargado(a) Sección </a:t>
          </a:r>
        </a:p>
        <a:p>
          <a:r>
            <a:rPr kumimoji="1" lang="es-MX" altLang="es-MX" sz="1200" dirty="0" smtClean="0">
              <a:latin typeface="+mn-lt"/>
            </a:rPr>
            <a:t>Operadores(as) Máquina Liviana</a:t>
          </a:r>
        </a:p>
        <a:p>
          <a:r>
            <a:rPr kumimoji="1" lang="es-MX" altLang="es-MX" sz="1200" dirty="0" smtClean="0">
              <a:latin typeface="+mn-lt"/>
            </a:rPr>
            <a:t>Operador(a) Máquina Pesada</a:t>
          </a:r>
        </a:p>
        <a:p>
          <a:r>
            <a:rPr kumimoji="1" lang="es-MX" altLang="es-MX" sz="1200" dirty="0" smtClean="0">
              <a:latin typeface="+mn-lt"/>
            </a:rPr>
            <a:t>Jardinero Fumigador </a:t>
          </a:r>
        </a:p>
      </dgm:t>
    </dgm:pt>
    <dgm:pt modelId="{C5AC8E4D-9070-49EE-AB95-55D6453CF07F}" type="parTrans" cxnId="{E2032303-13C2-4517-B7A3-A69586DC79C0}">
      <dgm:prSet/>
      <dgm:spPr/>
      <dgm:t>
        <a:bodyPr/>
        <a:lstStyle/>
        <a:p>
          <a:endParaRPr lang="es-ES" sz="1200"/>
        </a:p>
      </dgm:t>
    </dgm:pt>
    <dgm:pt modelId="{73EB1144-5550-43B1-AD2D-C7FE067697D6}" type="sibTrans" cxnId="{E2032303-13C2-4517-B7A3-A69586DC79C0}">
      <dgm:prSet/>
      <dgm:spPr/>
      <dgm:t>
        <a:bodyPr/>
        <a:lstStyle/>
        <a:p>
          <a:endParaRPr lang="es-ES" sz="1200"/>
        </a:p>
      </dgm:t>
    </dgm:pt>
    <dgm:pt modelId="{DB296682-7171-4124-B35C-46D3C1857FD5}" type="pres">
      <dgm:prSet presAssocID="{DE85CFC8-0ABE-47BE-A833-F331BA7AFB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3296F43-0318-46C0-B425-237905FB501E}" type="pres">
      <dgm:prSet presAssocID="{06637E1B-A2DF-448B-936C-878C39996DFA}" presName="hierRoot1" presStyleCnt="0">
        <dgm:presLayoutVars>
          <dgm:hierBranch val="init"/>
        </dgm:presLayoutVars>
      </dgm:prSet>
      <dgm:spPr/>
    </dgm:pt>
    <dgm:pt modelId="{4979BF68-9F83-486F-851B-6BED8FD8CDFA}" type="pres">
      <dgm:prSet presAssocID="{06637E1B-A2DF-448B-936C-878C39996DFA}" presName="rootComposite1" presStyleCnt="0"/>
      <dgm:spPr/>
    </dgm:pt>
    <dgm:pt modelId="{9269EBD3-015B-4451-8F06-268FE3EB42AD}" type="pres">
      <dgm:prSet presAssocID="{06637E1B-A2DF-448B-936C-878C39996DFA}" presName="rootText1" presStyleLbl="node0" presStyleIdx="0" presStyleCnt="1" custScaleX="128697" custScaleY="84009" custLinFactNeighborX="-4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6B766-F5F2-4F77-A9B2-BE75991686DC}" type="pres">
      <dgm:prSet presAssocID="{06637E1B-A2DF-448B-936C-878C39996DF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CFE2CFE-C73B-494E-9585-0ADF9DD93057}" type="pres">
      <dgm:prSet presAssocID="{06637E1B-A2DF-448B-936C-878C39996DFA}" presName="hierChild2" presStyleCnt="0"/>
      <dgm:spPr/>
    </dgm:pt>
    <dgm:pt modelId="{68C2C145-9DB7-4ADC-8E65-82A545DEDA98}" type="pres">
      <dgm:prSet presAssocID="{A32270AB-6259-4EE7-BBA7-A12C4E0A5C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712225-892B-43DD-BCC4-82927F3A0DD6}" type="pres">
      <dgm:prSet presAssocID="{436FF650-806A-40EF-B56D-BABF8F649214}" presName="hierRoot2" presStyleCnt="0">
        <dgm:presLayoutVars>
          <dgm:hierBranch/>
        </dgm:presLayoutVars>
      </dgm:prSet>
      <dgm:spPr/>
    </dgm:pt>
    <dgm:pt modelId="{57BCA746-BBDA-49E5-B168-7507030B87D1}" type="pres">
      <dgm:prSet presAssocID="{436FF650-806A-40EF-B56D-BABF8F649214}" presName="rootComposite" presStyleCnt="0"/>
      <dgm:spPr/>
    </dgm:pt>
    <dgm:pt modelId="{7D6B5364-4C3F-42C3-8C64-3E727720E8A4}" type="pres">
      <dgm:prSet presAssocID="{436FF650-806A-40EF-B56D-BABF8F649214}" presName="rootText" presStyleLbl="node2" presStyleIdx="0" presStyleCnt="1" custScaleX="101116" custScaleY="63562" custLinFactNeighborX="0" custLinFactNeighborY="-227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2D31EE-4722-4074-AFD8-21DCB91B74D4}" type="pres">
      <dgm:prSet presAssocID="{436FF650-806A-40EF-B56D-BABF8F6492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90A88501-B754-4362-888A-688E399609BC}" type="pres">
      <dgm:prSet presAssocID="{436FF650-806A-40EF-B56D-BABF8F649214}" presName="hierChild4" presStyleCnt="0"/>
      <dgm:spPr/>
    </dgm:pt>
    <dgm:pt modelId="{8B0CFED7-CC0F-4261-9C08-3AA44D9B8116}" type="pres">
      <dgm:prSet presAssocID="{C5AC8E4D-9070-49EE-AB95-55D6453CF07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420665-9EE1-4038-B312-A29F3823D054}" type="pres">
      <dgm:prSet presAssocID="{7504789A-3D1D-40BC-B483-F57D812A93F4}" presName="hierRoot2" presStyleCnt="0">
        <dgm:presLayoutVars>
          <dgm:hierBranch val="init"/>
        </dgm:presLayoutVars>
      </dgm:prSet>
      <dgm:spPr/>
    </dgm:pt>
    <dgm:pt modelId="{FBE29FA0-229A-46CD-9B96-046026EA0061}" type="pres">
      <dgm:prSet presAssocID="{7504789A-3D1D-40BC-B483-F57D812A93F4}" presName="rootComposite" presStyleCnt="0"/>
      <dgm:spPr/>
    </dgm:pt>
    <dgm:pt modelId="{1C17D8DE-4D98-4502-9050-A12CB8EA174C}" type="pres">
      <dgm:prSet presAssocID="{7504789A-3D1D-40BC-B483-F57D812A93F4}" presName="rootText" presStyleLbl="node3" presStyleIdx="0" presStyleCnt="1" custScaleX="131512" custScaleY="221218" custLinFactY="-31683" custLinFactNeighborX="63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F63ECD-42BE-4F15-9515-5F5FFBC2F74B}" type="pres">
      <dgm:prSet presAssocID="{7504789A-3D1D-40BC-B483-F57D812A93F4}" presName="rootConnector" presStyleLbl="node3" presStyleIdx="0" presStyleCnt="1"/>
      <dgm:spPr/>
      <dgm:t>
        <a:bodyPr/>
        <a:lstStyle/>
        <a:p>
          <a:endParaRPr lang="es-ES"/>
        </a:p>
      </dgm:t>
    </dgm:pt>
    <dgm:pt modelId="{A6C11CAD-7EEC-4C7A-8FA7-3703CB57D41C}" type="pres">
      <dgm:prSet presAssocID="{7504789A-3D1D-40BC-B483-F57D812A93F4}" presName="hierChild4" presStyleCnt="0"/>
      <dgm:spPr/>
    </dgm:pt>
    <dgm:pt modelId="{6416E39D-1F5C-49E3-AC83-77905CCCF160}" type="pres">
      <dgm:prSet presAssocID="{7504789A-3D1D-40BC-B483-F57D812A93F4}" presName="hierChild5" presStyleCnt="0"/>
      <dgm:spPr/>
    </dgm:pt>
    <dgm:pt modelId="{9F79E199-A56C-49F6-92A7-95B5B8BFEEA2}" type="pres">
      <dgm:prSet presAssocID="{436FF650-806A-40EF-B56D-BABF8F649214}" presName="hierChild5" presStyleCnt="0"/>
      <dgm:spPr/>
    </dgm:pt>
    <dgm:pt modelId="{AA940BDA-F963-41DB-9D58-50FC659C1E01}" type="pres">
      <dgm:prSet presAssocID="{06637E1B-A2DF-448B-936C-878C39996DFA}" presName="hierChild3" presStyleCnt="0"/>
      <dgm:spPr/>
    </dgm:pt>
  </dgm:ptLst>
  <dgm:cxnLst>
    <dgm:cxn modelId="{7D0D8711-CA08-4273-B0BC-A1708CF03D7E}" type="presOf" srcId="{06637E1B-A2DF-448B-936C-878C39996DFA}" destId="{3B76B766-F5F2-4F77-A9B2-BE75991686DC}" srcOrd="1" destOrd="0" presId="urn:microsoft.com/office/officeart/2005/8/layout/orgChart1"/>
    <dgm:cxn modelId="{20CDCF1B-EEDB-4568-9E4D-EA93686CA142}" type="presOf" srcId="{06637E1B-A2DF-448B-936C-878C39996DFA}" destId="{9269EBD3-015B-4451-8F06-268FE3EB42AD}" srcOrd="0" destOrd="0" presId="urn:microsoft.com/office/officeart/2005/8/layout/orgChart1"/>
    <dgm:cxn modelId="{188FED10-BC01-4D81-8571-1C0837B6D18F}" srcId="{DE85CFC8-0ABE-47BE-A833-F331BA7AFBCD}" destId="{06637E1B-A2DF-448B-936C-878C39996DFA}" srcOrd="0" destOrd="0" parTransId="{0A7B30F0-9598-4F13-9110-3911006A1F49}" sibTransId="{65620D98-EACB-4ACC-889B-E1AC0E450C95}"/>
    <dgm:cxn modelId="{0CB8973E-4918-4366-82DA-6115A8F01096}" type="presOf" srcId="{DE85CFC8-0ABE-47BE-A833-F331BA7AFBCD}" destId="{DB296682-7171-4124-B35C-46D3C1857FD5}" srcOrd="0" destOrd="0" presId="urn:microsoft.com/office/officeart/2005/8/layout/orgChart1"/>
    <dgm:cxn modelId="{2E0F58A5-B644-4C9A-BA13-FDC2EA477318}" type="presOf" srcId="{436FF650-806A-40EF-B56D-BABF8F649214}" destId="{662D31EE-4722-4074-AFD8-21DCB91B74D4}" srcOrd="1" destOrd="0" presId="urn:microsoft.com/office/officeart/2005/8/layout/orgChart1"/>
    <dgm:cxn modelId="{E2032303-13C2-4517-B7A3-A69586DC79C0}" srcId="{436FF650-806A-40EF-B56D-BABF8F649214}" destId="{7504789A-3D1D-40BC-B483-F57D812A93F4}" srcOrd="0" destOrd="0" parTransId="{C5AC8E4D-9070-49EE-AB95-55D6453CF07F}" sibTransId="{73EB1144-5550-43B1-AD2D-C7FE067697D6}"/>
    <dgm:cxn modelId="{0F90D0FB-D248-4344-AA7A-F1E0FE5E112E}" type="presOf" srcId="{436FF650-806A-40EF-B56D-BABF8F649214}" destId="{7D6B5364-4C3F-42C3-8C64-3E727720E8A4}" srcOrd="0" destOrd="0" presId="urn:microsoft.com/office/officeart/2005/8/layout/orgChart1"/>
    <dgm:cxn modelId="{340A5595-2D69-4270-A248-9A04A96FFD58}" type="presOf" srcId="{7504789A-3D1D-40BC-B483-F57D812A93F4}" destId="{61F63ECD-42BE-4F15-9515-5F5FFBC2F74B}" srcOrd="1" destOrd="0" presId="urn:microsoft.com/office/officeart/2005/8/layout/orgChart1"/>
    <dgm:cxn modelId="{70976B45-FAAE-4BB2-8A8D-F7079111B360}" type="presOf" srcId="{A32270AB-6259-4EE7-BBA7-A12C4E0A5C97}" destId="{68C2C145-9DB7-4ADC-8E65-82A545DEDA98}" srcOrd="0" destOrd="0" presId="urn:microsoft.com/office/officeart/2005/8/layout/orgChart1"/>
    <dgm:cxn modelId="{F0F2CF45-281D-47FD-B991-FEE98A23E23E}" srcId="{06637E1B-A2DF-448B-936C-878C39996DFA}" destId="{436FF650-806A-40EF-B56D-BABF8F649214}" srcOrd="0" destOrd="0" parTransId="{A32270AB-6259-4EE7-BBA7-A12C4E0A5C97}" sibTransId="{DD9CC3F8-875F-413B-A16F-0E91670CFC59}"/>
    <dgm:cxn modelId="{7A43033F-BFAD-463B-B2D8-FF63D1A3A463}" type="presOf" srcId="{C5AC8E4D-9070-49EE-AB95-55D6453CF07F}" destId="{8B0CFED7-CC0F-4261-9C08-3AA44D9B8116}" srcOrd="0" destOrd="0" presId="urn:microsoft.com/office/officeart/2005/8/layout/orgChart1"/>
    <dgm:cxn modelId="{DFDAF496-D095-4B23-8A9C-14CC5AF3F64E}" type="presOf" srcId="{7504789A-3D1D-40BC-B483-F57D812A93F4}" destId="{1C17D8DE-4D98-4502-9050-A12CB8EA174C}" srcOrd="0" destOrd="0" presId="urn:microsoft.com/office/officeart/2005/8/layout/orgChart1"/>
    <dgm:cxn modelId="{407D533C-F28A-4D67-B32B-D4B75BBAD340}" type="presParOf" srcId="{DB296682-7171-4124-B35C-46D3C1857FD5}" destId="{B3296F43-0318-46C0-B425-237905FB501E}" srcOrd="0" destOrd="0" presId="urn:microsoft.com/office/officeart/2005/8/layout/orgChart1"/>
    <dgm:cxn modelId="{CAA01D4A-61F5-4F85-8E54-4B5E80D7088F}" type="presParOf" srcId="{B3296F43-0318-46C0-B425-237905FB501E}" destId="{4979BF68-9F83-486F-851B-6BED8FD8CDFA}" srcOrd="0" destOrd="0" presId="urn:microsoft.com/office/officeart/2005/8/layout/orgChart1"/>
    <dgm:cxn modelId="{EE49A1A0-33D8-4394-B922-AFE1568B061D}" type="presParOf" srcId="{4979BF68-9F83-486F-851B-6BED8FD8CDFA}" destId="{9269EBD3-015B-4451-8F06-268FE3EB42AD}" srcOrd="0" destOrd="0" presId="urn:microsoft.com/office/officeart/2005/8/layout/orgChart1"/>
    <dgm:cxn modelId="{09DF5762-599A-4D76-89B2-5292826C2655}" type="presParOf" srcId="{4979BF68-9F83-486F-851B-6BED8FD8CDFA}" destId="{3B76B766-F5F2-4F77-A9B2-BE75991686DC}" srcOrd="1" destOrd="0" presId="urn:microsoft.com/office/officeart/2005/8/layout/orgChart1"/>
    <dgm:cxn modelId="{4AB05519-545A-4A06-B1D8-36E00D207E54}" type="presParOf" srcId="{B3296F43-0318-46C0-B425-237905FB501E}" destId="{5CFE2CFE-C73B-494E-9585-0ADF9DD93057}" srcOrd="1" destOrd="0" presId="urn:microsoft.com/office/officeart/2005/8/layout/orgChart1"/>
    <dgm:cxn modelId="{1EED0A80-9570-4592-8C05-B5838B296C9F}" type="presParOf" srcId="{5CFE2CFE-C73B-494E-9585-0ADF9DD93057}" destId="{68C2C145-9DB7-4ADC-8E65-82A545DEDA98}" srcOrd="0" destOrd="0" presId="urn:microsoft.com/office/officeart/2005/8/layout/orgChart1"/>
    <dgm:cxn modelId="{05A48ADF-3E0A-4DB8-9959-4B53BDDBE9B4}" type="presParOf" srcId="{5CFE2CFE-C73B-494E-9585-0ADF9DD93057}" destId="{98712225-892B-43DD-BCC4-82927F3A0DD6}" srcOrd="1" destOrd="0" presId="urn:microsoft.com/office/officeart/2005/8/layout/orgChart1"/>
    <dgm:cxn modelId="{61C0042C-6CF0-4DAF-A218-4ECC3B26EAE3}" type="presParOf" srcId="{98712225-892B-43DD-BCC4-82927F3A0DD6}" destId="{57BCA746-BBDA-49E5-B168-7507030B87D1}" srcOrd="0" destOrd="0" presId="urn:microsoft.com/office/officeart/2005/8/layout/orgChart1"/>
    <dgm:cxn modelId="{3510E97E-DCC0-40C0-8551-244A5E2AC9FA}" type="presParOf" srcId="{57BCA746-BBDA-49E5-B168-7507030B87D1}" destId="{7D6B5364-4C3F-42C3-8C64-3E727720E8A4}" srcOrd="0" destOrd="0" presId="urn:microsoft.com/office/officeart/2005/8/layout/orgChart1"/>
    <dgm:cxn modelId="{981EC9F1-9E33-45DB-AE53-5AFE70598006}" type="presParOf" srcId="{57BCA746-BBDA-49E5-B168-7507030B87D1}" destId="{662D31EE-4722-4074-AFD8-21DCB91B74D4}" srcOrd="1" destOrd="0" presId="urn:microsoft.com/office/officeart/2005/8/layout/orgChart1"/>
    <dgm:cxn modelId="{A4C353F3-679D-4C92-B5A2-3C2ECF4590C7}" type="presParOf" srcId="{98712225-892B-43DD-BCC4-82927F3A0DD6}" destId="{90A88501-B754-4362-888A-688E399609BC}" srcOrd="1" destOrd="0" presId="urn:microsoft.com/office/officeart/2005/8/layout/orgChart1"/>
    <dgm:cxn modelId="{2BA9D6AF-28A1-476A-8F56-E656F3464A84}" type="presParOf" srcId="{90A88501-B754-4362-888A-688E399609BC}" destId="{8B0CFED7-CC0F-4261-9C08-3AA44D9B8116}" srcOrd="0" destOrd="0" presId="urn:microsoft.com/office/officeart/2005/8/layout/orgChart1"/>
    <dgm:cxn modelId="{B621FDE1-B030-4898-AB1F-B0F6B67ABDEB}" type="presParOf" srcId="{90A88501-B754-4362-888A-688E399609BC}" destId="{03420665-9EE1-4038-B312-A29F3823D054}" srcOrd="1" destOrd="0" presId="urn:microsoft.com/office/officeart/2005/8/layout/orgChart1"/>
    <dgm:cxn modelId="{D250B2E6-3370-4830-BF91-698B87F0C758}" type="presParOf" srcId="{03420665-9EE1-4038-B312-A29F3823D054}" destId="{FBE29FA0-229A-46CD-9B96-046026EA0061}" srcOrd="0" destOrd="0" presId="urn:microsoft.com/office/officeart/2005/8/layout/orgChart1"/>
    <dgm:cxn modelId="{9058B380-E64D-41ED-8B06-F935902F0D71}" type="presParOf" srcId="{FBE29FA0-229A-46CD-9B96-046026EA0061}" destId="{1C17D8DE-4D98-4502-9050-A12CB8EA174C}" srcOrd="0" destOrd="0" presId="urn:microsoft.com/office/officeart/2005/8/layout/orgChart1"/>
    <dgm:cxn modelId="{C3B5EF3C-72E0-49AB-9536-ED5382DE3FA0}" type="presParOf" srcId="{FBE29FA0-229A-46CD-9B96-046026EA0061}" destId="{61F63ECD-42BE-4F15-9515-5F5FFBC2F74B}" srcOrd="1" destOrd="0" presId="urn:microsoft.com/office/officeart/2005/8/layout/orgChart1"/>
    <dgm:cxn modelId="{133C55BC-1A24-48D6-8C11-669F2EBD5A4D}" type="presParOf" srcId="{03420665-9EE1-4038-B312-A29F3823D054}" destId="{A6C11CAD-7EEC-4C7A-8FA7-3703CB57D41C}" srcOrd="1" destOrd="0" presId="urn:microsoft.com/office/officeart/2005/8/layout/orgChart1"/>
    <dgm:cxn modelId="{C7349421-0E1D-4575-AD3C-A68AC17144BE}" type="presParOf" srcId="{03420665-9EE1-4038-B312-A29F3823D054}" destId="{6416E39D-1F5C-49E3-AC83-77905CCCF160}" srcOrd="2" destOrd="0" presId="urn:microsoft.com/office/officeart/2005/8/layout/orgChart1"/>
    <dgm:cxn modelId="{DCC98DC7-D661-4849-B937-5461325B1446}" type="presParOf" srcId="{98712225-892B-43DD-BCC4-82927F3A0DD6}" destId="{9F79E199-A56C-49F6-92A7-95B5B8BFEEA2}" srcOrd="2" destOrd="0" presId="urn:microsoft.com/office/officeart/2005/8/layout/orgChart1"/>
    <dgm:cxn modelId="{FC9BAAEA-EF5D-4D4A-A6C2-233B0B0BB7DE}" type="presParOf" srcId="{B3296F43-0318-46C0-B425-237905FB501E}" destId="{AA940BDA-F963-41DB-9D58-50FC659C1E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7210D6B-4F08-4534-A86B-83EC562C5BC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3FFCD0-247C-48CB-A584-7E46049C98A3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Escuadrón Omega</a:t>
          </a:r>
        </a:p>
      </dgm:t>
    </dgm:pt>
    <dgm:pt modelId="{1B91E6F3-28B8-4E03-9FC5-6B0204D416BE}" type="parTrans" cxnId="{C7EFCFAD-6978-419D-BC0E-EEFBBBB6872E}">
      <dgm:prSet/>
      <dgm:spPr/>
      <dgm:t>
        <a:bodyPr/>
        <a:lstStyle/>
        <a:p>
          <a:endParaRPr lang="es-ES" sz="1200"/>
        </a:p>
      </dgm:t>
    </dgm:pt>
    <dgm:pt modelId="{AD4D982C-51FB-4F23-859D-2F7C68598923}" type="sibTrans" cxnId="{C7EFCFAD-6978-419D-BC0E-EEFBBBB6872E}">
      <dgm:prSet/>
      <dgm:spPr/>
      <dgm:t>
        <a:bodyPr/>
        <a:lstStyle/>
        <a:p>
          <a:endParaRPr lang="es-ES" sz="1200"/>
        </a:p>
      </dgm:t>
    </dgm:pt>
    <dgm:pt modelId="{55833144-6EA6-4597-9C22-D01F178C2A7E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Encargados (as) Área  </a:t>
          </a:r>
          <a:endParaRPr lang="es-ES" sz="1200" dirty="0"/>
        </a:p>
      </dgm:t>
    </dgm:pt>
    <dgm:pt modelId="{10D8B9CF-D784-46C0-9BED-B863C2419816}" type="parTrans" cxnId="{6C29908D-0DE0-4C9B-9372-3517A75AC6A7}">
      <dgm:prSet/>
      <dgm:spPr/>
      <dgm:t>
        <a:bodyPr/>
        <a:lstStyle/>
        <a:p>
          <a:endParaRPr lang="es-ES" sz="1200"/>
        </a:p>
      </dgm:t>
    </dgm:pt>
    <dgm:pt modelId="{82C0D9B4-E851-4957-BFAE-590CF7C68C82}" type="sibTrans" cxnId="{6C29908D-0DE0-4C9B-9372-3517A75AC6A7}">
      <dgm:prSet/>
      <dgm:spPr/>
      <dgm:t>
        <a:bodyPr/>
        <a:lstStyle/>
        <a:p>
          <a:endParaRPr lang="es-ES" sz="1200"/>
        </a:p>
      </dgm:t>
    </dgm:pt>
    <dgm:pt modelId="{4EB16CCA-1425-4FB4-A9CC-C6E940E84BD8}">
      <dgm:prSet custT="1"/>
      <dgm:spPr/>
      <dgm:t>
        <a:bodyPr/>
        <a:lstStyle/>
        <a:p>
          <a:r>
            <a:rPr kumimoji="1" lang="es-ES_tradnl" altLang="es-MX" sz="1200" dirty="0" smtClean="0">
              <a:latin typeface="+mn-lt"/>
            </a:rPr>
            <a:t>Auxiliar</a:t>
          </a:r>
        </a:p>
        <a:p>
          <a:r>
            <a:rPr kumimoji="1" lang="es-ES_tradnl" altLang="es-MX" sz="1200" dirty="0" smtClean="0">
              <a:latin typeface="+mn-lt"/>
            </a:rPr>
            <a:t>Auxiliares de Jardinería</a:t>
          </a:r>
        </a:p>
        <a:p>
          <a:r>
            <a:rPr kumimoji="1" lang="es-ES_tradnl" altLang="es-MX" sz="1200" dirty="0" smtClean="0">
              <a:latin typeface="+mn-lt"/>
            </a:rPr>
            <a:t>Ayudantes Generales</a:t>
          </a:r>
        </a:p>
        <a:p>
          <a:r>
            <a:rPr kumimoji="1" lang="es-ES_tradnl" altLang="es-MX" sz="1200" dirty="0" smtClean="0">
              <a:latin typeface="+mn-lt"/>
            </a:rPr>
            <a:t>Mayordomos(a)</a:t>
          </a:r>
        </a:p>
        <a:p>
          <a:endParaRPr lang="es-ES" sz="1200" dirty="0"/>
        </a:p>
      </dgm:t>
    </dgm:pt>
    <dgm:pt modelId="{0A1D49FB-B731-4886-B4AE-F424A5182372}" type="parTrans" cxnId="{8884FCAD-83FE-463A-9E6C-719E75FF8CE2}">
      <dgm:prSet/>
      <dgm:spPr/>
      <dgm:t>
        <a:bodyPr/>
        <a:lstStyle/>
        <a:p>
          <a:endParaRPr lang="es-ES" sz="1200"/>
        </a:p>
      </dgm:t>
    </dgm:pt>
    <dgm:pt modelId="{F5642D40-149A-4E42-980C-F6EF94A45CF0}" type="sibTrans" cxnId="{8884FCAD-83FE-463A-9E6C-719E75FF8CE2}">
      <dgm:prSet/>
      <dgm:spPr/>
      <dgm:t>
        <a:bodyPr/>
        <a:lstStyle/>
        <a:p>
          <a:endParaRPr lang="es-ES" sz="1200"/>
        </a:p>
      </dgm:t>
    </dgm:pt>
    <dgm:pt modelId="{61338603-6E83-4209-82D5-AB9B82E0C4A2}">
      <dgm:prSet custT="1"/>
      <dgm:spPr/>
      <dgm:t>
        <a:bodyPr/>
        <a:lstStyle/>
        <a:p>
          <a:r>
            <a:rPr kumimoji="1" lang="es-ES_tradnl" altLang="es-MX" sz="1200" dirty="0" smtClean="0">
              <a:latin typeface="+mn-lt"/>
            </a:rPr>
            <a:t>Operador(a) Tráiler</a:t>
          </a:r>
        </a:p>
        <a:p>
          <a:r>
            <a:rPr kumimoji="1" lang="es-ES_tradnl" altLang="es-MX" sz="1200" dirty="0" smtClean="0">
              <a:latin typeface="+mn-lt"/>
            </a:rPr>
            <a:t>Choferes</a:t>
          </a:r>
        </a:p>
        <a:p>
          <a:r>
            <a:rPr kumimoji="1" lang="es-ES_tradnl" altLang="es-MX" sz="1200" dirty="0" smtClean="0">
              <a:latin typeface="+mn-lt"/>
            </a:rPr>
            <a:t>Operadores(as)</a:t>
          </a:r>
        </a:p>
        <a:p>
          <a:endParaRPr kumimoji="1" lang="es-ES_tradnl" altLang="es-MX" sz="1200" dirty="0" smtClean="0">
            <a:latin typeface="+mn-lt"/>
          </a:endParaRPr>
        </a:p>
      </dgm:t>
    </dgm:pt>
    <dgm:pt modelId="{19FF85C2-4F89-4F8B-ABDF-7F67B7449916}" type="parTrans" cxnId="{8D0E5D62-1012-4C90-80ED-77C4302137D9}">
      <dgm:prSet/>
      <dgm:spPr/>
      <dgm:t>
        <a:bodyPr/>
        <a:lstStyle/>
        <a:p>
          <a:endParaRPr lang="es-ES" sz="1200"/>
        </a:p>
      </dgm:t>
    </dgm:pt>
    <dgm:pt modelId="{4DCE5437-FD30-4E36-AAFB-A173562DF4D5}" type="sibTrans" cxnId="{8D0E5D62-1012-4C90-80ED-77C4302137D9}">
      <dgm:prSet/>
      <dgm:spPr/>
      <dgm:t>
        <a:bodyPr/>
        <a:lstStyle/>
        <a:p>
          <a:endParaRPr lang="es-ES" sz="1200"/>
        </a:p>
      </dgm:t>
    </dgm:pt>
    <dgm:pt modelId="{95957CE8-D7A4-40FD-BB05-454FD00CC04B}">
      <dgm:prSet custT="1"/>
      <dgm:spPr/>
      <dgm:t>
        <a:bodyPr/>
        <a:lstStyle/>
        <a:p>
          <a:r>
            <a:rPr kumimoji="1" lang="es-ES_tradnl" altLang="es-MX" sz="1200" dirty="0" smtClean="0">
              <a:latin typeface="+mn-lt"/>
            </a:rPr>
            <a:t>Operador(a) Máquina Liviana</a:t>
          </a:r>
        </a:p>
        <a:p>
          <a:r>
            <a:rPr kumimoji="1" lang="es-ES_tradnl" altLang="es-MX" sz="1200" dirty="0" smtClean="0">
              <a:latin typeface="+mn-lt"/>
            </a:rPr>
            <a:t>Operadores(as) Máquina Pesada</a:t>
          </a:r>
        </a:p>
        <a:p>
          <a:r>
            <a:rPr kumimoji="1" lang="es-ES_tradnl" altLang="es-MX" sz="1200" dirty="0" smtClean="0">
              <a:latin typeface="+mn-lt"/>
            </a:rPr>
            <a:t>Operador(a) Retroexcavadora</a:t>
          </a:r>
        </a:p>
        <a:p>
          <a:endParaRPr lang="es-ES" sz="1200" dirty="0"/>
        </a:p>
      </dgm:t>
    </dgm:pt>
    <dgm:pt modelId="{D1EC7203-901B-4062-B106-E5F0CA88B9FF}" type="parTrans" cxnId="{005B7AF4-BBF0-49B9-9114-6473A8372496}">
      <dgm:prSet/>
      <dgm:spPr/>
      <dgm:t>
        <a:bodyPr/>
        <a:lstStyle/>
        <a:p>
          <a:endParaRPr lang="es-ES" sz="1200"/>
        </a:p>
      </dgm:t>
    </dgm:pt>
    <dgm:pt modelId="{53444068-2394-4540-90D9-6498A18C6793}" type="sibTrans" cxnId="{005B7AF4-BBF0-49B9-9114-6473A8372496}">
      <dgm:prSet/>
      <dgm:spPr/>
      <dgm:t>
        <a:bodyPr/>
        <a:lstStyle/>
        <a:p>
          <a:endParaRPr lang="es-ES" sz="1200"/>
        </a:p>
      </dgm:t>
    </dgm:pt>
    <dgm:pt modelId="{5405744C-1F11-4D47-8216-AE50270EAFE5}" type="pres">
      <dgm:prSet presAssocID="{C7210D6B-4F08-4534-A86B-83EC562C5B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5C51C5-2787-46F7-BACF-43BDFBBE5F19}" type="pres">
      <dgm:prSet presAssocID="{A63FFCD0-247C-48CB-A584-7E46049C98A3}" presName="hierRoot1" presStyleCnt="0">
        <dgm:presLayoutVars>
          <dgm:hierBranch/>
        </dgm:presLayoutVars>
      </dgm:prSet>
      <dgm:spPr/>
    </dgm:pt>
    <dgm:pt modelId="{D5E7FDD0-74CC-49F1-A2DE-1245B11004F0}" type="pres">
      <dgm:prSet presAssocID="{A63FFCD0-247C-48CB-A584-7E46049C98A3}" presName="rootComposite1" presStyleCnt="0"/>
      <dgm:spPr/>
    </dgm:pt>
    <dgm:pt modelId="{B1BFEE2B-CAB2-4D67-9F55-320F891F11A6}" type="pres">
      <dgm:prSet presAssocID="{A63FFCD0-247C-48CB-A584-7E46049C98A3}" presName="rootText1" presStyleLbl="node0" presStyleIdx="0" presStyleCnt="1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26F4EC-F6C9-4B68-8920-5DC0D3FE0FD3}" type="pres">
      <dgm:prSet presAssocID="{A63FFCD0-247C-48CB-A584-7E46049C98A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83863BD-F4E5-4E45-A41C-069338EA6B0E}" type="pres">
      <dgm:prSet presAssocID="{A63FFCD0-247C-48CB-A584-7E46049C98A3}" presName="hierChild2" presStyleCnt="0"/>
      <dgm:spPr/>
    </dgm:pt>
    <dgm:pt modelId="{EDA6A35A-F2A8-4590-942F-14BB316E37D8}" type="pres">
      <dgm:prSet presAssocID="{10D8B9CF-D784-46C0-9BED-B863C241981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BF5DC7D-5C7F-49D1-BC45-66820693EEED}" type="pres">
      <dgm:prSet presAssocID="{55833144-6EA6-4597-9C22-D01F178C2A7E}" presName="hierRoot2" presStyleCnt="0">
        <dgm:presLayoutVars>
          <dgm:hierBranch/>
        </dgm:presLayoutVars>
      </dgm:prSet>
      <dgm:spPr/>
    </dgm:pt>
    <dgm:pt modelId="{FF3263AA-1C38-4585-AEFF-3D450A858635}" type="pres">
      <dgm:prSet presAssocID="{55833144-6EA6-4597-9C22-D01F178C2A7E}" presName="rootComposite" presStyleCnt="0"/>
      <dgm:spPr/>
    </dgm:pt>
    <dgm:pt modelId="{706FA8F6-04F4-4D6B-9809-902A3648BE77}" type="pres">
      <dgm:prSet presAssocID="{55833144-6EA6-4597-9C22-D01F178C2A7E}" presName="rootText" presStyleLbl="node2" presStyleIdx="0" presStyleCnt="1" custScaleY="72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EC7DF2-B268-4D9D-AA5E-8CBDBA771C2E}" type="pres">
      <dgm:prSet presAssocID="{55833144-6EA6-4597-9C22-D01F178C2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7F9FA5EE-B1D2-45FB-B420-6529B7AF7866}" type="pres">
      <dgm:prSet presAssocID="{55833144-6EA6-4597-9C22-D01F178C2A7E}" presName="hierChild4" presStyleCnt="0"/>
      <dgm:spPr/>
    </dgm:pt>
    <dgm:pt modelId="{9689C3DA-FCB5-41A4-AD88-CD658E4F5DC6}" type="pres">
      <dgm:prSet presAssocID="{0A1D49FB-B731-4886-B4AE-F424A518237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AA1CF0A-D56F-4B7B-8BC5-2E7DA6674CCC}" type="pres">
      <dgm:prSet presAssocID="{4EB16CCA-1425-4FB4-A9CC-C6E940E84BD8}" presName="hierRoot2" presStyleCnt="0">
        <dgm:presLayoutVars>
          <dgm:hierBranch val="init"/>
        </dgm:presLayoutVars>
      </dgm:prSet>
      <dgm:spPr/>
    </dgm:pt>
    <dgm:pt modelId="{3CEE226D-2D43-4BA9-ACA2-3B393003A2CE}" type="pres">
      <dgm:prSet presAssocID="{4EB16CCA-1425-4FB4-A9CC-C6E940E84BD8}" presName="rootComposite" presStyleCnt="0"/>
      <dgm:spPr/>
    </dgm:pt>
    <dgm:pt modelId="{BA4CE9C0-E2E8-4B1F-BC2F-03564AEE1C47}" type="pres">
      <dgm:prSet presAssocID="{4EB16CCA-1425-4FB4-A9CC-C6E940E84BD8}" presName="rootText" presStyleLbl="node3" presStyleIdx="0" presStyleCnt="3" custScaleY="222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CBD5DB-030D-4228-BBA2-3B420DC4653A}" type="pres">
      <dgm:prSet presAssocID="{4EB16CCA-1425-4FB4-A9CC-C6E940E84BD8}" presName="rootConnector" presStyleLbl="node3" presStyleIdx="0" presStyleCnt="3"/>
      <dgm:spPr/>
      <dgm:t>
        <a:bodyPr/>
        <a:lstStyle/>
        <a:p>
          <a:endParaRPr lang="es-ES"/>
        </a:p>
      </dgm:t>
    </dgm:pt>
    <dgm:pt modelId="{9943DF55-DC2B-4A7B-B553-8EDA3AACCD10}" type="pres">
      <dgm:prSet presAssocID="{4EB16CCA-1425-4FB4-A9CC-C6E940E84BD8}" presName="hierChild4" presStyleCnt="0"/>
      <dgm:spPr/>
    </dgm:pt>
    <dgm:pt modelId="{3E8DC6CF-0B07-4519-ACB6-9BA1E8B6B73B}" type="pres">
      <dgm:prSet presAssocID="{4EB16CCA-1425-4FB4-A9CC-C6E940E84BD8}" presName="hierChild5" presStyleCnt="0"/>
      <dgm:spPr/>
    </dgm:pt>
    <dgm:pt modelId="{F0A046A8-005B-4857-A324-03410D2713B2}" type="pres">
      <dgm:prSet presAssocID="{19FF85C2-4F89-4F8B-ABDF-7F67B744991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6FA442B-BB97-496F-A9E7-629EDC367869}" type="pres">
      <dgm:prSet presAssocID="{61338603-6E83-4209-82D5-AB9B82E0C4A2}" presName="hierRoot2" presStyleCnt="0">
        <dgm:presLayoutVars>
          <dgm:hierBranch val="init"/>
        </dgm:presLayoutVars>
      </dgm:prSet>
      <dgm:spPr/>
    </dgm:pt>
    <dgm:pt modelId="{56E32967-705D-4D9F-B1FC-AC882C15C88A}" type="pres">
      <dgm:prSet presAssocID="{61338603-6E83-4209-82D5-AB9B82E0C4A2}" presName="rootComposite" presStyleCnt="0"/>
      <dgm:spPr/>
    </dgm:pt>
    <dgm:pt modelId="{E3B2BB4F-2F05-4314-B069-43D74837FCEC}" type="pres">
      <dgm:prSet presAssocID="{61338603-6E83-4209-82D5-AB9B82E0C4A2}" presName="rootText" presStyleLbl="node3" presStyleIdx="1" presStyleCnt="3" custScaleY="222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A224A1-B9B7-408E-8CA5-787F3E492C03}" type="pres">
      <dgm:prSet presAssocID="{61338603-6E83-4209-82D5-AB9B82E0C4A2}" presName="rootConnector" presStyleLbl="node3" presStyleIdx="1" presStyleCnt="3"/>
      <dgm:spPr/>
      <dgm:t>
        <a:bodyPr/>
        <a:lstStyle/>
        <a:p>
          <a:endParaRPr lang="es-ES"/>
        </a:p>
      </dgm:t>
    </dgm:pt>
    <dgm:pt modelId="{9E92DE12-12FF-4C2E-8423-C1F28362203D}" type="pres">
      <dgm:prSet presAssocID="{61338603-6E83-4209-82D5-AB9B82E0C4A2}" presName="hierChild4" presStyleCnt="0"/>
      <dgm:spPr/>
    </dgm:pt>
    <dgm:pt modelId="{F0841120-332F-4BFE-A431-76033EB2AEB2}" type="pres">
      <dgm:prSet presAssocID="{61338603-6E83-4209-82D5-AB9B82E0C4A2}" presName="hierChild5" presStyleCnt="0"/>
      <dgm:spPr/>
    </dgm:pt>
    <dgm:pt modelId="{03C7AC13-EE98-4B11-8D4B-32AB3BE20E83}" type="pres">
      <dgm:prSet presAssocID="{D1EC7203-901B-4062-B106-E5F0CA88B9F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6F85C7A-7CE8-4FC3-A255-17A6152B4C24}" type="pres">
      <dgm:prSet presAssocID="{95957CE8-D7A4-40FD-BB05-454FD00CC04B}" presName="hierRoot2" presStyleCnt="0">
        <dgm:presLayoutVars>
          <dgm:hierBranch val="init"/>
        </dgm:presLayoutVars>
      </dgm:prSet>
      <dgm:spPr/>
    </dgm:pt>
    <dgm:pt modelId="{8402777E-E05F-41AB-9A07-2EA17E3179E1}" type="pres">
      <dgm:prSet presAssocID="{95957CE8-D7A4-40FD-BB05-454FD00CC04B}" presName="rootComposite" presStyleCnt="0"/>
      <dgm:spPr/>
    </dgm:pt>
    <dgm:pt modelId="{735EBFE3-F776-4FAA-870F-2F63D04490D7}" type="pres">
      <dgm:prSet presAssocID="{95957CE8-D7A4-40FD-BB05-454FD00CC04B}" presName="rootText" presStyleLbl="node3" presStyleIdx="2" presStyleCnt="3" custScaleY="222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3CF02-AC24-4BBE-8EDA-576BA75BE21A}" type="pres">
      <dgm:prSet presAssocID="{95957CE8-D7A4-40FD-BB05-454FD00CC04B}" presName="rootConnector" presStyleLbl="node3" presStyleIdx="2" presStyleCnt="3"/>
      <dgm:spPr/>
      <dgm:t>
        <a:bodyPr/>
        <a:lstStyle/>
        <a:p>
          <a:endParaRPr lang="es-ES"/>
        </a:p>
      </dgm:t>
    </dgm:pt>
    <dgm:pt modelId="{E7BD6FD1-3EFC-4A90-9FEA-B90DA6B75F1F}" type="pres">
      <dgm:prSet presAssocID="{95957CE8-D7A4-40FD-BB05-454FD00CC04B}" presName="hierChild4" presStyleCnt="0"/>
      <dgm:spPr/>
    </dgm:pt>
    <dgm:pt modelId="{69ABD0FD-827A-4235-8D78-F6A1E716B338}" type="pres">
      <dgm:prSet presAssocID="{95957CE8-D7A4-40FD-BB05-454FD00CC04B}" presName="hierChild5" presStyleCnt="0"/>
      <dgm:spPr/>
    </dgm:pt>
    <dgm:pt modelId="{E53DF869-B03C-4E78-9763-282A70D2C52A}" type="pres">
      <dgm:prSet presAssocID="{55833144-6EA6-4597-9C22-D01F178C2A7E}" presName="hierChild5" presStyleCnt="0"/>
      <dgm:spPr/>
    </dgm:pt>
    <dgm:pt modelId="{F8D9B5CD-7AEB-48E8-8976-A5FEA5F931A4}" type="pres">
      <dgm:prSet presAssocID="{A63FFCD0-247C-48CB-A584-7E46049C98A3}" presName="hierChild3" presStyleCnt="0"/>
      <dgm:spPr/>
    </dgm:pt>
  </dgm:ptLst>
  <dgm:cxnLst>
    <dgm:cxn modelId="{58AFB241-9F1F-4AB3-9218-9893109B4F3C}" type="presOf" srcId="{61338603-6E83-4209-82D5-AB9B82E0C4A2}" destId="{12A224A1-B9B7-408E-8CA5-787F3E492C03}" srcOrd="1" destOrd="0" presId="urn:microsoft.com/office/officeart/2005/8/layout/orgChart1"/>
    <dgm:cxn modelId="{6C29908D-0DE0-4C9B-9372-3517A75AC6A7}" srcId="{A63FFCD0-247C-48CB-A584-7E46049C98A3}" destId="{55833144-6EA6-4597-9C22-D01F178C2A7E}" srcOrd="0" destOrd="0" parTransId="{10D8B9CF-D784-46C0-9BED-B863C2419816}" sibTransId="{82C0D9B4-E851-4957-BFAE-590CF7C68C82}"/>
    <dgm:cxn modelId="{005B7AF4-BBF0-49B9-9114-6473A8372496}" srcId="{55833144-6EA6-4597-9C22-D01F178C2A7E}" destId="{95957CE8-D7A4-40FD-BB05-454FD00CC04B}" srcOrd="2" destOrd="0" parTransId="{D1EC7203-901B-4062-B106-E5F0CA88B9FF}" sibTransId="{53444068-2394-4540-90D9-6498A18C6793}"/>
    <dgm:cxn modelId="{C7EFCFAD-6978-419D-BC0E-EEFBBBB6872E}" srcId="{C7210D6B-4F08-4534-A86B-83EC562C5BCE}" destId="{A63FFCD0-247C-48CB-A584-7E46049C98A3}" srcOrd="0" destOrd="0" parTransId="{1B91E6F3-28B8-4E03-9FC5-6B0204D416BE}" sibTransId="{AD4D982C-51FB-4F23-859D-2F7C68598923}"/>
    <dgm:cxn modelId="{8D0E5D62-1012-4C90-80ED-77C4302137D9}" srcId="{55833144-6EA6-4597-9C22-D01F178C2A7E}" destId="{61338603-6E83-4209-82D5-AB9B82E0C4A2}" srcOrd="1" destOrd="0" parTransId="{19FF85C2-4F89-4F8B-ABDF-7F67B7449916}" sibTransId="{4DCE5437-FD30-4E36-AAFB-A173562DF4D5}"/>
    <dgm:cxn modelId="{23FEA016-5C61-4697-8F7C-686DF4F5B024}" type="presOf" srcId="{19FF85C2-4F89-4F8B-ABDF-7F67B7449916}" destId="{F0A046A8-005B-4857-A324-03410D2713B2}" srcOrd="0" destOrd="0" presId="urn:microsoft.com/office/officeart/2005/8/layout/orgChart1"/>
    <dgm:cxn modelId="{D22B1D75-07F4-495B-935A-0D5FDDC097FC}" type="presOf" srcId="{C7210D6B-4F08-4534-A86B-83EC562C5BCE}" destId="{5405744C-1F11-4D47-8216-AE50270EAFE5}" srcOrd="0" destOrd="0" presId="urn:microsoft.com/office/officeart/2005/8/layout/orgChart1"/>
    <dgm:cxn modelId="{2EE4FC39-732B-4E06-93F8-9C5210C90911}" type="presOf" srcId="{61338603-6E83-4209-82D5-AB9B82E0C4A2}" destId="{E3B2BB4F-2F05-4314-B069-43D74837FCEC}" srcOrd="0" destOrd="0" presId="urn:microsoft.com/office/officeart/2005/8/layout/orgChart1"/>
    <dgm:cxn modelId="{E840624F-7E77-458B-955B-6DBAF8A1AAD9}" type="presOf" srcId="{A63FFCD0-247C-48CB-A584-7E46049C98A3}" destId="{9E26F4EC-F6C9-4B68-8920-5DC0D3FE0FD3}" srcOrd="1" destOrd="0" presId="urn:microsoft.com/office/officeart/2005/8/layout/orgChart1"/>
    <dgm:cxn modelId="{6B8D8462-79CB-474D-8413-46425D09332F}" type="presOf" srcId="{0A1D49FB-B731-4886-B4AE-F424A5182372}" destId="{9689C3DA-FCB5-41A4-AD88-CD658E4F5DC6}" srcOrd="0" destOrd="0" presId="urn:microsoft.com/office/officeart/2005/8/layout/orgChart1"/>
    <dgm:cxn modelId="{8884FCAD-83FE-463A-9E6C-719E75FF8CE2}" srcId="{55833144-6EA6-4597-9C22-D01F178C2A7E}" destId="{4EB16CCA-1425-4FB4-A9CC-C6E940E84BD8}" srcOrd="0" destOrd="0" parTransId="{0A1D49FB-B731-4886-B4AE-F424A5182372}" sibTransId="{F5642D40-149A-4E42-980C-F6EF94A45CF0}"/>
    <dgm:cxn modelId="{08EDA93E-24BB-46D5-AE07-0464EC006276}" type="presOf" srcId="{55833144-6EA6-4597-9C22-D01F178C2A7E}" destId="{706FA8F6-04F4-4D6B-9809-902A3648BE77}" srcOrd="0" destOrd="0" presId="urn:microsoft.com/office/officeart/2005/8/layout/orgChart1"/>
    <dgm:cxn modelId="{C9A5AE10-67AA-49B8-9204-62877C03F69C}" type="presOf" srcId="{95957CE8-D7A4-40FD-BB05-454FD00CC04B}" destId="{735EBFE3-F776-4FAA-870F-2F63D04490D7}" srcOrd="0" destOrd="0" presId="urn:microsoft.com/office/officeart/2005/8/layout/orgChart1"/>
    <dgm:cxn modelId="{4F5FED33-BEF1-423D-A254-86505FE7B744}" type="presOf" srcId="{55833144-6EA6-4597-9C22-D01F178C2A7E}" destId="{A4EC7DF2-B268-4D9D-AA5E-8CBDBA771C2E}" srcOrd="1" destOrd="0" presId="urn:microsoft.com/office/officeart/2005/8/layout/orgChart1"/>
    <dgm:cxn modelId="{CFF83F4C-7435-4E2C-BD08-A3267DFB472F}" type="presOf" srcId="{A63FFCD0-247C-48CB-A584-7E46049C98A3}" destId="{B1BFEE2B-CAB2-4D67-9F55-320F891F11A6}" srcOrd="0" destOrd="0" presId="urn:microsoft.com/office/officeart/2005/8/layout/orgChart1"/>
    <dgm:cxn modelId="{937CAB89-4A4A-4904-B812-4895D44092D0}" type="presOf" srcId="{4EB16CCA-1425-4FB4-A9CC-C6E940E84BD8}" destId="{81CBD5DB-030D-4228-BBA2-3B420DC4653A}" srcOrd="1" destOrd="0" presId="urn:microsoft.com/office/officeart/2005/8/layout/orgChart1"/>
    <dgm:cxn modelId="{0AA1C56D-CDC2-4B2B-93A7-9121390A18D6}" type="presOf" srcId="{D1EC7203-901B-4062-B106-E5F0CA88B9FF}" destId="{03C7AC13-EE98-4B11-8D4B-32AB3BE20E83}" srcOrd="0" destOrd="0" presId="urn:microsoft.com/office/officeart/2005/8/layout/orgChart1"/>
    <dgm:cxn modelId="{644842E1-7341-40F6-B6CD-2B6B8286275E}" type="presOf" srcId="{10D8B9CF-D784-46C0-9BED-B863C2419816}" destId="{EDA6A35A-F2A8-4590-942F-14BB316E37D8}" srcOrd="0" destOrd="0" presId="urn:microsoft.com/office/officeart/2005/8/layout/orgChart1"/>
    <dgm:cxn modelId="{8F1459A9-66BF-4BFE-B6AB-5D2A47331457}" type="presOf" srcId="{4EB16CCA-1425-4FB4-A9CC-C6E940E84BD8}" destId="{BA4CE9C0-E2E8-4B1F-BC2F-03564AEE1C47}" srcOrd="0" destOrd="0" presId="urn:microsoft.com/office/officeart/2005/8/layout/orgChart1"/>
    <dgm:cxn modelId="{2CBDA2D0-A252-46B2-B6C5-38A01B2890CC}" type="presOf" srcId="{95957CE8-D7A4-40FD-BB05-454FD00CC04B}" destId="{8CA3CF02-AC24-4BBE-8EDA-576BA75BE21A}" srcOrd="1" destOrd="0" presId="urn:microsoft.com/office/officeart/2005/8/layout/orgChart1"/>
    <dgm:cxn modelId="{F0F78BD8-99B1-460D-9037-37185E1F259C}" type="presParOf" srcId="{5405744C-1F11-4D47-8216-AE50270EAFE5}" destId="{0B5C51C5-2787-46F7-BACF-43BDFBBE5F19}" srcOrd="0" destOrd="0" presId="urn:microsoft.com/office/officeart/2005/8/layout/orgChart1"/>
    <dgm:cxn modelId="{299115B5-86D1-45A1-A757-41147B0C7133}" type="presParOf" srcId="{0B5C51C5-2787-46F7-BACF-43BDFBBE5F19}" destId="{D5E7FDD0-74CC-49F1-A2DE-1245B11004F0}" srcOrd="0" destOrd="0" presId="urn:microsoft.com/office/officeart/2005/8/layout/orgChart1"/>
    <dgm:cxn modelId="{885F39CA-D66A-41D9-B3EE-63D754E301C6}" type="presParOf" srcId="{D5E7FDD0-74CC-49F1-A2DE-1245B11004F0}" destId="{B1BFEE2B-CAB2-4D67-9F55-320F891F11A6}" srcOrd="0" destOrd="0" presId="urn:microsoft.com/office/officeart/2005/8/layout/orgChart1"/>
    <dgm:cxn modelId="{8AFEC4DD-04EF-4992-8E52-0D43170D86A0}" type="presParOf" srcId="{D5E7FDD0-74CC-49F1-A2DE-1245B11004F0}" destId="{9E26F4EC-F6C9-4B68-8920-5DC0D3FE0FD3}" srcOrd="1" destOrd="0" presId="urn:microsoft.com/office/officeart/2005/8/layout/orgChart1"/>
    <dgm:cxn modelId="{2639CEB8-4795-44A6-B4B3-C3E95DC8CD77}" type="presParOf" srcId="{0B5C51C5-2787-46F7-BACF-43BDFBBE5F19}" destId="{383863BD-F4E5-4E45-A41C-069338EA6B0E}" srcOrd="1" destOrd="0" presId="urn:microsoft.com/office/officeart/2005/8/layout/orgChart1"/>
    <dgm:cxn modelId="{FD40B1F6-63D6-424F-88E3-9C70F1D33FB0}" type="presParOf" srcId="{383863BD-F4E5-4E45-A41C-069338EA6B0E}" destId="{EDA6A35A-F2A8-4590-942F-14BB316E37D8}" srcOrd="0" destOrd="0" presId="urn:microsoft.com/office/officeart/2005/8/layout/orgChart1"/>
    <dgm:cxn modelId="{F5C4A736-3465-44CE-A3B4-C064314A1482}" type="presParOf" srcId="{383863BD-F4E5-4E45-A41C-069338EA6B0E}" destId="{8BF5DC7D-5C7F-49D1-BC45-66820693EEED}" srcOrd="1" destOrd="0" presId="urn:microsoft.com/office/officeart/2005/8/layout/orgChart1"/>
    <dgm:cxn modelId="{3381DA43-AC1D-49AA-AC11-682E7537F91B}" type="presParOf" srcId="{8BF5DC7D-5C7F-49D1-BC45-66820693EEED}" destId="{FF3263AA-1C38-4585-AEFF-3D450A858635}" srcOrd="0" destOrd="0" presId="urn:microsoft.com/office/officeart/2005/8/layout/orgChart1"/>
    <dgm:cxn modelId="{22CEDD4E-9761-4AAD-B48B-BACA07B59D96}" type="presParOf" srcId="{FF3263AA-1C38-4585-AEFF-3D450A858635}" destId="{706FA8F6-04F4-4D6B-9809-902A3648BE77}" srcOrd="0" destOrd="0" presId="urn:microsoft.com/office/officeart/2005/8/layout/orgChart1"/>
    <dgm:cxn modelId="{6E81199D-3DC0-4A31-92D6-260177370F2D}" type="presParOf" srcId="{FF3263AA-1C38-4585-AEFF-3D450A858635}" destId="{A4EC7DF2-B268-4D9D-AA5E-8CBDBA771C2E}" srcOrd="1" destOrd="0" presId="urn:microsoft.com/office/officeart/2005/8/layout/orgChart1"/>
    <dgm:cxn modelId="{B5987C17-753A-424E-B98B-3CF3AB70623A}" type="presParOf" srcId="{8BF5DC7D-5C7F-49D1-BC45-66820693EEED}" destId="{7F9FA5EE-B1D2-45FB-B420-6529B7AF7866}" srcOrd="1" destOrd="0" presId="urn:microsoft.com/office/officeart/2005/8/layout/orgChart1"/>
    <dgm:cxn modelId="{2821E3D0-E93B-4692-BF41-6F5D1DB14AB8}" type="presParOf" srcId="{7F9FA5EE-B1D2-45FB-B420-6529B7AF7866}" destId="{9689C3DA-FCB5-41A4-AD88-CD658E4F5DC6}" srcOrd="0" destOrd="0" presId="urn:microsoft.com/office/officeart/2005/8/layout/orgChart1"/>
    <dgm:cxn modelId="{3820C5B4-FB99-4F50-9731-E636A14AF2DD}" type="presParOf" srcId="{7F9FA5EE-B1D2-45FB-B420-6529B7AF7866}" destId="{1AA1CF0A-D56F-4B7B-8BC5-2E7DA6674CCC}" srcOrd="1" destOrd="0" presId="urn:microsoft.com/office/officeart/2005/8/layout/orgChart1"/>
    <dgm:cxn modelId="{D8AFEE5F-0EEF-4DDE-A8CF-5E77B4D07F9C}" type="presParOf" srcId="{1AA1CF0A-D56F-4B7B-8BC5-2E7DA6674CCC}" destId="{3CEE226D-2D43-4BA9-ACA2-3B393003A2CE}" srcOrd="0" destOrd="0" presId="urn:microsoft.com/office/officeart/2005/8/layout/orgChart1"/>
    <dgm:cxn modelId="{EC97FC23-558A-4D78-A653-2A1FD55D2364}" type="presParOf" srcId="{3CEE226D-2D43-4BA9-ACA2-3B393003A2CE}" destId="{BA4CE9C0-E2E8-4B1F-BC2F-03564AEE1C47}" srcOrd="0" destOrd="0" presId="urn:microsoft.com/office/officeart/2005/8/layout/orgChart1"/>
    <dgm:cxn modelId="{CF1226F2-6B40-4BB3-8E10-ABEE325399F6}" type="presParOf" srcId="{3CEE226D-2D43-4BA9-ACA2-3B393003A2CE}" destId="{81CBD5DB-030D-4228-BBA2-3B420DC4653A}" srcOrd="1" destOrd="0" presId="urn:microsoft.com/office/officeart/2005/8/layout/orgChart1"/>
    <dgm:cxn modelId="{40FEE1AE-82E3-49D8-B133-A201F4A8F46C}" type="presParOf" srcId="{1AA1CF0A-D56F-4B7B-8BC5-2E7DA6674CCC}" destId="{9943DF55-DC2B-4A7B-B553-8EDA3AACCD10}" srcOrd="1" destOrd="0" presId="urn:microsoft.com/office/officeart/2005/8/layout/orgChart1"/>
    <dgm:cxn modelId="{5F8741BC-B76D-4A51-BB93-FE5C1A0C07D1}" type="presParOf" srcId="{1AA1CF0A-D56F-4B7B-8BC5-2E7DA6674CCC}" destId="{3E8DC6CF-0B07-4519-ACB6-9BA1E8B6B73B}" srcOrd="2" destOrd="0" presId="urn:microsoft.com/office/officeart/2005/8/layout/orgChart1"/>
    <dgm:cxn modelId="{1299BB01-347A-4E6C-8DA3-A3206EF93805}" type="presParOf" srcId="{7F9FA5EE-B1D2-45FB-B420-6529B7AF7866}" destId="{F0A046A8-005B-4857-A324-03410D2713B2}" srcOrd="2" destOrd="0" presId="urn:microsoft.com/office/officeart/2005/8/layout/orgChart1"/>
    <dgm:cxn modelId="{D3F39693-2C4C-4253-8F61-B56BA3F33D5E}" type="presParOf" srcId="{7F9FA5EE-B1D2-45FB-B420-6529B7AF7866}" destId="{46FA442B-BB97-496F-A9E7-629EDC367869}" srcOrd="3" destOrd="0" presId="urn:microsoft.com/office/officeart/2005/8/layout/orgChart1"/>
    <dgm:cxn modelId="{9C4160A2-825F-4A66-98EC-76C16AC9AEFB}" type="presParOf" srcId="{46FA442B-BB97-496F-A9E7-629EDC367869}" destId="{56E32967-705D-4D9F-B1FC-AC882C15C88A}" srcOrd="0" destOrd="0" presId="urn:microsoft.com/office/officeart/2005/8/layout/orgChart1"/>
    <dgm:cxn modelId="{54335BCE-A27C-492F-980B-BEB32E0F9AD5}" type="presParOf" srcId="{56E32967-705D-4D9F-B1FC-AC882C15C88A}" destId="{E3B2BB4F-2F05-4314-B069-43D74837FCEC}" srcOrd="0" destOrd="0" presId="urn:microsoft.com/office/officeart/2005/8/layout/orgChart1"/>
    <dgm:cxn modelId="{CD48CAD5-8F47-477B-B823-87EB305C4025}" type="presParOf" srcId="{56E32967-705D-4D9F-B1FC-AC882C15C88A}" destId="{12A224A1-B9B7-408E-8CA5-787F3E492C03}" srcOrd="1" destOrd="0" presId="urn:microsoft.com/office/officeart/2005/8/layout/orgChart1"/>
    <dgm:cxn modelId="{9E8D45C7-4485-4D4E-A4A5-F0D0B3A58DA0}" type="presParOf" srcId="{46FA442B-BB97-496F-A9E7-629EDC367869}" destId="{9E92DE12-12FF-4C2E-8423-C1F28362203D}" srcOrd="1" destOrd="0" presId="urn:microsoft.com/office/officeart/2005/8/layout/orgChart1"/>
    <dgm:cxn modelId="{76FF9D4B-5DAA-4EAB-B025-41AE1715AD5C}" type="presParOf" srcId="{46FA442B-BB97-496F-A9E7-629EDC367869}" destId="{F0841120-332F-4BFE-A431-76033EB2AEB2}" srcOrd="2" destOrd="0" presId="urn:microsoft.com/office/officeart/2005/8/layout/orgChart1"/>
    <dgm:cxn modelId="{3323BCEF-39B9-48CF-B43F-309852320C7F}" type="presParOf" srcId="{7F9FA5EE-B1D2-45FB-B420-6529B7AF7866}" destId="{03C7AC13-EE98-4B11-8D4B-32AB3BE20E83}" srcOrd="4" destOrd="0" presId="urn:microsoft.com/office/officeart/2005/8/layout/orgChart1"/>
    <dgm:cxn modelId="{9B0DC2DC-562E-4553-B91B-21EEAF72ECC2}" type="presParOf" srcId="{7F9FA5EE-B1D2-45FB-B420-6529B7AF7866}" destId="{E6F85C7A-7CE8-4FC3-A255-17A6152B4C24}" srcOrd="5" destOrd="0" presId="urn:microsoft.com/office/officeart/2005/8/layout/orgChart1"/>
    <dgm:cxn modelId="{5E379B66-F46C-4988-A2B5-5AFED535B4BF}" type="presParOf" srcId="{E6F85C7A-7CE8-4FC3-A255-17A6152B4C24}" destId="{8402777E-E05F-41AB-9A07-2EA17E3179E1}" srcOrd="0" destOrd="0" presId="urn:microsoft.com/office/officeart/2005/8/layout/orgChart1"/>
    <dgm:cxn modelId="{3D7D2D7C-D1E4-40B5-BE8E-DA89A91285F8}" type="presParOf" srcId="{8402777E-E05F-41AB-9A07-2EA17E3179E1}" destId="{735EBFE3-F776-4FAA-870F-2F63D04490D7}" srcOrd="0" destOrd="0" presId="urn:microsoft.com/office/officeart/2005/8/layout/orgChart1"/>
    <dgm:cxn modelId="{4CDA9CC9-C815-4C8B-BBC0-7041346673D9}" type="presParOf" srcId="{8402777E-E05F-41AB-9A07-2EA17E3179E1}" destId="{8CA3CF02-AC24-4BBE-8EDA-576BA75BE21A}" srcOrd="1" destOrd="0" presId="urn:microsoft.com/office/officeart/2005/8/layout/orgChart1"/>
    <dgm:cxn modelId="{27EE969C-A7D5-4C9B-A181-910761BDFB34}" type="presParOf" srcId="{E6F85C7A-7CE8-4FC3-A255-17A6152B4C24}" destId="{E7BD6FD1-3EFC-4A90-9FEA-B90DA6B75F1F}" srcOrd="1" destOrd="0" presId="urn:microsoft.com/office/officeart/2005/8/layout/orgChart1"/>
    <dgm:cxn modelId="{B29E7E31-7E66-472E-AD75-C5DA7DF43FD4}" type="presParOf" srcId="{E6F85C7A-7CE8-4FC3-A255-17A6152B4C24}" destId="{69ABD0FD-827A-4235-8D78-F6A1E716B338}" srcOrd="2" destOrd="0" presId="urn:microsoft.com/office/officeart/2005/8/layout/orgChart1"/>
    <dgm:cxn modelId="{4249CDDD-55CA-4474-98FB-B936F5F77550}" type="presParOf" srcId="{8BF5DC7D-5C7F-49D1-BC45-66820693EEED}" destId="{E53DF869-B03C-4E78-9763-282A70D2C52A}" srcOrd="2" destOrd="0" presId="urn:microsoft.com/office/officeart/2005/8/layout/orgChart1"/>
    <dgm:cxn modelId="{C024CD52-24CC-420C-86F6-972CA16633C4}" type="presParOf" srcId="{0B5C51C5-2787-46F7-BACF-43BDFBBE5F19}" destId="{F8D9B5CD-7AEB-48E8-8976-A5FEA5F931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08E9E75-A3AA-4571-A58A-BC1325C9CD1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732E-979B-42EC-901D-6550CAD67BE3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Sistema de Riego</a:t>
          </a:r>
        </a:p>
      </dgm:t>
    </dgm:pt>
    <dgm:pt modelId="{09162D7F-9425-48EC-B7A0-20282AACC047}" type="parTrans" cxnId="{287BC6BF-A2A0-4EB4-A9D4-B4E52C570A26}">
      <dgm:prSet/>
      <dgm:spPr/>
      <dgm:t>
        <a:bodyPr/>
        <a:lstStyle/>
        <a:p>
          <a:endParaRPr lang="es-ES" sz="1200"/>
        </a:p>
      </dgm:t>
    </dgm:pt>
    <dgm:pt modelId="{AB1687C7-F888-4E50-9627-6018F503BB6A}" type="sibTrans" cxnId="{287BC6BF-A2A0-4EB4-A9D4-B4E52C570A26}">
      <dgm:prSet/>
      <dgm:spPr/>
      <dgm:t>
        <a:bodyPr/>
        <a:lstStyle/>
        <a:p>
          <a:endParaRPr lang="es-ES" sz="1200"/>
        </a:p>
      </dgm:t>
    </dgm:pt>
    <dgm:pt modelId="{3C24ADB4-6373-4940-9CE4-BCE1B152B6FB}">
      <dgm:prSet phldrT="[Texto]"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 </a:t>
          </a:r>
        </a:p>
        <a:p>
          <a:endParaRPr lang="es-ES" sz="1200" dirty="0"/>
        </a:p>
      </dgm:t>
    </dgm:pt>
    <dgm:pt modelId="{0C61EFD6-6348-4D68-A7AB-79BF90BA75D6}" type="parTrans" cxnId="{5D1A6AB4-3A7E-42CC-B8C2-4C3F3EAA0181}">
      <dgm:prSet/>
      <dgm:spPr/>
      <dgm:t>
        <a:bodyPr/>
        <a:lstStyle/>
        <a:p>
          <a:endParaRPr lang="es-ES" sz="1200"/>
        </a:p>
      </dgm:t>
    </dgm:pt>
    <dgm:pt modelId="{56FA6741-A46F-4732-95F2-6936A21A2BBB}" type="sibTrans" cxnId="{5D1A6AB4-3A7E-42CC-B8C2-4C3F3EAA0181}">
      <dgm:prSet/>
      <dgm:spPr/>
      <dgm:t>
        <a:bodyPr/>
        <a:lstStyle/>
        <a:p>
          <a:endParaRPr lang="es-ES" sz="1200"/>
        </a:p>
      </dgm:t>
    </dgm:pt>
    <dgm:pt modelId="{DC5D5A83-60EA-45F3-895F-425F0A715E45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Sección</a:t>
          </a:r>
        </a:p>
        <a:p>
          <a:r>
            <a:rPr kumimoji="1" lang="es-ES_tradnl" altLang="es-MX" sz="1200" dirty="0" smtClean="0">
              <a:latin typeface="+mn-lt"/>
            </a:rPr>
            <a:t>Mayordomo(a)     </a:t>
          </a:r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Chóferes</a:t>
          </a:r>
        </a:p>
        <a:p>
          <a:r>
            <a:rPr kumimoji="1" lang="es-MX" altLang="es-MX" sz="1200" dirty="0" smtClean="0">
              <a:latin typeface="+mn-lt"/>
            </a:rPr>
            <a:t>Operador(a) Maquina Liviana</a:t>
          </a:r>
        </a:p>
        <a:p>
          <a:r>
            <a:rPr kumimoji="1" lang="es-MX" altLang="es-MX" sz="1200" dirty="0" smtClean="0">
              <a:latin typeface="+mn-lt"/>
            </a:rPr>
            <a:t>Ayudante General</a:t>
          </a:r>
        </a:p>
        <a:p>
          <a:endParaRPr lang="es-ES" sz="1200" dirty="0"/>
        </a:p>
      </dgm:t>
    </dgm:pt>
    <dgm:pt modelId="{58F35713-6C03-462B-A611-C195DE6F7C00}" type="parTrans" cxnId="{0BDD8416-732B-4882-83FC-F31E7CFF825A}">
      <dgm:prSet/>
      <dgm:spPr/>
      <dgm:t>
        <a:bodyPr/>
        <a:lstStyle/>
        <a:p>
          <a:endParaRPr lang="es-ES" sz="1200"/>
        </a:p>
      </dgm:t>
    </dgm:pt>
    <dgm:pt modelId="{BBB1DC59-47E5-4048-AA55-955778EEEA80}" type="sibTrans" cxnId="{0BDD8416-732B-4882-83FC-F31E7CFF825A}">
      <dgm:prSet/>
      <dgm:spPr/>
      <dgm:t>
        <a:bodyPr/>
        <a:lstStyle/>
        <a:p>
          <a:endParaRPr lang="es-ES" sz="1200"/>
        </a:p>
      </dgm:t>
    </dgm:pt>
    <dgm:pt modelId="{0E744C02-A149-44C4-A00B-C3C8C227B92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Riego con Pipa Nocturno</a:t>
          </a:r>
          <a:endParaRPr lang="es-ES" sz="1200" dirty="0"/>
        </a:p>
      </dgm:t>
    </dgm:pt>
    <dgm:pt modelId="{3B96AB07-95C2-4EDB-A931-17BDE00F7189}" type="parTrans" cxnId="{FD1C44B5-A17C-4175-876C-CA7837DAFD9F}">
      <dgm:prSet/>
      <dgm:spPr/>
      <dgm:t>
        <a:bodyPr/>
        <a:lstStyle/>
        <a:p>
          <a:endParaRPr lang="es-ES" sz="1200"/>
        </a:p>
      </dgm:t>
    </dgm:pt>
    <dgm:pt modelId="{2D3FB970-A871-44B6-9883-61356AFBD662}" type="sibTrans" cxnId="{FD1C44B5-A17C-4175-876C-CA7837DAFD9F}">
      <dgm:prSet/>
      <dgm:spPr/>
      <dgm:t>
        <a:bodyPr/>
        <a:lstStyle/>
        <a:p>
          <a:endParaRPr lang="es-ES" sz="1200"/>
        </a:p>
      </dgm:t>
    </dgm:pt>
    <dgm:pt modelId="{79F3C4BD-3CE4-41B6-88AC-2B457B0E88B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Encargados(as) Sección </a:t>
          </a:r>
        </a:p>
        <a:p>
          <a:r>
            <a:rPr kumimoji="1" lang="es-MX" altLang="es-MX" sz="1200" dirty="0" smtClean="0">
              <a:latin typeface="+mn-lt"/>
            </a:rPr>
            <a:t>Choferes                 </a:t>
          </a:r>
        </a:p>
        <a:p>
          <a:r>
            <a:rPr kumimoji="1" lang="es-MX" altLang="es-MX" sz="1200" dirty="0" smtClean="0">
              <a:latin typeface="+mn-lt"/>
            </a:rPr>
            <a:t>Chofer Tráiler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Operador (a) </a:t>
          </a:r>
        </a:p>
        <a:p>
          <a:r>
            <a:rPr kumimoji="1" lang="es-MX" altLang="es-MX" sz="1200" dirty="0" smtClean="0">
              <a:latin typeface="+mn-lt"/>
            </a:rPr>
            <a:t>Plomeros (as)        </a:t>
          </a:r>
        </a:p>
      </dgm:t>
    </dgm:pt>
    <dgm:pt modelId="{ED7A4A47-0970-41E9-85F7-3A176D73246F}" type="parTrans" cxnId="{23A9FC69-1E8C-4298-A4F3-15D9EFB5A0C4}">
      <dgm:prSet/>
      <dgm:spPr/>
      <dgm:t>
        <a:bodyPr/>
        <a:lstStyle/>
        <a:p>
          <a:endParaRPr lang="es-ES" sz="1200"/>
        </a:p>
      </dgm:t>
    </dgm:pt>
    <dgm:pt modelId="{298D0EAB-9F36-4DBB-8479-9CF594B481DE}" type="sibTrans" cxnId="{23A9FC69-1E8C-4298-A4F3-15D9EFB5A0C4}">
      <dgm:prSet/>
      <dgm:spPr/>
      <dgm:t>
        <a:bodyPr/>
        <a:lstStyle/>
        <a:p>
          <a:endParaRPr lang="es-ES" sz="1200"/>
        </a:p>
      </dgm:t>
    </dgm:pt>
    <dgm:pt modelId="{66741342-B857-4CDD-A97D-C799A57BB3F2}">
      <dgm:prSet custT="1"/>
      <dgm:spPr/>
      <dgm:t>
        <a:bodyPr/>
        <a:lstStyle/>
        <a:p>
          <a:r>
            <a:rPr lang="es-ES" sz="1200" dirty="0" smtClean="0"/>
            <a:t>Riego Fijo </a:t>
          </a:r>
          <a:endParaRPr lang="es-ES" sz="1200" dirty="0"/>
        </a:p>
      </dgm:t>
    </dgm:pt>
    <dgm:pt modelId="{BFC506B7-7305-42C2-8FB8-FF54DACCD78A}" type="parTrans" cxnId="{0556F39C-549B-4C21-BA40-3DCA92B82D6A}">
      <dgm:prSet/>
      <dgm:spPr/>
      <dgm:t>
        <a:bodyPr/>
        <a:lstStyle/>
        <a:p>
          <a:endParaRPr lang="es-ES" sz="1200"/>
        </a:p>
      </dgm:t>
    </dgm:pt>
    <dgm:pt modelId="{6E5794EC-893E-45C1-8B46-8EC3B7D67401}" type="sibTrans" cxnId="{0556F39C-549B-4C21-BA40-3DCA92B82D6A}">
      <dgm:prSet/>
      <dgm:spPr/>
      <dgm:t>
        <a:bodyPr/>
        <a:lstStyle/>
        <a:p>
          <a:endParaRPr lang="es-ES" sz="1200"/>
        </a:p>
      </dgm:t>
    </dgm:pt>
    <dgm:pt modelId="{C0D506D5-AD1B-4A77-BA90-A12ACA56077D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Albañiles                </a:t>
          </a:r>
        </a:p>
        <a:p>
          <a:r>
            <a:rPr kumimoji="1" lang="es-MX" altLang="es-MX" sz="1200" dirty="0" smtClean="0">
              <a:latin typeface="+mn-lt"/>
            </a:rPr>
            <a:t>Auxiliares de Jardinería </a:t>
          </a:r>
        </a:p>
        <a:p>
          <a:r>
            <a:rPr kumimoji="1" lang="es-MX" altLang="es-MX" sz="1200" dirty="0" smtClean="0">
              <a:latin typeface="+mn-lt"/>
            </a:rPr>
            <a:t>Ayudantes Generales </a:t>
          </a:r>
          <a:endParaRPr lang="es-ES" sz="1200" dirty="0"/>
        </a:p>
      </dgm:t>
    </dgm:pt>
    <dgm:pt modelId="{F2EFFBEF-B1D1-43EB-BCE3-2FB094E09F5C}" type="parTrans" cxnId="{92F026F2-AAB1-43C8-8461-81D9BF37F3DC}">
      <dgm:prSet/>
      <dgm:spPr/>
      <dgm:t>
        <a:bodyPr/>
        <a:lstStyle/>
        <a:p>
          <a:endParaRPr lang="es-ES" sz="1200"/>
        </a:p>
      </dgm:t>
    </dgm:pt>
    <dgm:pt modelId="{CFF04CB3-1E74-45B6-B35F-A355CC98EF8B}" type="sibTrans" cxnId="{92F026F2-AAB1-43C8-8461-81D9BF37F3DC}">
      <dgm:prSet/>
      <dgm:spPr/>
      <dgm:t>
        <a:bodyPr/>
        <a:lstStyle/>
        <a:p>
          <a:endParaRPr lang="es-ES" sz="1200"/>
        </a:p>
      </dgm:t>
    </dgm:pt>
    <dgm:pt modelId="{296691C3-5D72-4BD2-822B-CCBFA19092E5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Mayordomo (a)    </a:t>
          </a:r>
        </a:p>
        <a:p>
          <a:r>
            <a:rPr kumimoji="1" lang="es-MX" altLang="es-MX" sz="1200" dirty="0" smtClean="0">
              <a:latin typeface="+mn-lt"/>
            </a:rPr>
            <a:t>Choferes</a:t>
          </a:r>
        </a:p>
        <a:p>
          <a:r>
            <a:rPr kumimoji="1" lang="es-MX" altLang="es-MX" sz="1200" dirty="0" smtClean="0">
              <a:latin typeface="+mn-lt"/>
            </a:rPr>
            <a:t>Encargados(as) Sección </a:t>
          </a:r>
          <a:endParaRPr lang="es-ES" sz="1200" dirty="0"/>
        </a:p>
      </dgm:t>
    </dgm:pt>
    <dgm:pt modelId="{87C294B5-68F0-4D33-9684-411B2A6CF1C8}" type="parTrans" cxnId="{5D668E3E-228C-43D4-BA20-9BAC6ADFB1E7}">
      <dgm:prSet/>
      <dgm:spPr/>
      <dgm:t>
        <a:bodyPr/>
        <a:lstStyle/>
        <a:p>
          <a:endParaRPr lang="es-ES" sz="1200"/>
        </a:p>
      </dgm:t>
    </dgm:pt>
    <dgm:pt modelId="{D9026DE6-44DB-4A3A-9149-72FA7ED6D6B5}" type="sibTrans" cxnId="{5D668E3E-228C-43D4-BA20-9BAC6ADFB1E7}">
      <dgm:prSet/>
      <dgm:spPr/>
      <dgm:t>
        <a:bodyPr/>
        <a:lstStyle/>
        <a:p>
          <a:endParaRPr lang="es-ES" sz="1200"/>
        </a:p>
      </dgm:t>
    </dgm:pt>
    <dgm:pt modelId="{6B20E8B6-FE2E-46E8-A4BB-D8B708CF5F6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Operadores(as) Máquina Liviana</a:t>
          </a:r>
        </a:p>
        <a:p>
          <a:r>
            <a:rPr kumimoji="1" lang="es-MX" altLang="es-MX" sz="1200" dirty="0" smtClean="0">
              <a:latin typeface="+mn-lt"/>
            </a:rPr>
            <a:t> </a:t>
          </a:r>
        </a:p>
      </dgm:t>
    </dgm:pt>
    <dgm:pt modelId="{C2C1A7BB-2185-44BB-BB1E-7C42BD76E8C0}" type="parTrans" cxnId="{099FE33B-868B-40AD-8905-A874FF94834D}">
      <dgm:prSet/>
      <dgm:spPr/>
      <dgm:t>
        <a:bodyPr/>
        <a:lstStyle/>
        <a:p>
          <a:endParaRPr lang="es-ES" sz="1200"/>
        </a:p>
      </dgm:t>
    </dgm:pt>
    <dgm:pt modelId="{0732B8E9-7EF8-4B45-83DB-B29CBD40CE6D}" type="sibTrans" cxnId="{099FE33B-868B-40AD-8905-A874FF94834D}">
      <dgm:prSet/>
      <dgm:spPr/>
      <dgm:t>
        <a:bodyPr/>
        <a:lstStyle/>
        <a:p>
          <a:endParaRPr lang="es-ES" sz="1200"/>
        </a:p>
      </dgm:t>
    </dgm:pt>
    <dgm:pt modelId="{05B989F1-A501-4743-BB62-306F352B1BE0}" type="pres">
      <dgm:prSet presAssocID="{A08E9E75-A3AA-4571-A58A-BC1325C9CD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2CF6DF-EDC6-432B-8A6D-0509301DD6FF}" type="pres">
      <dgm:prSet presAssocID="{39A0732E-979B-42EC-901D-6550CAD67BE3}" presName="hierRoot1" presStyleCnt="0">
        <dgm:presLayoutVars>
          <dgm:hierBranch val="init"/>
        </dgm:presLayoutVars>
      </dgm:prSet>
      <dgm:spPr/>
    </dgm:pt>
    <dgm:pt modelId="{732BC73A-6144-468F-99E7-82D5EB099B11}" type="pres">
      <dgm:prSet presAssocID="{39A0732E-979B-42EC-901D-6550CAD67BE3}" presName="rootComposite1" presStyleCnt="0"/>
      <dgm:spPr/>
    </dgm:pt>
    <dgm:pt modelId="{7702970D-D1AD-4499-A908-47632A548408}" type="pres">
      <dgm:prSet presAssocID="{39A0732E-979B-42EC-901D-6550CAD67BE3}" presName="rootText1" presStyleLbl="node0" presStyleIdx="0" presStyleCnt="1" custScaleX="118232" custScaleY="94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859278-4FE2-4E9A-8FDA-5D9AB74DC507}" type="pres">
      <dgm:prSet presAssocID="{39A0732E-979B-42EC-901D-6550CAD67BE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7B5EE92-625B-4728-919A-054F328552DB}" type="pres">
      <dgm:prSet presAssocID="{39A0732E-979B-42EC-901D-6550CAD67BE3}" presName="hierChild2" presStyleCnt="0"/>
      <dgm:spPr/>
    </dgm:pt>
    <dgm:pt modelId="{FEDEE9D7-1443-413B-B3E9-EF5D973FBBF6}" type="pres">
      <dgm:prSet presAssocID="{0C61EFD6-6348-4D68-A7AB-79BF90BA75D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6F759EF-0CAB-43A5-90DB-ADE54FB45BA0}" type="pres">
      <dgm:prSet presAssocID="{3C24ADB4-6373-4940-9CE4-BCE1B152B6FB}" presName="hierRoot2" presStyleCnt="0">
        <dgm:presLayoutVars>
          <dgm:hierBranch/>
        </dgm:presLayoutVars>
      </dgm:prSet>
      <dgm:spPr/>
    </dgm:pt>
    <dgm:pt modelId="{109E6FE8-A757-4C51-B12D-58162D5128AA}" type="pres">
      <dgm:prSet presAssocID="{3C24ADB4-6373-4940-9CE4-BCE1B152B6FB}" presName="rootComposite" presStyleCnt="0"/>
      <dgm:spPr/>
    </dgm:pt>
    <dgm:pt modelId="{DDE6C97C-8FF9-4F00-89C2-AC252950B1AA}" type="pres">
      <dgm:prSet presAssocID="{3C24ADB4-6373-4940-9CE4-BCE1B152B6FB}" presName="rootText" presStyleLbl="node2" presStyleIdx="0" presStyleCnt="1" custScaleX="76937" custScaleY="56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6DC126-BC7C-4406-8F59-DA05AB7713EC}" type="pres">
      <dgm:prSet presAssocID="{3C24ADB4-6373-4940-9CE4-BCE1B152B6FB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01D0D1-1609-4353-8FCF-073BF222B949}" type="pres">
      <dgm:prSet presAssocID="{3C24ADB4-6373-4940-9CE4-BCE1B152B6FB}" presName="hierChild4" presStyleCnt="0"/>
      <dgm:spPr/>
    </dgm:pt>
    <dgm:pt modelId="{6C7CBF91-8EC3-4527-9848-A1DA66AB656E}" type="pres">
      <dgm:prSet presAssocID="{58F35713-6C03-462B-A611-C195DE6F7C0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80F8BA-7FFF-44AE-B741-8BEA314ABE36}" type="pres">
      <dgm:prSet presAssocID="{DC5D5A83-60EA-45F3-895F-425F0A715E45}" presName="hierRoot2" presStyleCnt="0">
        <dgm:presLayoutVars>
          <dgm:hierBranch val="init"/>
        </dgm:presLayoutVars>
      </dgm:prSet>
      <dgm:spPr/>
    </dgm:pt>
    <dgm:pt modelId="{ACB319C8-3AFF-44EE-8526-40C6F20E10F8}" type="pres">
      <dgm:prSet presAssocID="{DC5D5A83-60EA-45F3-895F-425F0A715E45}" presName="rootComposite" presStyleCnt="0"/>
      <dgm:spPr/>
    </dgm:pt>
    <dgm:pt modelId="{4764C08A-6C2A-4C9F-8713-499A6EBDA113}" type="pres">
      <dgm:prSet presAssocID="{DC5D5A83-60EA-45F3-895F-425F0A715E45}" presName="rootText" presStyleLbl="node3" presStyleIdx="0" presStyleCnt="3" custScaleY="2553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62DDD2-5009-4EA2-924E-A3C5F40AB0E7}" type="pres">
      <dgm:prSet presAssocID="{DC5D5A83-60EA-45F3-895F-425F0A715E45}" presName="rootConnector" presStyleLbl="node3" presStyleIdx="0" presStyleCnt="3"/>
      <dgm:spPr/>
      <dgm:t>
        <a:bodyPr/>
        <a:lstStyle/>
        <a:p>
          <a:endParaRPr lang="es-ES"/>
        </a:p>
      </dgm:t>
    </dgm:pt>
    <dgm:pt modelId="{32389C86-C71D-4594-8E1D-4CB9D4BA36F2}" type="pres">
      <dgm:prSet presAssocID="{DC5D5A83-60EA-45F3-895F-425F0A715E45}" presName="hierChild4" presStyleCnt="0"/>
      <dgm:spPr/>
    </dgm:pt>
    <dgm:pt modelId="{80180449-2B20-4700-A072-29315A715CE3}" type="pres">
      <dgm:prSet presAssocID="{DC5D5A83-60EA-45F3-895F-425F0A715E45}" presName="hierChild5" presStyleCnt="0"/>
      <dgm:spPr/>
    </dgm:pt>
    <dgm:pt modelId="{9CEB748E-123F-42B1-961F-DB5573D7D769}" type="pres">
      <dgm:prSet presAssocID="{3B96AB07-95C2-4EDB-A931-17BDE00F718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98141E-4C57-4CAE-8F48-0238E75B3C4E}" type="pres">
      <dgm:prSet presAssocID="{0E744C02-A149-44C4-A00B-C3C8C227B927}" presName="hierRoot2" presStyleCnt="0">
        <dgm:presLayoutVars>
          <dgm:hierBranch/>
        </dgm:presLayoutVars>
      </dgm:prSet>
      <dgm:spPr/>
    </dgm:pt>
    <dgm:pt modelId="{7F12BD64-1FB1-4F9A-864E-B409CC0A3991}" type="pres">
      <dgm:prSet presAssocID="{0E744C02-A149-44C4-A00B-C3C8C227B927}" presName="rootComposite" presStyleCnt="0"/>
      <dgm:spPr/>
    </dgm:pt>
    <dgm:pt modelId="{C581B673-D409-446B-A9D3-4D9BDE42B08D}" type="pres">
      <dgm:prSet presAssocID="{0E744C02-A149-44C4-A00B-C3C8C227B927}" presName="rootText" presStyleLbl="node3" presStyleIdx="1" presStyleCnt="3" custScaleY="47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2D0493-E268-475F-8347-5F6A5D0C84FF}" type="pres">
      <dgm:prSet presAssocID="{0E744C02-A149-44C4-A00B-C3C8C227B927}" presName="rootConnector" presStyleLbl="node3" presStyleIdx="1" presStyleCnt="3"/>
      <dgm:spPr/>
      <dgm:t>
        <a:bodyPr/>
        <a:lstStyle/>
        <a:p>
          <a:endParaRPr lang="es-ES"/>
        </a:p>
      </dgm:t>
    </dgm:pt>
    <dgm:pt modelId="{258630DE-618E-44B5-8F47-F0B8B3787E18}" type="pres">
      <dgm:prSet presAssocID="{0E744C02-A149-44C4-A00B-C3C8C227B927}" presName="hierChild4" presStyleCnt="0"/>
      <dgm:spPr/>
    </dgm:pt>
    <dgm:pt modelId="{F81A0C7C-602D-43AD-AF18-7F3D9CE0B7D0}" type="pres">
      <dgm:prSet presAssocID="{ED7A4A47-0970-41E9-85F7-3A176D73246F}" presName="Name35" presStyleLbl="parChTrans1D4" presStyleIdx="0" presStyleCnt="4"/>
      <dgm:spPr/>
      <dgm:t>
        <a:bodyPr/>
        <a:lstStyle/>
        <a:p>
          <a:endParaRPr lang="es-ES"/>
        </a:p>
      </dgm:t>
    </dgm:pt>
    <dgm:pt modelId="{A33C40D1-24AB-4C06-80C1-271E674B8E0E}" type="pres">
      <dgm:prSet presAssocID="{79F3C4BD-3CE4-41B6-88AC-2B457B0E88B0}" presName="hierRoot2" presStyleCnt="0">
        <dgm:presLayoutVars>
          <dgm:hierBranch val="init"/>
        </dgm:presLayoutVars>
      </dgm:prSet>
      <dgm:spPr/>
    </dgm:pt>
    <dgm:pt modelId="{A46C39F9-23BF-4599-B66D-8BE3F0BBDE09}" type="pres">
      <dgm:prSet presAssocID="{79F3C4BD-3CE4-41B6-88AC-2B457B0E88B0}" presName="rootComposite" presStyleCnt="0"/>
      <dgm:spPr/>
    </dgm:pt>
    <dgm:pt modelId="{62AB36C8-75ED-49AE-BEB0-A18F71E0F765}" type="pres">
      <dgm:prSet presAssocID="{79F3C4BD-3CE4-41B6-88AC-2B457B0E88B0}" presName="rootText" presStyleLbl="node4" presStyleIdx="0" presStyleCnt="4" custScaleY="234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9562B0-093E-47D6-BAB3-14D83260A579}" type="pres">
      <dgm:prSet presAssocID="{79F3C4BD-3CE4-41B6-88AC-2B457B0E88B0}" presName="rootConnector" presStyleLbl="node4" presStyleIdx="0" presStyleCnt="4"/>
      <dgm:spPr/>
      <dgm:t>
        <a:bodyPr/>
        <a:lstStyle/>
        <a:p>
          <a:endParaRPr lang="es-ES"/>
        </a:p>
      </dgm:t>
    </dgm:pt>
    <dgm:pt modelId="{13CB2567-8240-4640-9FFA-17FB20F70372}" type="pres">
      <dgm:prSet presAssocID="{79F3C4BD-3CE4-41B6-88AC-2B457B0E88B0}" presName="hierChild4" presStyleCnt="0"/>
      <dgm:spPr/>
    </dgm:pt>
    <dgm:pt modelId="{43C6DC72-03FE-4426-9A03-8F3F812F3C60}" type="pres">
      <dgm:prSet presAssocID="{79F3C4BD-3CE4-41B6-88AC-2B457B0E88B0}" presName="hierChild5" presStyleCnt="0"/>
      <dgm:spPr/>
    </dgm:pt>
    <dgm:pt modelId="{39D2840D-4B37-4CA4-9E05-2757719A83AE}" type="pres">
      <dgm:prSet presAssocID="{0E744C02-A149-44C4-A00B-C3C8C227B927}" presName="hierChild5" presStyleCnt="0"/>
      <dgm:spPr/>
    </dgm:pt>
    <dgm:pt modelId="{C4BF286C-4EE7-4C05-A70F-B361DA4543B3}" type="pres">
      <dgm:prSet presAssocID="{BFC506B7-7305-42C2-8FB8-FF54DACCD78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839F169-2AA5-4035-B9E5-B7632A457B92}" type="pres">
      <dgm:prSet presAssocID="{66741342-B857-4CDD-A97D-C799A57BB3F2}" presName="hierRoot2" presStyleCnt="0">
        <dgm:presLayoutVars>
          <dgm:hierBranch/>
        </dgm:presLayoutVars>
      </dgm:prSet>
      <dgm:spPr/>
    </dgm:pt>
    <dgm:pt modelId="{EF7D4348-15A4-43E0-ACAE-A0A74CCDC62D}" type="pres">
      <dgm:prSet presAssocID="{66741342-B857-4CDD-A97D-C799A57BB3F2}" presName="rootComposite" presStyleCnt="0"/>
      <dgm:spPr/>
    </dgm:pt>
    <dgm:pt modelId="{C9C1B9A7-9A88-4529-9C41-FBA3882CFBEC}" type="pres">
      <dgm:prSet presAssocID="{66741342-B857-4CDD-A97D-C799A57BB3F2}" presName="rootText" presStyleLbl="node3" presStyleIdx="2" presStyleCnt="3" custScaleY="47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D7DE74-A9C1-49BE-9D0D-6773B3256A77}" type="pres">
      <dgm:prSet presAssocID="{66741342-B857-4CDD-A97D-C799A57BB3F2}" presName="rootConnector" presStyleLbl="node3" presStyleIdx="2" presStyleCnt="3"/>
      <dgm:spPr/>
      <dgm:t>
        <a:bodyPr/>
        <a:lstStyle/>
        <a:p>
          <a:endParaRPr lang="es-ES"/>
        </a:p>
      </dgm:t>
    </dgm:pt>
    <dgm:pt modelId="{8E3ABFA6-81DB-4732-82EE-B8837860810F}" type="pres">
      <dgm:prSet presAssocID="{66741342-B857-4CDD-A97D-C799A57BB3F2}" presName="hierChild4" presStyleCnt="0"/>
      <dgm:spPr/>
    </dgm:pt>
    <dgm:pt modelId="{83D92684-BD31-48D3-80BA-BCF125994E5D}" type="pres">
      <dgm:prSet presAssocID="{F2EFFBEF-B1D1-43EB-BCE3-2FB094E09F5C}" presName="Name35" presStyleLbl="parChTrans1D4" presStyleIdx="1" presStyleCnt="4"/>
      <dgm:spPr/>
      <dgm:t>
        <a:bodyPr/>
        <a:lstStyle/>
        <a:p>
          <a:endParaRPr lang="es-ES"/>
        </a:p>
      </dgm:t>
    </dgm:pt>
    <dgm:pt modelId="{A29F3FE8-EC19-4415-912B-CE6030E41BF7}" type="pres">
      <dgm:prSet presAssocID="{C0D506D5-AD1B-4A77-BA90-A12ACA56077D}" presName="hierRoot2" presStyleCnt="0">
        <dgm:presLayoutVars>
          <dgm:hierBranch val="init"/>
        </dgm:presLayoutVars>
      </dgm:prSet>
      <dgm:spPr/>
    </dgm:pt>
    <dgm:pt modelId="{4D6740F0-96C9-44B3-A158-E717B94F3CAF}" type="pres">
      <dgm:prSet presAssocID="{C0D506D5-AD1B-4A77-BA90-A12ACA56077D}" presName="rootComposite" presStyleCnt="0"/>
      <dgm:spPr/>
    </dgm:pt>
    <dgm:pt modelId="{EB373283-FC96-4126-A7BA-E8A2D644CEFA}" type="pres">
      <dgm:prSet presAssocID="{C0D506D5-AD1B-4A77-BA90-A12ACA56077D}" presName="rootText" presStyleLbl="node4" presStyleIdx="1" presStyleCnt="4" custScaleY="234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FC2E1B-879D-4D82-91A3-F5AC2F8DC5B7}" type="pres">
      <dgm:prSet presAssocID="{C0D506D5-AD1B-4A77-BA90-A12ACA56077D}" presName="rootConnector" presStyleLbl="node4" presStyleIdx="1" presStyleCnt="4"/>
      <dgm:spPr/>
      <dgm:t>
        <a:bodyPr/>
        <a:lstStyle/>
        <a:p>
          <a:endParaRPr lang="es-ES"/>
        </a:p>
      </dgm:t>
    </dgm:pt>
    <dgm:pt modelId="{A44602F5-A3FF-480A-AC73-CC80ABEF2D96}" type="pres">
      <dgm:prSet presAssocID="{C0D506D5-AD1B-4A77-BA90-A12ACA56077D}" presName="hierChild4" presStyleCnt="0"/>
      <dgm:spPr/>
    </dgm:pt>
    <dgm:pt modelId="{9C6C1C6F-017A-4160-9DF7-249A2EB86BED}" type="pres">
      <dgm:prSet presAssocID="{C0D506D5-AD1B-4A77-BA90-A12ACA56077D}" presName="hierChild5" presStyleCnt="0"/>
      <dgm:spPr/>
    </dgm:pt>
    <dgm:pt modelId="{9E828AAC-F9B9-426B-9C05-73BD6A1F80F6}" type="pres">
      <dgm:prSet presAssocID="{87C294B5-68F0-4D33-9684-411B2A6CF1C8}" presName="Name35" presStyleLbl="parChTrans1D4" presStyleIdx="2" presStyleCnt="4"/>
      <dgm:spPr/>
      <dgm:t>
        <a:bodyPr/>
        <a:lstStyle/>
        <a:p>
          <a:endParaRPr lang="es-ES"/>
        </a:p>
      </dgm:t>
    </dgm:pt>
    <dgm:pt modelId="{45714018-9D8A-4F3E-9043-5A4FB9DDB137}" type="pres">
      <dgm:prSet presAssocID="{296691C3-5D72-4BD2-822B-CCBFA19092E5}" presName="hierRoot2" presStyleCnt="0">
        <dgm:presLayoutVars>
          <dgm:hierBranch val="init"/>
        </dgm:presLayoutVars>
      </dgm:prSet>
      <dgm:spPr/>
    </dgm:pt>
    <dgm:pt modelId="{51AE1692-7375-4DB7-806D-3AC1BBAD5466}" type="pres">
      <dgm:prSet presAssocID="{296691C3-5D72-4BD2-822B-CCBFA19092E5}" presName="rootComposite" presStyleCnt="0"/>
      <dgm:spPr/>
    </dgm:pt>
    <dgm:pt modelId="{A10ADE89-6FFE-43C5-A6F9-711ACEC22B2C}" type="pres">
      <dgm:prSet presAssocID="{296691C3-5D72-4BD2-822B-CCBFA19092E5}" presName="rootText" presStyleLbl="node4" presStyleIdx="2" presStyleCnt="4" custScaleY="234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CF4365-6681-472E-A7AF-AB8B8EDA631D}" type="pres">
      <dgm:prSet presAssocID="{296691C3-5D72-4BD2-822B-CCBFA19092E5}" presName="rootConnector" presStyleLbl="node4" presStyleIdx="2" presStyleCnt="4"/>
      <dgm:spPr/>
      <dgm:t>
        <a:bodyPr/>
        <a:lstStyle/>
        <a:p>
          <a:endParaRPr lang="es-ES"/>
        </a:p>
      </dgm:t>
    </dgm:pt>
    <dgm:pt modelId="{1DE9F271-C6EF-4261-AF37-1B83D281BAF3}" type="pres">
      <dgm:prSet presAssocID="{296691C3-5D72-4BD2-822B-CCBFA19092E5}" presName="hierChild4" presStyleCnt="0"/>
      <dgm:spPr/>
    </dgm:pt>
    <dgm:pt modelId="{E933ECF0-AF4D-4D12-A428-EB8F6BBEAC14}" type="pres">
      <dgm:prSet presAssocID="{296691C3-5D72-4BD2-822B-CCBFA19092E5}" presName="hierChild5" presStyleCnt="0"/>
      <dgm:spPr/>
    </dgm:pt>
    <dgm:pt modelId="{56AD8B8A-C0F5-45A7-B4C4-D0FEEC51A386}" type="pres">
      <dgm:prSet presAssocID="{C2C1A7BB-2185-44BB-BB1E-7C42BD76E8C0}" presName="Name35" presStyleLbl="parChTrans1D4" presStyleIdx="3" presStyleCnt="4"/>
      <dgm:spPr/>
      <dgm:t>
        <a:bodyPr/>
        <a:lstStyle/>
        <a:p>
          <a:endParaRPr lang="es-ES"/>
        </a:p>
      </dgm:t>
    </dgm:pt>
    <dgm:pt modelId="{4ABFC9B8-D154-4623-BB43-EBF0B3217B70}" type="pres">
      <dgm:prSet presAssocID="{6B20E8B6-FE2E-46E8-A4BB-D8B708CF5F62}" presName="hierRoot2" presStyleCnt="0">
        <dgm:presLayoutVars>
          <dgm:hierBranch val="init"/>
        </dgm:presLayoutVars>
      </dgm:prSet>
      <dgm:spPr/>
    </dgm:pt>
    <dgm:pt modelId="{1D9662DA-6C34-4955-9962-645BC53FAD55}" type="pres">
      <dgm:prSet presAssocID="{6B20E8B6-FE2E-46E8-A4BB-D8B708CF5F62}" presName="rootComposite" presStyleCnt="0"/>
      <dgm:spPr/>
    </dgm:pt>
    <dgm:pt modelId="{CE5C1D64-6D62-4FE6-BD59-EE4C7CC6184D}" type="pres">
      <dgm:prSet presAssocID="{6B20E8B6-FE2E-46E8-A4BB-D8B708CF5F62}" presName="rootText" presStyleLbl="node4" presStyleIdx="3" presStyleCnt="4" custScaleY="234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113B87-C006-4BA8-8B03-D9FA303D5985}" type="pres">
      <dgm:prSet presAssocID="{6B20E8B6-FE2E-46E8-A4BB-D8B708CF5F62}" presName="rootConnector" presStyleLbl="node4" presStyleIdx="3" presStyleCnt="4"/>
      <dgm:spPr/>
      <dgm:t>
        <a:bodyPr/>
        <a:lstStyle/>
        <a:p>
          <a:endParaRPr lang="es-ES"/>
        </a:p>
      </dgm:t>
    </dgm:pt>
    <dgm:pt modelId="{4BCADCF7-1378-4636-AEE2-9A1F91B67C7F}" type="pres">
      <dgm:prSet presAssocID="{6B20E8B6-FE2E-46E8-A4BB-D8B708CF5F62}" presName="hierChild4" presStyleCnt="0"/>
      <dgm:spPr/>
    </dgm:pt>
    <dgm:pt modelId="{8C97B01A-E34B-4287-9FCF-1278B291C885}" type="pres">
      <dgm:prSet presAssocID="{6B20E8B6-FE2E-46E8-A4BB-D8B708CF5F62}" presName="hierChild5" presStyleCnt="0"/>
      <dgm:spPr/>
    </dgm:pt>
    <dgm:pt modelId="{328907DE-78FB-4394-91FB-77368C258ECE}" type="pres">
      <dgm:prSet presAssocID="{66741342-B857-4CDD-A97D-C799A57BB3F2}" presName="hierChild5" presStyleCnt="0"/>
      <dgm:spPr/>
    </dgm:pt>
    <dgm:pt modelId="{EE8CAB7D-1C90-4E02-9515-695E978415FE}" type="pres">
      <dgm:prSet presAssocID="{3C24ADB4-6373-4940-9CE4-BCE1B152B6FB}" presName="hierChild5" presStyleCnt="0"/>
      <dgm:spPr/>
    </dgm:pt>
    <dgm:pt modelId="{9E2EA456-C9A0-44BB-A40A-F2E9DB8BD5E4}" type="pres">
      <dgm:prSet presAssocID="{39A0732E-979B-42EC-901D-6550CAD67BE3}" presName="hierChild3" presStyleCnt="0"/>
      <dgm:spPr/>
    </dgm:pt>
  </dgm:ptLst>
  <dgm:cxnLst>
    <dgm:cxn modelId="{CE65E3CA-03D3-4388-8B40-A71748885544}" type="presOf" srcId="{A08E9E75-A3AA-4571-A58A-BC1325C9CD14}" destId="{05B989F1-A501-4743-BB62-306F352B1BE0}" srcOrd="0" destOrd="0" presId="urn:microsoft.com/office/officeart/2005/8/layout/orgChart1"/>
    <dgm:cxn modelId="{26B41E91-3A4E-4C4A-AD53-9E4FD8B8A6F2}" type="presOf" srcId="{6B20E8B6-FE2E-46E8-A4BB-D8B708CF5F62}" destId="{CE5C1D64-6D62-4FE6-BD59-EE4C7CC6184D}" srcOrd="0" destOrd="0" presId="urn:microsoft.com/office/officeart/2005/8/layout/orgChart1"/>
    <dgm:cxn modelId="{99A20DA6-7E0B-4521-B61E-053FE2B4CC2E}" type="presOf" srcId="{79F3C4BD-3CE4-41B6-88AC-2B457B0E88B0}" destId="{AC9562B0-093E-47D6-BAB3-14D83260A579}" srcOrd="1" destOrd="0" presId="urn:microsoft.com/office/officeart/2005/8/layout/orgChart1"/>
    <dgm:cxn modelId="{0556F39C-549B-4C21-BA40-3DCA92B82D6A}" srcId="{3C24ADB4-6373-4940-9CE4-BCE1B152B6FB}" destId="{66741342-B857-4CDD-A97D-C799A57BB3F2}" srcOrd="2" destOrd="0" parTransId="{BFC506B7-7305-42C2-8FB8-FF54DACCD78A}" sibTransId="{6E5794EC-893E-45C1-8B46-8EC3B7D67401}"/>
    <dgm:cxn modelId="{56E7CF50-8ABE-4911-8F1F-D4A3F200FC91}" type="presOf" srcId="{C2C1A7BB-2185-44BB-BB1E-7C42BD76E8C0}" destId="{56AD8B8A-C0F5-45A7-B4C4-D0FEEC51A386}" srcOrd="0" destOrd="0" presId="urn:microsoft.com/office/officeart/2005/8/layout/orgChart1"/>
    <dgm:cxn modelId="{1B761E19-AD56-4DD3-B421-2CE980A81A51}" type="presOf" srcId="{0E744C02-A149-44C4-A00B-C3C8C227B927}" destId="{712D0493-E268-475F-8347-5F6A5D0C84FF}" srcOrd="1" destOrd="0" presId="urn:microsoft.com/office/officeart/2005/8/layout/orgChart1"/>
    <dgm:cxn modelId="{0BDD8416-732B-4882-83FC-F31E7CFF825A}" srcId="{3C24ADB4-6373-4940-9CE4-BCE1B152B6FB}" destId="{DC5D5A83-60EA-45F3-895F-425F0A715E45}" srcOrd="0" destOrd="0" parTransId="{58F35713-6C03-462B-A611-C195DE6F7C00}" sibTransId="{BBB1DC59-47E5-4048-AA55-955778EEEA80}"/>
    <dgm:cxn modelId="{287BC6BF-A2A0-4EB4-A9D4-B4E52C570A26}" srcId="{A08E9E75-A3AA-4571-A58A-BC1325C9CD14}" destId="{39A0732E-979B-42EC-901D-6550CAD67BE3}" srcOrd="0" destOrd="0" parTransId="{09162D7F-9425-48EC-B7A0-20282AACC047}" sibTransId="{AB1687C7-F888-4E50-9627-6018F503BB6A}"/>
    <dgm:cxn modelId="{92F026F2-AAB1-43C8-8461-81D9BF37F3DC}" srcId="{66741342-B857-4CDD-A97D-C799A57BB3F2}" destId="{C0D506D5-AD1B-4A77-BA90-A12ACA56077D}" srcOrd="0" destOrd="0" parTransId="{F2EFFBEF-B1D1-43EB-BCE3-2FB094E09F5C}" sibTransId="{CFF04CB3-1E74-45B6-B35F-A355CC98EF8B}"/>
    <dgm:cxn modelId="{4BC632EC-A893-4454-B6BA-341678DB813A}" type="presOf" srcId="{79F3C4BD-3CE4-41B6-88AC-2B457B0E88B0}" destId="{62AB36C8-75ED-49AE-BEB0-A18F71E0F765}" srcOrd="0" destOrd="0" presId="urn:microsoft.com/office/officeart/2005/8/layout/orgChart1"/>
    <dgm:cxn modelId="{3637A157-8499-44AD-A87C-BAD50041D5A0}" type="presOf" srcId="{C0D506D5-AD1B-4A77-BA90-A12ACA56077D}" destId="{14FC2E1B-879D-4D82-91A3-F5AC2F8DC5B7}" srcOrd="1" destOrd="0" presId="urn:microsoft.com/office/officeart/2005/8/layout/orgChart1"/>
    <dgm:cxn modelId="{19347719-BD42-40ED-8F77-9A7A9BD1B8EB}" type="presOf" srcId="{58F35713-6C03-462B-A611-C195DE6F7C00}" destId="{6C7CBF91-8EC3-4527-9848-A1DA66AB656E}" srcOrd="0" destOrd="0" presId="urn:microsoft.com/office/officeart/2005/8/layout/orgChart1"/>
    <dgm:cxn modelId="{26AA7201-230C-488C-A51B-11BA269C81FD}" type="presOf" srcId="{F2EFFBEF-B1D1-43EB-BCE3-2FB094E09F5C}" destId="{83D92684-BD31-48D3-80BA-BCF125994E5D}" srcOrd="0" destOrd="0" presId="urn:microsoft.com/office/officeart/2005/8/layout/orgChart1"/>
    <dgm:cxn modelId="{3A0FA7D6-4989-4A78-8D1F-DB09AEE21BB0}" type="presOf" srcId="{3B96AB07-95C2-4EDB-A931-17BDE00F7189}" destId="{9CEB748E-123F-42B1-961F-DB5573D7D769}" srcOrd="0" destOrd="0" presId="urn:microsoft.com/office/officeart/2005/8/layout/orgChart1"/>
    <dgm:cxn modelId="{3381572E-5351-4BAD-A097-A2878CCA75D5}" type="presOf" srcId="{39A0732E-979B-42EC-901D-6550CAD67BE3}" destId="{EA859278-4FE2-4E9A-8FDA-5D9AB74DC507}" srcOrd="1" destOrd="0" presId="urn:microsoft.com/office/officeart/2005/8/layout/orgChart1"/>
    <dgm:cxn modelId="{300390E6-B3A7-440B-81E1-BEDE37128488}" type="presOf" srcId="{3C24ADB4-6373-4940-9CE4-BCE1B152B6FB}" destId="{DDE6C97C-8FF9-4F00-89C2-AC252950B1AA}" srcOrd="0" destOrd="0" presId="urn:microsoft.com/office/officeart/2005/8/layout/orgChart1"/>
    <dgm:cxn modelId="{EE55B1C1-BFC5-4585-A044-7770386E1F3E}" type="presOf" srcId="{296691C3-5D72-4BD2-822B-CCBFA19092E5}" destId="{A10ADE89-6FFE-43C5-A6F9-711ACEC22B2C}" srcOrd="0" destOrd="0" presId="urn:microsoft.com/office/officeart/2005/8/layout/orgChart1"/>
    <dgm:cxn modelId="{360DC94C-0DDF-496A-BC09-0448A1E7E1AF}" type="presOf" srcId="{0E744C02-A149-44C4-A00B-C3C8C227B927}" destId="{C581B673-D409-446B-A9D3-4D9BDE42B08D}" srcOrd="0" destOrd="0" presId="urn:microsoft.com/office/officeart/2005/8/layout/orgChart1"/>
    <dgm:cxn modelId="{5D1A6AB4-3A7E-42CC-B8C2-4C3F3EAA0181}" srcId="{39A0732E-979B-42EC-901D-6550CAD67BE3}" destId="{3C24ADB4-6373-4940-9CE4-BCE1B152B6FB}" srcOrd="0" destOrd="0" parTransId="{0C61EFD6-6348-4D68-A7AB-79BF90BA75D6}" sibTransId="{56FA6741-A46F-4732-95F2-6936A21A2BBB}"/>
    <dgm:cxn modelId="{D13A2FEA-F6CB-472A-8D7F-BB4853BDC50A}" type="presOf" srcId="{39A0732E-979B-42EC-901D-6550CAD67BE3}" destId="{7702970D-D1AD-4499-A908-47632A548408}" srcOrd="0" destOrd="0" presId="urn:microsoft.com/office/officeart/2005/8/layout/orgChart1"/>
    <dgm:cxn modelId="{BA2EA1D9-DE8B-43AC-9641-2D5E746DB201}" type="presOf" srcId="{0C61EFD6-6348-4D68-A7AB-79BF90BA75D6}" destId="{FEDEE9D7-1443-413B-B3E9-EF5D973FBBF6}" srcOrd="0" destOrd="0" presId="urn:microsoft.com/office/officeart/2005/8/layout/orgChart1"/>
    <dgm:cxn modelId="{FD1C44B5-A17C-4175-876C-CA7837DAFD9F}" srcId="{3C24ADB4-6373-4940-9CE4-BCE1B152B6FB}" destId="{0E744C02-A149-44C4-A00B-C3C8C227B927}" srcOrd="1" destOrd="0" parTransId="{3B96AB07-95C2-4EDB-A931-17BDE00F7189}" sibTransId="{2D3FB970-A871-44B6-9883-61356AFBD662}"/>
    <dgm:cxn modelId="{928F02D1-62A0-458A-9AD0-91FA37070091}" type="presOf" srcId="{87C294B5-68F0-4D33-9684-411B2A6CF1C8}" destId="{9E828AAC-F9B9-426B-9C05-73BD6A1F80F6}" srcOrd="0" destOrd="0" presId="urn:microsoft.com/office/officeart/2005/8/layout/orgChart1"/>
    <dgm:cxn modelId="{F9E1483A-2B44-49EE-8FCC-C9C2C7BC2A12}" type="presOf" srcId="{DC5D5A83-60EA-45F3-895F-425F0A715E45}" destId="{4764C08A-6C2A-4C9F-8713-499A6EBDA113}" srcOrd="0" destOrd="0" presId="urn:microsoft.com/office/officeart/2005/8/layout/orgChart1"/>
    <dgm:cxn modelId="{C4220E92-98C9-4EC4-A987-F3A21F45C054}" type="presOf" srcId="{BFC506B7-7305-42C2-8FB8-FF54DACCD78A}" destId="{C4BF286C-4EE7-4C05-A70F-B361DA4543B3}" srcOrd="0" destOrd="0" presId="urn:microsoft.com/office/officeart/2005/8/layout/orgChart1"/>
    <dgm:cxn modelId="{C29FB2A7-C098-4E2C-A987-A4338C336D24}" type="presOf" srcId="{296691C3-5D72-4BD2-822B-CCBFA19092E5}" destId="{9ECF4365-6681-472E-A7AF-AB8B8EDA631D}" srcOrd="1" destOrd="0" presId="urn:microsoft.com/office/officeart/2005/8/layout/orgChart1"/>
    <dgm:cxn modelId="{0C785A90-F885-434C-A838-24456DD72F2D}" type="presOf" srcId="{66741342-B857-4CDD-A97D-C799A57BB3F2}" destId="{C9C1B9A7-9A88-4529-9C41-FBA3882CFBEC}" srcOrd="0" destOrd="0" presId="urn:microsoft.com/office/officeart/2005/8/layout/orgChart1"/>
    <dgm:cxn modelId="{4ECE080A-7A06-4AB9-AF37-6058E455B499}" type="presOf" srcId="{C0D506D5-AD1B-4A77-BA90-A12ACA56077D}" destId="{EB373283-FC96-4126-A7BA-E8A2D644CEFA}" srcOrd="0" destOrd="0" presId="urn:microsoft.com/office/officeart/2005/8/layout/orgChart1"/>
    <dgm:cxn modelId="{5D668E3E-228C-43D4-BA20-9BAC6ADFB1E7}" srcId="{66741342-B857-4CDD-A97D-C799A57BB3F2}" destId="{296691C3-5D72-4BD2-822B-CCBFA19092E5}" srcOrd="1" destOrd="0" parTransId="{87C294B5-68F0-4D33-9684-411B2A6CF1C8}" sibTransId="{D9026DE6-44DB-4A3A-9149-72FA7ED6D6B5}"/>
    <dgm:cxn modelId="{23A9FC69-1E8C-4298-A4F3-15D9EFB5A0C4}" srcId="{0E744C02-A149-44C4-A00B-C3C8C227B927}" destId="{79F3C4BD-3CE4-41B6-88AC-2B457B0E88B0}" srcOrd="0" destOrd="0" parTransId="{ED7A4A47-0970-41E9-85F7-3A176D73246F}" sibTransId="{298D0EAB-9F36-4DBB-8479-9CF594B481DE}"/>
    <dgm:cxn modelId="{8C5F98B5-2999-406E-9CCC-6E0EC0A030F6}" type="presOf" srcId="{66741342-B857-4CDD-A97D-C799A57BB3F2}" destId="{50D7DE74-A9C1-49BE-9D0D-6773B3256A77}" srcOrd="1" destOrd="0" presId="urn:microsoft.com/office/officeart/2005/8/layout/orgChart1"/>
    <dgm:cxn modelId="{099FE33B-868B-40AD-8905-A874FF94834D}" srcId="{66741342-B857-4CDD-A97D-C799A57BB3F2}" destId="{6B20E8B6-FE2E-46E8-A4BB-D8B708CF5F62}" srcOrd="2" destOrd="0" parTransId="{C2C1A7BB-2185-44BB-BB1E-7C42BD76E8C0}" sibTransId="{0732B8E9-7EF8-4B45-83DB-B29CBD40CE6D}"/>
    <dgm:cxn modelId="{BC5791D8-5141-4D82-A9FA-0386959FE009}" type="presOf" srcId="{6B20E8B6-FE2E-46E8-A4BB-D8B708CF5F62}" destId="{05113B87-C006-4BA8-8B03-D9FA303D5985}" srcOrd="1" destOrd="0" presId="urn:microsoft.com/office/officeart/2005/8/layout/orgChart1"/>
    <dgm:cxn modelId="{BF0F33F7-6F0B-42E1-AA61-50C19A81CD2A}" type="presOf" srcId="{DC5D5A83-60EA-45F3-895F-425F0A715E45}" destId="{A662DDD2-5009-4EA2-924E-A3C5F40AB0E7}" srcOrd="1" destOrd="0" presId="urn:microsoft.com/office/officeart/2005/8/layout/orgChart1"/>
    <dgm:cxn modelId="{4F61A5A3-656B-4407-8A94-EF782B8EE4A1}" type="presOf" srcId="{ED7A4A47-0970-41E9-85F7-3A176D73246F}" destId="{F81A0C7C-602D-43AD-AF18-7F3D9CE0B7D0}" srcOrd="0" destOrd="0" presId="urn:microsoft.com/office/officeart/2005/8/layout/orgChart1"/>
    <dgm:cxn modelId="{6D928CA8-5E77-471F-B823-E418A885E303}" type="presOf" srcId="{3C24ADB4-6373-4940-9CE4-BCE1B152B6FB}" destId="{F06DC126-BC7C-4406-8F59-DA05AB7713EC}" srcOrd="1" destOrd="0" presId="urn:microsoft.com/office/officeart/2005/8/layout/orgChart1"/>
    <dgm:cxn modelId="{14EBD261-95F8-4566-8FD6-731C97728D30}" type="presParOf" srcId="{05B989F1-A501-4743-BB62-306F352B1BE0}" destId="{9E2CF6DF-EDC6-432B-8A6D-0509301DD6FF}" srcOrd="0" destOrd="0" presId="urn:microsoft.com/office/officeart/2005/8/layout/orgChart1"/>
    <dgm:cxn modelId="{19A3CF15-78AC-4BA7-B40B-214B12517D40}" type="presParOf" srcId="{9E2CF6DF-EDC6-432B-8A6D-0509301DD6FF}" destId="{732BC73A-6144-468F-99E7-82D5EB099B11}" srcOrd="0" destOrd="0" presId="urn:microsoft.com/office/officeart/2005/8/layout/orgChart1"/>
    <dgm:cxn modelId="{8446AF3E-C747-4155-BC05-04891B1EA524}" type="presParOf" srcId="{732BC73A-6144-468F-99E7-82D5EB099B11}" destId="{7702970D-D1AD-4499-A908-47632A548408}" srcOrd="0" destOrd="0" presId="urn:microsoft.com/office/officeart/2005/8/layout/orgChart1"/>
    <dgm:cxn modelId="{1C448E5B-DE24-4A98-95F9-C34D8F8E9089}" type="presParOf" srcId="{732BC73A-6144-468F-99E7-82D5EB099B11}" destId="{EA859278-4FE2-4E9A-8FDA-5D9AB74DC507}" srcOrd="1" destOrd="0" presId="urn:microsoft.com/office/officeart/2005/8/layout/orgChart1"/>
    <dgm:cxn modelId="{DC2CF42F-3B09-4A43-922A-ED73ED974B01}" type="presParOf" srcId="{9E2CF6DF-EDC6-432B-8A6D-0509301DD6FF}" destId="{C7B5EE92-625B-4728-919A-054F328552DB}" srcOrd="1" destOrd="0" presId="urn:microsoft.com/office/officeart/2005/8/layout/orgChart1"/>
    <dgm:cxn modelId="{3D6042AC-32E1-41B2-955E-3B4D4DBE6E77}" type="presParOf" srcId="{C7B5EE92-625B-4728-919A-054F328552DB}" destId="{FEDEE9D7-1443-413B-B3E9-EF5D973FBBF6}" srcOrd="0" destOrd="0" presId="urn:microsoft.com/office/officeart/2005/8/layout/orgChart1"/>
    <dgm:cxn modelId="{C8F2C1A6-B5E3-49FA-81D4-9BE4F4CE9504}" type="presParOf" srcId="{C7B5EE92-625B-4728-919A-054F328552DB}" destId="{A6F759EF-0CAB-43A5-90DB-ADE54FB45BA0}" srcOrd="1" destOrd="0" presId="urn:microsoft.com/office/officeart/2005/8/layout/orgChart1"/>
    <dgm:cxn modelId="{7DD73006-B613-45AC-AB79-A90DFF65947A}" type="presParOf" srcId="{A6F759EF-0CAB-43A5-90DB-ADE54FB45BA0}" destId="{109E6FE8-A757-4C51-B12D-58162D5128AA}" srcOrd="0" destOrd="0" presId="urn:microsoft.com/office/officeart/2005/8/layout/orgChart1"/>
    <dgm:cxn modelId="{75CCC6DA-8F0B-4050-A7CA-FCBEE8A538B5}" type="presParOf" srcId="{109E6FE8-A757-4C51-B12D-58162D5128AA}" destId="{DDE6C97C-8FF9-4F00-89C2-AC252950B1AA}" srcOrd="0" destOrd="0" presId="urn:microsoft.com/office/officeart/2005/8/layout/orgChart1"/>
    <dgm:cxn modelId="{223AC6A3-E4A1-4BB8-921C-7BBFAE2C5442}" type="presParOf" srcId="{109E6FE8-A757-4C51-B12D-58162D5128AA}" destId="{F06DC126-BC7C-4406-8F59-DA05AB7713EC}" srcOrd="1" destOrd="0" presId="urn:microsoft.com/office/officeart/2005/8/layout/orgChart1"/>
    <dgm:cxn modelId="{F8616E8B-11FD-4B3D-AA66-F0EE9D4CFFD3}" type="presParOf" srcId="{A6F759EF-0CAB-43A5-90DB-ADE54FB45BA0}" destId="{6A01D0D1-1609-4353-8FCF-073BF222B949}" srcOrd="1" destOrd="0" presId="urn:microsoft.com/office/officeart/2005/8/layout/orgChart1"/>
    <dgm:cxn modelId="{F39DCADD-7B60-43D9-A452-13F557B98041}" type="presParOf" srcId="{6A01D0D1-1609-4353-8FCF-073BF222B949}" destId="{6C7CBF91-8EC3-4527-9848-A1DA66AB656E}" srcOrd="0" destOrd="0" presId="urn:microsoft.com/office/officeart/2005/8/layout/orgChart1"/>
    <dgm:cxn modelId="{9F4D4B7A-FF75-4901-BCBB-B4E593E915AD}" type="presParOf" srcId="{6A01D0D1-1609-4353-8FCF-073BF222B949}" destId="{5E80F8BA-7FFF-44AE-B741-8BEA314ABE36}" srcOrd="1" destOrd="0" presId="urn:microsoft.com/office/officeart/2005/8/layout/orgChart1"/>
    <dgm:cxn modelId="{0653E0BC-920D-42EC-8891-A44D65DB7148}" type="presParOf" srcId="{5E80F8BA-7FFF-44AE-B741-8BEA314ABE36}" destId="{ACB319C8-3AFF-44EE-8526-40C6F20E10F8}" srcOrd="0" destOrd="0" presId="urn:microsoft.com/office/officeart/2005/8/layout/orgChart1"/>
    <dgm:cxn modelId="{6741C46B-81C4-40CC-9FEC-438ADE6B381C}" type="presParOf" srcId="{ACB319C8-3AFF-44EE-8526-40C6F20E10F8}" destId="{4764C08A-6C2A-4C9F-8713-499A6EBDA113}" srcOrd="0" destOrd="0" presId="urn:microsoft.com/office/officeart/2005/8/layout/orgChart1"/>
    <dgm:cxn modelId="{432385F3-83AA-4963-854D-74D3F2927C13}" type="presParOf" srcId="{ACB319C8-3AFF-44EE-8526-40C6F20E10F8}" destId="{A662DDD2-5009-4EA2-924E-A3C5F40AB0E7}" srcOrd="1" destOrd="0" presId="urn:microsoft.com/office/officeart/2005/8/layout/orgChart1"/>
    <dgm:cxn modelId="{D888CD26-A4FA-4DF7-BAF4-7ED8B74523DB}" type="presParOf" srcId="{5E80F8BA-7FFF-44AE-B741-8BEA314ABE36}" destId="{32389C86-C71D-4594-8E1D-4CB9D4BA36F2}" srcOrd="1" destOrd="0" presId="urn:microsoft.com/office/officeart/2005/8/layout/orgChart1"/>
    <dgm:cxn modelId="{C833F9C5-3C71-491A-BB2E-24F5C279CD29}" type="presParOf" srcId="{5E80F8BA-7FFF-44AE-B741-8BEA314ABE36}" destId="{80180449-2B20-4700-A072-29315A715CE3}" srcOrd="2" destOrd="0" presId="urn:microsoft.com/office/officeart/2005/8/layout/orgChart1"/>
    <dgm:cxn modelId="{646710C2-2D9B-4084-9090-91AD78A7F97F}" type="presParOf" srcId="{6A01D0D1-1609-4353-8FCF-073BF222B949}" destId="{9CEB748E-123F-42B1-961F-DB5573D7D769}" srcOrd="2" destOrd="0" presId="urn:microsoft.com/office/officeart/2005/8/layout/orgChart1"/>
    <dgm:cxn modelId="{3A499044-8207-4634-807D-9E4CE8DE15FF}" type="presParOf" srcId="{6A01D0D1-1609-4353-8FCF-073BF222B949}" destId="{0498141E-4C57-4CAE-8F48-0238E75B3C4E}" srcOrd="3" destOrd="0" presId="urn:microsoft.com/office/officeart/2005/8/layout/orgChart1"/>
    <dgm:cxn modelId="{F80F8CD3-D489-40AE-8502-8A14D40DEF3A}" type="presParOf" srcId="{0498141E-4C57-4CAE-8F48-0238E75B3C4E}" destId="{7F12BD64-1FB1-4F9A-864E-B409CC0A3991}" srcOrd="0" destOrd="0" presId="urn:microsoft.com/office/officeart/2005/8/layout/orgChart1"/>
    <dgm:cxn modelId="{A4E8A9DC-9408-4A10-BD01-56532DB64E97}" type="presParOf" srcId="{7F12BD64-1FB1-4F9A-864E-B409CC0A3991}" destId="{C581B673-D409-446B-A9D3-4D9BDE42B08D}" srcOrd="0" destOrd="0" presId="urn:microsoft.com/office/officeart/2005/8/layout/orgChart1"/>
    <dgm:cxn modelId="{C5037A82-2811-4984-AAFD-2DCC4A9EE8B1}" type="presParOf" srcId="{7F12BD64-1FB1-4F9A-864E-B409CC0A3991}" destId="{712D0493-E268-475F-8347-5F6A5D0C84FF}" srcOrd="1" destOrd="0" presId="urn:microsoft.com/office/officeart/2005/8/layout/orgChart1"/>
    <dgm:cxn modelId="{15CE67E8-4093-4AF2-B111-EB6423476024}" type="presParOf" srcId="{0498141E-4C57-4CAE-8F48-0238E75B3C4E}" destId="{258630DE-618E-44B5-8F47-F0B8B3787E18}" srcOrd="1" destOrd="0" presId="urn:microsoft.com/office/officeart/2005/8/layout/orgChart1"/>
    <dgm:cxn modelId="{77667650-7FCF-4B9A-88A4-968E21838A74}" type="presParOf" srcId="{258630DE-618E-44B5-8F47-F0B8B3787E18}" destId="{F81A0C7C-602D-43AD-AF18-7F3D9CE0B7D0}" srcOrd="0" destOrd="0" presId="urn:microsoft.com/office/officeart/2005/8/layout/orgChart1"/>
    <dgm:cxn modelId="{00EABBEA-4B19-4631-9383-06E940343F67}" type="presParOf" srcId="{258630DE-618E-44B5-8F47-F0B8B3787E18}" destId="{A33C40D1-24AB-4C06-80C1-271E674B8E0E}" srcOrd="1" destOrd="0" presId="urn:microsoft.com/office/officeart/2005/8/layout/orgChart1"/>
    <dgm:cxn modelId="{5267793B-105C-409D-AE72-A574FC4F196C}" type="presParOf" srcId="{A33C40D1-24AB-4C06-80C1-271E674B8E0E}" destId="{A46C39F9-23BF-4599-B66D-8BE3F0BBDE09}" srcOrd="0" destOrd="0" presId="urn:microsoft.com/office/officeart/2005/8/layout/orgChart1"/>
    <dgm:cxn modelId="{39F3A330-F870-4BE1-B241-ECA17E8416F9}" type="presParOf" srcId="{A46C39F9-23BF-4599-B66D-8BE3F0BBDE09}" destId="{62AB36C8-75ED-49AE-BEB0-A18F71E0F765}" srcOrd="0" destOrd="0" presId="urn:microsoft.com/office/officeart/2005/8/layout/orgChart1"/>
    <dgm:cxn modelId="{CD816FC0-9EF9-40E6-97F4-F1DD4DFC4F29}" type="presParOf" srcId="{A46C39F9-23BF-4599-B66D-8BE3F0BBDE09}" destId="{AC9562B0-093E-47D6-BAB3-14D83260A579}" srcOrd="1" destOrd="0" presId="urn:microsoft.com/office/officeart/2005/8/layout/orgChart1"/>
    <dgm:cxn modelId="{8DE532A5-54D6-4FE1-9D7D-458F5495CA98}" type="presParOf" srcId="{A33C40D1-24AB-4C06-80C1-271E674B8E0E}" destId="{13CB2567-8240-4640-9FFA-17FB20F70372}" srcOrd="1" destOrd="0" presId="urn:microsoft.com/office/officeart/2005/8/layout/orgChart1"/>
    <dgm:cxn modelId="{354C8F0C-20BF-4E1A-9C80-AB4581141AC2}" type="presParOf" srcId="{A33C40D1-24AB-4C06-80C1-271E674B8E0E}" destId="{43C6DC72-03FE-4426-9A03-8F3F812F3C60}" srcOrd="2" destOrd="0" presId="urn:microsoft.com/office/officeart/2005/8/layout/orgChart1"/>
    <dgm:cxn modelId="{E81F1DA6-76CE-4F22-8392-3FF16A7C74AC}" type="presParOf" srcId="{0498141E-4C57-4CAE-8F48-0238E75B3C4E}" destId="{39D2840D-4B37-4CA4-9E05-2757719A83AE}" srcOrd="2" destOrd="0" presId="urn:microsoft.com/office/officeart/2005/8/layout/orgChart1"/>
    <dgm:cxn modelId="{59682159-7A13-4FAE-B6FC-733ED806954C}" type="presParOf" srcId="{6A01D0D1-1609-4353-8FCF-073BF222B949}" destId="{C4BF286C-4EE7-4C05-A70F-B361DA4543B3}" srcOrd="4" destOrd="0" presId="urn:microsoft.com/office/officeart/2005/8/layout/orgChart1"/>
    <dgm:cxn modelId="{642A5B7B-8AEE-4F1C-8235-EF5616EAE634}" type="presParOf" srcId="{6A01D0D1-1609-4353-8FCF-073BF222B949}" destId="{8839F169-2AA5-4035-B9E5-B7632A457B92}" srcOrd="5" destOrd="0" presId="urn:microsoft.com/office/officeart/2005/8/layout/orgChart1"/>
    <dgm:cxn modelId="{603ACF77-6675-44BA-BEE3-AB51832F36E2}" type="presParOf" srcId="{8839F169-2AA5-4035-B9E5-B7632A457B92}" destId="{EF7D4348-15A4-43E0-ACAE-A0A74CCDC62D}" srcOrd="0" destOrd="0" presId="urn:microsoft.com/office/officeart/2005/8/layout/orgChart1"/>
    <dgm:cxn modelId="{F350A644-CCC2-4466-86B5-542A3F37E837}" type="presParOf" srcId="{EF7D4348-15A4-43E0-ACAE-A0A74CCDC62D}" destId="{C9C1B9A7-9A88-4529-9C41-FBA3882CFBEC}" srcOrd="0" destOrd="0" presId="urn:microsoft.com/office/officeart/2005/8/layout/orgChart1"/>
    <dgm:cxn modelId="{D0DAD72B-E1BF-42AD-AF7F-6EE7F1436995}" type="presParOf" srcId="{EF7D4348-15A4-43E0-ACAE-A0A74CCDC62D}" destId="{50D7DE74-A9C1-49BE-9D0D-6773B3256A77}" srcOrd="1" destOrd="0" presId="urn:microsoft.com/office/officeart/2005/8/layout/orgChart1"/>
    <dgm:cxn modelId="{AD7815C7-571A-4D23-8AAA-189150C93B0E}" type="presParOf" srcId="{8839F169-2AA5-4035-B9E5-B7632A457B92}" destId="{8E3ABFA6-81DB-4732-82EE-B8837860810F}" srcOrd="1" destOrd="0" presId="urn:microsoft.com/office/officeart/2005/8/layout/orgChart1"/>
    <dgm:cxn modelId="{4EFC9D51-7516-4DED-9D96-F8BFC0775DBA}" type="presParOf" srcId="{8E3ABFA6-81DB-4732-82EE-B8837860810F}" destId="{83D92684-BD31-48D3-80BA-BCF125994E5D}" srcOrd="0" destOrd="0" presId="urn:microsoft.com/office/officeart/2005/8/layout/orgChart1"/>
    <dgm:cxn modelId="{B9C1E28A-DE9A-4BDF-95CC-811C94A0DBF0}" type="presParOf" srcId="{8E3ABFA6-81DB-4732-82EE-B8837860810F}" destId="{A29F3FE8-EC19-4415-912B-CE6030E41BF7}" srcOrd="1" destOrd="0" presId="urn:microsoft.com/office/officeart/2005/8/layout/orgChart1"/>
    <dgm:cxn modelId="{D65CC74E-2294-4D8A-A99B-ACC91042CC4C}" type="presParOf" srcId="{A29F3FE8-EC19-4415-912B-CE6030E41BF7}" destId="{4D6740F0-96C9-44B3-A158-E717B94F3CAF}" srcOrd="0" destOrd="0" presId="urn:microsoft.com/office/officeart/2005/8/layout/orgChart1"/>
    <dgm:cxn modelId="{069157B2-F0D0-4071-8721-47AEEF687E25}" type="presParOf" srcId="{4D6740F0-96C9-44B3-A158-E717B94F3CAF}" destId="{EB373283-FC96-4126-A7BA-E8A2D644CEFA}" srcOrd="0" destOrd="0" presId="urn:microsoft.com/office/officeart/2005/8/layout/orgChart1"/>
    <dgm:cxn modelId="{1AFAF217-3DF6-4B59-B8F6-DCE62A63A778}" type="presParOf" srcId="{4D6740F0-96C9-44B3-A158-E717B94F3CAF}" destId="{14FC2E1B-879D-4D82-91A3-F5AC2F8DC5B7}" srcOrd="1" destOrd="0" presId="urn:microsoft.com/office/officeart/2005/8/layout/orgChart1"/>
    <dgm:cxn modelId="{4441D69E-1697-4C07-9929-75824EDF72C6}" type="presParOf" srcId="{A29F3FE8-EC19-4415-912B-CE6030E41BF7}" destId="{A44602F5-A3FF-480A-AC73-CC80ABEF2D96}" srcOrd="1" destOrd="0" presId="urn:microsoft.com/office/officeart/2005/8/layout/orgChart1"/>
    <dgm:cxn modelId="{98DBC1C6-D860-433F-BF63-0CA44B94E991}" type="presParOf" srcId="{A29F3FE8-EC19-4415-912B-CE6030E41BF7}" destId="{9C6C1C6F-017A-4160-9DF7-249A2EB86BED}" srcOrd="2" destOrd="0" presId="urn:microsoft.com/office/officeart/2005/8/layout/orgChart1"/>
    <dgm:cxn modelId="{BE9C2C1A-D855-4FEE-8C1E-95A1BF7C328D}" type="presParOf" srcId="{8E3ABFA6-81DB-4732-82EE-B8837860810F}" destId="{9E828AAC-F9B9-426B-9C05-73BD6A1F80F6}" srcOrd="2" destOrd="0" presId="urn:microsoft.com/office/officeart/2005/8/layout/orgChart1"/>
    <dgm:cxn modelId="{37F302C2-1E4A-447D-9300-68C7E468D838}" type="presParOf" srcId="{8E3ABFA6-81DB-4732-82EE-B8837860810F}" destId="{45714018-9D8A-4F3E-9043-5A4FB9DDB137}" srcOrd="3" destOrd="0" presId="urn:microsoft.com/office/officeart/2005/8/layout/orgChart1"/>
    <dgm:cxn modelId="{F161F278-09D5-4B0A-AF18-7BC4C0533C45}" type="presParOf" srcId="{45714018-9D8A-4F3E-9043-5A4FB9DDB137}" destId="{51AE1692-7375-4DB7-806D-3AC1BBAD5466}" srcOrd="0" destOrd="0" presId="urn:microsoft.com/office/officeart/2005/8/layout/orgChart1"/>
    <dgm:cxn modelId="{E13F906B-4E2E-46CA-8679-3EA8895239C0}" type="presParOf" srcId="{51AE1692-7375-4DB7-806D-3AC1BBAD5466}" destId="{A10ADE89-6FFE-43C5-A6F9-711ACEC22B2C}" srcOrd="0" destOrd="0" presId="urn:microsoft.com/office/officeart/2005/8/layout/orgChart1"/>
    <dgm:cxn modelId="{1B127E49-E6E9-4A9F-9970-1D870F00AD01}" type="presParOf" srcId="{51AE1692-7375-4DB7-806D-3AC1BBAD5466}" destId="{9ECF4365-6681-472E-A7AF-AB8B8EDA631D}" srcOrd="1" destOrd="0" presId="urn:microsoft.com/office/officeart/2005/8/layout/orgChart1"/>
    <dgm:cxn modelId="{4B6C9202-A2F4-44F9-84DA-C061CEBA15EE}" type="presParOf" srcId="{45714018-9D8A-4F3E-9043-5A4FB9DDB137}" destId="{1DE9F271-C6EF-4261-AF37-1B83D281BAF3}" srcOrd="1" destOrd="0" presId="urn:microsoft.com/office/officeart/2005/8/layout/orgChart1"/>
    <dgm:cxn modelId="{710B2888-DE83-43DA-BE84-D6A9E35DFE35}" type="presParOf" srcId="{45714018-9D8A-4F3E-9043-5A4FB9DDB137}" destId="{E933ECF0-AF4D-4D12-A428-EB8F6BBEAC14}" srcOrd="2" destOrd="0" presId="urn:microsoft.com/office/officeart/2005/8/layout/orgChart1"/>
    <dgm:cxn modelId="{B3913145-349F-465F-8EE9-5208ADB80FB1}" type="presParOf" srcId="{8E3ABFA6-81DB-4732-82EE-B8837860810F}" destId="{56AD8B8A-C0F5-45A7-B4C4-D0FEEC51A386}" srcOrd="4" destOrd="0" presId="urn:microsoft.com/office/officeart/2005/8/layout/orgChart1"/>
    <dgm:cxn modelId="{616480A1-18B4-4672-A1D4-98C0703A8D8F}" type="presParOf" srcId="{8E3ABFA6-81DB-4732-82EE-B8837860810F}" destId="{4ABFC9B8-D154-4623-BB43-EBF0B3217B70}" srcOrd="5" destOrd="0" presId="urn:microsoft.com/office/officeart/2005/8/layout/orgChart1"/>
    <dgm:cxn modelId="{38B61081-9A11-4942-B0E9-894A158C6D88}" type="presParOf" srcId="{4ABFC9B8-D154-4623-BB43-EBF0B3217B70}" destId="{1D9662DA-6C34-4955-9962-645BC53FAD55}" srcOrd="0" destOrd="0" presId="urn:microsoft.com/office/officeart/2005/8/layout/orgChart1"/>
    <dgm:cxn modelId="{1682EAB2-9716-46C3-BAE6-EF49AEE7F56C}" type="presParOf" srcId="{1D9662DA-6C34-4955-9962-645BC53FAD55}" destId="{CE5C1D64-6D62-4FE6-BD59-EE4C7CC6184D}" srcOrd="0" destOrd="0" presId="urn:microsoft.com/office/officeart/2005/8/layout/orgChart1"/>
    <dgm:cxn modelId="{9D698A93-20CA-4566-903E-505B3F0B553D}" type="presParOf" srcId="{1D9662DA-6C34-4955-9962-645BC53FAD55}" destId="{05113B87-C006-4BA8-8B03-D9FA303D5985}" srcOrd="1" destOrd="0" presId="urn:microsoft.com/office/officeart/2005/8/layout/orgChart1"/>
    <dgm:cxn modelId="{9D9485DD-9802-4A8B-90E5-7DF52B07230E}" type="presParOf" srcId="{4ABFC9B8-D154-4623-BB43-EBF0B3217B70}" destId="{4BCADCF7-1378-4636-AEE2-9A1F91B67C7F}" srcOrd="1" destOrd="0" presId="urn:microsoft.com/office/officeart/2005/8/layout/orgChart1"/>
    <dgm:cxn modelId="{1BC98E4E-0094-40F0-9FB6-75CA1DDB5351}" type="presParOf" srcId="{4ABFC9B8-D154-4623-BB43-EBF0B3217B70}" destId="{8C97B01A-E34B-4287-9FCF-1278B291C885}" srcOrd="2" destOrd="0" presId="urn:microsoft.com/office/officeart/2005/8/layout/orgChart1"/>
    <dgm:cxn modelId="{10F76E23-789B-4A51-80E4-1BA3A0CC4062}" type="presParOf" srcId="{8839F169-2AA5-4035-B9E5-B7632A457B92}" destId="{328907DE-78FB-4394-91FB-77368C258ECE}" srcOrd="2" destOrd="0" presId="urn:microsoft.com/office/officeart/2005/8/layout/orgChart1"/>
    <dgm:cxn modelId="{F05B59D2-1A36-4FB3-A932-1748AC6B6B1C}" type="presParOf" srcId="{A6F759EF-0CAB-43A5-90DB-ADE54FB45BA0}" destId="{EE8CAB7D-1C90-4E02-9515-695E978415FE}" srcOrd="2" destOrd="0" presId="urn:microsoft.com/office/officeart/2005/8/layout/orgChart1"/>
    <dgm:cxn modelId="{BDF86E7B-E871-44AD-A92C-F9E34152E484}" type="presParOf" srcId="{9E2CF6DF-EDC6-432B-8A6D-0509301DD6FF}" destId="{9E2EA456-C9A0-44BB-A40A-F2E9DB8BD5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9A899FB-E2F9-43E4-B6CD-9CC746B1ACB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F64C17E-D6EC-4136-8C48-0D3C5EB14695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Parques y Producción 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1F72049B-B6CD-4837-AC94-80BA039AFAEA}" type="parTrans" cxnId="{7BFC0D4F-82CB-4D31-B692-D04481DCCB45}">
      <dgm:prSet/>
      <dgm:spPr/>
      <dgm:t>
        <a:bodyPr/>
        <a:lstStyle/>
        <a:p>
          <a:endParaRPr lang="es-ES" sz="1200"/>
        </a:p>
      </dgm:t>
    </dgm:pt>
    <dgm:pt modelId="{7BAB45E8-70DF-4121-B9DF-5A54E780C425}" type="sibTrans" cxnId="{7BFC0D4F-82CB-4D31-B692-D04481DCCB45}">
      <dgm:prSet/>
      <dgm:spPr/>
      <dgm:t>
        <a:bodyPr/>
        <a:lstStyle/>
        <a:p>
          <a:endParaRPr lang="es-ES" sz="1200"/>
        </a:p>
      </dgm:t>
    </dgm:pt>
    <dgm:pt modelId="{256DEEFD-6C6D-4553-A9B5-47A47A729ECA}">
      <dgm:prSet custT="1"/>
      <dgm:spPr/>
      <dgm:t>
        <a:bodyPr/>
        <a:lstStyle/>
        <a:p>
          <a:r>
            <a:rPr lang="es-ES" sz="1200" dirty="0" smtClean="0"/>
            <a:t>Parque Rio la Silla y Colonias Aledañas</a:t>
          </a:r>
          <a:endParaRPr lang="es-ES" sz="1200" dirty="0"/>
        </a:p>
      </dgm:t>
    </dgm:pt>
    <dgm:pt modelId="{768D85CF-B413-4C2D-881B-74EE5E492780}" type="parTrans" cxnId="{80E3B8D9-4880-4B37-8DA0-5BDB1F34381D}">
      <dgm:prSet/>
      <dgm:spPr/>
      <dgm:t>
        <a:bodyPr/>
        <a:lstStyle/>
        <a:p>
          <a:endParaRPr lang="es-ES"/>
        </a:p>
      </dgm:t>
    </dgm:pt>
    <dgm:pt modelId="{C612D9BB-D185-4DE5-B01F-46774A473523}" type="sibTrans" cxnId="{80E3B8D9-4880-4B37-8DA0-5BDB1F34381D}">
      <dgm:prSet/>
      <dgm:spPr/>
      <dgm:t>
        <a:bodyPr/>
        <a:lstStyle/>
        <a:p>
          <a:endParaRPr lang="es-ES"/>
        </a:p>
      </dgm:t>
    </dgm:pt>
    <dgm:pt modelId="{F61A06EC-50B5-4607-9063-A6AD9A50C2E0}">
      <dgm:prSet custT="1"/>
      <dgm:spPr/>
      <dgm:t>
        <a:bodyPr/>
        <a:lstStyle/>
        <a:p>
          <a:r>
            <a:rPr lang="es-ES" sz="1200" dirty="0" smtClean="0"/>
            <a:t>Parque Lago</a:t>
          </a:r>
          <a:endParaRPr lang="es-ES" sz="1200" dirty="0"/>
        </a:p>
      </dgm:t>
    </dgm:pt>
    <dgm:pt modelId="{03EC5CCE-B3C1-4736-8708-B29B6DCCD11C}" type="parTrans" cxnId="{97441394-A7E5-4EEF-B24D-D59FD2936543}">
      <dgm:prSet/>
      <dgm:spPr/>
      <dgm:t>
        <a:bodyPr/>
        <a:lstStyle/>
        <a:p>
          <a:endParaRPr lang="es-ES"/>
        </a:p>
      </dgm:t>
    </dgm:pt>
    <dgm:pt modelId="{2F029316-C194-4456-94FE-D1E8F1DC89C5}" type="sibTrans" cxnId="{97441394-A7E5-4EEF-B24D-D59FD2936543}">
      <dgm:prSet/>
      <dgm:spPr/>
      <dgm:t>
        <a:bodyPr/>
        <a:lstStyle/>
        <a:p>
          <a:endParaRPr lang="es-ES"/>
        </a:p>
      </dgm:t>
    </dgm:pt>
    <dgm:pt modelId="{A52A4476-F1F7-40B4-8853-F7B7A66567BA}">
      <dgm:prSet custT="1"/>
      <dgm:spPr/>
      <dgm:t>
        <a:bodyPr/>
        <a:lstStyle/>
        <a:p>
          <a:r>
            <a:rPr lang="es-ES" sz="1200" dirty="0" smtClean="0"/>
            <a:t>Jefe(a) de Producción Vivero-Invernadero</a:t>
          </a:r>
          <a:endParaRPr lang="es-ES" sz="1200" dirty="0"/>
        </a:p>
      </dgm:t>
    </dgm:pt>
    <dgm:pt modelId="{2EE6D754-D801-421B-B883-F4E062F3CCFE}" type="parTrans" cxnId="{DCFEE248-06E4-413D-9318-4F92380AE7EA}">
      <dgm:prSet/>
      <dgm:spPr/>
      <dgm:t>
        <a:bodyPr/>
        <a:lstStyle/>
        <a:p>
          <a:endParaRPr lang="es-ES"/>
        </a:p>
      </dgm:t>
    </dgm:pt>
    <dgm:pt modelId="{EC283C01-E3D3-42C4-8E23-A5C597DBA3BA}" type="sibTrans" cxnId="{DCFEE248-06E4-413D-9318-4F92380AE7EA}">
      <dgm:prSet/>
      <dgm:spPr/>
      <dgm:t>
        <a:bodyPr/>
        <a:lstStyle/>
        <a:p>
          <a:endParaRPr lang="es-ES"/>
        </a:p>
      </dgm:t>
    </dgm:pt>
    <dgm:pt modelId="{1B209C74-E994-40EE-B173-7058803A37BF}" type="asst">
      <dgm:prSet custT="1"/>
      <dgm:spPr/>
      <dgm:t>
        <a:bodyPr/>
        <a:lstStyle/>
        <a:p>
          <a:r>
            <a:rPr lang="es-ES" sz="1200" dirty="0" smtClean="0"/>
            <a:t>Auxiliares Administrativos (as) </a:t>
          </a:r>
        </a:p>
      </dgm:t>
    </dgm:pt>
    <dgm:pt modelId="{36FFDFD0-E081-4C9A-8545-8245CF88DB5A}" type="parTrans" cxnId="{F9FA6382-F2BB-4283-A689-85A51AFB9859}">
      <dgm:prSet/>
      <dgm:spPr/>
      <dgm:t>
        <a:bodyPr/>
        <a:lstStyle/>
        <a:p>
          <a:endParaRPr lang="es-ES"/>
        </a:p>
      </dgm:t>
    </dgm:pt>
    <dgm:pt modelId="{59A98B0A-228B-4FC2-82AE-19025068E388}" type="sibTrans" cxnId="{F9FA6382-F2BB-4283-A689-85A51AFB9859}">
      <dgm:prSet/>
      <dgm:spPr/>
      <dgm:t>
        <a:bodyPr/>
        <a:lstStyle/>
        <a:p>
          <a:endParaRPr lang="es-ES"/>
        </a:p>
      </dgm:t>
    </dgm:pt>
    <dgm:pt modelId="{9BFD9997-7D3E-473C-A3F4-8FEF86BA0A6E}" type="pres">
      <dgm:prSet presAssocID="{B9A899FB-E2F9-43E4-B6CD-9CC746B1AC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555FEE7-08B2-485C-9259-6301D0C62F9D}" type="pres">
      <dgm:prSet presAssocID="{2F64C17E-D6EC-4136-8C48-0D3C5EB14695}" presName="hierRoot1" presStyleCnt="0">
        <dgm:presLayoutVars>
          <dgm:hierBranch val="init"/>
        </dgm:presLayoutVars>
      </dgm:prSet>
      <dgm:spPr/>
    </dgm:pt>
    <dgm:pt modelId="{7376BE7C-3636-4A66-8D2C-4DC3BD09F3F1}" type="pres">
      <dgm:prSet presAssocID="{2F64C17E-D6EC-4136-8C48-0D3C5EB14695}" presName="rootComposite1" presStyleCnt="0"/>
      <dgm:spPr/>
    </dgm:pt>
    <dgm:pt modelId="{B3017586-C73A-45FC-B148-990F63C84DF4}" type="pres">
      <dgm:prSet presAssocID="{2F64C17E-D6EC-4136-8C48-0D3C5EB14695}" presName="rootText1" presStyleLbl="node0" presStyleIdx="0" presStyleCnt="1" custScaleX="146785" custLinFactNeighborX="-662" custLinFactNeighborY="-41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9B48C-FC26-43CE-893B-A9189B7BA8D1}" type="pres">
      <dgm:prSet presAssocID="{2F64C17E-D6EC-4136-8C48-0D3C5EB146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4E76D6-EC30-4A40-9A25-5AEABB41385E}" type="pres">
      <dgm:prSet presAssocID="{2F64C17E-D6EC-4136-8C48-0D3C5EB14695}" presName="hierChild2" presStyleCnt="0"/>
      <dgm:spPr/>
    </dgm:pt>
    <dgm:pt modelId="{1C2EF2C4-AEE4-4931-A124-7F9482FED50D}" type="pres">
      <dgm:prSet presAssocID="{768D85CF-B413-4C2D-881B-74EE5E49278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EA353F-2F4D-49A9-9361-48C230F0DCE7}" type="pres">
      <dgm:prSet presAssocID="{256DEEFD-6C6D-4553-A9B5-47A47A729ECA}" presName="hierRoot2" presStyleCnt="0">
        <dgm:presLayoutVars>
          <dgm:hierBranch val="init"/>
        </dgm:presLayoutVars>
      </dgm:prSet>
      <dgm:spPr/>
    </dgm:pt>
    <dgm:pt modelId="{D552DF21-CA04-4968-BFD5-D56C2C00BE41}" type="pres">
      <dgm:prSet presAssocID="{256DEEFD-6C6D-4553-A9B5-47A47A729ECA}" presName="rootComposite" presStyleCnt="0"/>
      <dgm:spPr/>
    </dgm:pt>
    <dgm:pt modelId="{FAEA20B0-BE91-43B5-95C2-9937E7F38B1C}" type="pres">
      <dgm:prSet presAssocID="{256DEEFD-6C6D-4553-A9B5-47A47A729EC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4F6E2-39E6-42F2-B5AF-A86238251876}" type="pres">
      <dgm:prSet presAssocID="{256DEEFD-6C6D-4553-A9B5-47A47A729ECA}" presName="rootConnector" presStyleLbl="node2" presStyleIdx="0" presStyleCnt="3"/>
      <dgm:spPr/>
      <dgm:t>
        <a:bodyPr/>
        <a:lstStyle/>
        <a:p>
          <a:endParaRPr lang="es-ES"/>
        </a:p>
      </dgm:t>
    </dgm:pt>
    <dgm:pt modelId="{5D66709A-7E70-4128-A2ED-4AE72DEE4D01}" type="pres">
      <dgm:prSet presAssocID="{256DEEFD-6C6D-4553-A9B5-47A47A729ECA}" presName="hierChild4" presStyleCnt="0"/>
      <dgm:spPr/>
    </dgm:pt>
    <dgm:pt modelId="{41F548FE-E389-4C5A-A2C5-22AE60C6324A}" type="pres">
      <dgm:prSet presAssocID="{256DEEFD-6C6D-4553-A9B5-47A47A729ECA}" presName="hierChild5" presStyleCnt="0"/>
      <dgm:spPr/>
    </dgm:pt>
    <dgm:pt modelId="{EFFED3B7-D837-48D9-AACB-55CCAFB2D401}" type="pres">
      <dgm:prSet presAssocID="{03EC5CCE-B3C1-4736-8708-B29B6DCCD11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C5D695A-548E-482C-A49F-0458289F6994}" type="pres">
      <dgm:prSet presAssocID="{F61A06EC-50B5-4607-9063-A6AD9A50C2E0}" presName="hierRoot2" presStyleCnt="0">
        <dgm:presLayoutVars>
          <dgm:hierBranch val="init"/>
        </dgm:presLayoutVars>
      </dgm:prSet>
      <dgm:spPr/>
    </dgm:pt>
    <dgm:pt modelId="{8BD10122-F276-4BCF-BE7C-E0FACB1929FE}" type="pres">
      <dgm:prSet presAssocID="{F61A06EC-50B5-4607-9063-A6AD9A50C2E0}" presName="rootComposite" presStyleCnt="0"/>
      <dgm:spPr/>
    </dgm:pt>
    <dgm:pt modelId="{5127974D-F87D-4353-BC9B-5E5985A8CED1}" type="pres">
      <dgm:prSet presAssocID="{F61A06EC-50B5-4607-9063-A6AD9A50C2E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9DEF79-0025-4EB7-9C35-0C9C32BE78E6}" type="pres">
      <dgm:prSet presAssocID="{F61A06EC-50B5-4607-9063-A6AD9A50C2E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BACF574-4464-43C4-829C-DC9AD69AFEF5}" type="pres">
      <dgm:prSet presAssocID="{F61A06EC-50B5-4607-9063-A6AD9A50C2E0}" presName="hierChild4" presStyleCnt="0"/>
      <dgm:spPr/>
    </dgm:pt>
    <dgm:pt modelId="{A877BC01-AED9-4A8A-AE29-F859D86E9458}" type="pres">
      <dgm:prSet presAssocID="{F61A06EC-50B5-4607-9063-A6AD9A50C2E0}" presName="hierChild5" presStyleCnt="0"/>
      <dgm:spPr/>
    </dgm:pt>
    <dgm:pt modelId="{E61AFC2C-E405-470B-AFEF-F80E33E26126}" type="pres">
      <dgm:prSet presAssocID="{2EE6D754-D801-421B-B883-F4E062F3CCF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AC7947-D2F4-4731-BDCC-91A51D9032FC}" type="pres">
      <dgm:prSet presAssocID="{A52A4476-F1F7-40B4-8853-F7B7A66567BA}" presName="hierRoot2" presStyleCnt="0">
        <dgm:presLayoutVars>
          <dgm:hierBranch val="init"/>
        </dgm:presLayoutVars>
      </dgm:prSet>
      <dgm:spPr/>
    </dgm:pt>
    <dgm:pt modelId="{27A59521-593A-4868-BA3F-28F1961249D2}" type="pres">
      <dgm:prSet presAssocID="{A52A4476-F1F7-40B4-8853-F7B7A66567BA}" presName="rootComposite" presStyleCnt="0"/>
      <dgm:spPr/>
    </dgm:pt>
    <dgm:pt modelId="{F1B4A25B-62E4-4421-AC3E-9AD9F062FF7E}" type="pres">
      <dgm:prSet presAssocID="{A52A4476-F1F7-40B4-8853-F7B7A66567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56CE5-151D-4269-9B08-302FCB5E36F6}" type="pres">
      <dgm:prSet presAssocID="{A52A4476-F1F7-40B4-8853-F7B7A66567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9F71851-88AD-470C-A2F2-AF91B5534D15}" type="pres">
      <dgm:prSet presAssocID="{A52A4476-F1F7-40B4-8853-F7B7A66567BA}" presName="hierChild4" presStyleCnt="0"/>
      <dgm:spPr/>
    </dgm:pt>
    <dgm:pt modelId="{752FD308-EA63-4593-8ECE-2AD8A9F41F69}" type="pres">
      <dgm:prSet presAssocID="{A52A4476-F1F7-40B4-8853-F7B7A66567BA}" presName="hierChild5" presStyleCnt="0"/>
      <dgm:spPr/>
    </dgm:pt>
    <dgm:pt modelId="{3051CBF4-BF34-4BE6-8FD4-FEF6C4955D15}" type="pres">
      <dgm:prSet presAssocID="{2F64C17E-D6EC-4136-8C48-0D3C5EB14695}" presName="hierChild3" presStyleCnt="0"/>
      <dgm:spPr/>
    </dgm:pt>
    <dgm:pt modelId="{8968DABC-5514-4C0A-9ADE-8A1E9BEE7052}" type="pres">
      <dgm:prSet presAssocID="{36FFDFD0-E081-4C9A-8545-8245CF88DB5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D8F83F4-BAB8-4836-9206-7F7BB8CD7C87}" type="pres">
      <dgm:prSet presAssocID="{1B209C74-E994-40EE-B173-7058803A37BF}" presName="hierRoot3" presStyleCnt="0">
        <dgm:presLayoutVars>
          <dgm:hierBranch val="init"/>
        </dgm:presLayoutVars>
      </dgm:prSet>
      <dgm:spPr/>
    </dgm:pt>
    <dgm:pt modelId="{FFA4A402-9151-4783-868E-66788C136002}" type="pres">
      <dgm:prSet presAssocID="{1B209C74-E994-40EE-B173-7058803A37BF}" presName="rootComposite3" presStyleCnt="0"/>
      <dgm:spPr/>
    </dgm:pt>
    <dgm:pt modelId="{236F516C-9AEB-4593-BF24-4C8B13CC2C9E}" type="pres">
      <dgm:prSet presAssocID="{1B209C74-E994-40EE-B173-7058803A37BF}" presName="rootText3" presStyleLbl="asst1" presStyleIdx="0" presStyleCnt="1" custScaleX="116160" custScaleY="77776" custLinFactNeighborX="81" custLinFactNeighborY="-56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5C8578-D364-45D0-ABA0-4C2F3AB5C757}" type="pres">
      <dgm:prSet presAssocID="{1B209C74-E994-40EE-B173-7058803A37B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42F5052-2FDA-4C21-BECA-3502FD0A51FE}" type="pres">
      <dgm:prSet presAssocID="{1B209C74-E994-40EE-B173-7058803A37BF}" presName="hierChild6" presStyleCnt="0"/>
      <dgm:spPr/>
    </dgm:pt>
    <dgm:pt modelId="{A9DF9131-FE48-4385-9849-B5738F6C954C}" type="pres">
      <dgm:prSet presAssocID="{1B209C74-E994-40EE-B173-7058803A37BF}" presName="hierChild7" presStyleCnt="0"/>
      <dgm:spPr/>
    </dgm:pt>
  </dgm:ptLst>
  <dgm:cxnLst>
    <dgm:cxn modelId="{FE1F78B6-B71E-4B0B-A976-645B877503CF}" type="presOf" srcId="{2F64C17E-D6EC-4136-8C48-0D3C5EB14695}" destId="{9399B48C-FC26-43CE-893B-A9189B7BA8D1}" srcOrd="1" destOrd="0" presId="urn:microsoft.com/office/officeart/2005/8/layout/orgChart1"/>
    <dgm:cxn modelId="{0DC6358B-ECDD-4A0D-AAA4-FA130F0CB06A}" type="presOf" srcId="{F61A06EC-50B5-4607-9063-A6AD9A50C2E0}" destId="{5127974D-F87D-4353-BC9B-5E5985A8CED1}" srcOrd="0" destOrd="0" presId="urn:microsoft.com/office/officeart/2005/8/layout/orgChart1"/>
    <dgm:cxn modelId="{7BFC0D4F-82CB-4D31-B692-D04481DCCB45}" srcId="{B9A899FB-E2F9-43E4-B6CD-9CC746B1ACB6}" destId="{2F64C17E-D6EC-4136-8C48-0D3C5EB14695}" srcOrd="0" destOrd="0" parTransId="{1F72049B-B6CD-4837-AC94-80BA039AFAEA}" sibTransId="{7BAB45E8-70DF-4121-B9DF-5A54E780C425}"/>
    <dgm:cxn modelId="{D4B2AC59-6D5B-4D60-ABC7-A9F1DE59410B}" type="presOf" srcId="{256DEEFD-6C6D-4553-A9B5-47A47A729ECA}" destId="{FAEA20B0-BE91-43B5-95C2-9937E7F38B1C}" srcOrd="0" destOrd="0" presId="urn:microsoft.com/office/officeart/2005/8/layout/orgChart1"/>
    <dgm:cxn modelId="{3A673217-8574-42BA-95AF-158C6256FA63}" type="presOf" srcId="{2F64C17E-D6EC-4136-8C48-0D3C5EB14695}" destId="{B3017586-C73A-45FC-B148-990F63C84DF4}" srcOrd="0" destOrd="0" presId="urn:microsoft.com/office/officeart/2005/8/layout/orgChart1"/>
    <dgm:cxn modelId="{DCFEE248-06E4-413D-9318-4F92380AE7EA}" srcId="{2F64C17E-D6EC-4136-8C48-0D3C5EB14695}" destId="{A52A4476-F1F7-40B4-8853-F7B7A66567BA}" srcOrd="2" destOrd="0" parTransId="{2EE6D754-D801-421B-B883-F4E062F3CCFE}" sibTransId="{EC283C01-E3D3-42C4-8E23-A5C597DBA3BA}"/>
    <dgm:cxn modelId="{953C77DC-4F7A-4EF5-B3C1-CCA92983E1F7}" type="presOf" srcId="{A52A4476-F1F7-40B4-8853-F7B7A66567BA}" destId="{EF956CE5-151D-4269-9B08-302FCB5E36F6}" srcOrd="1" destOrd="0" presId="urn:microsoft.com/office/officeart/2005/8/layout/orgChart1"/>
    <dgm:cxn modelId="{BD6697A8-7528-4C9F-9BD7-9BEFED93714B}" type="presOf" srcId="{256DEEFD-6C6D-4553-A9B5-47A47A729ECA}" destId="{FC04F6E2-39E6-42F2-B5AF-A86238251876}" srcOrd="1" destOrd="0" presId="urn:microsoft.com/office/officeart/2005/8/layout/orgChart1"/>
    <dgm:cxn modelId="{760FB42B-CF0A-4AF8-A61B-152993404025}" type="presOf" srcId="{1B209C74-E994-40EE-B173-7058803A37BF}" destId="{236F516C-9AEB-4593-BF24-4C8B13CC2C9E}" srcOrd="0" destOrd="0" presId="urn:microsoft.com/office/officeart/2005/8/layout/orgChart1"/>
    <dgm:cxn modelId="{80E3B8D9-4880-4B37-8DA0-5BDB1F34381D}" srcId="{2F64C17E-D6EC-4136-8C48-0D3C5EB14695}" destId="{256DEEFD-6C6D-4553-A9B5-47A47A729ECA}" srcOrd="0" destOrd="0" parTransId="{768D85CF-B413-4C2D-881B-74EE5E492780}" sibTransId="{C612D9BB-D185-4DE5-B01F-46774A473523}"/>
    <dgm:cxn modelId="{3492F385-7972-4539-8E81-7FC8B7F25778}" type="presOf" srcId="{F61A06EC-50B5-4607-9063-A6AD9A50C2E0}" destId="{E19DEF79-0025-4EB7-9C35-0C9C32BE78E6}" srcOrd="1" destOrd="0" presId="urn:microsoft.com/office/officeart/2005/8/layout/orgChart1"/>
    <dgm:cxn modelId="{3FF4D043-D808-44D8-9847-B3E72E0D4AA9}" type="presOf" srcId="{2EE6D754-D801-421B-B883-F4E062F3CCFE}" destId="{E61AFC2C-E405-470B-AFEF-F80E33E26126}" srcOrd="0" destOrd="0" presId="urn:microsoft.com/office/officeart/2005/8/layout/orgChart1"/>
    <dgm:cxn modelId="{5A9FBE63-A76F-4F6D-9DDB-9A845C14AE61}" type="presOf" srcId="{A52A4476-F1F7-40B4-8853-F7B7A66567BA}" destId="{F1B4A25B-62E4-4421-AC3E-9AD9F062FF7E}" srcOrd="0" destOrd="0" presId="urn:microsoft.com/office/officeart/2005/8/layout/orgChart1"/>
    <dgm:cxn modelId="{A89D0D00-9169-412D-9238-4F90F499AD9B}" type="presOf" srcId="{36FFDFD0-E081-4C9A-8545-8245CF88DB5A}" destId="{8968DABC-5514-4C0A-9ADE-8A1E9BEE7052}" srcOrd="0" destOrd="0" presId="urn:microsoft.com/office/officeart/2005/8/layout/orgChart1"/>
    <dgm:cxn modelId="{F9FA6382-F2BB-4283-A689-85A51AFB9859}" srcId="{2F64C17E-D6EC-4136-8C48-0D3C5EB14695}" destId="{1B209C74-E994-40EE-B173-7058803A37BF}" srcOrd="3" destOrd="0" parTransId="{36FFDFD0-E081-4C9A-8545-8245CF88DB5A}" sibTransId="{59A98B0A-228B-4FC2-82AE-19025068E388}"/>
    <dgm:cxn modelId="{97441394-A7E5-4EEF-B24D-D59FD2936543}" srcId="{2F64C17E-D6EC-4136-8C48-0D3C5EB14695}" destId="{F61A06EC-50B5-4607-9063-A6AD9A50C2E0}" srcOrd="1" destOrd="0" parTransId="{03EC5CCE-B3C1-4736-8708-B29B6DCCD11C}" sibTransId="{2F029316-C194-4456-94FE-D1E8F1DC89C5}"/>
    <dgm:cxn modelId="{3D975743-8032-470B-A3D4-1D45BE686B56}" type="presOf" srcId="{1B209C74-E994-40EE-B173-7058803A37BF}" destId="{915C8578-D364-45D0-ABA0-4C2F3AB5C757}" srcOrd="1" destOrd="0" presId="urn:microsoft.com/office/officeart/2005/8/layout/orgChart1"/>
    <dgm:cxn modelId="{742EFE19-4D87-476A-9E0C-AA3B30274A8E}" type="presOf" srcId="{B9A899FB-E2F9-43E4-B6CD-9CC746B1ACB6}" destId="{9BFD9997-7D3E-473C-A3F4-8FEF86BA0A6E}" srcOrd="0" destOrd="0" presId="urn:microsoft.com/office/officeart/2005/8/layout/orgChart1"/>
    <dgm:cxn modelId="{A445B13B-30F9-4861-BCD0-34EEB848BF00}" type="presOf" srcId="{768D85CF-B413-4C2D-881B-74EE5E492780}" destId="{1C2EF2C4-AEE4-4931-A124-7F9482FED50D}" srcOrd="0" destOrd="0" presId="urn:microsoft.com/office/officeart/2005/8/layout/orgChart1"/>
    <dgm:cxn modelId="{63D3A81F-93A0-447E-8275-26C33C0FE46D}" type="presOf" srcId="{03EC5CCE-B3C1-4736-8708-B29B6DCCD11C}" destId="{EFFED3B7-D837-48D9-AACB-55CCAFB2D401}" srcOrd="0" destOrd="0" presId="urn:microsoft.com/office/officeart/2005/8/layout/orgChart1"/>
    <dgm:cxn modelId="{CC8839EE-743C-4994-818F-78D186491194}" type="presParOf" srcId="{9BFD9997-7D3E-473C-A3F4-8FEF86BA0A6E}" destId="{D555FEE7-08B2-485C-9259-6301D0C62F9D}" srcOrd="0" destOrd="0" presId="urn:microsoft.com/office/officeart/2005/8/layout/orgChart1"/>
    <dgm:cxn modelId="{EAD5D50D-28D3-40E8-B6B0-71D310937357}" type="presParOf" srcId="{D555FEE7-08B2-485C-9259-6301D0C62F9D}" destId="{7376BE7C-3636-4A66-8D2C-4DC3BD09F3F1}" srcOrd="0" destOrd="0" presId="urn:microsoft.com/office/officeart/2005/8/layout/orgChart1"/>
    <dgm:cxn modelId="{BD5CF057-2DFA-4732-9332-165666B6DFF3}" type="presParOf" srcId="{7376BE7C-3636-4A66-8D2C-4DC3BD09F3F1}" destId="{B3017586-C73A-45FC-B148-990F63C84DF4}" srcOrd="0" destOrd="0" presId="urn:microsoft.com/office/officeart/2005/8/layout/orgChart1"/>
    <dgm:cxn modelId="{859D4D8B-8C77-4C47-8BFD-318F9D8E1514}" type="presParOf" srcId="{7376BE7C-3636-4A66-8D2C-4DC3BD09F3F1}" destId="{9399B48C-FC26-43CE-893B-A9189B7BA8D1}" srcOrd="1" destOrd="0" presId="urn:microsoft.com/office/officeart/2005/8/layout/orgChart1"/>
    <dgm:cxn modelId="{9DCED3B7-2C09-48CA-9C02-015513D3709F}" type="presParOf" srcId="{D555FEE7-08B2-485C-9259-6301D0C62F9D}" destId="{954E76D6-EC30-4A40-9A25-5AEABB41385E}" srcOrd="1" destOrd="0" presId="urn:microsoft.com/office/officeart/2005/8/layout/orgChart1"/>
    <dgm:cxn modelId="{2E694DF3-7DBC-4903-8EFC-EB84E164B656}" type="presParOf" srcId="{954E76D6-EC30-4A40-9A25-5AEABB41385E}" destId="{1C2EF2C4-AEE4-4931-A124-7F9482FED50D}" srcOrd="0" destOrd="0" presId="urn:microsoft.com/office/officeart/2005/8/layout/orgChart1"/>
    <dgm:cxn modelId="{19FC16D2-31BA-4534-A773-7BC631BCC6BF}" type="presParOf" srcId="{954E76D6-EC30-4A40-9A25-5AEABB41385E}" destId="{94EA353F-2F4D-49A9-9361-48C230F0DCE7}" srcOrd="1" destOrd="0" presId="urn:microsoft.com/office/officeart/2005/8/layout/orgChart1"/>
    <dgm:cxn modelId="{A9FBE933-DAB9-4CC9-B917-C5E0BD0D5F20}" type="presParOf" srcId="{94EA353F-2F4D-49A9-9361-48C230F0DCE7}" destId="{D552DF21-CA04-4968-BFD5-D56C2C00BE41}" srcOrd="0" destOrd="0" presId="urn:microsoft.com/office/officeart/2005/8/layout/orgChart1"/>
    <dgm:cxn modelId="{4635B4EB-C928-43CD-9F59-F4700A98C299}" type="presParOf" srcId="{D552DF21-CA04-4968-BFD5-D56C2C00BE41}" destId="{FAEA20B0-BE91-43B5-95C2-9937E7F38B1C}" srcOrd="0" destOrd="0" presId="urn:microsoft.com/office/officeart/2005/8/layout/orgChart1"/>
    <dgm:cxn modelId="{4D51658D-61A9-46F0-8E74-D6A0F4D12D17}" type="presParOf" srcId="{D552DF21-CA04-4968-BFD5-D56C2C00BE41}" destId="{FC04F6E2-39E6-42F2-B5AF-A86238251876}" srcOrd="1" destOrd="0" presId="urn:microsoft.com/office/officeart/2005/8/layout/orgChart1"/>
    <dgm:cxn modelId="{1CFA4A67-76F7-4731-A906-07FD4B7FF9EE}" type="presParOf" srcId="{94EA353F-2F4D-49A9-9361-48C230F0DCE7}" destId="{5D66709A-7E70-4128-A2ED-4AE72DEE4D01}" srcOrd="1" destOrd="0" presId="urn:microsoft.com/office/officeart/2005/8/layout/orgChart1"/>
    <dgm:cxn modelId="{5AF24B23-2E5A-49D1-BBDA-DD1B585AFC93}" type="presParOf" srcId="{94EA353F-2F4D-49A9-9361-48C230F0DCE7}" destId="{41F548FE-E389-4C5A-A2C5-22AE60C6324A}" srcOrd="2" destOrd="0" presId="urn:microsoft.com/office/officeart/2005/8/layout/orgChart1"/>
    <dgm:cxn modelId="{E9FADB0F-6E08-44A1-880B-952B942EB775}" type="presParOf" srcId="{954E76D6-EC30-4A40-9A25-5AEABB41385E}" destId="{EFFED3B7-D837-48D9-AACB-55CCAFB2D401}" srcOrd="2" destOrd="0" presId="urn:microsoft.com/office/officeart/2005/8/layout/orgChart1"/>
    <dgm:cxn modelId="{F23018F1-03C2-4543-A2E2-4157613873FB}" type="presParOf" srcId="{954E76D6-EC30-4A40-9A25-5AEABB41385E}" destId="{3C5D695A-548E-482C-A49F-0458289F6994}" srcOrd="3" destOrd="0" presId="urn:microsoft.com/office/officeart/2005/8/layout/orgChart1"/>
    <dgm:cxn modelId="{30A690C0-8730-4A59-961B-A60041CA5B0F}" type="presParOf" srcId="{3C5D695A-548E-482C-A49F-0458289F6994}" destId="{8BD10122-F276-4BCF-BE7C-E0FACB1929FE}" srcOrd="0" destOrd="0" presId="urn:microsoft.com/office/officeart/2005/8/layout/orgChart1"/>
    <dgm:cxn modelId="{E2ACFE59-BDBC-480F-A357-500ACD222720}" type="presParOf" srcId="{8BD10122-F276-4BCF-BE7C-E0FACB1929FE}" destId="{5127974D-F87D-4353-BC9B-5E5985A8CED1}" srcOrd="0" destOrd="0" presId="urn:microsoft.com/office/officeart/2005/8/layout/orgChart1"/>
    <dgm:cxn modelId="{24DFFD9F-074A-4E80-85EA-C2E2C5F56C14}" type="presParOf" srcId="{8BD10122-F276-4BCF-BE7C-E0FACB1929FE}" destId="{E19DEF79-0025-4EB7-9C35-0C9C32BE78E6}" srcOrd="1" destOrd="0" presId="urn:microsoft.com/office/officeart/2005/8/layout/orgChart1"/>
    <dgm:cxn modelId="{080A165E-8F8E-408C-B141-EDF44B954C9D}" type="presParOf" srcId="{3C5D695A-548E-482C-A49F-0458289F6994}" destId="{4BACF574-4464-43C4-829C-DC9AD69AFEF5}" srcOrd="1" destOrd="0" presId="urn:microsoft.com/office/officeart/2005/8/layout/orgChart1"/>
    <dgm:cxn modelId="{73CDAD9C-04BC-4E95-B57A-900DF28E1887}" type="presParOf" srcId="{3C5D695A-548E-482C-A49F-0458289F6994}" destId="{A877BC01-AED9-4A8A-AE29-F859D86E9458}" srcOrd="2" destOrd="0" presId="urn:microsoft.com/office/officeart/2005/8/layout/orgChart1"/>
    <dgm:cxn modelId="{468775A3-3C2F-4BB2-B2D1-0936265856DA}" type="presParOf" srcId="{954E76D6-EC30-4A40-9A25-5AEABB41385E}" destId="{E61AFC2C-E405-470B-AFEF-F80E33E26126}" srcOrd="4" destOrd="0" presId="urn:microsoft.com/office/officeart/2005/8/layout/orgChart1"/>
    <dgm:cxn modelId="{0381EB23-DC99-47F4-A197-CC400D99BABA}" type="presParOf" srcId="{954E76D6-EC30-4A40-9A25-5AEABB41385E}" destId="{9CAC7947-D2F4-4731-BDCC-91A51D9032FC}" srcOrd="5" destOrd="0" presId="urn:microsoft.com/office/officeart/2005/8/layout/orgChart1"/>
    <dgm:cxn modelId="{6CE541D9-3A45-4903-81BE-9F51C75D1F98}" type="presParOf" srcId="{9CAC7947-D2F4-4731-BDCC-91A51D9032FC}" destId="{27A59521-593A-4868-BA3F-28F1961249D2}" srcOrd="0" destOrd="0" presId="urn:microsoft.com/office/officeart/2005/8/layout/orgChart1"/>
    <dgm:cxn modelId="{14EEF252-AE1A-4479-9079-A91CB47DAC20}" type="presParOf" srcId="{27A59521-593A-4868-BA3F-28F1961249D2}" destId="{F1B4A25B-62E4-4421-AC3E-9AD9F062FF7E}" srcOrd="0" destOrd="0" presId="urn:microsoft.com/office/officeart/2005/8/layout/orgChart1"/>
    <dgm:cxn modelId="{6A9150D8-452A-413D-B97B-7127E3C67782}" type="presParOf" srcId="{27A59521-593A-4868-BA3F-28F1961249D2}" destId="{EF956CE5-151D-4269-9B08-302FCB5E36F6}" srcOrd="1" destOrd="0" presId="urn:microsoft.com/office/officeart/2005/8/layout/orgChart1"/>
    <dgm:cxn modelId="{A777F780-5F87-43BC-B98E-AB3F952C4E79}" type="presParOf" srcId="{9CAC7947-D2F4-4731-BDCC-91A51D9032FC}" destId="{39F71851-88AD-470C-A2F2-AF91B5534D15}" srcOrd="1" destOrd="0" presId="urn:microsoft.com/office/officeart/2005/8/layout/orgChart1"/>
    <dgm:cxn modelId="{C3B5A5CD-8C98-44D6-ACFE-C3395CDA33BC}" type="presParOf" srcId="{9CAC7947-D2F4-4731-BDCC-91A51D9032FC}" destId="{752FD308-EA63-4593-8ECE-2AD8A9F41F69}" srcOrd="2" destOrd="0" presId="urn:microsoft.com/office/officeart/2005/8/layout/orgChart1"/>
    <dgm:cxn modelId="{1E7A1321-C15E-4E37-B52C-54B6139EB0EC}" type="presParOf" srcId="{D555FEE7-08B2-485C-9259-6301D0C62F9D}" destId="{3051CBF4-BF34-4BE6-8FD4-FEF6C4955D15}" srcOrd="2" destOrd="0" presId="urn:microsoft.com/office/officeart/2005/8/layout/orgChart1"/>
    <dgm:cxn modelId="{AD2E0F9E-F85C-4FAF-94CE-F83598618503}" type="presParOf" srcId="{3051CBF4-BF34-4BE6-8FD4-FEF6C4955D15}" destId="{8968DABC-5514-4C0A-9ADE-8A1E9BEE7052}" srcOrd="0" destOrd="0" presId="urn:microsoft.com/office/officeart/2005/8/layout/orgChart1"/>
    <dgm:cxn modelId="{1B5E7CC1-E64D-4E70-B03E-4BCC5987A075}" type="presParOf" srcId="{3051CBF4-BF34-4BE6-8FD4-FEF6C4955D15}" destId="{ED8F83F4-BAB8-4836-9206-7F7BB8CD7C87}" srcOrd="1" destOrd="0" presId="urn:microsoft.com/office/officeart/2005/8/layout/orgChart1"/>
    <dgm:cxn modelId="{0E2FF625-CB4D-458D-8D7A-69C016B59F4F}" type="presParOf" srcId="{ED8F83F4-BAB8-4836-9206-7F7BB8CD7C87}" destId="{FFA4A402-9151-4783-868E-66788C136002}" srcOrd="0" destOrd="0" presId="urn:microsoft.com/office/officeart/2005/8/layout/orgChart1"/>
    <dgm:cxn modelId="{5507741A-A97F-4BF8-8E0F-7DA8423E7090}" type="presParOf" srcId="{FFA4A402-9151-4783-868E-66788C136002}" destId="{236F516C-9AEB-4593-BF24-4C8B13CC2C9E}" srcOrd="0" destOrd="0" presId="urn:microsoft.com/office/officeart/2005/8/layout/orgChart1"/>
    <dgm:cxn modelId="{CA4FAB3E-4B65-432C-8B7C-64D18372DDA9}" type="presParOf" srcId="{FFA4A402-9151-4783-868E-66788C136002}" destId="{915C8578-D364-45D0-ABA0-4C2F3AB5C757}" srcOrd="1" destOrd="0" presId="urn:microsoft.com/office/officeart/2005/8/layout/orgChart1"/>
    <dgm:cxn modelId="{F462D9D0-64F3-4C23-9C04-3B6B4AAFAA09}" type="presParOf" srcId="{ED8F83F4-BAB8-4836-9206-7F7BB8CD7C87}" destId="{842F5052-2FDA-4C21-BECA-3502FD0A51FE}" srcOrd="1" destOrd="0" presId="urn:microsoft.com/office/officeart/2005/8/layout/orgChart1"/>
    <dgm:cxn modelId="{725B8DD2-4ADD-4EBD-A90E-77B8884A4202}" type="presParOf" srcId="{ED8F83F4-BAB8-4836-9206-7F7BB8CD7C87}" destId="{A9DF9131-FE48-4385-9849-B5738F6C95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C7DFE1D-6E40-4275-9E5A-6BA4B0F26C3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4B6ABBD-1A09-4596-9825-1CAB6737576C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Parque Río la Silla y Colonias Aledañas</a:t>
          </a:r>
        </a:p>
      </dgm:t>
    </dgm:pt>
    <dgm:pt modelId="{4B15A9DD-9A41-4CA3-9699-BEA955F4760F}" type="parTrans" cxnId="{6BFF08BD-1B35-4811-A77B-6E0162F5ACF1}">
      <dgm:prSet/>
      <dgm:spPr/>
      <dgm:t>
        <a:bodyPr/>
        <a:lstStyle/>
        <a:p>
          <a:endParaRPr lang="es-ES" sz="1200"/>
        </a:p>
      </dgm:t>
    </dgm:pt>
    <dgm:pt modelId="{A04261C1-3789-48ED-AE6E-5302D3A15075}" type="sibTrans" cxnId="{6BFF08BD-1B35-4811-A77B-6E0162F5ACF1}">
      <dgm:prSet/>
      <dgm:spPr/>
      <dgm:t>
        <a:bodyPr/>
        <a:lstStyle/>
        <a:p>
          <a:endParaRPr lang="es-ES" sz="1200"/>
        </a:p>
      </dgm:t>
    </dgm:pt>
    <dgm:pt modelId="{269DA18D-00A6-4991-A14D-B198952AA33C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Encargado(a) </a:t>
          </a:r>
        </a:p>
        <a:p>
          <a:endParaRPr lang="es-ES" sz="1200" dirty="0"/>
        </a:p>
      </dgm:t>
    </dgm:pt>
    <dgm:pt modelId="{423DF349-8BA2-4C60-9DF0-3C1F15218F24}" type="parTrans" cxnId="{C7D48066-8D8D-4435-A3F6-ABB19770A04A}">
      <dgm:prSet/>
      <dgm:spPr/>
      <dgm:t>
        <a:bodyPr/>
        <a:lstStyle/>
        <a:p>
          <a:endParaRPr lang="es-ES" sz="1200"/>
        </a:p>
      </dgm:t>
    </dgm:pt>
    <dgm:pt modelId="{4874A7BF-7849-4A80-A91F-9708EFF10B9E}" type="sibTrans" cxnId="{C7D48066-8D8D-4435-A3F6-ABB19770A04A}">
      <dgm:prSet/>
      <dgm:spPr/>
      <dgm:t>
        <a:bodyPr/>
        <a:lstStyle/>
        <a:p>
          <a:endParaRPr lang="es-ES" sz="1200"/>
        </a:p>
      </dgm:t>
    </dgm:pt>
    <dgm:pt modelId="{41E03905-D2D6-4C22-A569-A41A75797B28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 de Jardinería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FA17FB39-2701-484E-9E62-90732B2C68AC}" type="parTrans" cxnId="{EB1398FB-1658-4195-8638-17CCCC3CFD72}">
      <dgm:prSet/>
      <dgm:spPr/>
      <dgm:t>
        <a:bodyPr/>
        <a:lstStyle/>
        <a:p>
          <a:endParaRPr lang="es-ES" sz="1200"/>
        </a:p>
      </dgm:t>
    </dgm:pt>
    <dgm:pt modelId="{CE848E75-C137-4A19-9151-16EEC78E1488}" type="sibTrans" cxnId="{EB1398FB-1658-4195-8638-17CCCC3CFD72}">
      <dgm:prSet/>
      <dgm:spPr/>
      <dgm:t>
        <a:bodyPr/>
        <a:lstStyle/>
        <a:p>
          <a:endParaRPr lang="es-ES" sz="1200"/>
        </a:p>
      </dgm:t>
    </dgm:pt>
    <dgm:pt modelId="{8FBA0741-1D19-4457-8A94-23AEF699A7C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Ayudantes Generales </a:t>
          </a:r>
        </a:p>
        <a:p>
          <a:r>
            <a:rPr kumimoji="1" lang="es-MX" altLang="es-MX" sz="1200" dirty="0" smtClean="0">
              <a:latin typeface="+mn-lt"/>
            </a:rPr>
            <a:t>Chofer </a:t>
          </a:r>
        </a:p>
        <a:p>
          <a:r>
            <a:rPr kumimoji="1" lang="es-MX" altLang="es-MX" sz="1200" dirty="0" smtClean="0">
              <a:latin typeface="+mn-lt"/>
            </a:rPr>
            <a:t>Encargado(a) Sección </a:t>
          </a:r>
        </a:p>
        <a:p>
          <a:r>
            <a:rPr kumimoji="1" lang="es-MX" altLang="es-MX" sz="1200" dirty="0" smtClean="0">
              <a:latin typeface="+mn-lt"/>
            </a:rPr>
            <a:t>Mecánico(a) </a:t>
          </a:r>
          <a:endParaRPr lang="es-ES" sz="1200" dirty="0"/>
        </a:p>
      </dgm:t>
    </dgm:pt>
    <dgm:pt modelId="{254C91EF-7C57-49CE-A49A-DF68487C523B}" type="parTrans" cxnId="{FD695D6A-54DA-489E-B417-26DFED2EB9A1}">
      <dgm:prSet/>
      <dgm:spPr/>
      <dgm:t>
        <a:bodyPr/>
        <a:lstStyle/>
        <a:p>
          <a:endParaRPr lang="es-ES" sz="1200"/>
        </a:p>
      </dgm:t>
    </dgm:pt>
    <dgm:pt modelId="{E7444617-B618-44C2-95BA-4C820984DCF9}" type="sibTrans" cxnId="{FD695D6A-54DA-489E-B417-26DFED2EB9A1}">
      <dgm:prSet/>
      <dgm:spPr/>
      <dgm:t>
        <a:bodyPr/>
        <a:lstStyle/>
        <a:p>
          <a:endParaRPr lang="es-ES" sz="1200"/>
        </a:p>
      </dgm:t>
    </dgm:pt>
    <dgm:pt modelId="{27267DED-D7E5-4B9C-A530-8C6F6249621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Operador(a) </a:t>
          </a:r>
        </a:p>
        <a:p>
          <a:r>
            <a:rPr kumimoji="1" lang="es-MX" altLang="es-MX" sz="1200" dirty="0" smtClean="0">
              <a:latin typeface="+mn-lt"/>
            </a:rPr>
            <a:t>Operadores(as)  Máquina Liviana </a:t>
          </a:r>
        </a:p>
        <a:p>
          <a:r>
            <a:rPr kumimoji="1" lang="es-MX" altLang="es-MX" sz="1200" dirty="0" smtClean="0">
              <a:latin typeface="+mn-lt"/>
            </a:rPr>
            <a:t>Vigilante</a:t>
          </a:r>
        </a:p>
        <a:p>
          <a:r>
            <a:rPr kumimoji="1" lang="es-MX" sz="1200" dirty="0" smtClean="0">
              <a:latin typeface="+mn-lt"/>
            </a:rPr>
            <a:t>Ayudante General</a:t>
          </a:r>
          <a:endParaRPr lang="es-ES" sz="1200" dirty="0"/>
        </a:p>
      </dgm:t>
    </dgm:pt>
    <dgm:pt modelId="{2D17969C-7153-42C8-AE01-CE77301EED65}" type="parTrans" cxnId="{CC254684-7AE9-488E-8AC2-215AD0C13D96}">
      <dgm:prSet/>
      <dgm:spPr/>
      <dgm:t>
        <a:bodyPr/>
        <a:lstStyle/>
        <a:p>
          <a:endParaRPr lang="es-ES" sz="1200"/>
        </a:p>
      </dgm:t>
    </dgm:pt>
    <dgm:pt modelId="{6AE9E11D-93EC-4CC0-AF46-6326D1A372A4}" type="sibTrans" cxnId="{CC254684-7AE9-488E-8AC2-215AD0C13D96}">
      <dgm:prSet/>
      <dgm:spPr/>
      <dgm:t>
        <a:bodyPr/>
        <a:lstStyle/>
        <a:p>
          <a:endParaRPr lang="es-ES" sz="1200"/>
        </a:p>
      </dgm:t>
    </dgm:pt>
    <dgm:pt modelId="{BFCF8EE0-EAE3-4926-B769-CA66E3565C23}" type="pres">
      <dgm:prSet presAssocID="{3C7DFE1D-6E40-4275-9E5A-6BA4B0F26C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68943E-4D3F-4552-BE18-B617FC3A90EB}" type="pres">
      <dgm:prSet presAssocID="{D4B6ABBD-1A09-4596-9825-1CAB6737576C}" presName="hierRoot1" presStyleCnt="0">
        <dgm:presLayoutVars>
          <dgm:hierBranch val="init"/>
        </dgm:presLayoutVars>
      </dgm:prSet>
      <dgm:spPr/>
    </dgm:pt>
    <dgm:pt modelId="{772AB0EB-82F5-4399-8BDD-4E04095C598F}" type="pres">
      <dgm:prSet presAssocID="{D4B6ABBD-1A09-4596-9825-1CAB6737576C}" presName="rootComposite1" presStyleCnt="0"/>
      <dgm:spPr/>
    </dgm:pt>
    <dgm:pt modelId="{4CC88DE5-8AD2-42ED-8E2A-FE60DC769001}" type="pres">
      <dgm:prSet presAssocID="{D4B6ABBD-1A09-4596-9825-1CAB6737576C}" presName="rootText1" presStyleLbl="node0" presStyleIdx="0" presStyleCnt="1" custScaleX="176050" custLinFactNeighborX="-2944" custLinFactNeighborY="-15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17DB2-3FD9-430F-8571-89C7E50C531B}" type="pres">
      <dgm:prSet presAssocID="{D4B6ABBD-1A09-4596-9825-1CAB6737576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DA5BCC9-ADC6-4B94-9EFF-35B72A74544D}" type="pres">
      <dgm:prSet presAssocID="{D4B6ABBD-1A09-4596-9825-1CAB6737576C}" presName="hierChild2" presStyleCnt="0"/>
      <dgm:spPr/>
    </dgm:pt>
    <dgm:pt modelId="{C38D334C-46AB-44C9-B3F8-B6DC1492D02A}" type="pres">
      <dgm:prSet presAssocID="{423DF349-8BA2-4C60-9DF0-3C1F15218F2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0705787-421F-451B-97FD-C25089BD9718}" type="pres">
      <dgm:prSet presAssocID="{269DA18D-00A6-4991-A14D-B198952AA33C}" presName="hierRoot2" presStyleCnt="0">
        <dgm:presLayoutVars>
          <dgm:hierBranch/>
        </dgm:presLayoutVars>
      </dgm:prSet>
      <dgm:spPr/>
    </dgm:pt>
    <dgm:pt modelId="{AF9FBD38-79DE-4C90-AB81-91D3D4F7FF8C}" type="pres">
      <dgm:prSet presAssocID="{269DA18D-00A6-4991-A14D-B198952AA33C}" presName="rootComposite" presStyleCnt="0"/>
      <dgm:spPr/>
    </dgm:pt>
    <dgm:pt modelId="{FDE86D0D-BCA4-43F8-9F4B-9947DBBDD5DF}" type="pres">
      <dgm:prSet presAssocID="{269DA18D-00A6-4991-A14D-B198952AA33C}" presName="rootText" presStyleLbl="node2" presStyleIdx="0" presStyleCnt="1" custScaleY="70970" custLinFactNeighborX="-3590" custLinFactNeighborY="-28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B0C71-1822-46AA-A434-27CFB92385C9}" type="pres">
      <dgm:prSet presAssocID="{269DA18D-00A6-4991-A14D-B198952AA33C}" presName="rootConnector" presStyleLbl="node2" presStyleIdx="0" presStyleCnt="1"/>
      <dgm:spPr/>
      <dgm:t>
        <a:bodyPr/>
        <a:lstStyle/>
        <a:p>
          <a:endParaRPr lang="es-ES"/>
        </a:p>
      </dgm:t>
    </dgm:pt>
    <dgm:pt modelId="{B3845308-D720-4D35-A220-9C745855240F}" type="pres">
      <dgm:prSet presAssocID="{269DA18D-00A6-4991-A14D-B198952AA33C}" presName="hierChild4" presStyleCnt="0"/>
      <dgm:spPr/>
    </dgm:pt>
    <dgm:pt modelId="{1F58382C-A463-446E-A08A-8DFABC642BA1}" type="pres">
      <dgm:prSet presAssocID="{FA17FB39-2701-484E-9E62-90732B2C68A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E29BB43-25B0-4459-B086-08BAE33FB75E}" type="pres">
      <dgm:prSet presAssocID="{41E03905-D2D6-4C22-A569-A41A75797B28}" presName="hierRoot2" presStyleCnt="0">
        <dgm:presLayoutVars>
          <dgm:hierBranch val="init"/>
        </dgm:presLayoutVars>
      </dgm:prSet>
      <dgm:spPr/>
    </dgm:pt>
    <dgm:pt modelId="{4601A3E7-4C05-4897-B883-FEB48749C0FE}" type="pres">
      <dgm:prSet presAssocID="{41E03905-D2D6-4C22-A569-A41A75797B28}" presName="rootComposite" presStyleCnt="0"/>
      <dgm:spPr/>
    </dgm:pt>
    <dgm:pt modelId="{4F8BE660-60C7-4820-89C9-73509115CC64}" type="pres">
      <dgm:prSet presAssocID="{41E03905-D2D6-4C22-A569-A41A75797B28}" presName="rootText" presStyleLbl="node3" presStyleIdx="0" presStyleCnt="3" custScaleX="190907" custScaleY="230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0BE3D0-CE28-4F4F-B104-05D0854185D5}" type="pres">
      <dgm:prSet presAssocID="{41E03905-D2D6-4C22-A569-A41A75797B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4064A7D5-7754-4CA3-BE15-FCC28564E3E1}" type="pres">
      <dgm:prSet presAssocID="{41E03905-D2D6-4C22-A569-A41A75797B28}" presName="hierChild4" presStyleCnt="0"/>
      <dgm:spPr/>
    </dgm:pt>
    <dgm:pt modelId="{5AC60014-89F3-4E2B-95BB-E9635D77F51D}" type="pres">
      <dgm:prSet presAssocID="{41E03905-D2D6-4C22-A569-A41A75797B28}" presName="hierChild5" presStyleCnt="0"/>
      <dgm:spPr/>
    </dgm:pt>
    <dgm:pt modelId="{575E0555-67AE-4BDE-A468-6A9A2CE51263}" type="pres">
      <dgm:prSet presAssocID="{254C91EF-7C57-49CE-A49A-DF68487C523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48632FE-A2BC-4B81-B180-217BDCF9D0E6}" type="pres">
      <dgm:prSet presAssocID="{8FBA0741-1D19-4457-8A94-23AEF699A7C0}" presName="hierRoot2" presStyleCnt="0">
        <dgm:presLayoutVars>
          <dgm:hierBranch val="init"/>
        </dgm:presLayoutVars>
      </dgm:prSet>
      <dgm:spPr/>
    </dgm:pt>
    <dgm:pt modelId="{E8BCDAC5-6303-4DF5-9B65-17182D3D3764}" type="pres">
      <dgm:prSet presAssocID="{8FBA0741-1D19-4457-8A94-23AEF699A7C0}" presName="rootComposite" presStyleCnt="0"/>
      <dgm:spPr/>
    </dgm:pt>
    <dgm:pt modelId="{1E541D48-30F5-4A1A-89A6-98BF85EED839}" type="pres">
      <dgm:prSet presAssocID="{8FBA0741-1D19-4457-8A94-23AEF699A7C0}" presName="rootText" presStyleLbl="node3" presStyleIdx="1" presStyleCnt="3" custScaleX="191668" custScaleY="230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5256E5-241D-4941-A7C1-AFED94F87B58}" type="pres">
      <dgm:prSet presAssocID="{8FBA0741-1D19-4457-8A94-23AEF699A7C0}" presName="rootConnector" presStyleLbl="node3" presStyleIdx="1" presStyleCnt="3"/>
      <dgm:spPr/>
      <dgm:t>
        <a:bodyPr/>
        <a:lstStyle/>
        <a:p>
          <a:endParaRPr lang="es-ES"/>
        </a:p>
      </dgm:t>
    </dgm:pt>
    <dgm:pt modelId="{311E3486-AE72-4972-AE6C-F969E141CEF8}" type="pres">
      <dgm:prSet presAssocID="{8FBA0741-1D19-4457-8A94-23AEF699A7C0}" presName="hierChild4" presStyleCnt="0"/>
      <dgm:spPr/>
    </dgm:pt>
    <dgm:pt modelId="{0412BF71-5858-4B40-970E-B8EFE98B7C2F}" type="pres">
      <dgm:prSet presAssocID="{8FBA0741-1D19-4457-8A94-23AEF699A7C0}" presName="hierChild5" presStyleCnt="0"/>
      <dgm:spPr/>
    </dgm:pt>
    <dgm:pt modelId="{ACF437BE-E72C-433B-BCDF-49508D5D05A1}" type="pres">
      <dgm:prSet presAssocID="{2D17969C-7153-42C8-AE01-CE77301EED6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9366EB45-5429-4EE3-A302-01AB99A98E05}" type="pres">
      <dgm:prSet presAssocID="{27267DED-D7E5-4B9C-A530-8C6F62496210}" presName="hierRoot2" presStyleCnt="0">
        <dgm:presLayoutVars>
          <dgm:hierBranch val="init"/>
        </dgm:presLayoutVars>
      </dgm:prSet>
      <dgm:spPr/>
    </dgm:pt>
    <dgm:pt modelId="{D49FB87A-EBEA-40DA-904D-9002AE5C91E3}" type="pres">
      <dgm:prSet presAssocID="{27267DED-D7E5-4B9C-A530-8C6F62496210}" presName="rootComposite" presStyleCnt="0"/>
      <dgm:spPr/>
    </dgm:pt>
    <dgm:pt modelId="{EB613236-225F-4E13-B67C-FA7407E78C4D}" type="pres">
      <dgm:prSet presAssocID="{27267DED-D7E5-4B9C-A530-8C6F62496210}" presName="rootText" presStyleLbl="node3" presStyleIdx="2" presStyleCnt="3" custScaleX="191668" custScaleY="230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469FBB-5F94-486A-B85A-95110E451C53}" type="pres">
      <dgm:prSet presAssocID="{27267DED-D7E5-4B9C-A530-8C6F62496210}" presName="rootConnector" presStyleLbl="node3" presStyleIdx="2" presStyleCnt="3"/>
      <dgm:spPr/>
      <dgm:t>
        <a:bodyPr/>
        <a:lstStyle/>
        <a:p>
          <a:endParaRPr lang="es-ES"/>
        </a:p>
      </dgm:t>
    </dgm:pt>
    <dgm:pt modelId="{207D8929-20C1-4488-ADDF-D4B24E48C483}" type="pres">
      <dgm:prSet presAssocID="{27267DED-D7E5-4B9C-A530-8C6F62496210}" presName="hierChild4" presStyleCnt="0"/>
      <dgm:spPr/>
    </dgm:pt>
    <dgm:pt modelId="{422422D6-6EA2-485B-A903-EAEB47EC37A7}" type="pres">
      <dgm:prSet presAssocID="{27267DED-D7E5-4B9C-A530-8C6F62496210}" presName="hierChild5" presStyleCnt="0"/>
      <dgm:spPr/>
    </dgm:pt>
    <dgm:pt modelId="{0E5533EE-F0BF-44A1-8324-C6C7BBD01172}" type="pres">
      <dgm:prSet presAssocID="{269DA18D-00A6-4991-A14D-B198952AA33C}" presName="hierChild5" presStyleCnt="0"/>
      <dgm:spPr/>
    </dgm:pt>
    <dgm:pt modelId="{429DE5E3-D6A0-4029-B199-5930E45B7F26}" type="pres">
      <dgm:prSet presAssocID="{D4B6ABBD-1A09-4596-9825-1CAB6737576C}" presName="hierChild3" presStyleCnt="0"/>
      <dgm:spPr/>
    </dgm:pt>
  </dgm:ptLst>
  <dgm:cxnLst>
    <dgm:cxn modelId="{98C1180A-22CD-43F2-AABF-ACBED1654DD8}" type="presOf" srcId="{269DA18D-00A6-4991-A14D-B198952AA33C}" destId="{FDE86D0D-BCA4-43F8-9F4B-9947DBBDD5DF}" srcOrd="0" destOrd="0" presId="urn:microsoft.com/office/officeart/2005/8/layout/orgChart1"/>
    <dgm:cxn modelId="{14A08445-E850-4E17-90D5-E0ADCD31E97F}" type="presOf" srcId="{254C91EF-7C57-49CE-A49A-DF68487C523B}" destId="{575E0555-67AE-4BDE-A468-6A9A2CE51263}" srcOrd="0" destOrd="0" presId="urn:microsoft.com/office/officeart/2005/8/layout/orgChart1"/>
    <dgm:cxn modelId="{D65BAC55-A261-4BB5-B908-89678379AAAF}" type="presOf" srcId="{27267DED-D7E5-4B9C-A530-8C6F62496210}" destId="{72469FBB-5F94-486A-B85A-95110E451C53}" srcOrd="1" destOrd="0" presId="urn:microsoft.com/office/officeart/2005/8/layout/orgChart1"/>
    <dgm:cxn modelId="{05C635FC-9DFF-4279-A851-F004EDB716DA}" type="presOf" srcId="{8FBA0741-1D19-4457-8A94-23AEF699A7C0}" destId="{1E541D48-30F5-4A1A-89A6-98BF85EED839}" srcOrd="0" destOrd="0" presId="urn:microsoft.com/office/officeart/2005/8/layout/orgChart1"/>
    <dgm:cxn modelId="{20B7F235-1E05-487D-807C-5718DEDEB2B8}" type="presOf" srcId="{8FBA0741-1D19-4457-8A94-23AEF699A7C0}" destId="{B55256E5-241D-4941-A7C1-AFED94F87B58}" srcOrd="1" destOrd="0" presId="urn:microsoft.com/office/officeart/2005/8/layout/orgChart1"/>
    <dgm:cxn modelId="{DDE0C61A-FC60-476A-852C-391952D82BCC}" type="presOf" srcId="{423DF349-8BA2-4C60-9DF0-3C1F15218F24}" destId="{C38D334C-46AB-44C9-B3F8-B6DC1492D02A}" srcOrd="0" destOrd="0" presId="urn:microsoft.com/office/officeart/2005/8/layout/orgChart1"/>
    <dgm:cxn modelId="{EB1398FB-1658-4195-8638-17CCCC3CFD72}" srcId="{269DA18D-00A6-4991-A14D-B198952AA33C}" destId="{41E03905-D2D6-4C22-A569-A41A75797B28}" srcOrd="0" destOrd="0" parTransId="{FA17FB39-2701-484E-9E62-90732B2C68AC}" sibTransId="{CE848E75-C137-4A19-9151-16EEC78E1488}"/>
    <dgm:cxn modelId="{FB55B8A9-CE7E-4037-A885-9D354CA854F5}" type="presOf" srcId="{3C7DFE1D-6E40-4275-9E5A-6BA4B0F26C3E}" destId="{BFCF8EE0-EAE3-4926-B769-CA66E3565C23}" srcOrd="0" destOrd="0" presId="urn:microsoft.com/office/officeart/2005/8/layout/orgChart1"/>
    <dgm:cxn modelId="{CC254684-7AE9-488E-8AC2-215AD0C13D96}" srcId="{269DA18D-00A6-4991-A14D-B198952AA33C}" destId="{27267DED-D7E5-4B9C-A530-8C6F62496210}" srcOrd="2" destOrd="0" parTransId="{2D17969C-7153-42C8-AE01-CE77301EED65}" sibTransId="{6AE9E11D-93EC-4CC0-AF46-6326D1A372A4}"/>
    <dgm:cxn modelId="{C7D48066-8D8D-4435-A3F6-ABB19770A04A}" srcId="{D4B6ABBD-1A09-4596-9825-1CAB6737576C}" destId="{269DA18D-00A6-4991-A14D-B198952AA33C}" srcOrd="0" destOrd="0" parTransId="{423DF349-8BA2-4C60-9DF0-3C1F15218F24}" sibTransId="{4874A7BF-7849-4A80-A91F-9708EFF10B9E}"/>
    <dgm:cxn modelId="{59D7274D-EDA4-4B1C-A357-1EDA9DC76236}" type="presOf" srcId="{27267DED-D7E5-4B9C-A530-8C6F62496210}" destId="{EB613236-225F-4E13-B67C-FA7407E78C4D}" srcOrd="0" destOrd="0" presId="urn:microsoft.com/office/officeart/2005/8/layout/orgChart1"/>
    <dgm:cxn modelId="{636CBCE9-52F8-42DC-879A-86DF1FF532EF}" type="presOf" srcId="{41E03905-D2D6-4C22-A569-A41A75797B28}" destId="{650BE3D0-CE28-4F4F-B104-05D0854185D5}" srcOrd="1" destOrd="0" presId="urn:microsoft.com/office/officeart/2005/8/layout/orgChart1"/>
    <dgm:cxn modelId="{AF8BC879-EBCD-42BF-AB72-AD24E6E986B2}" type="presOf" srcId="{FA17FB39-2701-484E-9E62-90732B2C68AC}" destId="{1F58382C-A463-446E-A08A-8DFABC642BA1}" srcOrd="0" destOrd="0" presId="urn:microsoft.com/office/officeart/2005/8/layout/orgChart1"/>
    <dgm:cxn modelId="{6BFF08BD-1B35-4811-A77B-6E0162F5ACF1}" srcId="{3C7DFE1D-6E40-4275-9E5A-6BA4B0F26C3E}" destId="{D4B6ABBD-1A09-4596-9825-1CAB6737576C}" srcOrd="0" destOrd="0" parTransId="{4B15A9DD-9A41-4CA3-9699-BEA955F4760F}" sibTransId="{A04261C1-3789-48ED-AE6E-5302D3A15075}"/>
    <dgm:cxn modelId="{E31EABF6-A1E8-49E5-A353-C38936AF7CD0}" type="presOf" srcId="{D4B6ABBD-1A09-4596-9825-1CAB6737576C}" destId="{4CC88DE5-8AD2-42ED-8E2A-FE60DC769001}" srcOrd="0" destOrd="0" presId="urn:microsoft.com/office/officeart/2005/8/layout/orgChart1"/>
    <dgm:cxn modelId="{ABFF38AE-4F5C-4A80-A4EC-F8639B7D9641}" type="presOf" srcId="{269DA18D-00A6-4991-A14D-B198952AA33C}" destId="{C1DB0C71-1822-46AA-A434-27CFB92385C9}" srcOrd="1" destOrd="0" presId="urn:microsoft.com/office/officeart/2005/8/layout/orgChart1"/>
    <dgm:cxn modelId="{05E89D42-6894-4E00-A0A2-310B1AFEF63F}" type="presOf" srcId="{2D17969C-7153-42C8-AE01-CE77301EED65}" destId="{ACF437BE-E72C-433B-BCDF-49508D5D05A1}" srcOrd="0" destOrd="0" presId="urn:microsoft.com/office/officeart/2005/8/layout/orgChart1"/>
    <dgm:cxn modelId="{FD695D6A-54DA-489E-B417-26DFED2EB9A1}" srcId="{269DA18D-00A6-4991-A14D-B198952AA33C}" destId="{8FBA0741-1D19-4457-8A94-23AEF699A7C0}" srcOrd="1" destOrd="0" parTransId="{254C91EF-7C57-49CE-A49A-DF68487C523B}" sibTransId="{E7444617-B618-44C2-95BA-4C820984DCF9}"/>
    <dgm:cxn modelId="{F0F64196-9BE6-4077-90E7-C7932C38CD8D}" type="presOf" srcId="{41E03905-D2D6-4C22-A569-A41A75797B28}" destId="{4F8BE660-60C7-4820-89C9-73509115CC64}" srcOrd="0" destOrd="0" presId="urn:microsoft.com/office/officeart/2005/8/layout/orgChart1"/>
    <dgm:cxn modelId="{124817A1-C9EA-4F85-A061-6AB0A5BD69FA}" type="presOf" srcId="{D4B6ABBD-1A09-4596-9825-1CAB6737576C}" destId="{71617DB2-3FD9-430F-8571-89C7E50C531B}" srcOrd="1" destOrd="0" presId="urn:microsoft.com/office/officeart/2005/8/layout/orgChart1"/>
    <dgm:cxn modelId="{21495A14-C587-4996-AAC5-A41544D41F0A}" type="presParOf" srcId="{BFCF8EE0-EAE3-4926-B769-CA66E3565C23}" destId="{A068943E-4D3F-4552-BE18-B617FC3A90EB}" srcOrd="0" destOrd="0" presId="urn:microsoft.com/office/officeart/2005/8/layout/orgChart1"/>
    <dgm:cxn modelId="{D6D634FE-BCC6-463F-A2A7-9B16369BFAB5}" type="presParOf" srcId="{A068943E-4D3F-4552-BE18-B617FC3A90EB}" destId="{772AB0EB-82F5-4399-8BDD-4E04095C598F}" srcOrd="0" destOrd="0" presId="urn:microsoft.com/office/officeart/2005/8/layout/orgChart1"/>
    <dgm:cxn modelId="{648C2D7F-6825-4713-B471-1E3F61EAEDCC}" type="presParOf" srcId="{772AB0EB-82F5-4399-8BDD-4E04095C598F}" destId="{4CC88DE5-8AD2-42ED-8E2A-FE60DC769001}" srcOrd="0" destOrd="0" presId="urn:microsoft.com/office/officeart/2005/8/layout/orgChart1"/>
    <dgm:cxn modelId="{C6DD5FE2-180E-40F5-8372-10C6AAFAF4A9}" type="presParOf" srcId="{772AB0EB-82F5-4399-8BDD-4E04095C598F}" destId="{71617DB2-3FD9-430F-8571-89C7E50C531B}" srcOrd="1" destOrd="0" presId="urn:microsoft.com/office/officeart/2005/8/layout/orgChart1"/>
    <dgm:cxn modelId="{D44E0FD6-AC71-4E1A-B249-4B222923DD3F}" type="presParOf" srcId="{A068943E-4D3F-4552-BE18-B617FC3A90EB}" destId="{BDA5BCC9-ADC6-4B94-9EFF-35B72A74544D}" srcOrd="1" destOrd="0" presId="urn:microsoft.com/office/officeart/2005/8/layout/orgChart1"/>
    <dgm:cxn modelId="{9227D0E5-0FDE-4344-94EE-B02D917BEA35}" type="presParOf" srcId="{BDA5BCC9-ADC6-4B94-9EFF-35B72A74544D}" destId="{C38D334C-46AB-44C9-B3F8-B6DC1492D02A}" srcOrd="0" destOrd="0" presId="urn:microsoft.com/office/officeart/2005/8/layout/orgChart1"/>
    <dgm:cxn modelId="{5B1809DE-81E2-4EF9-947E-D95C4224DAF7}" type="presParOf" srcId="{BDA5BCC9-ADC6-4B94-9EFF-35B72A74544D}" destId="{D0705787-421F-451B-97FD-C25089BD9718}" srcOrd="1" destOrd="0" presId="urn:microsoft.com/office/officeart/2005/8/layout/orgChart1"/>
    <dgm:cxn modelId="{4AA9F7DE-9A3E-48D4-8036-42D6B522606A}" type="presParOf" srcId="{D0705787-421F-451B-97FD-C25089BD9718}" destId="{AF9FBD38-79DE-4C90-AB81-91D3D4F7FF8C}" srcOrd="0" destOrd="0" presId="urn:microsoft.com/office/officeart/2005/8/layout/orgChart1"/>
    <dgm:cxn modelId="{7333ED55-77A5-48BF-A625-D172633FB5C9}" type="presParOf" srcId="{AF9FBD38-79DE-4C90-AB81-91D3D4F7FF8C}" destId="{FDE86D0D-BCA4-43F8-9F4B-9947DBBDD5DF}" srcOrd="0" destOrd="0" presId="urn:microsoft.com/office/officeart/2005/8/layout/orgChart1"/>
    <dgm:cxn modelId="{AAEE1C89-FE9D-4604-BF3A-31BF1B13DAE7}" type="presParOf" srcId="{AF9FBD38-79DE-4C90-AB81-91D3D4F7FF8C}" destId="{C1DB0C71-1822-46AA-A434-27CFB92385C9}" srcOrd="1" destOrd="0" presId="urn:microsoft.com/office/officeart/2005/8/layout/orgChart1"/>
    <dgm:cxn modelId="{E5E2A33A-02C2-4603-9F55-B1E695673C2E}" type="presParOf" srcId="{D0705787-421F-451B-97FD-C25089BD9718}" destId="{B3845308-D720-4D35-A220-9C745855240F}" srcOrd="1" destOrd="0" presId="urn:microsoft.com/office/officeart/2005/8/layout/orgChart1"/>
    <dgm:cxn modelId="{0BC09CE0-63B9-4913-B234-BC1492052945}" type="presParOf" srcId="{B3845308-D720-4D35-A220-9C745855240F}" destId="{1F58382C-A463-446E-A08A-8DFABC642BA1}" srcOrd="0" destOrd="0" presId="urn:microsoft.com/office/officeart/2005/8/layout/orgChart1"/>
    <dgm:cxn modelId="{7724F08A-A2CC-4A0B-AD49-716AC34738CA}" type="presParOf" srcId="{B3845308-D720-4D35-A220-9C745855240F}" destId="{8E29BB43-25B0-4459-B086-08BAE33FB75E}" srcOrd="1" destOrd="0" presId="urn:microsoft.com/office/officeart/2005/8/layout/orgChart1"/>
    <dgm:cxn modelId="{E857AD9E-C236-4198-A167-C8D88538DBF0}" type="presParOf" srcId="{8E29BB43-25B0-4459-B086-08BAE33FB75E}" destId="{4601A3E7-4C05-4897-B883-FEB48749C0FE}" srcOrd="0" destOrd="0" presId="urn:microsoft.com/office/officeart/2005/8/layout/orgChart1"/>
    <dgm:cxn modelId="{5BCD7340-6D92-403E-B633-11A7902473BC}" type="presParOf" srcId="{4601A3E7-4C05-4897-B883-FEB48749C0FE}" destId="{4F8BE660-60C7-4820-89C9-73509115CC64}" srcOrd="0" destOrd="0" presId="urn:microsoft.com/office/officeart/2005/8/layout/orgChart1"/>
    <dgm:cxn modelId="{ACE4ED95-F09A-4FDB-8D6D-AD0146BDB588}" type="presParOf" srcId="{4601A3E7-4C05-4897-B883-FEB48749C0FE}" destId="{650BE3D0-CE28-4F4F-B104-05D0854185D5}" srcOrd="1" destOrd="0" presId="urn:microsoft.com/office/officeart/2005/8/layout/orgChart1"/>
    <dgm:cxn modelId="{528229DD-020B-4FDC-A0D9-9369F7B6B322}" type="presParOf" srcId="{8E29BB43-25B0-4459-B086-08BAE33FB75E}" destId="{4064A7D5-7754-4CA3-BE15-FCC28564E3E1}" srcOrd="1" destOrd="0" presId="urn:microsoft.com/office/officeart/2005/8/layout/orgChart1"/>
    <dgm:cxn modelId="{38C86C0E-611C-40D2-B9F2-6B68A2BBD523}" type="presParOf" srcId="{8E29BB43-25B0-4459-B086-08BAE33FB75E}" destId="{5AC60014-89F3-4E2B-95BB-E9635D77F51D}" srcOrd="2" destOrd="0" presId="urn:microsoft.com/office/officeart/2005/8/layout/orgChart1"/>
    <dgm:cxn modelId="{00676530-D98C-45EA-90DB-4E53BB2CDD80}" type="presParOf" srcId="{B3845308-D720-4D35-A220-9C745855240F}" destId="{575E0555-67AE-4BDE-A468-6A9A2CE51263}" srcOrd="2" destOrd="0" presId="urn:microsoft.com/office/officeart/2005/8/layout/orgChart1"/>
    <dgm:cxn modelId="{FEDC3389-18DC-48CF-B2D6-9BAC9364DA29}" type="presParOf" srcId="{B3845308-D720-4D35-A220-9C745855240F}" destId="{F48632FE-A2BC-4B81-B180-217BDCF9D0E6}" srcOrd="3" destOrd="0" presId="urn:microsoft.com/office/officeart/2005/8/layout/orgChart1"/>
    <dgm:cxn modelId="{4AE3B05E-7A57-4271-98A8-B6B5E2627BD1}" type="presParOf" srcId="{F48632FE-A2BC-4B81-B180-217BDCF9D0E6}" destId="{E8BCDAC5-6303-4DF5-9B65-17182D3D3764}" srcOrd="0" destOrd="0" presId="urn:microsoft.com/office/officeart/2005/8/layout/orgChart1"/>
    <dgm:cxn modelId="{31CB817F-AB6C-41DB-AAB2-59343BBA6D04}" type="presParOf" srcId="{E8BCDAC5-6303-4DF5-9B65-17182D3D3764}" destId="{1E541D48-30F5-4A1A-89A6-98BF85EED839}" srcOrd="0" destOrd="0" presId="urn:microsoft.com/office/officeart/2005/8/layout/orgChart1"/>
    <dgm:cxn modelId="{68D12F8B-D19B-41A1-9C4C-564B398817FF}" type="presParOf" srcId="{E8BCDAC5-6303-4DF5-9B65-17182D3D3764}" destId="{B55256E5-241D-4941-A7C1-AFED94F87B58}" srcOrd="1" destOrd="0" presId="urn:microsoft.com/office/officeart/2005/8/layout/orgChart1"/>
    <dgm:cxn modelId="{46C80771-3A8E-4391-A529-CE3BBD4F29BC}" type="presParOf" srcId="{F48632FE-A2BC-4B81-B180-217BDCF9D0E6}" destId="{311E3486-AE72-4972-AE6C-F969E141CEF8}" srcOrd="1" destOrd="0" presId="urn:microsoft.com/office/officeart/2005/8/layout/orgChart1"/>
    <dgm:cxn modelId="{54536150-0279-46CB-866C-CFD32D6DBF21}" type="presParOf" srcId="{F48632FE-A2BC-4B81-B180-217BDCF9D0E6}" destId="{0412BF71-5858-4B40-970E-B8EFE98B7C2F}" srcOrd="2" destOrd="0" presId="urn:microsoft.com/office/officeart/2005/8/layout/orgChart1"/>
    <dgm:cxn modelId="{9FC36BF0-5CD5-41B1-A4A3-EF56BB2A347F}" type="presParOf" srcId="{B3845308-D720-4D35-A220-9C745855240F}" destId="{ACF437BE-E72C-433B-BCDF-49508D5D05A1}" srcOrd="4" destOrd="0" presId="urn:microsoft.com/office/officeart/2005/8/layout/orgChart1"/>
    <dgm:cxn modelId="{C1073624-1413-412F-B7D7-55A09340156B}" type="presParOf" srcId="{B3845308-D720-4D35-A220-9C745855240F}" destId="{9366EB45-5429-4EE3-A302-01AB99A98E05}" srcOrd="5" destOrd="0" presId="urn:microsoft.com/office/officeart/2005/8/layout/orgChart1"/>
    <dgm:cxn modelId="{F1216A8D-CC3D-4892-80C6-B6BE8915AE3A}" type="presParOf" srcId="{9366EB45-5429-4EE3-A302-01AB99A98E05}" destId="{D49FB87A-EBEA-40DA-904D-9002AE5C91E3}" srcOrd="0" destOrd="0" presId="urn:microsoft.com/office/officeart/2005/8/layout/orgChart1"/>
    <dgm:cxn modelId="{2A95E086-8AC0-4AC7-B2A7-CC124AE98BDE}" type="presParOf" srcId="{D49FB87A-EBEA-40DA-904D-9002AE5C91E3}" destId="{EB613236-225F-4E13-B67C-FA7407E78C4D}" srcOrd="0" destOrd="0" presId="urn:microsoft.com/office/officeart/2005/8/layout/orgChart1"/>
    <dgm:cxn modelId="{06AD75AA-E640-40E3-BCA4-55810BD17CB5}" type="presParOf" srcId="{D49FB87A-EBEA-40DA-904D-9002AE5C91E3}" destId="{72469FBB-5F94-486A-B85A-95110E451C53}" srcOrd="1" destOrd="0" presId="urn:microsoft.com/office/officeart/2005/8/layout/orgChart1"/>
    <dgm:cxn modelId="{58BC037E-E0B3-4570-B0DA-7DF22EF7346D}" type="presParOf" srcId="{9366EB45-5429-4EE3-A302-01AB99A98E05}" destId="{207D8929-20C1-4488-ADDF-D4B24E48C483}" srcOrd="1" destOrd="0" presId="urn:microsoft.com/office/officeart/2005/8/layout/orgChart1"/>
    <dgm:cxn modelId="{583071C6-7A2A-4B14-8F9F-22B891F691E2}" type="presParOf" srcId="{9366EB45-5429-4EE3-A302-01AB99A98E05}" destId="{422422D6-6EA2-485B-A903-EAEB47EC37A7}" srcOrd="2" destOrd="0" presId="urn:microsoft.com/office/officeart/2005/8/layout/orgChart1"/>
    <dgm:cxn modelId="{71805833-7621-46A5-8C7E-59D0ADA92BF8}" type="presParOf" srcId="{D0705787-421F-451B-97FD-C25089BD9718}" destId="{0E5533EE-F0BF-44A1-8324-C6C7BBD01172}" srcOrd="2" destOrd="0" presId="urn:microsoft.com/office/officeart/2005/8/layout/orgChart1"/>
    <dgm:cxn modelId="{06944E86-A29E-4FEE-B8C7-35E499092309}" type="presParOf" srcId="{A068943E-4D3F-4552-BE18-B617FC3A90EB}" destId="{429DE5E3-D6A0-4029-B199-5930E45B7F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7C4518F-8B4F-4E70-9D4C-C421328FD8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564214E-D66E-4663-B12C-02E5A0E8C6D7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Parque Lago</a:t>
          </a:r>
        </a:p>
      </dgm:t>
    </dgm:pt>
    <dgm:pt modelId="{1388F743-08CD-4BDD-A74B-01316B4D42A2}" type="parTrans" cxnId="{52F27F11-3163-4769-884A-62C31C191DFF}">
      <dgm:prSet/>
      <dgm:spPr/>
      <dgm:t>
        <a:bodyPr/>
        <a:lstStyle/>
        <a:p>
          <a:endParaRPr lang="es-ES" sz="1200"/>
        </a:p>
      </dgm:t>
    </dgm:pt>
    <dgm:pt modelId="{82CA00EC-CE5C-4288-B598-C3AC7490A724}" type="sibTrans" cxnId="{52F27F11-3163-4769-884A-62C31C191DFF}">
      <dgm:prSet/>
      <dgm:spPr/>
      <dgm:t>
        <a:bodyPr/>
        <a:lstStyle/>
        <a:p>
          <a:endParaRPr lang="es-ES" sz="1200"/>
        </a:p>
      </dgm:t>
    </dgm:pt>
    <dgm:pt modelId="{6564C60C-CD8A-4EDA-B6DB-6B9D661AA4CB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Encargado(a)</a:t>
          </a:r>
        </a:p>
      </dgm:t>
    </dgm:pt>
    <dgm:pt modelId="{2D5FAAC9-1CE9-410B-8326-7EA533E6AC58}" type="parTrans" cxnId="{90C2106C-8C32-407C-86E6-9E4A96FC2B39}">
      <dgm:prSet/>
      <dgm:spPr/>
      <dgm:t>
        <a:bodyPr/>
        <a:lstStyle/>
        <a:p>
          <a:endParaRPr lang="es-ES" sz="1200"/>
        </a:p>
      </dgm:t>
    </dgm:pt>
    <dgm:pt modelId="{A4E9CBAF-8CB7-4FA9-A1B1-B949466CF92E}" type="sibTrans" cxnId="{90C2106C-8C32-407C-86E6-9E4A96FC2B39}">
      <dgm:prSet/>
      <dgm:spPr/>
      <dgm:t>
        <a:bodyPr/>
        <a:lstStyle/>
        <a:p>
          <a:endParaRPr lang="es-ES" sz="1200"/>
        </a:p>
      </dgm:t>
    </dgm:pt>
    <dgm:pt modelId="{A7972BC2-5B95-4919-912D-FDB4807CAC08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 </a:t>
          </a:r>
        </a:p>
        <a:p>
          <a:r>
            <a:rPr kumimoji="1" lang="es-MX" altLang="es-MX" sz="1200" dirty="0" smtClean="0">
              <a:latin typeface="+mn-lt"/>
            </a:rPr>
            <a:t>Auxiliar</a:t>
          </a:r>
        </a:p>
        <a:p>
          <a:r>
            <a:rPr kumimoji="1" lang="es-MX" altLang="es-MX" sz="1200" dirty="0" smtClean="0">
              <a:latin typeface="+mn-lt"/>
            </a:rPr>
            <a:t>Auxiliar Administrativo(a) </a:t>
          </a:r>
        </a:p>
        <a:p>
          <a:r>
            <a:rPr kumimoji="1" lang="es-MX" altLang="es-MX" sz="1200" dirty="0" smtClean="0">
              <a:latin typeface="+mn-lt"/>
            </a:rPr>
            <a:t>Auxiliares de Jardinería </a:t>
          </a:r>
        </a:p>
        <a:p>
          <a:r>
            <a:rPr kumimoji="1" lang="es-MX" altLang="es-MX" sz="1200" dirty="0" smtClean="0">
              <a:latin typeface="+mn-lt"/>
            </a:rPr>
            <a:t>Ayudante General </a:t>
          </a:r>
        </a:p>
        <a:p>
          <a:r>
            <a:rPr kumimoji="1" lang="es-MX" altLang="es-MX" sz="1200" dirty="0" smtClean="0">
              <a:latin typeface="+mn-lt"/>
            </a:rPr>
            <a:t>Intendente </a:t>
          </a:r>
          <a:endParaRPr lang="es-ES" sz="1200" dirty="0"/>
        </a:p>
      </dgm:t>
    </dgm:pt>
    <dgm:pt modelId="{28E25AC3-F06A-4378-8C00-C0C0B7C90275}" type="parTrans" cxnId="{EE686A7A-8ACD-43DE-9466-93B66AA0C194}">
      <dgm:prSet/>
      <dgm:spPr/>
      <dgm:t>
        <a:bodyPr/>
        <a:lstStyle/>
        <a:p>
          <a:endParaRPr lang="es-ES" sz="1200"/>
        </a:p>
      </dgm:t>
    </dgm:pt>
    <dgm:pt modelId="{4517C51D-8300-420A-BDD8-3982668FD665}" type="sibTrans" cxnId="{EE686A7A-8ACD-43DE-9466-93B66AA0C194}">
      <dgm:prSet/>
      <dgm:spPr/>
      <dgm:t>
        <a:bodyPr/>
        <a:lstStyle/>
        <a:p>
          <a:endParaRPr lang="es-ES" sz="1200"/>
        </a:p>
      </dgm:t>
    </dgm:pt>
    <dgm:pt modelId="{E3C39657-820E-401B-955A-36199D835113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Barrendero(a) </a:t>
          </a:r>
        </a:p>
        <a:p>
          <a:r>
            <a:rPr kumimoji="1" lang="es-MX" altLang="es-MX" sz="1200" dirty="0" smtClean="0">
              <a:latin typeface="+mn-lt"/>
            </a:rPr>
            <a:t>Encargado(a) Sección </a:t>
          </a:r>
        </a:p>
        <a:p>
          <a:r>
            <a:rPr kumimoji="1" lang="es-MX" altLang="es-MX" sz="1200" dirty="0" smtClean="0">
              <a:latin typeface="+mn-lt"/>
            </a:rPr>
            <a:t>Mayordomos(as) </a:t>
          </a:r>
        </a:p>
        <a:p>
          <a:r>
            <a:rPr kumimoji="1" lang="es-MX" altLang="es-MX" sz="1200" dirty="0" smtClean="0">
              <a:latin typeface="+mn-lt"/>
            </a:rPr>
            <a:t>Plomero(a) </a:t>
          </a:r>
        </a:p>
        <a:p>
          <a:r>
            <a:rPr kumimoji="1" lang="es-MX" altLang="es-MX" sz="1200" dirty="0" smtClean="0">
              <a:latin typeface="+mn-lt"/>
            </a:rPr>
            <a:t>Operador (a) Maquina Liviana </a:t>
          </a:r>
          <a:endParaRPr lang="es-ES" sz="1200" dirty="0"/>
        </a:p>
      </dgm:t>
    </dgm:pt>
    <dgm:pt modelId="{54BED695-E07A-4CA2-8D9F-6E3C9F127088}" type="parTrans" cxnId="{A16D4B35-2738-46F8-807F-449197B52630}">
      <dgm:prSet/>
      <dgm:spPr/>
      <dgm:t>
        <a:bodyPr/>
        <a:lstStyle/>
        <a:p>
          <a:endParaRPr lang="es-ES" sz="1200"/>
        </a:p>
      </dgm:t>
    </dgm:pt>
    <dgm:pt modelId="{620DA9B3-8AFC-4510-97C0-CC639FAF93C1}" type="sibTrans" cxnId="{A16D4B35-2738-46F8-807F-449197B52630}">
      <dgm:prSet/>
      <dgm:spPr/>
      <dgm:t>
        <a:bodyPr/>
        <a:lstStyle/>
        <a:p>
          <a:endParaRPr lang="es-ES" sz="1200"/>
        </a:p>
      </dgm:t>
    </dgm:pt>
    <dgm:pt modelId="{12AEA349-F12A-4EC6-95A3-C43FF568E8A9}" type="pres">
      <dgm:prSet presAssocID="{97C4518F-8B4F-4E70-9D4C-C421328FD8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C2F4CD5-FD99-47DE-AD8A-0DCE8C6F55CB}" type="pres">
      <dgm:prSet presAssocID="{E564214E-D66E-4663-B12C-02E5A0E8C6D7}" presName="hierRoot1" presStyleCnt="0">
        <dgm:presLayoutVars>
          <dgm:hierBranch val="init"/>
        </dgm:presLayoutVars>
      </dgm:prSet>
      <dgm:spPr/>
    </dgm:pt>
    <dgm:pt modelId="{4073503B-B3C5-4B2F-B3C3-F2CE45DC1387}" type="pres">
      <dgm:prSet presAssocID="{E564214E-D66E-4663-B12C-02E5A0E8C6D7}" presName="rootComposite1" presStyleCnt="0"/>
      <dgm:spPr/>
    </dgm:pt>
    <dgm:pt modelId="{EC33A5EB-2EC3-43CA-A3D8-68AE76AC5D8E}" type="pres">
      <dgm:prSet presAssocID="{E564214E-D66E-4663-B12C-02E5A0E8C6D7}" presName="rootText1" presStyleLbl="node0" presStyleIdx="0" presStyleCnt="1" custScaleX="124757" custScaleY="91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9A69F8-B3BE-4F3C-B7AB-0F07126BB747}" type="pres">
      <dgm:prSet presAssocID="{E564214E-D66E-4663-B12C-02E5A0E8C6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BCBAE87-FD44-44BE-89D1-B009F1C4F4B9}" type="pres">
      <dgm:prSet presAssocID="{E564214E-D66E-4663-B12C-02E5A0E8C6D7}" presName="hierChild2" presStyleCnt="0"/>
      <dgm:spPr/>
    </dgm:pt>
    <dgm:pt modelId="{F3D0BEF3-C232-4F78-A4B4-A1A82D4891AA}" type="pres">
      <dgm:prSet presAssocID="{2D5FAAC9-1CE9-410B-8326-7EA533E6AC58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EC4FF2A-262C-4B2B-BCEA-C4B98D39660A}" type="pres">
      <dgm:prSet presAssocID="{6564C60C-CD8A-4EDA-B6DB-6B9D661AA4CB}" presName="hierRoot2" presStyleCnt="0">
        <dgm:presLayoutVars>
          <dgm:hierBranch/>
        </dgm:presLayoutVars>
      </dgm:prSet>
      <dgm:spPr/>
    </dgm:pt>
    <dgm:pt modelId="{0DAF34DB-4AA3-4FB0-A5FA-0F9D5AC526C0}" type="pres">
      <dgm:prSet presAssocID="{6564C60C-CD8A-4EDA-B6DB-6B9D661AA4CB}" presName="rootComposite" presStyleCnt="0"/>
      <dgm:spPr/>
    </dgm:pt>
    <dgm:pt modelId="{3BA6E55B-3383-4C91-9001-DC1FDF914342}" type="pres">
      <dgm:prSet presAssocID="{6564C60C-CD8A-4EDA-B6DB-6B9D661AA4CB}" presName="rootText" presStyleLbl="node2" presStyleIdx="0" presStyleCnt="1" custScaleY="6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BFDC39-7798-438D-A846-EB2A96DBD5D9}" type="pres">
      <dgm:prSet presAssocID="{6564C60C-CD8A-4EDA-B6DB-6B9D661AA4CB}" presName="rootConnector" presStyleLbl="node2" presStyleIdx="0" presStyleCnt="1"/>
      <dgm:spPr/>
      <dgm:t>
        <a:bodyPr/>
        <a:lstStyle/>
        <a:p>
          <a:endParaRPr lang="es-ES"/>
        </a:p>
      </dgm:t>
    </dgm:pt>
    <dgm:pt modelId="{149915B2-37F5-44C8-9A28-C48112F84AC4}" type="pres">
      <dgm:prSet presAssocID="{6564C60C-CD8A-4EDA-B6DB-6B9D661AA4CB}" presName="hierChild4" presStyleCnt="0"/>
      <dgm:spPr/>
    </dgm:pt>
    <dgm:pt modelId="{31EADC8C-C49D-4914-972A-B6E356E419BF}" type="pres">
      <dgm:prSet presAssocID="{28E25AC3-F06A-4378-8C00-C0C0B7C9027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827930-6E3E-40B2-9BE5-B80DA4275FA8}" type="pres">
      <dgm:prSet presAssocID="{A7972BC2-5B95-4919-912D-FDB4807CAC08}" presName="hierRoot2" presStyleCnt="0">
        <dgm:presLayoutVars>
          <dgm:hierBranch val="init"/>
        </dgm:presLayoutVars>
      </dgm:prSet>
      <dgm:spPr/>
    </dgm:pt>
    <dgm:pt modelId="{89B792A7-0D7C-484C-9FF2-AE8F2F51DC16}" type="pres">
      <dgm:prSet presAssocID="{A7972BC2-5B95-4919-912D-FDB4807CAC08}" presName="rootComposite" presStyleCnt="0"/>
      <dgm:spPr/>
    </dgm:pt>
    <dgm:pt modelId="{A6FFABF9-4EF4-4304-9641-260B984BEA20}" type="pres">
      <dgm:prSet presAssocID="{A7972BC2-5B95-4919-912D-FDB4807CAC08}" presName="rootText" presStyleLbl="node3" presStyleIdx="0" presStyleCnt="2" custScaleX="165291" custScaleY="237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4C6004-5A56-4279-BE9E-53709A6C1219}" type="pres">
      <dgm:prSet presAssocID="{A7972BC2-5B95-4919-912D-FDB4807CAC08}" presName="rootConnector" presStyleLbl="node3" presStyleIdx="0" presStyleCnt="2"/>
      <dgm:spPr/>
      <dgm:t>
        <a:bodyPr/>
        <a:lstStyle/>
        <a:p>
          <a:endParaRPr lang="es-ES"/>
        </a:p>
      </dgm:t>
    </dgm:pt>
    <dgm:pt modelId="{DF7FC7F3-2331-40D4-B908-8DD05B3BBB2A}" type="pres">
      <dgm:prSet presAssocID="{A7972BC2-5B95-4919-912D-FDB4807CAC08}" presName="hierChild4" presStyleCnt="0"/>
      <dgm:spPr/>
    </dgm:pt>
    <dgm:pt modelId="{9F808D1C-5A34-4021-8DD6-7051BE9E28AF}" type="pres">
      <dgm:prSet presAssocID="{A7972BC2-5B95-4919-912D-FDB4807CAC08}" presName="hierChild5" presStyleCnt="0"/>
      <dgm:spPr/>
    </dgm:pt>
    <dgm:pt modelId="{E0E0052B-852B-4F8D-ACEA-289C20757FA1}" type="pres">
      <dgm:prSet presAssocID="{54BED695-E07A-4CA2-8D9F-6E3C9F12708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9EA35585-1795-4FD1-8748-6BB94F61EE43}" type="pres">
      <dgm:prSet presAssocID="{E3C39657-820E-401B-955A-36199D835113}" presName="hierRoot2" presStyleCnt="0">
        <dgm:presLayoutVars>
          <dgm:hierBranch val="init"/>
        </dgm:presLayoutVars>
      </dgm:prSet>
      <dgm:spPr/>
    </dgm:pt>
    <dgm:pt modelId="{E58B4F28-FD36-4213-B982-0ECE5BD4D1A2}" type="pres">
      <dgm:prSet presAssocID="{E3C39657-820E-401B-955A-36199D835113}" presName="rootComposite" presStyleCnt="0"/>
      <dgm:spPr/>
    </dgm:pt>
    <dgm:pt modelId="{9B4FC9E9-CAFA-4467-964F-74D4588578EA}" type="pres">
      <dgm:prSet presAssocID="{E3C39657-820E-401B-955A-36199D835113}" presName="rootText" presStyleLbl="node3" presStyleIdx="1" presStyleCnt="2" custScaleX="165291" custScaleY="237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17429F-95F6-47C1-BEC6-FB31876EAA6B}" type="pres">
      <dgm:prSet presAssocID="{E3C39657-820E-401B-955A-36199D8351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497DD78-7DF5-4851-A317-743BB8C2B15D}" type="pres">
      <dgm:prSet presAssocID="{E3C39657-820E-401B-955A-36199D835113}" presName="hierChild4" presStyleCnt="0"/>
      <dgm:spPr/>
    </dgm:pt>
    <dgm:pt modelId="{F84C6063-6BA1-4D32-8BC7-4A3965C6DB8D}" type="pres">
      <dgm:prSet presAssocID="{E3C39657-820E-401B-955A-36199D835113}" presName="hierChild5" presStyleCnt="0"/>
      <dgm:spPr/>
    </dgm:pt>
    <dgm:pt modelId="{3935BFD2-75F2-4BDA-BA75-2953E5B38508}" type="pres">
      <dgm:prSet presAssocID="{6564C60C-CD8A-4EDA-B6DB-6B9D661AA4CB}" presName="hierChild5" presStyleCnt="0"/>
      <dgm:spPr/>
    </dgm:pt>
    <dgm:pt modelId="{38F8E1E6-CC04-476A-A6DA-1A2C1E8243B0}" type="pres">
      <dgm:prSet presAssocID="{E564214E-D66E-4663-B12C-02E5A0E8C6D7}" presName="hierChild3" presStyleCnt="0"/>
      <dgm:spPr/>
    </dgm:pt>
  </dgm:ptLst>
  <dgm:cxnLst>
    <dgm:cxn modelId="{08F324AB-F5AB-4299-90DD-DF3B57F55311}" type="presOf" srcId="{54BED695-E07A-4CA2-8D9F-6E3C9F127088}" destId="{E0E0052B-852B-4F8D-ACEA-289C20757FA1}" srcOrd="0" destOrd="0" presId="urn:microsoft.com/office/officeart/2005/8/layout/orgChart1"/>
    <dgm:cxn modelId="{38B1E3A5-C658-4B4E-9E00-175943574BE1}" type="presOf" srcId="{E3C39657-820E-401B-955A-36199D835113}" destId="{9B4FC9E9-CAFA-4467-964F-74D4588578EA}" srcOrd="0" destOrd="0" presId="urn:microsoft.com/office/officeart/2005/8/layout/orgChart1"/>
    <dgm:cxn modelId="{90C2106C-8C32-407C-86E6-9E4A96FC2B39}" srcId="{E564214E-D66E-4663-B12C-02E5A0E8C6D7}" destId="{6564C60C-CD8A-4EDA-B6DB-6B9D661AA4CB}" srcOrd="0" destOrd="0" parTransId="{2D5FAAC9-1CE9-410B-8326-7EA533E6AC58}" sibTransId="{A4E9CBAF-8CB7-4FA9-A1B1-B949466CF92E}"/>
    <dgm:cxn modelId="{EDE642C6-9385-4B37-8D74-9D57142DF490}" type="presOf" srcId="{A7972BC2-5B95-4919-912D-FDB4807CAC08}" destId="{A6FFABF9-4EF4-4304-9641-260B984BEA20}" srcOrd="0" destOrd="0" presId="urn:microsoft.com/office/officeart/2005/8/layout/orgChart1"/>
    <dgm:cxn modelId="{E3E7F831-9DE2-48C8-A162-26DA4AD57DEB}" type="presOf" srcId="{E564214E-D66E-4663-B12C-02E5A0E8C6D7}" destId="{EC33A5EB-2EC3-43CA-A3D8-68AE76AC5D8E}" srcOrd="0" destOrd="0" presId="urn:microsoft.com/office/officeart/2005/8/layout/orgChart1"/>
    <dgm:cxn modelId="{A99C8BA2-0D9E-40CB-B04D-8E6D960826C9}" type="presOf" srcId="{6564C60C-CD8A-4EDA-B6DB-6B9D661AA4CB}" destId="{8BBFDC39-7798-438D-A846-EB2A96DBD5D9}" srcOrd="1" destOrd="0" presId="urn:microsoft.com/office/officeart/2005/8/layout/orgChart1"/>
    <dgm:cxn modelId="{D9684DCD-2F41-4CE5-BCA4-5CB0B735C217}" type="presOf" srcId="{28E25AC3-F06A-4378-8C00-C0C0B7C90275}" destId="{31EADC8C-C49D-4914-972A-B6E356E419BF}" srcOrd="0" destOrd="0" presId="urn:microsoft.com/office/officeart/2005/8/layout/orgChart1"/>
    <dgm:cxn modelId="{A16D4B35-2738-46F8-807F-449197B52630}" srcId="{6564C60C-CD8A-4EDA-B6DB-6B9D661AA4CB}" destId="{E3C39657-820E-401B-955A-36199D835113}" srcOrd="1" destOrd="0" parTransId="{54BED695-E07A-4CA2-8D9F-6E3C9F127088}" sibTransId="{620DA9B3-8AFC-4510-97C0-CC639FAF93C1}"/>
    <dgm:cxn modelId="{52F27F11-3163-4769-884A-62C31C191DFF}" srcId="{97C4518F-8B4F-4E70-9D4C-C421328FD811}" destId="{E564214E-D66E-4663-B12C-02E5A0E8C6D7}" srcOrd="0" destOrd="0" parTransId="{1388F743-08CD-4BDD-A74B-01316B4D42A2}" sibTransId="{82CA00EC-CE5C-4288-B598-C3AC7490A724}"/>
    <dgm:cxn modelId="{4217419A-B6F6-488D-AFBA-9B7CB6544FC2}" type="presOf" srcId="{6564C60C-CD8A-4EDA-B6DB-6B9D661AA4CB}" destId="{3BA6E55B-3383-4C91-9001-DC1FDF914342}" srcOrd="0" destOrd="0" presId="urn:microsoft.com/office/officeart/2005/8/layout/orgChart1"/>
    <dgm:cxn modelId="{4FC4F32A-AACF-452E-A151-A68CF636DDE4}" type="presOf" srcId="{2D5FAAC9-1CE9-410B-8326-7EA533E6AC58}" destId="{F3D0BEF3-C232-4F78-A4B4-A1A82D4891AA}" srcOrd="0" destOrd="0" presId="urn:microsoft.com/office/officeart/2005/8/layout/orgChart1"/>
    <dgm:cxn modelId="{3B0FB6BA-CE0F-42D1-A0A8-97DCC83B9873}" type="presOf" srcId="{E564214E-D66E-4663-B12C-02E5A0E8C6D7}" destId="{FB9A69F8-B3BE-4F3C-B7AB-0F07126BB747}" srcOrd="1" destOrd="0" presId="urn:microsoft.com/office/officeart/2005/8/layout/orgChart1"/>
    <dgm:cxn modelId="{085481F7-E63F-4F80-985C-FD81DA2199E3}" type="presOf" srcId="{97C4518F-8B4F-4E70-9D4C-C421328FD811}" destId="{12AEA349-F12A-4EC6-95A3-C43FF568E8A9}" srcOrd="0" destOrd="0" presId="urn:microsoft.com/office/officeart/2005/8/layout/orgChart1"/>
    <dgm:cxn modelId="{EE686A7A-8ACD-43DE-9466-93B66AA0C194}" srcId="{6564C60C-CD8A-4EDA-B6DB-6B9D661AA4CB}" destId="{A7972BC2-5B95-4919-912D-FDB4807CAC08}" srcOrd="0" destOrd="0" parTransId="{28E25AC3-F06A-4378-8C00-C0C0B7C90275}" sibTransId="{4517C51D-8300-420A-BDD8-3982668FD665}"/>
    <dgm:cxn modelId="{A0898842-4672-4C51-B762-5C70FE577714}" type="presOf" srcId="{E3C39657-820E-401B-955A-36199D835113}" destId="{CE17429F-95F6-47C1-BEC6-FB31876EAA6B}" srcOrd="1" destOrd="0" presId="urn:microsoft.com/office/officeart/2005/8/layout/orgChart1"/>
    <dgm:cxn modelId="{8DE5825D-5739-4905-BBFB-0AFE8AE52F2A}" type="presOf" srcId="{A7972BC2-5B95-4919-912D-FDB4807CAC08}" destId="{C94C6004-5A56-4279-BE9E-53709A6C1219}" srcOrd="1" destOrd="0" presId="urn:microsoft.com/office/officeart/2005/8/layout/orgChart1"/>
    <dgm:cxn modelId="{734784F2-C0DB-4B7F-8451-0E8AFAF1DF52}" type="presParOf" srcId="{12AEA349-F12A-4EC6-95A3-C43FF568E8A9}" destId="{BC2F4CD5-FD99-47DE-AD8A-0DCE8C6F55CB}" srcOrd="0" destOrd="0" presId="urn:microsoft.com/office/officeart/2005/8/layout/orgChart1"/>
    <dgm:cxn modelId="{F17C0612-0B38-47AF-91F5-71018B64BE15}" type="presParOf" srcId="{BC2F4CD5-FD99-47DE-AD8A-0DCE8C6F55CB}" destId="{4073503B-B3C5-4B2F-B3C3-F2CE45DC1387}" srcOrd="0" destOrd="0" presId="urn:microsoft.com/office/officeart/2005/8/layout/orgChart1"/>
    <dgm:cxn modelId="{E59622B0-E94A-4752-B75B-A06B9F7101F7}" type="presParOf" srcId="{4073503B-B3C5-4B2F-B3C3-F2CE45DC1387}" destId="{EC33A5EB-2EC3-43CA-A3D8-68AE76AC5D8E}" srcOrd="0" destOrd="0" presId="urn:microsoft.com/office/officeart/2005/8/layout/orgChart1"/>
    <dgm:cxn modelId="{3CC275F3-17D9-4584-AFAC-7F49961CEC88}" type="presParOf" srcId="{4073503B-B3C5-4B2F-B3C3-F2CE45DC1387}" destId="{FB9A69F8-B3BE-4F3C-B7AB-0F07126BB747}" srcOrd="1" destOrd="0" presId="urn:microsoft.com/office/officeart/2005/8/layout/orgChart1"/>
    <dgm:cxn modelId="{2E59EBEF-F3B8-4755-805C-B15FC6B6D9DC}" type="presParOf" srcId="{BC2F4CD5-FD99-47DE-AD8A-0DCE8C6F55CB}" destId="{4BCBAE87-FD44-44BE-89D1-B009F1C4F4B9}" srcOrd="1" destOrd="0" presId="urn:microsoft.com/office/officeart/2005/8/layout/orgChart1"/>
    <dgm:cxn modelId="{D2917B47-9867-40F3-9294-984004E5F047}" type="presParOf" srcId="{4BCBAE87-FD44-44BE-89D1-B009F1C4F4B9}" destId="{F3D0BEF3-C232-4F78-A4B4-A1A82D4891AA}" srcOrd="0" destOrd="0" presId="urn:microsoft.com/office/officeart/2005/8/layout/orgChart1"/>
    <dgm:cxn modelId="{A435C829-6FD7-4403-AE71-3FEEABAD502C}" type="presParOf" srcId="{4BCBAE87-FD44-44BE-89D1-B009F1C4F4B9}" destId="{BEC4FF2A-262C-4B2B-BCEA-C4B98D39660A}" srcOrd="1" destOrd="0" presId="urn:microsoft.com/office/officeart/2005/8/layout/orgChart1"/>
    <dgm:cxn modelId="{D86A95C5-95D8-4E7F-A0F1-9B3824240BD5}" type="presParOf" srcId="{BEC4FF2A-262C-4B2B-BCEA-C4B98D39660A}" destId="{0DAF34DB-4AA3-4FB0-A5FA-0F9D5AC526C0}" srcOrd="0" destOrd="0" presId="urn:microsoft.com/office/officeart/2005/8/layout/orgChart1"/>
    <dgm:cxn modelId="{72DB43CD-4C64-4ED3-A890-27355199D752}" type="presParOf" srcId="{0DAF34DB-4AA3-4FB0-A5FA-0F9D5AC526C0}" destId="{3BA6E55B-3383-4C91-9001-DC1FDF914342}" srcOrd="0" destOrd="0" presId="urn:microsoft.com/office/officeart/2005/8/layout/orgChart1"/>
    <dgm:cxn modelId="{7610C9A7-F172-4297-88B4-0D5DBA97A642}" type="presParOf" srcId="{0DAF34DB-4AA3-4FB0-A5FA-0F9D5AC526C0}" destId="{8BBFDC39-7798-438D-A846-EB2A96DBD5D9}" srcOrd="1" destOrd="0" presId="urn:microsoft.com/office/officeart/2005/8/layout/orgChart1"/>
    <dgm:cxn modelId="{F5C36497-C4E8-4A42-9EBC-78585B2FE098}" type="presParOf" srcId="{BEC4FF2A-262C-4B2B-BCEA-C4B98D39660A}" destId="{149915B2-37F5-44C8-9A28-C48112F84AC4}" srcOrd="1" destOrd="0" presId="urn:microsoft.com/office/officeart/2005/8/layout/orgChart1"/>
    <dgm:cxn modelId="{548319A3-F80E-4BE6-923E-7ED83F6C3822}" type="presParOf" srcId="{149915B2-37F5-44C8-9A28-C48112F84AC4}" destId="{31EADC8C-C49D-4914-972A-B6E356E419BF}" srcOrd="0" destOrd="0" presId="urn:microsoft.com/office/officeart/2005/8/layout/orgChart1"/>
    <dgm:cxn modelId="{B3E3FF3C-3F45-45CB-A707-A459A1551420}" type="presParOf" srcId="{149915B2-37F5-44C8-9A28-C48112F84AC4}" destId="{12827930-6E3E-40B2-9BE5-B80DA4275FA8}" srcOrd="1" destOrd="0" presId="urn:microsoft.com/office/officeart/2005/8/layout/orgChart1"/>
    <dgm:cxn modelId="{14CB1719-6AF0-4C2E-AAD1-55F7CBE76A09}" type="presParOf" srcId="{12827930-6E3E-40B2-9BE5-B80DA4275FA8}" destId="{89B792A7-0D7C-484C-9FF2-AE8F2F51DC16}" srcOrd="0" destOrd="0" presId="urn:microsoft.com/office/officeart/2005/8/layout/orgChart1"/>
    <dgm:cxn modelId="{D3924719-7911-49CA-9C9C-45EC3BFFCFD9}" type="presParOf" srcId="{89B792A7-0D7C-484C-9FF2-AE8F2F51DC16}" destId="{A6FFABF9-4EF4-4304-9641-260B984BEA20}" srcOrd="0" destOrd="0" presId="urn:microsoft.com/office/officeart/2005/8/layout/orgChart1"/>
    <dgm:cxn modelId="{AB058179-8BD0-4B92-A7A1-45E864F7DFD6}" type="presParOf" srcId="{89B792A7-0D7C-484C-9FF2-AE8F2F51DC16}" destId="{C94C6004-5A56-4279-BE9E-53709A6C1219}" srcOrd="1" destOrd="0" presId="urn:microsoft.com/office/officeart/2005/8/layout/orgChart1"/>
    <dgm:cxn modelId="{8F9AF529-A9F4-4FE0-AD65-52176C26A86C}" type="presParOf" srcId="{12827930-6E3E-40B2-9BE5-B80DA4275FA8}" destId="{DF7FC7F3-2331-40D4-B908-8DD05B3BBB2A}" srcOrd="1" destOrd="0" presId="urn:microsoft.com/office/officeart/2005/8/layout/orgChart1"/>
    <dgm:cxn modelId="{6CA7CB82-9604-4499-94BC-059595FC728D}" type="presParOf" srcId="{12827930-6E3E-40B2-9BE5-B80DA4275FA8}" destId="{9F808D1C-5A34-4021-8DD6-7051BE9E28AF}" srcOrd="2" destOrd="0" presId="urn:microsoft.com/office/officeart/2005/8/layout/orgChart1"/>
    <dgm:cxn modelId="{C343D9B1-97E3-43D6-9ECA-A3BDD5DB83FF}" type="presParOf" srcId="{149915B2-37F5-44C8-9A28-C48112F84AC4}" destId="{E0E0052B-852B-4F8D-ACEA-289C20757FA1}" srcOrd="2" destOrd="0" presId="urn:microsoft.com/office/officeart/2005/8/layout/orgChart1"/>
    <dgm:cxn modelId="{13F860EC-F25B-4BD9-AD58-1C4B4CA25F2D}" type="presParOf" srcId="{149915B2-37F5-44C8-9A28-C48112F84AC4}" destId="{9EA35585-1795-4FD1-8748-6BB94F61EE43}" srcOrd="3" destOrd="0" presId="urn:microsoft.com/office/officeart/2005/8/layout/orgChart1"/>
    <dgm:cxn modelId="{6B153F49-B0EB-4483-AB08-4F23EEC8A532}" type="presParOf" srcId="{9EA35585-1795-4FD1-8748-6BB94F61EE43}" destId="{E58B4F28-FD36-4213-B982-0ECE5BD4D1A2}" srcOrd="0" destOrd="0" presId="urn:microsoft.com/office/officeart/2005/8/layout/orgChart1"/>
    <dgm:cxn modelId="{16B864CC-82C2-4DB6-AAEE-433D4C7291F5}" type="presParOf" srcId="{E58B4F28-FD36-4213-B982-0ECE5BD4D1A2}" destId="{9B4FC9E9-CAFA-4467-964F-74D4588578EA}" srcOrd="0" destOrd="0" presId="urn:microsoft.com/office/officeart/2005/8/layout/orgChart1"/>
    <dgm:cxn modelId="{DF2A1857-A806-4C2D-9944-1AE1279A29C2}" type="presParOf" srcId="{E58B4F28-FD36-4213-B982-0ECE5BD4D1A2}" destId="{CE17429F-95F6-47C1-BEC6-FB31876EAA6B}" srcOrd="1" destOrd="0" presId="urn:microsoft.com/office/officeart/2005/8/layout/orgChart1"/>
    <dgm:cxn modelId="{B6657691-63CC-498D-AD44-EFB4CD87813D}" type="presParOf" srcId="{9EA35585-1795-4FD1-8748-6BB94F61EE43}" destId="{1497DD78-7DF5-4851-A317-743BB8C2B15D}" srcOrd="1" destOrd="0" presId="urn:microsoft.com/office/officeart/2005/8/layout/orgChart1"/>
    <dgm:cxn modelId="{5B4E9D9E-A2AD-4118-9AC8-5A730705C125}" type="presParOf" srcId="{9EA35585-1795-4FD1-8748-6BB94F61EE43}" destId="{F84C6063-6BA1-4D32-8BC7-4A3965C6DB8D}" srcOrd="2" destOrd="0" presId="urn:microsoft.com/office/officeart/2005/8/layout/orgChart1"/>
    <dgm:cxn modelId="{9D02DAAD-AB17-421D-9BD8-772B79E69B59}" type="presParOf" srcId="{BEC4FF2A-262C-4B2B-BCEA-C4B98D39660A}" destId="{3935BFD2-75F2-4BDA-BA75-2953E5B38508}" srcOrd="2" destOrd="0" presId="urn:microsoft.com/office/officeart/2005/8/layout/orgChart1"/>
    <dgm:cxn modelId="{FC85803C-DADC-459B-9CC5-8B69C6036403}" type="presParOf" srcId="{BC2F4CD5-FD99-47DE-AD8A-0DCE8C6F55CB}" destId="{38F8E1E6-CC04-476A-A6DA-1A2C1E8243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2F971FE-5221-42E1-B4FD-EA3C3A33157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B4A8E8-99DC-4CA3-9FB7-D8A440787B29}">
      <dgm:prSet phldrT="[Texto]" custT="1"/>
      <dgm:spPr/>
      <dgm:t>
        <a:bodyPr/>
        <a:lstStyle/>
        <a:p>
          <a:endParaRPr kumimoji="1" lang="es-ES" altLang="es-MX" sz="1200" dirty="0" smtClean="0">
            <a:latin typeface="+mn-lt"/>
          </a:endParaRPr>
        </a:p>
        <a:p>
          <a:r>
            <a:rPr kumimoji="1" lang="es-ES" altLang="es-MX" sz="1200" dirty="0" smtClean="0">
              <a:latin typeface="+mn-lt"/>
            </a:rPr>
            <a:t>Jefe(a) de Producción</a:t>
          </a:r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Vivero-Invernadero</a:t>
          </a:r>
        </a:p>
        <a:p>
          <a:endParaRPr lang="es-ES" sz="1200" dirty="0"/>
        </a:p>
      </dgm:t>
    </dgm:pt>
    <dgm:pt modelId="{BA27668E-5F74-4886-AB65-A02029031FDF}" type="parTrans" cxnId="{907740AC-CA14-441E-91E7-C25527E4261D}">
      <dgm:prSet/>
      <dgm:spPr/>
      <dgm:t>
        <a:bodyPr/>
        <a:lstStyle/>
        <a:p>
          <a:endParaRPr lang="es-ES" sz="1200"/>
        </a:p>
      </dgm:t>
    </dgm:pt>
    <dgm:pt modelId="{EFEFE3A0-0B2B-4E87-9B32-D0E4E8ED0379}" type="sibTrans" cxnId="{907740AC-CA14-441E-91E7-C25527E4261D}">
      <dgm:prSet/>
      <dgm:spPr/>
      <dgm:t>
        <a:bodyPr/>
        <a:lstStyle/>
        <a:p>
          <a:endParaRPr lang="es-ES" sz="1200"/>
        </a:p>
      </dgm:t>
    </dgm:pt>
    <dgm:pt modelId="{B9DF59AD-AA7B-4160-AC25-381959C4DA80}">
      <dgm:prSet phldrT="[Texto]" custT="1"/>
      <dgm:spPr/>
      <dgm:t>
        <a:bodyPr/>
        <a:lstStyle/>
        <a:p>
          <a:r>
            <a:rPr kumimoji="1" lang="es-MX" altLang="es-MX" sz="1200" smtClean="0">
              <a:latin typeface="+mn-lt"/>
            </a:rPr>
            <a:t>Auxiliar</a:t>
          </a:r>
        </a:p>
        <a:p>
          <a:r>
            <a:rPr kumimoji="1" lang="es-MX" altLang="es-MX" sz="1200" smtClean="0">
              <a:latin typeface="+mn-lt"/>
            </a:rPr>
            <a:t>Auxiliares </a:t>
          </a:r>
          <a:r>
            <a:rPr kumimoji="1" lang="es-MX" altLang="es-MX" sz="1200" dirty="0" smtClean="0">
              <a:latin typeface="+mn-lt"/>
            </a:rPr>
            <a:t>de Jardinería</a:t>
          </a:r>
        </a:p>
      </dgm:t>
    </dgm:pt>
    <dgm:pt modelId="{6A581202-696B-4F31-911B-9A2248B4CC06}" type="parTrans" cxnId="{F0F671F9-ADCE-4673-877C-52DD466392D9}">
      <dgm:prSet/>
      <dgm:spPr/>
      <dgm:t>
        <a:bodyPr/>
        <a:lstStyle/>
        <a:p>
          <a:endParaRPr lang="es-ES" sz="1200"/>
        </a:p>
      </dgm:t>
    </dgm:pt>
    <dgm:pt modelId="{A443723C-1331-45C0-AC6C-8DEEEB8CA091}" type="sibTrans" cxnId="{F0F671F9-ADCE-4673-877C-52DD466392D9}">
      <dgm:prSet/>
      <dgm:spPr/>
      <dgm:t>
        <a:bodyPr/>
        <a:lstStyle/>
        <a:p>
          <a:endParaRPr lang="es-ES" sz="1200"/>
        </a:p>
      </dgm:t>
    </dgm:pt>
    <dgm:pt modelId="{125EFD96-0A72-4E56-87E5-BD6B52B4F568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Almacenista</a:t>
          </a:r>
        </a:p>
        <a:p>
          <a:r>
            <a:rPr kumimoji="1" lang="es-MX" altLang="es-MX" sz="1200" dirty="0" smtClean="0">
              <a:latin typeface="+mn-lt"/>
            </a:rPr>
            <a:t>Barrendero(a) </a:t>
          </a:r>
        </a:p>
        <a:p>
          <a:r>
            <a:rPr kumimoji="1" lang="es-MX" altLang="es-MX" sz="1200" dirty="0" smtClean="0">
              <a:latin typeface="+mn-lt"/>
            </a:rPr>
            <a:t>Encargados(as) Sección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9CBEC0CC-4251-416E-83FF-0C5F6E0C72A6}" type="parTrans" cxnId="{32DBC7EB-3476-4215-95A8-ED2CB4FC20FD}">
      <dgm:prSet/>
      <dgm:spPr/>
      <dgm:t>
        <a:bodyPr/>
        <a:lstStyle/>
        <a:p>
          <a:endParaRPr lang="es-ES" sz="1200"/>
        </a:p>
      </dgm:t>
    </dgm:pt>
    <dgm:pt modelId="{B8E2295C-47FF-4E3D-BE3C-0FC46B036BC7}" type="sibTrans" cxnId="{32DBC7EB-3476-4215-95A8-ED2CB4FC20FD}">
      <dgm:prSet/>
      <dgm:spPr/>
      <dgm:t>
        <a:bodyPr/>
        <a:lstStyle/>
        <a:p>
          <a:endParaRPr lang="es-ES" sz="1200"/>
        </a:p>
      </dgm:t>
    </dgm:pt>
    <dgm:pt modelId="{F2FD984E-6D3B-489C-8749-B34472BCD2BF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Intendente </a:t>
          </a:r>
        </a:p>
        <a:p>
          <a:r>
            <a:rPr kumimoji="1" lang="es-MX" altLang="es-MX" sz="1200" dirty="0" smtClean="0">
              <a:latin typeface="+mn-lt"/>
            </a:rPr>
            <a:t>Mayordomos(as)</a:t>
          </a:r>
        </a:p>
        <a:p>
          <a:r>
            <a:rPr kumimoji="1" lang="es-MX" altLang="es-MX" sz="1200" dirty="0" smtClean="0">
              <a:latin typeface="+mn-lt"/>
            </a:rPr>
            <a:t>Operadores(as) Máquina Liviana</a:t>
          </a:r>
        </a:p>
        <a:p>
          <a:r>
            <a:rPr kumimoji="1" lang="es-MX" altLang="es-MX" sz="1200" dirty="0" smtClean="0">
              <a:latin typeface="+mn-lt"/>
            </a:rPr>
            <a:t>Técnico(a) en Mantenimiento A</a:t>
          </a:r>
        </a:p>
        <a:p>
          <a:endParaRPr lang="es-ES" sz="1200" dirty="0"/>
        </a:p>
      </dgm:t>
    </dgm:pt>
    <dgm:pt modelId="{ED2E2306-4EF9-4D6A-A75C-481B4BD67637}" type="parTrans" cxnId="{C8F8B5DC-80F6-427C-9FEF-6875F74E7CF4}">
      <dgm:prSet/>
      <dgm:spPr/>
      <dgm:t>
        <a:bodyPr/>
        <a:lstStyle/>
        <a:p>
          <a:endParaRPr lang="es-ES" sz="1200"/>
        </a:p>
      </dgm:t>
    </dgm:pt>
    <dgm:pt modelId="{D2CF4E67-7BA5-4C68-A6FE-CAD3D0ADD548}" type="sibTrans" cxnId="{C8F8B5DC-80F6-427C-9FEF-6875F74E7CF4}">
      <dgm:prSet/>
      <dgm:spPr/>
      <dgm:t>
        <a:bodyPr/>
        <a:lstStyle/>
        <a:p>
          <a:endParaRPr lang="es-ES" sz="1200"/>
        </a:p>
      </dgm:t>
    </dgm:pt>
    <dgm:pt modelId="{29F60B75-C32B-4578-A09F-D90D0C8998DB}" type="pres">
      <dgm:prSet presAssocID="{C2F971FE-5221-42E1-B4FD-EA3C3A3315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6AEEC45-20AD-4AC3-AC6B-EF577D2C9F38}" type="pres">
      <dgm:prSet presAssocID="{F6B4A8E8-99DC-4CA3-9FB7-D8A440787B29}" presName="hierRoot1" presStyleCnt="0">
        <dgm:presLayoutVars>
          <dgm:hierBranch val="init"/>
        </dgm:presLayoutVars>
      </dgm:prSet>
      <dgm:spPr/>
    </dgm:pt>
    <dgm:pt modelId="{BC9DACF0-8671-462F-85BC-96B6EF1D36B4}" type="pres">
      <dgm:prSet presAssocID="{F6B4A8E8-99DC-4CA3-9FB7-D8A440787B29}" presName="rootComposite1" presStyleCnt="0"/>
      <dgm:spPr/>
    </dgm:pt>
    <dgm:pt modelId="{EC676665-A6D6-46E9-9491-B642EC22AE99}" type="pres">
      <dgm:prSet presAssocID="{F6B4A8E8-99DC-4CA3-9FB7-D8A440787B29}" presName="rootText1" presStyleLbl="node0" presStyleIdx="0" presStyleCnt="1" custScaleX="77266" custScaleY="61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D566E3-D29A-4195-BF8F-CDCD2C2E3A76}" type="pres">
      <dgm:prSet presAssocID="{F6B4A8E8-99DC-4CA3-9FB7-D8A440787B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ECE3910-C2D2-49BA-9DF9-6E65B58A58D9}" type="pres">
      <dgm:prSet presAssocID="{F6B4A8E8-99DC-4CA3-9FB7-D8A440787B29}" presName="hierChild2" presStyleCnt="0"/>
      <dgm:spPr/>
    </dgm:pt>
    <dgm:pt modelId="{E4CE8EE8-2759-4892-8F3C-202C32411325}" type="pres">
      <dgm:prSet presAssocID="{6A581202-696B-4F31-911B-9A2248B4CC0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A832372-3497-4AC4-95C5-429D66AA7A89}" type="pres">
      <dgm:prSet presAssocID="{B9DF59AD-AA7B-4160-AC25-381959C4DA80}" presName="hierRoot2" presStyleCnt="0">
        <dgm:presLayoutVars>
          <dgm:hierBranch val="init"/>
        </dgm:presLayoutVars>
      </dgm:prSet>
      <dgm:spPr/>
    </dgm:pt>
    <dgm:pt modelId="{C80B48F5-1E6E-4854-8984-6BCFFD92AAD3}" type="pres">
      <dgm:prSet presAssocID="{B9DF59AD-AA7B-4160-AC25-381959C4DA80}" presName="rootComposite" presStyleCnt="0"/>
      <dgm:spPr/>
    </dgm:pt>
    <dgm:pt modelId="{C2D4D386-C2AF-48A4-8853-F42B0E50E469}" type="pres">
      <dgm:prSet presAssocID="{B9DF59AD-AA7B-4160-AC25-381959C4DA80}" presName="rootText" presStyleLbl="node2" presStyleIdx="0" presStyleCnt="3" custScaleY="146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3D6B3-C795-4E72-B810-C0AB8A93F643}" type="pres">
      <dgm:prSet presAssocID="{B9DF59AD-AA7B-4160-AC25-381959C4DA80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B9078A-EEA1-4975-A320-835B462A2E51}" type="pres">
      <dgm:prSet presAssocID="{B9DF59AD-AA7B-4160-AC25-381959C4DA80}" presName="hierChild4" presStyleCnt="0"/>
      <dgm:spPr/>
    </dgm:pt>
    <dgm:pt modelId="{4D970975-071F-4347-8344-0A5B0D3DD6F6}" type="pres">
      <dgm:prSet presAssocID="{B9DF59AD-AA7B-4160-AC25-381959C4DA80}" presName="hierChild5" presStyleCnt="0"/>
      <dgm:spPr/>
    </dgm:pt>
    <dgm:pt modelId="{8A944575-6A30-4087-8579-A0DF692C7BF6}" type="pres">
      <dgm:prSet presAssocID="{9CBEC0CC-4251-416E-83FF-0C5F6E0C72A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C637562-E1AC-44B5-B6AD-7746637C9354}" type="pres">
      <dgm:prSet presAssocID="{125EFD96-0A72-4E56-87E5-BD6B52B4F568}" presName="hierRoot2" presStyleCnt="0">
        <dgm:presLayoutVars>
          <dgm:hierBranch val="init"/>
        </dgm:presLayoutVars>
      </dgm:prSet>
      <dgm:spPr/>
    </dgm:pt>
    <dgm:pt modelId="{828AD037-2503-4B52-8B57-15450EBDBD4E}" type="pres">
      <dgm:prSet presAssocID="{125EFD96-0A72-4E56-87E5-BD6B52B4F568}" presName="rootComposite" presStyleCnt="0"/>
      <dgm:spPr/>
    </dgm:pt>
    <dgm:pt modelId="{060CEDB0-658D-4FFE-BECB-66D043F13027}" type="pres">
      <dgm:prSet presAssocID="{125EFD96-0A72-4E56-87E5-BD6B52B4F568}" presName="rootText" presStyleLbl="node2" presStyleIdx="1" presStyleCnt="3" custScaleY="146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641687-A330-47E6-A71F-2CEE573539A0}" type="pres">
      <dgm:prSet presAssocID="{125EFD96-0A72-4E56-87E5-BD6B52B4F56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03C6349-9A8C-4C26-BE6A-BB2C2264F9F4}" type="pres">
      <dgm:prSet presAssocID="{125EFD96-0A72-4E56-87E5-BD6B52B4F568}" presName="hierChild4" presStyleCnt="0"/>
      <dgm:spPr/>
    </dgm:pt>
    <dgm:pt modelId="{2C51AB6B-4FB3-4D25-9A56-9FFD3D178726}" type="pres">
      <dgm:prSet presAssocID="{125EFD96-0A72-4E56-87E5-BD6B52B4F568}" presName="hierChild5" presStyleCnt="0"/>
      <dgm:spPr/>
    </dgm:pt>
    <dgm:pt modelId="{B8C738D9-0539-4DCE-9665-571B8BB7C3B4}" type="pres">
      <dgm:prSet presAssocID="{ED2E2306-4EF9-4D6A-A75C-481B4BD6763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E0FD4D6-261F-4763-AED4-574FFA5B5702}" type="pres">
      <dgm:prSet presAssocID="{F2FD984E-6D3B-489C-8749-B34472BCD2BF}" presName="hierRoot2" presStyleCnt="0">
        <dgm:presLayoutVars>
          <dgm:hierBranch val="init"/>
        </dgm:presLayoutVars>
      </dgm:prSet>
      <dgm:spPr/>
    </dgm:pt>
    <dgm:pt modelId="{678E9817-E60C-4639-82CC-A7EB6B9A640E}" type="pres">
      <dgm:prSet presAssocID="{F2FD984E-6D3B-489C-8749-B34472BCD2BF}" presName="rootComposite" presStyleCnt="0"/>
      <dgm:spPr/>
    </dgm:pt>
    <dgm:pt modelId="{6DCDD72A-DB9B-4517-AAC8-983C542202AE}" type="pres">
      <dgm:prSet presAssocID="{F2FD984E-6D3B-489C-8749-B34472BCD2BF}" presName="rootText" presStyleLbl="node2" presStyleIdx="2" presStyleCnt="3" custScaleY="146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32D21-1154-4DF0-97C9-F6BB4F578189}" type="pres">
      <dgm:prSet presAssocID="{F2FD984E-6D3B-489C-8749-B34472BCD2BF}" presName="rootConnector" presStyleLbl="node2" presStyleIdx="2" presStyleCnt="3"/>
      <dgm:spPr/>
      <dgm:t>
        <a:bodyPr/>
        <a:lstStyle/>
        <a:p>
          <a:endParaRPr lang="es-ES"/>
        </a:p>
      </dgm:t>
    </dgm:pt>
    <dgm:pt modelId="{F4812D38-F3F9-4771-B11C-3F84086AA33C}" type="pres">
      <dgm:prSet presAssocID="{F2FD984E-6D3B-489C-8749-B34472BCD2BF}" presName="hierChild4" presStyleCnt="0"/>
      <dgm:spPr/>
    </dgm:pt>
    <dgm:pt modelId="{C6D9E3D6-02DC-4510-B45A-6266BBA0D8A8}" type="pres">
      <dgm:prSet presAssocID="{F2FD984E-6D3B-489C-8749-B34472BCD2BF}" presName="hierChild5" presStyleCnt="0"/>
      <dgm:spPr/>
    </dgm:pt>
    <dgm:pt modelId="{8A5539F6-D790-4ECF-8A4C-D389FE21D9C2}" type="pres">
      <dgm:prSet presAssocID="{F6B4A8E8-99DC-4CA3-9FB7-D8A440787B29}" presName="hierChild3" presStyleCnt="0"/>
      <dgm:spPr/>
    </dgm:pt>
  </dgm:ptLst>
  <dgm:cxnLst>
    <dgm:cxn modelId="{E861C674-1AD0-4A95-9902-1DCFD90F0924}" type="presOf" srcId="{F2FD984E-6D3B-489C-8749-B34472BCD2BF}" destId="{0A732D21-1154-4DF0-97C9-F6BB4F578189}" srcOrd="1" destOrd="0" presId="urn:microsoft.com/office/officeart/2005/8/layout/orgChart1"/>
    <dgm:cxn modelId="{E6335FC3-A042-4F67-B3E1-0C80235B34B8}" type="presOf" srcId="{B9DF59AD-AA7B-4160-AC25-381959C4DA80}" destId="{4873D6B3-C795-4E72-B810-C0AB8A93F643}" srcOrd="1" destOrd="0" presId="urn:microsoft.com/office/officeart/2005/8/layout/orgChart1"/>
    <dgm:cxn modelId="{B18763DF-33B4-443F-910C-0B51FB2F5A13}" type="presOf" srcId="{6A581202-696B-4F31-911B-9A2248B4CC06}" destId="{E4CE8EE8-2759-4892-8F3C-202C32411325}" srcOrd="0" destOrd="0" presId="urn:microsoft.com/office/officeart/2005/8/layout/orgChart1"/>
    <dgm:cxn modelId="{F0F671F9-ADCE-4673-877C-52DD466392D9}" srcId="{F6B4A8E8-99DC-4CA3-9FB7-D8A440787B29}" destId="{B9DF59AD-AA7B-4160-AC25-381959C4DA80}" srcOrd="0" destOrd="0" parTransId="{6A581202-696B-4F31-911B-9A2248B4CC06}" sibTransId="{A443723C-1331-45C0-AC6C-8DEEEB8CA091}"/>
    <dgm:cxn modelId="{AA615E6C-0C00-4174-B131-45F63F72D1A6}" type="presOf" srcId="{F6B4A8E8-99DC-4CA3-9FB7-D8A440787B29}" destId="{EFD566E3-D29A-4195-BF8F-CDCD2C2E3A76}" srcOrd="1" destOrd="0" presId="urn:microsoft.com/office/officeart/2005/8/layout/orgChart1"/>
    <dgm:cxn modelId="{286BFA82-0344-482B-9351-0EDBCBCD9787}" type="presOf" srcId="{9CBEC0CC-4251-416E-83FF-0C5F6E0C72A6}" destId="{8A944575-6A30-4087-8579-A0DF692C7BF6}" srcOrd="0" destOrd="0" presId="urn:microsoft.com/office/officeart/2005/8/layout/orgChart1"/>
    <dgm:cxn modelId="{939C04AC-816E-4DAF-B0F0-C7252807DFA5}" type="presOf" srcId="{125EFD96-0A72-4E56-87E5-BD6B52B4F568}" destId="{060CEDB0-658D-4FFE-BECB-66D043F13027}" srcOrd="0" destOrd="0" presId="urn:microsoft.com/office/officeart/2005/8/layout/orgChart1"/>
    <dgm:cxn modelId="{C8F8B5DC-80F6-427C-9FEF-6875F74E7CF4}" srcId="{F6B4A8E8-99DC-4CA3-9FB7-D8A440787B29}" destId="{F2FD984E-6D3B-489C-8749-B34472BCD2BF}" srcOrd="2" destOrd="0" parTransId="{ED2E2306-4EF9-4D6A-A75C-481B4BD67637}" sibTransId="{D2CF4E67-7BA5-4C68-A6FE-CAD3D0ADD548}"/>
    <dgm:cxn modelId="{20CEC44E-F4DD-408B-9BF8-63036415EFFC}" type="presOf" srcId="{F6B4A8E8-99DC-4CA3-9FB7-D8A440787B29}" destId="{EC676665-A6D6-46E9-9491-B642EC22AE99}" srcOrd="0" destOrd="0" presId="urn:microsoft.com/office/officeart/2005/8/layout/orgChart1"/>
    <dgm:cxn modelId="{F5C60434-3CFD-43C8-85BB-C87FF969677F}" type="presOf" srcId="{F2FD984E-6D3B-489C-8749-B34472BCD2BF}" destId="{6DCDD72A-DB9B-4517-AAC8-983C542202AE}" srcOrd="0" destOrd="0" presId="urn:microsoft.com/office/officeart/2005/8/layout/orgChart1"/>
    <dgm:cxn modelId="{2A8FE71F-9DA0-402A-ABF6-664134ADA6EA}" type="presOf" srcId="{ED2E2306-4EF9-4D6A-A75C-481B4BD67637}" destId="{B8C738D9-0539-4DCE-9665-571B8BB7C3B4}" srcOrd="0" destOrd="0" presId="urn:microsoft.com/office/officeart/2005/8/layout/orgChart1"/>
    <dgm:cxn modelId="{907740AC-CA14-441E-91E7-C25527E4261D}" srcId="{C2F971FE-5221-42E1-B4FD-EA3C3A331577}" destId="{F6B4A8E8-99DC-4CA3-9FB7-D8A440787B29}" srcOrd="0" destOrd="0" parTransId="{BA27668E-5F74-4886-AB65-A02029031FDF}" sibTransId="{EFEFE3A0-0B2B-4E87-9B32-D0E4E8ED0379}"/>
    <dgm:cxn modelId="{C86CC955-7E4D-479B-9151-C62BD897DEEC}" type="presOf" srcId="{C2F971FE-5221-42E1-B4FD-EA3C3A331577}" destId="{29F60B75-C32B-4578-A09F-D90D0C8998DB}" srcOrd="0" destOrd="0" presId="urn:microsoft.com/office/officeart/2005/8/layout/orgChart1"/>
    <dgm:cxn modelId="{178265F5-53C9-48B0-B0F5-27E9881342A0}" type="presOf" srcId="{125EFD96-0A72-4E56-87E5-BD6B52B4F568}" destId="{BC641687-A330-47E6-A71F-2CEE573539A0}" srcOrd="1" destOrd="0" presId="urn:microsoft.com/office/officeart/2005/8/layout/orgChart1"/>
    <dgm:cxn modelId="{32DBC7EB-3476-4215-95A8-ED2CB4FC20FD}" srcId="{F6B4A8E8-99DC-4CA3-9FB7-D8A440787B29}" destId="{125EFD96-0A72-4E56-87E5-BD6B52B4F568}" srcOrd="1" destOrd="0" parTransId="{9CBEC0CC-4251-416E-83FF-0C5F6E0C72A6}" sibTransId="{B8E2295C-47FF-4E3D-BE3C-0FC46B036BC7}"/>
    <dgm:cxn modelId="{80C3E5AE-E439-49B4-B49A-1CD0412098A6}" type="presOf" srcId="{B9DF59AD-AA7B-4160-AC25-381959C4DA80}" destId="{C2D4D386-C2AF-48A4-8853-F42B0E50E469}" srcOrd="0" destOrd="0" presId="urn:microsoft.com/office/officeart/2005/8/layout/orgChart1"/>
    <dgm:cxn modelId="{C1F05E90-9FE7-4D4D-9F41-2DC899491525}" type="presParOf" srcId="{29F60B75-C32B-4578-A09F-D90D0C8998DB}" destId="{96AEEC45-20AD-4AC3-AC6B-EF577D2C9F38}" srcOrd="0" destOrd="0" presId="urn:microsoft.com/office/officeart/2005/8/layout/orgChart1"/>
    <dgm:cxn modelId="{B6C09179-EEA4-47B5-ACC7-FDCC3B6C5F54}" type="presParOf" srcId="{96AEEC45-20AD-4AC3-AC6B-EF577D2C9F38}" destId="{BC9DACF0-8671-462F-85BC-96B6EF1D36B4}" srcOrd="0" destOrd="0" presId="urn:microsoft.com/office/officeart/2005/8/layout/orgChart1"/>
    <dgm:cxn modelId="{F7EF8B6B-5357-4F51-888B-E0FE8D9DC51E}" type="presParOf" srcId="{BC9DACF0-8671-462F-85BC-96B6EF1D36B4}" destId="{EC676665-A6D6-46E9-9491-B642EC22AE99}" srcOrd="0" destOrd="0" presId="urn:microsoft.com/office/officeart/2005/8/layout/orgChart1"/>
    <dgm:cxn modelId="{860C1F38-2CA7-46C0-B7B5-1F2627D6542C}" type="presParOf" srcId="{BC9DACF0-8671-462F-85BC-96B6EF1D36B4}" destId="{EFD566E3-D29A-4195-BF8F-CDCD2C2E3A76}" srcOrd="1" destOrd="0" presId="urn:microsoft.com/office/officeart/2005/8/layout/orgChart1"/>
    <dgm:cxn modelId="{6B0737DE-E898-4264-B886-22CA65735542}" type="presParOf" srcId="{96AEEC45-20AD-4AC3-AC6B-EF577D2C9F38}" destId="{6ECE3910-C2D2-49BA-9DF9-6E65B58A58D9}" srcOrd="1" destOrd="0" presId="urn:microsoft.com/office/officeart/2005/8/layout/orgChart1"/>
    <dgm:cxn modelId="{33A4BD94-4733-448E-BF8C-B82A30A2471B}" type="presParOf" srcId="{6ECE3910-C2D2-49BA-9DF9-6E65B58A58D9}" destId="{E4CE8EE8-2759-4892-8F3C-202C32411325}" srcOrd="0" destOrd="0" presId="urn:microsoft.com/office/officeart/2005/8/layout/orgChart1"/>
    <dgm:cxn modelId="{41086429-9772-45ED-B4D4-125B0EF780D5}" type="presParOf" srcId="{6ECE3910-C2D2-49BA-9DF9-6E65B58A58D9}" destId="{CA832372-3497-4AC4-95C5-429D66AA7A89}" srcOrd="1" destOrd="0" presId="urn:microsoft.com/office/officeart/2005/8/layout/orgChart1"/>
    <dgm:cxn modelId="{5284A445-27C3-4DB4-8726-A39811010157}" type="presParOf" srcId="{CA832372-3497-4AC4-95C5-429D66AA7A89}" destId="{C80B48F5-1E6E-4854-8984-6BCFFD92AAD3}" srcOrd="0" destOrd="0" presId="urn:microsoft.com/office/officeart/2005/8/layout/orgChart1"/>
    <dgm:cxn modelId="{D477DEF7-B087-4776-8698-FD05E9075C0C}" type="presParOf" srcId="{C80B48F5-1E6E-4854-8984-6BCFFD92AAD3}" destId="{C2D4D386-C2AF-48A4-8853-F42B0E50E469}" srcOrd="0" destOrd="0" presId="urn:microsoft.com/office/officeart/2005/8/layout/orgChart1"/>
    <dgm:cxn modelId="{E4DA8D15-0EAB-47AF-B9A0-941869C03865}" type="presParOf" srcId="{C80B48F5-1E6E-4854-8984-6BCFFD92AAD3}" destId="{4873D6B3-C795-4E72-B810-C0AB8A93F643}" srcOrd="1" destOrd="0" presId="urn:microsoft.com/office/officeart/2005/8/layout/orgChart1"/>
    <dgm:cxn modelId="{24305D4C-C4CF-496D-8C18-596105C4FA65}" type="presParOf" srcId="{CA832372-3497-4AC4-95C5-429D66AA7A89}" destId="{28B9078A-EEA1-4975-A320-835B462A2E51}" srcOrd="1" destOrd="0" presId="urn:microsoft.com/office/officeart/2005/8/layout/orgChart1"/>
    <dgm:cxn modelId="{71448B9A-47EA-45E1-A54C-DE05B9A68E64}" type="presParOf" srcId="{CA832372-3497-4AC4-95C5-429D66AA7A89}" destId="{4D970975-071F-4347-8344-0A5B0D3DD6F6}" srcOrd="2" destOrd="0" presId="urn:microsoft.com/office/officeart/2005/8/layout/orgChart1"/>
    <dgm:cxn modelId="{B37E66F0-E514-49F8-A3C5-3C1F8270F7AA}" type="presParOf" srcId="{6ECE3910-C2D2-49BA-9DF9-6E65B58A58D9}" destId="{8A944575-6A30-4087-8579-A0DF692C7BF6}" srcOrd="2" destOrd="0" presId="urn:microsoft.com/office/officeart/2005/8/layout/orgChart1"/>
    <dgm:cxn modelId="{81B1F753-B260-42CF-963E-5C1B341E45EF}" type="presParOf" srcId="{6ECE3910-C2D2-49BA-9DF9-6E65B58A58D9}" destId="{CC637562-E1AC-44B5-B6AD-7746637C9354}" srcOrd="3" destOrd="0" presId="urn:microsoft.com/office/officeart/2005/8/layout/orgChart1"/>
    <dgm:cxn modelId="{073D3ADE-DB07-4217-BCBE-A6DD2B203E41}" type="presParOf" srcId="{CC637562-E1AC-44B5-B6AD-7746637C9354}" destId="{828AD037-2503-4B52-8B57-15450EBDBD4E}" srcOrd="0" destOrd="0" presId="urn:microsoft.com/office/officeart/2005/8/layout/orgChart1"/>
    <dgm:cxn modelId="{03A0FFD7-EA2A-4057-A0E0-0B25BF4FF0A4}" type="presParOf" srcId="{828AD037-2503-4B52-8B57-15450EBDBD4E}" destId="{060CEDB0-658D-4FFE-BECB-66D043F13027}" srcOrd="0" destOrd="0" presId="urn:microsoft.com/office/officeart/2005/8/layout/orgChart1"/>
    <dgm:cxn modelId="{74EA3FDE-2C03-47E4-8408-39AABCC01BBD}" type="presParOf" srcId="{828AD037-2503-4B52-8B57-15450EBDBD4E}" destId="{BC641687-A330-47E6-A71F-2CEE573539A0}" srcOrd="1" destOrd="0" presId="urn:microsoft.com/office/officeart/2005/8/layout/orgChart1"/>
    <dgm:cxn modelId="{843C9743-3263-412A-8683-B9D3F73F01B8}" type="presParOf" srcId="{CC637562-E1AC-44B5-B6AD-7746637C9354}" destId="{603C6349-9A8C-4C26-BE6A-BB2C2264F9F4}" srcOrd="1" destOrd="0" presId="urn:microsoft.com/office/officeart/2005/8/layout/orgChart1"/>
    <dgm:cxn modelId="{BC7D5734-D113-4408-964D-CAF05AE64BED}" type="presParOf" srcId="{CC637562-E1AC-44B5-B6AD-7746637C9354}" destId="{2C51AB6B-4FB3-4D25-9A56-9FFD3D178726}" srcOrd="2" destOrd="0" presId="urn:microsoft.com/office/officeart/2005/8/layout/orgChart1"/>
    <dgm:cxn modelId="{8A2BF7C8-1862-4A28-AFA4-39356E1466BF}" type="presParOf" srcId="{6ECE3910-C2D2-49BA-9DF9-6E65B58A58D9}" destId="{B8C738D9-0539-4DCE-9665-571B8BB7C3B4}" srcOrd="4" destOrd="0" presId="urn:microsoft.com/office/officeart/2005/8/layout/orgChart1"/>
    <dgm:cxn modelId="{8F26C8B0-3472-4838-80E8-94EA7E691867}" type="presParOf" srcId="{6ECE3910-C2D2-49BA-9DF9-6E65B58A58D9}" destId="{9E0FD4D6-261F-4763-AED4-574FFA5B5702}" srcOrd="5" destOrd="0" presId="urn:microsoft.com/office/officeart/2005/8/layout/orgChart1"/>
    <dgm:cxn modelId="{5182BCC9-33D9-445A-8D5E-948E60E6CA73}" type="presParOf" srcId="{9E0FD4D6-261F-4763-AED4-574FFA5B5702}" destId="{678E9817-E60C-4639-82CC-A7EB6B9A640E}" srcOrd="0" destOrd="0" presId="urn:microsoft.com/office/officeart/2005/8/layout/orgChart1"/>
    <dgm:cxn modelId="{66870ED2-42C1-45D7-B637-5C5C67F75D7D}" type="presParOf" srcId="{678E9817-E60C-4639-82CC-A7EB6B9A640E}" destId="{6DCDD72A-DB9B-4517-AAC8-983C542202AE}" srcOrd="0" destOrd="0" presId="urn:microsoft.com/office/officeart/2005/8/layout/orgChart1"/>
    <dgm:cxn modelId="{3368EDD4-9239-43B2-B3DE-79D3B9D2B549}" type="presParOf" srcId="{678E9817-E60C-4639-82CC-A7EB6B9A640E}" destId="{0A732D21-1154-4DF0-97C9-F6BB4F578189}" srcOrd="1" destOrd="0" presId="urn:microsoft.com/office/officeart/2005/8/layout/orgChart1"/>
    <dgm:cxn modelId="{47A71D42-DC4A-4F3B-BB48-C4158630D7CB}" type="presParOf" srcId="{9E0FD4D6-261F-4763-AED4-574FFA5B5702}" destId="{F4812D38-F3F9-4771-B11C-3F84086AA33C}" srcOrd="1" destOrd="0" presId="urn:microsoft.com/office/officeart/2005/8/layout/orgChart1"/>
    <dgm:cxn modelId="{E9F576E5-9214-4571-9C76-1681C3B4487B}" type="presParOf" srcId="{9E0FD4D6-261F-4763-AED4-574FFA5B5702}" destId="{C6D9E3D6-02DC-4510-B45A-6266BBA0D8A8}" srcOrd="2" destOrd="0" presId="urn:microsoft.com/office/officeart/2005/8/layout/orgChart1"/>
    <dgm:cxn modelId="{0BE1231B-3E78-4459-84F5-460F15810CF6}" type="presParOf" srcId="{96AEEC45-20AD-4AC3-AC6B-EF577D2C9F38}" destId="{8A5539F6-D790-4ECF-8A4C-D389FE21D9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84FF22A-96CA-491B-95C9-F2581649F7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EA71B98-58AB-4DD3-82B4-865FADB81FB0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Proyectos</a:t>
          </a:r>
        </a:p>
      </dgm:t>
    </dgm:pt>
    <dgm:pt modelId="{7A27C6F3-F3D8-4651-8123-DC93FE8A5900}" type="parTrans" cxnId="{93B3A5B4-F7E2-4ED5-8A5A-D1827D1B0874}">
      <dgm:prSet/>
      <dgm:spPr/>
      <dgm:t>
        <a:bodyPr/>
        <a:lstStyle/>
        <a:p>
          <a:endParaRPr lang="es-ES" sz="1200"/>
        </a:p>
      </dgm:t>
    </dgm:pt>
    <dgm:pt modelId="{4121BBD5-4895-4276-8AF5-CDA0290A989B}" type="sibTrans" cxnId="{93B3A5B4-F7E2-4ED5-8A5A-D1827D1B0874}">
      <dgm:prSet/>
      <dgm:spPr/>
      <dgm:t>
        <a:bodyPr/>
        <a:lstStyle/>
        <a:p>
          <a:endParaRPr lang="es-ES" sz="1200"/>
        </a:p>
      </dgm:t>
    </dgm:pt>
    <dgm:pt modelId="{E0CF9E46-77DC-4A87-AE0F-34783FB51196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Secretaria(o)</a:t>
          </a:r>
        </a:p>
      </dgm:t>
    </dgm:pt>
    <dgm:pt modelId="{9BF7783F-1880-4E83-871D-64A6218B2535}" type="parTrans" cxnId="{EE84E3AC-1FC3-4316-AEF1-8CCE1093C817}">
      <dgm:prSet/>
      <dgm:spPr/>
      <dgm:t>
        <a:bodyPr/>
        <a:lstStyle/>
        <a:p>
          <a:endParaRPr lang="es-ES" sz="1200"/>
        </a:p>
      </dgm:t>
    </dgm:pt>
    <dgm:pt modelId="{1F522265-6C48-42EF-9012-86CACE526170}" type="sibTrans" cxnId="{EE84E3AC-1FC3-4316-AEF1-8CCE1093C817}">
      <dgm:prSet/>
      <dgm:spPr/>
      <dgm:t>
        <a:bodyPr/>
        <a:lstStyle/>
        <a:p>
          <a:endParaRPr lang="es-ES" sz="1200"/>
        </a:p>
      </dgm:t>
    </dgm:pt>
    <dgm:pt modelId="{76194126-B73E-4232-B8F1-3B9E961D6F92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</a:p>
      </dgm:t>
    </dgm:pt>
    <dgm:pt modelId="{8E559CB1-1495-4F3A-B86B-BC55E051D178}" type="parTrans" cxnId="{158B19F4-4E7D-415A-B661-F853FCC1C188}">
      <dgm:prSet/>
      <dgm:spPr/>
      <dgm:t>
        <a:bodyPr/>
        <a:lstStyle/>
        <a:p>
          <a:endParaRPr lang="es-ES" sz="1200"/>
        </a:p>
      </dgm:t>
    </dgm:pt>
    <dgm:pt modelId="{EFB6224E-161A-4F67-9EB7-31F12142B962}" type="sibTrans" cxnId="{158B19F4-4E7D-415A-B661-F853FCC1C188}">
      <dgm:prSet/>
      <dgm:spPr/>
      <dgm:t>
        <a:bodyPr/>
        <a:lstStyle/>
        <a:p>
          <a:endParaRPr lang="es-ES" sz="1200"/>
        </a:p>
      </dgm:t>
    </dgm:pt>
    <dgm:pt modelId="{F2B0B690-1CFF-4665-8199-4FE5DA46ECE6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Supervisores(as)</a:t>
          </a:r>
        </a:p>
      </dgm:t>
    </dgm:pt>
    <dgm:pt modelId="{AAF9552B-5D4D-40E6-8F88-EA24FC70F014}" type="parTrans" cxnId="{BF986FEF-379D-4F93-908B-11824AF9F6D1}">
      <dgm:prSet/>
      <dgm:spPr/>
      <dgm:t>
        <a:bodyPr/>
        <a:lstStyle/>
        <a:p>
          <a:endParaRPr lang="es-ES" sz="1200"/>
        </a:p>
      </dgm:t>
    </dgm:pt>
    <dgm:pt modelId="{06A355B1-B1EA-42BC-B285-F74D48B07C74}" type="sibTrans" cxnId="{BF986FEF-379D-4F93-908B-11824AF9F6D1}">
      <dgm:prSet/>
      <dgm:spPr/>
      <dgm:t>
        <a:bodyPr/>
        <a:lstStyle/>
        <a:p>
          <a:endParaRPr lang="es-ES" sz="1200"/>
        </a:p>
      </dgm:t>
    </dgm:pt>
    <dgm:pt modelId="{64A04464-36C1-4A18-AF1B-A98B890DF9A0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Proyectistas</a:t>
          </a:r>
        </a:p>
      </dgm:t>
    </dgm:pt>
    <dgm:pt modelId="{BD9F24CA-038E-45FE-94F7-E9605E7D86BB}" type="parTrans" cxnId="{91298748-1FFC-4511-A75F-BF67FE5BC1DA}">
      <dgm:prSet/>
      <dgm:spPr/>
      <dgm:t>
        <a:bodyPr/>
        <a:lstStyle/>
        <a:p>
          <a:endParaRPr lang="es-ES" sz="1200"/>
        </a:p>
      </dgm:t>
    </dgm:pt>
    <dgm:pt modelId="{59E8D8C2-2FA6-4DD1-9CD7-1BFE7A7BA45F}" type="sibTrans" cxnId="{91298748-1FFC-4511-A75F-BF67FE5BC1DA}">
      <dgm:prSet/>
      <dgm:spPr/>
      <dgm:t>
        <a:bodyPr/>
        <a:lstStyle/>
        <a:p>
          <a:endParaRPr lang="es-ES" sz="1200"/>
        </a:p>
      </dgm:t>
    </dgm:pt>
    <dgm:pt modelId="{0F585D15-E165-4DC0-86F5-125F786E80C7}" type="pres">
      <dgm:prSet presAssocID="{A84FF22A-96CA-491B-95C9-F2581649F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11ED0E0-DC8A-43C3-96D3-EC3365A694A2}" type="pres">
      <dgm:prSet presAssocID="{DEA71B98-58AB-4DD3-82B4-865FADB81FB0}" presName="hierRoot1" presStyleCnt="0">
        <dgm:presLayoutVars>
          <dgm:hierBranch val="init"/>
        </dgm:presLayoutVars>
      </dgm:prSet>
      <dgm:spPr/>
    </dgm:pt>
    <dgm:pt modelId="{5EE38A10-C7E3-42DF-A4BD-AEBA2548E8F8}" type="pres">
      <dgm:prSet presAssocID="{DEA71B98-58AB-4DD3-82B4-865FADB81FB0}" presName="rootComposite1" presStyleCnt="0"/>
      <dgm:spPr/>
    </dgm:pt>
    <dgm:pt modelId="{56310EFD-6C9B-4A6D-9ACC-551531EEE45A}" type="pres">
      <dgm:prSet presAssocID="{DEA71B98-58AB-4DD3-82B4-865FADB81FB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384097-32EB-4391-AA20-DC36A8D9DFC8}" type="pres">
      <dgm:prSet presAssocID="{DEA71B98-58AB-4DD3-82B4-865FADB81FB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4E1776-E1D7-469D-B984-93637C3D7A5B}" type="pres">
      <dgm:prSet presAssocID="{DEA71B98-58AB-4DD3-82B4-865FADB81FB0}" presName="hierChild2" presStyleCnt="0"/>
      <dgm:spPr/>
    </dgm:pt>
    <dgm:pt modelId="{ED750515-0E60-422C-96F7-6DC2B1A5312C}" type="pres">
      <dgm:prSet presAssocID="{8E559CB1-1495-4F3A-B86B-BC55E051D17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89CCF3-2B4A-4695-B3E1-33B5B56E196F}" type="pres">
      <dgm:prSet presAssocID="{76194126-B73E-4232-B8F1-3B9E961D6F92}" presName="hierRoot2" presStyleCnt="0">
        <dgm:presLayoutVars>
          <dgm:hierBranch val="init"/>
        </dgm:presLayoutVars>
      </dgm:prSet>
      <dgm:spPr/>
    </dgm:pt>
    <dgm:pt modelId="{30CAF581-F13B-4F3A-864D-A56750DC969E}" type="pres">
      <dgm:prSet presAssocID="{76194126-B73E-4232-B8F1-3B9E961D6F92}" presName="rootComposite" presStyleCnt="0"/>
      <dgm:spPr/>
    </dgm:pt>
    <dgm:pt modelId="{3A7F8CC2-D68D-48BE-83AE-788F8D5977CD}" type="pres">
      <dgm:prSet presAssocID="{76194126-B73E-4232-B8F1-3B9E961D6F9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A2F240-C768-4581-AA2F-8D22B24B3409}" type="pres">
      <dgm:prSet presAssocID="{76194126-B73E-4232-B8F1-3B9E961D6F92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ACDB24-8CF6-4752-A2D0-4F6F3F972E53}" type="pres">
      <dgm:prSet presAssocID="{76194126-B73E-4232-B8F1-3B9E961D6F92}" presName="hierChild4" presStyleCnt="0"/>
      <dgm:spPr/>
    </dgm:pt>
    <dgm:pt modelId="{E04B5D3F-D11F-47DD-BB80-96D842324BC1}" type="pres">
      <dgm:prSet presAssocID="{76194126-B73E-4232-B8F1-3B9E961D6F92}" presName="hierChild5" presStyleCnt="0"/>
      <dgm:spPr/>
    </dgm:pt>
    <dgm:pt modelId="{133EB231-5D20-48F0-BC33-65715C099859}" type="pres">
      <dgm:prSet presAssocID="{AAF9552B-5D4D-40E6-8F88-EA24FC70F014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0108CBA-4FDE-416D-B3F2-EE244945E87C}" type="pres">
      <dgm:prSet presAssocID="{F2B0B690-1CFF-4665-8199-4FE5DA46ECE6}" presName="hierRoot2" presStyleCnt="0">
        <dgm:presLayoutVars>
          <dgm:hierBranch val="init"/>
        </dgm:presLayoutVars>
      </dgm:prSet>
      <dgm:spPr/>
    </dgm:pt>
    <dgm:pt modelId="{0CCC5CA3-2BD1-4E32-B0F4-9D89C9FA90DC}" type="pres">
      <dgm:prSet presAssocID="{F2B0B690-1CFF-4665-8199-4FE5DA46ECE6}" presName="rootComposite" presStyleCnt="0"/>
      <dgm:spPr/>
    </dgm:pt>
    <dgm:pt modelId="{A82BEC34-80EB-4CD1-A203-B37DCF88882C}" type="pres">
      <dgm:prSet presAssocID="{F2B0B690-1CFF-4665-8199-4FE5DA46ECE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8FA9C-583A-4D56-AE7C-CA4CE9321A28}" type="pres">
      <dgm:prSet presAssocID="{F2B0B690-1CFF-4665-8199-4FE5DA46ECE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1B274B4-B3C2-4823-9026-059B93267A5D}" type="pres">
      <dgm:prSet presAssocID="{F2B0B690-1CFF-4665-8199-4FE5DA46ECE6}" presName="hierChild4" presStyleCnt="0"/>
      <dgm:spPr/>
    </dgm:pt>
    <dgm:pt modelId="{97137808-F839-4DAA-884B-633AA9E65EFC}" type="pres">
      <dgm:prSet presAssocID="{F2B0B690-1CFF-4665-8199-4FE5DA46ECE6}" presName="hierChild5" presStyleCnt="0"/>
      <dgm:spPr/>
    </dgm:pt>
    <dgm:pt modelId="{21CBF238-0B17-404A-8EEA-2C540E02C996}" type="pres">
      <dgm:prSet presAssocID="{BD9F24CA-038E-45FE-94F7-E9605E7D86B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5595191-2566-407D-8945-FCD4BF356E41}" type="pres">
      <dgm:prSet presAssocID="{64A04464-36C1-4A18-AF1B-A98B890DF9A0}" presName="hierRoot2" presStyleCnt="0">
        <dgm:presLayoutVars>
          <dgm:hierBranch val="init"/>
        </dgm:presLayoutVars>
      </dgm:prSet>
      <dgm:spPr/>
    </dgm:pt>
    <dgm:pt modelId="{F6872D2C-2EFE-4CF6-AB96-D9005612B5FB}" type="pres">
      <dgm:prSet presAssocID="{64A04464-36C1-4A18-AF1B-A98B890DF9A0}" presName="rootComposite" presStyleCnt="0"/>
      <dgm:spPr/>
    </dgm:pt>
    <dgm:pt modelId="{6D93CD1C-0593-42FB-995D-195C98284313}" type="pres">
      <dgm:prSet presAssocID="{64A04464-36C1-4A18-AF1B-A98B890DF9A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73290D-185B-44AB-B747-11091400795B}" type="pres">
      <dgm:prSet presAssocID="{64A04464-36C1-4A18-AF1B-A98B890DF9A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D828F2-FB40-45AA-942B-EBC5460AC098}" type="pres">
      <dgm:prSet presAssocID="{64A04464-36C1-4A18-AF1B-A98B890DF9A0}" presName="hierChild4" presStyleCnt="0"/>
      <dgm:spPr/>
    </dgm:pt>
    <dgm:pt modelId="{BAF676B3-EB89-4D16-83E4-252236F6E451}" type="pres">
      <dgm:prSet presAssocID="{64A04464-36C1-4A18-AF1B-A98B890DF9A0}" presName="hierChild5" presStyleCnt="0"/>
      <dgm:spPr/>
    </dgm:pt>
    <dgm:pt modelId="{DB5FAE70-1BB6-4C1B-9951-050D092F8C1F}" type="pres">
      <dgm:prSet presAssocID="{DEA71B98-58AB-4DD3-82B4-865FADB81FB0}" presName="hierChild3" presStyleCnt="0"/>
      <dgm:spPr/>
    </dgm:pt>
    <dgm:pt modelId="{B60C1BE9-59BD-4EBF-B320-A480E0435286}" type="pres">
      <dgm:prSet presAssocID="{9BF7783F-1880-4E83-871D-64A6218B253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6D8F6610-1B4A-41E7-8A54-C2815EC6811B}" type="pres">
      <dgm:prSet presAssocID="{E0CF9E46-77DC-4A87-AE0F-34783FB51196}" presName="hierRoot3" presStyleCnt="0">
        <dgm:presLayoutVars>
          <dgm:hierBranch val="init"/>
        </dgm:presLayoutVars>
      </dgm:prSet>
      <dgm:spPr/>
    </dgm:pt>
    <dgm:pt modelId="{1414118C-04B4-4914-9A2E-537ECBBA7E96}" type="pres">
      <dgm:prSet presAssocID="{E0CF9E46-77DC-4A87-AE0F-34783FB51196}" presName="rootComposite3" presStyleCnt="0"/>
      <dgm:spPr/>
    </dgm:pt>
    <dgm:pt modelId="{FACB076B-6D36-4A17-A49F-C648833A02DB}" type="pres">
      <dgm:prSet presAssocID="{E0CF9E46-77DC-4A87-AE0F-34783FB5119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6B901-89C3-4D15-AAC2-F46A29619419}" type="pres">
      <dgm:prSet presAssocID="{E0CF9E46-77DC-4A87-AE0F-34783FB51196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54D9ABD-63C8-4140-9842-66AC44BED0F0}" type="pres">
      <dgm:prSet presAssocID="{E0CF9E46-77DC-4A87-AE0F-34783FB51196}" presName="hierChild6" presStyleCnt="0"/>
      <dgm:spPr/>
    </dgm:pt>
    <dgm:pt modelId="{222FB5DB-3B38-48EA-B252-A36419EAA12C}" type="pres">
      <dgm:prSet presAssocID="{E0CF9E46-77DC-4A87-AE0F-34783FB51196}" presName="hierChild7" presStyleCnt="0"/>
      <dgm:spPr/>
    </dgm:pt>
  </dgm:ptLst>
  <dgm:cxnLst>
    <dgm:cxn modelId="{2B47B05B-63E9-433F-B52C-CEA7489543E7}" type="presOf" srcId="{8E559CB1-1495-4F3A-B86B-BC55E051D178}" destId="{ED750515-0E60-422C-96F7-6DC2B1A5312C}" srcOrd="0" destOrd="0" presId="urn:microsoft.com/office/officeart/2005/8/layout/orgChart1"/>
    <dgm:cxn modelId="{FC814117-94D3-40AB-B793-FA092AF1DD32}" type="presOf" srcId="{F2B0B690-1CFF-4665-8199-4FE5DA46ECE6}" destId="{A82BEC34-80EB-4CD1-A203-B37DCF88882C}" srcOrd="0" destOrd="0" presId="urn:microsoft.com/office/officeart/2005/8/layout/orgChart1"/>
    <dgm:cxn modelId="{BF986FEF-379D-4F93-908B-11824AF9F6D1}" srcId="{DEA71B98-58AB-4DD3-82B4-865FADB81FB0}" destId="{F2B0B690-1CFF-4665-8199-4FE5DA46ECE6}" srcOrd="2" destOrd="0" parTransId="{AAF9552B-5D4D-40E6-8F88-EA24FC70F014}" sibTransId="{06A355B1-B1EA-42BC-B285-F74D48B07C74}"/>
    <dgm:cxn modelId="{93B3A5B4-F7E2-4ED5-8A5A-D1827D1B0874}" srcId="{A84FF22A-96CA-491B-95C9-F2581649F783}" destId="{DEA71B98-58AB-4DD3-82B4-865FADB81FB0}" srcOrd="0" destOrd="0" parTransId="{7A27C6F3-F3D8-4651-8123-DC93FE8A5900}" sibTransId="{4121BBD5-4895-4276-8AF5-CDA0290A989B}"/>
    <dgm:cxn modelId="{CE169F2F-7B00-4A8E-9D36-CDFAAB8D9A02}" type="presOf" srcId="{64A04464-36C1-4A18-AF1B-A98B890DF9A0}" destId="{8273290D-185B-44AB-B747-11091400795B}" srcOrd="1" destOrd="0" presId="urn:microsoft.com/office/officeart/2005/8/layout/orgChart1"/>
    <dgm:cxn modelId="{9DE00374-F4C2-415D-9DAD-4529F97B9BEA}" type="presOf" srcId="{F2B0B690-1CFF-4665-8199-4FE5DA46ECE6}" destId="{DE68FA9C-583A-4D56-AE7C-CA4CE9321A28}" srcOrd="1" destOrd="0" presId="urn:microsoft.com/office/officeart/2005/8/layout/orgChart1"/>
    <dgm:cxn modelId="{F063F6D3-64B2-474E-8C73-29F09EEE3A12}" type="presOf" srcId="{AAF9552B-5D4D-40E6-8F88-EA24FC70F014}" destId="{133EB231-5D20-48F0-BC33-65715C099859}" srcOrd="0" destOrd="0" presId="urn:microsoft.com/office/officeart/2005/8/layout/orgChart1"/>
    <dgm:cxn modelId="{3A18D1AA-C1CC-401C-873B-BD09DFDD0216}" type="presOf" srcId="{76194126-B73E-4232-B8F1-3B9E961D6F92}" destId="{7CA2F240-C768-4581-AA2F-8D22B24B3409}" srcOrd="1" destOrd="0" presId="urn:microsoft.com/office/officeart/2005/8/layout/orgChart1"/>
    <dgm:cxn modelId="{6A7DA264-D441-4EA5-BA26-F075CD208FBA}" type="presOf" srcId="{E0CF9E46-77DC-4A87-AE0F-34783FB51196}" destId="{0446B901-89C3-4D15-AAC2-F46A29619419}" srcOrd="1" destOrd="0" presId="urn:microsoft.com/office/officeart/2005/8/layout/orgChart1"/>
    <dgm:cxn modelId="{AA1D9624-175B-4275-B336-99233760E8A8}" type="presOf" srcId="{DEA71B98-58AB-4DD3-82B4-865FADB81FB0}" destId="{AE384097-32EB-4391-AA20-DC36A8D9DFC8}" srcOrd="1" destOrd="0" presId="urn:microsoft.com/office/officeart/2005/8/layout/orgChart1"/>
    <dgm:cxn modelId="{DF16BC2A-D851-407C-8C3A-F7071B14A290}" type="presOf" srcId="{E0CF9E46-77DC-4A87-AE0F-34783FB51196}" destId="{FACB076B-6D36-4A17-A49F-C648833A02DB}" srcOrd="0" destOrd="0" presId="urn:microsoft.com/office/officeart/2005/8/layout/orgChart1"/>
    <dgm:cxn modelId="{81055C59-DA4F-4223-928C-4687A58FC189}" type="presOf" srcId="{64A04464-36C1-4A18-AF1B-A98B890DF9A0}" destId="{6D93CD1C-0593-42FB-995D-195C98284313}" srcOrd="0" destOrd="0" presId="urn:microsoft.com/office/officeart/2005/8/layout/orgChart1"/>
    <dgm:cxn modelId="{158B19F4-4E7D-415A-B661-F853FCC1C188}" srcId="{DEA71B98-58AB-4DD3-82B4-865FADB81FB0}" destId="{76194126-B73E-4232-B8F1-3B9E961D6F92}" srcOrd="1" destOrd="0" parTransId="{8E559CB1-1495-4F3A-B86B-BC55E051D178}" sibTransId="{EFB6224E-161A-4F67-9EB7-31F12142B962}"/>
    <dgm:cxn modelId="{EAB027B0-6F99-4504-BC21-1F5B0BDA9F1D}" type="presOf" srcId="{76194126-B73E-4232-B8F1-3B9E961D6F92}" destId="{3A7F8CC2-D68D-48BE-83AE-788F8D5977CD}" srcOrd="0" destOrd="0" presId="urn:microsoft.com/office/officeart/2005/8/layout/orgChart1"/>
    <dgm:cxn modelId="{1CD841F2-D609-41E9-9EB0-272CC7ED2014}" type="presOf" srcId="{DEA71B98-58AB-4DD3-82B4-865FADB81FB0}" destId="{56310EFD-6C9B-4A6D-9ACC-551531EEE45A}" srcOrd="0" destOrd="0" presId="urn:microsoft.com/office/officeart/2005/8/layout/orgChart1"/>
    <dgm:cxn modelId="{B710AD3B-D37D-4A02-941B-578C20069184}" type="presOf" srcId="{A84FF22A-96CA-491B-95C9-F2581649F783}" destId="{0F585D15-E165-4DC0-86F5-125F786E80C7}" srcOrd="0" destOrd="0" presId="urn:microsoft.com/office/officeart/2005/8/layout/orgChart1"/>
    <dgm:cxn modelId="{75A8FC26-52FD-45CA-A789-2D37C012D1BC}" type="presOf" srcId="{BD9F24CA-038E-45FE-94F7-E9605E7D86BB}" destId="{21CBF238-0B17-404A-8EEA-2C540E02C996}" srcOrd="0" destOrd="0" presId="urn:microsoft.com/office/officeart/2005/8/layout/orgChart1"/>
    <dgm:cxn modelId="{EE84E3AC-1FC3-4316-AEF1-8CCE1093C817}" srcId="{DEA71B98-58AB-4DD3-82B4-865FADB81FB0}" destId="{E0CF9E46-77DC-4A87-AE0F-34783FB51196}" srcOrd="0" destOrd="0" parTransId="{9BF7783F-1880-4E83-871D-64A6218B2535}" sibTransId="{1F522265-6C48-42EF-9012-86CACE526170}"/>
    <dgm:cxn modelId="{C1CEC292-FBCD-4767-B0E3-6E3C9FBFD806}" type="presOf" srcId="{9BF7783F-1880-4E83-871D-64A6218B2535}" destId="{B60C1BE9-59BD-4EBF-B320-A480E0435286}" srcOrd="0" destOrd="0" presId="urn:microsoft.com/office/officeart/2005/8/layout/orgChart1"/>
    <dgm:cxn modelId="{91298748-1FFC-4511-A75F-BF67FE5BC1DA}" srcId="{DEA71B98-58AB-4DD3-82B4-865FADB81FB0}" destId="{64A04464-36C1-4A18-AF1B-A98B890DF9A0}" srcOrd="3" destOrd="0" parTransId="{BD9F24CA-038E-45FE-94F7-E9605E7D86BB}" sibTransId="{59E8D8C2-2FA6-4DD1-9CD7-1BFE7A7BA45F}"/>
    <dgm:cxn modelId="{7FF71738-965C-4FD9-8EA6-CF296EDA6435}" type="presParOf" srcId="{0F585D15-E165-4DC0-86F5-125F786E80C7}" destId="{911ED0E0-DC8A-43C3-96D3-EC3365A694A2}" srcOrd="0" destOrd="0" presId="urn:microsoft.com/office/officeart/2005/8/layout/orgChart1"/>
    <dgm:cxn modelId="{D67C5F5C-3987-4943-AD5A-5157431FEA08}" type="presParOf" srcId="{911ED0E0-DC8A-43C3-96D3-EC3365A694A2}" destId="{5EE38A10-C7E3-42DF-A4BD-AEBA2548E8F8}" srcOrd="0" destOrd="0" presId="urn:microsoft.com/office/officeart/2005/8/layout/orgChart1"/>
    <dgm:cxn modelId="{DC8D0EB2-B31D-4387-9B36-B78F071DC276}" type="presParOf" srcId="{5EE38A10-C7E3-42DF-A4BD-AEBA2548E8F8}" destId="{56310EFD-6C9B-4A6D-9ACC-551531EEE45A}" srcOrd="0" destOrd="0" presId="urn:microsoft.com/office/officeart/2005/8/layout/orgChart1"/>
    <dgm:cxn modelId="{75F97F6A-B114-4D31-8E73-149DBCD4D8B7}" type="presParOf" srcId="{5EE38A10-C7E3-42DF-A4BD-AEBA2548E8F8}" destId="{AE384097-32EB-4391-AA20-DC36A8D9DFC8}" srcOrd="1" destOrd="0" presId="urn:microsoft.com/office/officeart/2005/8/layout/orgChart1"/>
    <dgm:cxn modelId="{84B1FDEF-7291-4001-AE97-E48453F341ED}" type="presParOf" srcId="{911ED0E0-DC8A-43C3-96D3-EC3365A694A2}" destId="{054E1776-E1D7-469D-B984-93637C3D7A5B}" srcOrd="1" destOrd="0" presId="urn:microsoft.com/office/officeart/2005/8/layout/orgChart1"/>
    <dgm:cxn modelId="{E932D4B1-DCD9-4C57-BEC5-550887743097}" type="presParOf" srcId="{054E1776-E1D7-469D-B984-93637C3D7A5B}" destId="{ED750515-0E60-422C-96F7-6DC2B1A5312C}" srcOrd="0" destOrd="0" presId="urn:microsoft.com/office/officeart/2005/8/layout/orgChart1"/>
    <dgm:cxn modelId="{63D2DF19-E990-4191-A0E1-C74CCBFD5C25}" type="presParOf" srcId="{054E1776-E1D7-469D-B984-93637C3D7A5B}" destId="{2F89CCF3-2B4A-4695-B3E1-33B5B56E196F}" srcOrd="1" destOrd="0" presId="urn:microsoft.com/office/officeart/2005/8/layout/orgChart1"/>
    <dgm:cxn modelId="{0FAE4E48-7FA7-4050-BFA4-4DFFBAF776D8}" type="presParOf" srcId="{2F89CCF3-2B4A-4695-B3E1-33B5B56E196F}" destId="{30CAF581-F13B-4F3A-864D-A56750DC969E}" srcOrd="0" destOrd="0" presId="urn:microsoft.com/office/officeart/2005/8/layout/orgChart1"/>
    <dgm:cxn modelId="{4A68C064-B515-413C-9AE2-E8F595B9B80B}" type="presParOf" srcId="{30CAF581-F13B-4F3A-864D-A56750DC969E}" destId="{3A7F8CC2-D68D-48BE-83AE-788F8D5977CD}" srcOrd="0" destOrd="0" presId="urn:microsoft.com/office/officeart/2005/8/layout/orgChart1"/>
    <dgm:cxn modelId="{67376774-57A4-4BCC-A35B-F341F449CAD8}" type="presParOf" srcId="{30CAF581-F13B-4F3A-864D-A56750DC969E}" destId="{7CA2F240-C768-4581-AA2F-8D22B24B3409}" srcOrd="1" destOrd="0" presId="urn:microsoft.com/office/officeart/2005/8/layout/orgChart1"/>
    <dgm:cxn modelId="{B83A425C-4B88-440C-B9FE-9C23BAC5CCCE}" type="presParOf" srcId="{2F89CCF3-2B4A-4695-B3E1-33B5B56E196F}" destId="{21ACDB24-8CF6-4752-A2D0-4F6F3F972E53}" srcOrd="1" destOrd="0" presId="urn:microsoft.com/office/officeart/2005/8/layout/orgChart1"/>
    <dgm:cxn modelId="{5068F168-5DE4-4CAA-8766-7EDE3AF96717}" type="presParOf" srcId="{2F89CCF3-2B4A-4695-B3E1-33B5B56E196F}" destId="{E04B5D3F-D11F-47DD-BB80-96D842324BC1}" srcOrd="2" destOrd="0" presId="urn:microsoft.com/office/officeart/2005/8/layout/orgChart1"/>
    <dgm:cxn modelId="{FEA98DAA-6DA2-42EB-9521-3BA2691A49AF}" type="presParOf" srcId="{054E1776-E1D7-469D-B984-93637C3D7A5B}" destId="{133EB231-5D20-48F0-BC33-65715C099859}" srcOrd="2" destOrd="0" presId="urn:microsoft.com/office/officeart/2005/8/layout/orgChart1"/>
    <dgm:cxn modelId="{109B926E-108C-4715-87A5-D59EC1B65709}" type="presParOf" srcId="{054E1776-E1D7-469D-B984-93637C3D7A5B}" destId="{20108CBA-4FDE-416D-B3F2-EE244945E87C}" srcOrd="3" destOrd="0" presId="urn:microsoft.com/office/officeart/2005/8/layout/orgChart1"/>
    <dgm:cxn modelId="{CFB38B60-1510-4AA2-BEB9-49472BF52E50}" type="presParOf" srcId="{20108CBA-4FDE-416D-B3F2-EE244945E87C}" destId="{0CCC5CA3-2BD1-4E32-B0F4-9D89C9FA90DC}" srcOrd="0" destOrd="0" presId="urn:microsoft.com/office/officeart/2005/8/layout/orgChart1"/>
    <dgm:cxn modelId="{EAC4B6EE-48C0-41DB-B465-3CF0FACC277F}" type="presParOf" srcId="{0CCC5CA3-2BD1-4E32-B0F4-9D89C9FA90DC}" destId="{A82BEC34-80EB-4CD1-A203-B37DCF88882C}" srcOrd="0" destOrd="0" presId="urn:microsoft.com/office/officeart/2005/8/layout/orgChart1"/>
    <dgm:cxn modelId="{40CE81C9-34CD-4BFE-B9DB-802568C0DE69}" type="presParOf" srcId="{0CCC5CA3-2BD1-4E32-B0F4-9D89C9FA90DC}" destId="{DE68FA9C-583A-4D56-AE7C-CA4CE9321A28}" srcOrd="1" destOrd="0" presId="urn:microsoft.com/office/officeart/2005/8/layout/orgChart1"/>
    <dgm:cxn modelId="{459E5561-5151-4D4A-BEC5-61D505A9CF8B}" type="presParOf" srcId="{20108CBA-4FDE-416D-B3F2-EE244945E87C}" destId="{11B274B4-B3C2-4823-9026-059B93267A5D}" srcOrd="1" destOrd="0" presId="urn:microsoft.com/office/officeart/2005/8/layout/orgChart1"/>
    <dgm:cxn modelId="{DB43534A-A9B5-4D66-8C10-C9AAE56144A8}" type="presParOf" srcId="{20108CBA-4FDE-416D-B3F2-EE244945E87C}" destId="{97137808-F839-4DAA-884B-633AA9E65EFC}" srcOrd="2" destOrd="0" presId="urn:microsoft.com/office/officeart/2005/8/layout/orgChart1"/>
    <dgm:cxn modelId="{1AD55998-EBA7-4331-A557-FD43F914D2AA}" type="presParOf" srcId="{054E1776-E1D7-469D-B984-93637C3D7A5B}" destId="{21CBF238-0B17-404A-8EEA-2C540E02C996}" srcOrd="4" destOrd="0" presId="urn:microsoft.com/office/officeart/2005/8/layout/orgChart1"/>
    <dgm:cxn modelId="{C263CA3B-A1E7-41CE-8361-E6A7B8FA7560}" type="presParOf" srcId="{054E1776-E1D7-469D-B984-93637C3D7A5B}" destId="{F5595191-2566-407D-8945-FCD4BF356E41}" srcOrd="5" destOrd="0" presId="urn:microsoft.com/office/officeart/2005/8/layout/orgChart1"/>
    <dgm:cxn modelId="{410DD9E3-7033-41DE-A3FC-58D74B817B99}" type="presParOf" srcId="{F5595191-2566-407D-8945-FCD4BF356E41}" destId="{F6872D2C-2EFE-4CF6-AB96-D9005612B5FB}" srcOrd="0" destOrd="0" presId="urn:microsoft.com/office/officeart/2005/8/layout/orgChart1"/>
    <dgm:cxn modelId="{21333E38-83A3-4E67-8D80-D667B044EB79}" type="presParOf" srcId="{F6872D2C-2EFE-4CF6-AB96-D9005612B5FB}" destId="{6D93CD1C-0593-42FB-995D-195C98284313}" srcOrd="0" destOrd="0" presId="urn:microsoft.com/office/officeart/2005/8/layout/orgChart1"/>
    <dgm:cxn modelId="{A0D29F9A-EB3D-4F15-A065-4BAD6DCA80F8}" type="presParOf" srcId="{F6872D2C-2EFE-4CF6-AB96-D9005612B5FB}" destId="{8273290D-185B-44AB-B747-11091400795B}" srcOrd="1" destOrd="0" presId="urn:microsoft.com/office/officeart/2005/8/layout/orgChart1"/>
    <dgm:cxn modelId="{3D9E0F97-632B-401B-B15E-52CD3ECDD29C}" type="presParOf" srcId="{F5595191-2566-407D-8945-FCD4BF356E41}" destId="{0BD828F2-FB40-45AA-942B-EBC5460AC098}" srcOrd="1" destOrd="0" presId="urn:microsoft.com/office/officeart/2005/8/layout/orgChart1"/>
    <dgm:cxn modelId="{D638FE68-62B4-4567-9ABF-BFFCEF967CB4}" type="presParOf" srcId="{F5595191-2566-407D-8945-FCD4BF356E41}" destId="{BAF676B3-EB89-4D16-83E4-252236F6E451}" srcOrd="2" destOrd="0" presId="urn:microsoft.com/office/officeart/2005/8/layout/orgChart1"/>
    <dgm:cxn modelId="{46EAFD40-1361-4296-977C-5F0DCF1C61AE}" type="presParOf" srcId="{911ED0E0-DC8A-43C3-96D3-EC3365A694A2}" destId="{DB5FAE70-1BB6-4C1B-9951-050D092F8C1F}" srcOrd="2" destOrd="0" presId="urn:microsoft.com/office/officeart/2005/8/layout/orgChart1"/>
    <dgm:cxn modelId="{ED6658E5-8C89-427C-9011-69E97206646C}" type="presParOf" srcId="{DB5FAE70-1BB6-4C1B-9951-050D092F8C1F}" destId="{B60C1BE9-59BD-4EBF-B320-A480E0435286}" srcOrd="0" destOrd="0" presId="urn:microsoft.com/office/officeart/2005/8/layout/orgChart1"/>
    <dgm:cxn modelId="{B07DBBD2-7A60-4C9B-8CDF-8FFA587C3EFE}" type="presParOf" srcId="{DB5FAE70-1BB6-4C1B-9951-050D092F8C1F}" destId="{6D8F6610-1B4A-41E7-8A54-C2815EC6811B}" srcOrd="1" destOrd="0" presId="urn:microsoft.com/office/officeart/2005/8/layout/orgChart1"/>
    <dgm:cxn modelId="{CD4E9EE9-A730-4C6A-B8B3-319972D1611F}" type="presParOf" srcId="{6D8F6610-1B4A-41E7-8A54-C2815EC6811B}" destId="{1414118C-04B4-4914-9A2E-537ECBBA7E96}" srcOrd="0" destOrd="0" presId="urn:microsoft.com/office/officeart/2005/8/layout/orgChart1"/>
    <dgm:cxn modelId="{6BEB0F6C-BBC0-49A6-9F3B-5AD6B33B4CD0}" type="presParOf" srcId="{1414118C-04B4-4914-9A2E-537ECBBA7E96}" destId="{FACB076B-6D36-4A17-A49F-C648833A02DB}" srcOrd="0" destOrd="0" presId="urn:microsoft.com/office/officeart/2005/8/layout/orgChart1"/>
    <dgm:cxn modelId="{1861669A-5DA6-4BE9-A925-0E480B4AF62C}" type="presParOf" srcId="{1414118C-04B4-4914-9A2E-537ECBBA7E96}" destId="{0446B901-89C3-4D15-AAC2-F46A29619419}" srcOrd="1" destOrd="0" presId="urn:microsoft.com/office/officeart/2005/8/layout/orgChart1"/>
    <dgm:cxn modelId="{2C908707-0AC1-4162-B14F-46290C9CDFD4}" type="presParOf" srcId="{6D8F6610-1B4A-41E7-8A54-C2815EC6811B}" destId="{F54D9ABD-63C8-4140-9842-66AC44BED0F0}" srcOrd="1" destOrd="0" presId="urn:microsoft.com/office/officeart/2005/8/layout/orgChart1"/>
    <dgm:cxn modelId="{17C8D207-E20F-4619-8EE7-E158626A4EBE}" type="presParOf" srcId="{6D8F6610-1B4A-41E7-8A54-C2815EC6811B}" destId="{222FB5DB-3B38-48EA-B252-A36419EAA1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D55820-19D3-41A6-B154-CEEC773DBAF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CF90E9-E505-4B27-8C82-2F3B0C5780DA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Director(a) Administrativo(a)</a:t>
          </a:r>
          <a:endParaRPr kumimoji="1" lang="es-ES" altLang="es-MX" sz="1200" dirty="0" smtClean="0">
            <a:latin typeface="+mn-lt"/>
          </a:endParaRPr>
        </a:p>
      </dgm:t>
    </dgm:pt>
    <dgm:pt modelId="{6A53F8CF-9C6F-4EEB-9F8D-D8F49233A946}" type="parTrans" cxnId="{1498BC61-59FB-433A-AF40-1736385893A5}">
      <dgm:prSet/>
      <dgm:spPr/>
      <dgm:t>
        <a:bodyPr/>
        <a:lstStyle/>
        <a:p>
          <a:endParaRPr lang="es-ES" sz="1200"/>
        </a:p>
      </dgm:t>
    </dgm:pt>
    <dgm:pt modelId="{EC769B02-1EF5-4419-8B09-F7A6156BF45A}" type="sibTrans" cxnId="{1498BC61-59FB-433A-AF40-1736385893A5}">
      <dgm:prSet/>
      <dgm:spPr/>
      <dgm:t>
        <a:bodyPr/>
        <a:lstStyle/>
        <a:p>
          <a:endParaRPr lang="es-ES" sz="1200"/>
        </a:p>
      </dgm:t>
    </dgm:pt>
    <dgm:pt modelId="{E2D90E06-2361-45C5-B93E-D900E8947015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</a:t>
          </a:r>
        </a:p>
      </dgm:t>
    </dgm:pt>
    <dgm:pt modelId="{B373E078-33A8-430E-A396-9C9FC6DA42A5}" type="parTrans" cxnId="{CCB4A98A-DD4D-492F-8AF2-1FDDA79E0192}">
      <dgm:prSet/>
      <dgm:spPr/>
      <dgm:t>
        <a:bodyPr/>
        <a:lstStyle/>
        <a:p>
          <a:endParaRPr lang="es-ES" sz="1200"/>
        </a:p>
      </dgm:t>
    </dgm:pt>
    <dgm:pt modelId="{62634F4F-3FF3-4D04-812E-42A2CC6F546F}" type="sibTrans" cxnId="{CCB4A98A-DD4D-492F-8AF2-1FDDA79E0192}">
      <dgm:prSet/>
      <dgm:spPr/>
      <dgm:t>
        <a:bodyPr/>
        <a:lstStyle/>
        <a:p>
          <a:endParaRPr lang="es-ES" sz="1200"/>
        </a:p>
      </dgm:t>
    </dgm:pt>
    <dgm:pt modelId="{50D65F8E-D4C6-485E-ABBD-6234CF50E9F3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Coordinador(a) Administrativo(a)</a:t>
          </a:r>
        </a:p>
      </dgm:t>
    </dgm:pt>
    <dgm:pt modelId="{C650E12E-C7A7-4959-AE18-C012A393FE8F}" type="parTrans" cxnId="{DC07C3C0-87A1-49FA-982A-58EB3BEADDA0}">
      <dgm:prSet/>
      <dgm:spPr/>
      <dgm:t>
        <a:bodyPr/>
        <a:lstStyle/>
        <a:p>
          <a:endParaRPr lang="es-ES" sz="1200"/>
        </a:p>
      </dgm:t>
    </dgm:pt>
    <dgm:pt modelId="{DCE528C0-B4D3-4021-9E62-926AEB7383EF}" type="sibTrans" cxnId="{DC07C3C0-87A1-49FA-982A-58EB3BEADDA0}">
      <dgm:prSet/>
      <dgm:spPr/>
      <dgm:t>
        <a:bodyPr/>
        <a:lstStyle/>
        <a:p>
          <a:endParaRPr lang="es-ES" sz="1200"/>
        </a:p>
      </dgm:t>
    </dgm:pt>
    <dgm:pt modelId="{AC7DA66F-2574-476A-8A9F-B9961F08F175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Área de Operaciones</a:t>
          </a:r>
          <a:endParaRPr lang="es-ES" sz="1200" dirty="0"/>
        </a:p>
      </dgm:t>
    </dgm:pt>
    <dgm:pt modelId="{F9FD2CB1-4C3B-4CE6-84F7-B02645A4019D}" type="parTrans" cxnId="{856687FD-AC5C-4FA5-A6F9-092DC8F10D75}">
      <dgm:prSet/>
      <dgm:spPr/>
      <dgm:t>
        <a:bodyPr/>
        <a:lstStyle/>
        <a:p>
          <a:endParaRPr lang="es-ES" sz="1200"/>
        </a:p>
      </dgm:t>
    </dgm:pt>
    <dgm:pt modelId="{18F09E57-44A9-477C-B5DB-3FE0823AF38A}" type="sibTrans" cxnId="{856687FD-AC5C-4FA5-A6F9-092DC8F10D75}">
      <dgm:prSet/>
      <dgm:spPr/>
      <dgm:t>
        <a:bodyPr/>
        <a:lstStyle/>
        <a:p>
          <a:endParaRPr lang="es-ES" sz="1200"/>
        </a:p>
      </dgm:t>
    </dgm:pt>
    <dgm:pt modelId="{6B798A04-DB3B-4285-8322-3FBDAEBBEF3B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Coordinador(a) de Seguimiento y Control</a:t>
          </a:r>
        </a:p>
      </dgm:t>
    </dgm:pt>
    <dgm:pt modelId="{CE8CD39B-6C20-43C3-AD51-D2E8284F3444}" type="parTrans" cxnId="{BD472217-F774-4906-8A78-01F9C3358777}">
      <dgm:prSet/>
      <dgm:spPr/>
      <dgm:t>
        <a:bodyPr/>
        <a:lstStyle/>
        <a:p>
          <a:endParaRPr lang="es-ES" sz="1200"/>
        </a:p>
      </dgm:t>
    </dgm:pt>
    <dgm:pt modelId="{29C4BBE9-86A4-40B8-B98B-16F2A532EB2A}" type="sibTrans" cxnId="{BD472217-F774-4906-8A78-01F9C3358777}">
      <dgm:prSet/>
      <dgm:spPr/>
      <dgm:t>
        <a:bodyPr/>
        <a:lstStyle/>
        <a:p>
          <a:endParaRPr lang="es-ES" sz="1200"/>
        </a:p>
      </dgm:t>
    </dgm:pt>
    <dgm:pt modelId="{4ACB751E-FA47-466B-A79F-2F8CB8F05D9E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Chofer</a:t>
          </a:r>
        </a:p>
      </dgm:t>
    </dgm:pt>
    <dgm:pt modelId="{2A921909-0F96-4FF5-B436-1909FED4F79F}" type="parTrans" cxnId="{EEF4CECC-B034-47EA-ACEA-B0BB99BE61D1}">
      <dgm:prSet/>
      <dgm:spPr/>
      <dgm:t>
        <a:bodyPr/>
        <a:lstStyle/>
        <a:p>
          <a:endParaRPr lang="es-ES" sz="1200"/>
        </a:p>
      </dgm:t>
    </dgm:pt>
    <dgm:pt modelId="{B7E018E5-F1C4-441F-8CC1-DD4E0A495FAC}" type="sibTrans" cxnId="{EEF4CECC-B034-47EA-ACEA-B0BB99BE61D1}">
      <dgm:prSet/>
      <dgm:spPr/>
      <dgm:t>
        <a:bodyPr/>
        <a:lstStyle/>
        <a:p>
          <a:endParaRPr lang="es-ES" sz="1200"/>
        </a:p>
      </dgm:t>
    </dgm:pt>
    <dgm:pt modelId="{51537EA4-EBAB-4FD8-AA26-B9A5AE1D7F06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Área de Siniestros y Control Vehicular</a:t>
          </a:r>
        </a:p>
      </dgm:t>
    </dgm:pt>
    <dgm:pt modelId="{642A3D72-C368-4DC0-84DF-4269D82FA933}" type="parTrans" cxnId="{8011DAFD-3F0F-421A-ADB8-E27C59769345}">
      <dgm:prSet/>
      <dgm:spPr/>
      <dgm:t>
        <a:bodyPr/>
        <a:lstStyle/>
        <a:p>
          <a:endParaRPr lang="es-ES" sz="1200"/>
        </a:p>
      </dgm:t>
    </dgm:pt>
    <dgm:pt modelId="{FEB04F23-B9FF-4B55-97E6-741ECE9C35DB}" type="sibTrans" cxnId="{8011DAFD-3F0F-421A-ADB8-E27C59769345}">
      <dgm:prSet/>
      <dgm:spPr/>
      <dgm:t>
        <a:bodyPr/>
        <a:lstStyle/>
        <a:p>
          <a:endParaRPr lang="es-ES" sz="1200"/>
        </a:p>
      </dgm:t>
    </dgm:pt>
    <dgm:pt modelId="{35C95C80-61AB-4A2E-B3B2-C316400BA287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Dictaminador(a)</a:t>
          </a:r>
        </a:p>
      </dgm:t>
    </dgm:pt>
    <dgm:pt modelId="{4E3499F6-B3D8-4C2D-A679-29BFF5A701F3}" type="parTrans" cxnId="{F4D09BC6-7C62-4C5E-BB43-B0301681E0A1}">
      <dgm:prSet/>
      <dgm:spPr/>
      <dgm:t>
        <a:bodyPr/>
        <a:lstStyle/>
        <a:p>
          <a:endParaRPr lang="es-ES" sz="1200"/>
        </a:p>
      </dgm:t>
    </dgm:pt>
    <dgm:pt modelId="{649BD065-4C80-4987-B9FB-8CC6DDCB029F}" type="sibTrans" cxnId="{F4D09BC6-7C62-4C5E-BB43-B0301681E0A1}">
      <dgm:prSet/>
      <dgm:spPr/>
      <dgm:t>
        <a:bodyPr/>
        <a:lstStyle/>
        <a:p>
          <a:endParaRPr lang="es-ES" sz="1200"/>
        </a:p>
      </dgm:t>
    </dgm:pt>
    <dgm:pt modelId="{4F1C1271-A686-4B73-9C86-717907E546E9}" type="asst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Auxiliar</a:t>
          </a:r>
        </a:p>
      </dgm:t>
    </dgm:pt>
    <dgm:pt modelId="{0A035845-4994-4951-86A9-D4898E7083E6}" type="parTrans" cxnId="{18579A6B-793F-49D6-8FCE-7C3C90610A16}">
      <dgm:prSet/>
      <dgm:spPr/>
      <dgm:t>
        <a:bodyPr/>
        <a:lstStyle/>
        <a:p>
          <a:endParaRPr lang="es-ES" sz="1200"/>
        </a:p>
      </dgm:t>
    </dgm:pt>
    <dgm:pt modelId="{374C1433-DD38-49B7-A505-D5A5DDB8BFA0}" type="sibTrans" cxnId="{18579A6B-793F-49D6-8FCE-7C3C90610A16}">
      <dgm:prSet/>
      <dgm:spPr/>
      <dgm:t>
        <a:bodyPr/>
        <a:lstStyle/>
        <a:p>
          <a:endParaRPr lang="es-ES" sz="1200"/>
        </a:p>
      </dgm:t>
    </dgm:pt>
    <dgm:pt modelId="{CC2699DD-2459-4073-B9BB-6AED373ECB16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Intendente</a:t>
          </a:r>
        </a:p>
      </dgm:t>
    </dgm:pt>
    <dgm:pt modelId="{DEF3575B-47FD-4E5B-9E11-D1ACCAEB7488}" type="parTrans" cxnId="{2CB9D8D5-EFA9-4ACB-BC25-911D87FE3EB5}">
      <dgm:prSet/>
      <dgm:spPr/>
      <dgm:t>
        <a:bodyPr/>
        <a:lstStyle/>
        <a:p>
          <a:endParaRPr lang="es-ES" sz="1200"/>
        </a:p>
      </dgm:t>
    </dgm:pt>
    <dgm:pt modelId="{195B4A20-8966-4282-A25B-E7F9282312D9}" type="sibTrans" cxnId="{2CB9D8D5-EFA9-4ACB-BC25-911D87FE3EB5}">
      <dgm:prSet/>
      <dgm:spPr/>
      <dgm:t>
        <a:bodyPr/>
        <a:lstStyle/>
        <a:p>
          <a:endParaRPr lang="es-ES" sz="1200"/>
        </a:p>
      </dgm:t>
    </dgm:pt>
    <dgm:pt modelId="{F7D9631D-7851-4014-93A8-4F126708D9F4}" type="pres">
      <dgm:prSet presAssocID="{F3D55820-19D3-41A6-B154-CEEC773DBA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1BD4C1-0EE5-4267-98A7-781E85548E34}" type="pres">
      <dgm:prSet presAssocID="{49CF90E9-E505-4B27-8C82-2F3B0C5780DA}" presName="hierRoot1" presStyleCnt="0">
        <dgm:presLayoutVars>
          <dgm:hierBranch val="init"/>
        </dgm:presLayoutVars>
      </dgm:prSet>
      <dgm:spPr/>
    </dgm:pt>
    <dgm:pt modelId="{BAC2DBF8-21AE-471D-977F-05E5DBFD59A0}" type="pres">
      <dgm:prSet presAssocID="{49CF90E9-E505-4B27-8C82-2F3B0C5780DA}" presName="rootComposite1" presStyleCnt="0"/>
      <dgm:spPr/>
    </dgm:pt>
    <dgm:pt modelId="{C63A6B9A-E2B3-4610-9418-FE5C5DB71A08}" type="pres">
      <dgm:prSet presAssocID="{49CF90E9-E505-4B27-8C82-2F3B0C5780DA}" presName="rootText1" presStyleLbl="node0" presStyleIdx="0" presStyleCnt="1" custScaleX="2176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891340-913F-4BF5-B891-D71E8705B25F}" type="pres">
      <dgm:prSet presAssocID="{49CF90E9-E505-4B27-8C82-2F3B0C5780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804AF8D-3C5C-4963-A6E2-1A0B98BDB958}" type="pres">
      <dgm:prSet presAssocID="{49CF90E9-E505-4B27-8C82-2F3B0C5780DA}" presName="hierChild2" presStyleCnt="0"/>
      <dgm:spPr/>
    </dgm:pt>
    <dgm:pt modelId="{E6278785-07A5-4E92-B545-69FA967C05A2}" type="pres">
      <dgm:prSet presAssocID="{C650E12E-C7A7-4959-AE18-C012A393FE8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45C0D1EB-31A8-4FE9-9E8D-032F9AC0FDD6}" type="pres">
      <dgm:prSet presAssocID="{50D65F8E-D4C6-485E-ABBD-6234CF50E9F3}" presName="hierRoot2" presStyleCnt="0">
        <dgm:presLayoutVars>
          <dgm:hierBranch val="init"/>
        </dgm:presLayoutVars>
      </dgm:prSet>
      <dgm:spPr/>
    </dgm:pt>
    <dgm:pt modelId="{8DB73F51-821D-4351-8D09-E32EA39BE341}" type="pres">
      <dgm:prSet presAssocID="{50D65F8E-D4C6-485E-ABBD-6234CF50E9F3}" presName="rootComposite" presStyleCnt="0"/>
      <dgm:spPr/>
    </dgm:pt>
    <dgm:pt modelId="{DFB48555-CEE0-4847-8AA0-62192E12C166}" type="pres">
      <dgm:prSet presAssocID="{50D65F8E-D4C6-485E-ABBD-6234CF50E9F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D1FB1E-C955-40C4-8AC8-A2EEE633CB26}" type="pres">
      <dgm:prSet presAssocID="{50D65F8E-D4C6-485E-ABBD-6234CF50E9F3}" presName="rootConnector" presStyleLbl="node2" presStyleIdx="0" presStyleCnt="4"/>
      <dgm:spPr/>
      <dgm:t>
        <a:bodyPr/>
        <a:lstStyle/>
        <a:p>
          <a:endParaRPr lang="es-ES"/>
        </a:p>
      </dgm:t>
    </dgm:pt>
    <dgm:pt modelId="{A28D98A2-67EC-4028-95D8-893CEA4C83F7}" type="pres">
      <dgm:prSet presAssocID="{50D65F8E-D4C6-485E-ABBD-6234CF50E9F3}" presName="hierChild4" presStyleCnt="0"/>
      <dgm:spPr/>
    </dgm:pt>
    <dgm:pt modelId="{631D5A46-74BD-4C76-819D-388A169E363B}" type="pres">
      <dgm:prSet presAssocID="{50D65F8E-D4C6-485E-ABBD-6234CF50E9F3}" presName="hierChild5" presStyleCnt="0"/>
      <dgm:spPr/>
    </dgm:pt>
    <dgm:pt modelId="{3B92895F-7D1A-46D8-85CF-8756D312365B}" type="pres">
      <dgm:prSet presAssocID="{F9FD2CB1-4C3B-4CE6-84F7-B02645A4019D}" presName="Name37" presStyleLbl="parChTrans1D2" presStyleIdx="1" presStyleCnt="9"/>
      <dgm:spPr/>
      <dgm:t>
        <a:bodyPr/>
        <a:lstStyle/>
        <a:p>
          <a:endParaRPr lang="es-ES"/>
        </a:p>
      </dgm:t>
    </dgm:pt>
    <dgm:pt modelId="{2E7E750C-8C22-4355-AAE6-A3586677F2EF}" type="pres">
      <dgm:prSet presAssocID="{AC7DA66F-2574-476A-8A9F-B9961F08F175}" presName="hierRoot2" presStyleCnt="0">
        <dgm:presLayoutVars>
          <dgm:hierBranch val="init"/>
        </dgm:presLayoutVars>
      </dgm:prSet>
      <dgm:spPr/>
    </dgm:pt>
    <dgm:pt modelId="{31903421-9D12-4F08-B63E-7C41A297A79F}" type="pres">
      <dgm:prSet presAssocID="{AC7DA66F-2574-476A-8A9F-B9961F08F175}" presName="rootComposite" presStyleCnt="0"/>
      <dgm:spPr/>
    </dgm:pt>
    <dgm:pt modelId="{D6EB7319-6085-4A49-BA61-5885CAC4D5E3}" type="pres">
      <dgm:prSet presAssocID="{AC7DA66F-2574-476A-8A9F-B9961F08F17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C9D135-ECD9-4586-AC97-0158C3FBAF82}" type="pres">
      <dgm:prSet presAssocID="{AC7DA66F-2574-476A-8A9F-B9961F08F17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67A6863-B611-4344-B3B5-DE2C228003E1}" type="pres">
      <dgm:prSet presAssocID="{AC7DA66F-2574-476A-8A9F-B9961F08F175}" presName="hierChild4" presStyleCnt="0"/>
      <dgm:spPr/>
    </dgm:pt>
    <dgm:pt modelId="{FFA47675-EFE9-4A6E-831C-5514CD4E21BA}" type="pres">
      <dgm:prSet presAssocID="{AC7DA66F-2574-476A-8A9F-B9961F08F175}" presName="hierChild5" presStyleCnt="0"/>
      <dgm:spPr/>
    </dgm:pt>
    <dgm:pt modelId="{3C8865BD-ACD4-44BE-ADAE-8C320DF062D0}" type="pres">
      <dgm:prSet presAssocID="{CE8CD39B-6C20-43C3-AD51-D2E8284F3444}" presName="Name37" presStyleLbl="parChTrans1D2" presStyleIdx="2" presStyleCnt="9"/>
      <dgm:spPr/>
      <dgm:t>
        <a:bodyPr/>
        <a:lstStyle/>
        <a:p>
          <a:endParaRPr lang="es-ES"/>
        </a:p>
      </dgm:t>
    </dgm:pt>
    <dgm:pt modelId="{BA703756-8E01-4859-A7FC-2AA5E2792A9C}" type="pres">
      <dgm:prSet presAssocID="{6B798A04-DB3B-4285-8322-3FBDAEBBEF3B}" presName="hierRoot2" presStyleCnt="0">
        <dgm:presLayoutVars>
          <dgm:hierBranch val="init"/>
        </dgm:presLayoutVars>
      </dgm:prSet>
      <dgm:spPr/>
    </dgm:pt>
    <dgm:pt modelId="{80865FE1-BD52-4474-9DCA-B9709728E36F}" type="pres">
      <dgm:prSet presAssocID="{6B798A04-DB3B-4285-8322-3FBDAEBBEF3B}" presName="rootComposite" presStyleCnt="0"/>
      <dgm:spPr/>
    </dgm:pt>
    <dgm:pt modelId="{B09AD3B4-E434-4C7A-B453-378AC4542DF4}" type="pres">
      <dgm:prSet presAssocID="{6B798A04-DB3B-4285-8322-3FBDAEBBEF3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C25515-02A5-4ED0-A323-EC216E040F95}" type="pres">
      <dgm:prSet presAssocID="{6B798A04-DB3B-4285-8322-3FBDAEBBEF3B}" presName="rootConnector" presStyleLbl="node2" presStyleIdx="2" presStyleCnt="4"/>
      <dgm:spPr/>
      <dgm:t>
        <a:bodyPr/>
        <a:lstStyle/>
        <a:p>
          <a:endParaRPr lang="es-ES"/>
        </a:p>
      </dgm:t>
    </dgm:pt>
    <dgm:pt modelId="{1A915A93-BAA9-4250-BBE6-262361086DE2}" type="pres">
      <dgm:prSet presAssocID="{6B798A04-DB3B-4285-8322-3FBDAEBBEF3B}" presName="hierChild4" presStyleCnt="0"/>
      <dgm:spPr/>
    </dgm:pt>
    <dgm:pt modelId="{5AE5B466-9C9B-4165-A518-1000F34A78A8}" type="pres">
      <dgm:prSet presAssocID="{6B798A04-DB3B-4285-8322-3FBDAEBBEF3B}" presName="hierChild5" presStyleCnt="0"/>
      <dgm:spPr/>
    </dgm:pt>
    <dgm:pt modelId="{3F4E1D77-CB52-4B60-91E3-DD6C23B99A2F}" type="pres">
      <dgm:prSet presAssocID="{642A3D72-C368-4DC0-84DF-4269D82FA933}" presName="Name37" presStyleLbl="parChTrans1D2" presStyleIdx="3" presStyleCnt="9"/>
      <dgm:spPr/>
      <dgm:t>
        <a:bodyPr/>
        <a:lstStyle/>
        <a:p>
          <a:endParaRPr lang="es-ES"/>
        </a:p>
      </dgm:t>
    </dgm:pt>
    <dgm:pt modelId="{BFCC1F53-A195-4D76-88A1-45590B2F6A87}" type="pres">
      <dgm:prSet presAssocID="{51537EA4-EBAB-4FD8-AA26-B9A5AE1D7F06}" presName="hierRoot2" presStyleCnt="0">
        <dgm:presLayoutVars>
          <dgm:hierBranch val="init"/>
        </dgm:presLayoutVars>
      </dgm:prSet>
      <dgm:spPr/>
    </dgm:pt>
    <dgm:pt modelId="{DDA12223-1349-443B-881F-044F09DD2345}" type="pres">
      <dgm:prSet presAssocID="{51537EA4-EBAB-4FD8-AA26-B9A5AE1D7F06}" presName="rootComposite" presStyleCnt="0"/>
      <dgm:spPr/>
    </dgm:pt>
    <dgm:pt modelId="{2DAD1C87-A324-4C67-B6F1-00051D9423BE}" type="pres">
      <dgm:prSet presAssocID="{51537EA4-EBAB-4FD8-AA26-B9A5AE1D7F0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27089-B560-47B5-AE00-59271136D357}" type="pres">
      <dgm:prSet presAssocID="{51537EA4-EBAB-4FD8-AA26-B9A5AE1D7F06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47C8BB-ED1F-4179-ACC8-47421ED10530}" type="pres">
      <dgm:prSet presAssocID="{51537EA4-EBAB-4FD8-AA26-B9A5AE1D7F06}" presName="hierChild4" presStyleCnt="0"/>
      <dgm:spPr/>
    </dgm:pt>
    <dgm:pt modelId="{64C815BD-5115-458D-A91F-3AB1D3BA5852}" type="pres">
      <dgm:prSet presAssocID="{51537EA4-EBAB-4FD8-AA26-B9A5AE1D7F06}" presName="hierChild5" presStyleCnt="0"/>
      <dgm:spPr/>
    </dgm:pt>
    <dgm:pt modelId="{5E1B92D5-1029-48BB-90FF-B0D55D3FD8CC}" type="pres">
      <dgm:prSet presAssocID="{49CF90E9-E505-4B27-8C82-2F3B0C5780DA}" presName="hierChild3" presStyleCnt="0"/>
      <dgm:spPr/>
    </dgm:pt>
    <dgm:pt modelId="{C6C3A7A9-7589-4BA9-8871-2E2526E728F7}" type="pres">
      <dgm:prSet presAssocID="{B373E078-33A8-430E-A396-9C9FC6DA42A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EE9E4363-C0CD-4564-93CB-25CA2411EDAA}" type="pres">
      <dgm:prSet presAssocID="{E2D90E06-2361-45C5-B93E-D900E8947015}" presName="hierRoot3" presStyleCnt="0">
        <dgm:presLayoutVars>
          <dgm:hierBranch val="init"/>
        </dgm:presLayoutVars>
      </dgm:prSet>
      <dgm:spPr/>
    </dgm:pt>
    <dgm:pt modelId="{3153CDCD-14D4-4148-8E30-EA04F168D552}" type="pres">
      <dgm:prSet presAssocID="{E2D90E06-2361-45C5-B93E-D900E8947015}" presName="rootComposite3" presStyleCnt="0"/>
      <dgm:spPr/>
    </dgm:pt>
    <dgm:pt modelId="{703C92CC-B310-483B-8069-E4C16991D33E}" type="pres">
      <dgm:prSet presAssocID="{E2D90E06-2361-45C5-B93E-D900E8947015}" presName="rootText3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A818CA-6994-4053-8EFD-537782326D9E}" type="pres">
      <dgm:prSet presAssocID="{E2D90E06-2361-45C5-B93E-D900E8947015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F8766BE-C892-4787-8F3C-4DF564388FAE}" type="pres">
      <dgm:prSet presAssocID="{E2D90E06-2361-45C5-B93E-D900E8947015}" presName="hierChild6" presStyleCnt="0"/>
      <dgm:spPr/>
    </dgm:pt>
    <dgm:pt modelId="{3350658B-8442-463C-A2DA-C05CBED47EB6}" type="pres">
      <dgm:prSet presAssocID="{E2D90E06-2361-45C5-B93E-D900E8947015}" presName="hierChild7" presStyleCnt="0"/>
      <dgm:spPr/>
    </dgm:pt>
    <dgm:pt modelId="{406DEC0C-11B8-4FA8-99AE-1FE7423E5F4D}" type="pres">
      <dgm:prSet presAssocID="{2A921909-0F96-4FF5-B436-1909FED4F79F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972B1B1-2C4A-4FBA-BA9C-AD4AE4374FAB}" type="pres">
      <dgm:prSet presAssocID="{4ACB751E-FA47-466B-A79F-2F8CB8F05D9E}" presName="hierRoot3" presStyleCnt="0">
        <dgm:presLayoutVars>
          <dgm:hierBranch val="init"/>
        </dgm:presLayoutVars>
      </dgm:prSet>
      <dgm:spPr/>
    </dgm:pt>
    <dgm:pt modelId="{D893F8DC-B7C6-43EE-A3CC-EEA5EADD4DEF}" type="pres">
      <dgm:prSet presAssocID="{4ACB751E-FA47-466B-A79F-2F8CB8F05D9E}" presName="rootComposite3" presStyleCnt="0"/>
      <dgm:spPr/>
    </dgm:pt>
    <dgm:pt modelId="{1BD58D06-8FEC-40CB-8CF3-67C7F914AE73}" type="pres">
      <dgm:prSet presAssocID="{4ACB751E-FA47-466B-A79F-2F8CB8F05D9E}" presName="rootText3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CCEAEF-43DB-4662-A986-24E130368513}" type="pres">
      <dgm:prSet presAssocID="{4ACB751E-FA47-466B-A79F-2F8CB8F05D9E}" presName="rootConnector3" presStyleLbl="asst1" presStyleIdx="1" presStyleCnt="5"/>
      <dgm:spPr/>
      <dgm:t>
        <a:bodyPr/>
        <a:lstStyle/>
        <a:p>
          <a:endParaRPr lang="es-ES"/>
        </a:p>
      </dgm:t>
    </dgm:pt>
    <dgm:pt modelId="{1DD5CEF1-45A8-4960-B0EF-92E31459B774}" type="pres">
      <dgm:prSet presAssocID="{4ACB751E-FA47-466B-A79F-2F8CB8F05D9E}" presName="hierChild6" presStyleCnt="0"/>
      <dgm:spPr/>
    </dgm:pt>
    <dgm:pt modelId="{EB10621B-92BC-4B18-B228-9CF23D2E4E5B}" type="pres">
      <dgm:prSet presAssocID="{4ACB751E-FA47-466B-A79F-2F8CB8F05D9E}" presName="hierChild7" presStyleCnt="0"/>
      <dgm:spPr/>
    </dgm:pt>
    <dgm:pt modelId="{3B5CBED1-DCF7-4D90-B750-F673CF12B8C3}" type="pres">
      <dgm:prSet presAssocID="{4E3499F6-B3D8-4C2D-A679-29BFF5A701F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2A3791D3-A97F-442C-9BBB-7ED88937F6C8}" type="pres">
      <dgm:prSet presAssocID="{35C95C80-61AB-4A2E-B3B2-C316400BA287}" presName="hierRoot3" presStyleCnt="0">
        <dgm:presLayoutVars>
          <dgm:hierBranch val="init"/>
        </dgm:presLayoutVars>
      </dgm:prSet>
      <dgm:spPr/>
    </dgm:pt>
    <dgm:pt modelId="{E8A3D543-F5EB-4816-94C7-EFEFB5F14DB8}" type="pres">
      <dgm:prSet presAssocID="{35C95C80-61AB-4A2E-B3B2-C316400BA287}" presName="rootComposite3" presStyleCnt="0"/>
      <dgm:spPr/>
    </dgm:pt>
    <dgm:pt modelId="{9A4DF723-F553-462F-A8CA-8DB1D421AD68}" type="pres">
      <dgm:prSet presAssocID="{35C95C80-61AB-4A2E-B3B2-C316400BA287}" presName="rootText3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F34E9F-7773-48D9-9197-2AE6C82718CE}" type="pres">
      <dgm:prSet presAssocID="{35C95C80-61AB-4A2E-B3B2-C316400BA287}" presName="rootConnector3" presStyleLbl="asst1" presStyleIdx="2" presStyleCnt="5"/>
      <dgm:spPr/>
      <dgm:t>
        <a:bodyPr/>
        <a:lstStyle/>
        <a:p>
          <a:endParaRPr lang="es-ES"/>
        </a:p>
      </dgm:t>
    </dgm:pt>
    <dgm:pt modelId="{A7FBE364-C9FA-4AEE-A5CF-2E2D4FD89E33}" type="pres">
      <dgm:prSet presAssocID="{35C95C80-61AB-4A2E-B3B2-C316400BA287}" presName="hierChild6" presStyleCnt="0"/>
      <dgm:spPr/>
    </dgm:pt>
    <dgm:pt modelId="{1EECE1FC-AEAD-4DE8-A135-C2C1AFB3D0D1}" type="pres">
      <dgm:prSet presAssocID="{35C95C80-61AB-4A2E-B3B2-C316400BA287}" presName="hierChild7" presStyleCnt="0"/>
      <dgm:spPr/>
    </dgm:pt>
    <dgm:pt modelId="{74070F52-B401-4972-B22C-5D233BEC2F75}" type="pres">
      <dgm:prSet presAssocID="{0A035845-4994-4951-86A9-D4898E7083E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9C6553EE-FE1E-4D1A-A077-A3B96074169B}" type="pres">
      <dgm:prSet presAssocID="{4F1C1271-A686-4B73-9C86-717907E546E9}" presName="hierRoot3" presStyleCnt="0">
        <dgm:presLayoutVars>
          <dgm:hierBranch val="init"/>
        </dgm:presLayoutVars>
      </dgm:prSet>
      <dgm:spPr/>
    </dgm:pt>
    <dgm:pt modelId="{FA03C238-799F-4EC8-A4FB-6E802298B7F5}" type="pres">
      <dgm:prSet presAssocID="{4F1C1271-A686-4B73-9C86-717907E546E9}" presName="rootComposite3" presStyleCnt="0"/>
      <dgm:spPr/>
    </dgm:pt>
    <dgm:pt modelId="{27CAA060-39A5-473E-9F20-C18AEAB5A200}" type="pres">
      <dgm:prSet presAssocID="{4F1C1271-A686-4B73-9C86-717907E546E9}" presName="rootText3" presStyleLbl="asst1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C39D68-000D-40C4-BC65-903FFC94CAC0}" type="pres">
      <dgm:prSet presAssocID="{4F1C1271-A686-4B73-9C86-717907E546E9}" presName="rootConnector3" presStyleLbl="asst1" presStyleIdx="3" presStyleCnt="5"/>
      <dgm:spPr/>
      <dgm:t>
        <a:bodyPr/>
        <a:lstStyle/>
        <a:p>
          <a:endParaRPr lang="es-ES"/>
        </a:p>
      </dgm:t>
    </dgm:pt>
    <dgm:pt modelId="{CF2EEB91-30E7-47D9-8FEB-AA1ADE827DAD}" type="pres">
      <dgm:prSet presAssocID="{4F1C1271-A686-4B73-9C86-717907E546E9}" presName="hierChild6" presStyleCnt="0"/>
      <dgm:spPr/>
    </dgm:pt>
    <dgm:pt modelId="{DAC1BFD1-0E3F-47AD-A629-3A3E27EFE686}" type="pres">
      <dgm:prSet presAssocID="{4F1C1271-A686-4B73-9C86-717907E546E9}" presName="hierChild7" presStyleCnt="0"/>
      <dgm:spPr/>
    </dgm:pt>
    <dgm:pt modelId="{657711ED-E42D-4A79-A38A-4C7A226073B5}" type="pres">
      <dgm:prSet presAssocID="{DEF3575B-47FD-4E5B-9E11-D1ACCAEB7488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34D0E81-4201-41A1-A606-30ABBE496D9A}" type="pres">
      <dgm:prSet presAssocID="{CC2699DD-2459-4073-B9BB-6AED373ECB16}" presName="hierRoot3" presStyleCnt="0">
        <dgm:presLayoutVars>
          <dgm:hierBranch val="init"/>
        </dgm:presLayoutVars>
      </dgm:prSet>
      <dgm:spPr/>
    </dgm:pt>
    <dgm:pt modelId="{1F53A937-CA04-4343-98FE-EC7FDB6D8F26}" type="pres">
      <dgm:prSet presAssocID="{CC2699DD-2459-4073-B9BB-6AED373ECB16}" presName="rootComposite3" presStyleCnt="0"/>
      <dgm:spPr/>
    </dgm:pt>
    <dgm:pt modelId="{02761459-A813-4042-8D92-EAF41216E8FC}" type="pres">
      <dgm:prSet presAssocID="{CC2699DD-2459-4073-B9BB-6AED373ECB16}" presName="rootText3" presStyleLbl="asst1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0D3AE-947D-40E8-8583-8152A15E66BB}" type="pres">
      <dgm:prSet presAssocID="{CC2699DD-2459-4073-B9BB-6AED373ECB16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FDDBBCC-5988-47BC-AF2A-838C677D12C3}" type="pres">
      <dgm:prSet presAssocID="{CC2699DD-2459-4073-B9BB-6AED373ECB16}" presName="hierChild6" presStyleCnt="0"/>
      <dgm:spPr/>
    </dgm:pt>
    <dgm:pt modelId="{7F314B2C-AD84-499C-BC05-ACB05D40C03C}" type="pres">
      <dgm:prSet presAssocID="{CC2699DD-2459-4073-B9BB-6AED373ECB16}" presName="hierChild7" presStyleCnt="0"/>
      <dgm:spPr/>
    </dgm:pt>
  </dgm:ptLst>
  <dgm:cxnLst>
    <dgm:cxn modelId="{C7DB5E01-8A5A-4394-95E2-9B466057FD20}" type="presOf" srcId="{49CF90E9-E505-4B27-8C82-2F3B0C5780DA}" destId="{C63A6B9A-E2B3-4610-9418-FE5C5DB71A08}" srcOrd="0" destOrd="0" presId="urn:microsoft.com/office/officeart/2005/8/layout/orgChart1"/>
    <dgm:cxn modelId="{3122C124-A5AC-4E9D-9815-E35A4B8B9E8C}" type="presOf" srcId="{AC7DA66F-2574-476A-8A9F-B9961F08F175}" destId="{D6EB7319-6085-4A49-BA61-5885CAC4D5E3}" srcOrd="0" destOrd="0" presId="urn:microsoft.com/office/officeart/2005/8/layout/orgChart1"/>
    <dgm:cxn modelId="{E2A2D83B-15BC-42C3-8B63-C0C7A865CDF0}" type="presOf" srcId="{DEF3575B-47FD-4E5B-9E11-D1ACCAEB7488}" destId="{657711ED-E42D-4A79-A38A-4C7A226073B5}" srcOrd="0" destOrd="0" presId="urn:microsoft.com/office/officeart/2005/8/layout/orgChart1"/>
    <dgm:cxn modelId="{A4A699D8-D9B1-476C-9F77-0A51C0A66FA1}" type="presOf" srcId="{CC2699DD-2459-4073-B9BB-6AED373ECB16}" destId="{0EA0D3AE-947D-40E8-8583-8152A15E66BB}" srcOrd="1" destOrd="0" presId="urn:microsoft.com/office/officeart/2005/8/layout/orgChart1"/>
    <dgm:cxn modelId="{3012EF8C-6A8B-4F65-BED3-143C9361CEC9}" type="presOf" srcId="{E2D90E06-2361-45C5-B93E-D900E8947015}" destId="{703C92CC-B310-483B-8069-E4C16991D33E}" srcOrd="0" destOrd="0" presId="urn:microsoft.com/office/officeart/2005/8/layout/orgChart1"/>
    <dgm:cxn modelId="{171A2508-5A24-4896-93C7-B768B3508D3B}" type="presOf" srcId="{C650E12E-C7A7-4959-AE18-C012A393FE8F}" destId="{E6278785-07A5-4E92-B545-69FA967C05A2}" srcOrd="0" destOrd="0" presId="urn:microsoft.com/office/officeart/2005/8/layout/orgChart1"/>
    <dgm:cxn modelId="{6004F51C-88AF-413D-AA26-CED08281AE7A}" type="presOf" srcId="{CC2699DD-2459-4073-B9BB-6AED373ECB16}" destId="{02761459-A813-4042-8D92-EAF41216E8FC}" srcOrd="0" destOrd="0" presId="urn:microsoft.com/office/officeart/2005/8/layout/orgChart1"/>
    <dgm:cxn modelId="{D7128CE8-ACE4-4882-8681-120BD862F918}" type="presOf" srcId="{2A921909-0F96-4FF5-B436-1909FED4F79F}" destId="{406DEC0C-11B8-4FA8-99AE-1FE7423E5F4D}" srcOrd="0" destOrd="0" presId="urn:microsoft.com/office/officeart/2005/8/layout/orgChart1"/>
    <dgm:cxn modelId="{64D57A40-B780-4122-B87D-2DC9133F0E3A}" type="presOf" srcId="{F3D55820-19D3-41A6-B154-CEEC773DBAF7}" destId="{F7D9631D-7851-4014-93A8-4F126708D9F4}" srcOrd="0" destOrd="0" presId="urn:microsoft.com/office/officeart/2005/8/layout/orgChart1"/>
    <dgm:cxn modelId="{4032F05A-6523-4973-A8E7-49A7C36FD28F}" type="presOf" srcId="{F9FD2CB1-4C3B-4CE6-84F7-B02645A4019D}" destId="{3B92895F-7D1A-46D8-85CF-8756D312365B}" srcOrd="0" destOrd="0" presId="urn:microsoft.com/office/officeart/2005/8/layout/orgChart1"/>
    <dgm:cxn modelId="{B7101B66-3FE1-4E00-A69C-98D1ACE15AD0}" type="presOf" srcId="{CE8CD39B-6C20-43C3-AD51-D2E8284F3444}" destId="{3C8865BD-ACD4-44BE-ADAE-8C320DF062D0}" srcOrd="0" destOrd="0" presId="urn:microsoft.com/office/officeart/2005/8/layout/orgChart1"/>
    <dgm:cxn modelId="{F4D09BC6-7C62-4C5E-BB43-B0301681E0A1}" srcId="{49CF90E9-E505-4B27-8C82-2F3B0C5780DA}" destId="{35C95C80-61AB-4A2E-B3B2-C316400BA287}" srcOrd="2" destOrd="0" parTransId="{4E3499F6-B3D8-4C2D-A679-29BFF5A701F3}" sibTransId="{649BD065-4C80-4987-B9FB-8CC6DDCB029F}"/>
    <dgm:cxn modelId="{1498BC61-59FB-433A-AF40-1736385893A5}" srcId="{F3D55820-19D3-41A6-B154-CEEC773DBAF7}" destId="{49CF90E9-E505-4B27-8C82-2F3B0C5780DA}" srcOrd="0" destOrd="0" parTransId="{6A53F8CF-9C6F-4EEB-9F8D-D8F49233A946}" sibTransId="{EC769B02-1EF5-4419-8B09-F7A6156BF45A}"/>
    <dgm:cxn modelId="{2CB9D8D5-EFA9-4ACB-BC25-911D87FE3EB5}" srcId="{49CF90E9-E505-4B27-8C82-2F3B0C5780DA}" destId="{CC2699DD-2459-4073-B9BB-6AED373ECB16}" srcOrd="4" destOrd="0" parTransId="{DEF3575B-47FD-4E5B-9E11-D1ACCAEB7488}" sibTransId="{195B4A20-8966-4282-A25B-E7F9282312D9}"/>
    <dgm:cxn modelId="{18579A6B-793F-49D6-8FCE-7C3C90610A16}" srcId="{49CF90E9-E505-4B27-8C82-2F3B0C5780DA}" destId="{4F1C1271-A686-4B73-9C86-717907E546E9}" srcOrd="3" destOrd="0" parTransId="{0A035845-4994-4951-86A9-D4898E7083E6}" sibTransId="{374C1433-DD38-49B7-A505-D5A5DDB8BFA0}"/>
    <dgm:cxn modelId="{ECF4BC17-9E94-4B31-848A-AEFD0563BC15}" type="presOf" srcId="{4F1C1271-A686-4B73-9C86-717907E546E9}" destId="{A9C39D68-000D-40C4-BC65-903FFC94CAC0}" srcOrd="1" destOrd="0" presId="urn:microsoft.com/office/officeart/2005/8/layout/orgChart1"/>
    <dgm:cxn modelId="{7FFC1742-2F9A-4891-BC80-0B841CE7AFBE}" type="presOf" srcId="{50D65F8E-D4C6-485E-ABBD-6234CF50E9F3}" destId="{DFB48555-CEE0-4847-8AA0-62192E12C166}" srcOrd="0" destOrd="0" presId="urn:microsoft.com/office/officeart/2005/8/layout/orgChart1"/>
    <dgm:cxn modelId="{99BDCFB0-F0F7-480D-AFAA-6DDA9F87C2A3}" type="presOf" srcId="{50D65F8E-D4C6-485E-ABBD-6234CF50E9F3}" destId="{95D1FB1E-C955-40C4-8AC8-A2EEE633CB26}" srcOrd="1" destOrd="0" presId="urn:microsoft.com/office/officeart/2005/8/layout/orgChart1"/>
    <dgm:cxn modelId="{5096C227-D1F4-4087-B1B7-6AFD1F2553F4}" type="presOf" srcId="{642A3D72-C368-4DC0-84DF-4269D82FA933}" destId="{3F4E1D77-CB52-4B60-91E3-DD6C23B99A2F}" srcOrd="0" destOrd="0" presId="urn:microsoft.com/office/officeart/2005/8/layout/orgChart1"/>
    <dgm:cxn modelId="{1CBBB5AE-95DB-4A5F-8EEF-3471A608431B}" type="presOf" srcId="{4ACB751E-FA47-466B-A79F-2F8CB8F05D9E}" destId="{99CCEAEF-43DB-4662-A986-24E130368513}" srcOrd="1" destOrd="0" presId="urn:microsoft.com/office/officeart/2005/8/layout/orgChart1"/>
    <dgm:cxn modelId="{F221DBB6-5860-49FD-ADB2-217EA1D9DD0E}" type="presOf" srcId="{4F1C1271-A686-4B73-9C86-717907E546E9}" destId="{27CAA060-39A5-473E-9F20-C18AEAB5A200}" srcOrd="0" destOrd="0" presId="urn:microsoft.com/office/officeart/2005/8/layout/orgChart1"/>
    <dgm:cxn modelId="{2740C2E4-6168-4E66-B6CA-A32BD25DBC5E}" type="presOf" srcId="{51537EA4-EBAB-4FD8-AA26-B9A5AE1D7F06}" destId="{C0127089-B560-47B5-AE00-59271136D357}" srcOrd="1" destOrd="0" presId="urn:microsoft.com/office/officeart/2005/8/layout/orgChart1"/>
    <dgm:cxn modelId="{8011DAFD-3F0F-421A-ADB8-E27C59769345}" srcId="{49CF90E9-E505-4B27-8C82-2F3B0C5780DA}" destId="{51537EA4-EBAB-4FD8-AA26-B9A5AE1D7F06}" srcOrd="8" destOrd="0" parTransId="{642A3D72-C368-4DC0-84DF-4269D82FA933}" sibTransId="{FEB04F23-B9FF-4B55-97E6-741ECE9C35DB}"/>
    <dgm:cxn modelId="{CCB4A98A-DD4D-492F-8AF2-1FDDA79E0192}" srcId="{49CF90E9-E505-4B27-8C82-2F3B0C5780DA}" destId="{E2D90E06-2361-45C5-B93E-D900E8947015}" srcOrd="0" destOrd="0" parTransId="{B373E078-33A8-430E-A396-9C9FC6DA42A5}" sibTransId="{62634F4F-3FF3-4D04-812E-42A2CC6F546F}"/>
    <dgm:cxn modelId="{3A7DC8AB-3A86-400B-BA1E-27BF8BBE33F3}" type="presOf" srcId="{4E3499F6-B3D8-4C2D-A679-29BFF5A701F3}" destId="{3B5CBED1-DCF7-4D90-B750-F673CF12B8C3}" srcOrd="0" destOrd="0" presId="urn:microsoft.com/office/officeart/2005/8/layout/orgChart1"/>
    <dgm:cxn modelId="{59194BC8-A005-424D-A8E0-749203C1E0C1}" type="presOf" srcId="{B373E078-33A8-430E-A396-9C9FC6DA42A5}" destId="{C6C3A7A9-7589-4BA9-8871-2E2526E728F7}" srcOrd="0" destOrd="0" presId="urn:microsoft.com/office/officeart/2005/8/layout/orgChart1"/>
    <dgm:cxn modelId="{BD472217-F774-4906-8A78-01F9C3358777}" srcId="{49CF90E9-E505-4B27-8C82-2F3B0C5780DA}" destId="{6B798A04-DB3B-4285-8322-3FBDAEBBEF3B}" srcOrd="7" destOrd="0" parTransId="{CE8CD39B-6C20-43C3-AD51-D2E8284F3444}" sibTransId="{29C4BBE9-86A4-40B8-B98B-16F2A532EB2A}"/>
    <dgm:cxn modelId="{97E5F3F0-814B-4C1D-AE34-A96677E87D96}" type="presOf" srcId="{4ACB751E-FA47-466B-A79F-2F8CB8F05D9E}" destId="{1BD58D06-8FEC-40CB-8CF3-67C7F914AE73}" srcOrd="0" destOrd="0" presId="urn:microsoft.com/office/officeart/2005/8/layout/orgChart1"/>
    <dgm:cxn modelId="{2702E805-CF0B-4F6B-84AC-65F546D6E495}" type="presOf" srcId="{E2D90E06-2361-45C5-B93E-D900E8947015}" destId="{31A818CA-6994-4053-8EFD-537782326D9E}" srcOrd="1" destOrd="0" presId="urn:microsoft.com/office/officeart/2005/8/layout/orgChart1"/>
    <dgm:cxn modelId="{4A0E69EA-4706-457D-8B44-1EB92A984FB3}" type="presOf" srcId="{35C95C80-61AB-4A2E-B3B2-C316400BA287}" destId="{DCF34E9F-7773-48D9-9197-2AE6C82718CE}" srcOrd="1" destOrd="0" presId="urn:microsoft.com/office/officeart/2005/8/layout/orgChart1"/>
    <dgm:cxn modelId="{805E1161-ECEB-4305-8F76-E5F2B744F5A8}" type="presOf" srcId="{35C95C80-61AB-4A2E-B3B2-C316400BA287}" destId="{9A4DF723-F553-462F-A8CA-8DB1D421AD68}" srcOrd="0" destOrd="0" presId="urn:microsoft.com/office/officeart/2005/8/layout/orgChart1"/>
    <dgm:cxn modelId="{CC426627-C688-4AD7-9826-F67DDE14AA2B}" type="presOf" srcId="{6B798A04-DB3B-4285-8322-3FBDAEBBEF3B}" destId="{B09AD3B4-E434-4C7A-B453-378AC4542DF4}" srcOrd="0" destOrd="0" presId="urn:microsoft.com/office/officeart/2005/8/layout/orgChart1"/>
    <dgm:cxn modelId="{EEF4CECC-B034-47EA-ACEA-B0BB99BE61D1}" srcId="{49CF90E9-E505-4B27-8C82-2F3B0C5780DA}" destId="{4ACB751E-FA47-466B-A79F-2F8CB8F05D9E}" srcOrd="1" destOrd="0" parTransId="{2A921909-0F96-4FF5-B436-1909FED4F79F}" sibTransId="{B7E018E5-F1C4-441F-8CC1-DD4E0A495FAC}"/>
    <dgm:cxn modelId="{856687FD-AC5C-4FA5-A6F9-092DC8F10D75}" srcId="{49CF90E9-E505-4B27-8C82-2F3B0C5780DA}" destId="{AC7DA66F-2574-476A-8A9F-B9961F08F175}" srcOrd="6" destOrd="0" parTransId="{F9FD2CB1-4C3B-4CE6-84F7-B02645A4019D}" sibTransId="{18F09E57-44A9-477C-B5DB-3FE0823AF38A}"/>
    <dgm:cxn modelId="{0D98CDBA-8B85-4B25-9232-662F4153F2C0}" type="presOf" srcId="{0A035845-4994-4951-86A9-D4898E7083E6}" destId="{74070F52-B401-4972-B22C-5D233BEC2F75}" srcOrd="0" destOrd="0" presId="urn:microsoft.com/office/officeart/2005/8/layout/orgChart1"/>
    <dgm:cxn modelId="{98F14C46-E0AD-49DE-B95F-5A21E9E19C80}" type="presOf" srcId="{51537EA4-EBAB-4FD8-AA26-B9A5AE1D7F06}" destId="{2DAD1C87-A324-4C67-B6F1-00051D9423BE}" srcOrd="0" destOrd="0" presId="urn:microsoft.com/office/officeart/2005/8/layout/orgChart1"/>
    <dgm:cxn modelId="{DC07C3C0-87A1-49FA-982A-58EB3BEADDA0}" srcId="{49CF90E9-E505-4B27-8C82-2F3B0C5780DA}" destId="{50D65F8E-D4C6-485E-ABBD-6234CF50E9F3}" srcOrd="5" destOrd="0" parTransId="{C650E12E-C7A7-4959-AE18-C012A393FE8F}" sibTransId="{DCE528C0-B4D3-4021-9E62-926AEB7383EF}"/>
    <dgm:cxn modelId="{CDE39940-3A19-46AB-8451-44D1C083D9B9}" type="presOf" srcId="{6B798A04-DB3B-4285-8322-3FBDAEBBEF3B}" destId="{ECC25515-02A5-4ED0-A323-EC216E040F95}" srcOrd="1" destOrd="0" presId="urn:microsoft.com/office/officeart/2005/8/layout/orgChart1"/>
    <dgm:cxn modelId="{2A1781E4-6EA8-453D-87EB-7CC717F152E3}" type="presOf" srcId="{49CF90E9-E505-4B27-8C82-2F3B0C5780DA}" destId="{78891340-913F-4BF5-B891-D71E8705B25F}" srcOrd="1" destOrd="0" presId="urn:microsoft.com/office/officeart/2005/8/layout/orgChart1"/>
    <dgm:cxn modelId="{709CA4A8-E733-4D95-B39D-21CD11C57D22}" type="presOf" srcId="{AC7DA66F-2574-476A-8A9F-B9961F08F175}" destId="{39C9D135-ECD9-4586-AC97-0158C3FBAF82}" srcOrd="1" destOrd="0" presId="urn:microsoft.com/office/officeart/2005/8/layout/orgChart1"/>
    <dgm:cxn modelId="{A043FA7A-3900-49BC-8D62-0147F2E7E4A8}" type="presParOf" srcId="{F7D9631D-7851-4014-93A8-4F126708D9F4}" destId="{E61BD4C1-0EE5-4267-98A7-781E85548E34}" srcOrd="0" destOrd="0" presId="urn:microsoft.com/office/officeart/2005/8/layout/orgChart1"/>
    <dgm:cxn modelId="{6E7319ED-FCC7-4D2E-9A10-35839764DD59}" type="presParOf" srcId="{E61BD4C1-0EE5-4267-98A7-781E85548E34}" destId="{BAC2DBF8-21AE-471D-977F-05E5DBFD59A0}" srcOrd="0" destOrd="0" presId="urn:microsoft.com/office/officeart/2005/8/layout/orgChart1"/>
    <dgm:cxn modelId="{B4684A73-731D-4701-ADB1-C6D9B9AE464F}" type="presParOf" srcId="{BAC2DBF8-21AE-471D-977F-05E5DBFD59A0}" destId="{C63A6B9A-E2B3-4610-9418-FE5C5DB71A08}" srcOrd="0" destOrd="0" presId="urn:microsoft.com/office/officeart/2005/8/layout/orgChart1"/>
    <dgm:cxn modelId="{26484835-0B97-4A2A-AF51-BBCFD5645EB2}" type="presParOf" srcId="{BAC2DBF8-21AE-471D-977F-05E5DBFD59A0}" destId="{78891340-913F-4BF5-B891-D71E8705B25F}" srcOrd="1" destOrd="0" presId="urn:microsoft.com/office/officeart/2005/8/layout/orgChart1"/>
    <dgm:cxn modelId="{1117F1D2-EDE2-4035-840A-817FECDC7C76}" type="presParOf" srcId="{E61BD4C1-0EE5-4267-98A7-781E85548E34}" destId="{C804AF8D-3C5C-4963-A6E2-1A0B98BDB958}" srcOrd="1" destOrd="0" presId="urn:microsoft.com/office/officeart/2005/8/layout/orgChart1"/>
    <dgm:cxn modelId="{7760A52C-4FA8-4DA3-8C6C-1E6C288CC580}" type="presParOf" srcId="{C804AF8D-3C5C-4963-A6E2-1A0B98BDB958}" destId="{E6278785-07A5-4E92-B545-69FA967C05A2}" srcOrd="0" destOrd="0" presId="urn:microsoft.com/office/officeart/2005/8/layout/orgChart1"/>
    <dgm:cxn modelId="{ED43DE9C-F8B0-4F7D-AD6E-C953823E0627}" type="presParOf" srcId="{C804AF8D-3C5C-4963-A6E2-1A0B98BDB958}" destId="{45C0D1EB-31A8-4FE9-9E8D-032F9AC0FDD6}" srcOrd="1" destOrd="0" presId="urn:microsoft.com/office/officeart/2005/8/layout/orgChart1"/>
    <dgm:cxn modelId="{35DE3446-8749-48EA-8BF7-187BE7608B08}" type="presParOf" srcId="{45C0D1EB-31A8-4FE9-9E8D-032F9AC0FDD6}" destId="{8DB73F51-821D-4351-8D09-E32EA39BE341}" srcOrd="0" destOrd="0" presId="urn:microsoft.com/office/officeart/2005/8/layout/orgChart1"/>
    <dgm:cxn modelId="{AEE6A2BE-5724-4F1B-8D3D-F029CA88DC50}" type="presParOf" srcId="{8DB73F51-821D-4351-8D09-E32EA39BE341}" destId="{DFB48555-CEE0-4847-8AA0-62192E12C166}" srcOrd="0" destOrd="0" presId="urn:microsoft.com/office/officeart/2005/8/layout/orgChart1"/>
    <dgm:cxn modelId="{00A2A7AD-7A92-4700-AA20-BCDCAF2EE13A}" type="presParOf" srcId="{8DB73F51-821D-4351-8D09-E32EA39BE341}" destId="{95D1FB1E-C955-40C4-8AC8-A2EEE633CB26}" srcOrd="1" destOrd="0" presId="urn:microsoft.com/office/officeart/2005/8/layout/orgChart1"/>
    <dgm:cxn modelId="{F1CF1E4F-2184-491A-B5B8-EF58A2746BCC}" type="presParOf" srcId="{45C0D1EB-31A8-4FE9-9E8D-032F9AC0FDD6}" destId="{A28D98A2-67EC-4028-95D8-893CEA4C83F7}" srcOrd="1" destOrd="0" presId="urn:microsoft.com/office/officeart/2005/8/layout/orgChart1"/>
    <dgm:cxn modelId="{FDDBE03A-B627-4459-9EE0-754AC127CE03}" type="presParOf" srcId="{45C0D1EB-31A8-4FE9-9E8D-032F9AC0FDD6}" destId="{631D5A46-74BD-4C76-819D-388A169E363B}" srcOrd="2" destOrd="0" presId="urn:microsoft.com/office/officeart/2005/8/layout/orgChart1"/>
    <dgm:cxn modelId="{A006B539-9514-4520-A8CC-C0E4A0C14806}" type="presParOf" srcId="{C804AF8D-3C5C-4963-A6E2-1A0B98BDB958}" destId="{3B92895F-7D1A-46D8-85CF-8756D312365B}" srcOrd="2" destOrd="0" presId="urn:microsoft.com/office/officeart/2005/8/layout/orgChart1"/>
    <dgm:cxn modelId="{E4C1AE72-44ED-4182-AE80-D9D36BB63994}" type="presParOf" srcId="{C804AF8D-3C5C-4963-A6E2-1A0B98BDB958}" destId="{2E7E750C-8C22-4355-AAE6-A3586677F2EF}" srcOrd="3" destOrd="0" presId="urn:microsoft.com/office/officeart/2005/8/layout/orgChart1"/>
    <dgm:cxn modelId="{2752CEAD-24C3-4AAE-9FD7-5250300E03C6}" type="presParOf" srcId="{2E7E750C-8C22-4355-AAE6-A3586677F2EF}" destId="{31903421-9D12-4F08-B63E-7C41A297A79F}" srcOrd="0" destOrd="0" presId="urn:microsoft.com/office/officeart/2005/8/layout/orgChart1"/>
    <dgm:cxn modelId="{5527306E-58DC-42BB-B2D8-0850008C07EA}" type="presParOf" srcId="{31903421-9D12-4F08-B63E-7C41A297A79F}" destId="{D6EB7319-6085-4A49-BA61-5885CAC4D5E3}" srcOrd="0" destOrd="0" presId="urn:microsoft.com/office/officeart/2005/8/layout/orgChart1"/>
    <dgm:cxn modelId="{B126EA58-A83E-469D-B2A3-6C0FBE96E5F1}" type="presParOf" srcId="{31903421-9D12-4F08-B63E-7C41A297A79F}" destId="{39C9D135-ECD9-4586-AC97-0158C3FBAF82}" srcOrd="1" destOrd="0" presId="urn:microsoft.com/office/officeart/2005/8/layout/orgChart1"/>
    <dgm:cxn modelId="{F1BF5A9B-7DF4-4E5A-BFF3-C3F112929430}" type="presParOf" srcId="{2E7E750C-8C22-4355-AAE6-A3586677F2EF}" destId="{167A6863-B611-4344-B3B5-DE2C228003E1}" srcOrd="1" destOrd="0" presId="urn:microsoft.com/office/officeart/2005/8/layout/orgChart1"/>
    <dgm:cxn modelId="{DC727B08-39BE-428C-9AED-299852AB87A0}" type="presParOf" srcId="{2E7E750C-8C22-4355-AAE6-A3586677F2EF}" destId="{FFA47675-EFE9-4A6E-831C-5514CD4E21BA}" srcOrd="2" destOrd="0" presId="urn:microsoft.com/office/officeart/2005/8/layout/orgChart1"/>
    <dgm:cxn modelId="{99E814F0-5CE8-42DC-8DDD-1A92AFF03033}" type="presParOf" srcId="{C804AF8D-3C5C-4963-A6E2-1A0B98BDB958}" destId="{3C8865BD-ACD4-44BE-ADAE-8C320DF062D0}" srcOrd="4" destOrd="0" presId="urn:microsoft.com/office/officeart/2005/8/layout/orgChart1"/>
    <dgm:cxn modelId="{AB4A77DA-6132-4200-A715-C84D8A0E784F}" type="presParOf" srcId="{C804AF8D-3C5C-4963-A6E2-1A0B98BDB958}" destId="{BA703756-8E01-4859-A7FC-2AA5E2792A9C}" srcOrd="5" destOrd="0" presId="urn:microsoft.com/office/officeart/2005/8/layout/orgChart1"/>
    <dgm:cxn modelId="{6D6029F3-3BAF-4F27-BAC5-3DB86E4A8AE5}" type="presParOf" srcId="{BA703756-8E01-4859-A7FC-2AA5E2792A9C}" destId="{80865FE1-BD52-4474-9DCA-B9709728E36F}" srcOrd="0" destOrd="0" presId="urn:microsoft.com/office/officeart/2005/8/layout/orgChart1"/>
    <dgm:cxn modelId="{8E9E14B6-590A-4E94-9EFA-8C3C2E303548}" type="presParOf" srcId="{80865FE1-BD52-4474-9DCA-B9709728E36F}" destId="{B09AD3B4-E434-4C7A-B453-378AC4542DF4}" srcOrd="0" destOrd="0" presId="urn:microsoft.com/office/officeart/2005/8/layout/orgChart1"/>
    <dgm:cxn modelId="{794FD9C5-C7CF-4740-BB33-ECA0A92C5FDF}" type="presParOf" srcId="{80865FE1-BD52-4474-9DCA-B9709728E36F}" destId="{ECC25515-02A5-4ED0-A323-EC216E040F95}" srcOrd="1" destOrd="0" presId="urn:microsoft.com/office/officeart/2005/8/layout/orgChart1"/>
    <dgm:cxn modelId="{D761DE80-53D9-49E2-8292-66BFA697E0E3}" type="presParOf" srcId="{BA703756-8E01-4859-A7FC-2AA5E2792A9C}" destId="{1A915A93-BAA9-4250-BBE6-262361086DE2}" srcOrd="1" destOrd="0" presId="urn:microsoft.com/office/officeart/2005/8/layout/orgChart1"/>
    <dgm:cxn modelId="{7F830301-CE03-4083-8670-4522661CD05E}" type="presParOf" srcId="{BA703756-8E01-4859-A7FC-2AA5E2792A9C}" destId="{5AE5B466-9C9B-4165-A518-1000F34A78A8}" srcOrd="2" destOrd="0" presId="urn:microsoft.com/office/officeart/2005/8/layout/orgChart1"/>
    <dgm:cxn modelId="{B1434E11-28D5-4722-977F-431380EBBE92}" type="presParOf" srcId="{C804AF8D-3C5C-4963-A6E2-1A0B98BDB958}" destId="{3F4E1D77-CB52-4B60-91E3-DD6C23B99A2F}" srcOrd="6" destOrd="0" presId="urn:microsoft.com/office/officeart/2005/8/layout/orgChart1"/>
    <dgm:cxn modelId="{E3BCA993-E5C4-4B31-9F90-B9E9988EAD30}" type="presParOf" srcId="{C804AF8D-3C5C-4963-A6E2-1A0B98BDB958}" destId="{BFCC1F53-A195-4D76-88A1-45590B2F6A87}" srcOrd="7" destOrd="0" presId="urn:microsoft.com/office/officeart/2005/8/layout/orgChart1"/>
    <dgm:cxn modelId="{7C18DD89-9B46-4E61-BB6B-67EE08F48D30}" type="presParOf" srcId="{BFCC1F53-A195-4D76-88A1-45590B2F6A87}" destId="{DDA12223-1349-443B-881F-044F09DD2345}" srcOrd="0" destOrd="0" presId="urn:microsoft.com/office/officeart/2005/8/layout/orgChart1"/>
    <dgm:cxn modelId="{F7EDA5B8-A58E-4F5F-8DC4-5C7083A56E7E}" type="presParOf" srcId="{DDA12223-1349-443B-881F-044F09DD2345}" destId="{2DAD1C87-A324-4C67-B6F1-00051D9423BE}" srcOrd="0" destOrd="0" presId="urn:microsoft.com/office/officeart/2005/8/layout/orgChart1"/>
    <dgm:cxn modelId="{5526BC5F-301A-4A74-831E-9D5D435E5EAC}" type="presParOf" srcId="{DDA12223-1349-443B-881F-044F09DD2345}" destId="{C0127089-B560-47B5-AE00-59271136D357}" srcOrd="1" destOrd="0" presId="urn:microsoft.com/office/officeart/2005/8/layout/orgChart1"/>
    <dgm:cxn modelId="{99184037-6EEE-4625-BF0C-F773729DAAD9}" type="presParOf" srcId="{BFCC1F53-A195-4D76-88A1-45590B2F6A87}" destId="{AC47C8BB-ED1F-4179-ACC8-47421ED10530}" srcOrd="1" destOrd="0" presId="urn:microsoft.com/office/officeart/2005/8/layout/orgChart1"/>
    <dgm:cxn modelId="{B12E6FF3-93D1-48E0-9250-8C5C3C13D93E}" type="presParOf" srcId="{BFCC1F53-A195-4D76-88A1-45590B2F6A87}" destId="{64C815BD-5115-458D-A91F-3AB1D3BA5852}" srcOrd="2" destOrd="0" presId="urn:microsoft.com/office/officeart/2005/8/layout/orgChart1"/>
    <dgm:cxn modelId="{A008B10B-2407-4D64-983A-82F7B8E64B40}" type="presParOf" srcId="{E61BD4C1-0EE5-4267-98A7-781E85548E34}" destId="{5E1B92D5-1029-48BB-90FF-B0D55D3FD8CC}" srcOrd="2" destOrd="0" presId="urn:microsoft.com/office/officeart/2005/8/layout/orgChart1"/>
    <dgm:cxn modelId="{E63834A5-A826-4441-93FD-02A93E8FBA48}" type="presParOf" srcId="{5E1B92D5-1029-48BB-90FF-B0D55D3FD8CC}" destId="{C6C3A7A9-7589-4BA9-8871-2E2526E728F7}" srcOrd="0" destOrd="0" presId="urn:microsoft.com/office/officeart/2005/8/layout/orgChart1"/>
    <dgm:cxn modelId="{0D0FA4D2-8E9F-4643-97AD-5D5C88096AE4}" type="presParOf" srcId="{5E1B92D5-1029-48BB-90FF-B0D55D3FD8CC}" destId="{EE9E4363-C0CD-4564-93CB-25CA2411EDAA}" srcOrd="1" destOrd="0" presId="urn:microsoft.com/office/officeart/2005/8/layout/orgChart1"/>
    <dgm:cxn modelId="{A67EF109-5D6D-4CD3-9035-6347BFB59747}" type="presParOf" srcId="{EE9E4363-C0CD-4564-93CB-25CA2411EDAA}" destId="{3153CDCD-14D4-4148-8E30-EA04F168D552}" srcOrd="0" destOrd="0" presId="urn:microsoft.com/office/officeart/2005/8/layout/orgChart1"/>
    <dgm:cxn modelId="{EDEEC1B7-518F-40E4-A579-97B3A833C03F}" type="presParOf" srcId="{3153CDCD-14D4-4148-8E30-EA04F168D552}" destId="{703C92CC-B310-483B-8069-E4C16991D33E}" srcOrd="0" destOrd="0" presId="urn:microsoft.com/office/officeart/2005/8/layout/orgChart1"/>
    <dgm:cxn modelId="{97C80F45-3F1C-472B-BCFC-6BC34A4010F2}" type="presParOf" srcId="{3153CDCD-14D4-4148-8E30-EA04F168D552}" destId="{31A818CA-6994-4053-8EFD-537782326D9E}" srcOrd="1" destOrd="0" presId="urn:microsoft.com/office/officeart/2005/8/layout/orgChart1"/>
    <dgm:cxn modelId="{BD84BE9E-858C-42E2-B014-A598A15D22BE}" type="presParOf" srcId="{EE9E4363-C0CD-4564-93CB-25CA2411EDAA}" destId="{FF8766BE-C892-4787-8F3C-4DF564388FAE}" srcOrd="1" destOrd="0" presId="urn:microsoft.com/office/officeart/2005/8/layout/orgChart1"/>
    <dgm:cxn modelId="{CAA6DCD7-D283-4125-9E8A-B5973F59C6D4}" type="presParOf" srcId="{EE9E4363-C0CD-4564-93CB-25CA2411EDAA}" destId="{3350658B-8442-463C-A2DA-C05CBED47EB6}" srcOrd="2" destOrd="0" presId="urn:microsoft.com/office/officeart/2005/8/layout/orgChart1"/>
    <dgm:cxn modelId="{A9D9F75B-43D0-42AA-8DF8-4981CB155C33}" type="presParOf" srcId="{5E1B92D5-1029-48BB-90FF-B0D55D3FD8CC}" destId="{406DEC0C-11B8-4FA8-99AE-1FE7423E5F4D}" srcOrd="2" destOrd="0" presId="urn:microsoft.com/office/officeart/2005/8/layout/orgChart1"/>
    <dgm:cxn modelId="{51EC6006-B09E-4CBA-A947-FB78F61F692F}" type="presParOf" srcId="{5E1B92D5-1029-48BB-90FF-B0D55D3FD8CC}" destId="{6972B1B1-2C4A-4FBA-BA9C-AD4AE4374FAB}" srcOrd="3" destOrd="0" presId="urn:microsoft.com/office/officeart/2005/8/layout/orgChart1"/>
    <dgm:cxn modelId="{B84B3021-ABDE-480B-BD68-BB9A830F94DB}" type="presParOf" srcId="{6972B1B1-2C4A-4FBA-BA9C-AD4AE4374FAB}" destId="{D893F8DC-B7C6-43EE-A3CC-EEA5EADD4DEF}" srcOrd="0" destOrd="0" presId="urn:microsoft.com/office/officeart/2005/8/layout/orgChart1"/>
    <dgm:cxn modelId="{5529F9D3-C747-4B21-A0DC-E3F336AE4DC3}" type="presParOf" srcId="{D893F8DC-B7C6-43EE-A3CC-EEA5EADD4DEF}" destId="{1BD58D06-8FEC-40CB-8CF3-67C7F914AE73}" srcOrd="0" destOrd="0" presId="urn:microsoft.com/office/officeart/2005/8/layout/orgChart1"/>
    <dgm:cxn modelId="{5B82A1D1-F023-4570-8D03-473014210AC6}" type="presParOf" srcId="{D893F8DC-B7C6-43EE-A3CC-EEA5EADD4DEF}" destId="{99CCEAEF-43DB-4662-A986-24E130368513}" srcOrd="1" destOrd="0" presId="urn:microsoft.com/office/officeart/2005/8/layout/orgChart1"/>
    <dgm:cxn modelId="{A029F3A5-45C1-4733-8370-E826FE7D78CD}" type="presParOf" srcId="{6972B1B1-2C4A-4FBA-BA9C-AD4AE4374FAB}" destId="{1DD5CEF1-45A8-4960-B0EF-92E31459B774}" srcOrd="1" destOrd="0" presId="urn:microsoft.com/office/officeart/2005/8/layout/orgChart1"/>
    <dgm:cxn modelId="{2B485064-ED85-4E8E-ADEE-6EE7A140D737}" type="presParOf" srcId="{6972B1B1-2C4A-4FBA-BA9C-AD4AE4374FAB}" destId="{EB10621B-92BC-4B18-B228-9CF23D2E4E5B}" srcOrd="2" destOrd="0" presId="urn:microsoft.com/office/officeart/2005/8/layout/orgChart1"/>
    <dgm:cxn modelId="{BBCFAF04-1859-4E0C-9AA9-1D59ED633031}" type="presParOf" srcId="{5E1B92D5-1029-48BB-90FF-B0D55D3FD8CC}" destId="{3B5CBED1-DCF7-4D90-B750-F673CF12B8C3}" srcOrd="4" destOrd="0" presId="urn:microsoft.com/office/officeart/2005/8/layout/orgChart1"/>
    <dgm:cxn modelId="{C5A920B8-1351-4DDC-BF0A-A2D807082F61}" type="presParOf" srcId="{5E1B92D5-1029-48BB-90FF-B0D55D3FD8CC}" destId="{2A3791D3-A97F-442C-9BBB-7ED88937F6C8}" srcOrd="5" destOrd="0" presId="urn:microsoft.com/office/officeart/2005/8/layout/orgChart1"/>
    <dgm:cxn modelId="{997B2251-54D1-4EF0-9381-E14AAAFAD076}" type="presParOf" srcId="{2A3791D3-A97F-442C-9BBB-7ED88937F6C8}" destId="{E8A3D543-F5EB-4816-94C7-EFEFB5F14DB8}" srcOrd="0" destOrd="0" presId="urn:microsoft.com/office/officeart/2005/8/layout/orgChart1"/>
    <dgm:cxn modelId="{F7DBCBDE-08F4-4705-ACE0-3FB385461377}" type="presParOf" srcId="{E8A3D543-F5EB-4816-94C7-EFEFB5F14DB8}" destId="{9A4DF723-F553-462F-A8CA-8DB1D421AD68}" srcOrd="0" destOrd="0" presId="urn:microsoft.com/office/officeart/2005/8/layout/orgChart1"/>
    <dgm:cxn modelId="{8AB1D9FA-20BD-4977-9B9F-D94C7CD63F26}" type="presParOf" srcId="{E8A3D543-F5EB-4816-94C7-EFEFB5F14DB8}" destId="{DCF34E9F-7773-48D9-9197-2AE6C82718CE}" srcOrd="1" destOrd="0" presId="urn:microsoft.com/office/officeart/2005/8/layout/orgChart1"/>
    <dgm:cxn modelId="{00D2F7DE-DDE8-4919-BE2C-458ABCF42C36}" type="presParOf" srcId="{2A3791D3-A97F-442C-9BBB-7ED88937F6C8}" destId="{A7FBE364-C9FA-4AEE-A5CF-2E2D4FD89E33}" srcOrd="1" destOrd="0" presId="urn:microsoft.com/office/officeart/2005/8/layout/orgChart1"/>
    <dgm:cxn modelId="{78E4514A-51E1-415F-8C7C-C6392CEF68DE}" type="presParOf" srcId="{2A3791D3-A97F-442C-9BBB-7ED88937F6C8}" destId="{1EECE1FC-AEAD-4DE8-A135-C2C1AFB3D0D1}" srcOrd="2" destOrd="0" presId="urn:microsoft.com/office/officeart/2005/8/layout/orgChart1"/>
    <dgm:cxn modelId="{7959A397-EFF4-4946-9B61-E334BBEE60F4}" type="presParOf" srcId="{5E1B92D5-1029-48BB-90FF-B0D55D3FD8CC}" destId="{74070F52-B401-4972-B22C-5D233BEC2F75}" srcOrd="6" destOrd="0" presId="urn:microsoft.com/office/officeart/2005/8/layout/orgChart1"/>
    <dgm:cxn modelId="{7F0127CD-74F1-4E32-A4CF-C3E2C9A7F3DC}" type="presParOf" srcId="{5E1B92D5-1029-48BB-90FF-B0D55D3FD8CC}" destId="{9C6553EE-FE1E-4D1A-A077-A3B96074169B}" srcOrd="7" destOrd="0" presId="urn:microsoft.com/office/officeart/2005/8/layout/orgChart1"/>
    <dgm:cxn modelId="{04D4D6AE-5954-4026-96F6-51D79ACAE712}" type="presParOf" srcId="{9C6553EE-FE1E-4D1A-A077-A3B96074169B}" destId="{FA03C238-799F-4EC8-A4FB-6E802298B7F5}" srcOrd="0" destOrd="0" presId="urn:microsoft.com/office/officeart/2005/8/layout/orgChart1"/>
    <dgm:cxn modelId="{E9F955C4-868F-473B-8EDC-70278BED6080}" type="presParOf" srcId="{FA03C238-799F-4EC8-A4FB-6E802298B7F5}" destId="{27CAA060-39A5-473E-9F20-C18AEAB5A200}" srcOrd="0" destOrd="0" presId="urn:microsoft.com/office/officeart/2005/8/layout/orgChart1"/>
    <dgm:cxn modelId="{8BDD1C1D-202A-44F7-BC5E-AD29C6742B74}" type="presParOf" srcId="{FA03C238-799F-4EC8-A4FB-6E802298B7F5}" destId="{A9C39D68-000D-40C4-BC65-903FFC94CAC0}" srcOrd="1" destOrd="0" presId="urn:microsoft.com/office/officeart/2005/8/layout/orgChart1"/>
    <dgm:cxn modelId="{CC87D085-38C8-460B-A20E-7BD146EF0D38}" type="presParOf" srcId="{9C6553EE-FE1E-4D1A-A077-A3B96074169B}" destId="{CF2EEB91-30E7-47D9-8FEB-AA1ADE827DAD}" srcOrd="1" destOrd="0" presId="urn:microsoft.com/office/officeart/2005/8/layout/orgChart1"/>
    <dgm:cxn modelId="{8AB89CDA-F129-4CCD-8180-CB87449C3DD4}" type="presParOf" srcId="{9C6553EE-FE1E-4D1A-A077-A3B96074169B}" destId="{DAC1BFD1-0E3F-47AD-A629-3A3E27EFE686}" srcOrd="2" destOrd="0" presId="urn:microsoft.com/office/officeart/2005/8/layout/orgChart1"/>
    <dgm:cxn modelId="{E8D90E54-9CAC-4B1E-B7D5-8945FFC7F839}" type="presParOf" srcId="{5E1B92D5-1029-48BB-90FF-B0D55D3FD8CC}" destId="{657711ED-E42D-4A79-A38A-4C7A226073B5}" srcOrd="8" destOrd="0" presId="urn:microsoft.com/office/officeart/2005/8/layout/orgChart1"/>
    <dgm:cxn modelId="{3FDDB5BE-0F7B-4744-A648-8B270434D4E6}" type="presParOf" srcId="{5E1B92D5-1029-48BB-90FF-B0D55D3FD8CC}" destId="{A34D0E81-4201-41A1-A606-30ABBE496D9A}" srcOrd="9" destOrd="0" presId="urn:microsoft.com/office/officeart/2005/8/layout/orgChart1"/>
    <dgm:cxn modelId="{5DFD35B2-23C7-47F1-A649-5628F11DA41C}" type="presParOf" srcId="{A34D0E81-4201-41A1-A606-30ABBE496D9A}" destId="{1F53A937-CA04-4343-98FE-EC7FDB6D8F26}" srcOrd="0" destOrd="0" presId="urn:microsoft.com/office/officeart/2005/8/layout/orgChart1"/>
    <dgm:cxn modelId="{0FB8C29E-3D44-4241-A3F3-FBAB8464EB6E}" type="presParOf" srcId="{1F53A937-CA04-4343-98FE-EC7FDB6D8F26}" destId="{02761459-A813-4042-8D92-EAF41216E8FC}" srcOrd="0" destOrd="0" presId="urn:microsoft.com/office/officeart/2005/8/layout/orgChart1"/>
    <dgm:cxn modelId="{7C1E939B-284A-4C53-8E1F-EF2816B2D282}" type="presParOf" srcId="{1F53A937-CA04-4343-98FE-EC7FDB6D8F26}" destId="{0EA0D3AE-947D-40E8-8583-8152A15E66BB}" srcOrd="1" destOrd="0" presId="urn:microsoft.com/office/officeart/2005/8/layout/orgChart1"/>
    <dgm:cxn modelId="{984198CF-9457-43F7-8323-7F65AEEAA5D0}" type="presParOf" srcId="{A34D0E81-4201-41A1-A606-30ABBE496D9A}" destId="{3FDDBBCC-5988-47BC-AF2A-838C677D12C3}" srcOrd="1" destOrd="0" presId="urn:microsoft.com/office/officeart/2005/8/layout/orgChart1"/>
    <dgm:cxn modelId="{E6E588F9-5856-41EE-9067-2E0024AA920B}" type="presParOf" srcId="{A34D0E81-4201-41A1-A606-30ABBE496D9A}" destId="{7F314B2C-AD84-499C-BC05-ACB05D40C0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C2115E7-5D4C-4D5E-98A7-AD40BA3924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48C5434-30EF-4D49-BF7A-394D622BE760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Obra</a:t>
          </a:r>
        </a:p>
      </dgm:t>
    </dgm:pt>
    <dgm:pt modelId="{6AD72311-C09B-42D4-B4BF-EC79898D8589}" type="parTrans" cxnId="{49231D1D-DB3A-48A6-BBCE-15DA6AB9DFEA}">
      <dgm:prSet/>
      <dgm:spPr/>
      <dgm:t>
        <a:bodyPr/>
        <a:lstStyle/>
        <a:p>
          <a:endParaRPr lang="es-ES" sz="1200"/>
        </a:p>
      </dgm:t>
    </dgm:pt>
    <dgm:pt modelId="{607EDC22-4F40-4BFE-97D3-C91FBF8B6CF6}" type="sibTrans" cxnId="{49231D1D-DB3A-48A6-BBCE-15DA6AB9DFEA}">
      <dgm:prSet/>
      <dgm:spPr/>
      <dgm:t>
        <a:bodyPr/>
        <a:lstStyle/>
        <a:p>
          <a:endParaRPr lang="es-ES" sz="1200"/>
        </a:p>
      </dgm:t>
    </dgm:pt>
    <dgm:pt modelId="{6107BF0B-CA77-4F70-824F-F2BFD89A0C84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Supervisores(as)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61462CBC-BA85-45E0-AA2C-6DED752A7739}" type="parTrans" cxnId="{7CFA6505-1671-43A5-B7DA-964CC86C6CCD}">
      <dgm:prSet/>
      <dgm:spPr/>
      <dgm:t>
        <a:bodyPr/>
        <a:lstStyle/>
        <a:p>
          <a:endParaRPr lang="es-ES" sz="1200"/>
        </a:p>
      </dgm:t>
    </dgm:pt>
    <dgm:pt modelId="{54F55F06-BC3D-4B20-89E6-4121562D32EA}" type="sibTrans" cxnId="{7CFA6505-1671-43A5-B7DA-964CC86C6CCD}">
      <dgm:prSet/>
      <dgm:spPr/>
      <dgm:t>
        <a:bodyPr/>
        <a:lstStyle/>
        <a:p>
          <a:endParaRPr lang="es-ES" sz="1200"/>
        </a:p>
      </dgm:t>
    </dgm:pt>
    <dgm:pt modelId="{2D6C90C4-90EC-48ED-8C36-00102ACBCEB8}" type="pres">
      <dgm:prSet presAssocID="{0C2115E7-5D4C-4D5E-98A7-AD40BA3924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2B10157-971C-4729-BA62-59772129C624}" type="pres">
      <dgm:prSet presAssocID="{B48C5434-30EF-4D49-BF7A-394D622BE760}" presName="hierRoot1" presStyleCnt="0">
        <dgm:presLayoutVars>
          <dgm:hierBranch val="init"/>
        </dgm:presLayoutVars>
      </dgm:prSet>
      <dgm:spPr/>
    </dgm:pt>
    <dgm:pt modelId="{890C3F3B-7938-4B4B-8D64-83E82F735CF2}" type="pres">
      <dgm:prSet presAssocID="{B48C5434-30EF-4D49-BF7A-394D622BE760}" presName="rootComposite1" presStyleCnt="0"/>
      <dgm:spPr/>
    </dgm:pt>
    <dgm:pt modelId="{8A8D3982-69CB-44F6-A55B-F7DB6ACF44DB}" type="pres">
      <dgm:prSet presAssocID="{B48C5434-30EF-4D49-BF7A-394D622BE7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7B2C08-3664-465E-AC6A-0B37A382F79D}" type="pres">
      <dgm:prSet presAssocID="{B48C5434-30EF-4D49-BF7A-394D622BE7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C8F1ED6-1D24-4224-BDA2-345063E45FCD}" type="pres">
      <dgm:prSet presAssocID="{B48C5434-30EF-4D49-BF7A-394D622BE760}" presName="hierChild2" presStyleCnt="0"/>
      <dgm:spPr/>
    </dgm:pt>
    <dgm:pt modelId="{A709C786-5475-4E41-991B-0DB61D642E64}" type="pres">
      <dgm:prSet presAssocID="{61462CBC-BA85-45E0-AA2C-6DED752A773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C1E4571-58A6-4528-B9C4-A50C93950975}" type="pres">
      <dgm:prSet presAssocID="{6107BF0B-CA77-4F70-824F-F2BFD89A0C84}" presName="hierRoot2" presStyleCnt="0">
        <dgm:presLayoutVars>
          <dgm:hierBranch val="init"/>
        </dgm:presLayoutVars>
      </dgm:prSet>
      <dgm:spPr/>
    </dgm:pt>
    <dgm:pt modelId="{13753CD6-CF59-4E19-8774-041C8D16189D}" type="pres">
      <dgm:prSet presAssocID="{6107BF0B-CA77-4F70-824F-F2BFD89A0C84}" presName="rootComposite" presStyleCnt="0"/>
      <dgm:spPr/>
    </dgm:pt>
    <dgm:pt modelId="{1C864C2B-C3C1-4539-8A45-0184296B63C3}" type="pres">
      <dgm:prSet presAssocID="{6107BF0B-CA77-4F70-824F-F2BFD89A0C8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17AC35-F5C9-48B2-949E-54A7E092E710}" type="pres">
      <dgm:prSet presAssocID="{6107BF0B-CA77-4F70-824F-F2BFD89A0C84}" presName="rootConnector" presStyleLbl="node2" presStyleIdx="0" presStyleCnt="1"/>
      <dgm:spPr/>
      <dgm:t>
        <a:bodyPr/>
        <a:lstStyle/>
        <a:p>
          <a:endParaRPr lang="es-ES"/>
        </a:p>
      </dgm:t>
    </dgm:pt>
    <dgm:pt modelId="{44814936-2630-4FE7-A233-58A0448CD3A5}" type="pres">
      <dgm:prSet presAssocID="{6107BF0B-CA77-4F70-824F-F2BFD89A0C84}" presName="hierChild4" presStyleCnt="0"/>
      <dgm:spPr/>
    </dgm:pt>
    <dgm:pt modelId="{45D7C8EB-A924-49DF-8D4A-85868E9ED9FE}" type="pres">
      <dgm:prSet presAssocID="{6107BF0B-CA77-4F70-824F-F2BFD89A0C84}" presName="hierChild5" presStyleCnt="0"/>
      <dgm:spPr/>
    </dgm:pt>
    <dgm:pt modelId="{7F6714C0-EE46-4537-BC4C-DC6876479CF8}" type="pres">
      <dgm:prSet presAssocID="{B48C5434-30EF-4D49-BF7A-394D622BE760}" presName="hierChild3" presStyleCnt="0"/>
      <dgm:spPr/>
    </dgm:pt>
  </dgm:ptLst>
  <dgm:cxnLst>
    <dgm:cxn modelId="{49231D1D-DB3A-48A6-BBCE-15DA6AB9DFEA}" srcId="{0C2115E7-5D4C-4D5E-98A7-AD40BA3924BD}" destId="{B48C5434-30EF-4D49-BF7A-394D622BE760}" srcOrd="0" destOrd="0" parTransId="{6AD72311-C09B-42D4-B4BF-EC79898D8589}" sibTransId="{607EDC22-4F40-4BFE-97D3-C91FBF8B6CF6}"/>
    <dgm:cxn modelId="{59D8E9BF-CA60-4220-BC61-C9031CB6E173}" type="presOf" srcId="{B48C5434-30EF-4D49-BF7A-394D622BE760}" destId="{8A8D3982-69CB-44F6-A55B-F7DB6ACF44DB}" srcOrd="0" destOrd="0" presId="urn:microsoft.com/office/officeart/2005/8/layout/orgChart1"/>
    <dgm:cxn modelId="{721533A5-3598-4232-A693-BD5BB39333CD}" type="presOf" srcId="{61462CBC-BA85-45E0-AA2C-6DED752A7739}" destId="{A709C786-5475-4E41-991B-0DB61D642E64}" srcOrd="0" destOrd="0" presId="urn:microsoft.com/office/officeart/2005/8/layout/orgChart1"/>
    <dgm:cxn modelId="{A16F0D15-5194-4726-AD44-88CF83A261F3}" type="presOf" srcId="{B48C5434-30EF-4D49-BF7A-394D622BE760}" destId="{637B2C08-3664-465E-AC6A-0B37A382F79D}" srcOrd="1" destOrd="0" presId="urn:microsoft.com/office/officeart/2005/8/layout/orgChart1"/>
    <dgm:cxn modelId="{B3B59DB2-8E3A-4819-A14D-A8C2F651477B}" type="presOf" srcId="{6107BF0B-CA77-4F70-824F-F2BFD89A0C84}" destId="{1C864C2B-C3C1-4539-8A45-0184296B63C3}" srcOrd="0" destOrd="0" presId="urn:microsoft.com/office/officeart/2005/8/layout/orgChart1"/>
    <dgm:cxn modelId="{9B0EC83D-9ECA-4BB7-A8B4-2B34ADDD9917}" type="presOf" srcId="{6107BF0B-CA77-4F70-824F-F2BFD89A0C84}" destId="{1A17AC35-F5C9-48B2-949E-54A7E092E710}" srcOrd="1" destOrd="0" presId="urn:microsoft.com/office/officeart/2005/8/layout/orgChart1"/>
    <dgm:cxn modelId="{7CFA6505-1671-43A5-B7DA-964CC86C6CCD}" srcId="{B48C5434-30EF-4D49-BF7A-394D622BE760}" destId="{6107BF0B-CA77-4F70-824F-F2BFD89A0C84}" srcOrd="0" destOrd="0" parTransId="{61462CBC-BA85-45E0-AA2C-6DED752A7739}" sibTransId="{54F55F06-BC3D-4B20-89E6-4121562D32EA}"/>
    <dgm:cxn modelId="{BFB4ACC4-94CD-4BA0-87C5-9504CD8A57DD}" type="presOf" srcId="{0C2115E7-5D4C-4D5E-98A7-AD40BA3924BD}" destId="{2D6C90C4-90EC-48ED-8C36-00102ACBCEB8}" srcOrd="0" destOrd="0" presId="urn:microsoft.com/office/officeart/2005/8/layout/orgChart1"/>
    <dgm:cxn modelId="{B674DE74-B036-4A4D-BB5D-AE6F4FFCB1FF}" type="presParOf" srcId="{2D6C90C4-90EC-48ED-8C36-00102ACBCEB8}" destId="{62B10157-971C-4729-BA62-59772129C624}" srcOrd="0" destOrd="0" presId="urn:microsoft.com/office/officeart/2005/8/layout/orgChart1"/>
    <dgm:cxn modelId="{1E43AA47-D19A-45C8-B6CA-0CF6D42D3C7D}" type="presParOf" srcId="{62B10157-971C-4729-BA62-59772129C624}" destId="{890C3F3B-7938-4B4B-8D64-83E82F735CF2}" srcOrd="0" destOrd="0" presId="urn:microsoft.com/office/officeart/2005/8/layout/orgChart1"/>
    <dgm:cxn modelId="{F0480D8C-E9A2-4184-9D6A-269402892CD8}" type="presParOf" srcId="{890C3F3B-7938-4B4B-8D64-83E82F735CF2}" destId="{8A8D3982-69CB-44F6-A55B-F7DB6ACF44DB}" srcOrd="0" destOrd="0" presId="urn:microsoft.com/office/officeart/2005/8/layout/orgChart1"/>
    <dgm:cxn modelId="{AE230FD4-EB0B-4760-847E-20F0B9858688}" type="presParOf" srcId="{890C3F3B-7938-4B4B-8D64-83E82F735CF2}" destId="{637B2C08-3664-465E-AC6A-0B37A382F79D}" srcOrd="1" destOrd="0" presId="urn:microsoft.com/office/officeart/2005/8/layout/orgChart1"/>
    <dgm:cxn modelId="{C962840A-D81F-4954-A76F-69C1E64CF026}" type="presParOf" srcId="{62B10157-971C-4729-BA62-59772129C624}" destId="{6C8F1ED6-1D24-4224-BDA2-345063E45FCD}" srcOrd="1" destOrd="0" presId="urn:microsoft.com/office/officeart/2005/8/layout/orgChart1"/>
    <dgm:cxn modelId="{E36A5BE4-F4C1-4826-8583-7FC92812AC04}" type="presParOf" srcId="{6C8F1ED6-1D24-4224-BDA2-345063E45FCD}" destId="{A709C786-5475-4E41-991B-0DB61D642E64}" srcOrd="0" destOrd="0" presId="urn:microsoft.com/office/officeart/2005/8/layout/orgChart1"/>
    <dgm:cxn modelId="{54C003F6-B204-48A9-89F8-CA555C721061}" type="presParOf" srcId="{6C8F1ED6-1D24-4224-BDA2-345063E45FCD}" destId="{BC1E4571-58A6-4528-B9C4-A50C93950975}" srcOrd="1" destOrd="0" presId="urn:microsoft.com/office/officeart/2005/8/layout/orgChart1"/>
    <dgm:cxn modelId="{B34B4F3A-56D5-497C-9B36-FF36498D34A8}" type="presParOf" srcId="{BC1E4571-58A6-4528-B9C4-A50C93950975}" destId="{13753CD6-CF59-4E19-8774-041C8D16189D}" srcOrd="0" destOrd="0" presId="urn:microsoft.com/office/officeart/2005/8/layout/orgChart1"/>
    <dgm:cxn modelId="{33C47AA7-FB6B-43C6-B070-C13D0192E627}" type="presParOf" srcId="{13753CD6-CF59-4E19-8774-041C8D16189D}" destId="{1C864C2B-C3C1-4539-8A45-0184296B63C3}" srcOrd="0" destOrd="0" presId="urn:microsoft.com/office/officeart/2005/8/layout/orgChart1"/>
    <dgm:cxn modelId="{BF7B1494-AB4B-4431-AE39-9794E99B51F2}" type="presParOf" srcId="{13753CD6-CF59-4E19-8774-041C8D16189D}" destId="{1A17AC35-F5C9-48B2-949E-54A7E092E710}" srcOrd="1" destOrd="0" presId="urn:microsoft.com/office/officeart/2005/8/layout/orgChart1"/>
    <dgm:cxn modelId="{C30CC3EE-035B-4FA0-A38A-F09778B38718}" type="presParOf" srcId="{BC1E4571-58A6-4528-B9C4-A50C93950975}" destId="{44814936-2630-4FE7-A233-58A0448CD3A5}" srcOrd="1" destOrd="0" presId="urn:microsoft.com/office/officeart/2005/8/layout/orgChart1"/>
    <dgm:cxn modelId="{1DD4ACFD-D72D-464B-8093-80E715F06D71}" type="presParOf" srcId="{BC1E4571-58A6-4528-B9C4-A50C93950975}" destId="{45D7C8EB-A924-49DF-8D4A-85868E9ED9FE}" srcOrd="2" destOrd="0" presId="urn:microsoft.com/office/officeart/2005/8/layout/orgChart1"/>
    <dgm:cxn modelId="{8D1059EA-CB7A-4688-9A1B-1FF074665984}" type="presParOf" srcId="{62B10157-971C-4729-BA62-59772129C624}" destId="{7F6714C0-EE46-4537-BC4C-DC6876479C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D700313-C5AB-4612-BF2E-D5B6FC29A7D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E3C073-E9CD-47E2-A890-38349B9263FE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Coordinador(a) de Iluminación y Ahorro de Energía</a:t>
          </a:r>
        </a:p>
      </dgm:t>
    </dgm:pt>
    <dgm:pt modelId="{D71060D5-6B20-4DFA-9ED6-22024FE83FCE}" type="parTrans" cxnId="{99A0958F-0E25-4536-99C7-95DD7E341692}">
      <dgm:prSet/>
      <dgm:spPr/>
      <dgm:t>
        <a:bodyPr/>
        <a:lstStyle/>
        <a:p>
          <a:endParaRPr lang="es-ES" sz="1200"/>
        </a:p>
      </dgm:t>
    </dgm:pt>
    <dgm:pt modelId="{1CF207B9-AADE-420E-A472-8187C7009545}" type="sibTrans" cxnId="{99A0958F-0E25-4536-99C7-95DD7E341692}">
      <dgm:prSet/>
      <dgm:spPr/>
      <dgm:t>
        <a:bodyPr/>
        <a:lstStyle/>
        <a:p>
          <a:endParaRPr lang="es-ES" sz="1200"/>
        </a:p>
      </dgm:t>
    </dgm:pt>
    <dgm:pt modelId="{E5A9D569-243C-4002-A5CF-3F6B210A5F1B}" type="asst">
      <dgm:prSet phldrT="[Texto]" custT="1"/>
      <dgm:spPr/>
      <dgm:t>
        <a:bodyPr/>
        <a:lstStyle/>
        <a:p>
          <a:endParaRPr lang="es-ES" sz="1200" b="0" dirty="0" smtClean="0"/>
        </a:p>
        <a:p>
          <a:r>
            <a:rPr lang="es-ES" sz="1200" b="0" dirty="0" smtClean="0"/>
            <a:t>Fraccionamientos</a:t>
          </a:r>
        </a:p>
        <a:p>
          <a:r>
            <a:rPr kumimoji="1" lang="es-MX" altLang="es-MX" sz="1200" dirty="0" smtClean="0">
              <a:latin typeface="+mn-lt"/>
            </a:rPr>
            <a:t>Encargado(a)</a:t>
          </a:r>
        </a:p>
        <a:p>
          <a:endParaRPr lang="es-ES" sz="1200" dirty="0"/>
        </a:p>
      </dgm:t>
    </dgm:pt>
    <dgm:pt modelId="{224CB0D1-D952-4804-8453-2435FD474396}" type="parTrans" cxnId="{FDB058AC-45DA-49E6-B31B-65D8E7CEAF1F}">
      <dgm:prSet/>
      <dgm:spPr/>
      <dgm:t>
        <a:bodyPr/>
        <a:lstStyle/>
        <a:p>
          <a:endParaRPr lang="es-ES" sz="1200"/>
        </a:p>
      </dgm:t>
    </dgm:pt>
    <dgm:pt modelId="{A5DDC44A-CB71-4600-8543-8912CF3760C0}" type="sibTrans" cxnId="{FDB058AC-45DA-49E6-B31B-65D8E7CEAF1F}">
      <dgm:prSet/>
      <dgm:spPr/>
      <dgm:t>
        <a:bodyPr/>
        <a:lstStyle/>
        <a:p>
          <a:endParaRPr lang="es-ES" sz="1200"/>
        </a:p>
      </dgm:t>
    </dgm:pt>
    <dgm:pt modelId="{AEF1ADA7-1545-45DF-81E7-443CFFB16C8C}">
      <dgm:prSet phldrT="[Texto]" custT="1"/>
      <dgm:spPr/>
      <dgm:t>
        <a:bodyPr/>
        <a:lstStyle/>
        <a:p>
          <a:endParaRPr kumimoji="1" lang="es-ES" altLang="es-MX" sz="1200" dirty="0" smtClean="0">
            <a:latin typeface="+mn-lt"/>
          </a:endParaRPr>
        </a:p>
        <a:p>
          <a:r>
            <a:rPr kumimoji="1" lang="es-ES" altLang="es-MX" sz="1200" dirty="0" smtClean="0">
              <a:latin typeface="+mn-lt"/>
            </a:rPr>
            <a:t>Jefe(a) de Iluminación</a:t>
          </a:r>
        </a:p>
        <a:p>
          <a:endParaRPr lang="es-ES" sz="1200" dirty="0"/>
        </a:p>
      </dgm:t>
    </dgm:pt>
    <dgm:pt modelId="{FD8767CA-FCF1-40A2-9BA8-3A488D4BA90C}" type="parTrans" cxnId="{136D84EE-6378-4A7C-B83F-6427BE5135E4}">
      <dgm:prSet/>
      <dgm:spPr/>
      <dgm:t>
        <a:bodyPr/>
        <a:lstStyle/>
        <a:p>
          <a:endParaRPr lang="es-ES" sz="1200"/>
        </a:p>
      </dgm:t>
    </dgm:pt>
    <dgm:pt modelId="{7BE0B093-5DAD-4163-BB61-1B11B294CAD4}" type="sibTrans" cxnId="{136D84EE-6378-4A7C-B83F-6427BE5135E4}">
      <dgm:prSet/>
      <dgm:spPr/>
      <dgm:t>
        <a:bodyPr/>
        <a:lstStyle/>
        <a:p>
          <a:endParaRPr lang="es-ES" sz="1200"/>
        </a:p>
      </dgm:t>
    </dgm:pt>
    <dgm:pt modelId="{BDCC2BB3-4285-4CB7-8810-2513CF1375C7}">
      <dgm:prSet phldrT="[Texto]" custT="1"/>
      <dgm:spPr/>
      <dgm:t>
        <a:bodyPr/>
        <a:lstStyle/>
        <a:p>
          <a:endParaRPr kumimoji="1" lang="es-ES" altLang="es-MX" sz="1200" dirty="0" smtClean="0">
            <a:latin typeface="+mn-lt"/>
          </a:endParaRPr>
        </a:p>
        <a:p>
          <a:r>
            <a:rPr kumimoji="1" lang="es-ES" altLang="es-MX" sz="1200" dirty="0" smtClean="0">
              <a:latin typeface="+mn-lt"/>
            </a:rPr>
            <a:t>Encargado(a)</a:t>
          </a:r>
        </a:p>
        <a:p>
          <a:endParaRPr lang="es-ES" sz="1200" dirty="0"/>
        </a:p>
      </dgm:t>
    </dgm:pt>
    <dgm:pt modelId="{F3B07F04-FCDD-4020-9C7F-081BEC4D1641}" type="parTrans" cxnId="{CC499324-3F87-4240-A7B6-B69A3FBF7F9C}">
      <dgm:prSet/>
      <dgm:spPr/>
      <dgm:t>
        <a:bodyPr/>
        <a:lstStyle/>
        <a:p>
          <a:endParaRPr lang="es-ES" sz="1200"/>
        </a:p>
      </dgm:t>
    </dgm:pt>
    <dgm:pt modelId="{1FEDD825-F90E-495C-9B46-18F00E94C839}" type="sibTrans" cxnId="{CC499324-3F87-4240-A7B6-B69A3FBF7F9C}">
      <dgm:prSet/>
      <dgm:spPr/>
      <dgm:t>
        <a:bodyPr/>
        <a:lstStyle/>
        <a:p>
          <a:endParaRPr lang="es-ES" sz="1200"/>
        </a:p>
      </dgm:t>
    </dgm:pt>
    <dgm:pt modelId="{D1F4575A-88D0-49C2-92DC-566F42F202AA}" type="asst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 Administrativo(a)</a:t>
          </a:r>
        </a:p>
        <a:p>
          <a:endParaRPr lang="es-ES" sz="1200" dirty="0"/>
        </a:p>
      </dgm:t>
    </dgm:pt>
    <dgm:pt modelId="{162596DC-5C73-4AC9-9561-A9B186F8CE23}" type="parTrans" cxnId="{C6D4DBE4-7BAC-45DC-A78E-9AA0747AF286}">
      <dgm:prSet/>
      <dgm:spPr/>
      <dgm:t>
        <a:bodyPr/>
        <a:lstStyle/>
        <a:p>
          <a:endParaRPr lang="es-ES" sz="1200"/>
        </a:p>
      </dgm:t>
    </dgm:pt>
    <dgm:pt modelId="{E7E91636-8C10-4E54-A883-A35A8E199AA6}" type="sibTrans" cxnId="{C6D4DBE4-7BAC-45DC-A78E-9AA0747AF286}">
      <dgm:prSet/>
      <dgm:spPr/>
      <dgm:t>
        <a:bodyPr/>
        <a:lstStyle/>
        <a:p>
          <a:endParaRPr lang="es-ES" sz="1200"/>
        </a:p>
      </dgm:t>
    </dgm:pt>
    <dgm:pt modelId="{1B7342FD-654D-4249-B45D-676D0E82A23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Control de Cuentas</a:t>
          </a:r>
          <a:endParaRPr lang="es-ES" sz="1200" dirty="0"/>
        </a:p>
      </dgm:t>
    </dgm:pt>
    <dgm:pt modelId="{B474C0A7-C5E3-4BB4-AD3E-BBF57A7A8064}" type="parTrans" cxnId="{50A64D4E-D1C6-47EE-B3B6-9CD987F8CB2C}">
      <dgm:prSet/>
      <dgm:spPr/>
      <dgm:t>
        <a:bodyPr/>
        <a:lstStyle/>
        <a:p>
          <a:endParaRPr lang="es-ES" sz="1200"/>
        </a:p>
      </dgm:t>
    </dgm:pt>
    <dgm:pt modelId="{57D6A9D5-35C9-4670-937F-21CB147C7739}" type="sibTrans" cxnId="{50A64D4E-D1C6-47EE-B3B6-9CD987F8CB2C}">
      <dgm:prSet/>
      <dgm:spPr/>
      <dgm:t>
        <a:bodyPr/>
        <a:lstStyle/>
        <a:p>
          <a:endParaRPr lang="es-ES" sz="1200"/>
        </a:p>
      </dgm:t>
    </dgm:pt>
    <dgm:pt modelId="{AACFC292-9C00-432A-B590-34D30E94D81D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Digitalización</a:t>
          </a:r>
          <a:endParaRPr lang="es-ES" sz="1200" dirty="0"/>
        </a:p>
      </dgm:t>
    </dgm:pt>
    <dgm:pt modelId="{9505F1EF-4BF3-48D0-8A76-D7A01591EB89}" type="parTrans" cxnId="{FE726636-4391-49A2-86E6-09488D7DC86C}">
      <dgm:prSet/>
      <dgm:spPr/>
      <dgm:t>
        <a:bodyPr/>
        <a:lstStyle/>
        <a:p>
          <a:endParaRPr lang="es-ES" sz="1200"/>
        </a:p>
      </dgm:t>
    </dgm:pt>
    <dgm:pt modelId="{05A09CC9-B5E0-4AFC-92BD-798DE6749696}" type="sibTrans" cxnId="{FE726636-4391-49A2-86E6-09488D7DC86C}">
      <dgm:prSet/>
      <dgm:spPr/>
      <dgm:t>
        <a:bodyPr/>
        <a:lstStyle/>
        <a:p>
          <a:endParaRPr lang="es-ES" sz="1200"/>
        </a:p>
      </dgm:t>
    </dgm:pt>
    <dgm:pt modelId="{925A67F0-36AF-4283-BD01-B491BA64D6DC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 Administrativo(a)</a:t>
          </a:r>
        </a:p>
        <a:p>
          <a:endParaRPr lang="es-ES" sz="1200" dirty="0"/>
        </a:p>
      </dgm:t>
    </dgm:pt>
    <dgm:pt modelId="{82D59D0E-60AF-4090-8246-479B62A9EB37}" type="parTrans" cxnId="{0AD1CC2B-F853-42EB-A523-29B51D482C6B}">
      <dgm:prSet/>
      <dgm:spPr/>
      <dgm:t>
        <a:bodyPr/>
        <a:lstStyle/>
        <a:p>
          <a:endParaRPr lang="es-ES" sz="1200"/>
        </a:p>
      </dgm:t>
    </dgm:pt>
    <dgm:pt modelId="{0F5754A4-79ED-4135-9087-77A8376F6E37}" type="sibTrans" cxnId="{0AD1CC2B-F853-42EB-A523-29B51D482C6B}">
      <dgm:prSet/>
      <dgm:spPr/>
      <dgm:t>
        <a:bodyPr/>
        <a:lstStyle/>
        <a:p>
          <a:endParaRPr lang="es-ES" sz="1200"/>
        </a:p>
      </dgm:t>
    </dgm:pt>
    <dgm:pt modelId="{BC49A13C-276E-44F2-A57B-94527C1125EB}">
      <dgm:prSet custT="1"/>
      <dgm:spPr/>
      <dgm:t>
        <a:bodyPr/>
        <a:lstStyle/>
        <a:p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 Administrativo(a)</a:t>
          </a:r>
        </a:p>
        <a:p>
          <a:endParaRPr lang="es-ES" sz="1200" dirty="0"/>
        </a:p>
      </dgm:t>
    </dgm:pt>
    <dgm:pt modelId="{BA01E663-1C4F-40F1-B976-62DCB7FA66D0}" type="parTrans" cxnId="{5391159D-1F18-4F4C-9D44-FBFCF913B6C4}">
      <dgm:prSet/>
      <dgm:spPr/>
      <dgm:t>
        <a:bodyPr/>
        <a:lstStyle/>
        <a:p>
          <a:endParaRPr lang="es-ES" sz="1200"/>
        </a:p>
      </dgm:t>
    </dgm:pt>
    <dgm:pt modelId="{65410E82-4CB7-4E6B-9BB0-F0B02F712477}" type="sibTrans" cxnId="{5391159D-1F18-4F4C-9D44-FBFCF913B6C4}">
      <dgm:prSet/>
      <dgm:spPr/>
      <dgm:t>
        <a:bodyPr/>
        <a:lstStyle/>
        <a:p>
          <a:endParaRPr lang="es-ES" sz="1200"/>
        </a:p>
      </dgm:t>
    </dgm:pt>
    <dgm:pt modelId="{F5789C7D-3DC9-4E1F-803C-A20735DB5EB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Oficiales Eléctricos </a:t>
          </a:r>
        </a:p>
        <a:p>
          <a:r>
            <a:rPr kumimoji="1" lang="es-MX" altLang="es-MX" sz="1200" dirty="0" smtClean="0">
              <a:latin typeface="+mn-lt"/>
            </a:rPr>
            <a:t>Pintor(a) </a:t>
          </a:r>
        </a:p>
        <a:p>
          <a:r>
            <a:rPr kumimoji="1" lang="es-MX" altLang="es-MX" sz="1200" dirty="0" smtClean="0">
              <a:latin typeface="+mn-lt"/>
            </a:rPr>
            <a:t>Ayudante Electricista </a:t>
          </a:r>
          <a:endParaRPr lang="es-ES" sz="1200" dirty="0"/>
        </a:p>
      </dgm:t>
    </dgm:pt>
    <dgm:pt modelId="{3D76BA58-9DFB-45B5-83DD-BDA516947538}" type="parTrans" cxnId="{F63BFCD5-F07C-4415-97F9-5ADA6492A0A3}">
      <dgm:prSet/>
      <dgm:spPr/>
      <dgm:t>
        <a:bodyPr/>
        <a:lstStyle/>
        <a:p>
          <a:endParaRPr lang="es-ES" sz="1200"/>
        </a:p>
      </dgm:t>
    </dgm:pt>
    <dgm:pt modelId="{FEFAB491-EEC2-4124-BDDC-C5118B439954}" type="sibTrans" cxnId="{F63BFCD5-F07C-4415-97F9-5ADA6492A0A3}">
      <dgm:prSet/>
      <dgm:spPr/>
      <dgm:t>
        <a:bodyPr/>
        <a:lstStyle/>
        <a:p>
          <a:endParaRPr lang="es-ES" sz="1200"/>
        </a:p>
      </dgm:t>
    </dgm:pt>
    <dgm:pt modelId="{557FB0ED-C7C6-49DB-B636-99FB33EA3409}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smtClean="0"/>
            <a:t>Encargado (a)</a:t>
          </a:r>
        </a:p>
        <a:p>
          <a:r>
            <a:rPr lang="es-ES" sz="1200" dirty="0" smtClean="0"/>
            <a:t>Encargado (as) Sección</a:t>
          </a:r>
          <a:endParaRPr lang="es-ES" sz="1200" dirty="0"/>
        </a:p>
      </dgm:t>
    </dgm:pt>
    <dgm:pt modelId="{98DB173D-6A95-4446-B52F-CA6A2C87CCEE}" type="parTrans" cxnId="{8FD88212-293B-4DE4-BA5C-49B3F335C551}">
      <dgm:prSet/>
      <dgm:spPr/>
      <dgm:t>
        <a:bodyPr/>
        <a:lstStyle/>
        <a:p>
          <a:endParaRPr lang="es-ES"/>
        </a:p>
      </dgm:t>
    </dgm:pt>
    <dgm:pt modelId="{186E9C98-9D6B-49CE-BA26-21A306D42506}" type="sibTrans" cxnId="{8FD88212-293B-4DE4-BA5C-49B3F335C551}">
      <dgm:prSet/>
      <dgm:spPr/>
      <dgm:t>
        <a:bodyPr/>
        <a:lstStyle/>
        <a:p>
          <a:endParaRPr lang="es-ES"/>
        </a:p>
      </dgm:t>
    </dgm:pt>
    <dgm:pt modelId="{ACF88883-B064-471E-89A3-53698F7098B1}" type="asst">
      <dgm:prSet custT="1"/>
      <dgm:spPr/>
      <dgm:t>
        <a:bodyPr/>
        <a:lstStyle/>
        <a:p>
          <a:r>
            <a:rPr lang="es-ES" sz="1200" dirty="0" smtClean="0"/>
            <a:t>Jefe de Proyectos </a:t>
          </a:r>
          <a:endParaRPr lang="es-ES" sz="1200" dirty="0"/>
        </a:p>
      </dgm:t>
    </dgm:pt>
    <dgm:pt modelId="{BBED0248-F5AC-4386-BB22-436A19955083}" type="parTrans" cxnId="{7789D025-0FCB-4675-8A70-FDE58DE11BA1}">
      <dgm:prSet/>
      <dgm:spPr/>
      <dgm:t>
        <a:bodyPr/>
        <a:lstStyle/>
        <a:p>
          <a:endParaRPr lang="es-ES"/>
        </a:p>
      </dgm:t>
    </dgm:pt>
    <dgm:pt modelId="{416CAF29-4575-4B60-8EDB-078BF20C7C4E}" type="sibTrans" cxnId="{7789D025-0FCB-4675-8A70-FDE58DE11BA1}">
      <dgm:prSet/>
      <dgm:spPr/>
      <dgm:t>
        <a:bodyPr/>
        <a:lstStyle/>
        <a:p>
          <a:endParaRPr lang="es-ES"/>
        </a:p>
      </dgm:t>
    </dgm:pt>
    <dgm:pt modelId="{1C308398-E09C-4531-AC5E-42C71D6E74EC}" type="pres">
      <dgm:prSet presAssocID="{1D700313-C5AB-4612-BF2E-D5B6FC29A7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6F6CF9-F98B-405E-B986-6FECFECD175A}" type="pres">
      <dgm:prSet presAssocID="{6CE3C073-E9CD-47E2-A890-38349B9263FE}" presName="hierRoot1" presStyleCnt="0">
        <dgm:presLayoutVars>
          <dgm:hierBranch val="init"/>
        </dgm:presLayoutVars>
      </dgm:prSet>
      <dgm:spPr/>
    </dgm:pt>
    <dgm:pt modelId="{A673C6F8-63BF-4C56-ADCD-1DA290C3E560}" type="pres">
      <dgm:prSet presAssocID="{6CE3C073-E9CD-47E2-A890-38349B9263FE}" presName="rootComposite1" presStyleCnt="0"/>
      <dgm:spPr/>
    </dgm:pt>
    <dgm:pt modelId="{4CC919E3-5A1E-4C18-82E5-635E26376023}" type="pres">
      <dgm:prSet presAssocID="{6CE3C073-E9CD-47E2-A890-38349B9263FE}" presName="rootText1" presStyleLbl="node0" presStyleIdx="0" presStyleCnt="1" custScaleX="136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CD82C-45EB-48ED-955F-48884C646D59}" type="pres">
      <dgm:prSet presAssocID="{6CE3C073-E9CD-47E2-A890-38349B9263F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AAB04F1-7693-4261-B1DF-3C3D1EEA8A1C}" type="pres">
      <dgm:prSet presAssocID="{6CE3C073-E9CD-47E2-A890-38349B9263FE}" presName="hierChild2" presStyleCnt="0"/>
      <dgm:spPr/>
    </dgm:pt>
    <dgm:pt modelId="{2BF71FE5-3AF5-4135-944D-9194B9A35BB6}" type="pres">
      <dgm:prSet presAssocID="{FD8767CA-FCF1-40A2-9BA8-3A488D4BA90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1801B94-AAAD-40AE-ACEF-1E2D98FB3623}" type="pres">
      <dgm:prSet presAssocID="{AEF1ADA7-1545-45DF-81E7-443CFFB16C8C}" presName="hierRoot2" presStyleCnt="0">
        <dgm:presLayoutVars>
          <dgm:hierBranch/>
        </dgm:presLayoutVars>
      </dgm:prSet>
      <dgm:spPr/>
    </dgm:pt>
    <dgm:pt modelId="{BA8A3412-57DF-4DDC-8944-A488597DC8B0}" type="pres">
      <dgm:prSet presAssocID="{AEF1ADA7-1545-45DF-81E7-443CFFB16C8C}" presName="rootComposite" presStyleCnt="0"/>
      <dgm:spPr/>
    </dgm:pt>
    <dgm:pt modelId="{6344F6B6-C65F-4259-84AB-8FF8DAD4A0E6}" type="pres">
      <dgm:prSet presAssocID="{AEF1ADA7-1545-45DF-81E7-443CFFB16C8C}" presName="rootText" presStyleLbl="node2" presStyleIdx="0" presStyleCnt="2" custScaleY="70583" custLinFactX="120782" custLinFactNeighborX="200000" custLinFactNeighborY="-54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94739-FD21-4E03-8E61-52B5D8BA95B1}" type="pres">
      <dgm:prSet presAssocID="{AEF1ADA7-1545-45DF-81E7-443CFFB16C8C}" presName="rootConnector" presStyleLbl="node2" presStyleIdx="0" presStyleCnt="2"/>
      <dgm:spPr/>
      <dgm:t>
        <a:bodyPr/>
        <a:lstStyle/>
        <a:p>
          <a:endParaRPr lang="es-ES"/>
        </a:p>
      </dgm:t>
    </dgm:pt>
    <dgm:pt modelId="{271B51BE-777C-4EE9-988B-7B33E5C9850A}" type="pres">
      <dgm:prSet presAssocID="{AEF1ADA7-1545-45DF-81E7-443CFFB16C8C}" presName="hierChild4" presStyleCnt="0"/>
      <dgm:spPr/>
    </dgm:pt>
    <dgm:pt modelId="{5419889A-D3F3-48C6-9E8A-033BE561D8CF}" type="pres">
      <dgm:prSet presAssocID="{B474C0A7-C5E3-4BB4-AD3E-BBF57A7A806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A6F8D79E-9D48-4695-ACDA-63CB1701FA51}" type="pres">
      <dgm:prSet presAssocID="{1B7342FD-654D-4249-B45D-676D0E82A23F}" presName="hierRoot2" presStyleCnt="0">
        <dgm:presLayoutVars>
          <dgm:hierBranch/>
        </dgm:presLayoutVars>
      </dgm:prSet>
      <dgm:spPr/>
    </dgm:pt>
    <dgm:pt modelId="{659EF4A3-C140-4B05-A9B4-604DCE235D7C}" type="pres">
      <dgm:prSet presAssocID="{1B7342FD-654D-4249-B45D-676D0E82A23F}" presName="rootComposite" presStyleCnt="0"/>
      <dgm:spPr/>
    </dgm:pt>
    <dgm:pt modelId="{8FC6E259-DD05-46A3-A431-9304D6D04E71}" type="pres">
      <dgm:prSet presAssocID="{1B7342FD-654D-4249-B45D-676D0E82A23F}" presName="rootText" presStyleLbl="node3" presStyleIdx="0" presStyleCnt="4" custScaleX="90266" custScaleY="46290" custLinFactX="128644" custLinFactNeighborX="200000" custLinFactNeighborY="-54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87B007-22B6-4246-83C7-1F03EDCC9ACC}" type="pres">
      <dgm:prSet presAssocID="{1B7342FD-654D-4249-B45D-676D0E82A23F}" presName="rootConnector" presStyleLbl="node3" presStyleIdx="0" presStyleCnt="4"/>
      <dgm:spPr/>
      <dgm:t>
        <a:bodyPr/>
        <a:lstStyle/>
        <a:p>
          <a:endParaRPr lang="es-ES"/>
        </a:p>
      </dgm:t>
    </dgm:pt>
    <dgm:pt modelId="{E41A6609-5821-48C3-A6C1-C54A30F6B3FC}" type="pres">
      <dgm:prSet presAssocID="{1B7342FD-654D-4249-B45D-676D0E82A23F}" presName="hierChild4" presStyleCnt="0"/>
      <dgm:spPr/>
    </dgm:pt>
    <dgm:pt modelId="{6B1F8526-AE80-4F4A-8899-BD1F8ED790A3}" type="pres">
      <dgm:prSet presAssocID="{BA01E663-1C4F-40F1-B976-62DCB7FA6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2E10C3C2-CBEC-4A64-9266-9D0949C4A098}" type="pres">
      <dgm:prSet presAssocID="{BC49A13C-276E-44F2-A57B-94527C1125EB}" presName="hierRoot2" presStyleCnt="0">
        <dgm:presLayoutVars>
          <dgm:hierBranch val="init"/>
        </dgm:presLayoutVars>
      </dgm:prSet>
      <dgm:spPr/>
    </dgm:pt>
    <dgm:pt modelId="{A8F885CE-0346-48C3-9AF1-CA611B45F7C0}" type="pres">
      <dgm:prSet presAssocID="{BC49A13C-276E-44F2-A57B-94527C1125EB}" presName="rootComposite" presStyleCnt="0"/>
      <dgm:spPr/>
    </dgm:pt>
    <dgm:pt modelId="{116573D4-5D0C-4426-AD08-63F8C1CE41DD}" type="pres">
      <dgm:prSet presAssocID="{BC49A13C-276E-44F2-A57B-94527C1125EB}" presName="rootText" presStyleLbl="node4" presStyleIdx="0" presStyleCnt="2" custScaleY="98503" custLinFactX="128163" custLinFactNeighborX="200000" custLinFactNeighborY="-7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10DC28-F626-4DC6-A5B5-4B3187F64657}" type="pres">
      <dgm:prSet presAssocID="{BC49A13C-276E-44F2-A57B-94527C1125EB}" presName="rootConnector" presStyleLbl="node4" presStyleIdx="0" presStyleCnt="2"/>
      <dgm:spPr/>
      <dgm:t>
        <a:bodyPr/>
        <a:lstStyle/>
        <a:p>
          <a:endParaRPr lang="es-ES"/>
        </a:p>
      </dgm:t>
    </dgm:pt>
    <dgm:pt modelId="{10C60119-DE5D-4BEE-A70B-17D2E0F938A8}" type="pres">
      <dgm:prSet presAssocID="{BC49A13C-276E-44F2-A57B-94527C1125EB}" presName="hierChild4" presStyleCnt="0"/>
      <dgm:spPr/>
    </dgm:pt>
    <dgm:pt modelId="{40B9AFE6-100B-436D-A840-CE53543D8B6A}" type="pres">
      <dgm:prSet presAssocID="{BC49A13C-276E-44F2-A57B-94527C1125EB}" presName="hierChild5" presStyleCnt="0"/>
      <dgm:spPr/>
    </dgm:pt>
    <dgm:pt modelId="{054FDB4D-8E5F-4431-91EB-676AD0B84F6B}" type="pres">
      <dgm:prSet presAssocID="{1B7342FD-654D-4249-B45D-676D0E82A23F}" presName="hierChild5" presStyleCnt="0"/>
      <dgm:spPr/>
    </dgm:pt>
    <dgm:pt modelId="{6BB4BB02-174C-4AB5-8777-C7E06D374C70}" type="pres">
      <dgm:prSet presAssocID="{9505F1EF-4BF3-48D0-8A76-D7A01591EB8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B9231B0-FA45-40CF-B4AE-4EA57B48C4CF}" type="pres">
      <dgm:prSet presAssocID="{AACFC292-9C00-432A-B590-34D30E94D81D}" presName="hierRoot2" presStyleCnt="0">
        <dgm:presLayoutVars>
          <dgm:hierBranch/>
        </dgm:presLayoutVars>
      </dgm:prSet>
      <dgm:spPr/>
    </dgm:pt>
    <dgm:pt modelId="{0AFE879F-7104-40A4-8739-AC692519BE55}" type="pres">
      <dgm:prSet presAssocID="{AACFC292-9C00-432A-B590-34D30E94D81D}" presName="rootComposite" presStyleCnt="0"/>
      <dgm:spPr/>
    </dgm:pt>
    <dgm:pt modelId="{582E7427-B899-4B3A-9131-DAA77E1C62FD}" type="pres">
      <dgm:prSet presAssocID="{AACFC292-9C00-432A-B590-34D30E94D81D}" presName="rootText" presStyleLbl="node3" presStyleIdx="1" presStyleCnt="4" custScaleX="90266" custScaleY="46290" custLinFactX="124469" custLinFactNeighborX="200000" custLinFactNeighborY="-54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0819B-9CF3-41B2-89FB-4DDD182EF78A}" type="pres">
      <dgm:prSet presAssocID="{AACFC292-9C00-432A-B590-34D30E94D8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1A3B3C58-3D7C-4D1A-8FA4-D91D87906F05}" type="pres">
      <dgm:prSet presAssocID="{AACFC292-9C00-432A-B590-34D30E94D81D}" presName="hierChild4" presStyleCnt="0"/>
      <dgm:spPr/>
    </dgm:pt>
    <dgm:pt modelId="{BAEC9F77-9B25-493B-AA02-F2E793814D89}" type="pres">
      <dgm:prSet presAssocID="{82D59D0E-60AF-4090-8246-479B62A9EB37}" presName="Name35" presStyleLbl="parChTrans1D4" presStyleIdx="1" presStyleCnt="2"/>
      <dgm:spPr/>
      <dgm:t>
        <a:bodyPr/>
        <a:lstStyle/>
        <a:p>
          <a:endParaRPr lang="es-ES"/>
        </a:p>
      </dgm:t>
    </dgm:pt>
    <dgm:pt modelId="{845D95AC-176A-42AC-9BE9-26A728E276E1}" type="pres">
      <dgm:prSet presAssocID="{925A67F0-36AF-4283-BD01-B491BA64D6DC}" presName="hierRoot2" presStyleCnt="0">
        <dgm:presLayoutVars>
          <dgm:hierBranch val="init"/>
        </dgm:presLayoutVars>
      </dgm:prSet>
      <dgm:spPr/>
    </dgm:pt>
    <dgm:pt modelId="{23E3909A-0B09-43E2-9E9A-01773CDF6C26}" type="pres">
      <dgm:prSet presAssocID="{925A67F0-36AF-4283-BD01-B491BA64D6DC}" presName="rootComposite" presStyleCnt="0"/>
      <dgm:spPr/>
    </dgm:pt>
    <dgm:pt modelId="{5C4DF100-C846-4950-972F-7E824741C5AB}" type="pres">
      <dgm:prSet presAssocID="{925A67F0-36AF-4283-BD01-B491BA64D6DC}" presName="rootText" presStyleLbl="node4" presStyleIdx="1" presStyleCnt="2" custLinFactX="124024" custLinFactNeighborX="200000" custLinFactNeighborY="-79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AEFD55-75DC-49DD-BE27-6EFC9D315899}" type="pres">
      <dgm:prSet presAssocID="{925A67F0-36AF-4283-BD01-B491BA64D6DC}" presName="rootConnector" presStyleLbl="node4" presStyleIdx="1" presStyleCnt="2"/>
      <dgm:spPr/>
      <dgm:t>
        <a:bodyPr/>
        <a:lstStyle/>
        <a:p>
          <a:endParaRPr lang="es-ES"/>
        </a:p>
      </dgm:t>
    </dgm:pt>
    <dgm:pt modelId="{97748762-ADD8-4CA9-8A27-FA876B4188AE}" type="pres">
      <dgm:prSet presAssocID="{925A67F0-36AF-4283-BD01-B491BA64D6DC}" presName="hierChild4" presStyleCnt="0"/>
      <dgm:spPr/>
    </dgm:pt>
    <dgm:pt modelId="{DC546A2A-0D42-4233-A536-BFF8D4FF60E3}" type="pres">
      <dgm:prSet presAssocID="{925A67F0-36AF-4283-BD01-B491BA64D6DC}" presName="hierChild5" presStyleCnt="0"/>
      <dgm:spPr/>
    </dgm:pt>
    <dgm:pt modelId="{D290AF0E-D06E-4AC7-9918-0B53FA9C0A93}" type="pres">
      <dgm:prSet presAssocID="{AACFC292-9C00-432A-B590-34D30E94D81D}" presName="hierChild5" presStyleCnt="0"/>
      <dgm:spPr/>
    </dgm:pt>
    <dgm:pt modelId="{64B18DA4-2A1B-41EA-81A7-D5332B075537}" type="pres">
      <dgm:prSet presAssocID="{AEF1ADA7-1545-45DF-81E7-443CFFB16C8C}" presName="hierChild5" presStyleCnt="0"/>
      <dgm:spPr/>
    </dgm:pt>
    <dgm:pt modelId="{F0BDA2BE-E715-4E02-AB5D-37BBB4EB7314}" type="pres">
      <dgm:prSet presAssocID="{F3B07F04-FCDD-4020-9C7F-081BEC4D164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EC70927B-C49E-4A30-A6AC-0D75CAFAE26A}" type="pres">
      <dgm:prSet presAssocID="{BDCC2BB3-4285-4CB7-8810-2513CF1375C7}" presName="hierRoot2" presStyleCnt="0">
        <dgm:presLayoutVars>
          <dgm:hierBranch/>
        </dgm:presLayoutVars>
      </dgm:prSet>
      <dgm:spPr/>
    </dgm:pt>
    <dgm:pt modelId="{EC60C32B-E5A1-45A8-9AD4-C870604AFC08}" type="pres">
      <dgm:prSet presAssocID="{BDCC2BB3-4285-4CB7-8810-2513CF1375C7}" presName="rootComposite" presStyleCnt="0"/>
      <dgm:spPr/>
    </dgm:pt>
    <dgm:pt modelId="{0DF4546B-C862-4167-859B-B36A723F3F32}" type="pres">
      <dgm:prSet presAssocID="{BDCC2BB3-4285-4CB7-8810-2513CF1375C7}" presName="rootText" presStyleLbl="node2" presStyleIdx="1" presStyleCnt="2" custScaleY="70583" custLinFactX="-100000" custLinFactNeighborX="-159810" custLinFactNeighborY="-54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B3410-1154-411D-9775-7A23CD17A569}" type="pres">
      <dgm:prSet presAssocID="{BDCC2BB3-4285-4CB7-8810-2513CF1375C7}" presName="rootConnector" presStyleLbl="node2" presStyleIdx="1" presStyleCnt="2"/>
      <dgm:spPr/>
      <dgm:t>
        <a:bodyPr/>
        <a:lstStyle/>
        <a:p>
          <a:endParaRPr lang="es-ES"/>
        </a:p>
      </dgm:t>
    </dgm:pt>
    <dgm:pt modelId="{64F49520-5BDA-4B35-A435-B3B6D07F3D6D}" type="pres">
      <dgm:prSet presAssocID="{BDCC2BB3-4285-4CB7-8810-2513CF1375C7}" presName="hierChild4" presStyleCnt="0"/>
      <dgm:spPr/>
    </dgm:pt>
    <dgm:pt modelId="{63A81AC3-1EAC-4122-9EFB-C55E9C45E4AB}" type="pres">
      <dgm:prSet presAssocID="{98DB173D-6A95-4446-B52F-CA6A2C87CCE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731152EA-3852-470A-86E3-9C7DF4E1B604}" type="pres">
      <dgm:prSet presAssocID="{557FB0ED-C7C6-49DB-B636-99FB33EA3409}" presName="hierRoot2" presStyleCnt="0">
        <dgm:presLayoutVars>
          <dgm:hierBranch val="init"/>
        </dgm:presLayoutVars>
      </dgm:prSet>
      <dgm:spPr/>
    </dgm:pt>
    <dgm:pt modelId="{9B4410EF-D064-4923-8377-C7A2249E9A41}" type="pres">
      <dgm:prSet presAssocID="{557FB0ED-C7C6-49DB-B636-99FB33EA3409}" presName="rootComposite" presStyleCnt="0"/>
      <dgm:spPr/>
    </dgm:pt>
    <dgm:pt modelId="{116F53A0-4D2F-41A0-8F3F-4CED397B038F}" type="pres">
      <dgm:prSet presAssocID="{557FB0ED-C7C6-49DB-B636-99FB33EA3409}" presName="rootText" presStyleLbl="node3" presStyleIdx="2" presStyleCnt="4" custScaleX="142563" custScaleY="160151" custLinFactX="-100000" custLinFactNeighborX="-158251" custLinFactNeighborY="-39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1A10C-D079-4DC5-B5A5-2ACF0E7A78E5}" type="pres">
      <dgm:prSet presAssocID="{557FB0ED-C7C6-49DB-B636-99FB33EA3409}" presName="rootConnector" presStyleLbl="node3" presStyleIdx="2" presStyleCnt="4"/>
      <dgm:spPr/>
      <dgm:t>
        <a:bodyPr/>
        <a:lstStyle/>
        <a:p>
          <a:endParaRPr lang="es-ES"/>
        </a:p>
      </dgm:t>
    </dgm:pt>
    <dgm:pt modelId="{D1FC26AC-53F9-4CD5-97F1-67CBCABB520E}" type="pres">
      <dgm:prSet presAssocID="{557FB0ED-C7C6-49DB-B636-99FB33EA3409}" presName="hierChild4" presStyleCnt="0"/>
      <dgm:spPr/>
    </dgm:pt>
    <dgm:pt modelId="{D5407526-F03B-4A32-8A70-2349AE2D24C4}" type="pres">
      <dgm:prSet presAssocID="{557FB0ED-C7C6-49DB-B636-99FB33EA3409}" presName="hierChild5" presStyleCnt="0"/>
      <dgm:spPr/>
    </dgm:pt>
    <dgm:pt modelId="{C2C928CE-7F3B-49EF-9B3E-531598E23087}" type="pres">
      <dgm:prSet presAssocID="{3D76BA58-9DFB-45B5-83DD-BDA51694753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597CD5B-DA25-4EE1-9AFF-5202C2BF439E}" type="pres">
      <dgm:prSet presAssocID="{F5789C7D-3DC9-4E1F-803C-A20735DB5EB7}" presName="hierRoot2" presStyleCnt="0">
        <dgm:presLayoutVars>
          <dgm:hierBranch val="init"/>
        </dgm:presLayoutVars>
      </dgm:prSet>
      <dgm:spPr/>
    </dgm:pt>
    <dgm:pt modelId="{396E4F20-86DA-4817-B354-DC5C17A8E570}" type="pres">
      <dgm:prSet presAssocID="{F5789C7D-3DC9-4E1F-803C-A20735DB5EB7}" presName="rootComposite" presStyleCnt="0"/>
      <dgm:spPr/>
    </dgm:pt>
    <dgm:pt modelId="{6C5C2878-456E-4405-B231-6530C3788177}" type="pres">
      <dgm:prSet presAssocID="{F5789C7D-3DC9-4E1F-803C-A20735DB5EB7}" presName="rootText" presStyleLbl="node3" presStyleIdx="3" presStyleCnt="4" custScaleX="129067" custScaleY="157361" custLinFactX="-100000" custLinFactNeighborX="-170210" custLinFactNeighborY="-39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F788C-B1F0-4813-A7A6-7C2281D6B6B4}" type="pres">
      <dgm:prSet presAssocID="{F5789C7D-3DC9-4E1F-803C-A20735DB5EB7}" presName="rootConnector" presStyleLbl="node3" presStyleIdx="3" presStyleCnt="4"/>
      <dgm:spPr/>
      <dgm:t>
        <a:bodyPr/>
        <a:lstStyle/>
        <a:p>
          <a:endParaRPr lang="es-ES"/>
        </a:p>
      </dgm:t>
    </dgm:pt>
    <dgm:pt modelId="{7A61D965-336A-4C14-B1A6-41A08751F8EB}" type="pres">
      <dgm:prSet presAssocID="{F5789C7D-3DC9-4E1F-803C-A20735DB5EB7}" presName="hierChild4" presStyleCnt="0"/>
      <dgm:spPr/>
    </dgm:pt>
    <dgm:pt modelId="{03FFC839-7C32-4B75-A500-90124D2746F4}" type="pres">
      <dgm:prSet presAssocID="{F5789C7D-3DC9-4E1F-803C-A20735DB5EB7}" presName="hierChild5" presStyleCnt="0"/>
      <dgm:spPr/>
    </dgm:pt>
    <dgm:pt modelId="{3D636576-D5E4-45E4-9A25-AEA7FC40E341}" type="pres">
      <dgm:prSet presAssocID="{BDCC2BB3-4285-4CB7-8810-2513CF1375C7}" presName="hierChild5" presStyleCnt="0"/>
      <dgm:spPr/>
    </dgm:pt>
    <dgm:pt modelId="{7FB08B4B-90BA-444C-9A7E-6B2DA9C76929}" type="pres">
      <dgm:prSet presAssocID="{6CE3C073-E9CD-47E2-A890-38349B9263FE}" presName="hierChild3" presStyleCnt="0"/>
      <dgm:spPr/>
    </dgm:pt>
    <dgm:pt modelId="{74742996-5288-4FA5-BB38-C604EBEEE7E2}" type="pres">
      <dgm:prSet presAssocID="{224CB0D1-D952-4804-8453-2435FD474396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1E7E08D0-C173-4894-886F-698B40CC130E}" type="pres">
      <dgm:prSet presAssocID="{E5A9D569-243C-4002-A5CF-3F6B210A5F1B}" presName="hierRoot3" presStyleCnt="0">
        <dgm:presLayoutVars>
          <dgm:hierBranch val="init"/>
        </dgm:presLayoutVars>
      </dgm:prSet>
      <dgm:spPr/>
    </dgm:pt>
    <dgm:pt modelId="{AF8AD564-7F3F-4031-90FE-FA981F856577}" type="pres">
      <dgm:prSet presAssocID="{E5A9D569-243C-4002-A5CF-3F6B210A5F1B}" presName="rootComposite3" presStyleCnt="0"/>
      <dgm:spPr/>
    </dgm:pt>
    <dgm:pt modelId="{AA3AF415-2F55-44C0-BA1D-E4D8AE874439}" type="pres">
      <dgm:prSet presAssocID="{E5A9D569-243C-4002-A5CF-3F6B210A5F1B}" presName="rootText3" presStyleLbl="asst1" presStyleIdx="0" presStyleCnt="3" custScaleY="65947" custLinFactNeighborY="7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673EE-E830-4502-8437-777BF5E3B69D}" type="pres">
      <dgm:prSet presAssocID="{E5A9D569-243C-4002-A5CF-3F6B210A5F1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5B662-E554-44C6-850A-5933FC006342}" type="pres">
      <dgm:prSet presAssocID="{E5A9D569-243C-4002-A5CF-3F6B210A5F1B}" presName="hierChild6" presStyleCnt="0"/>
      <dgm:spPr/>
    </dgm:pt>
    <dgm:pt modelId="{975C86A3-A081-4195-BEBD-18103FBA1A4A}" type="pres">
      <dgm:prSet presAssocID="{E5A9D569-243C-4002-A5CF-3F6B210A5F1B}" presName="hierChild7" presStyleCnt="0"/>
      <dgm:spPr/>
    </dgm:pt>
    <dgm:pt modelId="{C613D8E6-18EE-4444-B19D-4821749A7803}" type="pres">
      <dgm:prSet presAssocID="{162596DC-5C73-4AC9-9561-A9B186F8CE23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59010A6-0002-4BC6-8E4C-C5272C86B201}" type="pres">
      <dgm:prSet presAssocID="{D1F4575A-88D0-49C2-92DC-566F42F202AA}" presName="hierRoot3" presStyleCnt="0">
        <dgm:presLayoutVars>
          <dgm:hierBranch val="init"/>
        </dgm:presLayoutVars>
      </dgm:prSet>
      <dgm:spPr/>
    </dgm:pt>
    <dgm:pt modelId="{4C800D4F-F539-491C-A9DB-066732A01A46}" type="pres">
      <dgm:prSet presAssocID="{D1F4575A-88D0-49C2-92DC-566F42F202AA}" presName="rootComposite3" presStyleCnt="0"/>
      <dgm:spPr/>
    </dgm:pt>
    <dgm:pt modelId="{A373E138-2F98-416D-81A0-92BDA467C683}" type="pres">
      <dgm:prSet presAssocID="{D1F4575A-88D0-49C2-92DC-566F42F202AA}" presName="rootText3" presStyleLbl="asst1" presStyleIdx="1" presStyleCnt="3" custScaleY="65947" custLinFactNeighborY="72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F9B75-4AAB-4A98-AF72-D31E2353F5D5}" type="pres">
      <dgm:prSet presAssocID="{D1F4575A-88D0-49C2-92DC-566F42F202A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8050B34-A0B1-4D2A-BE6B-3D45804404E3}" type="pres">
      <dgm:prSet presAssocID="{D1F4575A-88D0-49C2-92DC-566F42F202AA}" presName="hierChild6" presStyleCnt="0"/>
      <dgm:spPr/>
    </dgm:pt>
    <dgm:pt modelId="{1BF940E5-8AAD-49C3-8BDE-778859C6A913}" type="pres">
      <dgm:prSet presAssocID="{D1F4575A-88D0-49C2-92DC-566F42F202AA}" presName="hierChild7" presStyleCnt="0"/>
      <dgm:spPr/>
    </dgm:pt>
    <dgm:pt modelId="{C20FBA63-A6E9-4E7A-B875-BC8118CA745F}" type="pres">
      <dgm:prSet presAssocID="{BBED0248-F5AC-4386-BB22-436A1995508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350A25-13A8-42BA-8C59-A6F06E7B38FD}" type="pres">
      <dgm:prSet presAssocID="{ACF88883-B064-471E-89A3-53698F7098B1}" presName="hierRoot3" presStyleCnt="0">
        <dgm:presLayoutVars>
          <dgm:hierBranch val="init"/>
        </dgm:presLayoutVars>
      </dgm:prSet>
      <dgm:spPr/>
    </dgm:pt>
    <dgm:pt modelId="{6125BF6D-6C15-4E04-898A-76216F0B9428}" type="pres">
      <dgm:prSet presAssocID="{ACF88883-B064-471E-89A3-53698F7098B1}" presName="rootComposite3" presStyleCnt="0"/>
      <dgm:spPr/>
    </dgm:pt>
    <dgm:pt modelId="{C1BE443B-D4DE-489D-AA6C-03A10726A5D1}" type="pres">
      <dgm:prSet presAssocID="{ACF88883-B064-471E-89A3-53698F7098B1}" presName="rootText3" presStyleLbl="asst1" presStyleIdx="2" presStyleCnt="3" custScaleY="69980" custLinFactY="-78196" custLinFactNeighborX="-197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621CB-2CCD-48FC-9BAF-5C6AF65CBD41}" type="pres">
      <dgm:prSet presAssocID="{ACF88883-B064-471E-89A3-53698F7098B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3691C6C-66F5-4DB3-957A-20B870C4FF03}" type="pres">
      <dgm:prSet presAssocID="{ACF88883-B064-471E-89A3-53698F7098B1}" presName="hierChild6" presStyleCnt="0"/>
      <dgm:spPr/>
    </dgm:pt>
    <dgm:pt modelId="{79CCE964-7782-4B58-92CE-592CC99A171E}" type="pres">
      <dgm:prSet presAssocID="{ACF88883-B064-471E-89A3-53698F7098B1}" presName="hierChild7" presStyleCnt="0"/>
      <dgm:spPr/>
    </dgm:pt>
  </dgm:ptLst>
  <dgm:cxnLst>
    <dgm:cxn modelId="{9D6C5E83-EE51-4272-B35B-EC846E47D506}" type="presOf" srcId="{BBED0248-F5AC-4386-BB22-436A19955083}" destId="{C20FBA63-A6E9-4E7A-B875-BC8118CA745F}" srcOrd="0" destOrd="0" presId="urn:microsoft.com/office/officeart/2005/8/layout/orgChart1"/>
    <dgm:cxn modelId="{FE726636-4391-49A2-86E6-09488D7DC86C}" srcId="{AEF1ADA7-1545-45DF-81E7-443CFFB16C8C}" destId="{AACFC292-9C00-432A-B590-34D30E94D81D}" srcOrd="1" destOrd="0" parTransId="{9505F1EF-4BF3-48D0-8A76-D7A01591EB89}" sibTransId="{05A09CC9-B5E0-4AFC-92BD-798DE6749696}"/>
    <dgm:cxn modelId="{A2B23A0C-D8F3-4B5B-83BF-0D34F00785E7}" type="presOf" srcId="{E5A9D569-243C-4002-A5CF-3F6B210A5F1B}" destId="{9D3673EE-E830-4502-8437-777BF5E3B69D}" srcOrd="1" destOrd="0" presId="urn:microsoft.com/office/officeart/2005/8/layout/orgChart1"/>
    <dgm:cxn modelId="{D59A9B08-DCAF-4C51-8405-4B8CF151B1EE}" type="presOf" srcId="{ACF88883-B064-471E-89A3-53698F7098B1}" destId="{CF0621CB-2CCD-48FC-9BAF-5C6AF65CBD41}" srcOrd="1" destOrd="0" presId="urn:microsoft.com/office/officeart/2005/8/layout/orgChart1"/>
    <dgm:cxn modelId="{C124F456-D50E-4EDE-A454-4C8D5CCE0C02}" type="presOf" srcId="{98DB173D-6A95-4446-B52F-CA6A2C87CCEE}" destId="{63A81AC3-1EAC-4122-9EFB-C55E9C45E4AB}" srcOrd="0" destOrd="0" presId="urn:microsoft.com/office/officeart/2005/8/layout/orgChart1"/>
    <dgm:cxn modelId="{940D8305-3672-4C77-805D-BE6814BD0C18}" type="presOf" srcId="{ACF88883-B064-471E-89A3-53698F7098B1}" destId="{C1BE443B-D4DE-489D-AA6C-03A10726A5D1}" srcOrd="0" destOrd="0" presId="urn:microsoft.com/office/officeart/2005/8/layout/orgChart1"/>
    <dgm:cxn modelId="{CC499324-3F87-4240-A7B6-B69A3FBF7F9C}" srcId="{6CE3C073-E9CD-47E2-A890-38349B9263FE}" destId="{BDCC2BB3-4285-4CB7-8810-2513CF1375C7}" srcOrd="3" destOrd="0" parTransId="{F3B07F04-FCDD-4020-9C7F-081BEC4D1641}" sibTransId="{1FEDD825-F90E-495C-9B46-18F00E94C839}"/>
    <dgm:cxn modelId="{E8AA52B7-A508-475B-BCEC-9EB7ADAB7E7B}" type="presOf" srcId="{162596DC-5C73-4AC9-9561-A9B186F8CE23}" destId="{C613D8E6-18EE-4444-B19D-4821749A7803}" srcOrd="0" destOrd="0" presId="urn:microsoft.com/office/officeart/2005/8/layout/orgChart1"/>
    <dgm:cxn modelId="{BAA88996-F623-45CE-93FB-1A2AF3402D20}" type="presOf" srcId="{BC49A13C-276E-44F2-A57B-94527C1125EB}" destId="{116573D4-5D0C-4426-AD08-63F8C1CE41DD}" srcOrd="0" destOrd="0" presId="urn:microsoft.com/office/officeart/2005/8/layout/orgChart1"/>
    <dgm:cxn modelId="{037C1609-749D-4B9D-8D23-80128086778B}" type="presOf" srcId="{BC49A13C-276E-44F2-A57B-94527C1125EB}" destId="{9B10DC28-F626-4DC6-A5B5-4B3187F64657}" srcOrd="1" destOrd="0" presId="urn:microsoft.com/office/officeart/2005/8/layout/orgChart1"/>
    <dgm:cxn modelId="{7789D025-0FCB-4675-8A70-FDE58DE11BA1}" srcId="{6CE3C073-E9CD-47E2-A890-38349B9263FE}" destId="{ACF88883-B064-471E-89A3-53698F7098B1}" srcOrd="4" destOrd="0" parTransId="{BBED0248-F5AC-4386-BB22-436A19955083}" sibTransId="{416CAF29-4575-4B60-8EDB-078BF20C7C4E}"/>
    <dgm:cxn modelId="{F1A7EC6F-5365-4AC8-82ED-C8BFE42A887A}" type="presOf" srcId="{D1F4575A-88D0-49C2-92DC-566F42F202AA}" destId="{DEAF9B75-4AAB-4A98-AF72-D31E2353F5D5}" srcOrd="1" destOrd="0" presId="urn:microsoft.com/office/officeart/2005/8/layout/orgChart1"/>
    <dgm:cxn modelId="{136D84EE-6378-4A7C-B83F-6427BE5135E4}" srcId="{6CE3C073-E9CD-47E2-A890-38349B9263FE}" destId="{AEF1ADA7-1545-45DF-81E7-443CFFB16C8C}" srcOrd="2" destOrd="0" parTransId="{FD8767CA-FCF1-40A2-9BA8-3A488D4BA90C}" sibTransId="{7BE0B093-5DAD-4163-BB61-1B11B294CAD4}"/>
    <dgm:cxn modelId="{8FD88212-293B-4DE4-BA5C-49B3F335C551}" srcId="{BDCC2BB3-4285-4CB7-8810-2513CF1375C7}" destId="{557FB0ED-C7C6-49DB-B636-99FB33EA3409}" srcOrd="0" destOrd="0" parTransId="{98DB173D-6A95-4446-B52F-CA6A2C87CCEE}" sibTransId="{186E9C98-9D6B-49CE-BA26-21A306D42506}"/>
    <dgm:cxn modelId="{C96504F9-132B-4FED-A5FC-5309DE3BCE4F}" type="presOf" srcId="{E5A9D569-243C-4002-A5CF-3F6B210A5F1B}" destId="{AA3AF415-2F55-44C0-BA1D-E4D8AE874439}" srcOrd="0" destOrd="0" presId="urn:microsoft.com/office/officeart/2005/8/layout/orgChart1"/>
    <dgm:cxn modelId="{863059DB-F515-4476-AB97-2338A134F48A}" type="presOf" srcId="{AEF1ADA7-1545-45DF-81E7-443CFFB16C8C}" destId="{67D94739-FD21-4E03-8E61-52B5D8BA95B1}" srcOrd="1" destOrd="0" presId="urn:microsoft.com/office/officeart/2005/8/layout/orgChart1"/>
    <dgm:cxn modelId="{6592F726-F886-4266-BC88-D74BC0D9057C}" type="presOf" srcId="{1D700313-C5AB-4612-BF2E-D5B6FC29A7DF}" destId="{1C308398-E09C-4531-AC5E-42C71D6E74EC}" srcOrd="0" destOrd="0" presId="urn:microsoft.com/office/officeart/2005/8/layout/orgChart1"/>
    <dgm:cxn modelId="{61EF10B8-5353-4F18-B3A3-12AEDBDAC0C8}" type="presOf" srcId="{B474C0A7-C5E3-4BB4-AD3E-BBF57A7A8064}" destId="{5419889A-D3F3-48C6-9E8A-033BE561D8CF}" srcOrd="0" destOrd="0" presId="urn:microsoft.com/office/officeart/2005/8/layout/orgChart1"/>
    <dgm:cxn modelId="{99A0958F-0E25-4536-99C7-95DD7E341692}" srcId="{1D700313-C5AB-4612-BF2E-D5B6FC29A7DF}" destId="{6CE3C073-E9CD-47E2-A890-38349B9263FE}" srcOrd="0" destOrd="0" parTransId="{D71060D5-6B20-4DFA-9ED6-22024FE83FCE}" sibTransId="{1CF207B9-AADE-420E-A472-8187C7009545}"/>
    <dgm:cxn modelId="{C249E384-D4DC-4F7E-A383-63608FFACE8B}" type="presOf" srcId="{925A67F0-36AF-4283-BD01-B491BA64D6DC}" destId="{BAAEFD55-75DC-49DD-BE27-6EFC9D315899}" srcOrd="1" destOrd="0" presId="urn:microsoft.com/office/officeart/2005/8/layout/orgChart1"/>
    <dgm:cxn modelId="{AAA8461C-0C29-42A8-A4C0-2A926303F8EE}" type="presOf" srcId="{224CB0D1-D952-4804-8453-2435FD474396}" destId="{74742996-5288-4FA5-BB38-C604EBEEE7E2}" srcOrd="0" destOrd="0" presId="urn:microsoft.com/office/officeart/2005/8/layout/orgChart1"/>
    <dgm:cxn modelId="{50A64D4E-D1C6-47EE-B3B6-9CD987F8CB2C}" srcId="{AEF1ADA7-1545-45DF-81E7-443CFFB16C8C}" destId="{1B7342FD-654D-4249-B45D-676D0E82A23F}" srcOrd="0" destOrd="0" parTransId="{B474C0A7-C5E3-4BB4-AD3E-BBF57A7A8064}" sibTransId="{57D6A9D5-35C9-4670-937F-21CB147C7739}"/>
    <dgm:cxn modelId="{FDB058AC-45DA-49E6-B31B-65D8E7CEAF1F}" srcId="{6CE3C073-E9CD-47E2-A890-38349B9263FE}" destId="{E5A9D569-243C-4002-A5CF-3F6B210A5F1B}" srcOrd="0" destOrd="0" parTransId="{224CB0D1-D952-4804-8453-2435FD474396}" sibTransId="{A5DDC44A-CB71-4600-8543-8912CF3760C0}"/>
    <dgm:cxn modelId="{B9060146-FDDA-470F-B8D9-F888746000D3}" type="presOf" srcId="{82D59D0E-60AF-4090-8246-479B62A9EB37}" destId="{BAEC9F77-9B25-493B-AA02-F2E793814D89}" srcOrd="0" destOrd="0" presId="urn:microsoft.com/office/officeart/2005/8/layout/orgChart1"/>
    <dgm:cxn modelId="{9642A403-91E2-419F-ACF2-A6BF780BBB7F}" type="presOf" srcId="{1B7342FD-654D-4249-B45D-676D0E82A23F}" destId="{F687B007-22B6-4246-83C7-1F03EDCC9ACC}" srcOrd="1" destOrd="0" presId="urn:microsoft.com/office/officeart/2005/8/layout/orgChart1"/>
    <dgm:cxn modelId="{F63BFCD5-F07C-4415-97F9-5ADA6492A0A3}" srcId="{BDCC2BB3-4285-4CB7-8810-2513CF1375C7}" destId="{F5789C7D-3DC9-4E1F-803C-A20735DB5EB7}" srcOrd="1" destOrd="0" parTransId="{3D76BA58-9DFB-45B5-83DD-BDA516947538}" sibTransId="{FEFAB491-EEC2-4124-BDDC-C5118B439954}"/>
    <dgm:cxn modelId="{D47BEF8E-6BF4-43A7-8C7A-5957B07AB18B}" type="presOf" srcId="{557FB0ED-C7C6-49DB-B636-99FB33EA3409}" destId="{116F53A0-4D2F-41A0-8F3F-4CED397B038F}" srcOrd="0" destOrd="0" presId="urn:microsoft.com/office/officeart/2005/8/layout/orgChart1"/>
    <dgm:cxn modelId="{17479349-C463-45BE-B454-BFE6574EC11B}" type="presOf" srcId="{AACFC292-9C00-432A-B590-34D30E94D81D}" destId="{B7D0819B-9CF3-41B2-89FB-4DDD182EF78A}" srcOrd="1" destOrd="0" presId="urn:microsoft.com/office/officeart/2005/8/layout/orgChart1"/>
    <dgm:cxn modelId="{83288EB4-7E4D-4207-B701-1C5EE2FCC89D}" type="presOf" srcId="{925A67F0-36AF-4283-BD01-B491BA64D6DC}" destId="{5C4DF100-C846-4950-972F-7E824741C5AB}" srcOrd="0" destOrd="0" presId="urn:microsoft.com/office/officeart/2005/8/layout/orgChart1"/>
    <dgm:cxn modelId="{C9471395-8385-42E1-A945-4968622132DC}" type="presOf" srcId="{9505F1EF-4BF3-48D0-8A76-D7A01591EB89}" destId="{6BB4BB02-174C-4AB5-8777-C7E06D374C70}" srcOrd="0" destOrd="0" presId="urn:microsoft.com/office/officeart/2005/8/layout/orgChart1"/>
    <dgm:cxn modelId="{46D8B302-A7A9-4799-BB99-2232B0EE46D8}" type="presOf" srcId="{BDCC2BB3-4285-4CB7-8810-2513CF1375C7}" destId="{0DF4546B-C862-4167-859B-B36A723F3F32}" srcOrd="0" destOrd="0" presId="urn:microsoft.com/office/officeart/2005/8/layout/orgChart1"/>
    <dgm:cxn modelId="{4E264866-C595-4D75-9111-66AF8FE751CB}" type="presOf" srcId="{F5789C7D-3DC9-4E1F-803C-A20735DB5EB7}" destId="{2E2F788C-B1F0-4813-A7A6-7C2281D6B6B4}" srcOrd="1" destOrd="0" presId="urn:microsoft.com/office/officeart/2005/8/layout/orgChart1"/>
    <dgm:cxn modelId="{2E5AFDF8-D117-4EA7-96C8-A988934E7599}" type="presOf" srcId="{FD8767CA-FCF1-40A2-9BA8-3A488D4BA90C}" destId="{2BF71FE5-3AF5-4135-944D-9194B9A35BB6}" srcOrd="0" destOrd="0" presId="urn:microsoft.com/office/officeart/2005/8/layout/orgChart1"/>
    <dgm:cxn modelId="{2AD6ECD1-F7A9-4745-9E20-43821B0E5D8B}" type="presOf" srcId="{557FB0ED-C7C6-49DB-B636-99FB33EA3409}" destId="{2481A10C-D079-4DC5-B5A5-2ACF0E7A78E5}" srcOrd="1" destOrd="0" presId="urn:microsoft.com/office/officeart/2005/8/layout/orgChart1"/>
    <dgm:cxn modelId="{349ACE15-A030-4464-8EA7-C89381F3510E}" type="presOf" srcId="{1B7342FD-654D-4249-B45D-676D0E82A23F}" destId="{8FC6E259-DD05-46A3-A431-9304D6D04E71}" srcOrd="0" destOrd="0" presId="urn:microsoft.com/office/officeart/2005/8/layout/orgChart1"/>
    <dgm:cxn modelId="{FA0146D3-AD88-4A0C-99B8-0E72FF09EFC5}" type="presOf" srcId="{6CE3C073-E9CD-47E2-A890-38349B9263FE}" destId="{4CC919E3-5A1E-4C18-82E5-635E26376023}" srcOrd="0" destOrd="0" presId="urn:microsoft.com/office/officeart/2005/8/layout/orgChart1"/>
    <dgm:cxn modelId="{C61BB486-6378-42BA-A7AF-5089F4BDC0FF}" type="presOf" srcId="{AEF1ADA7-1545-45DF-81E7-443CFFB16C8C}" destId="{6344F6B6-C65F-4259-84AB-8FF8DAD4A0E6}" srcOrd="0" destOrd="0" presId="urn:microsoft.com/office/officeart/2005/8/layout/orgChart1"/>
    <dgm:cxn modelId="{58138985-BF17-4515-BFA3-BBCD60D80B34}" type="presOf" srcId="{AACFC292-9C00-432A-B590-34D30E94D81D}" destId="{582E7427-B899-4B3A-9131-DAA77E1C62FD}" srcOrd="0" destOrd="0" presId="urn:microsoft.com/office/officeart/2005/8/layout/orgChart1"/>
    <dgm:cxn modelId="{0AD1CC2B-F853-42EB-A523-29B51D482C6B}" srcId="{AACFC292-9C00-432A-B590-34D30E94D81D}" destId="{925A67F0-36AF-4283-BD01-B491BA64D6DC}" srcOrd="0" destOrd="0" parTransId="{82D59D0E-60AF-4090-8246-479B62A9EB37}" sibTransId="{0F5754A4-79ED-4135-9087-77A8376F6E37}"/>
    <dgm:cxn modelId="{3C405F47-C89C-4BA0-A491-9A4E98B8EF59}" type="presOf" srcId="{BA01E663-1C4F-40F1-B976-62DCB7FA66D0}" destId="{6B1F8526-AE80-4F4A-8899-BD1F8ED790A3}" srcOrd="0" destOrd="0" presId="urn:microsoft.com/office/officeart/2005/8/layout/orgChart1"/>
    <dgm:cxn modelId="{6BE80A01-D196-4707-91C6-20C814FC658F}" type="presOf" srcId="{BDCC2BB3-4285-4CB7-8810-2513CF1375C7}" destId="{C3EB3410-1154-411D-9775-7A23CD17A569}" srcOrd="1" destOrd="0" presId="urn:microsoft.com/office/officeart/2005/8/layout/orgChart1"/>
    <dgm:cxn modelId="{F46BDF11-911C-4983-8FB2-65A54C089D45}" type="presOf" srcId="{6CE3C073-E9CD-47E2-A890-38349B9263FE}" destId="{5CBCD82C-45EB-48ED-955F-48884C646D59}" srcOrd="1" destOrd="0" presId="urn:microsoft.com/office/officeart/2005/8/layout/orgChart1"/>
    <dgm:cxn modelId="{DDB72B2B-71E6-4BF1-949E-DFD267453177}" type="presOf" srcId="{F3B07F04-FCDD-4020-9C7F-081BEC4D1641}" destId="{F0BDA2BE-E715-4E02-AB5D-37BBB4EB7314}" srcOrd="0" destOrd="0" presId="urn:microsoft.com/office/officeart/2005/8/layout/orgChart1"/>
    <dgm:cxn modelId="{EFFB3799-7E1B-492F-BCB1-0FD0794EA89C}" type="presOf" srcId="{F5789C7D-3DC9-4E1F-803C-A20735DB5EB7}" destId="{6C5C2878-456E-4405-B231-6530C3788177}" srcOrd="0" destOrd="0" presId="urn:microsoft.com/office/officeart/2005/8/layout/orgChart1"/>
    <dgm:cxn modelId="{C6D4DBE4-7BAC-45DC-A78E-9AA0747AF286}" srcId="{6CE3C073-E9CD-47E2-A890-38349B9263FE}" destId="{D1F4575A-88D0-49C2-92DC-566F42F202AA}" srcOrd="1" destOrd="0" parTransId="{162596DC-5C73-4AC9-9561-A9B186F8CE23}" sibTransId="{E7E91636-8C10-4E54-A883-A35A8E199AA6}"/>
    <dgm:cxn modelId="{7C4DF350-FDE0-49AF-8848-48A803CC0A11}" type="presOf" srcId="{D1F4575A-88D0-49C2-92DC-566F42F202AA}" destId="{A373E138-2F98-416D-81A0-92BDA467C683}" srcOrd="0" destOrd="0" presId="urn:microsoft.com/office/officeart/2005/8/layout/orgChart1"/>
    <dgm:cxn modelId="{3DBF45F8-C386-4C32-A0B3-A8D6FAE9ECE6}" type="presOf" srcId="{3D76BA58-9DFB-45B5-83DD-BDA516947538}" destId="{C2C928CE-7F3B-49EF-9B3E-531598E23087}" srcOrd="0" destOrd="0" presId="urn:microsoft.com/office/officeart/2005/8/layout/orgChart1"/>
    <dgm:cxn modelId="{5391159D-1F18-4F4C-9D44-FBFCF913B6C4}" srcId="{1B7342FD-654D-4249-B45D-676D0E82A23F}" destId="{BC49A13C-276E-44F2-A57B-94527C1125EB}" srcOrd="0" destOrd="0" parTransId="{BA01E663-1C4F-40F1-B976-62DCB7FA66D0}" sibTransId="{65410E82-4CB7-4E6B-9BB0-F0B02F712477}"/>
    <dgm:cxn modelId="{078B16A9-51A6-4A5E-9C4D-93D97E01745B}" type="presParOf" srcId="{1C308398-E09C-4531-AC5E-42C71D6E74EC}" destId="{E36F6CF9-F98B-405E-B986-6FECFECD175A}" srcOrd="0" destOrd="0" presId="urn:microsoft.com/office/officeart/2005/8/layout/orgChart1"/>
    <dgm:cxn modelId="{9FD98ECF-6DE8-4755-8B33-0C3E9D93910D}" type="presParOf" srcId="{E36F6CF9-F98B-405E-B986-6FECFECD175A}" destId="{A673C6F8-63BF-4C56-ADCD-1DA290C3E560}" srcOrd="0" destOrd="0" presId="urn:microsoft.com/office/officeart/2005/8/layout/orgChart1"/>
    <dgm:cxn modelId="{822D7121-9DA3-40A9-A03C-2F30AF444B6F}" type="presParOf" srcId="{A673C6F8-63BF-4C56-ADCD-1DA290C3E560}" destId="{4CC919E3-5A1E-4C18-82E5-635E26376023}" srcOrd="0" destOrd="0" presId="urn:microsoft.com/office/officeart/2005/8/layout/orgChart1"/>
    <dgm:cxn modelId="{6A01BB82-5BCC-4C9C-B170-C6404E316CD4}" type="presParOf" srcId="{A673C6F8-63BF-4C56-ADCD-1DA290C3E560}" destId="{5CBCD82C-45EB-48ED-955F-48884C646D59}" srcOrd="1" destOrd="0" presId="urn:microsoft.com/office/officeart/2005/8/layout/orgChart1"/>
    <dgm:cxn modelId="{BD8A040D-005D-4E0F-9C2A-46E27DEF7114}" type="presParOf" srcId="{E36F6CF9-F98B-405E-B986-6FECFECD175A}" destId="{CAAB04F1-7693-4261-B1DF-3C3D1EEA8A1C}" srcOrd="1" destOrd="0" presId="urn:microsoft.com/office/officeart/2005/8/layout/orgChart1"/>
    <dgm:cxn modelId="{C8C83502-14A1-42F3-B558-C645F7D3B086}" type="presParOf" srcId="{CAAB04F1-7693-4261-B1DF-3C3D1EEA8A1C}" destId="{2BF71FE5-3AF5-4135-944D-9194B9A35BB6}" srcOrd="0" destOrd="0" presId="urn:microsoft.com/office/officeart/2005/8/layout/orgChart1"/>
    <dgm:cxn modelId="{03EB4571-C4C5-4655-8C97-365C637D7F91}" type="presParOf" srcId="{CAAB04F1-7693-4261-B1DF-3C3D1EEA8A1C}" destId="{31801B94-AAAD-40AE-ACEF-1E2D98FB3623}" srcOrd="1" destOrd="0" presId="urn:microsoft.com/office/officeart/2005/8/layout/orgChart1"/>
    <dgm:cxn modelId="{86A66F38-9745-4527-8E3E-715612F8EFF2}" type="presParOf" srcId="{31801B94-AAAD-40AE-ACEF-1E2D98FB3623}" destId="{BA8A3412-57DF-4DDC-8944-A488597DC8B0}" srcOrd="0" destOrd="0" presId="urn:microsoft.com/office/officeart/2005/8/layout/orgChart1"/>
    <dgm:cxn modelId="{BF196C1F-25E7-4306-AF85-08BA3BBB62B2}" type="presParOf" srcId="{BA8A3412-57DF-4DDC-8944-A488597DC8B0}" destId="{6344F6B6-C65F-4259-84AB-8FF8DAD4A0E6}" srcOrd="0" destOrd="0" presId="urn:microsoft.com/office/officeart/2005/8/layout/orgChart1"/>
    <dgm:cxn modelId="{C99E81F2-B0AC-41B6-B40E-A2EB79DB7E15}" type="presParOf" srcId="{BA8A3412-57DF-4DDC-8944-A488597DC8B0}" destId="{67D94739-FD21-4E03-8E61-52B5D8BA95B1}" srcOrd="1" destOrd="0" presId="urn:microsoft.com/office/officeart/2005/8/layout/orgChart1"/>
    <dgm:cxn modelId="{9ED5E0ED-BB6A-4BB3-80AC-A5DF2DFA2CA3}" type="presParOf" srcId="{31801B94-AAAD-40AE-ACEF-1E2D98FB3623}" destId="{271B51BE-777C-4EE9-988B-7B33E5C9850A}" srcOrd="1" destOrd="0" presId="urn:microsoft.com/office/officeart/2005/8/layout/orgChart1"/>
    <dgm:cxn modelId="{71CAAE15-2D8B-43E4-90EF-6C40DEF540C3}" type="presParOf" srcId="{271B51BE-777C-4EE9-988B-7B33E5C9850A}" destId="{5419889A-D3F3-48C6-9E8A-033BE561D8CF}" srcOrd="0" destOrd="0" presId="urn:microsoft.com/office/officeart/2005/8/layout/orgChart1"/>
    <dgm:cxn modelId="{7D341E2C-B136-4E4E-8091-07D60C0826DF}" type="presParOf" srcId="{271B51BE-777C-4EE9-988B-7B33E5C9850A}" destId="{A6F8D79E-9D48-4695-ACDA-63CB1701FA51}" srcOrd="1" destOrd="0" presId="urn:microsoft.com/office/officeart/2005/8/layout/orgChart1"/>
    <dgm:cxn modelId="{CD59BBFE-A46B-469A-8EC5-E9D62D6F5440}" type="presParOf" srcId="{A6F8D79E-9D48-4695-ACDA-63CB1701FA51}" destId="{659EF4A3-C140-4B05-A9B4-604DCE235D7C}" srcOrd="0" destOrd="0" presId="urn:microsoft.com/office/officeart/2005/8/layout/orgChart1"/>
    <dgm:cxn modelId="{43E4F9E6-BCE3-4F28-8054-4ECC83C0BB96}" type="presParOf" srcId="{659EF4A3-C140-4B05-A9B4-604DCE235D7C}" destId="{8FC6E259-DD05-46A3-A431-9304D6D04E71}" srcOrd="0" destOrd="0" presId="urn:microsoft.com/office/officeart/2005/8/layout/orgChart1"/>
    <dgm:cxn modelId="{CBCA4C9D-14EC-4E3E-AD81-CE32B8AB53AB}" type="presParOf" srcId="{659EF4A3-C140-4B05-A9B4-604DCE235D7C}" destId="{F687B007-22B6-4246-83C7-1F03EDCC9ACC}" srcOrd="1" destOrd="0" presId="urn:microsoft.com/office/officeart/2005/8/layout/orgChart1"/>
    <dgm:cxn modelId="{8DD141FB-9024-4039-A9CD-C1B9112CA4A4}" type="presParOf" srcId="{A6F8D79E-9D48-4695-ACDA-63CB1701FA51}" destId="{E41A6609-5821-48C3-A6C1-C54A30F6B3FC}" srcOrd="1" destOrd="0" presId="urn:microsoft.com/office/officeart/2005/8/layout/orgChart1"/>
    <dgm:cxn modelId="{489A8707-E637-4ECE-AD9E-2AE6CFAB6D5B}" type="presParOf" srcId="{E41A6609-5821-48C3-A6C1-C54A30F6B3FC}" destId="{6B1F8526-AE80-4F4A-8899-BD1F8ED790A3}" srcOrd="0" destOrd="0" presId="urn:microsoft.com/office/officeart/2005/8/layout/orgChart1"/>
    <dgm:cxn modelId="{0CD1D21E-5169-43B3-8318-6BAA93AFCD77}" type="presParOf" srcId="{E41A6609-5821-48C3-A6C1-C54A30F6B3FC}" destId="{2E10C3C2-CBEC-4A64-9266-9D0949C4A098}" srcOrd="1" destOrd="0" presId="urn:microsoft.com/office/officeart/2005/8/layout/orgChart1"/>
    <dgm:cxn modelId="{57AA7DFA-1B53-4248-98A2-CD5803904294}" type="presParOf" srcId="{2E10C3C2-CBEC-4A64-9266-9D0949C4A098}" destId="{A8F885CE-0346-48C3-9AF1-CA611B45F7C0}" srcOrd="0" destOrd="0" presId="urn:microsoft.com/office/officeart/2005/8/layout/orgChart1"/>
    <dgm:cxn modelId="{DBE9F851-6F41-4B79-9378-F8B3AC455D7E}" type="presParOf" srcId="{A8F885CE-0346-48C3-9AF1-CA611B45F7C0}" destId="{116573D4-5D0C-4426-AD08-63F8C1CE41DD}" srcOrd="0" destOrd="0" presId="urn:microsoft.com/office/officeart/2005/8/layout/orgChart1"/>
    <dgm:cxn modelId="{6B2FCB26-F953-4B2C-B170-99AD6A64204C}" type="presParOf" srcId="{A8F885CE-0346-48C3-9AF1-CA611B45F7C0}" destId="{9B10DC28-F626-4DC6-A5B5-4B3187F64657}" srcOrd="1" destOrd="0" presId="urn:microsoft.com/office/officeart/2005/8/layout/orgChart1"/>
    <dgm:cxn modelId="{B7F94891-F2F8-4A36-9B12-42BD879232ED}" type="presParOf" srcId="{2E10C3C2-CBEC-4A64-9266-9D0949C4A098}" destId="{10C60119-DE5D-4BEE-A70B-17D2E0F938A8}" srcOrd="1" destOrd="0" presId="urn:microsoft.com/office/officeart/2005/8/layout/orgChart1"/>
    <dgm:cxn modelId="{DE37BCFD-2E59-4242-8990-0D289838E73D}" type="presParOf" srcId="{2E10C3C2-CBEC-4A64-9266-9D0949C4A098}" destId="{40B9AFE6-100B-436D-A840-CE53543D8B6A}" srcOrd="2" destOrd="0" presId="urn:microsoft.com/office/officeart/2005/8/layout/orgChart1"/>
    <dgm:cxn modelId="{F58F2DB9-1B26-4D32-8D50-37C38B2E50C4}" type="presParOf" srcId="{A6F8D79E-9D48-4695-ACDA-63CB1701FA51}" destId="{054FDB4D-8E5F-4431-91EB-676AD0B84F6B}" srcOrd="2" destOrd="0" presId="urn:microsoft.com/office/officeart/2005/8/layout/orgChart1"/>
    <dgm:cxn modelId="{956460BA-8C5E-4035-B720-FE50730025FF}" type="presParOf" srcId="{271B51BE-777C-4EE9-988B-7B33E5C9850A}" destId="{6BB4BB02-174C-4AB5-8777-C7E06D374C70}" srcOrd="2" destOrd="0" presId="urn:microsoft.com/office/officeart/2005/8/layout/orgChart1"/>
    <dgm:cxn modelId="{6F26B2F9-4D09-43B1-925B-A576F4CA5AE8}" type="presParOf" srcId="{271B51BE-777C-4EE9-988B-7B33E5C9850A}" destId="{AB9231B0-FA45-40CF-B4AE-4EA57B48C4CF}" srcOrd="3" destOrd="0" presId="urn:microsoft.com/office/officeart/2005/8/layout/orgChart1"/>
    <dgm:cxn modelId="{51E98C03-E113-4459-8974-3B508987214C}" type="presParOf" srcId="{AB9231B0-FA45-40CF-B4AE-4EA57B48C4CF}" destId="{0AFE879F-7104-40A4-8739-AC692519BE55}" srcOrd="0" destOrd="0" presId="urn:microsoft.com/office/officeart/2005/8/layout/orgChart1"/>
    <dgm:cxn modelId="{2B912221-7311-4C8F-8CD0-6AB745CD6D36}" type="presParOf" srcId="{0AFE879F-7104-40A4-8739-AC692519BE55}" destId="{582E7427-B899-4B3A-9131-DAA77E1C62FD}" srcOrd="0" destOrd="0" presId="urn:microsoft.com/office/officeart/2005/8/layout/orgChart1"/>
    <dgm:cxn modelId="{A987FAC0-7997-4E0B-A1B7-BAF5BFCA2995}" type="presParOf" srcId="{0AFE879F-7104-40A4-8739-AC692519BE55}" destId="{B7D0819B-9CF3-41B2-89FB-4DDD182EF78A}" srcOrd="1" destOrd="0" presId="urn:microsoft.com/office/officeart/2005/8/layout/orgChart1"/>
    <dgm:cxn modelId="{8F6D2914-AB7A-4679-AF17-B9101EA37759}" type="presParOf" srcId="{AB9231B0-FA45-40CF-B4AE-4EA57B48C4CF}" destId="{1A3B3C58-3D7C-4D1A-8FA4-D91D87906F05}" srcOrd="1" destOrd="0" presId="urn:microsoft.com/office/officeart/2005/8/layout/orgChart1"/>
    <dgm:cxn modelId="{737BFDFA-131A-4F84-B8CA-6DEB7A802FC3}" type="presParOf" srcId="{1A3B3C58-3D7C-4D1A-8FA4-D91D87906F05}" destId="{BAEC9F77-9B25-493B-AA02-F2E793814D89}" srcOrd="0" destOrd="0" presId="urn:microsoft.com/office/officeart/2005/8/layout/orgChart1"/>
    <dgm:cxn modelId="{5C276113-E883-42B6-8CC6-47C3F832CD5E}" type="presParOf" srcId="{1A3B3C58-3D7C-4D1A-8FA4-D91D87906F05}" destId="{845D95AC-176A-42AC-9BE9-26A728E276E1}" srcOrd="1" destOrd="0" presId="urn:microsoft.com/office/officeart/2005/8/layout/orgChart1"/>
    <dgm:cxn modelId="{3C3983A7-58D0-418B-8500-2A2F0F5A8C8A}" type="presParOf" srcId="{845D95AC-176A-42AC-9BE9-26A728E276E1}" destId="{23E3909A-0B09-43E2-9E9A-01773CDF6C26}" srcOrd="0" destOrd="0" presId="urn:microsoft.com/office/officeart/2005/8/layout/orgChart1"/>
    <dgm:cxn modelId="{07DD6F06-3331-495D-B44E-A7906E165CD6}" type="presParOf" srcId="{23E3909A-0B09-43E2-9E9A-01773CDF6C26}" destId="{5C4DF100-C846-4950-972F-7E824741C5AB}" srcOrd="0" destOrd="0" presId="urn:microsoft.com/office/officeart/2005/8/layout/orgChart1"/>
    <dgm:cxn modelId="{9157A721-EDD2-4073-96EB-C049E529933C}" type="presParOf" srcId="{23E3909A-0B09-43E2-9E9A-01773CDF6C26}" destId="{BAAEFD55-75DC-49DD-BE27-6EFC9D315899}" srcOrd="1" destOrd="0" presId="urn:microsoft.com/office/officeart/2005/8/layout/orgChart1"/>
    <dgm:cxn modelId="{FE608C61-3129-4452-8358-826D14EE1804}" type="presParOf" srcId="{845D95AC-176A-42AC-9BE9-26A728E276E1}" destId="{97748762-ADD8-4CA9-8A27-FA876B4188AE}" srcOrd="1" destOrd="0" presId="urn:microsoft.com/office/officeart/2005/8/layout/orgChart1"/>
    <dgm:cxn modelId="{5B2944A3-8C4E-4EB3-A1E8-9A30708DED1D}" type="presParOf" srcId="{845D95AC-176A-42AC-9BE9-26A728E276E1}" destId="{DC546A2A-0D42-4233-A536-BFF8D4FF60E3}" srcOrd="2" destOrd="0" presId="urn:microsoft.com/office/officeart/2005/8/layout/orgChart1"/>
    <dgm:cxn modelId="{52FA7BCC-1E89-44F1-8C92-88394A4CE757}" type="presParOf" srcId="{AB9231B0-FA45-40CF-B4AE-4EA57B48C4CF}" destId="{D290AF0E-D06E-4AC7-9918-0B53FA9C0A93}" srcOrd="2" destOrd="0" presId="urn:microsoft.com/office/officeart/2005/8/layout/orgChart1"/>
    <dgm:cxn modelId="{8C4488B9-771B-4E76-A83F-CFBE62485B37}" type="presParOf" srcId="{31801B94-AAAD-40AE-ACEF-1E2D98FB3623}" destId="{64B18DA4-2A1B-41EA-81A7-D5332B075537}" srcOrd="2" destOrd="0" presId="urn:microsoft.com/office/officeart/2005/8/layout/orgChart1"/>
    <dgm:cxn modelId="{04640D9E-D5B3-47D4-826D-D0547F3C4947}" type="presParOf" srcId="{CAAB04F1-7693-4261-B1DF-3C3D1EEA8A1C}" destId="{F0BDA2BE-E715-4E02-AB5D-37BBB4EB7314}" srcOrd="2" destOrd="0" presId="urn:microsoft.com/office/officeart/2005/8/layout/orgChart1"/>
    <dgm:cxn modelId="{5F0E086B-EF99-4AFA-8AC1-EF6F9DFAD5AB}" type="presParOf" srcId="{CAAB04F1-7693-4261-B1DF-3C3D1EEA8A1C}" destId="{EC70927B-C49E-4A30-A6AC-0D75CAFAE26A}" srcOrd="3" destOrd="0" presId="urn:microsoft.com/office/officeart/2005/8/layout/orgChart1"/>
    <dgm:cxn modelId="{9812E76F-75ED-4A1D-B40F-2FCF4299C117}" type="presParOf" srcId="{EC70927B-C49E-4A30-A6AC-0D75CAFAE26A}" destId="{EC60C32B-E5A1-45A8-9AD4-C870604AFC08}" srcOrd="0" destOrd="0" presId="urn:microsoft.com/office/officeart/2005/8/layout/orgChart1"/>
    <dgm:cxn modelId="{CC6EB010-8687-409B-B095-BD1F26CCFD24}" type="presParOf" srcId="{EC60C32B-E5A1-45A8-9AD4-C870604AFC08}" destId="{0DF4546B-C862-4167-859B-B36A723F3F32}" srcOrd="0" destOrd="0" presId="urn:microsoft.com/office/officeart/2005/8/layout/orgChart1"/>
    <dgm:cxn modelId="{8AE5BAAE-E45A-469C-A00C-5FAA759C73E3}" type="presParOf" srcId="{EC60C32B-E5A1-45A8-9AD4-C870604AFC08}" destId="{C3EB3410-1154-411D-9775-7A23CD17A569}" srcOrd="1" destOrd="0" presId="urn:microsoft.com/office/officeart/2005/8/layout/orgChart1"/>
    <dgm:cxn modelId="{38351658-3171-406D-8461-C972A2940FBB}" type="presParOf" srcId="{EC70927B-C49E-4A30-A6AC-0D75CAFAE26A}" destId="{64F49520-5BDA-4B35-A435-B3B6D07F3D6D}" srcOrd="1" destOrd="0" presId="urn:microsoft.com/office/officeart/2005/8/layout/orgChart1"/>
    <dgm:cxn modelId="{75C1AB86-1FA7-47F7-AE23-3421F2F721A5}" type="presParOf" srcId="{64F49520-5BDA-4B35-A435-B3B6D07F3D6D}" destId="{63A81AC3-1EAC-4122-9EFB-C55E9C45E4AB}" srcOrd="0" destOrd="0" presId="urn:microsoft.com/office/officeart/2005/8/layout/orgChart1"/>
    <dgm:cxn modelId="{BFCC3E41-A978-43C9-B489-5CC7D52FF07C}" type="presParOf" srcId="{64F49520-5BDA-4B35-A435-B3B6D07F3D6D}" destId="{731152EA-3852-470A-86E3-9C7DF4E1B604}" srcOrd="1" destOrd="0" presId="urn:microsoft.com/office/officeart/2005/8/layout/orgChart1"/>
    <dgm:cxn modelId="{A9D48B80-E866-45FA-8237-70C2DBD2BE15}" type="presParOf" srcId="{731152EA-3852-470A-86E3-9C7DF4E1B604}" destId="{9B4410EF-D064-4923-8377-C7A2249E9A41}" srcOrd="0" destOrd="0" presId="urn:microsoft.com/office/officeart/2005/8/layout/orgChart1"/>
    <dgm:cxn modelId="{6FB6AE72-A19B-4961-A0F6-10A14F08E417}" type="presParOf" srcId="{9B4410EF-D064-4923-8377-C7A2249E9A41}" destId="{116F53A0-4D2F-41A0-8F3F-4CED397B038F}" srcOrd="0" destOrd="0" presId="urn:microsoft.com/office/officeart/2005/8/layout/orgChart1"/>
    <dgm:cxn modelId="{E1E47402-BCB7-4519-B4FB-6B08904BACA8}" type="presParOf" srcId="{9B4410EF-D064-4923-8377-C7A2249E9A41}" destId="{2481A10C-D079-4DC5-B5A5-2ACF0E7A78E5}" srcOrd="1" destOrd="0" presId="urn:microsoft.com/office/officeart/2005/8/layout/orgChart1"/>
    <dgm:cxn modelId="{98BB8DF7-9A3F-4E28-96A9-0412852E803A}" type="presParOf" srcId="{731152EA-3852-470A-86E3-9C7DF4E1B604}" destId="{D1FC26AC-53F9-4CD5-97F1-67CBCABB520E}" srcOrd="1" destOrd="0" presId="urn:microsoft.com/office/officeart/2005/8/layout/orgChart1"/>
    <dgm:cxn modelId="{E3399AA8-BC73-4E4D-B3EF-389BE7BE3788}" type="presParOf" srcId="{731152EA-3852-470A-86E3-9C7DF4E1B604}" destId="{D5407526-F03B-4A32-8A70-2349AE2D24C4}" srcOrd="2" destOrd="0" presId="urn:microsoft.com/office/officeart/2005/8/layout/orgChart1"/>
    <dgm:cxn modelId="{B2B9FB4E-FC1F-4A22-9C64-F847528ABD49}" type="presParOf" srcId="{64F49520-5BDA-4B35-A435-B3B6D07F3D6D}" destId="{C2C928CE-7F3B-49EF-9B3E-531598E23087}" srcOrd="2" destOrd="0" presId="urn:microsoft.com/office/officeart/2005/8/layout/orgChart1"/>
    <dgm:cxn modelId="{ADFA4F3A-F340-447A-9443-B492B4350B69}" type="presParOf" srcId="{64F49520-5BDA-4B35-A435-B3B6D07F3D6D}" destId="{A597CD5B-DA25-4EE1-9AFF-5202C2BF439E}" srcOrd="3" destOrd="0" presId="urn:microsoft.com/office/officeart/2005/8/layout/orgChart1"/>
    <dgm:cxn modelId="{43A98583-820A-4644-B27A-B6B234E535A7}" type="presParOf" srcId="{A597CD5B-DA25-4EE1-9AFF-5202C2BF439E}" destId="{396E4F20-86DA-4817-B354-DC5C17A8E570}" srcOrd="0" destOrd="0" presId="urn:microsoft.com/office/officeart/2005/8/layout/orgChart1"/>
    <dgm:cxn modelId="{1758C490-B93D-44D1-8C48-5EF624011B11}" type="presParOf" srcId="{396E4F20-86DA-4817-B354-DC5C17A8E570}" destId="{6C5C2878-456E-4405-B231-6530C3788177}" srcOrd="0" destOrd="0" presId="urn:microsoft.com/office/officeart/2005/8/layout/orgChart1"/>
    <dgm:cxn modelId="{21A43593-99BB-4FD3-AE7D-D2792BB2C340}" type="presParOf" srcId="{396E4F20-86DA-4817-B354-DC5C17A8E570}" destId="{2E2F788C-B1F0-4813-A7A6-7C2281D6B6B4}" srcOrd="1" destOrd="0" presId="urn:microsoft.com/office/officeart/2005/8/layout/orgChart1"/>
    <dgm:cxn modelId="{A116F3FB-8660-4601-BAC4-B5E3028F657B}" type="presParOf" srcId="{A597CD5B-DA25-4EE1-9AFF-5202C2BF439E}" destId="{7A61D965-336A-4C14-B1A6-41A08751F8EB}" srcOrd="1" destOrd="0" presId="urn:microsoft.com/office/officeart/2005/8/layout/orgChart1"/>
    <dgm:cxn modelId="{2065525F-60DA-43B7-BED7-C7DD7AEDBF2A}" type="presParOf" srcId="{A597CD5B-DA25-4EE1-9AFF-5202C2BF439E}" destId="{03FFC839-7C32-4B75-A500-90124D2746F4}" srcOrd="2" destOrd="0" presId="urn:microsoft.com/office/officeart/2005/8/layout/orgChart1"/>
    <dgm:cxn modelId="{ADC4437C-820E-40E6-ACF7-6848FCB64220}" type="presParOf" srcId="{EC70927B-C49E-4A30-A6AC-0D75CAFAE26A}" destId="{3D636576-D5E4-45E4-9A25-AEA7FC40E341}" srcOrd="2" destOrd="0" presId="urn:microsoft.com/office/officeart/2005/8/layout/orgChart1"/>
    <dgm:cxn modelId="{F6A10B9D-954E-4738-A0BA-2F0B61824132}" type="presParOf" srcId="{E36F6CF9-F98B-405E-B986-6FECFECD175A}" destId="{7FB08B4B-90BA-444C-9A7E-6B2DA9C76929}" srcOrd="2" destOrd="0" presId="urn:microsoft.com/office/officeart/2005/8/layout/orgChart1"/>
    <dgm:cxn modelId="{13A2A3E7-FF73-4806-8B97-ADAC3C3C6B8C}" type="presParOf" srcId="{7FB08B4B-90BA-444C-9A7E-6B2DA9C76929}" destId="{74742996-5288-4FA5-BB38-C604EBEEE7E2}" srcOrd="0" destOrd="0" presId="urn:microsoft.com/office/officeart/2005/8/layout/orgChart1"/>
    <dgm:cxn modelId="{AC6337BE-0922-4EF5-AD2B-45F83DBE5B47}" type="presParOf" srcId="{7FB08B4B-90BA-444C-9A7E-6B2DA9C76929}" destId="{1E7E08D0-C173-4894-886F-698B40CC130E}" srcOrd="1" destOrd="0" presId="urn:microsoft.com/office/officeart/2005/8/layout/orgChart1"/>
    <dgm:cxn modelId="{6B2C0A6C-EBCF-4DFB-80C6-A6882BFF03FE}" type="presParOf" srcId="{1E7E08D0-C173-4894-886F-698B40CC130E}" destId="{AF8AD564-7F3F-4031-90FE-FA981F856577}" srcOrd="0" destOrd="0" presId="urn:microsoft.com/office/officeart/2005/8/layout/orgChart1"/>
    <dgm:cxn modelId="{1B2EAAE4-1560-4513-9CFE-E272C9F0DF26}" type="presParOf" srcId="{AF8AD564-7F3F-4031-90FE-FA981F856577}" destId="{AA3AF415-2F55-44C0-BA1D-E4D8AE874439}" srcOrd="0" destOrd="0" presId="urn:microsoft.com/office/officeart/2005/8/layout/orgChart1"/>
    <dgm:cxn modelId="{326DB40B-C456-45AD-AAB4-9B0B8B39374B}" type="presParOf" srcId="{AF8AD564-7F3F-4031-90FE-FA981F856577}" destId="{9D3673EE-E830-4502-8437-777BF5E3B69D}" srcOrd="1" destOrd="0" presId="urn:microsoft.com/office/officeart/2005/8/layout/orgChart1"/>
    <dgm:cxn modelId="{1FCA8FE6-020D-4B9D-81CA-5EA71851B3A2}" type="presParOf" srcId="{1E7E08D0-C173-4894-886F-698B40CC130E}" destId="{1235B662-E554-44C6-850A-5933FC006342}" srcOrd="1" destOrd="0" presId="urn:microsoft.com/office/officeart/2005/8/layout/orgChart1"/>
    <dgm:cxn modelId="{96811F1C-254C-4EA5-A187-F39762FDDE2D}" type="presParOf" srcId="{1E7E08D0-C173-4894-886F-698B40CC130E}" destId="{975C86A3-A081-4195-BEBD-18103FBA1A4A}" srcOrd="2" destOrd="0" presId="urn:microsoft.com/office/officeart/2005/8/layout/orgChart1"/>
    <dgm:cxn modelId="{BEA11DC4-A84B-4201-B279-730925316823}" type="presParOf" srcId="{7FB08B4B-90BA-444C-9A7E-6B2DA9C76929}" destId="{C613D8E6-18EE-4444-B19D-4821749A7803}" srcOrd="2" destOrd="0" presId="urn:microsoft.com/office/officeart/2005/8/layout/orgChart1"/>
    <dgm:cxn modelId="{2182B229-E2C0-4D28-B136-483B6B056F73}" type="presParOf" srcId="{7FB08B4B-90BA-444C-9A7E-6B2DA9C76929}" destId="{059010A6-0002-4BC6-8E4C-C5272C86B201}" srcOrd="3" destOrd="0" presId="urn:microsoft.com/office/officeart/2005/8/layout/orgChart1"/>
    <dgm:cxn modelId="{3779747D-1532-4CC0-B4D0-5787AA82273B}" type="presParOf" srcId="{059010A6-0002-4BC6-8E4C-C5272C86B201}" destId="{4C800D4F-F539-491C-A9DB-066732A01A46}" srcOrd="0" destOrd="0" presId="urn:microsoft.com/office/officeart/2005/8/layout/orgChart1"/>
    <dgm:cxn modelId="{ACE3D910-915F-4B14-87B4-AFA4BEACF1BA}" type="presParOf" srcId="{4C800D4F-F539-491C-A9DB-066732A01A46}" destId="{A373E138-2F98-416D-81A0-92BDA467C683}" srcOrd="0" destOrd="0" presId="urn:microsoft.com/office/officeart/2005/8/layout/orgChart1"/>
    <dgm:cxn modelId="{5BBC18C2-F31A-4693-8D2D-2077011D085F}" type="presParOf" srcId="{4C800D4F-F539-491C-A9DB-066732A01A46}" destId="{DEAF9B75-4AAB-4A98-AF72-D31E2353F5D5}" srcOrd="1" destOrd="0" presId="urn:microsoft.com/office/officeart/2005/8/layout/orgChart1"/>
    <dgm:cxn modelId="{99E3494F-7A0F-4119-972D-832B0FB7508B}" type="presParOf" srcId="{059010A6-0002-4BC6-8E4C-C5272C86B201}" destId="{E8050B34-A0B1-4D2A-BE6B-3D45804404E3}" srcOrd="1" destOrd="0" presId="urn:microsoft.com/office/officeart/2005/8/layout/orgChart1"/>
    <dgm:cxn modelId="{6DC26F17-FC71-428C-9F16-B6860FA33E1E}" type="presParOf" srcId="{059010A6-0002-4BC6-8E4C-C5272C86B201}" destId="{1BF940E5-8AAD-49C3-8BDE-778859C6A913}" srcOrd="2" destOrd="0" presId="urn:microsoft.com/office/officeart/2005/8/layout/orgChart1"/>
    <dgm:cxn modelId="{BEA1820E-6B7A-44DA-9685-E80443F5B297}" type="presParOf" srcId="{7FB08B4B-90BA-444C-9A7E-6B2DA9C76929}" destId="{C20FBA63-A6E9-4E7A-B875-BC8118CA745F}" srcOrd="4" destOrd="0" presId="urn:microsoft.com/office/officeart/2005/8/layout/orgChart1"/>
    <dgm:cxn modelId="{C5D0FC8E-9DF5-4CF3-956F-BB147649BC4F}" type="presParOf" srcId="{7FB08B4B-90BA-444C-9A7E-6B2DA9C76929}" destId="{39350A25-13A8-42BA-8C59-A6F06E7B38FD}" srcOrd="5" destOrd="0" presId="urn:microsoft.com/office/officeart/2005/8/layout/orgChart1"/>
    <dgm:cxn modelId="{060BABE5-D8E7-4E67-A60D-E37F088D21E8}" type="presParOf" srcId="{39350A25-13A8-42BA-8C59-A6F06E7B38FD}" destId="{6125BF6D-6C15-4E04-898A-76216F0B9428}" srcOrd="0" destOrd="0" presId="urn:microsoft.com/office/officeart/2005/8/layout/orgChart1"/>
    <dgm:cxn modelId="{3C34DBBC-FB95-4472-856A-9CBC8338DF72}" type="presParOf" srcId="{6125BF6D-6C15-4E04-898A-76216F0B9428}" destId="{C1BE443B-D4DE-489D-AA6C-03A10726A5D1}" srcOrd="0" destOrd="0" presId="urn:microsoft.com/office/officeart/2005/8/layout/orgChart1"/>
    <dgm:cxn modelId="{227A16DF-9A49-4A14-AD24-4B8101E3E4A6}" type="presParOf" srcId="{6125BF6D-6C15-4E04-898A-76216F0B9428}" destId="{CF0621CB-2CCD-48FC-9BAF-5C6AF65CBD41}" srcOrd="1" destOrd="0" presId="urn:microsoft.com/office/officeart/2005/8/layout/orgChart1"/>
    <dgm:cxn modelId="{3526B155-8F38-4EB9-BE25-F8DEE367E055}" type="presParOf" srcId="{39350A25-13A8-42BA-8C59-A6F06E7B38FD}" destId="{43691C6C-66F5-4DB3-957A-20B870C4FF03}" srcOrd="1" destOrd="0" presId="urn:microsoft.com/office/officeart/2005/8/layout/orgChart1"/>
    <dgm:cxn modelId="{5DABFDCC-E14E-4D0D-AE8C-C1D5C7A22401}" type="presParOf" srcId="{39350A25-13A8-42BA-8C59-A6F06E7B38FD}" destId="{79CCE964-7782-4B58-92CE-592CC99A17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FB1F751-56EF-4DB7-AB98-EE1C8B0D8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109BDA0-FACB-4112-8123-91F3136C1108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Director(a) Operativo(a) Zona Norte</a:t>
          </a:r>
        </a:p>
      </dgm:t>
    </dgm:pt>
    <dgm:pt modelId="{5AE3F5EF-4320-4828-A85E-17699A6BD91D}" type="parTrans" cxnId="{4ABE57E7-483D-4DC4-B59E-9ED7F7343577}">
      <dgm:prSet/>
      <dgm:spPr/>
      <dgm:t>
        <a:bodyPr/>
        <a:lstStyle/>
        <a:p>
          <a:endParaRPr lang="es-ES" sz="1200"/>
        </a:p>
      </dgm:t>
    </dgm:pt>
    <dgm:pt modelId="{94E2E3DA-D708-4A3C-AD23-A3FDEA11AD02}" type="sibTrans" cxnId="{4ABE57E7-483D-4DC4-B59E-9ED7F7343577}">
      <dgm:prSet/>
      <dgm:spPr/>
      <dgm:t>
        <a:bodyPr/>
        <a:lstStyle/>
        <a:p>
          <a:endParaRPr lang="es-ES" sz="1200"/>
        </a:p>
      </dgm:t>
    </dgm:pt>
    <dgm:pt modelId="{17442B3F-6732-411C-ABFB-913E042CA47A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</a:t>
          </a:r>
        </a:p>
      </dgm:t>
    </dgm:pt>
    <dgm:pt modelId="{2D37204D-33FE-443A-AC72-3AF20C0B16C1}" type="parTrans" cxnId="{C1699ACC-5EA8-4893-AFAD-CAC67DE46473}">
      <dgm:prSet/>
      <dgm:spPr/>
      <dgm:t>
        <a:bodyPr/>
        <a:lstStyle/>
        <a:p>
          <a:endParaRPr lang="es-ES" sz="1200"/>
        </a:p>
      </dgm:t>
    </dgm:pt>
    <dgm:pt modelId="{0DCF7602-2D7B-4BC0-A2D6-CD8FFEB47972}" type="sibTrans" cxnId="{C1699ACC-5EA8-4893-AFAD-CAC67DE46473}">
      <dgm:prSet/>
      <dgm:spPr/>
      <dgm:t>
        <a:bodyPr/>
        <a:lstStyle/>
        <a:p>
          <a:endParaRPr lang="es-ES" sz="1200"/>
        </a:p>
      </dgm:t>
    </dgm:pt>
    <dgm:pt modelId="{FD687946-D60F-4D94-949F-B0EF6CCAF76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Coordinador(a)</a:t>
          </a:r>
        </a:p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Administrativo(a)</a:t>
          </a:r>
        </a:p>
      </dgm:t>
    </dgm:pt>
    <dgm:pt modelId="{6093157D-3637-4084-8B46-E5DF0C7111A7}" type="parTrans" cxnId="{8F3F969D-3617-4D6E-A676-F9202B90471B}">
      <dgm:prSet/>
      <dgm:spPr/>
      <dgm:t>
        <a:bodyPr/>
        <a:lstStyle/>
        <a:p>
          <a:endParaRPr lang="es-ES" sz="1200"/>
        </a:p>
      </dgm:t>
    </dgm:pt>
    <dgm:pt modelId="{BA21C26E-F4B8-4577-83FC-7E0B36901691}" type="sibTrans" cxnId="{8F3F969D-3617-4D6E-A676-F9202B90471B}">
      <dgm:prSet/>
      <dgm:spPr/>
      <dgm:t>
        <a:bodyPr/>
        <a:lstStyle/>
        <a:p>
          <a:endParaRPr lang="es-ES" sz="1200"/>
        </a:p>
      </dgm:t>
    </dgm:pt>
    <dgm:pt modelId="{51893DC3-0EFF-49E6-B9B9-C6D41DB60CAC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Operativo(a)</a:t>
          </a:r>
        </a:p>
      </dgm:t>
    </dgm:pt>
    <dgm:pt modelId="{CE099DAB-3500-4F04-9762-75A1EF92C15A}" type="parTrans" cxnId="{134BAF29-4294-429F-B5FA-AB49EB0B1AF6}">
      <dgm:prSet/>
      <dgm:spPr/>
      <dgm:t>
        <a:bodyPr/>
        <a:lstStyle/>
        <a:p>
          <a:endParaRPr lang="es-ES" sz="1200"/>
        </a:p>
      </dgm:t>
    </dgm:pt>
    <dgm:pt modelId="{483790DD-8FEC-4986-BFAB-608D19A5141A}" type="sibTrans" cxnId="{134BAF29-4294-429F-B5FA-AB49EB0B1AF6}">
      <dgm:prSet/>
      <dgm:spPr/>
      <dgm:t>
        <a:bodyPr/>
        <a:lstStyle/>
        <a:p>
          <a:endParaRPr lang="es-ES" sz="1200"/>
        </a:p>
      </dgm:t>
    </dgm:pt>
    <dgm:pt modelId="{B34A781E-BE99-416F-97B4-C9AB26E07BDF}">
      <dgm:prSet custT="1"/>
      <dgm:spPr/>
      <dgm:t>
        <a:bodyPr/>
        <a:lstStyle/>
        <a:p>
          <a:r>
            <a:rPr lang="es-ES" sz="1200" dirty="0" smtClean="0"/>
            <a:t>Jefe de Almacén</a:t>
          </a:r>
        </a:p>
      </dgm:t>
    </dgm:pt>
    <dgm:pt modelId="{4DBAB8EB-26CB-42E1-B7A2-A1AE265681D5}" type="parTrans" cxnId="{23A32949-6584-4F70-AF11-F9C98FD1DE64}">
      <dgm:prSet/>
      <dgm:spPr/>
      <dgm:t>
        <a:bodyPr/>
        <a:lstStyle/>
        <a:p>
          <a:endParaRPr lang="es-ES" sz="1200"/>
        </a:p>
      </dgm:t>
    </dgm:pt>
    <dgm:pt modelId="{97FE70FD-B0C8-4BF7-AC94-E09CD83213DA}" type="sibTrans" cxnId="{23A32949-6584-4F70-AF11-F9C98FD1DE64}">
      <dgm:prSet/>
      <dgm:spPr/>
      <dgm:t>
        <a:bodyPr/>
        <a:lstStyle/>
        <a:p>
          <a:endParaRPr lang="es-ES" sz="1200"/>
        </a:p>
      </dgm:t>
    </dgm:pt>
    <dgm:pt modelId="{8D684A39-21FC-4F95-A678-178F017DDDF9}">
      <dgm:prSet custT="1"/>
      <dgm:spPr/>
      <dgm:t>
        <a:bodyPr/>
        <a:lstStyle/>
        <a:p>
          <a:r>
            <a:rPr lang="es-ES" sz="1200" dirty="0" smtClean="0"/>
            <a:t>Área de </a:t>
          </a:r>
        </a:p>
        <a:p>
          <a:r>
            <a:rPr lang="es-ES" sz="1200" dirty="0" smtClean="0"/>
            <a:t>Taller Mecánico</a:t>
          </a:r>
          <a:endParaRPr lang="es-ES" sz="1200" dirty="0"/>
        </a:p>
      </dgm:t>
    </dgm:pt>
    <dgm:pt modelId="{DDBDE2AC-EFC8-4B0D-B6ED-9F6B9EF87D38}" type="parTrans" cxnId="{6C483C37-8947-4F29-8543-A2A73BB0AC72}">
      <dgm:prSet/>
      <dgm:spPr/>
      <dgm:t>
        <a:bodyPr/>
        <a:lstStyle/>
        <a:p>
          <a:endParaRPr lang="es-ES" sz="1200"/>
        </a:p>
      </dgm:t>
    </dgm:pt>
    <dgm:pt modelId="{0F84E94C-0359-4B91-8C47-521B8873F657}" type="sibTrans" cxnId="{6C483C37-8947-4F29-8543-A2A73BB0AC72}">
      <dgm:prSet/>
      <dgm:spPr/>
      <dgm:t>
        <a:bodyPr/>
        <a:lstStyle/>
        <a:p>
          <a:endParaRPr lang="es-ES" sz="1200"/>
        </a:p>
      </dgm:t>
    </dgm:pt>
    <dgm:pt modelId="{508746E5-BFBB-4987-A8F9-1385C650B59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</a:t>
          </a:r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Imagen y Mtto</a:t>
          </a:r>
          <a:r>
            <a:rPr kumimoji="1" lang="es-MX" altLang="es-MX" sz="120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. Urbano</a:t>
          </a:r>
          <a:endParaRPr kumimoji="1" lang="es-MX" altLang="es-MX" sz="1200" dirty="0" smtClean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2FCBA436-EB0B-40FA-A278-989C523D87D4}" type="parTrans" cxnId="{208C733A-B898-45C4-87E6-341D767BABE7}">
      <dgm:prSet/>
      <dgm:spPr/>
      <dgm:t>
        <a:bodyPr/>
        <a:lstStyle/>
        <a:p>
          <a:endParaRPr lang="es-ES" sz="1200"/>
        </a:p>
      </dgm:t>
    </dgm:pt>
    <dgm:pt modelId="{27F7A408-72C9-4BDE-A89E-48E3B6A76301}" type="sibTrans" cxnId="{208C733A-B898-45C4-87E6-341D767BABE7}">
      <dgm:prSet/>
      <dgm:spPr/>
      <dgm:t>
        <a:bodyPr/>
        <a:lstStyle/>
        <a:p>
          <a:endParaRPr lang="es-ES" sz="1200"/>
        </a:p>
      </dgm:t>
    </dgm:pt>
    <dgm:pt modelId="{68D20B2F-A5CE-4FB1-BC0B-259F080DA8C4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Área de </a:t>
          </a:r>
        </a:p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Mantenimiento Vial</a:t>
          </a:r>
          <a:endParaRPr lang="es-ES" sz="1200" dirty="0"/>
        </a:p>
      </dgm:t>
    </dgm:pt>
    <dgm:pt modelId="{993A5285-6F12-4A1C-9EEE-14F93B285F0D}" type="parTrans" cxnId="{D5BD9E45-62D5-4F48-B52C-7F4C5D5E9658}">
      <dgm:prSet/>
      <dgm:spPr/>
      <dgm:t>
        <a:bodyPr/>
        <a:lstStyle/>
        <a:p>
          <a:endParaRPr lang="es-ES" sz="1200"/>
        </a:p>
      </dgm:t>
    </dgm:pt>
    <dgm:pt modelId="{199EDDBF-1F16-4006-B42F-4889BAA03BF7}" type="sibTrans" cxnId="{D5BD9E45-62D5-4F48-B52C-7F4C5D5E9658}">
      <dgm:prSet/>
      <dgm:spPr/>
      <dgm:t>
        <a:bodyPr/>
        <a:lstStyle/>
        <a:p>
          <a:endParaRPr lang="es-ES" sz="1200"/>
        </a:p>
      </dgm:t>
    </dgm:pt>
    <dgm:pt modelId="{ADBAEE33-72ED-4D0C-A304-0C75CBE6A84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 de de Barrido Manual, Mecánico y Agua Potable</a:t>
          </a:r>
        </a:p>
      </dgm:t>
    </dgm:pt>
    <dgm:pt modelId="{E6C47307-CFF4-4DBC-826C-0A8687CBDD7A}" type="parTrans" cxnId="{8AD2B46C-303F-4B00-A8FB-5F71E8F55835}">
      <dgm:prSet/>
      <dgm:spPr/>
      <dgm:t>
        <a:bodyPr/>
        <a:lstStyle/>
        <a:p>
          <a:endParaRPr lang="es-ES" sz="1200"/>
        </a:p>
      </dgm:t>
    </dgm:pt>
    <dgm:pt modelId="{234E77E0-6C8C-4829-8FE8-AD21ABA7C68C}" type="sibTrans" cxnId="{8AD2B46C-303F-4B00-A8FB-5F71E8F55835}">
      <dgm:prSet/>
      <dgm:spPr/>
      <dgm:t>
        <a:bodyPr/>
        <a:lstStyle/>
        <a:p>
          <a:endParaRPr lang="es-ES" sz="1200"/>
        </a:p>
      </dgm:t>
    </dgm:pt>
    <dgm:pt modelId="{C1D17E4D-65F2-4EBF-A81E-CEF5B47C279E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Secretaria(o)</a:t>
          </a:r>
        </a:p>
      </dgm:t>
    </dgm:pt>
    <dgm:pt modelId="{4C01606E-9A13-4D3E-AC05-71F09C99B388}" type="parTrans" cxnId="{8505360F-8ADA-4F74-B520-33500F82D3B1}">
      <dgm:prSet/>
      <dgm:spPr/>
      <dgm:t>
        <a:bodyPr/>
        <a:lstStyle/>
        <a:p>
          <a:endParaRPr lang="es-ES" sz="1200"/>
        </a:p>
      </dgm:t>
    </dgm:pt>
    <dgm:pt modelId="{21630C76-6B7C-4FD1-A17F-02F2D2CAE8F3}" type="sibTrans" cxnId="{8505360F-8ADA-4F74-B520-33500F82D3B1}">
      <dgm:prSet/>
      <dgm:spPr/>
      <dgm:t>
        <a:bodyPr/>
        <a:lstStyle/>
        <a:p>
          <a:endParaRPr lang="es-ES" sz="1200"/>
        </a:p>
      </dgm:t>
    </dgm:pt>
    <dgm:pt modelId="{BA2CEB01-E972-4012-9406-BD9D06EFA5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Auxiliar</a:t>
          </a:r>
        </a:p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Administrativo(a)</a:t>
          </a:r>
        </a:p>
      </dgm:t>
    </dgm:pt>
    <dgm:pt modelId="{1D3081EF-26B8-4DA5-8F6D-F33B50F1B74A}" type="parTrans" cxnId="{8C114297-C5D3-4F03-86F2-E6B1DD7D53F7}">
      <dgm:prSet/>
      <dgm:spPr/>
      <dgm:t>
        <a:bodyPr/>
        <a:lstStyle/>
        <a:p>
          <a:endParaRPr lang="es-ES" sz="1200"/>
        </a:p>
      </dgm:t>
    </dgm:pt>
    <dgm:pt modelId="{5892D09C-2161-4A8A-AA92-CC0981D5FE35}" type="sibTrans" cxnId="{8C114297-C5D3-4F03-86F2-E6B1DD7D53F7}">
      <dgm:prSet/>
      <dgm:spPr/>
      <dgm:t>
        <a:bodyPr/>
        <a:lstStyle/>
        <a:p>
          <a:endParaRPr lang="es-ES" sz="1200"/>
        </a:p>
      </dgm:t>
    </dgm:pt>
    <dgm:pt modelId="{FF9BA4C9-2B72-4285-BF46-A69A346D04CB}" type="pres">
      <dgm:prSet presAssocID="{4FB1F751-56EF-4DB7-AB98-EE1C8B0D8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D1B2C6-C071-4F7E-B6A3-2C9EA360137D}" type="pres">
      <dgm:prSet presAssocID="{1109BDA0-FACB-4112-8123-91F3136C1108}" presName="hierRoot1" presStyleCnt="0">
        <dgm:presLayoutVars>
          <dgm:hierBranch val="init"/>
        </dgm:presLayoutVars>
      </dgm:prSet>
      <dgm:spPr/>
    </dgm:pt>
    <dgm:pt modelId="{9F477362-7A4D-406D-9D9F-0B883A5292B3}" type="pres">
      <dgm:prSet presAssocID="{1109BDA0-FACB-4112-8123-91F3136C1108}" presName="rootComposite1" presStyleCnt="0"/>
      <dgm:spPr/>
    </dgm:pt>
    <dgm:pt modelId="{0BAB0354-693D-48BC-B051-8B4DEC1BB774}" type="pres">
      <dgm:prSet presAssocID="{1109BDA0-FACB-4112-8123-91F3136C1108}" presName="rootText1" presStyleLbl="node0" presStyleIdx="0" presStyleCnt="1" custScaleX="205195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7848F7-9CC7-49E6-B523-1E2E79E25A03}" type="pres">
      <dgm:prSet presAssocID="{1109BDA0-FACB-4112-8123-91F3136C110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29E1F64-11D3-4438-BA89-430C128ED695}" type="pres">
      <dgm:prSet presAssocID="{1109BDA0-FACB-4112-8123-91F3136C1108}" presName="hierChild2" presStyleCnt="0"/>
      <dgm:spPr/>
    </dgm:pt>
    <dgm:pt modelId="{371EDBB1-165C-4088-982D-9F51E4FD2511}" type="pres">
      <dgm:prSet presAssocID="{6093157D-3637-4084-8B46-E5DF0C7111A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86C08CE-464B-4A79-B380-7D45A4AF17EF}" type="pres">
      <dgm:prSet presAssocID="{FD687946-D60F-4D94-949F-B0EF6CCAF762}" presName="hierRoot2" presStyleCnt="0">
        <dgm:presLayoutVars>
          <dgm:hierBranch/>
        </dgm:presLayoutVars>
      </dgm:prSet>
      <dgm:spPr/>
    </dgm:pt>
    <dgm:pt modelId="{01AD95B0-D593-4CA3-804E-37E5688F58E7}" type="pres">
      <dgm:prSet presAssocID="{FD687946-D60F-4D94-949F-B0EF6CCAF762}" presName="rootComposite" presStyleCnt="0"/>
      <dgm:spPr/>
    </dgm:pt>
    <dgm:pt modelId="{B34B3176-C990-420C-A43E-D17622572152}" type="pres">
      <dgm:prSet presAssocID="{FD687946-D60F-4D94-949F-B0EF6CCAF762}" presName="rootText" presStyleLbl="node2" presStyleIdx="0" presStyleCnt="2" custScaleX="110000" custLinFactNeighborX="-47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1F7C48-F244-4156-8F58-51B048E41E6D}" type="pres">
      <dgm:prSet presAssocID="{FD687946-D60F-4D94-949F-B0EF6CCAF762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52177E-614F-416D-9F8E-1A670068D536}" type="pres">
      <dgm:prSet presAssocID="{FD687946-D60F-4D94-949F-B0EF6CCAF762}" presName="hierChild4" presStyleCnt="0"/>
      <dgm:spPr/>
    </dgm:pt>
    <dgm:pt modelId="{9E50E1CE-5EC2-4C76-A13E-3BDBAF2D510B}" type="pres">
      <dgm:prSet presAssocID="{4DBAB8EB-26CB-42E1-B7A2-A1AE265681D5}" presName="Name35" presStyleLbl="parChTrans1D3" presStyleIdx="0" presStyleCnt="7"/>
      <dgm:spPr/>
      <dgm:t>
        <a:bodyPr/>
        <a:lstStyle/>
        <a:p>
          <a:endParaRPr lang="es-ES"/>
        </a:p>
      </dgm:t>
    </dgm:pt>
    <dgm:pt modelId="{CF09DB7F-7B9C-494F-B12F-5F4B5CFDF7A6}" type="pres">
      <dgm:prSet presAssocID="{B34A781E-BE99-416F-97B4-C9AB26E07BDF}" presName="hierRoot2" presStyleCnt="0">
        <dgm:presLayoutVars>
          <dgm:hierBranch val="init"/>
        </dgm:presLayoutVars>
      </dgm:prSet>
      <dgm:spPr/>
    </dgm:pt>
    <dgm:pt modelId="{59C40614-759A-4A1F-8846-410B421B2CEA}" type="pres">
      <dgm:prSet presAssocID="{B34A781E-BE99-416F-97B4-C9AB26E07BDF}" presName="rootComposite" presStyleCnt="0"/>
      <dgm:spPr/>
    </dgm:pt>
    <dgm:pt modelId="{EF3EEB34-07FC-45B0-9C28-09E0E4D26DB5}" type="pres">
      <dgm:prSet presAssocID="{B34A781E-BE99-416F-97B4-C9AB26E07BDF}" presName="rootText" presStyleLbl="node3" presStyleIdx="0" presStyleCnt="5" custScaleX="110000" custLinFactNeighborX="-47838" custLinFactNeighborY="-46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B6396D-2960-4BE8-93BF-D286748ABC80}" type="pres">
      <dgm:prSet presAssocID="{B34A781E-BE99-416F-97B4-C9AB26E07BDF}" presName="rootConnector" presStyleLbl="node3" presStyleIdx="0" presStyleCnt="5"/>
      <dgm:spPr/>
      <dgm:t>
        <a:bodyPr/>
        <a:lstStyle/>
        <a:p>
          <a:endParaRPr lang="es-ES"/>
        </a:p>
      </dgm:t>
    </dgm:pt>
    <dgm:pt modelId="{681D11E1-7557-4A13-AD40-230A6C61B055}" type="pres">
      <dgm:prSet presAssocID="{B34A781E-BE99-416F-97B4-C9AB26E07BDF}" presName="hierChild4" presStyleCnt="0"/>
      <dgm:spPr/>
    </dgm:pt>
    <dgm:pt modelId="{F169113F-C4F1-4833-8757-27D69135D0D7}" type="pres">
      <dgm:prSet presAssocID="{B34A781E-BE99-416F-97B4-C9AB26E07BDF}" presName="hierChild5" presStyleCnt="0"/>
      <dgm:spPr/>
    </dgm:pt>
    <dgm:pt modelId="{B8B9E62D-CA2F-4B0D-B40A-9DB7BDC4C83F}" type="pres">
      <dgm:prSet presAssocID="{DDBDE2AC-EFC8-4B0D-B6ED-9F6B9EF87D38}" presName="Name35" presStyleLbl="parChTrans1D3" presStyleIdx="1" presStyleCnt="7"/>
      <dgm:spPr/>
      <dgm:t>
        <a:bodyPr/>
        <a:lstStyle/>
        <a:p>
          <a:endParaRPr lang="es-ES"/>
        </a:p>
      </dgm:t>
    </dgm:pt>
    <dgm:pt modelId="{B844EF25-A46F-4BE0-8B65-B1523CD9CD0B}" type="pres">
      <dgm:prSet presAssocID="{8D684A39-21FC-4F95-A678-178F017DDDF9}" presName="hierRoot2" presStyleCnt="0">
        <dgm:presLayoutVars>
          <dgm:hierBranch val="init"/>
        </dgm:presLayoutVars>
      </dgm:prSet>
      <dgm:spPr/>
    </dgm:pt>
    <dgm:pt modelId="{62E01834-AEF9-44C4-BF57-21DCBDC68B34}" type="pres">
      <dgm:prSet presAssocID="{8D684A39-21FC-4F95-A678-178F017DDDF9}" presName="rootComposite" presStyleCnt="0"/>
      <dgm:spPr/>
    </dgm:pt>
    <dgm:pt modelId="{ECB55A86-9AD6-4C72-BA57-81C90CCFD634}" type="pres">
      <dgm:prSet presAssocID="{8D684A39-21FC-4F95-A678-178F017DDDF9}" presName="rootText" presStyleLbl="node3" presStyleIdx="1" presStyleCnt="5" custScaleX="110000" custLinFactNeighborX="-47838" custLinFactNeighborY="-46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359006-1EAD-4950-8890-E053A702870B}" type="pres">
      <dgm:prSet presAssocID="{8D684A39-21FC-4F95-A678-178F017DDDF9}" presName="rootConnector" presStyleLbl="node3" presStyleIdx="1" presStyleCnt="5"/>
      <dgm:spPr/>
      <dgm:t>
        <a:bodyPr/>
        <a:lstStyle/>
        <a:p>
          <a:endParaRPr lang="es-ES"/>
        </a:p>
      </dgm:t>
    </dgm:pt>
    <dgm:pt modelId="{5953100A-A0C1-46EE-B615-E25B4F51E8E7}" type="pres">
      <dgm:prSet presAssocID="{8D684A39-21FC-4F95-A678-178F017DDDF9}" presName="hierChild4" presStyleCnt="0"/>
      <dgm:spPr/>
    </dgm:pt>
    <dgm:pt modelId="{D7AC3182-3141-4AC2-BD21-F7162D43E4EF}" type="pres">
      <dgm:prSet presAssocID="{8D684A39-21FC-4F95-A678-178F017DDDF9}" presName="hierChild5" presStyleCnt="0"/>
      <dgm:spPr/>
    </dgm:pt>
    <dgm:pt modelId="{813C763B-C891-449A-883B-5709F7C98577}" type="pres">
      <dgm:prSet presAssocID="{FD687946-D60F-4D94-949F-B0EF6CCAF762}" presName="hierChild5" presStyleCnt="0"/>
      <dgm:spPr/>
    </dgm:pt>
    <dgm:pt modelId="{D344CC9C-2F28-49B5-8FFA-864CE70A43EE}" type="pres">
      <dgm:prSet presAssocID="{1D3081EF-26B8-4DA5-8F6D-F33B50F1B74A}" presName="Name111" presStyleLbl="parChTrans1D3" presStyleIdx="2" presStyleCnt="7"/>
      <dgm:spPr/>
      <dgm:t>
        <a:bodyPr/>
        <a:lstStyle/>
        <a:p>
          <a:endParaRPr lang="es-ES"/>
        </a:p>
      </dgm:t>
    </dgm:pt>
    <dgm:pt modelId="{2868319E-C7DC-40A2-AE9E-5DEC0A536E64}" type="pres">
      <dgm:prSet presAssocID="{BA2CEB01-E972-4012-9406-BD9D06EFA5FA}" presName="hierRoot3" presStyleCnt="0">
        <dgm:presLayoutVars>
          <dgm:hierBranch val="init"/>
        </dgm:presLayoutVars>
      </dgm:prSet>
      <dgm:spPr/>
    </dgm:pt>
    <dgm:pt modelId="{15688654-95F7-4D7C-9F92-C4027371345E}" type="pres">
      <dgm:prSet presAssocID="{BA2CEB01-E972-4012-9406-BD9D06EFA5FA}" presName="rootComposite3" presStyleCnt="0"/>
      <dgm:spPr/>
    </dgm:pt>
    <dgm:pt modelId="{16DD5367-9111-4F70-89B1-4B96D339CE85}" type="pres">
      <dgm:prSet presAssocID="{BA2CEB01-E972-4012-9406-BD9D06EFA5FA}" presName="rootText3" presStyleLbl="asst2" presStyleIdx="0" presStyleCnt="2" custScaleY="75531" custLinFactNeighborX="-47838" custLinFactNeighborY="-307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3D6F5E-8864-4C8F-BED7-4A5FD03611BF}" type="pres">
      <dgm:prSet presAssocID="{BA2CEB01-E972-4012-9406-BD9D06EFA5F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E980F86D-CCF4-482C-8A52-744A34B743BF}" type="pres">
      <dgm:prSet presAssocID="{BA2CEB01-E972-4012-9406-BD9D06EFA5FA}" presName="hierChild6" presStyleCnt="0"/>
      <dgm:spPr/>
    </dgm:pt>
    <dgm:pt modelId="{A8C819EA-260B-46AE-B7E5-BFFB816F66BD}" type="pres">
      <dgm:prSet presAssocID="{BA2CEB01-E972-4012-9406-BD9D06EFA5FA}" presName="hierChild7" presStyleCnt="0"/>
      <dgm:spPr/>
    </dgm:pt>
    <dgm:pt modelId="{77524221-4719-4648-80FF-FA9C32AA4BBE}" type="pres">
      <dgm:prSet presAssocID="{CE099DAB-3500-4F04-9762-75A1EF92C15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B850B8A-D09B-4291-931D-8534500B8A33}" type="pres">
      <dgm:prSet presAssocID="{51893DC3-0EFF-49E6-B9B9-C6D41DB60CAC}" presName="hierRoot2" presStyleCnt="0">
        <dgm:presLayoutVars>
          <dgm:hierBranch val="hang"/>
        </dgm:presLayoutVars>
      </dgm:prSet>
      <dgm:spPr/>
    </dgm:pt>
    <dgm:pt modelId="{5A507C0E-07C1-41D9-BA10-14C2EC1563FB}" type="pres">
      <dgm:prSet presAssocID="{51893DC3-0EFF-49E6-B9B9-C6D41DB60CAC}" presName="rootComposite" presStyleCnt="0"/>
      <dgm:spPr/>
    </dgm:pt>
    <dgm:pt modelId="{08A7F3DD-FA62-4D42-8691-A674FE033688}" type="pres">
      <dgm:prSet presAssocID="{51893DC3-0EFF-49E6-B9B9-C6D41DB60CAC}" presName="rootText" presStyleLbl="node2" presStyleIdx="1" presStyleCnt="2" custScaleX="121000" custLinFactNeighborX="536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F70066-5E82-49AE-963D-C736D3A78C4B}" type="pres">
      <dgm:prSet presAssocID="{51893DC3-0EFF-49E6-B9B9-C6D41DB60CAC}" presName="rootConnector" presStyleLbl="node2" presStyleIdx="1" presStyleCnt="2"/>
      <dgm:spPr/>
      <dgm:t>
        <a:bodyPr/>
        <a:lstStyle/>
        <a:p>
          <a:endParaRPr lang="es-ES"/>
        </a:p>
      </dgm:t>
    </dgm:pt>
    <dgm:pt modelId="{BA509B8B-EB2D-4680-8D63-A48EE9C4EC62}" type="pres">
      <dgm:prSet presAssocID="{51893DC3-0EFF-49E6-B9B9-C6D41DB60CAC}" presName="hierChild4" presStyleCnt="0"/>
      <dgm:spPr/>
    </dgm:pt>
    <dgm:pt modelId="{ECE6912D-655E-4863-A79B-D39451125D29}" type="pres">
      <dgm:prSet presAssocID="{2FCBA436-EB0B-40FA-A278-989C523D87D4}" presName="Name48" presStyleLbl="parChTrans1D3" presStyleIdx="3" presStyleCnt="7"/>
      <dgm:spPr/>
      <dgm:t>
        <a:bodyPr/>
        <a:lstStyle/>
        <a:p>
          <a:endParaRPr lang="es-ES"/>
        </a:p>
      </dgm:t>
    </dgm:pt>
    <dgm:pt modelId="{AB1AA6DA-37D7-4A87-AB4E-1405953E028F}" type="pres">
      <dgm:prSet presAssocID="{508746E5-BFBB-4987-A8F9-1385C650B59F}" presName="hierRoot2" presStyleCnt="0">
        <dgm:presLayoutVars>
          <dgm:hierBranch val="hang"/>
        </dgm:presLayoutVars>
      </dgm:prSet>
      <dgm:spPr/>
    </dgm:pt>
    <dgm:pt modelId="{1B5290E6-5114-4A03-89F3-D2B87BEEC9C4}" type="pres">
      <dgm:prSet presAssocID="{508746E5-BFBB-4987-A8F9-1385C650B59F}" presName="rootComposite" presStyleCnt="0"/>
      <dgm:spPr/>
    </dgm:pt>
    <dgm:pt modelId="{AA93912D-0554-4862-A07D-9543647F091B}" type="pres">
      <dgm:prSet presAssocID="{508746E5-BFBB-4987-A8F9-1385C650B59F}" presName="rootText" presStyleLbl="node3" presStyleIdx="2" presStyleCnt="5" custScaleX="108914" custScaleY="96369" custLinFactNeighborX="46148" custLinFactNeighborY="-51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E5C926-5424-4A37-8D47-A17B8795089F}" type="pres">
      <dgm:prSet presAssocID="{508746E5-BFBB-4987-A8F9-1385C650B59F}" presName="rootConnector" presStyleLbl="node3" presStyleIdx="2" presStyleCnt="5"/>
      <dgm:spPr/>
      <dgm:t>
        <a:bodyPr/>
        <a:lstStyle/>
        <a:p>
          <a:endParaRPr lang="es-ES"/>
        </a:p>
      </dgm:t>
    </dgm:pt>
    <dgm:pt modelId="{F086E6EC-AFDD-4ED7-8268-4BA279A0841F}" type="pres">
      <dgm:prSet presAssocID="{508746E5-BFBB-4987-A8F9-1385C650B59F}" presName="hierChild4" presStyleCnt="0"/>
      <dgm:spPr/>
    </dgm:pt>
    <dgm:pt modelId="{FA13B058-8177-4743-B871-6D3ACED5252F}" type="pres">
      <dgm:prSet presAssocID="{508746E5-BFBB-4987-A8F9-1385C650B59F}" presName="hierChild5" presStyleCnt="0"/>
      <dgm:spPr/>
    </dgm:pt>
    <dgm:pt modelId="{B704C65A-9066-445F-B504-FF442A5FBDBB}" type="pres">
      <dgm:prSet presAssocID="{993A5285-6F12-4A1C-9EEE-14F93B285F0D}" presName="Name48" presStyleLbl="parChTrans1D3" presStyleIdx="4" presStyleCnt="7"/>
      <dgm:spPr/>
      <dgm:t>
        <a:bodyPr/>
        <a:lstStyle/>
        <a:p>
          <a:endParaRPr lang="es-ES"/>
        </a:p>
      </dgm:t>
    </dgm:pt>
    <dgm:pt modelId="{2613742C-5BDD-4998-B8B2-A61AC1966689}" type="pres">
      <dgm:prSet presAssocID="{68D20B2F-A5CE-4FB1-BC0B-259F080DA8C4}" presName="hierRoot2" presStyleCnt="0">
        <dgm:presLayoutVars>
          <dgm:hierBranch val="hang"/>
        </dgm:presLayoutVars>
      </dgm:prSet>
      <dgm:spPr/>
    </dgm:pt>
    <dgm:pt modelId="{80B920FA-6E50-4B77-9726-44C4816B4EEE}" type="pres">
      <dgm:prSet presAssocID="{68D20B2F-A5CE-4FB1-BC0B-259F080DA8C4}" presName="rootComposite" presStyleCnt="0"/>
      <dgm:spPr/>
    </dgm:pt>
    <dgm:pt modelId="{C6112C31-3CF3-444F-A484-E6E1DE395CCE}" type="pres">
      <dgm:prSet presAssocID="{68D20B2F-A5CE-4FB1-BC0B-259F080DA8C4}" presName="rootText" presStyleLbl="node3" presStyleIdx="3" presStyleCnt="5" custScaleX="98270" custScaleY="91690" custLinFactNeighborX="57111" custLinFactNeighborY="-53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FB73D-B0B6-4863-A09B-15533A5CBC0D}" type="pres">
      <dgm:prSet presAssocID="{68D20B2F-A5CE-4FB1-BC0B-259F080DA8C4}" presName="rootConnector" presStyleLbl="node3" presStyleIdx="3" presStyleCnt="5"/>
      <dgm:spPr/>
      <dgm:t>
        <a:bodyPr/>
        <a:lstStyle/>
        <a:p>
          <a:endParaRPr lang="es-ES"/>
        </a:p>
      </dgm:t>
    </dgm:pt>
    <dgm:pt modelId="{C4B2F419-B751-4A51-ACF3-0A7A4199905B}" type="pres">
      <dgm:prSet presAssocID="{68D20B2F-A5CE-4FB1-BC0B-259F080DA8C4}" presName="hierChild4" presStyleCnt="0"/>
      <dgm:spPr/>
    </dgm:pt>
    <dgm:pt modelId="{F2636E12-05F8-4AE7-9E92-0485EE4A1098}" type="pres">
      <dgm:prSet presAssocID="{68D20B2F-A5CE-4FB1-BC0B-259F080DA8C4}" presName="hierChild5" presStyleCnt="0"/>
      <dgm:spPr/>
    </dgm:pt>
    <dgm:pt modelId="{E4A5E2FF-3E76-414E-81CF-FC64629FF268}" type="pres">
      <dgm:prSet presAssocID="{E6C47307-CFF4-4DBC-826C-0A8687CBDD7A}" presName="Name48" presStyleLbl="parChTrans1D3" presStyleIdx="5" presStyleCnt="7"/>
      <dgm:spPr/>
      <dgm:t>
        <a:bodyPr/>
        <a:lstStyle/>
        <a:p>
          <a:endParaRPr lang="es-ES"/>
        </a:p>
      </dgm:t>
    </dgm:pt>
    <dgm:pt modelId="{44A097B4-F04B-44D5-8A7D-FB7A562E0DFC}" type="pres">
      <dgm:prSet presAssocID="{ADBAEE33-72ED-4D0C-A304-0C75CBE6A847}" presName="hierRoot2" presStyleCnt="0">
        <dgm:presLayoutVars>
          <dgm:hierBranch val="hang"/>
        </dgm:presLayoutVars>
      </dgm:prSet>
      <dgm:spPr/>
    </dgm:pt>
    <dgm:pt modelId="{B7666EB7-BF77-49ED-8EE3-05F01B585E10}" type="pres">
      <dgm:prSet presAssocID="{ADBAEE33-72ED-4D0C-A304-0C75CBE6A847}" presName="rootComposite" presStyleCnt="0"/>
      <dgm:spPr/>
    </dgm:pt>
    <dgm:pt modelId="{49BD7CD4-BFEF-4403-9AAC-64117D33743B}" type="pres">
      <dgm:prSet presAssocID="{ADBAEE33-72ED-4D0C-A304-0C75CBE6A847}" presName="rootText" presStyleLbl="node3" presStyleIdx="4" presStyleCnt="5" custScaleX="107439" custScaleY="86393" custLinFactNeighborX="48663" custLinFactNeighborY="-680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8C6CE1-8B13-4A20-BF20-C3346E5F0D56}" type="pres">
      <dgm:prSet presAssocID="{ADBAEE33-72ED-4D0C-A304-0C75CBE6A847}" presName="rootConnector" presStyleLbl="node3" presStyleIdx="4" presStyleCnt="5"/>
      <dgm:spPr/>
      <dgm:t>
        <a:bodyPr/>
        <a:lstStyle/>
        <a:p>
          <a:endParaRPr lang="es-ES"/>
        </a:p>
      </dgm:t>
    </dgm:pt>
    <dgm:pt modelId="{269A63B8-01A4-4829-B75B-5C2EC4200395}" type="pres">
      <dgm:prSet presAssocID="{ADBAEE33-72ED-4D0C-A304-0C75CBE6A847}" presName="hierChild4" presStyleCnt="0"/>
      <dgm:spPr/>
    </dgm:pt>
    <dgm:pt modelId="{BC611760-F42E-4E13-81E3-13DAD5ADDA8D}" type="pres">
      <dgm:prSet presAssocID="{ADBAEE33-72ED-4D0C-A304-0C75CBE6A847}" presName="hierChild5" presStyleCnt="0"/>
      <dgm:spPr/>
    </dgm:pt>
    <dgm:pt modelId="{5AC7C2D5-155E-49CA-823D-57F1734DF3AF}" type="pres">
      <dgm:prSet presAssocID="{51893DC3-0EFF-49E6-B9B9-C6D41DB60CAC}" presName="hierChild5" presStyleCnt="0"/>
      <dgm:spPr/>
    </dgm:pt>
    <dgm:pt modelId="{878C3657-39F0-4CC3-ACF1-2C197FCE7AD4}" type="pres">
      <dgm:prSet presAssocID="{4C01606E-9A13-4D3E-AC05-71F09C99B388}" presName="Name111" presStyleLbl="parChTrans1D3" presStyleIdx="6" presStyleCnt="7"/>
      <dgm:spPr/>
      <dgm:t>
        <a:bodyPr/>
        <a:lstStyle/>
        <a:p>
          <a:endParaRPr lang="es-ES"/>
        </a:p>
      </dgm:t>
    </dgm:pt>
    <dgm:pt modelId="{E9F7F603-B012-43B7-9BA4-169DED95D1C1}" type="pres">
      <dgm:prSet presAssocID="{C1D17E4D-65F2-4EBF-A81E-CEF5B47C279E}" presName="hierRoot3" presStyleCnt="0">
        <dgm:presLayoutVars>
          <dgm:hierBranch val="init"/>
        </dgm:presLayoutVars>
      </dgm:prSet>
      <dgm:spPr/>
    </dgm:pt>
    <dgm:pt modelId="{C1C1FE25-178A-4391-91D6-EA3247D839D8}" type="pres">
      <dgm:prSet presAssocID="{C1D17E4D-65F2-4EBF-A81E-CEF5B47C279E}" presName="rootComposite3" presStyleCnt="0"/>
      <dgm:spPr/>
    </dgm:pt>
    <dgm:pt modelId="{955001DD-DA47-4418-89F2-EE5201EA69C2}" type="pres">
      <dgm:prSet presAssocID="{C1D17E4D-65F2-4EBF-A81E-CEF5B47C279E}" presName="rootText3" presStyleLbl="asst2" presStyleIdx="1" presStyleCnt="2" custScaleY="83084" custLinFactNeighborX="53641" custLinFactNeighborY="-310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84772E-E93E-4B8A-92CE-AB678B14C82B}" type="pres">
      <dgm:prSet presAssocID="{C1D17E4D-65F2-4EBF-A81E-CEF5B47C279E}" presName="rootConnector3" presStyleLbl="asst2" presStyleIdx="1" presStyleCnt="2"/>
      <dgm:spPr/>
      <dgm:t>
        <a:bodyPr/>
        <a:lstStyle/>
        <a:p>
          <a:endParaRPr lang="es-ES"/>
        </a:p>
      </dgm:t>
    </dgm:pt>
    <dgm:pt modelId="{9D2A8579-6C8B-497B-83D9-0F0B3F5A0FDF}" type="pres">
      <dgm:prSet presAssocID="{C1D17E4D-65F2-4EBF-A81E-CEF5B47C279E}" presName="hierChild6" presStyleCnt="0"/>
      <dgm:spPr/>
    </dgm:pt>
    <dgm:pt modelId="{67759BA8-49EB-4593-ACD5-50002CEA1FD1}" type="pres">
      <dgm:prSet presAssocID="{C1D17E4D-65F2-4EBF-A81E-CEF5B47C279E}" presName="hierChild7" presStyleCnt="0"/>
      <dgm:spPr/>
    </dgm:pt>
    <dgm:pt modelId="{226BBA66-7137-42C6-B0F5-3733F6F5F500}" type="pres">
      <dgm:prSet presAssocID="{1109BDA0-FACB-4112-8123-91F3136C1108}" presName="hierChild3" presStyleCnt="0"/>
      <dgm:spPr/>
    </dgm:pt>
    <dgm:pt modelId="{30ABBA35-5928-4FE6-A999-5915F340B32F}" type="pres">
      <dgm:prSet presAssocID="{2D37204D-33FE-443A-AC72-3AF20C0B16C1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C68333AE-4AF4-4ED5-8D4F-B0E1E2B043B9}" type="pres">
      <dgm:prSet presAssocID="{17442B3F-6732-411C-ABFB-913E042CA47A}" presName="hierRoot3" presStyleCnt="0">
        <dgm:presLayoutVars>
          <dgm:hierBranch val="init"/>
        </dgm:presLayoutVars>
      </dgm:prSet>
      <dgm:spPr/>
    </dgm:pt>
    <dgm:pt modelId="{50D5A681-AA38-4DAC-BA9A-88DBFB21CA4D}" type="pres">
      <dgm:prSet presAssocID="{17442B3F-6732-411C-ABFB-913E042CA47A}" presName="rootComposite3" presStyleCnt="0"/>
      <dgm:spPr/>
    </dgm:pt>
    <dgm:pt modelId="{F51DFC5E-4775-46CA-BBCB-554993ED1C1F}" type="pres">
      <dgm:prSet presAssocID="{17442B3F-6732-411C-ABFB-913E042CA47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94257B-AC48-40FE-85D7-A4E6125C5570}" type="pres">
      <dgm:prSet presAssocID="{17442B3F-6732-411C-ABFB-913E042CA47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6C4C4D5-1CCE-4156-B886-8AFDA7C736E4}" type="pres">
      <dgm:prSet presAssocID="{17442B3F-6732-411C-ABFB-913E042CA47A}" presName="hierChild6" presStyleCnt="0"/>
      <dgm:spPr/>
    </dgm:pt>
    <dgm:pt modelId="{0AD27CF5-17ED-4640-9961-21A7B998E544}" type="pres">
      <dgm:prSet presAssocID="{17442B3F-6732-411C-ABFB-913E042CA47A}" presName="hierChild7" presStyleCnt="0"/>
      <dgm:spPr/>
    </dgm:pt>
  </dgm:ptLst>
  <dgm:cxnLst>
    <dgm:cxn modelId="{E00727C2-FC03-4856-A616-72222567E13A}" type="presOf" srcId="{E6C47307-CFF4-4DBC-826C-0A8687CBDD7A}" destId="{E4A5E2FF-3E76-414E-81CF-FC64629FF268}" srcOrd="0" destOrd="0" presId="urn:microsoft.com/office/officeart/2005/8/layout/orgChart1"/>
    <dgm:cxn modelId="{EDF877D4-AB84-416A-BDC6-CA5D36945155}" type="presOf" srcId="{B34A781E-BE99-416F-97B4-C9AB26E07BDF}" destId="{57B6396D-2960-4BE8-93BF-D286748ABC80}" srcOrd="1" destOrd="0" presId="urn:microsoft.com/office/officeart/2005/8/layout/orgChart1"/>
    <dgm:cxn modelId="{D5BD9E45-62D5-4F48-B52C-7F4C5D5E9658}" srcId="{51893DC3-0EFF-49E6-B9B9-C6D41DB60CAC}" destId="{68D20B2F-A5CE-4FB1-BC0B-259F080DA8C4}" srcOrd="1" destOrd="0" parTransId="{993A5285-6F12-4A1C-9EEE-14F93B285F0D}" sibTransId="{199EDDBF-1F16-4006-B42F-4889BAA03BF7}"/>
    <dgm:cxn modelId="{8F3F969D-3617-4D6E-A676-F9202B90471B}" srcId="{1109BDA0-FACB-4112-8123-91F3136C1108}" destId="{FD687946-D60F-4D94-949F-B0EF6CCAF762}" srcOrd="1" destOrd="0" parTransId="{6093157D-3637-4084-8B46-E5DF0C7111A7}" sibTransId="{BA21C26E-F4B8-4577-83FC-7E0B36901691}"/>
    <dgm:cxn modelId="{FF6601D2-7091-4090-870C-DED642AE3131}" type="presOf" srcId="{508746E5-BFBB-4987-A8F9-1385C650B59F}" destId="{70E5C926-5424-4A37-8D47-A17B8795089F}" srcOrd="1" destOrd="0" presId="urn:microsoft.com/office/officeart/2005/8/layout/orgChart1"/>
    <dgm:cxn modelId="{8583861D-FAFE-49F0-88BB-495121914A65}" type="presOf" srcId="{1109BDA0-FACB-4112-8123-91F3136C1108}" destId="{0BAB0354-693D-48BC-B051-8B4DEC1BB774}" srcOrd="0" destOrd="0" presId="urn:microsoft.com/office/officeart/2005/8/layout/orgChart1"/>
    <dgm:cxn modelId="{140BC812-FE43-41EA-BD66-5BE517AA5CFF}" type="presOf" srcId="{1109BDA0-FACB-4112-8123-91F3136C1108}" destId="{457848F7-9CC7-49E6-B523-1E2E79E25A03}" srcOrd="1" destOrd="0" presId="urn:microsoft.com/office/officeart/2005/8/layout/orgChart1"/>
    <dgm:cxn modelId="{9AD1F4EA-B9C0-4029-8A58-CD8C423B06F3}" type="presOf" srcId="{17442B3F-6732-411C-ABFB-913E042CA47A}" destId="{F694257B-AC48-40FE-85D7-A4E6125C5570}" srcOrd="1" destOrd="0" presId="urn:microsoft.com/office/officeart/2005/8/layout/orgChart1"/>
    <dgm:cxn modelId="{0E7A4B8C-E155-4D74-ADE1-8B3CE42C04BE}" type="presOf" srcId="{ADBAEE33-72ED-4D0C-A304-0C75CBE6A847}" destId="{49BD7CD4-BFEF-4403-9AAC-64117D33743B}" srcOrd="0" destOrd="0" presId="urn:microsoft.com/office/officeart/2005/8/layout/orgChart1"/>
    <dgm:cxn modelId="{4191F133-1737-40E0-B1F3-46927E02D07A}" type="presOf" srcId="{FD687946-D60F-4D94-949F-B0EF6CCAF762}" destId="{B34B3176-C990-420C-A43E-D17622572152}" srcOrd="0" destOrd="0" presId="urn:microsoft.com/office/officeart/2005/8/layout/orgChart1"/>
    <dgm:cxn modelId="{C1699ACC-5EA8-4893-AFAD-CAC67DE46473}" srcId="{1109BDA0-FACB-4112-8123-91F3136C1108}" destId="{17442B3F-6732-411C-ABFB-913E042CA47A}" srcOrd="0" destOrd="0" parTransId="{2D37204D-33FE-443A-AC72-3AF20C0B16C1}" sibTransId="{0DCF7602-2D7B-4BC0-A2D6-CD8FFEB47972}"/>
    <dgm:cxn modelId="{6C483C37-8947-4F29-8543-A2A73BB0AC72}" srcId="{FD687946-D60F-4D94-949F-B0EF6CCAF762}" destId="{8D684A39-21FC-4F95-A678-178F017DDDF9}" srcOrd="1" destOrd="0" parTransId="{DDBDE2AC-EFC8-4B0D-B6ED-9F6B9EF87D38}" sibTransId="{0F84E94C-0359-4B91-8C47-521B8873F657}"/>
    <dgm:cxn modelId="{C460ECC7-8DEE-4132-A86B-BBBC5029AF9D}" type="presOf" srcId="{17442B3F-6732-411C-ABFB-913E042CA47A}" destId="{F51DFC5E-4775-46CA-BBCB-554993ED1C1F}" srcOrd="0" destOrd="0" presId="urn:microsoft.com/office/officeart/2005/8/layout/orgChart1"/>
    <dgm:cxn modelId="{4CDB3582-3240-47D1-9C9F-521A5BFB5AE9}" type="presOf" srcId="{CE099DAB-3500-4F04-9762-75A1EF92C15A}" destId="{77524221-4719-4648-80FF-FA9C32AA4BBE}" srcOrd="0" destOrd="0" presId="urn:microsoft.com/office/officeart/2005/8/layout/orgChart1"/>
    <dgm:cxn modelId="{DA83DBAA-F754-47BC-84D7-A94E13F83064}" type="presOf" srcId="{4DBAB8EB-26CB-42E1-B7A2-A1AE265681D5}" destId="{9E50E1CE-5EC2-4C76-A13E-3BDBAF2D510B}" srcOrd="0" destOrd="0" presId="urn:microsoft.com/office/officeart/2005/8/layout/orgChart1"/>
    <dgm:cxn modelId="{80897AFC-D562-4E58-ABB3-AA4075F8285E}" type="presOf" srcId="{68D20B2F-A5CE-4FB1-BC0B-259F080DA8C4}" destId="{C6112C31-3CF3-444F-A484-E6E1DE395CCE}" srcOrd="0" destOrd="0" presId="urn:microsoft.com/office/officeart/2005/8/layout/orgChart1"/>
    <dgm:cxn modelId="{9761A403-71C9-4B6C-8349-62B26A7EBDA6}" type="presOf" srcId="{BA2CEB01-E972-4012-9406-BD9D06EFA5FA}" destId="{16DD5367-9111-4F70-89B1-4B96D339CE85}" srcOrd="0" destOrd="0" presId="urn:microsoft.com/office/officeart/2005/8/layout/orgChart1"/>
    <dgm:cxn modelId="{6AD91255-B918-4C0D-9AE7-7D11BD299FB2}" type="presOf" srcId="{993A5285-6F12-4A1C-9EEE-14F93B285F0D}" destId="{B704C65A-9066-445F-B504-FF442A5FBDBB}" srcOrd="0" destOrd="0" presId="urn:microsoft.com/office/officeart/2005/8/layout/orgChart1"/>
    <dgm:cxn modelId="{134BAF29-4294-429F-B5FA-AB49EB0B1AF6}" srcId="{1109BDA0-FACB-4112-8123-91F3136C1108}" destId="{51893DC3-0EFF-49E6-B9B9-C6D41DB60CAC}" srcOrd="2" destOrd="0" parTransId="{CE099DAB-3500-4F04-9762-75A1EF92C15A}" sibTransId="{483790DD-8FEC-4986-BFAB-608D19A5141A}"/>
    <dgm:cxn modelId="{A5E27B3E-12C5-486D-B1DF-74024F54ED67}" type="presOf" srcId="{B34A781E-BE99-416F-97B4-C9AB26E07BDF}" destId="{EF3EEB34-07FC-45B0-9C28-09E0E4D26DB5}" srcOrd="0" destOrd="0" presId="urn:microsoft.com/office/officeart/2005/8/layout/orgChart1"/>
    <dgm:cxn modelId="{7B7898A3-59AD-4F33-A8BF-6336BA0CD4A4}" type="presOf" srcId="{2FCBA436-EB0B-40FA-A278-989C523D87D4}" destId="{ECE6912D-655E-4863-A79B-D39451125D29}" srcOrd="0" destOrd="0" presId="urn:microsoft.com/office/officeart/2005/8/layout/orgChart1"/>
    <dgm:cxn modelId="{45BB28B2-37F9-495A-B5D9-46688AA71167}" type="presOf" srcId="{68D20B2F-A5CE-4FB1-BC0B-259F080DA8C4}" destId="{453FB73D-B0B6-4863-A09B-15533A5CBC0D}" srcOrd="1" destOrd="0" presId="urn:microsoft.com/office/officeart/2005/8/layout/orgChart1"/>
    <dgm:cxn modelId="{7A6B4409-29CA-4EAC-8A0E-020EFCAFC78C}" type="presOf" srcId="{51893DC3-0EFF-49E6-B9B9-C6D41DB60CAC}" destId="{08A7F3DD-FA62-4D42-8691-A674FE033688}" srcOrd="0" destOrd="0" presId="urn:microsoft.com/office/officeart/2005/8/layout/orgChart1"/>
    <dgm:cxn modelId="{4ABE57E7-483D-4DC4-B59E-9ED7F7343577}" srcId="{4FB1F751-56EF-4DB7-AB98-EE1C8B0D8951}" destId="{1109BDA0-FACB-4112-8123-91F3136C1108}" srcOrd="0" destOrd="0" parTransId="{5AE3F5EF-4320-4828-A85E-17699A6BD91D}" sibTransId="{94E2E3DA-D708-4A3C-AD23-A3FDEA11AD02}"/>
    <dgm:cxn modelId="{6AD1FE69-8DDE-4BB0-B9D8-05BCAB0A1580}" type="presOf" srcId="{4C01606E-9A13-4D3E-AC05-71F09C99B388}" destId="{878C3657-39F0-4CC3-ACF1-2C197FCE7AD4}" srcOrd="0" destOrd="0" presId="urn:microsoft.com/office/officeart/2005/8/layout/orgChart1"/>
    <dgm:cxn modelId="{74BEA16E-2570-44A0-82B7-7B3B7CAAA08D}" type="presOf" srcId="{BA2CEB01-E972-4012-9406-BD9D06EFA5FA}" destId="{173D6F5E-8864-4C8F-BED7-4A5FD03611BF}" srcOrd="1" destOrd="0" presId="urn:microsoft.com/office/officeart/2005/8/layout/orgChart1"/>
    <dgm:cxn modelId="{E13691A2-EEA5-46AD-A7AC-727B01866C10}" type="presOf" srcId="{6093157D-3637-4084-8B46-E5DF0C7111A7}" destId="{371EDBB1-165C-4088-982D-9F51E4FD2511}" srcOrd="0" destOrd="0" presId="urn:microsoft.com/office/officeart/2005/8/layout/orgChart1"/>
    <dgm:cxn modelId="{8AD2B46C-303F-4B00-A8FB-5F71E8F55835}" srcId="{51893DC3-0EFF-49E6-B9B9-C6D41DB60CAC}" destId="{ADBAEE33-72ED-4D0C-A304-0C75CBE6A847}" srcOrd="2" destOrd="0" parTransId="{E6C47307-CFF4-4DBC-826C-0A8687CBDD7A}" sibTransId="{234E77E0-6C8C-4829-8FE8-AD21ABA7C68C}"/>
    <dgm:cxn modelId="{241DDDE6-220F-4A14-ADF9-AF274F5011EF}" type="presOf" srcId="{8D684A39-21FC-4F95-A678-178F017DDDF9}" destId="{6E359006-1EAD-4950-8890-E053A702870B}" srcOrd="1" destOrd="0" presId="urn:microsoft.com/office/officeart/2005/8/layout/orgChart1"/>
    <dgm:cxn modelId="{FF667825-C608-4788-8B7A-61AECEB0E957}" type="presOf" srcId="{ADBAEE33-72ED-4D0C-A304-0C75CBE6A847}" destId="{E88C6CE1-8B13-4A20-BF20-C3346E5F0D56}" srcOrd="1" destOrd="0" presId="urn:microsoft.com/office/officeart/2005/8/layout/orgChart1"/>
    <dgm:cxn modelId="{E1AA07F9-1EAD-49E6-9461-C8D2C6018F22}" type="presOf" srcId="{4FB1F751-56EF-4DB7-AB98-EE1C8B0D8951}" destId="{FF9BA4C9-2B72-4285-BF46-A69A346D04CB}" srcOrd="0" destOrd="0" presId="urn:microsoft.com/office/officeart/2005/8/layout/orgChart1"/>
    <dgm:cxn modelId="{8505360F-8ADA-4F74-B520-33500F82D3B1}" srcId="{51893DC3-0EFF-49E6-B9B9-C6D41DB60CAC}" destId="{C1D17E4D-65F2-4EBF-A81E-CEF5B47C279E}" srcOrd="3" destOrd="0" parTransId="{4C01606E-9A13-4D3E-AC05-71F09C99B388}" sibTransId="{21630C76-6B7C-4FD1-A17F-02F2D2CAE8F3}"/>
    <dgm:cxn modelId="{208C733A-B898-45C4-87E6-341D767BABE7}" srcId="{51893DC3-0EFF-49E6-B9B9-C6D41DB60CAC}" destId="{508746E5-BFBB-4987-A8F9-1385C650B59F}" srcOrd="0" destOrd="0" parTransId="{2FCBA436-EB0B-40FA-A278-989C523D87D4}" sibTransId="{27F7A408-72C9-4BDE-A89E-48E3B6A76301}"/>
    <dgm:cxn modelId="{8E7CEEA5-0F0C-46CA-B2D4-25FE99145D1F}" type="presOf" srcId="{8D684A39-21FC-4F95-A678-178F017DDDF9}" destId="{ECB55A86-9AD6-4C72-BA57-81C90CCFD634}" srcOrd="0" destOrd="0" presId="urn:microsoft.com/office/officeart/2005/8/layout/orgChart1"/>
    <dgm:cxn modelId="{6FA61003-DBC0-410D-8E23-1ED731B47E6D}" type="presOf" srcId="{1D3081EF-26B8-4DA5-8F6D-F33B50F1B74A}" destId="{D344CC9C-2F28-49B5-8FFA-864CE70A43EE}" srcOrd="0" destOrd="0" presId="urn:microsoft.com/office/officeart/2005/8/layout/orgChart1"/>
    <dgm:cxn modelId="{565EAB92-80E8-4317-95A0-7AE6E3180381}" type="presOf" srcId="{C1D17E4D-65F2-4EBF-A81E-CEF5B47C279E}" destId="{955001DD-DA47-4418-89F2-EE5201EA69C2}" srcOrd="0" destOrd="0" presId="urn:microsoft.com/office/officeart/2005/8/layout/orgChart1"/>
    <dgm:cxn modelId="{306A159D-1C08-4805-964D-910C58CBBB17}" type="presOf" srcId="{C1D17E4D-65F2-4EBF-A81E-CEF5B47C279E}" destId="{4B84772E-E93E-4B8A-92CE-AB678B14C82B}" srcOrd="1" destOrd="0" presId="urn:microsoft.com/office/officeart/2005/8/layout/orgChart1"/>
    <dgm:cxn modelId="{D234C347-875F-4325-A530-3104CF4D9F5C}" type="presOf" srcId="{508746E5-BFBB-4987-A8F9-1385C650B59F}" destId="{AA93912D-0554-4862-A07D-9543647F091B}" srcOrd="0" destOrd="0" presId="urn:microsoft.com/office/officeart/2005/8/layout/orgChart1"/>
    <dgm:cxn modelId="{8C114297-C5D3-4F03-86F2-E6B1DD7D53F7}" srcId="{FD687946-D60F-4D94-949F-B0EF6CCAF762}" destId="{BA2CEB01-E972-4012-9406-BD9D06EFA5FA}" srcOrd="2" destOrd="0" parTransId="{1D3081EF-26B8-4DA5-8F6D-F33B50F1B74A}" sibTransId="{5892D09C-2161-4A8A-AA92-CC0981D5FE35}"/>
    <dgm:cxn modelId="{23A32949-6584-4F70-AF11-F9C98FD1DE64}" srcId="{FD687946-D60F-4D94-949F-B0EF6CCAF762}" destId="{B34A781E-BE99-416F-97B4-C9AB26E07BDF}" srcOrd="0" destOrd="0" parTransId="{4DBAB8EB-26CB-42E1-B7A2-A1AE265681D5}" sibTransId="{97FE70FD-B0C8-4BF7-AC94-E09CD83213DA}"/>
    <dgm:cxn modelId="{76538A66-0CF4-4551-915B-C7FB2AA7AA29}" type="presOf" srcId="{2D37204D-33FE-443A-AC72-3AF20C0B16C1}" destId="{30ABBA35-5928-4FE6-A999-5915F340B32F}" srcOrd="0" destOrd="0" presId="urn:microsoft.com/office/officeart/2005/8/layout/orgChart1"/>
    <dgm:cxn modelId="{3D2E4EB5-E3AF-47A8-B865-CCAF3F8447AF}" type="presOf" srcId="{51893DC3-0EFF-49E6-B9B9-C6D41DB60CAC}" destId="{B3F70066-5E82-49AE-963D-C736D3A78C4B}" srcOrd="1" destOrd="0" presId="urn:microsoft.com/office/officeart/2005/8/layout/orgChart1"/>
    <dgm:cxn modelId="{D1F3739E-8FE2-4E6F-BC4F-17144767BEC6}" type="presOf" srcId="{FD687946-D60F-4D94-949F-B0EF6CCAF762}" destId="{351F7C48-F244-4156-8F58-51B048E41E6D}" srcOrd="1" destOrd="0" presId="urn:microsoft.com/office/officeart/2005/8/layout/orgChart1"/>
    <dgm:cxn modelId="{8648F780-7FC6-416A-9DC8-FE4E01911880}" type="presOf" srcId="{DDBDE2AC-EFC8-4B0D-B6ED-9F6B9EF87D38}" destId="{B8B9E62D-CA2F-4B0D-B40A-9DB7BDC4C83F}" srcOrd="0" destOrd="0" presId="urn:microsoft.com/office/officeart/2005/8/layout/orgChart1"/>
    <dgm:cxn modelId="{0271202C-D943-4E37-907C-F7CC26ACE941}" type="presParOf" srcId="{FF9BA4C9-2B72-4285-BF46-A69A346D04CB}" destId="{37D1B2C6-C071-4F7E-B6A3-2C9EA360137D}" srcOrd="0" destOrd="0" presId="urn:microsoft.com/office/officeart/2005/8/layout/orgChart1"/>
    <dgm:cxn modelId="{127CE3F4-896D-46B5-9354-B839358E3E23}" type="presParOf" srcId="{37D1B2C6-C071-4F7E-B6A3-2C9EA360137D}" destId="{9F477362-7A4D-406D-9D9F-0B883A5292B3}" srcOrd="0" destOrd="0" presId="urn:microsoft.com/office/officeart/2005/8/layout/orgChart1"/>
    <dgm:cxn modelId="{E889C059-A34A-4A86-8FF6-23BE31E20CD1}" type="presParOf" srcId="{9F477362-7A4D-406D-9D9F-0B883A5292B3}" destId="{0BAB0354-693D-48BC-B051-8B4DEC1BB774}" srcOrd="0" destOrd="0" presId="urn:microsoft.com/office/officeart/2005/8/layout/orgChart1"/>
    <dgm:cxn modelId="{077C01D9-598A-42D9-8EAD-45D06284793E}" type="presParOf" srcId="{9F477362-7A4D-406D-9D9F-0B883A5292B3}" destId="{457848F7-9CC7-49E6-B523-1E2E79E25A03}" srcOrd="1" destOrd="0" presId="urn:microsoft.com/office/officeart/2005/8/layout/orgChart1"/>
    <dgm:cxn modelId="{151336C1-6D5F-44F4-AD93-CDA9C8283AA8}" type="presParOf" srcId="{37D1B2C6-C071-4F7E-B6A3-2C9EA360137D}" destId="{729E1F64-11D3-4438-BA89-430C128ED695}" srcOrd="1" destOrd="0" presId="urn:microsoft.com/office/officeart/2005/8/layout/orgChart1"/>
    <dgm:cxn modelId="{5B52D0C8-19F5-4528-ACC8-B4B855781760}" type="presParOf" srcId="{729E1F64-11D3-4438-BA89-430C128ED695}" destId="{371EDBB1-165C-4088-982D-9F51E4FD2511}" srcOrd="0" destOrd="0" presId="urn:microsoft.com/office/officeart/2005/8/layout/orgChart1"/>
    <dgm:cxn modelId="{D310F52B-A0B8-499F-ACA5-A40C8B7C213D}" type="presParOf" srcId="{729E1F64-11D3-4438-BA89-430C128ED695}" destId="{586C08CE-464B-4A79-B380-7D45A4AF17EF}" srcOrd="1" destOrd="0" presId="urn:microsoft.com/office/officeart/2005/8/layout/orgChart1"/>
    <dgm:cxn modelId="{26946637-179D-47A2-8A75-1724D1F13555}" type="presParOf" srcId="{586C08CE-464B-4A79-B380-7D45A4AF17EF}" destId="{01AD95B0-D593-4CA3-804E-37E5688F58E7}" srcOrd="0" destOrd="0" presId="urn:microsoft.com/office/officeart/2005/8/layout/orgChart1"/>
    <dgm:cxn modelId="{6B3D7975-2900-40E2-B459-EE4F57702B08}" type="presParOf" srcId="{01AD95B0-D593-4CA3-804E-37E5688F58E7}" destId="{B34B3176-C990-420C-A43E-D17622572152}" srcOrd="0" destOrd="0" presId="urn:microsoft.com/office/officeart/2005/8/layout/orgChart1"/>
    <dgm:cxn modelId="{DA0B70FD-4FCD-49A8-B11C-8A1B97F41D9E}" type="presParOf" srcId="{01AD95B0-D593-4CA3-804E-37E5688F58E7}" destId="{351F7C48-F244-4156-8F58-51B048E41E6D}" srcOrd="1" destOrd="0" presId="urn:microsoft.com/office/officeart/2005/8/layout/orgChart1"/>
    <dgm:cxn modelId="{ED88A336-1C0F-4612-91C6-A095D8F45C94}" type="presParOf" srcId="{586C08CE-464B-4A79-B380-7D45A4AF17EF}" destId="{5052177E-614F-416D-9F8E-1A670068D536}" srcOrd="1" destOrd="0" presId="urn:microsoft.com/office/officeart/2005/8/layout/orgChart1"/>
    <dgm:cxn modelId="{87245DB6-5B8E-47EF-8B6E-EACAD53ACDAE}" type="presParOf" srcId="{5052177E-614F-416D-9F8E-1A670068D536}" destId="{9E50E1CE-5EC2-4C76-A13E-3BDBAF2D510B}" srcOrd="0" destOrd="0" presId="urn:microsoft.com/office/officeart/2005/8/layout/orgChart1"/>
    <dgm:cxn modelId="{8C792DE5-88E6-4AF6-A9F6-301814EA861D}" type="presParOf" srcId="{5052177E-614F-416D-9F8E-1A670068D536}" destId="{CF09DB7F-7B9C-494F-B12F-5F4B5CFDF7A6}" srcOrd="1" destOrd="0" presId="urn:microsoft.com/office/officeart/2005/8/layout/orgChart1"/>
    <dgm:cxn modelId="{D851E040-A6AC-492D-9184-28A34091F65B}" type="presParOf" srcId="{CF09DB7F-7B9C-494F-B12F-5F4B5CFDF7A6}" destId="{59C40614-759A-4A1F-8846-410B421B2CEA}" srcOrd="0" destOrd="0" presId="urn:microsoft.com/office/officeart/2005/8/layout/orgChart1"/>
    <dgm:cxn modelId="{DDA957DA-2CCE-4ED7-AFE5-FFBBEA41A4DB}" type="presParOf" srcId="{59C40614-759A-4A1F-8846-410B421B2CEA}" destId="{EF3EEB34-07FC-45B0-9C28-09E0E4D26DB5}" srcOrd="0" destOrd="0" presId="urn:microsoft.com/office/officeart/2005/8/layout/orgChart1"/>
    <dgm:cxn modelId="{87B9E1F4-0331-4DE2-9D5D-E9F96381575A}" type="presParOf" srcId="{59C40614-759A-4A1F-8846-410B421B2CEA}" destId="{57B6396D-2960-4BE8-93BF-D286748ABC80}" srcOrd="1" destOrd="0" presId="urn:microsoft.com/office/officeart/2005/8/layout/orgChart1"/>
    <dgm:cxn modelId="{4C5AB791-8711-47C5-8476-B41A18BD6F2B}" type="presParOf" srcId="{CF09DB7F-7B9C-494F-B12F-5F4B5CFDF7A6}" destId="{681D11E1-7557-4A13-AD40-230A6C61B055}" srcOrd="1" destOrd="0" presId="urn:microsoft.com/office/officeart/2005/8/layout/orgChart1"/>
    <dgm:cxn modelId="{45801F6C-20EA-4A85-8213-1D70EC6C5C17}" type="presParOf" srcId="{CF09DB7F-7B9C-494F-B12F-5F4B5CFDF7A6}" destId="{F169113F-C4F1-4833-8757-27D69135D0D7}" srcOrd="2" destOrd="0" presId="urn:microsoft.com/office/officeart/2005/8/layout/orgChart1"/>
    <dgm:cxn modelId="{65B88654-1ECF-4BC1-88A5-233B02BF8125}" type="presParOf" srcId="{5052177E-614F-416D-9F8E-1A670068D536}" destId="{B8B9E62D-CA2F-4B0D-B40A-9DB7BDC4C83F}" srcOrd="2" destOrd="0" presId="urn:microsoft.com/office/officeart/2005/8/layout/orgChart1"/>
    <dgm:cxn modelId="{A2D9DE1F-D966-4F70-8557-53E38BDF2C72}" type="presParOf" srcId="{5052177E-614F-416D-9F8E-1A670068D536}" destId="{B844EF25-A46F-4BE0-8B65-B1523CD9CD0B}" srcOrd="3" destOrd="0" presId="urn:microsoft.com/office/officeart/2005/8/layout/orgChart1"/>
    <dgm:cxn modelId="{189AD7D3-197C-4BB7-BB74-25AA3AAF3DA4}" type="presParOf" srcId="{B844EF25-A46F-4BE0-8B65-B1523CD9CD0B}" destId="{62E01834-AEF9-44C4-BF57-21DCBDC68B34}" srcOrd="0" destOrd="0" presId="urn:microsoft.com/office/officeart/2005/8/layout/orgChart1"/>
    <dgm:cxn modelId="{8C50B16A-93A8-467B-B394-0AC3F9E4A506}" type="presParOf" srcId="{62E01834-AEF9-44C4-BF57-21DCBDC68B34}" destId="{ECB55A86-9AD6-4C72-BA57-81C90CCFD634}" srcOrd="0" destOrd="0" presId="urn:microsoft.com/office/officeart/2005/8/layout/orgChart1"/>
    <dgm:cxn modelId="{F750F406-8EBA-4FF6-8B2F-6220462B0C86}" type="presParOf" srcId="{62E01834-AEF9-44C4-BF57-21DCBDC68B34}" destId="{6E359006-1EAD-4950-8890-E053A702870B}" srcOrd="1" destOrd="0" presId="urn:microsoft.com/office/officeart/2005/8/layout/orgChart1"/>
    <dgm:cxn modelId="{6A97B7D9-C17D-449D-9B5F-E4248A40BEFC}" type="presParOf" srcId="{B844EF25-A46F-4BE0-8B65-B1523CD9CD0B}" destId="{5953100A-A0C1-46EE-B615-E25B4F51E8E7}" srcOrd="1" destOrd="0" presId="urn:microsoft.com/office/officeart/2005/8/layout/orgChart1"/>
    <dgm:cxn modelId="{B48EE525-2732-4804-8A4D-C19667636A33}" type="presParOf" srcId="{B844EF25-A46F-4BE0-8B65-B1523CD9CD0B}" destId="{D7AC3182-3141-4AC2-BD21-F7162D43E4EF}" srcOrd="2" destOrd="0" presId="urn:microsoft.com/office/officeart/2005/8/layout/orgChart1"/>
    <dgm:cxn modelId="{345AB96F-72C3-4F0E-AF3D-93B837600236}" type="presParOf" srcId="{586C08CE-464B-4A79-B380-7D45A4AF17EF}" destId="{813C763B-C891-449A-883B-5709F7C98577}" srcOrd="2" destOrd="0" presId="urn:microsoft.com/office/officeart/2005/8/layout/orgChart1"/>
    <dgm:cxn modelId="{B497CD8C-5450-4502-9906-79534AACA3B4}" type="presParOf" srcId="{813C763B-C891-449A-883B-5709F7C98577}" destId="{D344CC9C-2F28-49B5-8FFA-864CE70A43EE}" srcOrd="0" destOrd="0" presId="urn:microsoft.com/office/officeart/2005/8/layout/orgChart1"/>
    <dgm:cxn modelId="{2C02204A-5897-441C-A049-3B5A17DCBC1A}" type="presParOf" srcId="{813C763B-C891-449A-883B-5709F7C98577}" destId="{2868319E-C7DC-40A2-AE9E-5DEC0A536E64}" srcOrd="1" destOrd="0" presId="urn:microsoft.com/office/officeart/2005/8/layout/orgChart1"/>
    <dgm:cxn modelId="{12EA5297-849D-4CA6-A830-AD9A5A630CEC}" type="presParOf" srcId="{2868319E-C7DC-40A2-AE9E-5DEC0A536E64}" destId="{15688654-95F7-4D7C-9F92-C4027371345E}" srcOrd="0" destOrd="0" presId="urn:microsoft.com/office/officeart/2005/8/layout/orgChart1"/>
    <dgm:cxn modelId="{2C695839-58A1-481D-9EC0-E474DADE3C46}" type="presParOf" srcId="{15688654-95F7-4D7C-9F92-C4027371345E}" destId="{16DD5367-9111-4F70-89B1-4B96D339CE85}" srcOrd="0" destOrd="0" presId="urn:microsoft.com/office/officeart/2005/8/layout/orgChart1"/>
    <dgm:cxn modelId="{27C5A0AC-9097-47BE-A8F5-95548247284A}" type="presParOf" srcId="{15688654-95F7-4D7C-9F92-C4027371345E}" destId="{173D6F5E-8864-4C8F-BED7-4A5FD03611BF}" srcOrd="1" destOrd="0" presId="urn:microsoft.com/office/officeart/2005/8/layout/orgChart1"/>
    <dgm:cxn modelId="{A66FEB24-47BC-445D-8D84-2F066112CD72}" type="presParOf" srcId="{2868319E-C7DC-40A2-AE9E-5DEC0A536E64}" destId="{E980F86D-CCF4-482C-8A52-744A34B743BF}" srcOrd="1" destOrd="0" presId="urn:microsoft.com/office/officeart/2005/8/layout/orgChart1"/>
    <dgm:cxn modelId="{C2416AD2-ED65-41FD-BC1E-7057A8336ECB}" type="presParOf" srcId="{2868319E-C7DC-40A2-AE9E-5DEC0A536E64}" destId="{A8C819EA-260B-46AE-B7E5-BFFB816F66BD}" srcOrd="2" destOrd="0" presId="urn:microsoft.com/office/officeart/2005/8/layout/orgChart1"/>
    <dgm:cxn modelId="{4DA43CA0-AA43-48E5-8D45-260F1C95C89B}" type="presParOf" srcId="{729E1F64-11D3-4438-BA89-430C128ED695}" destId="{77524221-4719-4648-80FF-FA9C32AA4BBE}" srcOrd="2" destOrd="0" presId="urn:microsoft.com/office/officeart/2005/8/layout/orgChart1"/>
    <dgm:cxn modelId="{2775F783-1BDD-4B4A-972D-F369F89894B2}" type="presParOf" srcId="{729E1F64-11D3-4438-BA89-430C128ED695}" destId="{BB850B8A-D09B-4291-931D-8534500B8A33}" srcOrd="3" destOrd="0" presId="urn:microsoft.com/office/officeart/2005/8/layout/orgChart1"/>
    <dgm:cxn modelId="{938CD5C8-773A-43ED-A26E-994674EAB448}" type="presParOf" srcId="{BB850B8A-D09B-4291-931D-8534500B8A33}" destId="{5A507C0E-07C1-41D9-BA10-14C2EC1563FB}" srcOrd="0" destOrd="0" presId="urn:microsoft.com/office/officeart/2005/8/layout/orgChart1"/>
    <dgm:cxn modelId="{8D22A9A5-2501-4BFC-8EF2-5B87C4B99838}" type="presParOf" srcId="{5A507C0E-07C1-41D9-BA10-14C2EC1563FB}" destId="{08A7F3DD-FA62-4D42-8691-A674FE033688}" srcOrd="0" destOrd="0" presId="urn:microsoft.com/office/officeart/2005/8/layout/orgChart1"/>
    <dgm:cxn modelId="{16CEB667-1D35-4766-9E58-B7798D2A6D2B}" type="presParOf" srcId="{5A507C0E-07C1-41D9-BA10-14C2EC1563FB}" destId="{B3F70066-5E82-49AE-963D-C736D3A78C4B}" srcOrd="1" destOrd="0" presId="urn:microsoft.com/office/officeart/2005/8/layout/orgChart1"/>
    <dgm:cxn modelId="{A3913A77-C692-40BC-925E-735008EB8711}" type="presParOf" srcId="{BB850B8A-D09B-4291-931D-8534500B8A33}" destId="{BA509B8B-EB2D-4680-8D63-A48EE9C4EC62}" srcOrd="1" destOrd="0" presId="urn:microsoft.com/office/officeart/2005/8/layout/orgChart1"/>
    <dgm:cxn modelId="{DA883F5F-90C1-4485-A10F-7529726F53DD}" type="presParOf" srcId="{BA509B8B-EB2D-4680-8D63-A48EE9C4EC62}" destId="{ECE6912D-655E-4863-A79B-D39451125D29}" srcOrd="0" destOrd="0" presId="urn:microsoft.com/office/officeart/2005/8/layout/orgChart1"/>
    <dgm:cxn modelId="{1DC4662F-3A20-4A7C-BBB8-B3D3BED443D5}" type="presParOf" srcId="{BA509B8B-EB2D-4680-8D63-A48EE9C4EC62}" destId="{AB1AA6DA-37D7-4A87-AB4E-1405953E028F}" srcOrd="1" destOrd="0" presId="urn:microsoft.com/office/officeart/2005/8/layout/orgChart1"/>
    <dgm:cxn modelId="{A5B3092D-346E-4371-AC9B-080EBE96F6DE}" type="presParOf" srcId="{AB1AA6DA-37D7-4A87-AB4E-1405953E028F}" destId="{1B5290E6-5114-4A03-89F3-D2B87BEEC9C4}" srcOrd="0" destOrd="0" presId="urn:microsoft.com/office/officeart/2005/8/layout/orgChart1"/>
    <dgm:cxn modelId="{939B99C0-ED7C-4942-AD18-117ECB9528A7}" type="presParOf" srcId="{1B5290E6-5114-4A03-89F3-D2B87BEEC9C4}" destId="{AA93912D-0554-4862-A07D-9543647F091B}" srcOrd="0" destOrd="0" presId="urn:microsoft.com/office/officeart/2005/8/layout/orgChart1"/>
    <dgm:cxn modelId="{839F2E48-FDF6-429E-96F3-CB8D51999845}" type="presParOf" srcId="{1B5290E6-5114-4A03-89F3-D2B87BEEC9C4}" destId="{70E5C926-5424-4A37-8D47-A17B8795089F}" srcOrd="1" destOrd="0" presId="urn:microsoft.com/office/officeart/2005/8/layout/orgChart1"/>
    <dgm:cxn modelId="{43AF7988-D3CD-464D-BC04-D77DCEF81EBD}" type="presParOf" srcId="{AB1AA6DA-37D7-4A87-AB4E-1405953E028F}" destId="{F086E6EC-AFDD-4ED7-8268-4BA279A0841F}" srcOrd="1" destOrd="0" presId="urn:microsoft.com/office/officeart/2005/8/layout/orgChart1"/>
    <dgm:cxn modelId="{D807A80D-541F-4B1F-AA0A-238A92BB2686}" type="presParOf" srcId="{AB1AA6DA-37D7-4A87-AB4E-1405953E028F}" destId="{FA13B058-8177-4743-B871-6D3ACED5252F}" srcOrd="2" destOrd="0" presId="urn:microsoft.com/office/officeart/2005/8/layout/orgChart1"/>
    <dgm:cxn modelId="{B8F4E4FD-C361-435B-B321-04E42FDE011E}" type="presParOf" srcId="{BA509B8B-EB2D-4680-8D63-A48EE9C4EC62}" destId="{B704C65A-9066-445F-B504-FF442A5FBDBB}" srcOrd="2" destOrd="0" presId="urn:microsoft.com/office/officeart/2005/8/layout/orgChart1"/>
    <dgm:cxn modelId="{0A7B41BF-20F5-4659-A978-E1508FFBCC8E}" type="presParOf" srcId="{BA509B8B-EB2D-4680-8D63-A48EE9C4EC62}" destId="{2613742C-5BDD-4998-B8B2-A61AC1966689}" srcOrd="3" destOrd="0" presId="urn:microsoft.com/office/officeart/2005/8/layout/orgChart1"/>
    <dgm:cxn modelId="{41F4838E-7DDC-4544-969C-B4C5FF721CEC}" type="presParOf" srcId="{2613742C-5BDD-4998-B8B2-A61AC1966689}" destId="{80B920FA-6E50-4B77-9726-44C4816B4EEE}" srcOrd="0" destOrd="0" presId="urn:microsoft.com/office/officeart/2005/8/layout/orgChart1"/>
    <dgm:cxn modelId="{40935ABD-D0D3-40F6-9A60-5FF4FD21FC76}" type="presParOf" srcId="{80B920FA-6E50-4B77-9726-44C4816B4EEE}" destId="{C6112C31-3CF3-444F-A484-E6E1DE395CCE}" srcOrd="0" destOrd="0" presId="urn:microsoft.com/office/officeart/2005/8/layout/orgChart1"/>
    <dgm:cxn modelId="{95097908-87D8-4421-8595-A0C090D162F8}" type="presParOf" srcId="{80B920FA-6E50-4B77-9726-44C4816B4EEE}" destId="{453FB73D-B0B6-4863-A09B-15533A5CBC0D}" srcOrd="1" destOrd="0" presId="urn:microsoft.com/office/officeart/2005/8/layout/orgChart1"/>
    <dgm:cxn modelId="{83FC0D4D-75AE-41B4-B58A-D2717CEB7599}" type="presParOf" srcId="{2613742C-5BDD-4998-B8B2-A61AC1966689}" destId="{C4B2F419-B751-4A51-ACF3-0A7A4199905B}" srcOrd="1" destOrd="0" presId="urn:microsoft.com/office/officeart/2005/8/layout/orgChart1"/>
    <dgm:cxn modelId="{A8991419-71DE-4DC9-85F2-18360B272E2E}" type="presParOf" srcId="{2613742C-5BDD-4998-B8B2-A61AC1966689}" destId="{F2636E12-05F8-4AE7-9E92-0485EE4A1098}" srcOrd="2" destOrd="0" presId="urn:microsoft.com/office/officeart/2005/8/layout/orgChart1"/>
    <dgm:cxn modelId="{C2C72F30-2FA5-4BAE-BC3D-7072DD6557B9}" type="presParOf" srcId="{BA509B8B-EB2D-4680-8D63-A48EE9C4EC62}" destId="{E4A5E2FF-3E76-414E-81CF-FC64629FF268}" srcOrd="4" destOrd="0" presId="urn:microsoft.com/office/officeart/2005/8/layout/orgChart1"/>
    <dgm:cxn modelId="{85208B87-C571-42F0-AFB1-193F5A6A3055}" type="presParOf" srcId="{BA509B8B-EB2D-4680-8D63-A48EE9C4EC62}" destId="{44A097B4-F04B-44D5-8A7D-FB7A562E0DFC}" srcOrd="5" destOrd="0" presId="urn:microsoft.com/office/officeart/2005/8/layout/orgChart1"/>
    <dgm:cxn modelId="{37154425-5872-4CCB-8550-7B44475C8FE9}" type="presParOf" srcId="{44A097B4-F04B-44D5-8A7D-FB7A562E0DFC}" destId="{B7666EB7-BF77-49ED-8EE3-05F01B585E10}" srcOrd="0" destOrd="0" presId="urn:microsoft.com/office/officeart/2005/8/layout/orgChart1"/>
    <dgm:cxn modelId="{A55CAF27-3291-427B-9A89-7FDB373C1BB8}" type="presParOf" srcId="{B7666EB7-BF77-49ED-8EE3-05F01B585E10}" destId="{49BD7CD4-BFEF-4403-9AAC-64117D33743B}" srcOrd="0" destOrd="0" presId="urn:microsoft.com/office/officeart/2005/8/layout/orgChart1"/>
    <dgm:cxn modelId="{E295381D-D9BE-403D-AE8E-CD4470229D8C}" type="presParOf" srcId="{B7666EB7-BF77-49ED-8EE3-05F01B585E10}" destId="{E88C6CE1-8B13-4A20-BF20-C3346E5F0D56}" srcOrd="1" destOrd="0" presId="urn:microsoft.com/office/officeart/2005/8/layout/orgChart1"/>
    <dgm:cxn modelId="{E6BAA005-696E-47F6-B5D5-EDAB6F28C0FD}" type="presParOf" srcId="{44A097B4-F04B-44D5-8A7D-FB7A562E0DFC}" destId="{269A63B8-01A4-4829-B75B-5C2EC4200395}" srcOrd="1" destOrd="0" presId="urn:microsoft.com/office/officeart/2005/8/layout/orgChart1"/>
    <dgm:cxn modelId="{3F62F33D-7B1C-49DF-A17F-0F8EB10F874D}" type="presParOf" srcId="{44A097B4-F04B-44D5-8A7D-FB7A562E0DFC}" destId="{BC611760-F42E-4E13-81E3-13DAD5ADDA8D}" srcOrd="2" destOrd="0" presId="urn:microsoft.com/office/officeart/2005/8/layout/orgChart1"/>
    <dgm:cxn modelId="{CC88C537-0798-4557-ADC9-B68E9E57282B}" type="presParOf" srcId="{BB850B8A-D09B-4291-931D-8534500B8A33}" destId="{5AC7C2D5-155E-49CA-823D-57F1734DF3AF}" srcOrd="2" destOrd="0" presId="urn:microsoft.com/office/officeart/2005/8/layout/orgChart1"/>
    <dgm:cxn modelId="{21A03592-5048-483B-A056-70EB85511398}" type="presParOf" srcId="{5AC7C2D5-155E-49CA-823D-57F1734DF3AF}" destId="{878C3657-39F0-4CC3-ACF1-2C197FCE7AD4}" srcOrd="0" destOrd="0" presId="urn:microsoft.com/office/officeart/2005/8/layout/orgChart1"/>
    <dgm:cxn modelId="{128957DF-E4BD-4BAE-827D-566B14BCB45F}" type="presParOf" srcId="{5AC7C2D5-155E-49CA-823D-57F1734DF3AF}" destId="{E9F7F603-B012-43B7-9BA4-169DED95D1C1}" srcOrd="1" destOrd="0" presId="urn:microsoft.com/office/officeart/2005/8/layout/orgChart1"/>
    <dgm:cxn modelId="{61B314FF-8D6C-4BC0-A1D9-7CE968E37B59}" type="presParOf" srcId="{E9F7F603-B012-43B7-9BA4-169DED95D1C1}" destId="{C1C1FE25-178A-4391-91D6-EA3247D839D8}" srcOrd="0" destOrd="0" presId="urn:microsoft.com/office/officeart/2005/8/layout/orgChart1"/>
    <dgm:cxn modelId="{FADC5215-B3CD-4EFE-B9E1-93F9195AA9E3}" type="presParOf" srcId="{C1C1FE25-178A-4391-91D6-EA3247D839D8}" destId="{955001DD-DA47-4418-89F2-EE5201EA69C2}" srcOrd="0" destOrd="0" presId="urn:microsoft.com/office/officeart/2005/8/layout/orgChart1"/>
    <dgm:cxn modelId="{5156D918-337E-4A0C-ADF3-29600DF54E54}" type="presParOf" srcId="{C1C1FE25-178A-4391-91D6-EA3247D839D8}" destId="{4B84772E-E93E-4B8A-92CE-AB678B14C82B}" srcOrd="1" destOrd="0" presId="urn:microsoft.com/office/officeart/2005/8/layout/orgChart1"/>
    <dgm:cxn modelId="{6198D5AB-FFF1-46CB-9FB6-2DF04A0AB918}" type="presParOf" srcId="{E9F7F603-B012-43B7-9BA4-169DED95D1C1}" destId="{9D2A8579-6C8B-497B-83D9-0F0B3F5A0FDF}" srcOrd="1" destOrd="0" presId="urn:microsoft.com/office/officeart/2005/8/layout/orgChart1"/>
    <dgm:cxn modelId="{D7B96398-73B0-494B-97FF-F74F25B9B866}" type="presParOf" srcId="{E9F7F603-B012-43B7-9BA4-169DED95D1C1}" destId="{67759BA8-49EB-4593-ACD5-50002CEA1FD1}" srcOrd="2" destOrd="0" presId="urn:microsoft.com/office/officeart/2005/8/layout/orgChart1"/>
    <dgm:cxn modelId="{E0E06069-3AA5-4161-9F0C-B18D9B5986FE}" type="presParOf" srcId="{37D1B2C6-C071-4F7E-B6A3-2C9EA360137D}" destId="{226BBA66-7137-42C6-B0F5-3733F6F5F500}" srcOrd="2" destOrd="0" presId="urn:microsoft.com/office/officeart/2005/8/layout/orgChart1"/>
    <dgm:cxn modelId="{32EBC994-36D1-47E7-B3C3-74CFDC7C747B}" type="presParOf" srcId="{226BBA66-7137-42C6-B0F5-3733F6F5F500}" destId="{30ABBA35-5928-4FE6-A999-5915F340B32F}" srcOrd="0" destOrd="0" presId="urn:microsoft.com/office/officeart/2005/8/layout/orgChart1"/>
    <dgm:cxn modelId="{D0EAD7CF-2163-4A91-916C-B48428399A87}" type="presParOf" srcId="{226BBA66-7137-42C6-B0F5-3733F6F5F500}" destId="{C68333AE-4AF4-4ED5-8D4F-B0E1E2B043B9}" srcOrd="1" destOrd="0" presId="urn:microsoft.com/office/officeart/2005/8/layout/orgChart1"/>
    <dgm:cxn modelId="{5EAA72CB-F128-47D6-BFAD-93FAD38AAD6E}" type="presParOf" srcId="{C68333AE-4AF4-4ED5-8D4F-B0E1E2B043B9}" destId="{50D5A681-AA38-4DAC-BA9A-88DBFB21CA4D}" srcOrd="0" destOrd="0" presId="urn:microsoft.com/office/officeart/2005/8/layout/orgChart1"/>
    <dgm:cxn modelId="{97D59C27-13A8-42C7-AA46-9BA047BE00FD}" type="presParOf" srcId="{50D5A681-AA38-4DAC-BA9A-88DBFB21CA4D}" destId="{F51DFC5E-4775-46CA-BBCB-554993ED1C1F}" srcOrd="0" destOrd="0" presId="urn:microsoft.com/office/officeart/2005/8/layout/orgChart1"/>
    <dgm:cxn modelId="{DDBD7999-03F6-4017-954F-AA95E1958200}" type="presParOf" srcId="{50D5A681-AA38-4DAC-BA9A-88DBFB21CA4D}" destId="{F694257B-AC48-40FE-85D7-A4E6125C5570}" srcOrd="1" destOrd="0" presId="urn:microsoft.com/office/officeart/2005/8/layout/orgChart1"/>
    <dgm:cxn modelId="{420C8806-187E-44C9-BD19-F425CFEE6A9E}" type="presParOf" srcId="{C68333AE-4AF4-4ED5-8D4F-B0E1E2B043B9}" destId="{E6C4C4D5-1CCE-4156-B886-8AFDA7C736E4}" srcOrd="1" destOrd="0" presId="urn:microsoft.com/office/officeart/2005/8/layout/orgChart1"/>
    <dgm:cxn modelId="{57735CCE-B110-4FCA-8158-556BDE7BB2BA}" type="presParOf" srcId="{C68333AE-4AF4-4ED5-8D4F-B0E1E2B043B9}" destId="{0AD27CF5-17ED-4640-9961-21A7B998E5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FB1F751-56EF-4DB7-AB98-EE1C8B0D8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109BDA0-FACB-4112-8123-91F3136C1108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Administrativo(a)</a:t>
          </a:r>
        </a:p>
      </dgm:t>
    </dgm:pt>
    <dgm:pt modelId="{94E2E3DA-D708-4A3C-AD23-A3FDEA11AD02}" type="sibTrans" cxnId="{4ABE57E7-483D-4DC4-B59E-9ED7F7343577}">
      <dgm:prSet/>
      <dgm:spPr/>
      <dgm:t>
        <a:bodyPr/>
        <a:lstStyle/>
        <a:p>
          <a:endParaRPr lang="es-ES" sz="1200"/>
        </a:p>
      </dgm:t>
    </dgm:pt>
    <dgm:pt modelId="{5AE3F5EF-4320-4828-A85E-17699A6BD91D}" type="parTrans" cxnId="{4ABE57E7-483D-4DC4-B59E-9ED7F7343577}">
      <dgm:prSet/>
      <dgm:spPr/>
      <dgm:t>
        <a:bodyPr/>
        <a:lstStyle/>
        <a:p>
          <a:endParaRPr lang="es-ES" sz="1200"/>
        </a:p>
      </dgm:t>
    </dgm:pt>
    <dgm:pt modelId="{17442B3F-6732-411C-ABFB-913E042CA47A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Inspector</a:t>
          </a:r>
        </a:p>
      </dgm:t>
    </dgm:pt>
    <dgm:pt modelId="{0DCF7602-2D7B-4BC0-A2D6-CD8FFEB47972}" type="sibTrans" cxnId="{C1699ACC-5EA8-4893-AFAD-CAC67DE46473}">
      <dgm:prSet/>
      <dgm:spPr/>
      <dgm:t>
        <a:bodyPr/>
        <a:lstStyle/>
        <a:p>
          <a:endParaRPr lang="es-ES" sz="1200"/>
        </a:p>
      </dgm:t>
    </dgm:pt>
    <dgm:pt modelId="{2D37204D-33FE-443A-AC72-3AF20C0B16C1}" type="parTrans" cxnId="{C1699ACC-5EA8-4893-AFAD-CAC67DE46473}">
      <dgm:prSet/>
      <dgm:spPr/>
      <dgm:t>
        <a:bodyPr/>
        <a:lstStyle/>
        <a:p>
          <a:endParaRPr lang="es-ES" sz="1200"/>
        </a:p>
      </dgm:t>
    </dgm:pt>
    <dgm:pt modelId="{36C185EC-51AE-4370-A1FD-8F22D50A9133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 Administrativos(as)</a:t>
          </a:r>
        </a:p>
      </dgm:t>
    </dgm:pt>
    <dgm:pt modelId="{3C29CE9A-928D-487D-8FF5-62BA66B17114}" type="parTrans" cxnId="{3A487C1C-6CCD-4798-9077-EE5D59BD86F9}">
      <dgm:prSet/>
      <dgm:spPr/>
      <dgm:t>
        <a:bodyPr/>
        <a:lstStyle/>
        <a:p>
          <a:endParaRPr lang="es-ES" sz="1200"/>
        </a:p>
      </dgm:t>
    </dgm:pt>
    <dgm:pt modelId="{1983DD1E-7955-45F8-A361-E3B6CAFD8F37}" type="sibTrans" cxnId="{3A487C1C-6CCD-4798-9077-EE5D59BD86F9}">
      <dgm:prSet/>
      <dgm:spPr/>
      <dgm:t>
        <a:bodyPr/>
        <a:lstStyle/>
        <a:p>
          <a:endParaRPr lang="es-ES" sz="1200"/>
        </a:p>
      </dgm:t>
    </dgm:pt>
    <dgm:pt modelId="{379F2268-C2CD-45AC-A865-EFF417590C6D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</a:t>
          </a:r>
        </a:p>
      </dgm:t>
    </dgm:pt>
    <dgm:pt modelId="{05C2CE0D-71BE-445D-B344-E66180F8A975}" type="parTrans" cxnId="{ABA48292-3864-4A22-9A1D-50C269DD6287}">
      <dgm:prSet/>
      <dgm:spPr/>
      <dgm:t>
        <a:bodyPr/>
        <a:lstStyle/>
        <a:p>
          <a:endParaRPr lang="es-ES" sz="1200"/>
        </a:p>
      </dgm:t>
    </dgm:pt>
    <dgm:pt modelId="{9190884E-BAE1-4B9F-9819-5D8E0BDD56B1}" type="sibTrans" cxnId="{ABA48292-3864-4A22-9A1D-50C269DD6287}">
      <dgm:prSet/>
      <dgm:spPr/>
      <dgm:t>
        <a:bodyPr/>
        <a:lstStyle/>
        <a:p>
          <a:endParaRPr lang="es-ES" sz="1200"/>
        </a:p>
      </dgm:t>
    </dgm:pt>
    <dgm:pt modelId="{3592685A-7552-4212-A486-9083FB438204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Secretaria(o)</a:t>
          </a:r>
        </a:p>
      </dgm:t>
    </dgm:pt>
    <dgm:pt modelId="{108C2C1F-D045-4EDA-9C45-F8DFD325BC6E}" type="parTrans" cxnId="{78293486-E687-4ACE-890F-431DFE09B1FF}">
      <dgm:prSet/>
      <dgm:spPr/>
      <dgm:t>
        <a:bodyPr/>
        <a:lstStyle/>
        <a:p>
          <a:endParaRPr lang="es-ES" sz="1200"/>
        </a:p>
      </dgm:t>
    </dgm:pt>
    <dgm:pt modelId="{BC1A808A-FECE-4AE0-BB0F-104699FC6D9D}" type="sibTrans" cxnId="{78293486-E687-4ACE-890F-431DFE09B1FF}">
      <dgm:prSet/>
      <dgm:spPr/>
      <dgm:t>
        <a:bodyPr/>
        <a:lstStyle/>
        <a:p>
          <a:endParaRPr lang="es-ES" sz="1200"/>
        </a:p>
      </dgm:t>
    </dgm:pt>
    <dgm:pt modelId="{8F479A02-2529-48D4-9716-F1535D8E8DD2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Secretaria(o)</a:t>
          </a:r>
        </a:p>
      </dgm:t>
    </dgm:pt>
    <dgm:pt modelId="{B4656234-843D-4495-86DC-B879810E1D1F}" type="parTrans" cxnId="{E404BEBF-E5A6-425A-BB1E-527C7F39460B}">
      <dgm:prSet/>
      <dgm:spPr/>
      <dgm:t>
        <a:bodyPr/>
        <a:lstStyle/>
        <a:p>
          <a:endParaRPr lang="es-ES" sz="1200"/>
        </a:p>
      </dgm:t>
    </dgm:pt>
    <dgm:pt modelId="{FF2A5179-FA6F-4161-B479-61B6E1D9097E}" type="sibTrans" cxnId="{E404BEBF-E5A6-425A-BB1E-527C7F39460B}">
      <dgm:prSet/>
      <dgm:spPr/>
      <dgm:t>
        <a:bodyPr/>
        <a:lstStyle/>
        <a:p>
          <a:endParaRPr lang="es-ES" sz="1200"/>
        </a:p>
      </dgm:t>
    </dgm:pt>
    <dgm:pt modelId="{328AEBD8-CB83-4FE8-A0F6-B4B8827CACA2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Operador(a) Conmutador</a:t>
          </a:r>
        </a:p>
      </dgm:t>
    </dgm:pt>
    <dgm:pt modelId="{05562F11-5418-4CF3-A420-33AB870E87BC}" type="parTrans" cxnId="{C9A4DF93-2348-487E-A11B-10BF8FCFEB6E}">
      <dgm:prSet/>
      <dgm:spPr/>
      <dgm:t>
        <a:bodyPr/>
        <a:lstStyle/>
        <a:p>
          <a:endParaRPr lang="es-ES" sz="1200"/>
        </a:p>
      </dgm:t>
    </dgm:pt>
    <dgm:pt modelId="{62C59E11-C1E7-4551-801E-E3B729C576D3}" type="sibTrans" cxnId="{C9A4DF93-2348-487E-A11B-10BF8FCFEB6E}">
      <dgm:prSet/>
      <dgm:spPr/>
      <dgm:t>
        <a:bodyPr/>
        <a:lstStyle/>
        <a:p>
          <a:endParaRPr lang="es-ES" sz="1200"/>
        </a:p>
      </dgm:t>
    </dgm:pt>
    <dgm:pt modelId="{63DB96DA-E3BA-4C07-92A8-0129DDF52DF3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Intendentes</a:t>
          </a:r>
        </a:p>
      </dgm:t>
    </dgm:pt>
    <dgm:pt modelId="{63DD3E60-4BA1-4975-BF54-69222329DF0B}" type="parTrans" cxnId="{D798EBDC-9E22-4088-8989-A18A46ECD6D7}">
      <dgm:prSet/>
      <dgm:spPr/>
      <dgm:t>
        <a:bodyPr/>
        <a:lstStyle/>
        <a:p>
          <a:endParaRPr lang="es-ES" sz="1200"/>
        </a:p>
      </dgm:t>
    </dgm:pt>
    <dgm:pt modelId="{F51EFDB6-F9FA-4A23-8F1A-F58D4A04ACD0}" type="sibTrans" cxnId="{D798EBDC-9E22-4088-8989-A18A46ECD6D7}">
      <dgm:prSet/>
      <dgm:spPr/>
      <dgm:t>
        <a:bodyPr/>
        <a:lstStyle/>
        <a:p>
          <a:endParaRPr lang="es-ES" sz="1200"/>
        </a:p>
      </dgm:t>
    </dgm:pt>
    <dgm:pt modelId="{62AD853B-2951-4E9A-B333-9759C3846C9F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Vigilante</a:t>
          </a:r>
        </a:p>
      </dgm:t>
    </dgm:pt>
    <dgm:pt modelId="{7ACFA2E8-C25C-4FBE-BF3A-DC9FF36FD24F}" type="parTrans" cxnId="{CD7C8953-A679-4E8C-93F5-F4E7E901F83C}">
      <dgm:prSet/>
      <dgm:spPr/>
      <dgm:t>
        <a:bodyPr/>
        <a:lstStyle/>
        <a:p>
          <a:endParaRPr lang="es-ES"/>
        </a:p>
      </dgm:t>
    </dgm:pt>
    <dgm:pt modelId="{DE7113A3-CA01-40A2-AF16-C9D341DB51D9}" type="sibTrans" cxnId="{CD7C8953-A679-4E8C-93F5-F4E7E901F83C}">
      <dgm:prSet/>
      <dgm:spPr/>
      <dgm:t>
        <a:bodyPr/>
        <a:lstStyle/>
        <a:p>
          <a:endParaRPr lang="es-ES"/>
        </a:p>
      </dgm:t>
    </dgm:pt>
    <dgm:pt modelId="{FF9BA4C9-2B72-4285-BF46-A69A346D04CB}" type="pres">
      <dgm:prSet presAssocID="{4FB1F751-56EF-4DB7-AB98-EE1C8B0D8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D1B2C6-C071-4F7E-B6A3-2C9EA360137D}" type="pres">
      <dgm:prSet presAssocID="{1109BDA0-FACB-4112-8123-91F3136C1108}" presName="hierRoot1" presStyleCnt="0">
        <dgm:presLayoutVars>
          <dgm:hierBranch val="init"/>
        </dgm:presLayoutVars>
      </dgm:prSet>
      <dgm:spPr/>
    </dgm:pt>
    <dgm:pt modelId="{9F477362-7A4D-406D-9D9F-0B883A5292B3}" type="pres">
      <dgm:prSet presAssocID="{1109BDA0-FACB-4112-8123-91F3136C1108}" presName="rootComposite1" presStyleCnt="0"/>
      <dgm:spPr/>
    </dgm:pt>
    <dgm:pt modelId="{0BAB0354-693D-48BC-B051-8B4DEC1BB774}" type="pres">
      <dgm:prSet presAssocID="{1109BDA0-FACB-4112-8123-91F3136C1108}" presName="rootText1" presStyleLbl="node0" presStyleIdx="0" presStyleCnt="1" custScaleX="169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7848F7-9CC7-49E6-B523-1E2E79E25A03}" type="pres">
      <dgm:prSet presAssocID="{1109BDA0-FACB-4112-8123-91F3136C110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29E1F64-11D3-4438-BA89-430C128ED695}" type="pres">
      <dgm:prSet presAssocID="{1109BDA0-FACB-4112-8123-91F3136C1108}" presName="hierChild2" presStyleCnt="0"/>
      <dgm:spPr/>
    </dgm:pt>
    <dgm:pt modelId="{226BBA66-7137-42C6-B0F5-3733F6F5F500}" type="pres">
      <dgm:prSet presAssocID="{1109BDA0-FACB-4112-8123-91F3136C1108}" presName="hierChild3" presStyleCnt="0"/>
      <dgm:spPr/>
    </dgm:pt>
    <dgm:pt modelId="{30ABBA35-5928-4FE6-A999-5915F340B32F}" type="pres">
      <dgm:prSet presAssocID="{2D37204D-33FE-443A-AC72-3AF20C0B16C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C68333AE-4AF4-4ED5-8D4F-B0E1E2B043B9}" type="pres">
      <dgm:prSet presAssocID="{17442B3F-6732-411C-ABFB-913E042CA47A}" presName="hierRoot3" presStyleCnt="0">
        <dgm:presLayoutVars>
          <dgm:hierBranch val="init"/>
        </dgm:presLayoutVars>
      </dgm:prSet>
      <dgm:spPr/>
    </dgm:pt>
    <dgm:pt modelId="{50D5A681-AA38-4DAC-BA9A-88DBFB21CA4D}" type="pres">
      <dgm:prSet presAssocID="{17442B3F-6732-411C-ABFB-913E042CA47A}" presName="rootComposite3" presStyleCnt="0"/>
      <dgm:spPr/>
    </dgm:pt>
    <dgm:pt modelId="{F51DFC5E-4775-46CA-BBCB-554993ED1C1F}" type="pres">
      <dgm:prSet presAssocID="{17442B3F-6732-411C-ABFB-913E042CA47A}" presName="rootText3" presStyleLbl="asst1" presStyleIdx="0" presStyleCnt="8" custScaleX="117276" custScaleY="7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94257B-AC48-40FE-85D7-A4E6125C5570}" type="pres">
      <dgm:prSet presAssocID="{17442B3F-6732-411C-ABFB-913E042CA47A}" presName="rootConnector3" presStyleLbl="asst1" presStyleIdx="0" presStyleCnt="8"/>
      <dgm:spPr/>
      <dgm:t>
        <a:bodyPr/>
        <a:lstStyle/>
        <a:p>
          <a:endParaRPr lang="es-ES"/>
        </a:p>
      </dgm:t>
    </dgm:pt>
    <dgm:pt modelId="{E6C4C4D5-1CCE-4156-B886-8AFDA7C736E4}" type="pres">
      <dgm:prSet presAssocID="{17442B3F-6732-411C-ABFB-913E042CA47A}" presName="hierChild6" presStyleCnt="0"/>
      <dgm:spPr/>
    </dgm:pt>
    <dgm:pt modelId="{0AD27CF5-17ED-4640-9961-21A7B998E544}" type="pres">
      <dgm:prSet presAssocID="{17442B3F-6732-411C-ABFB-913E042CA47A}" presName="hierChild7" presStyleCnt="0"/>
      <dgm:spPr/>
    </dgm:pt>
    <dgm:pt modelId="{9649D266-FFAD-4752-BC91-48CB6D5C526E}" type="pres">
      <dgm:prSet presAssocID="{3C29CE9A-928D-487D-8FF5-62BA66B17114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F85083CE-4329-482A-9531-C3571287FE6B}" type="pres">
      <dgm:prSet presAssocID="{36C185EC-51AE-4370-A1FD-8F22D50A9133}" presName="hierRoot3" presStyleCnt="0">
        <dgm:presLayoutVars>
          <dgm:hierBranch val="init"/>
        </dgm:presLayoutVars>
      </dgm:prSet>
      <dgm:spPr/>
    </dgm:pt>
    <dgm:pt modelId="{E2E34D11-98E5-4202-84AB-F28CA4F97DAB}" type="pres">
      <dgm:prSet presAssocID="{36C185EC-51AE-4370-A1FD-8F22D50A9133}" presName="rootComposite3" presStyleCnt="0"/>
      <dgm:spPr/>
    </dgm:pt>
    <dgm:pt modelId="{2D30B18B-72F7-43DE-9FD8-370096284587}" type="pres">
      <dgm:prSet presAssocID="{36C185EC-51AE-4370-A1FD-8F22D50A9133}" presName="rootText3" presStyleLbl="asst1" presStyleIdx="1" presStyleCnt="8" custScaleX="117276" custScaleY="7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E5ECC0-A6B5-4EE9-B875-3937667C2C22}" type="pres">
      <dgm:prSet presAssocID="{36C185EC-51AE-4370-A1FD-8F22D50A9133}" presName="rootConnector3" presStyleLbl="asst1" presStyleIdx="1" presStyleCnt="8"/>
      <dgm:spPr/>
      <dgm:t>
        <a:bodyPr/>
        <a:lstStyle/>
        <a:p>
          <a:endParaRPr lang="es-ES"/>
        </a:p>
      </dgm:t>
    </dgm:pt>
    <dgm:pt modelId="{246C7B98-A793-42C5-89C9-6D2D59D29B65}" type="pres">
      <dgm:prSet presAssocID="{36C185EC-51AE-4370-A1FD-8F22D50A9133}" presName="hierChild6" presStyleCnt="0"/>
      <dgm:spPr/>
    </dgm:pt>
    <dgm:pt modelId="{72500079-2773-4D72-8E1A-C2F58D293485}" type="pres">
      <dgm:prSet presAssocID="{36C185EC-51AE-4370-A1FD-8F22D50A9133}" presName="hierChild7" presStyleCnt="0"/>
      <dgm:spPr/>
    </dgm:pt>
    <dgm:pt modelId="{6FDAE536-7CCC-4B16-94B7-B14C231A7657}" type="pres">
      <dgm:prSet presAssocID="{05C2CE0D-71BE-445D-B344-E66180F8A97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FA28947C-7C6D-42B6-9202-2B3595D8C2D2}" type="pres">
      <dgm:prSet presAssocID="{379F2268-C2CD-45AC-A865-EFF417590C6D}" presName="hierRoot3" presStyleCnt="0">
        <dgm:presLayoutVars>
          <dgm:hierBranch val="init"/>
        </dgm:presLayoutVars>
      </dgm:prSet>
      <dgm:spPr/>
    </dgm:pt>
    <dgm:pt modelId="{EEA02D4A-8EA0-44CA-9A65-B176EAD13143}" type="pres">
      <dgm:prSet presAssocID="{379F2268-C2CD-45AC-A865-EFF417590C6D}" presName="rootComposite3" presStyleCnt="0"/>
      <dgm:spPr/>
    </dgm:pt>
    <dgm:pt modelId="{4ED41F48-6545-4517-94C0-B900B867F3E7}" type="pres">
      <dgm:prSet presAssocID="{379F2268-C2CD-45AC-A865-EFF417590C6D}" presName="rootText3" presStyleLbl="asst1" presStyleIdx="2" presStyleCnt="8" custScaleX="117276" custScaleY="7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F625A1-B259-4B90-A373-B0BF7D4973FC}" type="pres">
      <dgm:prSet presAssocID="{379F2268-C2CD-45AC-A865-EFF417590C6D}" presName="rootConnector3" presStyleLbl="asst1" presStyleIdx="2" presStyleCnt="8"/>
      <dgm:spPr/>
      <dgm:t>
        <a:bodyPr/>
        <a:lstStyle/>
        <a:p>
          <a:endParaRPr lang="es-ES"/>
        </a:p>
      </dgm:t>
    </dgm:pt>
    <dgm:pt modelId="{144354CE-D6D3-4378-8EFB-DFC1C788A131}" type="pres">
      <dgm:prSet presAssocID="{379F2268-C2CD-45AC-A865-EFF417590C6D}" presName="hierChild6" presStyleCnt="0"/>
      <dgm:spPr/>
    </dgm:pt>
    <dgm:pt modelId="{CB4560EA-04AF-4FB3-AD50-4655FB8331FE}" type="pres">
      <dgm:prSet presAssocID="{379F2268-C2CD-45AC-A865-EFF417590C6D}" presName="hierChild7" presStyleCnt="0"/>
      <dgm:spPr/>
    </dgm:pt>
    <dgm:pt modelId="{9C21392B-21CF-4024-858C-E6593816D906}" type="pres">
      <dgm:prSet presAssocID="{108C2C1F-D045-4EDA-9C45-F8DFD325BC6E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74951043-C265-48F3-8764-9274B56BEC6C}" type="pres">
      <dgm:prSet presAssocID="{3592685A-7552-4212-A486-9083FB438204}" presName="hierRoot3" presStyleCnt="0">
        <dgm:presLayoutVars>
          <dgm:hierBranch val="init"/>
        </dgm:presLayoutVars>
      </dgm:prSet>
      <dgm:spPr/>
    </dgm:pt>
    <dgm:pt modelId="{6C25D4CB-8B21-4B64-AAE9-48048EC361AB}" type="pres">
      <dgm:prSet presAssocID="{3592685A-7552-4212-A486-9083FB438204}" presName="rootComposite3" presStyleCnt="0"/>
      <dgm:spPr/>
    </dgm:pt>
    <dgm:pt modelId="{141E9614-82B6-42A1-956F-78567C1A45C0}" type="pres">
      <dgm:prSet presAssocID="{3592685A-7552-4212-A486-9083FB438204}" presName="rootText3" presStyleLbl="asst1" presStyleIdx="3" presStyleCnt="8" custScaleX="117276" custScaleY="7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885B28-15C6-4925-AF3A-6FD04D5921B9}" type="pres">
      <dgm:prSet presAssocID="{3592685A-7552-4212-A486-9083FB438204}" presName="rootConnector3" presStyleLbl="asst1" presStyleIdx="3" presStyleCnt="8"/>
      <dgm:spPr/>
      <dgm:t>
        <a:bodyPr/>
        <a:lstStyle/>
        <a:p>
          <a:endParaRPr lang="es-ES"/>
        </a:p>
      </dgm:t>
    </dgm:pt>
    <dgm:pt modelId="{D90FF891-49A2-4C25-BC7F-F35AB3F266DA}" type="pres">
      <dgm:prSet presAssocID="{3592685A-7552-4212-A486-9083FB438204}" presName="hierChild6" presStyleCnt="0"/>
      <dgm:spPr/>
    </dgm:pt>
    <dgm:pt modelId="{4961965C-BD8D-499B-902A-0B1C80FB8C7E}" type="pres">
      <dgm:prSet presAssocID="{3592685A-7552-4212-A486-9083FB438204}" presName="hierChild7" presStyleCnt="0"/>
      <dgm:spPr/>
    </dgm:pt>
    <dgm:pt modelId="{AB737B1D-8BA3-4058-991A-DA5A08DD0628}" type="pres">
      <dgm:prSet presAssocID="{B4656234-843D-4495-86DC-B879810E1D1F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22CF3EEE-F775-451E-9843-4324CC362C10}" type="pres">
      <dgm:prSet presAssocID="{8F479A02-2529-48D4-9716-F1535D8E8DD2}" presName="hierRoot3" presStyleCnt="0">
        <dgm:presLayoutVars>
          <dgm:hierBranch val="init"/>
        </dgm:presLayoutVars>
      </dgm:prSet>
      <dgm:spPr/>
    </dgm:pt>
    <dgm:pt modelId="{FE31C46D-9948-4FF4-BA02-5771FE23F0D3}" type="pres">
      <dgm:prSet presAssocID="{8F479A02-2529-48D4-9716-F1535D8E8DD2}" presName="rootComposite3" presStyleCnt="0"/>
      <dgm:spPr/>
    </dgm:pt>
    <dgm:pt modelId="{EBE3F763-0173-4957-901D-881A450D598D}" type="pres">
      <dgm:prSet presAssocID="{8F479A02-2529-48D4-9716-F1535D8E8DD2}" presName="rootText3" presStyleLbl="asst1" presStyleIdx="4" presStyleCnt="8" custScaleX="117276" custScaleY="7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6C0F3-ED51-4CFA-BEC6-98A914D12816}" type="pres">
      <dgm:prSet presAssocID="{8F479A02-2529-48D4-9716-F1535D8E8DD2}" presName="rootConnector3" presStyleLbl="asst1" presStyleIdx="4" presStyleCnt="8"/>
      <dgm:spPr/>
      <dgm:t>
        <a:bodyPr/>
        <a:lstStyle/>
        <a:p>
          <a:endParaRPr lang="es-ES"/>
        </a:p>
      </dgm:t>
    </dgm:pt>
    <dgm:pt modelId="{E7289DC4-EDB6-4D3A-8A15-A874B0470B2A}" type="pres">
      <dgm:prSet presAssocID="{8F479A02-2529-48D4-9716-F1535D8E8DD2}" presName="hierChild6" presStyleCnt="0"/>
      <dgm:spPr/>
    </dgm:pt>
    <dgm:pt modelId="{38AD23F5-59A5-48B4-93EF-459C6D8558D7}" type="pres">
      <dgm:prSet presAssocID="{8F479A02-2529-48D4-9716-F1535D8E8DD2}" presName="hierChild7" presStyleCnt="0"/>
      <dgm:spPr/>
    </dgm:pt>
    <dgm:pt modelId="{2E96D85A-DD21-4286-A610-57DABF094D84}" type="pres">
      <dgm:prSet presAssocID="{05562F11-5418-4CF3-A420-33AB870E87B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9E7A554-75B1-43DE-964E-84B4113AE89E}" type="pres">
      <dgm:prSet presAssocID="{328AEBD8-CB83-4FE8-A0F6-B4B8827CACA2}" presName="hierRoot3" presStyleCnt="0">
        <dgm:presLayoutVars>
          <dgm:hierBranch val="init"/>
        </dgm:presLayoutVars>
      </dgm:prSet>
      <dgm:spPr/>
    </dgm:pt>
    <dgm:pt modelId="{DCDB085C-9A7F-4ECB-9BA8-2B05872E4352}" type="pres">
      <dgm:prSet presAssocID="{328AEBD8-CB83-4FE8-A0F6-B4B8827CACA2}" presName="rootComposite3" presStyleCnt="0"/>
      <dgm:spPr/>
    </dgm:pt>
    <dgm:pt modelId="{5D5EC539-8F04-48A7-A4CB-27CD17432460}" type="pres">
      <dgm:prSet presAssocID="{328AEBD8-CB83-4FE8-A0F6-B4B8827CACA2}" presName="rootText3" presStyleLbl="asst1" presStyleIdx="5" presStyleCnt="8" custScaleX="117276" custScaleY="7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5D828D-60D5-4F55-84EF-F16CACFA629D}" type="pres">
      <dgm:prSet presAssocID="{328AEBD8-CB83-4FE8-A0F6-B4B8827CACA2}" presName="rootConnector3" presStyleLbl="asst1" presStyleIdx="5" presStyleCnt="8"/>
      <dgm:spPr/>
      <dgm:t>
        <a:bodyPr/>
        <a:lstStyle/>
        <a:p>
          <a:endParaRPr lang="es-ES"/>
        </a:p>
      </dgm:t>
    </dgm:pt>
    <dgm:pt modelId="{3BAD62F7-E6AB-46E6-8993-F4C2B5391EBF}" type="pres">
      <dgm:prSet presAssocID="{328AEBD8-CB83-4FE8-A0F6-B4B8827CACA2}" presName="hierChild6" presStyleCnt="0"/>
      <dgm:spPr/>
    </dgm:pt>
    <dgm:pt modelId="{1614B18F-6F4F-4B54-BF6D-BF4C542C01B5}" type="pres">
      <dgm:prSet presAssocID="{328AEBD8-CB83-4FE8-A0F6-B4B8827CACA2}" presName="hierChild7" presStyleCnt="0"/>
      <dgm:spPr/>
    </dgm:pt>
    <dgm:pt modelId="{1CE5F17F-C5BD-4074-8B13-6EC9E56F4D91}" type="pres">
      <dgm:prSet presAssocID="{7ACFA2E8-C25C-4FBE-BF3A-DC9FF36FD24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07491E6B-169F-4018-934E-DC54B4EDE857}" type="pres">
      <dgm:prSet presAssocID="{62AD853B-2951-4E9A-B333-9759C3846C9F}" presName="hierRoot3" presStyleCnt="0">
        <dgm:presLayoutVars>
          <dgm:hierBranch val="init"/>
        </dgm:presLayoutVars>
      </dgm:prSet>
      <dgm:spPr/>
    </dgm:pt>
    <dgm:pt modelId="{E14AEE81-381D-453E-B3B1-E1117C766698}" type="pres">
      <dgm:prSet presAssocID="{62AD853B-2951-4E9A-B333-9759C3846C9F}" presName="rootComposite3" presStyleCnt="0"/>
      <dgm:spPr/>
    </dgm:pt>
    <dgm:pt modelId="{F2611E48-66E9-4787-9547-EB14E2E0D483}" type="pres">
      <dgm:prSet presAssocID="{62AD853B-2951-4E9A-B333-9759C3846C9F}" presName="rootText3" presStyleLbl="asst1" presStyleIdx="6" presStyleCnt="8" custScaleX="117276" custScaleY="7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94243D-5159-40B8-AD18-A09B6DA363F1}" type="pres">
      <dgm:prSet presAssocID="{62AD853B-2951-4E9A-B333-9759C3846C9F}" presName="rootConnector3" presStyleLbl="asst1" presStyleIdx="6" presStyleCnt="8"/>
      <dgm:spPr/>
      <dgm:t>
        <a:bodyPr/>
        <a:lstStyle/>
        <a:p>
          <a:endParaRPr lang="es-ES"/>
        </a:p>
      </dgm:t>
    </dgm:pt>
    <dgm:pt modelId="{C93C39D8-02DA-40F6-8ECB-23C0337A882D}" type="pres">
      <dgm:prSet presAssocID="{62AD853B-2951-4E9A-B333-9759C3846C9F}" presName="hierChild6" presStyleCnt="0"/>
      <dgm:spPr/>
    </dgm:pt>
    <dgm:pt modelId="{C4A616F0-D0C4-4FB2-98EA-1118FC17D4F1}" type="pres">
      <dgm:prSet presAssocID="{62AD853B-2951-4E9A-B333-9759C3846C9F}" presName="hierChild7" presStyleCnt="0"/>
      <dgm:spPr/>
    </dgm:pt>
    <dgm:pt modelId="{0530DF61-BA99-4B35-B789-351B96D2008A}" type="pres">
      <dgm:prSet presAssocID="{63DD3E60-4BA1-4975-BF54-69222329DF0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055299D-9494-4BBA-98FA-E5869B4A2C94}" type="pres">
      <dgm:prSet presAssocID="{63DB96DA-E3BA-4C07-92A8-0129DDF52DF3}" presName="hierRoot3" presStyleCnt="0">
        <dgm:presLayoutVars>
          <dgm:hierBranch val="init"/>
        </dgm:presLayoutVars>
      </dgm:prSet>
      <dgm:spPr/>
    </dgm:pt>
    <dgm:pt modelId="{9CD1C9E1-3A3F-46BB-9E4B-11B4E29AACA6}" type="pres">
      <dgm:prSet presAssocID="{63DB96DA-E3BA-4C07-92A8-0129DDF52DF3}" presName="rootComposite3" presStyleCnt="0"/>
      <dgm:spPr/>
    </dgm:pt>
    <dgm:pt modelId="{81E50E26-DBC3-4599-A338-075E3E2F0BD9}" type="pres">
      <dgm:prSet presAssocID="{63DB96DA-E3BA-4C07-92A8-0129DDF52DF3}" presName="rootText3" presStyleLbl="asst1" presStyleIdx="7" presStyleCnt="8" custScaleX="117276" custScaleY="7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4398C8-3809-4FAF-A715-C7B0D321DAAC}" type="pres">
      <dgm:prSet presAssocID="{63DB96DA-E3BA-4C07-92A8-0129DDF52DF3}" presName="rootConnector3" presStyleLbl="asst1" presStyleIdx="7" presStyleCnt="8"/>
      <dgm:spPr/>
      <dgm:t>
        <a:bodyPr/>
        <a:lstStyle/>
        <a:p>
          <a:endParaRPr lang="es-ES"/>
        </a:p>
      </dgm:t>
    </dgm:pt>
    <dgm:pt modelId="{8A70BBCB-AA47-4DD9-9222-E4DEBFD240AC}" type="pres">
      <dgm:prSet presAssocID="{63DB96DA-E3BA-4C07-92A8-0129DDF52DF3}" presName="hierChild6" presStyleCnt="0"/>
      <dgm:spPr/>
    </dgm:pt>
    <dgm:pt modelId="{E0A0CF5E-32B0-45C7-A1F5-2EE2774E0803}" type="pres">
      <dgm:prSet presAssocID="{63DB96DA-E3BA-4C07-92A8-0129DDF52DF3}" presName="hierChild7" presStyleCnt="0"/>
      <dgm:spPr/>
    </dgm:pt>
  </dgm:ptLst>
  <dgm:cxnLst>
    <dgm:cxn modelId="{47476CD0-8FE6-4CCB-8830-C04BB8EDDF4D}" type="presOf" srcId="{63DB96DA-E3BA-4C07-92A8-0129DDF52DF3}" destId="{DE4398C8-3809-4FAF-A715-C7B0D321DAAC}" srcOrd="1" destOrd="0" presId="urn:microsoft.com/office/officeart/2005/8/layout/orgChart1"/>
    <dgm:cxn modelId="{E404BEBF-E5A6-425A-BB1E-527C7F39460B}" srcId="{1109BDA0-FACB-4112-8123-91F3136C1108}" destId="{8F479A02-2529-48D4-9716-F1535D8E8DD2}" srcOrd="4" destOrd="0" parTransId="{B4656234-843D-4495-86DC-B879810E1D1F}" sibTransId="{FF2A5179-FA6F-4161-B479-61B6E1D9097E}"/>
    <dgm:cxn modelId="{4ABE57E7-483D-4DC4-B59E-9ED7F7343577}" srcId="{4FB1F751-56EF-4DB7-AB98-EE1C8B0D8951}" destId="{1109BDA0-FACB-4112-8123-91F3136C1108}" srcOrd="0" destOrd="0" parTransId="{5AE3F5EF-4320-4828-A85E-17699A6BD91D}" sibTransId="{94E2E3DA-D708-4A3C-AD23-A3FDEA11AD02}"/>
    <dgm:cxn modelId="{B4A51CCB-6E7E-46BA-ACFE-FC213C4B7D89}" type="presOf" srcId="{36C185EC-51AE-4370-A1FD-8F22D50A9133}" destId="{2D30B18B-72F7-43DE-9FD8-370096284587}" srcOrd="0" destOrd="0" presId="urn:microsoft.com/office/officeart/2005/8/layout/orgChart1"/>
    <dgm:cxn modelId="{CD7C8953-A679-4E8C-93F5-F4E7E901F83C}" srcId="{1109BDA0-FACB-4112-8123-91F3136C1108}" destId="{62AD853B-2951-4E9A-B333-9759C3846C9F}" srcOrd="6" destOrd="0" parTransId="{7ACFA2E8-C25C-4FBE-BF3A-DC9FF36FD24F}" sibTransId="{DE7113A3-CA01-40A2-AF16-C9D341DB51D9}"/>
    <dgm:cxn modelId="{51A7DA74-C49B-4D64-988C-23072F795C22}" type="presOf" srcId="{62AD853B-2951-4E9A-B333-9759C3846C9F}" destId="{F2611E48-66E9-4787-9547-EB14E2E0D483}" srcOrd="0" destOrd="0" presId="urn:microsoft.com/office/officeart/2005/8/layout/orgChart1"/>
    <dgm:cxn modelId="{3C86E60D-AF48-4768-848D-2685CFFFD37D}" type="presOf" srcId="{328AEBD8-CB83-4FE8-A0F6-B4B8827CACA2}" destId="{A15D828D-60D5-4F55-84EF-F16CACFA629D}" srcOrd="1" destOrd="0" presId="urn:microsoft.com/office/officeart/2005/8/layout/orgChart1"/>
    <dgm:cxn modelId="{87DEADCC-1990-4AF9-8C7B-4CED0E2917FB}" type="presOf" srcId="{63DD3E60-4BA1-4975-BF54-69222329DF0B}" destId="{0530DF61-BA99-4B35-B789-351B96D2008A}" srcOrd="0" destOrd="0" presId="urn:microsoft.com/office/officeart/2005/8/layout/orgChart1"/>
    <dgm:cxn modelId="{E1AA07F9-1EAD-49E6-9461-C8D2C6018F22}" type="presOf" srcId="{4FB1F751-56EF-4DB7-AB98-EE1C8B0D8951}" destId="{FF9BA4C9-2B72-4285-BF46-A69A346D04CB}" srcOrd="0" destOrd="0" presId="urn:microsoft.com/office/officeart/2005/8/layout/orgChart1"/>
    <dgm:cxn modelId="{8583861D-FAFE-49F0-88BB-495121914A65}" type="presOf" srcId="{1109BDA0-FACB-4112-8123-91F3136C1108}" destId="{0BAB0354-693D-48BC-B051-8B4DEC1BB774}" srcOrd="0" destOrd="0" presId="urn:microsoft.com/office/officeart/2005/8/layout/orgChart1"/>
    <dgm:cxn modelId="{140BC812-FE43-41EA-BD66-5BE517AA5CFF}" type="presOf" srcId="{1109BDA0-FACB-4112-8123-91F3136C1108}" destId="{457848F7-9CC7-49E6-B523-1E2E79E25A03}" srcOrd="1" destOrd="0" presId="urn:microsoft.com/office/officeart/2005/8/layout/orgChart1"/>
    <dgm:cxn modelId="{C9A4DF93-2348-487E-A11B-10BF8FCFEB6E}" srcId="{1109BDA0-FACB-4112-8123-91F3136C1108}" destId="{328AEBD8-CB83-4FE8-A0F6-B4B8827CACA2}" srcOrd="5" destOrd="0" parTransId="{05562F11-5418-4CF3-A420-33AB870E87BC}" sibTransId="{62C59E11-C1E7-4551-801E-E3B729C576D3}"/>
    <dgm:cxn modelId="{A6F94994-446C-4E5E-826F-3E2C22957BF8}" type="presOf" srcId="{328AEBD8-CB83-4FE8-A0F6-B4B8827CACA2}" destId="{5D5EC539-8F04-48A7-A4CB-27CD17432460}" srcOrd="0" destOrd="0" presId="urn:microsoft.com/office/officeart/2005/8/layout/orgChart1"/>
    <dgm:cxn modelId="{1D57609D-FBF8-4302-9D66-78E9F62EF74B}" type="presOf" srcId="{379F2268-C2CD-45AC-A865-EFF417590C6D}" destId="{80F625A1-B259-4B90-A373-B0BF7D4973FC}" srcOrd="1" destOrd="0" presId="urn:microsoft.com/office/officeart/2005/8/layout/orgChart1"/>
    <dgm:cxn modelId="{ABA48292-3864-4A22-9A1D-50C269DD6287}" srcId="{1109BDA0-FACB-4112-8123-91F3136C1108}" destId="{379F2268-C2CD-45AC-A865-EFF417590C6D}" srcOrd="2" destOrd="0" parTransId="{05C2CE0D-71BE-445D-B344-E66180F8A975}" sibTransId="{9190884E-BAE1-4B9F-9819-5D8E0BDD56B1}"/>
    <dgm:cxn modelId="{F55A06B0-08AB-4A16-B7C4-8B70418988C0}" type="presOf" srcId="{05562F11-5418-4CF3-A420-33AB870E87BC}" destId="{2E96D85A-DD21-4286-A610-57DABF094D84}" srcOrd="0" destOrd="0" presId="urn:microsoft.com/office/officeart/2005/8/layout/orgChart1"/>
    <dgm:cxn modelId="{420C14B5-FA50-4EEE-8FE4-A61D28BAD96A}" type="presOf" srcId="{108C2C1F-D045-4EDA-9C45-F8DFD325BC6E}" destId="{9C21392B-21CF-4024-858C-E6593816D906}" srcOrd="0" destOrd="0" presId="urn:microsoft.com/office/officeart/2005/8/layout/orgChart1"/>
    <dgm:cxn modelId="{D4CE080C-4E64-4984-9EEC-66359CAD0360}" type="presOf" srcId="{3592685A-7552-4212-A486-9083FB438204}" destId="{5C885B28-15C6-4925-AF3A-6FD04D5921B9}" srcOrd="1" destOrd="0" presId="urn:microsoft.com/office/officeart/2005/8/layout/orgChart1"/>
    <dgm:cxn modelId="{976AB70D-E580-40BA-968A-5DEE12AC8AE5}" type="presOf" srcId="{379F2268-C2CD-45AC-A865-EFF417590C6D}" destId="{4ED41F48-6545-4517-94C0-B900B867F3E7}" srcOrd="0" destOrd="0" presId="urn:microsoft.com/office/officeart/2005/8/layout/orgChart1"/>
    <dgm:cxn modelId="{D798EBDC-9E22-4088-8989-A18A46ECD6D7}" srcId="{1109BDA0-FACB-4112-8123-91F3136C1108}" destId="{63DB96DA-E3BA-4C07-92A8-0129DDF52DF3}" srcOrd="7" destOrd="0" parTransId="{63DD3E60-4BA1-4975-BF54-69222329DF0B}" sibTransId="{F51EFDB6-F9FA-4A23-8F1A-F58D4A04ACD0}"/>
    <dgm:cxn modelId="{AA1634B3-A22C-4503-B4DA-B53351DB8B07}" type="presOf" srcId="{8F479A02-2529-48D4-9716-F1535D8E8DD2}" destId="{EBE3F763-0173-4957-901D-881A450D598D}" srcOrd="0" destOrd="0" presId="urn:microsoft.com/office/officeart/2005/8/layout/orgChart1"/>
    <dgm:cxn modelId="{0B9453B2-C315-4A4F-92FE-879CE5081C2D}" type="presOf" srcId="{8F479A02-2529-48D4-9716-F1535D8E8DD2}" destId="{3786C0F3-ED51-4CFA-BEC6-98A914D12816}" srcOrd="1" destOrd="0" presId="urn:microsoft.com/office/officeart/2005/8/layout/orgChart1"/>
    <dgm:cxn modelId="{C1699ACC-5EA8-4893-AFAD-CAC67DE46473}" srcId="{1109BDA0-FACB-4112-8123-91F3136C1108}" destId="{17442B3F-6732-411C-ABFB-913E042CA47A}" srcOrd="0" destOrd="0" parTransId="{2D37204D-33FE-443A-AC72-3AF20C0B16C1}" sibTransId="{0DCF7602-2D7B-4BC0-A2D6-CD8FFEB47972}"/>
    <dgm:cxn modelId="{C460ECC7-8DEE-4132-A86B-BBBC5029AF9D}" type="presOf" srcId="{17442B3F-6732-411C-ABFB-913E042CA47A}" destId="{F51DFC5E-4775-46CA-BBCB-554993ED1C1F}" srcOrd="0" destOrd="0" presId="urn:microsoft.com/office/officeart/2005/8/layout/orgChart1"/>
    <dgm:cxn modelId="{004ED79B-EFA3-4E17-B456-C9AAC7C16C28}" type="presOf" srcId="{63DB96DA-E3BA-4C07-92A8-0129DDF52DF3}" destId="{81E50E26-DBC3-4599-A338-075E3E2F0BD9}" srcOrd="0" destOrd="0" presId="urn:microsoft.com/office/officeart/2005/8/layout/orgChart1"/>
    <dgm:cxn modelId="{F4A9FDD5-A2B7-4057-B5DD-1C6900F3626D}" type="presOf" srcId="{7ACFA2E8-C25C-4FBE-BF3A-DC9FF36FD24F}" destId="{1CE5F17F-C5BD-4074-8B13-6EC9E56F4D91}" srcOrd="0" destOrd="0" presId="urn:microsoft.com/office/officeart/2005/8/layout/orgChart1"/>
    <dgm:cxn modelId="{BF787780-1578-40E1-A38D-C9766542794C}" type="presOf" srcId="{36C185EC-51AE-4370-A1FD-8F22D50A9133}" destId="{38E5ECC0-A6B5-4EE9-B875-3937667C2C22}" srcOrd="1" destOrd="0" presId="urn:microsoft.com/office/officeart/2005/8/layout/orgChart1"/>
    <dgm:cxn modelId="{3A487C1C-6CCD-4798-9077-EE5D59BD86F9}" srcId="{1109BDA0-FACB-4112-8123-91F3136C1108}" destId="{36C185EC-51AE-4370-A1FD-8F22D50A9133}" srcOrd="1" destOrd="0" parTransId="{3C29CE9A-928D-487D-8FF5-62BA66B17114}" sibTransId="{1983DD1E-7955-45F8-A361-E3B6CAFD8F37}"/>
    <dgm:cxn modelId="{9AD1F4EA-B9C0-4029-8A58-CD8C423B06F3}" type="presOf" srcId="{17442B3F-6732-411C-ABFB-913E042CA47A}" destId="{F694257B-AC48-40FE-85D7-A4E6125C5570}" srcOrd="1" destOrd="0" presId="urn:microsoft.com/office/officeart/2005/8/layout/orgChart1"/>
    <dgm:cxn modelId="{F58F0CCE-4E47-4830-86A8-A91143426344}" type="presOf" srcId="{3592685A-7552-4212-A486-9083FB438204}" destId="{141E9614-82B6-42A1-956F-78567C1A45C0}" srcOrd="0" destOrd="0" presId="urn:microsoft.com/office/officeart/2005/8/layout/orgChart1"/>
    <dgm:cxn modelId="{2FB61209-0A28-4699-9327-F151AFB4217F}" type="presOf" srcId="{62AD853B-2951-4E9A-B333-9759C3846C9F}" destId="{EB94243D-5159-40B8-AD18-A09B6DA363F1}" srcOrd="1" destOrd="0" presId="urn:microsoft.com/office/officeart/2005/8/layout/orgChart1"/>
    <dgm:cxn modelId="{78293486-E687-4ACE-890F-431DFE09B1FF}" srcId="{1109BDA0-FACB-4112-8123-91F3136C1108}" destId="{3592685A-7552-4212-A486-9083FB438204}" srcOrd="3" destOrd="0" parTransId="{108C2C1F-D045-4EDA-9C45-F8DFD325BC6E}" sibTransId="{BC1A808A-FECE-4AE0-BB0F-104699FC6D9D}"/>
    <dgm:cxn modelId="{787C814F-606B-40E5-81C6-25F5E8F3D18D}" type="presOf" srcId="{3C29CE9A-928D-487D-8FF5-62BA66B17114}" destId="{9649D266-FFAD-4752-BC91-48CB6D5C526E}" srcOrd="0" destOrd="0" presId="urn:microsoft.com/office/officeart/2005/8/layout/orgChart1"/>
    <dgm:cxn modelId="{365DA557-A385-428F-8DCE-6E3FB5C7827F}" type="presOf" srcId="{05C2CE0D-71BE-445D-B344-E66180F8A975}" destId="{6FDAE536-7CCC-4B16-94B7-B14C231A7657}" srcOrd="0" destOrd="0" presId="urn:microsoft.com/office/officeart/2005/8/layout/orgChart1"/>
    <dgm:cxn modelId="{76538A66-0CF4-4551-915B-C7FB2AA7AA29}" type="presOf" srcId="{2D37204D-33FE-443A-AC72-3AF20C0B16C1}" destId="{30ABBA35-5928-4FE6-A999-5915F340B32F}" srcOrd="0" destOrd="0" presId="urn:microsoft.com/office/officeart/2005/8/layout/orgChart1"/>
    <dgm:cxn modelId="{E35F1BC9-F776-4902-8CD4-CA0EF0CE5342}" type="presOf" srcId="{B4656234-843D-4495-86DC-B879810E1D1F}" destId="{AB737B1D-8BA3-4058-991A-DA5A08DD0628}" srcOrd="0" destOrd="0" presId="urn:microsoft.com/office/officeart/2005/8/layout/orgChart1"/>
    <dgm:cxn modelId="{0271202C-D943-4E37-907C-F7CC26ACE941}" type="presParOf" srcId="{FF9BA4C9-2B72-4285-BF46-A69A346D04CB}" destId="{37D1B2C6-C071-4F7E-B6A3-2C9EA360137D}" srcOrd="0" destOrd="0" presId="urn:microsoft.com/office/officeart/2005/8/layout/orgChart1"/>
    <dgm:cxn modelId="{127CE3F4-896D-46B5-9354-B839358E3E23}" type="presParOf" srcId="{37D1B2C6-C071-4F7E-B6A3-2C9EA360137D}" destId="{9F477362-7A4D-406D-9D9F-0B883A5292B3}" srcOrd="0" destOrd="0" presId="urn:microsoft.com/office/officeart/2005/8/layout/orgChart1"/>
    <dgm:cxn modelId="{E889C059-A34A-4A86-8FF6-23BE31E20CD1}" type="presParOf" srcId="{9F477362-7A4D-406D-9D9F-0B883A5292B3}" destId="{0BAB0354-693D-48BC-B051-8B4DEC1BB774}" srcOrd="0" destOrd="0" presId="urn:microsoft.com/office/officeart/2005/8/layout/orgChart1"/>
    <dgm:cxn modelId="{077C01D9-598A-42D9-8EAD-45D06284793E}" type="presParOf" srcId="{9F477362-7A4D-406D-9D9F-0B883A5292B3}" destId="{457848F7-9CC7-49E6-B523-1E2E79E25A03}" srcOrd="1" destOrd="0" presId="urn:microsoft.com/office/officeart/2005/8/layout/orgChart1"/>
    <dgm:cxn modelId="{151336C1-6D5F-44F4-AD93-CDA9C8283AA8}" type="presParOf" srcId="{37D1B2C6-C071-4F7E-B6A3-2C9EA360137D}" destId="{729E1F64-11D3-4438-BA89-430C128ED695}" srcOrd="1" destOrd="0" presId="urn:microsoft.com/office/officeart/2005/8/layout/orgChart1"/>
    <dgm:cxn modelId="{E0E06069-3AA5-4161-9F0C-B18D9B5986FE}" type="presParOf" srcId="{37D1B2C6-C071-4F7E-B6A3-2C9EA360137D}" destId="{226BBA66-7137-42C6-B0F5-3733F6F5F500}" srcOrd="2" destOrd="0" presId="urn:microsoft.com/office/officeart/2005/8/layout/orgChart1"/>
    <dgm:cxn modelId="{32EBC994-36D1-47E7-B3C3-74CFDC7C747B}" type="presParOf" srcId="{226BBA66-7137-42C6-B0F5-3733F6F5F500}" destId="{30ABBA35-5928-4FE6-A999-5915F340B32F}" srcOrd="0" destOrd="0" presId="urn:microsoft.com/office/officeart/2005/8/layout/orgChart1"/>
    <dgm:cxn modelId="{D0EAD7CF-2163-4A91-916C-B48428399A87}" type="presParOf" srcId="{226BBA66-7137-42C6-B0F5-3733F6F5F500}" destId="{C68333AE-4AF4-4ED5-8D4F-B0E1E2B043B9}" srcOrd="1" destOrd="0" presId="urn:microsoft.com/office/officeart/2005/8/layout/orgChart1"/>
    <dgm:cxn modelId="{5EAA72CB-F128-47D6-BFAD-93FAD38AAD6E}" type="presParOf" srcId="{C68333AE-4AF4-4ED5-8D4F-B0E1E2B043B9}" destId="{50D5A681-AA38-4DAC-BA9A-88DBFB21CA4D}" srcOrd="0" destOrd="0" presId="urn:microsoft.com/office/officeart/2005/8/layout/orgChart1"/>
    <dgm:cxn modelId="{97D59C27-13A8-42C7-AA46-9BA047BE00FD}" type="presParOf" srcId="{50D5A681-AA38-4DAC-BA9A-88DBFB21CA4D}" destId="{F51DFC5E-4775-46CA-BBCB-554993ED1C1F}" srcOrd="0" destOrd="0" presId="urn:microsoft.com/office/officeart/2005/8/layout/orgChart1"/>
    <dgm:cxn modelId="{DDBD7999-03F6-4017-954F-AA95E1958200}" type="presParOf" srcId="{50D5A681-AA38-4DAC-BA9A-88DBFB21CA4D}" destId="{F694257B-AC48-40FE-85D7-A4E6125C5570}" srcOrd="1" destOrd="0" presId="urn:microsoft.com/office/officeart/2005/8/layout/orgChart1"/>
    <dgm:cxn modelId="{420C8806-187E-44C9-BD19-F425CFEE6A9E}" type="presParOf" srcId="{C68333AE-4AF4-4ED5-8D4F-B0E1E2B043B9}" destId="{E6C4C4D5-1CCE-4156-B886-8AFDA7C736E4}" srcOrd="1" destOrd="0" presId="urn:microsoft.com/office/officeart/2005/8/layout/orgChart1"/>
    <dgm:cxn modelId="{57735CCE-B110-4FCA-8158-556BDE7BB2BA}" type="presParOf" srcId="{C68333AE-4AF4-4ED5-8D4F-B0E1E2B043B9}" destId="{0AD27CF5-17ED-4640-9961-21A7B998E544}" srcOrd="2" destOrd="0" presId="urn:microsoft.com/office/officeart/2005/8/layout/orgChart1"/>
    <dgm:cxn modelId="{5D2155AC-8F9A-4327-B348-4CEE93681B07}" type="presParOf" srcId="{226BBA66-7137-42C6-B0F5-3733F6F5F500}" destId="{9649D266-FFAD-4752-BC91-48CB6D5C526E}" srcOrd="2" destOrd="0" presId="urn:microsoft.com/office/officeart/2005/8/layout/orgChart1"/>
    <dgm:cxn modelId="{C3CFAD22-114C-4554-891A-20B612571A05}" type="presParOf" srcId="{226BBA66-7137-42C6-B0F5-3733F6F5F500}" destId="{F85083CE-4329-482A-9531-C3571287FE6B}" srcOrd="3" destOrd="0" presId="urn:microsoft.com/office/officeart/2005/8/layout/orgChart1"/>
    <dgm:cxn modelId="{F74FB204-E38C-43C5-BFDD-694F0C8A30E6}" type="presParOf" srcId="{F85083CE-4329-482A-9531-C3571287FE6B}" destId="{E2E34D11-98E5-4202-84AB-F28CA4F97DAB}" srcOrd="0" destOrd="0" presId="urn:microsoft.com/office/officeart/2005/8/layout/orgChart1"/>
    <dgm:cxn modelId="{6E1A2E21-12E1-4884-AA42-F00D65E32682}" type="presParOf" srcId="{E2E34D11-98E5-4202-84AB-F28CA4F97DAB}" destId="{2D30B18B-72F7-43DE-9FD8-370096284587}" srcOrd="0" destOrd="0" presId="urn:microsoft.com/office/officeart/2005/8/layout/orgChart1"/>
    <dgm:cxn modelId="{F889C531-1D65-4823-9C27-526066BB2286}" type="presParOf" srcId="{E2E34D11-98E5-4202-84AB-F28CA4F97DAB}" destId="{38E5ECC0-A6B5-4EE9-B875-3937667C2C22}" srcOrd="1" destOrd="0" presId="urn:microsoft.com/office/officeart/2005/8/layout/orgChart1"/>
    <dgm:cxn modelId="{55C97DA6-B956-403A-AB8B-6672E8D5EA5B}" type="presParOf" srcId="{F85083CE-4329-482A-9531-C3571287FE6B}" destId="{246C7B98-A793-42C5-89C9-6D2D59D29B65}" srcOrd="1" destOrd="0" presId="urn:microsoft.com/office/officeart/2005/8/layout/orgChart1"/>
    <dgm:cxn modelId="{ADFC73F9-2937-486B-9ACA-0785900D828E}" type="presParOf" srcId="{F85083CE-4329-482A-9531-C3571287FE6B}" destId="{72500079-2773-4D72-8E1A-C2F58D293485}" srcOrd="2" destOrd="0" presId="urn:microsoft.com/office/officeart/2005/8/layout/orgChart1"/>
    <dgm:cxn modelId="{3469E669-CC4F-4738-BE44-B8591A9D722D}" type="presParOf" srcId="{226BBA66-7137-42C6-B0F5-3733F6F5F500}" destId="{6FDAE536-7CCC-4B16-94B7-B14C231A7657}" srcOrd="4" destOrd="0" presId="urn:microsoft.com/office/officeart/2005/8/layout/orgChart1"/>
    <dgm:cxn modelId="{DF2B8251-9E10-4A1B-BB25-25C18FD973AD}" type="presParOf" srcId="{226BBA66-7137-42C6-B0F5-3733F6F5F500}" destId="{FA28947C-7C6D-42B6-9202-2B3595D8C2D2}" srcOrd="5" destOrd="0" presId="urn:microsoft.com/office/officeart/2005/8/layout/orgChart1"/>
    <dgm:cxn modelId="{81FEFB30-CB48-42BE-A286-4F7ED63A1AFA}" type="presParOf" srcId="{FA28947C-7C6D-42B6-9202-2B3595D8C2D2}" destId="{EEA02D4A-8EA0-44CA-9A65-B176EAD13143}" srcOrd="0" destOrd="0" presId="urn:microsoft.com/office/officeart/2005/8/layout/orgChart1"/>
    <dgm:cxn modelId="{0D81D876-20E4-40F1-BC29-8848CA3BBA59}" type="presParOf" srcId="{EEA02D4A-8EA0-44CA-9A65-B176EAD13143}" destId="{4ED41F48-6545-4517-94C0-B900B867F3E7}" srcOrd="0" destOrd="0" presId="urn:microsoft.com/office/officeart/2005/8/layout/orgChart1"/>
    <dgm:cxn modelId="{5690B090-684E-4881-B741-9114BF134E80}" type="presParOf" srcId="{EEA02D4A-8EA0-44CA-9A65-B176EAD13143}" destId="{80F625A1-B259-4B90-A373-B0BF7D4973FC}" srcOrd="1" destOrd="0" presId="urn:microsoft.com/office/officeart/2005/8/layout/orgChart1"/>
    <dgm:cxn modelId="{9BA96918-42BE-45CA-BC9F-968799C6D1B5}" type="presParOf" srcId="{FA28947C-7C6D-42B6-9202-2B3595D8C2D2}" destId="{144354CE-D6D3-4378-8EFB-DFC1C788A131}" srcOrd="1" destOrd="0" presId="urn:microsoft.com/office/officeart/2005/8/layout/orgChart1"/>
    <dgm:cxn modelId="{62F0EF57-934B-4C56-8D64-155EFBD66F32}" type="presParOf" srcId="{FA28947C-7C6D-42B6-9202-2B3595D8C2D2}" destId="{CB4560EA-04AF-4FB3-AD50-4655FB8331FE}" srcOrd="2" destOrd="0" presId="urn:microsoft.com/office/officeart/2005/8/layout/orgChart1"/>
    <dgm:cxn modelId="{AC1CE671-BE2C-434E-90C2-96F6107A9354}" type="presParOf" srcId="{226BBA66-7137-42C6-B0F5-3733F6F5F500}" destId="{9C21392B-21CF-4024-858C-E6593816D906}" srcOrd="6" destOrd="0" presId="urn:microsoft.com/office/officeart/2005/8/layout/orgChart1"/>
    <dgm:cxn modelId="{F89E9878-B218-47B4-B13C-3695C5E2A8E8}" type="presParOf" srcId="{226BBA66-7137-42C6-B0F5-3733F6F5F500}" destId="{74951043-C265-48F3-8764-9274B56BEC6C}" srcOrd="7" destOrd="0" presId="urn:microsoft.com/office/officeart/2005/8/layout/orgChart1"/>
    <dgm:cxn modelId="{E1A59326-FED4-42B4-A0B8-928538D75AA6}" type="presParOf" srcId="{74951043-C265-48F3-8764-9274B56BEC6C}" destId="{6C25D4CB-8B21-4B64-AAE9-48048EC361AB}" srcOrd="0" destOrd="0" presId="urn:microsoft.com/office/officeart/2005/8/layout/orgChart1"/>
    <dgm:cxn modelId="{A489C898-8B1D-4BCB-B0FE-C6B2C147C341}" type="presParOf" srcId="{6C25D4CB-8B21-4B64-AAE9-48048EC361AB}" destId="{141E9614-82B6-42A1-956F-78567C1A45C0}" srcOrd="0" destOrd="0" presId="urn:microsoft.com/office/officeart/2005/8/layout/orgChart1"/>
    <dgm:cxn modelId="{31E064AF-96BB-47B6-86B9-427406D41162}" type="presParOf" srcId="{6C25D4CB-8B21-4B64-AAE9-48048EC361AB}" destId="{5C885B28-15C6-4925-AF3A-6FD04D5921B9}" srcOrd="1" destOrd="0" presId="urn:microsoft.com/office/officeart/2005/8/layout/orgChart1"/>
    <dgm:cxn modelId="{46B3992B-8479-4999-8020-3A99BED4037A}" type="presParOf" srcId="{74951043-C265-48F3-8764-9274B56BEC6C}" destId="{D90FF891-49A2-4C25-BC7F-F35AB3F266DA}" srcOrd="1" destOrd="0" presId="urn:microsoft.com/office/officeart/2005/8/layout/orgChart1"/>
    <dgm:cxn modelId="{D76C272D-9250-4016-A7B8-F9924B0959E0}" type="presParOf" srcId="{74951043-C265-48F3-8764-9274B56BEC6C}" destId="{4961965C-BD8D-499B-902A-0B1C80FB8C7E}" srcOrd="2" destOrd="0" presId="urn:microsoft.com/office/officeart/2005/8/layout/orgChart1"/>
    <dgm:cxn modelId="{6D57A883-F541-459C-B279-8401E084E793}" type="presParOf" srcId="{226BBA66-7137-42C6-B0F5-3733F6F5F500}" destId="{AB737B1D-8BA3-4058-991A-DA5A08DD0628}" srcOrd="8" destOrd="0" presId="urn:microsoft.com/office/officeart/2005/8/layout/orgChart1"/>
    <dgm:cxn modelId="{35B044A0-2538-4954-846F-4290EB1EA0DC}" type="presParOf" srcId="{226BBA66-7137-42C6-B0F5-3733F6F5F500}" destId="{22CF3EEE-F775-451E-9843-4324CC362C10}" srcOrd="9" destOrd="0" presId="urn:microsoft.com/office/officeart/2005/8/layout/orgChart1"/>
    <dgm:cxn modelId="{5FF4E538-AD91-4E8A-9748-18A9E6FC6E2C}" type="presParOf" srcId="{22CF3EEE-F775-451E-9843-4324CC362C10}" destId="{FE31C46D-9948-4FF4-BA02-5771FE23F0D3}" srcOrd="0" destOrd="0" presId="urn:microsoft.com/office/officeart/2005/8/layout/orgChart1"/>
    <dgm:cxn modelId="{FA627B43-64EF-4BB3-8D95-7EBE37635A3D}" type="presParOf" srcId="{FE31C46D-9948-4FF4-BA02-5771FE23F0D3}" destId="{EBE3F763-0173-4957-901D-881A450D598D}" srcOrd="0" destOrd="0" presId="urn:microsoft.com/office/officeart/2005/8/layout/orgChart1"/>
    <dgm:cxn modelId="{385D65F8-62EA-4770-8DA5-088DB278E3B9}" type="presParOf" srcId="{FE31C46D-9948-4FF4-BA02-5771FE23F0D3}" destId="{3786C0F3-ED51-4CFA-BEC6-98A914D12816}" srcOrd="1" destOrd="0" presId="urn:microsoft.com/office/officeart/2005/8/layout/orgChart1"/>
    <dgm:cxn modelId="{E3B23535-02F2-4C6A-8194-804AAE5FC38D}" type="presParOf" srcId="{22CF3EEE-F775-451E-9843-4324CC362C10}" destId="{E7289DC4-EDB6-4D3A-8A15-A874B0470B2A}" srcOrd="1" destOrd="0" presId="urn:microsoft.com/office/officeart/2005/8/layout/orgChart1"/>
    <dgm:cxn modelId="{6F03B212-BE5E-4EA7-A8B7-AEB3273F04FB}" type="presParOf" srcId="{22CF3EEE-F775-451E-9843-4324CC362C10}" destId="{38AD23F5-59A5-48B4-93EF-459C6D8558D7}" srcOrd="2" destOrd="0" presId="urn:microsoft.com/office/officeart/2005/8/layout/orgChart1"/>
    <dgm:cxn modelId="{4F804493-7B7F-4108-958F-DC18224815A0}" type="presParOf" srcId="{226BBA66-7137-42C6-B0F5-3733F6F5F500}" destId="{2E96D85A-DD21-4286-A610-57DABF094D84}" srcOrd="10" destOrd="0" presId="urn:microsoft.com/office/officeart/2005/8/layout/orgChart1"/>
    <dgm:cxn modelId="{791FF8AF-4587-4B02-991A-86807AB9EF1F}" type="presParOf" srcId="{226BBA66-7137-42C6-B0F5-3733F6F5F500}" destId="{A9E7A554-75B1-43DE-964E-84B4113AE89E}" srcOrd="11" destOrd="0" presId="urn:microsoft.com/office/officeart/2005/8/layout/orgChart1"/>
    <dgm:cxn modelId="{17A105EA-DCE0-4978-872F-3ADE1B4F3108}" type="presParOf" srcId="{A9E7A554-75B1-43DE-964E-84B4113AE89E}" destId="{DCDB085C-9A7F-4ECB-9BA8-2B05872E4352}" srcOrd="0" destOrd="0" presId="urn:microsoft.com/office/officeart/2005/8/layout/orgChart1"/>
    <dgm:cxn modelId="{0153141D-5C92-4623-A657-3AF03B297896}" type="presParOf" srcId="{DCDB085C-9A7F-4ECB-9BA8-2B05872E4352}" destId="{5D5EC539-8F04-48A7-A4CB-27CD17432460}" srcOrd="0" destOrd="0" presId="urn:microsoft.com/office/officeart/2005/8/layout/orgChart1"/>
    <dgm:cxn modelId="{C08A5F43-0CC3-4155-91E0-A1B7B6D03617}" type="presParOf" srcId="{DCDB085C-9A7F-4ECB-9BA8-2B05872E4352}" destId="{A15D828D-60D5-4F55-84EF-F16CACFA629D}" srcOrd="1" destOrd="0" presId="urn:microsoft.com/office/officeart/2005/8/layout/orgChart1"/>
    <dgm:cxn modelId="{EA79EAF4-058F-4BAD-A219-9EE71E7B5976}" type="presParOf" srcId="{A9E7A554-75B1-43DE-964E-84B4113AE89E}" destId="{3BAD62F7-E6AB-46E6-8993-F4C2B5391EBF}" srcOrd="1" destOrd="0" presId="urn:microsoft.com/office/officeart/2005/8/layout/orgChart1"/>
    <dgm:cxn modelId="{2965096D-9128-47AB-8024-CC17E55357B5}" type="presParOf" srcId="{A9E7A554-75B1-43DE-964E-84B4113AE89E}" destId="{1614B18F-6F4F-4B54-BF6D-BF4C542C01B5}" srcOrd="2" destOrd="0" presId="urn:microsoft.com/office/officeart/2005/8/layout/orgChart1"/>
    <dgm:cxn modelId="{195DA9C5-1F89-4FE2-90A2-46A3D6126502}" type="presParOf" srcId="{226BBA66-7137-42C6-B0F5-3733F6F5F500}" destId="{1CE5F17F-C5BD-4074-8B13-6EC9E56F4D91}" srcOrd="12" destOrd="0" presId="urn:microsoft.com/office/officeart/2005/8/layout/orgChart1"/>
    <dgm:cxn modelId="{27D39F10-7F6D-45EB-A619-50A118F096C6}" type="presParOf" srcId="{226BBA66-7137-42C6-B0F5-3733F6F5F500}" destId="{07491E6B-169F-4018-934E-DC54B4EDE857}" srcOrd="13" destOrd="0" presId="urn:microsoft.com/office/officeart/2005/8/layout/orgChart1"/>
    <dgm:cxn modelId="{F9BED6A9-4B3C-4D15-9FB8-EC1F27EC0238}" type="presParOf" srcId="{07491E6B-169F-4018-934E-DC54B4EDE857}" destId="{E14AEE81-381D-453E-B3B1-E1117C766698}" srcOrd="0" destOrd="0" presId="urn:microsoft.com/office/officeart/2005/8/layout/orgChart1"/>
    <dgm:cxn modelId="{0CFA0BAD-C752-411D-95E9-431E2FF5B044}" type="presParOf" srcId="{E14AEE81-381D-453E-B3B1-E1117C766698}" destId="{F2611E48-66E9-4787-9547-EB14E2E0D483}" srcOrd="0" destOrd="0" presId="urn:microsoft.com/office/officeart/2005/8/layout/orgChart1"/>
    <dgm:cxn modelId="{4C05852F-E7F4-4ED3-8078-9EFC1E102A1D}" type="presParOf" srcId="{E14AEE81-381D-453E-B3B1-E1117C766698}" destId="{EB94243D-5159-40B8-AD18-A09B6DA363F1}" srcOrd="1" destOrd="0" presId="urn:microsoft.com/office/officeart/2005/8/layout/orgChart1"/>
    <dgm:cxn modelId="{CD3C0203-7131-485C-B4FF-2844D9AF1DA9}" type="presParOf" srcId="{07491E6B-169F-4018-934E-DC54B4EDE857}" destId="{C93C39D8-02DA-40F6-8ECB-23C0337A882D}" srcOrd="1" destOrd="0" presId="urn:microsoft.com/office/officeart/2005/8/layout/orgChart1"/>
    <dgm:cxn modelId="{5D2CBECB-9F9C-4229-84F6-ED48E354C191}" type="presParOf" srcId="{07491E6B-169F-4018-934E-DC54B4EDE857}" destId="{C4A616F0-D0C4-4FB2-98EA-1118FC17D4F1}" srcOrd="2" destOrd="0" presId="urn:microsoft.com/office/officeart/2005/8/layout/orgChart1"/>
    <dgm:cxn modelId="{41B9F54C-FACC-4C06-8D15-7B3DF28FC41D}" type="presParOf" srcId="{226BBA66-7137-42C6-B0F5-3733F6F5F500}" destId="{0530DF61-BA99-4B35-B789-351B96D2008A}" srcOrd="14" destOrd="0" presId="urn:microsoft.com/office/officeart/2005/8/layout/orgChart1"/>
    <dgm:cxn modelId="{3F1FBDDD-B1F9-4DD0-B0F8-47A9CC7EBC5B}" type="presParOf" srcId="{226BBA66-7137-42C6-B0F5-3733F6F5F500}" destId="{2055299D-9494-4BBA-98FA-E5869B4A2C94}" srcOrd="15" destOrd="0" presId="urn:microsoft.com/office/officeart/2005/8/layout/orgChart1"/>
    <dgm:cxn modelId="{EA2270E4-9D57-44DE-B07C-A9258E7A6E5D}" type="presParOf" srcId="{2055299D-9494-4BBA-98FA-E5869B4A2C94}" destId="{9CD1C9E1-3A3F-46BB-9E4B-11B4E29AACA6}" srcOrd="0" destOrd="0" presId="urn:microsoft.com/office/officeart/2005/8/layout/orgChart1"/>
    <dgm:cxn modelId="{8FE4FF21-0F7A-430A-A03A-13DFFB64D349}" type="presParOf" srcId="{9CD1C9E1-3A3F-46BB-9E4B-11B4E29AACA6}" destId="{81E50E26-DBC3-4599-A338-075E3E2F0BD9}" srcOrd="0" destOrd="0" presId="urn:microsoft.com/office/officeart/2005/8/layout/orgChart1"/>
    <dgm:cxn modelId="{44A7E724-E80A-4141-9410-2D70A674F89E}" type="presParOf" srcId="{9CD1C9E1-3A3F-46BB-9E4B-11B4E29AACA6}" destId="{DE4398C8-3809-4FAF-A715-C7B0D321DAAC}" srcOrd="1" destOrd="0" presId="urn:microsoft.com/office/officeart/2005/8/layout/orgChart1"/>
    <dgm:cxn modelId="{30E8946B-2343-4B6D-9350-EB426076C3BE}" type="presParOf" srcId="{2055299D-9494-4BBA-98FA-E5869B4A2C94}" destId="{8A70BBCB-AA47-4DD9-9222-E4DEBFD240AC}" srcOrd="1" destOrd="0" presId="urn:microsoft.com/office/officeart/2005/8/layout/orgChart1"/>
    <dgm:cxn modelId="{108BA0A2-7281-469B-B1A6-CA03257820FF}" type="presParOf" srcId="{2055299D-9494-4BBA-98FA-E5869B4A2C94}" destId="{E0A0CF5E-32B0-45C7-A1F5-2EE2774E0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FB1F751-56EF-4DB7-AB98-EE1C8B0D8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1FB521D-1BAE-49E3-B247-A8BDE827FEE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Almacén</a:t>
          </a:r>
        </a:p>
      </dgm:t>
    </dgm:pt>
    <dgm:pt modelId="{CFFE38AF-20FD-483E-AD5E-09309FED4EAB}" type="parTrans" cxnId="{CC4999AE-7680-4C9B-8E33-76324FCAA797}">
      <dgm:prSet/>
      <dgm:spPr/>
      <dgm:t>
        <a:bodyPr/>
        <a:lstStyle/>
        <a:p>
          <a:endParaRPr lang="es-ES" sz="1200"/>
        </a:p>
      </dgm:t>
    </dgm:pt>
    <dgm:pt modelId="{5021D45F-A979-4B3C-8E2B-BEAAA4D4966E}" type="sibTrans" cxnId="{CC4999AE-7680-4C9B-8E33-76324FCAA797}">
      <dgm:prSet/>
      <dgm:spPr/>
      <dgm:t>
        <a:bodyPr/>
        <a:lstStyle/>
        <a:p>
          <a:endParaRPr lang="es-ES" sz="1200"/>
        </a:p>
      </dgm:t>
    </dgm:pt>
    <dgm:pt modelId="{82081BAE-157A-47C5-B63E-7D34311320BA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Almacén</a:t>
          </a:r>
        </a:p>
      </dgm:t>
    </dgm:pt>
    <dgm:pt modelId="{86878C7C-FA2B-4880-865A-BC1DA9B0E31F}" type="parTrans" cxnId="{879F7558-3310-4CCA-984F-45FC3FA47F33}">
      <dgm:prSet/>
      <dgm:spPr/>
      <dgm:t>
        <a:bodyPr/>
        <a:lstStyle/>
        <a:p>
          <a:endParaRPr lang="es-ES" sz="1200"/>
        </a:p>
      </dgm:t>
    </dgm:pt>
    <dgm:pt modelId="{78D48A6F-0861-454E-AA83-99BAC12DD540}" type="sibTrans" cxnId="{879F7558-3310-4CCA-984F-45FC3FA47F33}">
      <dgm:prSet/>
      <dgm:spPr/>
      <dgm:t>
        <a:bodyPr/>
        <a:lstStyle/>
        <a:p>
          <a:endParaRPr lang="es-ES" sz="1200"/>
        </a:p>
      </dgm:t>
    </dgm:pt>
    <dgm:pt modelId="{CBFA50CF-3F40-49EA-BDB1-AC7F555DAB6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Almacenistas</a:t>
          </a:r>
        </a:p>
      </dgm:t>
    </dgm:pt>
    <dgm:pt modelId="{B5D38B89-3D2D-4C8F-8ADC-E18CC4B00736}" type="parTrans" cxnId="{1710AD09-AE7C-417D-A74F-64A5F53BB216}">
      <dgm:prSet/>
      <dgm:spPr/>
      <dgm:t>
        <a:bodyPr/>
        <a:lstStyle/>
        <a:p>
          <a:endParaRPr lang="es-ES" sz="1200"/>
        </a:p>
      </dgm:t>
    </dgm:pt>
    <dgm:pt modelId="{38DAC542-4FD4-4F26-9E79-A8AF56C87346}" type="sibTrans" cxnId="{1710AD09-AE7C-417D-A74F-64A5F53BB216}">
      <dgm:prSet/>
      <dgm:spPr/>
      <dgm:t>
        <a:bodyPr/>
        <a:lstStyle/>
        <a:p>
          <a:endParaRPr lang="es-ES" sz="1200"/>
        </a:p>
      </dgm:t>
    </dgm:pt>
    <dgm:pt modelId="{32A0AA5D-D040-48FA-BF28-A1D7A8F0F30A}">
      <dgm:prSet custT="1"/>
      <dgm:spPr/>
      <dgm:t>
        <a:bodyPr/>
        <a:lstStyle/>
        <a:p>
          <a:r>
            <a:rPr kumimoji="1" lang="es-MX" altLang="es-MX" sz="1200" smtClean="0">
              <a:latin typeface="+mn-lt"/>
            </a:rPr>
            <a:t>Oficiales Eléctricos</a:t>
          </a:r>
          <a:endParaRPr kumimoji="1" lang="es-MX" altLang="es-MX" sz="1200" dirty="0" smtClean="0">
            <a:latin typeface="+mn-lt"/>
          </a:endParaRPr>
        </a:p>
      </dgm:t>
    </dgm:pt>
    <dgm:pt modelId="{BDE5E1B5-B1FA-4C15-A98E-85E4CDA93299}" type="parTrans" cxnId="{052B2BB5-E8C4-461C-8CE5-9FF060BBB0C7}">
      <dgm:prSet/>
      <dgm:spPr/>
      <dgm:t>
        <a:bodyPr/>
        <a:lstStyle/>
        <a:p>
          <a:endParaRPr lang="es-ES" sz="1200"/>
        </a:p>
      </dgm:t>
    </dgm:pt>
    <dgm:pt modelId="{AEED60CB-A640-48A9-9AC5-744E17C0DC21}" type="sibTrans" cxnId="{052B2BB5-E8C4-461C-8CE5-9FF060BBB0C7}">
      <dgm:prSet/>
      <dgm:spPr/>
      <dgm:t>
        <a:bodyPr/>
        <a:lstStyle/>
        <a:p>
          <a:endParaRPr lang="es-ES" sz="1200"/>
        </a:p>
      </dgm:t>
    </dgm:pt>
    <dgm:pt modelId="{FF9BA4C9-2B72-4285-BF46-A69A346D04CB}" type="pres">
      <dgm:prSet presAssocID="{4FB1F751-56EF-4DB7-AB98-EE1C8B0D8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89B7149-09B6-4004-9367-D88720AEF6A8}" type="pres">
      <dgm:prSet presAssocID="{D1FB521D-1BAE-49E3-B247-A8BDE827FEE4}" presName="hierRoot1" presStyleCnt="0">
        <dgm:presLayoutVars>
          <dgm:hierBranch val="init"/>
        </dgm:presLayoutVars>
      </dgm:prSet>
      <dgm:spPr/>
    </dgm:pt>
    <dgm:pt modelId="{61FB2BF6-E3EA-4626-8733-9A2642DE70E4}" type="pres">
      <dgm:prSet presAssocID="{D1FB521D-1BAE-49E3-B247-A8BDE827FEE4}" presName="rootComposite1" presStyleCnt="0"/>
      <dgm:spPr/>
    </dgm:pt>
    <dgm:pt modelId="{DF012438-DA10-4828-9E7B-724A4C3EA113}" type="pres">
      <dgm:prSet presAssocID="{D1FB521D-1BAE-49E3-B247-A8BDE827FEE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E43B5B-D875-43EC-B547-EDCDCDE02B7F}" type="pres">
      <dgm:prSet presAssocID="{D1FB521D-1BAE-49E3-B247-A8BDE827FEE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B6ADD1E-5E7A-4665-B122-740BDC5A9954}" type="pres">
      <dgm:prSet presAssocID="{D1FB521D-1BAE-49E3-B247-A8BDE827FEE4}" presName="hierChild2" presStyleCnt="0"/>
      <dgm:spPr/>
    </dgm:pt>
    <dgm:pt modelId="{EC4FAC1B-3510-4967-8645-239024A66E3F}" type="pres">
      <dgm:prSet presAssocID="{86878C7C-FA2B-4880-865A-BC1DA9B0E31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87178ECC-8115-4972-9B2E-DCDE36B1C8B5}" type="pres">
      <dgm:prSet presAssocID="{82081BAE-157A-47C5-B63E-7D34311320BA}" presName="hierRoot2" presStyleCnt="0">
        <dgm:presLayoutVars>
          <dgm:hierBranch/>
        </dgm:presLayoutVars>
      </dgm:prSet>
      <dgm:spPr/>
    </dgm:pt>
    <dgm:pt modelId="{92933933-E2C3-4415-B277-79FF058FDE20}" type="pres">
      <dgm:prSet presAssocID="{82081BAE-157A-47C5-B63E-7D34311320BA}" presName="rootComposite" presStyleCnt="0"/>
      <dgm:spPr/>
    </dgm:pt>
    <dgm:pt modelId="{445ABCAD-FBE9-4114-B0CD-3F6E58479AFF}" type="pres">
      <dgm:prSet presAssocID="{82081BAE-157A-47C5-B63E-7D34311320B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647689-2340-4B93-B4D8-E99DBB2EA6F0}" type="pres">
      <dgm:prSet presAssocID="{82081BAE-157A-47C5-B63E-7D34311320BA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141EE-0C91-40FD-BDB8-76F58F4969EA}" type="pres">
      <dgm:prSet presAssocID="{82081BAE-157A-47C5-B63E-7D34311320BA}" presName="hierChild4" presStyleCnt="0"/>
      <dgm:spPr/>
    </dgm:pt>
    <dgm:pt modelId="{7481045E-5518-41BD-8724-DB3B6B835247}" type="pres">
      <dgm:prSet presAssocID="{82081BAE-157A-47C5-B63E-7D34311320BA}" presName="hierChild5" presStyleCnt="0"/>
      <dgm:spPr/>
    </dgm:pt>
    <dgm:pt modelId="{66AAF6A4-1AB5-4D90-9C0D-000A280E2220}" type="pres">
      <dgm:prSet presAssocID="{B5D38B89-3D2D-4C8F-8ADC-E18CC4B0073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E0494B0-A3E8-4371-9A55-7C55DF8F5A4D}" type="pres">
      <dgm:prSet presAssocID="{CBFA50CF-3F40-49EA-BDB1-AC7F555DAB64}" presName="hierRoot2" presStyleCnt="0">
        <dgm:presLayoutVars>
          <dgm:hierBranch val="init"/>
        </dgm:presLayoutVars>
      </dgm:prSet>
      <dgm:spPr/>
    </dgm:pt>
    <dgm:pt modelId="{B724A699-06E6-43F5-BC2A-5174F4FAB883}" type="pres">
      <dgm:prSet presAssocID="{CBFA50CF-3F40-49EA-BDB1-AC7F555DAB64}" presName="rootComposite" presStyleCnt="0"/>
      <dgm:spPr/>
    </dgm:pt>
    <dgm:pt modelId="{9DEEC776-F5B8-4C25-892F-538A391C9080}" type="pres">
      <dgm:prSet presAssocID="{CBFA50CF-3F40-49EA-BDB1-AC7F555DAB6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D5AAF-555F-4358-B09E-C59C2C7188D9}" type="pres">
      <dgm:prSet presAssocID="{CBFA50CF-3F40-49EA-BDB1-AC7F555DAB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2364FE38-828C-4E2C-9448-0458A696730E}" type="pres">
      <dgm:prSet presAssocID="{CBFA50CF-3F40-49EA-BDB1-AC7F555DAB64}" presName="hierChild4" presStyleCnt="0"/>
      <dgm:spPr/>
    </dgm:pt>
    <dgm:pt modelId="{9E4088AA-BD11-45BD-AF64-B31CF73C2D59}" type="pres">
      <dgm:prSet presAssocID="{CBFA50CF-3F40-49EA-BDB1-AC7F555DAB64}" presName="hierChild5" presStyleCnt="0"/>
      <dgm:spPr/>
    </dgm:pt>
    <dgm:pt modelId="{8FBB798A-53C1-4653-A1E0-7B9C99841E96}" type="pres">
      <dgm:prSet presAssocID="{BDE5E1B5-B1FA-4C15-A98E-85E4CDA9329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CDA00B3-0DA7-42CA-98A1-D3929764D436}" type="pres">
      <dgm:prSet presAssocID="{32A0AA5D-D040-48FA-BF28-A1D7A8F0F30A}" presName="hierRoot2" presStyleCnt="0">
        <dgm:presLayoutVars>
          <dgm:hierBranch val="init"/>
        </dgm:presLayoutVars>
      </dgm:prSet>
      <dgm:spPr/>
    </dgm:pt>
    <dgm:pt modelId="{7D50BE05-40A6-4698-AD77-D004D19EA6F2}" type="pres">
      <dgm:prSet presAssocID="{32A0AA5D-D040-48FA-BF28-A1D7A8F0F30A}" presName="rootComposite" presStyleCnt="0"/>
      <dgm:spPr/>
    </dgm:pt>
    <dgm:pt modelId="{1592B904-0E6F-4019-A50F-C636409D8FF6}" type="pres">
      <dgm:prSet presAssocID="{32A0AA5D-D040-48FA-BF28-A1D7A8F0F30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9E87C-D011-4F34-BC1E-0F666F6FCB2E}" type="pres">
      <dgm:prSet presAssocID="{32A0AA5D-D040-48FA-BF28-A1D7A8F0F30A}" presName="rootConnector" presStyleLbl="node2" presStyleIdx="2" presStyleCnt="3"/>
      <dgm:spPr/>
      <dgm:t>
        <a:bodyPr/>
        <a:lstStyle/>
        <a:p>
          <a:endParaRPr lang="es-ES"/>
        </a:p>
      </dgm:t>
    </dgm:pt>
    <dgm:pt modelId="{A29A748B-8ABE-4B63-A6D9-740ADC7306EE}" type="pres">
      <dgm:prSet presAssocID="{32A0AA5D-D040-48FA-BF28-A1D7A8F0F30A}" presName="hierChild4" presStyleCnt="0"/>
      <dgm:spPr/>
    </dgm:pt>
    <dgm:pt modelId="{967BDF49-71A9-4C88-92D2-C623FE01F706}" type="pres">
      <dgm:prSet presAssocID="{32A0AA5D-D040-48FA-BF28-A1D7A8F0F30A}" presName="hierChild5" presStyleCnt="0"/>
      <dgm:spPr/>
    </dgm:pt>
    <dgm:pt modelId="{7B99FF68-D21B-4747-A485-F175D727FE28}" type="pres">
      <dgm:prSet presAssocID="{D1FB521D-1BAE-49E3-B247-A8BDE827FEE4}" presName="hierChild3" presStyleCnt="0"/>
      <dgm:spPr/>
    </dgm:pt>
  </dgm:ptLst>
  <dgm:cxnLst>
    <dgm:cxn modelId="{7F644FB3-B081-412A-AAA3-3E9CD4641981}" type="presOf" srcId="{B5D38B89-3D2D-4C8F-8ADC-E18CC4B00736}" destId="{66AAF6A4-1AB5-4D90-9C0D-000A280E2220}" srcOrd="0" destOrd="0" presId="urn:microsoft.com/office/officeart/2005/8/layout/orgChart1"/>
    <dgm:cxn modelId="{C7DCCD62-4FC1-4FBD-91BA-2718844AA2E1}" type="presOf" srcId="{D1FB521D-1BAE-49E3-B247-A8BDE827FEE4}" destId="{DF012438-DA10-4828-9E7B-724A4C3EA113}" srcOrd="0" destOrd="0" presId="urn:microsoft.com/office/officeart/2005/8/layout/orgChart1"/>
    <dgm:cxn modelId="{443218E6-5737-4519-AC14-18F3B4483BD2}" type="presOf" srcId="{CBFA50CF-3F40-49EA-BDB1-AC7F555DAB64}" destId="{C1FD5AAF-555F-4358-B09E-C59C2C7188D9}" srcOrd="1" destOrd="0" presId="urn:microsoft.com/office/officeart/2005/8/layout/orgChart1"/>
    <dgm:cxn modelId="{879F7558-3310-4CCA-984F-45FC3FA47F33}" srcId="{D1FB521D-1BAE-49E3-B247-A8BDE827FEE4}" destId="{82081BAE-157A-47C5-B63E-7D34311320BA}" srcOrd="0" destOrd="0" parTransId="{86878C7C-FA2B-4880-865A-BC1DA9B0E31F}" sibTransId="{78D48A6F-0861-454E-AA83-99BAC12DD540}"/>
    <dgm:cxn modelId="{052B2BB5-E8C4-461C-8CE5-9FF060BBB0C7}" srcId="{D1FB521D-1BAE-49E3-B247-A8BDE827FEE4}" destId="{32A0AA5D-D040-48FA-BF28-A1D7A8F0F30A}" srcOrd="2" destOrd="0" parTransId="{BDE5E1B5-B1FA-4C15-A98E-85E4CDA93299}" sibTransId="{AEED60CB-A640-48A9-9AC5-744E17C0DC21}"/>
    <dgm:cxn modelId="{17B8F629-39EE-4363-8890-3029DD9F6DC8}" type="presOf" srcId="{86878C7C-FA2B-4880-865A-BC1DA9B0E31F}" destId="{EC4FAC1B-3510-4967-8645-239024A66E3F}" srcOrd="0" destOrd="0" presId="urn:microsoft.com/office/officeart/2005/8/layout/orgChart1"/>
    <dgm:cxn modelId="{1710AD09-AE7C-417D-A74F-64A5F53BB216}" srcId="{D1FB521D-1BAE-49E3-B247-A8BDE827FEE4}" destId="{CBFA50CF-3F40-49EA-BDB1-AC7F555DAB64}" srcOrd="1" destOrd="0" parTransId="{B5D38B89-3D2D-4C8F-8ADC-E18CC4B00736}" sibTransId="{38DAC542-4FD4-4F26-9E79-A8AF56C87346}"/>
    <dgm:cxn modelId="{2C6A3762-2E0A-4E34-902C-C21621AA538D}" type="presOf" srcId="{82081BAE-157A-47C5-B63E-7D34311320BA}" destId="{445ABCAD-FBE9-4114-B0CD-3F6E58479AFF}" srcOrd="0" destOrd="0" presId="urn:microsoft.com/office/officeart/2005/8/layout/orgChart1"/>
    <dgm:cxn modelId="{E1AA07F9-1EAD-49E6-9461-C8D2C6018F22}" type="presOf" srcId="{4FB1F751-56EF-4DB7-AB98-EE1C8B0D8951}" destId="{FF9BA4C9-2B72-4285-BF46-A69A346D04CB}" srcOrd="0" destOrd="0" presId="urn:microsoft.com/office/officeart/2005/8/layout/orgChart1"/>
    <dgm:cxn modelId="{7990B27E-E08C-487A-A0EC-A846A4577895}" type="presOf" srcId="{82081BAE-157A-47C5-B63E-7D34311320BA}" destId="{22647689-2340-4B93-B4D8-E99DBB2EA6F0}" srcOrd="1" destOrd="0" presId="urn:microsoft.com/office/officeart/2005/8/layout/orgChart1"/>
    <dgm:cxn modelId="{7377A3F2-1CEA-4A77-B13B-5D3638B02D2C}" type="presOf" srcId="{CBFA50CF-3F40-49EA-BDB1-AC7F555DAB64}" destId="{9DEEC776-F5B8-4C25-892F-538A391C9080}" srcOrd="0" destOrd="0" presId="urn:microsoft.com/office/officeart/2005/8/layout/orgChart1"/>
    <dgm:cxn modelId="{0046E882-8F42-45B3-AFAF-C63F6C472732}" type="presOf" srcId="{32A0AA5D-D040-48FA-BF28-A1D7A8F0F30A}" destId="{1592B904-0E6F-4019-A50F-C636409D8FF6}" srcOrd="0" destOrd="0" presId="urn:microsoft.com/office/officeart/2005/8/layout/orgChart1"/>
    <dgm:cxn modelId="{CC4999AE-7680-4C9B-8E33-76324FCAA797}" srcId="{4FB1F751-56EF-4DB7-AB98-EE1C8B0D8951}" destId="{D1FB521D-1BAE-49E3-B247-A8BDE827FEE4}" srcOrd="0" destOrd="0" parTransId="{CFFE38AF-20FD-483E-AD5E-09309FED4EAB}" sibTransId="{5021D45F-A979-4B3C-8E2B-BEAAA4D4966E}"/>
    <dgm:cxn modelId="{CBBE8E6E-6AA9-44C4-96DF-86377CD8A93C}" type="presOf" srcId="{D1FB521D-1BAE-49E3-B247-A8BDE827FEE4}" destId="{D7E43B5B-D875-43EC-B547-EDCDCDE02B7F}" srcOrd="1" destOrd="0" presId="urn:microsoft.com/office/officeart/2005/8/layout/orgChart1"/>
    <dgm:cxn modelId="{AF92CF3F-70EB-415A-9744-BE2EA96FF3B2}" type="presOf" srcId="{32A0AA5D-D040-48FA-BF28-A1D7A8F0F30A}" destId="{8DB9E87C-D011-4F34-BC1E-0F666F6FCB2E}" srcOrd="1" destOrd="0" presId="urn:microsoft.com/office/officeart/2005/8/layout/orgChart1"/>
    <dgm:cxn modelId="{3C936DEA-4DEB-4932-A669-A93764722CFF}" type="presOf" srcId="{BDE5E1B5-B1FA-4C15-A98E-85E4CDA93299}" destId="{8FBB798A-53C1-4653-A1E0-7B9C99841E96}" srcOrd="0" destOrd="0" presId="urn:microsoft.com/office/officeart/2005/8/layout/orgChart1"/>
    <dgm:cxn modelId="{E13569AD-2290-4F45-A7DD-BB8752DF2DF9}" type="presParOf" srcId="{FF9BA4C9-2B72-4285-BF46-A69A346D04CB}" destId="{889B7149-09B6-4004-9367-D88720AEF6A8}" srcOrd="0" destOrd="0" presId="urn:microsoft.com/office/officeart/2005/8/layout/orgChart1"/>
    <dgm:cxn modelId="{1F6CAF80-5A94-4DA2-9320-97AA8D57068F}" type="presParOf" srcId="{889B7149-09B6-4004-9367-D88720AEF6A8}" destId="{61FB2BF6-E3EA-4626-8733-9A2642DE70E4}" srcOrd="0" destOrd="0" presId="urn:microsoft.com/office/officeart/2005/8/layout/orgChart1"/>
    <dgm:cxn modelId="{A419F92E-5928-4E69-AFF9-6C109026ADD6}" type="presParOf" srcId="{61FB2BF6-E3EA-4626-8733-9A2642DE70E4}" destId="{DF012438-DA10-4828-9E7B-724A4C3EA113}" srcOrd="0" destOrd="0" presId="urn:microsoft.com/office/officeart/2005/8/layout/orgChart1"/>
    <dgm:cxn modelId="{C01F4705-87B2-47E8-9012-719D665AAACD}" type="presParOf" srcId="{61FB2BF6-E3EA-4626-8733-9A2642DE70E4}" destId="{D7E43B5B-D875-43EC-B547-EDCDCDE02B7F}" srcOrd="1" destOrd="0" presId="urn:microsoft.com/office/officeart/2005/8/layout/orgChart1"/>
    <dgm:cxn modelId="{DDC218A1-18F9-46A9-8B6B-888598797C29}" type="presParOf" srcId="{889B7149-09B6-4004-9367-D88720AEF6A8}" destId="{EB6ADD1E-5E7A-4665-B122-740BDC5A9954}" srcOrd="1" destOrd="0" presId="urn:microsoft.com/office/officeart/2005/8/layout/orgChart1"/>
    <dgm:cxn modelId="{88BEA3E0-353F-4A16-9356-CC7F053153DC}" type="presParOf" srcId="{EB6ADD1E-5E7A-4665-B122-740BDC5A9954}" destId="{EC4FAC1B-3510-4967-8645-239024A66E3F}" srcOrd="0" destOrd="0" presId="urn:microsoft.com/office/officeart/2005/8/layout/orgChart1"/>
    <dgm:cxn modelId="{6C2E9993-0ADB-48B3-93D4-BA4657C49C8D}" type="presParOf" srcId="{EB6ADD1E-5E7A-4665-B122-740BDC5A9954}" destId="{87178ECC-8115-4972-9B2E-DCDE36B1C8B5}" srcOrd="1" destOrd="0" presId="urn:microsoft.com/office/officeart/2005/8/layout/orgChart1"/>
    <dgm:cxn modelId="{2A31B25D-3FA9-4474-958A-5CA3E637880C}" type="presParOf" srcId="{87178ECC-8115-4972-9B2E-DCDE36B1C8B5}" destId="{92933933-E2C3-4415-B277-79FF058FDE20}" srcOrd="0" destOrd="0" presId="urn:microsoft.com/office/officeart/2005/8/layout/orgChart1"/>
    <dgm:cxn modelId="{E812358F-2354-49AC-8427-53A758F78DF9}" type="presParOf" srcId="{92933933-E2C3-4415-B277-79FF058FDE20}" destId="{445ABCAD-FBE9-4114-B0CD-3F6E58479AFF}" srcOrd="0" destOrd="0" presId="urn:microsoft.com/office/officeart/2005/8/layout/orgChart1"/>
    <dgm:cxn modelId="{409B723E-B0E1-4DF7-B04E-99A5EAA2042C}" type="presParOf" srcId="{92933933-E2C3-4415-B277-79FF058FDE20}" destId="{22647689-2340-4B93-B4D8-E99DBB2EA6F0}" srcOrd="1" destOrd="0" presId="urn:microsoft.com/office/officeart/2005/8/layout/orgChart1"/>
    <dgm:cxn modelId="{571F0C1F-2554-4635-A544-5F13B011F744}" type="presParOf" srcId="{87178ECC-8115-4972-9B2E-DCDE36B1C8B5}" destId="{6D5141EE-0C91-40FD-BDB8-76F58F4969EA}" srcOrd="1" destOrd="0" presId="urn:microsoft.com/office/officeart/2005/8/layout/orgChart1"/>
    <dgm:cxn modelId="{65FBA743-37D3-4411-B1C1-A91F28109DAE}" type="presParOf" srcId="{87178ECC-8115-4972-9B2E-DCDE36B1C8B5}" destId="{7481045E-5518-41BD-8724-DB3B6B835247}" srcOrd="2" destOrd="0" presId="urn:microsoft.com/office/officeart/2005/8/layout/orgChart1"/>
    <dgm:cxn modelId="{9B3BFB2F-8E6E-4A81-B852-509244D8406A}" type="presParOf" srcId="{EB6ADD1E-5E7A-4665-B122-740BDC5A9954}" destId="{66AAF6A4-1AB5-4D90-9C0D-000A280E2220}" srcOrd="2" destOrd="0" presId="urn:microsoft.com/office/officeart/2005/8/layout/orgChart1"/>
    <dgm:cxn modelId="{5F2D3891-D65E-4838-B416-798F406B32F1}" type="presParOf" srcId="{EB6ADD1E-5E7A-4665-B122-740BDC5A9954}" destId="{AE0494B0-A3E8-4371-9A55-7C55DF8F5A4D}" srcOrd="3" destOrd="0" presId="urn:microsoft.com/office/officeart/2005/8/layout/orgChart1"/>
    <dgm:cxn modelId="{B0A6E69E-DE41-4EC3-85D0-15432E6AA1D8}" type="presParOf" srcId="{AE0494B0-A3E8-4371-9A55-7C55DF8F5A4D}" destId="{B724A699-06E6-43F5-BC2A-5174F4FAB883}" srcOrd="0" destOrd="0" presId="urn:microsoft.com/office/officeart/2005/8/layout/orgChart1"/>
    <dgm:cxn modelId="{AB1E2353-1FA8-431C-86AA-564F807EF6BF}" type="presParOf" srcId="{B724A699-06E6-43F5-BC2A-5174F4FAB883}" destId="{9DEEC776-F5B8-4C25-892F-538A391C9080}" srcOrd="0" destOrd="0" presId="urn:microsoft.com/office/officeart/2005/8/layout/orgChart1"/>
    <dgm:cxn modelId="{52A280E8-4548-4323-86EC-7E7C49CF19A2}" type="presParOf" srcId="{B724A699-06E6-43F5-BC2A-5174F4FAB883}" destId="{C1FD5AAF-555F-4358-B09E-C59C2C7188D9}" srcOrd="1" destOrd="0" presId="urn:microsoft.com/office/officeart/2005/8/layout/orgChart1"/>
    <dgm:cxn modelId="{FFBA8EF1-FFA7-4950-A182-28AD0B51D2D2}" type="presParOf" srcId="{AE0494B0-A3E8-4371-9A55-7C55DF8F5A4D}" destId="{2364FE38-828C-4E2C-9448-0458A696730E}" srcOrd="1" destOrd="0" presId="urn:microsoft.com/office/officeart/2005/8/layout/orgChart1"/>
    <dgm:cxn modelId="{955D5055-801D-48E2-AEDB-87EA258231AF}" type="presParOf" srcId="{AE0494B0-A3E8-4371-9A55-7C55DF8F5A4D}" destId="{9E4088AA-BD11-45BD-AF64-B31CF73C2D59}" srcOrd="2" destOrd="0" presId="urn:microsoft.com/office/officeart/2005/8/layout/orgChart1"/>
    <dgm:cxn modelId="{744FF215-E97A-4ECF-87DE-F57715CEFCC4}" type="presParOf" srcId="{EB6ADD1E-5E7A-4665-B122-740BDC5A9954}" destId="{8FBB798A-53C1-4653-A1E0-7B9C99841E96}" srcOrd="4" destOrd="0" presId="urn:microsoft.com/office/officeart/2005/8/layout/orgChart1"/>
    <dgm:cxn modelId="{9DDC6A79-FB8C-4F00-8B64-2B1B2E455841}" type="presParOf" srcId="{EB6ADD1E-5E7A-4665-B122-740BDC5A9954}" destId="{5CDA00B3-0DA7-42CA-98A1-D3929764D436}" srcOrd="5" destOrd="0" presId="urn:microsoft.com/office/officeart/2005/8/layout/orgChart1"/>
    <dgm:cxn modelId="{E1B79E18-6EBD-4606-B757-D066AB8613DB}" type="presParOf" srcId="{5CDA00B3-0DA7-42CA-98A1-D3929764D436}" destId="{7D50BE05-40A6-4698-AD77-D004D19EA6F2}" srcOrd="0" destOrd="0" presId="urn:microsoft.com/office/officeart/2005/8/layout/orgChart1"/>
    <dgm:cxn modelId="{95672233-F559-4E29-9540-43EA627E029E}" type="presParOf" srcId="{7D50BE05-40A6-4698-AD77-D004D19EA6F2}" destId="{1592B904-0E6F-4019-A50F-C636409D8FF6}" srcOrd="0" destOrd="0" presId="urn:microsoft.com/office/officeart/2005/8/layout/orgChart1"/>
    <dgm:cxn modelId="{8A82A9A3-2BB4-410D-AD71-F56024D5B3B2}" type="presParOf" srcId="{7D50BE05-40A6-4698-AD77-D004D19EA6F2}" destId="{8DB9E87C-D011-4F34-BC1E-0F666F6FCB2E}" srcOrd="1" destOrd="0" presId="urn:microsoft.com/office/officeart/2005/8/layout/orgChart1"/>
    <dgm:cxn modelId="{35B0A8D6-E624-49BE-B319-0D6ACD865679}" type="presParOf" srcId="{5CDA00B3-0DA7-42CA-98A1-D3929764D436}" destId="{A29A748B-8ABE-4B63-A6D9-740ADC7306EE}" srcOrd="1" destOrd="0" presId="urn:microsoft.com/office/officeart/2005/8/layout/orgChart1"/>
    <dgm:cxn modelId="{3534B4AE-ECD3-4F22-87A8-E8341B2C84E2}" type="presParOf" srcId="{5CDA00B3-0DA7-42CA-98A1-D3929764D436}" destId="{967BDF49-71A9-4C88-92D2-C623FE01F706}" srcOrd="2" destOrd="0" presId="urn:microsoft.com/office/officeart/2005/8/layout/orgChart1"/>
    <dgm:cxn modelId="{11B3D05B-3FD1-4F22-9871-00EDFB8FD23E}" type="presParOf" srcId="{889B7149-09B6-4004-9367-D88720AEF6A8}" destId="{7B99FF68-D21B-4747-A485-F175D727FE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152869E-7E67-42B0-A925-DEC2307020A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08C1868-C141-459E-9517-D575FA45F17C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Jefe(a) de </a:t>
          </a:r>
        </a:p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Imagen y Mantenimiento Urbano</a:t>
          </a:r>
        </a:p>
      </dgm:t>
    </dgm:pt>
    <dgm:pt modelId="{BE237E17-5CBF-403F-BF78-6F33C8056006}" type="parTrans" cxnId="{B5F922FE-E699-483E-B89D-2C1BDD276843}">
      <dgm:prSet/>
      <dgm:spPr/>
      <dgm:t>
        <a:bodyPr/>
        <a:lstStyle/>
        <a:p>
          <a:endParaRPr lang="es-ES" sz="1200"/>
        </a:p>
      </dgm:t>
    </dgm:pt>
    <dgm:pt modelId="{AA490334-1138-48D5-8C94-CA0A1AB1F1E2}" type="sibTrans" cxnId="{B5F922FE-E699-483E-B89D-2C1BDD276843}">
      <dgm:prSet/>
      <dgm:spPr/>
      <dgm:t>
        <a:bodyPr/>
        <a:lstStyle/>
        <a:p>
          <a:endParaRPr lang="es-ES" sz="1200"/>
        </a:p>
      </dgm:t>
    </dgm:pt>
    <dgm:pt modelId="{998876BE-D9B4-4F08-B83E-018D858EE76E}" type="asst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Analista</a:t>
          </a:r>
        </a:p>
      </dgm:t>
    </dgm:pt>
    <dgm:pt modelId="{0F5B0426-926A-4B0B-959B-FDF63E7CBFFF}" type="parTrans" cxnId="{9F47C340-C0D0-4969-86E7-D578F938A18B}">
      <dgm:prSet/>
      <dgm:spPr/>
      <dgm:t>
        <a:bodyPr/>
        <a:lstStyle/>
        <a:p>
          <a:endParaRPr lang="es-ES" sz="1200"/>
        </a:p>
      </dgm:t>
    </dgm:pt>
    <dgm:pt modelId="{F8308BDC-3A0A-42AA-90AB-25BF284A09DF}" type="sibTrans" cxnId="{9F47C340-C0D0-4969-86E7-D578F938A18B}">
      <dgm:prSet/>
      <dgm:spPr/>
      <dgm:t>
        <a:bodyPr/>
        <a:lstStyle/>
        <a:p>
          <a:endParaRPr lang="es-ES" sz="1200"/>
        </a:p>
      </dgm:t>
    </dgm:pt>
    <dgm:pt modelId="{B2A988F1-81C2-48EF-B43F-36C2EF33DDDD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Sección</a:t>
          </a:r>
        </a:p>
      </dgm:t>
    </dgm:pt>
    <dgm:pt modelId="{9C6821D3-2D9F-48AC-B288-B8AC57EAC04D}" type="parTrans" cxnId="{AEF94FE3-83EC-42E7-A17C-3B4F469D089C}">
      <dgm:prSet/>
      <dgm:spPr/>
      <dgm:t>
        <a:bodyPr/>
        <a:lstStyle/>
        <a:p>
          <a:endParaRPr lang="es-ES" sz="1200"/>
        </a:p>
      </dgm:t>
    </dgm:pt>
    <dgm:pt modelId="{4D606299-8E3F-42A8-8963-44816DFBA3DC}" type="sibTrans" cxnId="{AEF94FE3-83EC-42E7-A17C-3B4F469D089C}">
      <dgm:prSet/>
      <dgm:spPr/>
      <dgm:t>
        <a:bodyPr/>
        <a:lstStyle/>
        <a:p>
          <a:endParaRPr lang="es-ES" sz="1200"/>
        </a:p>
      </dgm:t>
    </dgm:pt>
    <dgm:pt modelId="{09801634-1FBC-4AE2-8B49-052EC44B54A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</a:t>
          </a:r>
        </a:p>
        <a:p>
          <a:r>
            <a:rPr kumimoji="1" lang="es-MX" altLang="es-MX" sz="1200" dirty="0" smtClean="0">
              <a:latin typeface="+mn-lt"/>
            </a:rPr>
            <a:t>Auxiliar Administrativo(a)</a:t>
          </a:r>
        </a:p>
        <a:p>
          <a:r>
            <a:rPr kumimoji="1" lang="es-MX" altLang="es-MX" sz="1200" dirty="0" smtClean="0">
              <a:latin typeface="+mn-lt"/>
            </a:rPr>
            <a:t>Auxiliares  de  Jardinería </a:t>
          </a:r>
        </a:p>
        <a:p>
          <a:r>
            <a:rPr kumimoji="1" lang="es-MX" altLang="es-MX" sz="1200" dirty="0" smtClean="0">
              <a:latin typeface="+mn-lt"/>
            </a:rPr>
            <a:t>Ayudante</a:t>
          </a:r>
        </a:p>
        <a:p>
          <a:r>
            <a:rPr kumimoji="1" lang="es-MX" altLang="es-MX" sz="1200" dirty="0" smtClean="0">
              <a:latin typeface="+mn-lt"/>
            </a:rPr>
            <a:t>Ayudantes  Generales </a:t>
          </a:r>
        </a:p>
        <a:p>
          <a:r>
            <a:rPr kumimoji="1" lang="es-MX" altLang="es-MX" sz="1200" dirty="0" smtClean="0">
              <a:latin typeface="+mn-lt"/>
            </a:rPr>
            <a:t>Choferes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Encargado(a) Sección</a:t>
          </a:r>
        </a:p>
        <a:p>
          <a:r>
            <a:rPr lang="es-ES" sz="1200" dirty="0" smtClean="0"/>
            <a:t>Intendente</a:t>
          </a:r>
        </a:p>
        <a:p>
          <a:r>
            <a:rPr lang="es-ES" sz="1200" dirty="0" smtClean="0"/>
            <a:t>Mayordomos(as)</a:t>
          </a:r>
          <a:endParaRPr lang="es-ES" sz="1200" dirty="0"/>
        </a:p>
      </dgm:t>
    </dgm:pt>
    <dgm:pt modelId="{7047D925-C082-4803-A33B-1F59DFE7FF6C}" type="parTrans" cxnId="{24B2DA76-C318-49F1-AA82-093129ACC7D6}">
      <dgm:prSet/>
      <dgm:spPr/>
      <dgm:t>
        <a:bodyPr/>
        <a:lstStyle/>
        <a:p>
          <a:endParaRPr lang="es-ES" sz="1200"/>
        </a:p>
      </dgm:t>
    </dgm:pt>
    <dgm:pt modelId="{2DCEE4A8-5B55-475C-9F06-D3D885E91A44}" type="sibTrans" cxnId="{24B2DA76-C318-49F1-AA82-093129ACC7D6}">
      <dgm:prSet/>
      <dgm:spPr/>
      <dgm:t>
        <a:bodyPr/>
        <a:lstStyle/>
        <a:p>
          <a:endParaRPr lang="es-ES" sz="1200"/>
        </a:p>
      </dgm:t>
    </dgm:pt>
    <dgm:pt modelId="{BAD81920-C1C8-4906-9436-1C64D4932DD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Mecánico(a)</a:t>
          </a:r>
        </a:p>
        <a:p>
          <a:r>
            <a:rPr kumimoji="1" lang="es-MX" altLang="es-MX" sz="1200" dirty="0" smtClean="0">
              <a:latin typeface="+mn-lt"/>
            </a:rPr>
            <a:t>Oficial  Eléctrico</a:t>
          </a:r>
        </a:p>
        <a:p>
          <a:r>
            <a:rPr kumimoji="1" lang="es-MX" altLang="es-MX" sz="1200" dirty="0" smtClean="0">
              <a:latin typeface="+mn-lt"/>
            </a:rPr>
            <a:t>Operadores(as)</a:t>
          </a:r>
        </a:p>
        <a:p>
          <a:r>
            <a:rPr kumimoji="1" lang="es-MX" altLang="es-MX" sz="1200" dirty="0" smtClean="0">
              <a:latin typeface="+mn-lt"/>
            </a:rPr>
            <a:t>Operadores(as) Máquina Liviana   </a:t>
          </a:r>
        </a:p>
        <a:p>
          <a:r>
            <a:rPr kumimoji="1" lang="es-ES" altLang="es-MX" sz="1200" dirty="0" smtClean="0">
              <a:latin typeface="+mn-lt"/>
            </a:rPr>
            <a:t>Operador(a) Máquina Pesada</a:t>
          </a:r>
        </a:p>
        <a:p>
          <a:r>
            <a:rPr kumimoji="1" lang="es-ES" altLang="es-MX" sz="1200" dirty="0" smtClean="0">
              <a:latin typeface="+mn-lt"/>
            </a:rPr>
            <a:t>Pintores(as)</a:t>
          </a:r>
        </a:p>
        <a:p>
          <a:r>
            <a:rPr kumimoji="1" lang="es-ES" altLang="es-MX" sz="1200" dirty="0" smtClean="0">
              <a:latin typeface="+mn-lt"/>
            </a:rPr>
            <a:t>Velador</a:t>
          </a:r>
        </a:p>
        <a:p>
          <a:r>
            <a:rPr lang="es-ES" sz="1200" dirty="0" smtClean="0"/>
            <a:t>Vigilantes</a:t>
          </a:r>
          <a:endParaRPr lang="es-ES" sz="1200" dirty="0"/>
        </a:p>
      </dgm:t>
    </dgm:pt>
    <dgm:pt modelId="{7F5CF0AC-118B-4069-8B3A-B6CFD60B251F}" type="parTrans" cxnId="{BBF6CEB8-84A6-4871-859A-DEC467CAD2CC}">
      <dgm:prSet/>
      <dgm:spPr/>
      <dgm:t>
        <a:bodyPr/>
        <a:lstStyle/>
        <a:p>
          <a:endParaRPr lang="es-ES" sz="1200"/>
        </a:p>
      </dgm:t>
    </dgm:pt>
    <dgm:pt modelId="{67081BBB-3222-4516-9999-59D2073908B7}" type="sibTrans" cxnId="{BBF6CEB8-84A6-4871-859A-DEC467CAD2CC}">
      <dgm:prSet/>
      <dgm:spPr/>
      <dgm:t>
        <a:bodyPr/>
        <a:lstStyle/>
        <a:p>
          <a:endParaRPr lang="es-ES" sz="1200"/>
        </a:p>
      </dgm:t>
    </dgm:pt>
    <dgm:pt modelId="{9FD177B5-5C2C-49B7-BC35-8A703088C4E7}" type="pres">
      <dgm:prSet presAssocID="{7152869E-7E67-42B0-A925-DEC2307020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1C459D4-7860-44F7-9DCA-3F7C74D8F978}" type="pres">
      <dgm:prSet presAssocID="{B08C1868-C141-459E-9517-D575FA45F17C}" presName="hierRoot1" presStyleCnt="0">
        <dgm:presLayoutVars>
          <dgm:hierBranch val="init"/>
        </dgm:presLayoutVars>
      </dgm:prSet>
      <dgm:spPr/>
    </dgm:pt>
    <dgm:pt modelId="{6921D0BB-7CF8-4945-A28B-311BEFACEACE}" type="pres">
      <dgm:prSet presAssocID="{B08C1868-C141-459E-9517-D575FA45F17C}" presName="rootComposite1" presStyleCnt="0"/>
      <dgm:spPr/>
    </dgm:pt>
    <dgm:pt modelId="{549F890C-51D3-4493-B7AF-EDD026E1EF7D}" type="pres">
      <dgm:prSet presAssocID="{B08C1868-C141-459E-9517-D575FA45F17C}" presName="rootText1" presStyleLbl="node0" presStyleIdx="0" presStyleCnt="1" custScaleX="289821" custScaleY="1353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F2834-8EC4-495E-AA14-D55780FA4CDA}" type="pres">
      <dgm:prSet presAssocID="{B08C1868-C141-459E-9517-D575FA45F17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0766F8E-EED0-4B76-B616-3B47BBE81383}" type="pres">
      <dgm:prSet presAssocID="{B08C1868-C141-459E-9517-D575FA45F17C}" presName="hierChild2" presStyleCnt="0"/>
      <dgm:spPr/>
    </dgm:pt>
    <dgm:pt modelId="{198D4228-8FD6-4087-9A56-3F25D03CBABA}" type="pres">
      <dgm:prSet presAssocID="{9C6821D3-2D9F-48AC-B288-B8AC57EAC04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77CB7AF-1ED1-401B-A472-3653F86CD8E7}" type="pres">
      <dgm:prSet presAssocID="{B2A988F1-81C2-48EF-B43F-36C2EF33DDDD}" presName="hierRoot2" presStyleCnt="0">
        <dgm:presLayoutVars>
          <dgm:hierBranch/>
        </dgm:presLayoutVars>
      </dgm:prSet>
      <dgm:spPr/>
    </dgm:pt>
    <dgm:pt modelId="{7CE09349-62BF-4038-8D2A-311D4D4C0F7D}" type="pres">
      <dgm:prSet presAssocID="{B2A988F1-81C2-48EF-B43F-36C2EF33DDDD}" presName="rootComposite" presStyleCnt="0"/>
      <dgm:spPr/>
    </dgm:pt>
    <dgm:pt modelId="{2D0443A8-00DC-4CA9-B358-E0F1B2AC2640}" type="pres">
      <dgm:prSet presAssocID="{B2A988F1-81C2-48EF-B43F-36C2EF33DDDD}" presName="rootText" presStyleLbl="node2" presStyleIdx="0" presStyleCnt="1" custScaleX="192960" custScaleY="96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095886-B47E-4DFD-9F53-B9130D16211B}" type="pres">
      <dgm:prSet presAssocID="{B2A988F1-81C2-48EF-B43F-36C2EF33DDDD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BB95A8-E018-4A3A-B836-487D10658EF6}" type="pres">
      <dgm:prSet presAssocID="{B2A988F1-81C2-48EF-B43F-36C2EF33DDDD}" presName="hierChild4" presStyleCnt="0"/>
      <dgm:spPr/>
    </dgm:pt>
    <dgm:pt modelId="{257ED0F2-17E1-46C1-94A3-A9F0F82235AC}" type="pres">
      <dgm:prSet presAssocID="{7047D925-C082-4803-A33B-1F59DFE7FF6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62D055D-EDFA-45A8-B1D3-58CC085554CE}" type="pres">
      <dgm:prSet presAssocID="{09801634-1FBC-4AE2-8B49-052EC44B54A7}" presName="hierRoot2" presStyleCnt="0">
        <dgm:presLayoutVars>
          <dgm:hierBranch val="init"/>
        </dgm:presLayoutVars>
      </dgm:prSet>
      <dgm:spPr/>
    </dgm:pt>
    <dgm:pt modelId="{20A1835A-2518-479B-8C25-5E5F88EF07E4}" type="pres">
      <dgm:prSet presAssocID="{09801634-1FBC-4AE2-8B49-052EC44B54A7}" presName="rootComposite" presStyleCnt="0"/>
      <dgm:spPr/>
    </dgm:pt>
    <dgm:pt modelId="{063FAFFA-B005-4D1E-A177-9030FD1E515F}" type="pres">
      <dgm:prSet presAssocID="{09801634-1FBC-4AE2-8B49-052EC44B54A7}" presName="rootText" presStyleLbl="node3" presStyleIdx="0" presStyleCnt="2" custScaleX="340051" custScaleY="5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31E224-34F3-4632-84BC-10DB65B19324}" type="pres">
      <dgm:prSet presAssocID="{09801634-1FBC-4AE2-8B49-052EC44B54A7}" presName="rootConnector" presStyleLbl="node3" presStyleIdx="0" presStyleCnt="2"/>
      <dgm:spPr/>
      <dgm:t>
        <a:bodyPr/>
        <a:lstStyle/>
        <a:p>
          <a:endParaRPr lang="es-ES"/>
        </a:p>
      </dgm:t>
    </dgm:pt>
    <dgm:pt modelId="{94D311B4-AD9A-4C2A-98AD-DE0A040FAD6C}" type="pres">
      <dgm:prSet presAssocID="{09801634-1FBC-4AE2-8B49-052EC44B54A7}" presName="hierChild4" presStyleCnt="0"/>
      <dgm:spPr/>
    </dgm:pt>
    <dgm:pt modelId="{E7D01756-A20D-467F-BE7C-4D34214397E3}" type="pres">
      <dgm:prSet presAssocID="{09801634-1FBC-4AE2-8B49-052EC44B54A7}" presName="hierChild5" presStyleCnt="0"/>
      <dgm:spPr/>
    </dgm:pt>
    <dgm:pt modelId="{439A0A1D-6742-4DE0-8492-78634BD1A948}" type="pres">
      <dgm:prSet presAssocID="{7F5CF0AC-118B-4069-8B3A-B6CFD60B251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97511D31-4B2F-4261-9C74-684815A91C30}" type="pres">
      <dgm:prSet presAssocID="{BAD81920-C1C8-4906-9436-1C64D4932DD2}" presName="hierRoot2" presStyleCnt="0">
        <dgm:presLayoutVars>
          <dgm:hierBranch val="init"/>
        </dgm:presLayoutVars>
      </dgm:prSet>
      <dgm:spPr/>
    </dgm:pt>
    <dgm:pt modelId="{B77452A3-62FC-4860-B058-3D0EB30153E8}" type="pres">
      <dgm:prSet presAssocID="{BAD81920-C1C8-4906-9436-1C64D4932DD2}" presName="rootComposite" presStyleCnt="0"/>
      <dgm:spPr/>
    </dgm:pt>
    <dgm:pt modelId="{8995E146-B8A6-498F-9381-3E0D736B5A35}" type="pres">
      <dgm:prSet presAssocID="{BAD81920-C1C8-4906-9436-1C64D4932DD2}" presName="rootText" presStyleLbl="node3" presStyleIdx="1" presStyleCnt="2" custScaleX="340051" custScaleY="5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B54744-9759-4344-8F55-242E844D003F}" type="pres">
      <dgm:prSet presAssocID="{BAD81920-C1C8-4906-9436-1C64D4932DD2}" presName="rootConnector" presStyleLbl="node3" presStyleIdx="1" presStyleCnt="2"/>
      <dgm:spPr/>
      <dgm:t>
        <a:bodyPr/>
        <a:lstStyle/>
        <a:p>
          <a:endParaRPr lang="es-ES"/>
        </a:p>
      </dgm:t>
    </dgm:pt>
    <dgm:pt modelId="{0C1F44F7-5214-4290-843A-59D59CB13EB9}" type="pres">
      <dgm:prSet presAssocID="{BAD81920-C1C8-4906-9436-1C64D4932DD2}" presName="hierChild4" presStyleCnt="0"/>
      <dgm:spPr/>
    </dgm:pt>
    <dgm:pt modelId="{2E6BABA1-A59A-47A9-BFDD-E5D0E0ADE832}" type="pres">
      <dgm:prSet presAssocID="{BAD81920-C1C8-4906-9436-1C64D4932DD2}" presName="hierChild5" presStyleCnt="0"/>
      <dgm:spPr/>
    </dgm:pt>
    <dgm:pt modelId="{7E6BA703-81B6-487B-A94F-AD3DA6A4249B}" type="pres">
      <dgm:prSet presAssocID="{B2A988F1-81C2-48EF-B43F-36C2EF33DDDD}" presName="hierChild5" presStyleCnt="0"/>
      <dgm:spPr/>
    </dgm:pt>
    <dgm:pt modelId="{86E277A9-22E8-476D-BE1A-FCD44C3059DF}" type="pres">
      <dgm:prSet presAssocID="{B08C1868-C141-459E-9517-D575FA45F17C}" presName="hierChild3" presStyleCnt="0"/>
      <dgm:spPr/>
    </dgm:pt>
    <dgm:pt modelId="{C1F6BC09-02C9-41BC-A818-D05D2106E54B}" type="pres">
      <dgm:prSet presAssocID="{0F5B0426-926A-4B0B-959B-FDF63E7CBFF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C8181FA-DA3B-4E39-83D6-C8895BEE0160}" type="pres">
      <dgm:prSet presAssocID="{998876BE-D9B4-4F08-B83E-018D858EE76E}" presName="hierRoot3" presStyleCnt="0">
        <dgm:presLayoutVars>
          <dgm:hierBranch val="init"/>
        </dgm:presLayoutVars>
      </dgm:prSet>
      <dgm:spPr/>
    </dgm:pt>
    <dgm:pt modelId="{42C0E080-D017-49DD-A12D-6D38AF2928F4}" type="pres">
      <dgm:prSet presAssocID="{998876BE-D9B4-4F08-B83E-018D858EE76E}" presName="rootComposite3" presStyleCnt="0"/>
      <dgm:spPr/>
    </dgm:pt>
    <dgm:pt modelId="{428F4CD9-4D37-4757-8BD0-ABF4F872D816}" type="pres">
      <dgm:prSet presAssocID="{998876BE-D9B4-4F08-B83E-018D858EE76E}" presName="rootText3" presStyleLbl="asst1" presStyleIdx="0" presStyleCnt="1" custScaleX="179317" custScaleY="99369" custLinFactNeighborX="-11913" custLinFactNeighborY="19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3369BE-893A-4D80-A5F5-5F028235EC86}" type="pres">
      <dgm:prSet presAssocID="{998876BE-D9B4-4F08-B83E-018D858EE76E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6E7DBF2-FBE4-47B7-A8F8-A6179D3B7741}" type="pres">
      <dgm:prSet presAssocID="{998876BE-D9B4-4F08-B83E-018D858EE76E}" presName="hierChild6" presStyleCnt="0"/>
      <dgm:spPr/>
    </dgm:pt>
    <dgm:pt modelId="{9D00D460-BCE6-465A-AFF7-24C8F0D7A589}" type="pres">
      <dgm:prSet presAssocID="{998876BE-D9B4-4F08-B83E-018D858EE76E}" presName="hierChild7" presStyleCnt="0"/>
      <dgm:spPr/>
    </dgm:pt>
  </dgm:ptLst>
  <dgm:cxnLst>
    <dgm:cxn modelId="{D11B066C-B071-4D21-826D-93224CCB3511}" type="presOf" srcId="{7047D925-C082-4803-A33B-1F59DFE7FF6C}" destId="{257ED0F2-17E1-46C1-94A3-A9F0F82235AC}" srcOrd="0" destOrd="0" presId="urn:microsoft.com/office/officeart/2005/8/layout/orgChart1"/>
    <dgm:cxn modelId="{0B228CCC-2D0B-4E07-BCEB-0DB493E5014B}" type="presOf" srcId="{B2A988F1-81C2-48EF-B43F-36C2EF33DDDD}" destId="{60095886-B47E-4DFD-9F53-B9130D16211B}" srcOrd="1" destOrd="0" presId="urn:microsoft.com/office/officeart/2005/8/layout/orgChart1"/>
    <dgm:cxn modelId="{27E37D8F-77D6-4929-B1DC-EDBC4E279CDE}" type="presOf" srcId="{998876BE-D9B4-4F08-B83E-018D858EE76E}" destId="{F73369BE-893A-4D80-A5F5-5F028235EC86}" srcOrd="1" destOrd="0" presId="urn:microsoft.com/office/officeart/2005/8/layout/orgChart1"/>
    <dgm:cxn modelId="{2990F059-336D-4C3D-9C8D-91890D2E31A7}" type="presOf" srcId="{998876BE-D9B4-4F08-B83E-018D858EE76E}" destId="{428F4CD9-4D37-4757-8BD0-ABF4F872D816}" srcOrd="0" destOrd="0" presId="urn:microsoft.com/office/officeart/2005/8/layout/orgChart1"/>
    <dgm:cxn modelId="{99B69A16-E784-456D-83AD-09C447E5E59B}" type="presOf" srcId="{09801634-1FBC-4AE2-8B49-052EC44B54A7}" destId="{5931E224-34F3-4632-84BC-10DB65B19324}" srcOrd="1" destOrd="0" presId="urn:microsoft.com/office/officeart/2005/8/layout/orgChart1"/>
    <dgm:cxn modelId="{E5297692-D2E4-4D34-A481-8685999974B0}" type="presOf" srcId="{BAD81920-C1C8-4906-9436-1C64D4932DD2}" destId="{8995E146-B8A6-498F-9381-3E0D736B5A35}" srcOrd="0" destOrd="0" presId="urn:microsoft.com/office/officeart/2005/8/layout/orgChart1"/>
    <dgm:cxn modelId="{098D60D1-808A-4167-8D8C-D13F180D242A}" type="presOf" srcId="{B08C1868-C141-459E-9517-D575FA45F17C}" destId="{170F2834-8EC4-495E-AA14-D55780FA4CDA}" srcOrd="1" destOrd="0" presId="urn:microsoft.com/office/officeart/2005/8/layout/orgChart1"/>
    <dgm:cxn modelId="{E9AA638D-30B2-4C19-88CE-76D850365D2A}" type="presOf" srcId="{0F5B0426-926A-4B0B-959B-FDF63E7CBFFF}" destId="{C1F6BC09-02C9-41BC-A818-D05D2106E54B}" srcOrd="0" destOrd="0" presId="urn:microsoft.com/office/officeart/2005/8/layout/orgChart1"/>
    <dgm:cxn modelId="{6B992D5F-155D-44B7-BD47-6A2E305342DB}" type="presOf" srcId="{7F5CF0AC-118B-4069-8B3A-B6CFD60B251F}" destId="{439A0A1D-6742-4DE0-8492-78634BD1A948}" srcOrd="0" destOrd="0" presId="urn:microsoft.com/office/officeart/2005/8/layout/orgChart1"/>
    <dgm:cxn modelId="{BBF6CEB8-84A6-4871-859A-DEC467CAD2CC}" srcId="{B2A988F1-81C2-48EF-B43F-36C2EF33DDDD}" destId="{BAD81920-C1C8-4906-9436-1C64D4932DD2}" srcOrd="1" destOrd="0" parTransId="{7F5CF0AC-118B-4069-8B3A-B6CFD60B251F}" sibTransId="{67081BBB-3222-4516-9999-59D2073908B7}"/>
    <dgm:cxn modelId="{FC240C40-D9DF-4E79-A84F-3635E8C52AD4}" type="presOf" srcId="{09801634-1FBC-4AE2-8B49-052EC44B54A7}" destId="{063FAFFA-B005-4D1E-A177-9030FD1E515F}" srcOrd="0" destOrd="0" presId="urn:microsoft.com/office/officeart/2005/8/layout/orgChart1"/>
    <dgm:cxn modelId="{B5F922FE-E699-483E-B89D-2C1BDD276843}" srcId="{7152869E-7E67-42B0-A925-DEC2307020AC}" destId="{B08C1868-C141-459E-9517-D575FA45F17C}" srcOrd="0" destOrd="0" parTransId="{BE237E17-5CBF-403F-BF78-6F33C8056006}" sibTransId="{AA490334-1138-48D5-8C94-CA0A1AB1F1E2}"/>
    <dgm:cxn modelId="{8BBBEB7E-D57A-4BFE-A60F-5EA0B93B4251}" type="presOf" srcId="{B2A988F1-81C2-48EF-B43F-36C2EF33DDDD}" destId="{2D0443A8-00DC-4CA9-B358-E0F1B2AC2640}" srcOrd="0" destOrd="0" presId="urn:microsoft.com/office/officeart/2005/8/layout/orgChart1"/>
    <dgm:cxn modelId="{5D7928E9-80F6-4E25-A963-3C024844E311}" type="presOf" srcId="{9C6821D3-2D9F-48AC-B288-B8AC57EAC04D}" destId="{198D4228-8FD6-4087-9A56-3F25D03CBABA}" srcOrd="0" destOrd="0" presId="urn:microsoft.com/office/officeart/2005/8/layout/orgChart1"/>
    <dgm:cxn modelId="{24B2DA76-C318-49F1-AA82-093129ACC7D6}" srcId="{B2A988F1-81C2-48EF-B43F-36C2EF33DDDD}" destId="{09801634-1FBC-4AE2-8B49-052EC44B54A7}" srcOrd="0" destOrd="0" parTransId="{7047D925-C082-4803-A33B-1F59DFE7FF6C}" sibTransId="{2DCEE4A8-5B55-475C-9F06-D3D885E91A44}"/>
    <dgm:cxn modelId="{AEF94FE3-83EC-42E7-A17C-3B4F469D089C}" srcId="{B08C1868-C141-459E-9517-D575FA45F17C}" destId="{B2A988F1-81C2-48EF-B43F-36C2EF33DDDD}" srcOrd="1" destOrd="0" parTransId="{9C6821D3-2D9F-48AC-B288-B8AC57EAC04D}" sibTransId="{4D606299-8E3F-42A8-8963-44816DFBA3DC}"/>
    <dgm:cxn modelId="{EE78DB2B-38AE-4571-88D4-31A3DC65631E}" type="presOf" srcId="{7152869E-7E67-42B0-A925-DEC2307020AC}" destId="{9FD177B5-5C2C-49B7-BC35-8A703088C4E7}" srcOrd="0" destOrd="0" presId="urn:microsoft.com/office/officeart/2005/8/layout/orgChart1"/>
    <dgm:cxn modelId="{072E6EB1-EF6B-4E51-9D6C-AA1F3545926F}" type="presOf" srcId="{BAD81920-C1C8-4906-9436-1C64D4932DD2}" destId="{04B54744-9759-4344-8F55-242E844D003F}" srcOrd="1" destOrd="0" presId="urn:microsoft.com/office/officeart/2005/8/layout/orgChart1"/>
    <dgm:cxn modelId="{9F47C340-C0D0-4969-86E7-D578F938A18B}" srcId="{B08C1868-C141-459E-9517-D575FA45F17C}" destId="{998876BE-D9B4-4F08-B83E-018D858EE76E}" srcOrd="0" destOrd="0" parTransId="{0F5B0426-926A-4B0B-959B-FDF63E7CBFFF}" sibTransId="{F8308BDC-3A0A-42AA-90AB-25BF284A09DF}"/>
    <dgm:cxn modelId="{A93954BB-267A-4EEA-B638-1A02EC24F0FA}" type="presOf" srcId="{B08C1868-C141-459E-9517-D575FA45F17C}" destId="{549F890C-51D3-4493-B7AF-EDD026E1EF7D}" srcOrd="0" destOrd="0" presId="urn:microsoft.com/office/officeart/2005/8/layout/orgChart1"/>
    <dgm:cxn modelId="{5BC62844-8A86-45D7-81E6-B757693478EF}" type="presParOf" srcId="{9FD177B5-5C2C-49B7-BC35-8A703088C4E7}" destId="{F1C459D4-7860-44F7-9DCA-3F7C74D8F978}" srcOrd="0" destOrd="0" presId="urn:microsoft.com/office/officeart/2005/8/layout/orgChart1"/>
    <dgm:cxn modelId="{6196CA54-B987-4FEB-82FC-1EAA27353BC5}" type="presParOf" srcId="{F1C459D4-7860-44F7-9DCA-3F7C74D8F978}" destId="{6921D0BB-7CF8-4945-A28B-311BEFACEACE}" srcOrd="0" destOrd="0" presId="urn:microsoft.com/office/officeart/2005/8/layout/orgChart1"/>
    <dgm:cxn modelId="{873B8412-3E3D-4CC5-AF52-0F3806A0E0F7}" type="presParOf" srcId="{6921D0BB-7CF8-4945-A28B-311BEFACEACE}" destId="{549F890C-51D3-4493-B7AF-EDD026E1EF7D}" srcOrd="0" destOrd="0" presId="urn:microsoft.com/office/officeart/2005/8/layout/orgChart1"/>
    <dgm:cxn modelId="{F000FC1C-89B3-4763-BACA-5A8D6A15396A}" type="presParOf" srcId="{6921D0BB-7CF8-4945-A28B-311BEFACEACE}" destId="{170F2834-8EC4-495E-AA14-D55780FA4CDA}" srcOrd="1" destOrd="0" presId="urn:microsoft.com/office/officeart/2005/8/layout/orgChart1"/>
    <dgm:cxn modelId="{68B9505C-7ED9-4CD2-B7ED-80C26095B13F}" type="presParOf" srcId="{F1C459D4-7860-44F7-9DCA-3F7C74D8F978}" destId="{00766F8E-EED0-4B76-B616-3B47BBE81383}" srcOrd="1" destOrd="0" presId="urn:microsoft.com/office/officeart/2005/8/layout/orgChart1"/>
    <dgm:cxn modelId="{D39AABB3-12F7-49BD-9F6B-DFFCF2D3CC70}" type="presParOf" srcId="{00766F8E-EED0-4B76-B616-3B47BBE81383}" destId="{198D4228-8FD6-4087-9A56-3F25D03CBABA}" srcOrd="0" destOrd="0" presId="urn:microsoft.com/office/officeart/2005/8/layout/orgChart1"/>
    <dgm:cxn modelId="{B67F27F9-7BB8-4C1F-BA0A-1DE5685CE671}" type="presParOf" srcId="{00766F8E-EED0-4B76-B616-3B47BBE81383}" destId="{677CB7AF-1ED1-401B-A472-3653F86CD8E7}" srcOrd="1" destOrd="0" presId="urn:microsoft.com/office/officeart/2005/8/layout/orgChart1"/>
    <dgm:cxn modelId="{0ED4D785-E89D-48EC-A00E-61AB4C6D9753}" type="presParOf" srcId="{677CB7AF-1ED1-401B-A472-3653F86CD8E7}" destId="{7CE09349-62BF-4038-8D2A-311D4D4C0F7D}" srcOrd="0" destOrd="0" presId="urn:microsoft.com/office/officeart/2005/8/layout/orgChart1"/>
    <dgm:cxn modelId="{64FA9B33-8B10-4651-A0C3-5EF702984C6E}" type="presParOf" srcId="{7CE09349-62BF-4038-8D2A-311D4D4C0F7D}" destId="{2D0443A8-00DC-4CA9-B358-E0F1B2AC2640}" srcOrd="0" destOrd="0" presId="urn:microsoft.com/office/officeart/2005/8/layout/orgChart1"/>
    <dgm:cxn modelId="{B8C56A51-2AAB-4933-AA35-6F8B87B8FD75}" type="presParOf" srcId="{7CE09349-62BF-4038-8D2A-311D4D4C0F7D}" destId="{60095886-B47E-4DFD-9F53-B9130D16211B}" srcOrd="1" destOrd="0" presId="urn:microsoft.com/office/officeart/2005/8/layout/orgChart1"/>
    <dgm:cxn modelId="{E2C6B3C6-0F9B-48EE-9E96-EE5615DADC71}" type="presParOf" srcId="{677CB7AF-1ED1-401B-A472-3653F86CD8E7}" destId="{4EBB95A8-E018-4A3A-B836-487D10658EF6}" srcOrd="1" destOrd="0" presId="urn:microsoft.com/office/officeart/2005/8/layout/orgChart1"/>
    <dgm:cxn modelId="{FAEF34A8-F527-4EB6-B54D-2CAE05B7C78B}" type="presParOf" srcId="{4EBB95A8-E018-4A3A-B836-487D10658EF6}" destId="{257ED0F2-17E1-46C1-94A3-A9F0F82235AC}" srcOrd="0" destOrd="0" presId="urn:microsoft.com/office/officeart/2005/8/layout/orgChart1"/>
    <dgm:cxn modelId="{A29AA554-C0CE-4822-86C9-EF53C3479FBB}" type="presParOf" srcId="{4EBB95A8-E018-4A3A-B836-487D10658EF6}" destId="{A62D055D-EDFA-45A8-B1D3-58CC085554CE}" srcOrd="1" destOrd="0" presId="urn:microsoft.com/office/officeart/2005/8/layout/orgChart1"/>
    <dgm:cxn modelId="{C410E222-3019-4667-B770-5A1908811291}" type="presParOf" srcId="{A62D055D-EDFA-45A8-B1D3-58CC085554CE}" destId="{20A1835A-2518-479B-8C25-5E5F88EF07E4}" srcOrd="0" destOrd="0" presId="urn:microsoft.com/office/officeart/2005/8/layout/orgChart1"/>
    <dgm:cxn modelId="{56291142-FB71-4BBB-98BB-41BDF75B3645}" type="presParOf" srcId="{20A1835A-2518-479B-8C25-5E5F88EF07E4}" destId="{063FAFFA-B005-4D1E-A177-9030FD1E515F}" srcOrd="0" destOrd="0" presId="urn:microsoft.com/office/officeart/2005/8/layout/orgChart1"/>
    <dgm:cxn modelId="{DC195070-53E8-41B3-8FBE-F8970E401F0B}" type="presParOf" srcId="{20A1835A-2518-479B-8C25-5E5F88EF07E4}" destId="{5931E224-34F3-4632-84BC-10DB65B19324}" srcOrd="1" destOrd="0" presId="urn:microsoft.com/office/officeart/2005/8/layout/orgChart1"/>
    <dgm:cxn modelId="{8E4886D4-9540-4EBF-B30C-DFC676B59686}" type="presParOf" srcId="{A62D055D-EDFA-45A8-B1D3-58CC085554CE}" destId="{94D311B4-AD9A-4C2A-98AD-DE0A040FAD6C}" srcOrd="1" destOrd="0" presId="urn:microsoft.com/office/officeart/2005/8/layout/orgChart1"/>
    <dgm:cxn modelId="{4EAAE1F9-F61B-434D-9B67-4FE1133EB33F}" type="presParOf" srcId="{A62D055D-EDFA-45A8-B1D3-58CC085554CE}" destId="{E7D01756-A20D-467F-BE7C-4D34214397E3}" srcOrd="2" destOrd="0" presId="urn:microsoft.com/office/officeart/2005/8/layout/orgChart1"/>
    <dgm:cxn modelId="{D114F391-D688-499A-9FDE-52F74CE3846F}" type="presParOf" srcId="{4EBB95A8-E018-4A3A-B836-487D10658EF6}" destId="{439A0A1D-6742-4DE0-8492-78634BD1A948}" srcOrd="2" destOrd="0" presId="urn:microsoft.com/office/officeart/2005/8/layout/orgChart1"/>
    <dgm:cxn modelId="{7C3BF936-C405-41AF-9141-93C466E9490C}" type="presParOf" srcId="{4EBB95A8-E018-4A3A-B836-487D10658EF6}" destId="{97511D31-4B2F-4261-9C74-684815A91C30}" srcOrd="3" destOrd="0" presId="urn:microsoft.com/office/officeart/2005/8/layout/orgChart1"/>
    <dgm:cxn modelId="{CEA9AC8C-CD09-438C-A4BE-6EBA6824E91B}" type="presParOf" srcId="{97511D31-4B2F-4261-9C74-684815A91C30}" destId="{B77452A3-62FC-4860-B058-3D0EB30153E8}" srcOrd="0" destOrd="0" presId="urn:microsoft.com/office/officeart/2005/8/layout/orgChart1"/>
    <dgm:cxn modelId="{53E05401-2381-49DC-A740-A89261612541}" type="presParOf" srcId="{B77452A3-62FC-4860-B058-3D0EB30153E8}" destId="{8995E146-B8A6-498F-9381-3E0D736B5A35}" srcOrd="0" destOrd="0" presId="urn:microsoft.com/office/officeart/2005/8/layout/orgChart1"/>
    <dgm:cxn modelId="{9648E434-0718-4BB8-80C3-D029EEF579DF}" type="presParOf" srcId="{B77452A3-62FC-4860-B058-3D0EB30153E8}" destId="{04B54744-9759-4344-8F55-242E844D003F}" srcOrd="1" destOrd="0" presId="urn:microsoft.com/office/officeart/2005/8/layout/orgChart1"/>
    <dgm:cxn modelId="{F0A8973D-9D17-4188-883C-DC9DDF23D2D5}" type="presParOf" srcId="{97511D31-4B2F-4261-9C74-684815A91C30}" destId="{0C1F44F7-5214-4290-843A-59D59CB13EB9}" srcOrd="1" destOrd="0" presId="urn:microsoft.com/office/officeart/2005/8/layout/orgChart1"/>
    <dgm:cxn modelId="{6AB1364B-2515-42F0-B3F3-E4ACE7B978CF}" type="presParOf" srcId="{97511D31-4B2F-4261-9C74-684815A91C30}" destId="{2E6BABA1-A59A-47A9-BFDD-E5D0E0ADE832}" srcOrd="2" destOrd="0" presId="urn:microsoft.com/office/officeart/2005/8/layout/orgChart1"/>
    <dgm:cxn modelId="{23713E8A-D5D3-4C27-AA02-EA7A9944BCA1}" type="presParOf" srcId="{677CB7AF-1ED1-401B-A472-3653F86CD8E7}" destId="{7E6BA703-81B6-487B-A94F-AD3DA6A4249B}" srcOrd="2" destOrd="0" presId="urn:microsoft.com/office/officeart/2005/8/layout/orgChart1"/>
    <dgm:cxn modelId="{108C0AFF-6DDB-42C6-9F1B-D55B2CD9A58A}" type="presParOf" srcId="{F1C459D4-7860-44F7-9DCA-3F7C74D8F978}" destId="{86E277A9-22E8-476D-BE1A-FCD44C3059DF}" srcOrd="2" destOrd="0" presId="urn:microsoft.com/office/officeart/2005/8/layout/orgChart1"/>
    <dgm:cxn modelId="{FCB64EB6-954A-413F-B65E-D62A95538139}" type="presParOf" srcId="{86E277A9-22E8-476D-BE1A-FCD44C3059DF}" destId="{C1F6BC09-02C9-41BC-A818-D05D2106E54B}" srcOrd="0" destOrd="0" presId="urn:microsoft.com/office/officeart/2005/8/layout/orgChart1"/>
    <dgm:cxn modelId="{4A4F4F82-D135-40C0-A5F4-132C0AE23CCA}" type="presParOf" srcId="{86E277A9-22E8-476D-BE1A-FCD44C3059DF}" destId="{FC8181FA-DA3B-4E39-83D6-C8895BEE0160}" srcOrd="1" destOrd="0" presId="urn:microsoft.com/office/officeart/2005/8/layout/orgChart1"/>
    <dgm:cxn modelId="{03771FC9-5B32-4019-BFEA-8A8AEE29796D}" type="presParOf" srcId="{FC8181FA-DA3B-4E39-83D6-C8895BEE0160}" destId="{42C0E080-D017-49DD-A12D-6D38AF2928F4}" srcOrd="0" destOrd="0" presId="urn:microsoft.com/office/officeart/2005/8/layout/orgChart1"/>
    <dgm:cxn modelId="{C1C0EC12-18CE-46EE-9522-275ACE941527}" type="presParOf" srcId="{42C0E080-D017-49DD-A12D-6D38AF2928F4}" destId="{428F4CD9-4D37-4757-8BD0-ABF4F872D816}" srcOrd="0" destOrd="0" presId="urn:microsoft.com/office/officeart/2005/8/layout/orgChart1"/>
    <dgm:cxn modelId="{AC91F8FB-C3A9-4390-9BE3-BC87B6BE7641}" type="presParOf" srcId="{42C0E080-D017-49DD-A12D-6D38AF2928F4}" destId="{F73369BE-893A-4D80-A5F5-5F028235EC86}" srcOrd="1" destOrd="0" presId="urn:microsoft.com/office/officeart/2005/8/layout/orgChart1"/>
    <dgm:cxn modelId="{7C1CC7B7-9B02-48FA-895D-88CE58F6E8E0}" type="presParOf" srcId="{FC8181FA-DA3B-4E39-83D6-C8895BEE0160}" destId="{A6E7DBF2-FBE4-47B7-A8F8-A6179D3B7741}" srcOrd="1" destOrd="0" presId="urn:microsoft.com/office/officeart/2005/8/layout/orgChart1"/>
    <dgm:cxn modelId="{2696776F-B7B1-43C5-BDCE-A8089F851602}" type="presParOf" srcId="{FC8181FA-DA3B-4E39-83D6-C8895BEE0160}" destId="{9D00D460-BCE6-465A-AFF7-24C8F0D7A5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FB1F751-56EF-4DB7-AB98-EE1C8B0D8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D684A39-21FC-4F95-A678-178F017DDDF9}">
      <dgm:prSet custT="1"/>
      <dgm:spPr/>
      <dgm:t>
        <a:bodyPr/>
        <a:lstStyle/>
        <a:p>
          <a:r>
            <a:rPr lang="es-ES" sz="1200" dirty="0" smtClean="0"/>
            <a:t>Área de Taller Mecánico</a:t>
          </a:r>
          <a:endParaRPr lang="es-ES" sz="1200" dirty="0"/>
        </a:p>
      </dgm:t>
    </dgm:pt>
    <dgm:pt modelId="{DDBDE2AC-EFC8-4B0D-B6ED-9F6B9EF87D38}" type="parTrans" cxnId="{6C483C37-8947-4F29-8543-A2A73BB0AC72}">
      <dgm:prSet/>
      <dgm:spPr/>
      <dgm:t>
        <a:bodyPr/>
        <a:lstStyle/>
        <a:p>
          <a:endParaRPr lang="es-ES" sz="1200"/>
        </a:p>
      </dgm:t>
    </dgm:pt>
    <dgm:pt modelId="{0F84E94C-0359-4B91-8C47-521B8873F657}" type="sibTrans" cxnId="{6C483C37-8947-4F29-8543-A2A73BB0AC72}">
      <dgm:prSet/>
      <dgm:spPr/>
      <dgm:t>
        <a:bodyPr/>
        <a:lstStyle/>
        <a:p>
          <a:endParaRPr lang="es-ES" sz="1200"/>
        </a:p>
      </dgm:t>
    </dgm:pt>
    <dgm:pt modelId="{BB274212-1716-48B6-9BAF-825D18985AA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Taller</a:t>
          </a:r>
        </a:p>
      </dgm:t>
    </dgm:pt>
    <dgm:pt modelId="{291758D3-C5F9-4A5F-888F-9537CD7C6D43}" type="parTrans" cxnId="{EF5510A6-55AE-4FB3-ABF7-0F7E945E3A0F}">
      <dgm:prSet/>
      <dgm:spPr/>
      <dgm:t>
        <a:bodyPr/>
        <a:lstStyle/>
        <a:p>
          <a:endParaRPr lang="es-ES" sz="1200"/>
        </a:p>
      </dgm:t>
    </dgm:pt>
    <dgm:pt modelId="{D163A24D-3713-4C4A-8928-BBCCB260B7BD}" type="sibTrans" cxnId="{EF5510A6-55AE-4FB3-ABF7-0F7E945E3A0F}">
      <dgm:prSet/>
      <dgm:spPr/>
      <dgm:t>
        <a:bodyPr/>
        <a:lstStyle/>
        <a:p>
          <a:endParaRPr lang="es-ES" sz="1200"/>
        </a:p>
      </dgm:t>
    </dgm:pt>
    <dgm:pt modelId="{C0C22931-44A0-47B1-BBC1-1911E1ABD67C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Auxiliares</a:t>
          </a:r>
        </a:p>
        <a:p>
          <a:r>
            <a:rPr kumimoji="1" lang="es-MX" altLang="es-MX" sz="1200" dirty="0" smtClean="0">
              <a:latin typeface="+mn-lt"/>
            </a:rPr>
            <a:t>Enderezador(a)</a:t>
          </a:r>
        </a:p>
        <a:p>
          <a:r>
            <a:rPr kumimoji="1" lang="es-MX" altLang="es-MX" sz="1200" dirty="0" smtClean="0">
              <a:latin typeface="+mn-lt"/>
            </a:rPr>
            <a:t>Mecánicos(as)</a:t>
          </a:r>
        </a:p>
        <a:p>
          <a:r>
            <a:rPr kumimoji="1" lang="es-MX" altLang="es-MX" sz="1200" dirty="0" smtClean="0">
              <a:latin typeface="+mn-lt"/>
            </a:rPr>
            <a:t>Oficial Eléctrico</a:t>
          </a:r>
        </a:p>
        <a:p>
          <a:r>
            <a:rPr kumimoji="1" lang="es-MX" altLang="es-MX" sz="1200" dirty="0" smtClean="0">
              <a:latin typeface="+mn-lt"/>
            </a:rPr>
            <a:t>Operador(a)</a:t>
          </a:r>
        </a:p>
        <a:p>
          <a:r>
            <a:rPr kumimoji="1" lang="es-MX" altLang="es-MX" sz="1200" dirty="0" smtClean="0">
              <a:latin typeface="+mn-lt"/>
            </a:rPr>
            <a:t>Operador(a) Aspiradora Mecánica</a:t>
          </a:r>
        </a:p>
        <a:p>
          <a:r>
            <a:rPr kumimoji="1" lang="es-MX" altLang="es-MX" sz="1200" dirty="0" smtClean="0">
              <a:latin typeface="+mn-lt"/>
            </a:rPr>
            <a:t>Soldadores(as)</a:t>
          </a:r>
          <a:endParaRPr lang="es-ES" sz="1200" dirty="0"/>
        </a:p>
      </dgm:t>
    </dgm:pt>
    <dgm:pt modelId="{72E39E03-037D-4509-8CA0-BA8CE577E375}" type="parTrans" cxnId="{1FBC4320-A9B2-4216-9FDC-E570DD716E1F}">
      <dgm:prSet/>
      <dgm:spPr/>
      <dgm:t>
        <a:bodyPr/>
        <a:lstStyle/>
        <a:p>
          <a:endParaRPr lang="es-ES" sz="1200"/>
        </a:p>
      </dgm:t>
    </dgm:pt>
    <dgm:pt modelId="{0CF93CDE-3A63-4AD8-A761-A78AAE07AAAB}" type="sibTrans" cxnId="{1FBC4320-A9B2-4216-9FDC-E570DD716E1F}">
      <dgm:prSet/>
      <dgm:spPr/>
      <dgm:t>
        <a:bodyPr/>
        <a:lstStyle/>
        <a:p>
          <a:endParaRPr lang="es-ES" sz="1200"/>
        </a:p>
      </dgm:t>
    </dgm:pt>
    <dgm:pt modelId="{FF9BA4C9-2B72-4285-BF46-A69A346D04CB}" type="pres">
      <dgm:prSet presAssocID="{4FB1F751-56EF-4DB7-AB98-EE1C8B0D8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E3E7ADC-0B86-4FCB-9CA8-595923487ED0}" type="pres">
      <dgm:prSet presAssocID="{8D684A39-21FC-4F95-A678-178F017DDDF9}" presName="hierRoot1" presStyleCnt="0">
        <dgm:presLayoutVars>
          <dgm:hierBranch val="init"/>
        </dgm:presLayoutVars>
      </dgm:prSet>
      <dgm:spPr/>
    </dgm:pt>
    <dgm:pt modelId="{70061775-F0C7-4C95-A767-02F5AC406F0D}" type="pres">
      <dgm:prSet presAssocID="{8D684A39-21FC-4F95-A678-178F017DDDF9}" presName="rootComposite1" presStyleCnt="0"/>
      <dgm:spPr/>
    </dgm:pt>
    <dgm:pt modelId="{F32E14F8-E08D-4E38-9A8C-A7C1CADCB056}" type="pres">
      <dgm:prSet presAssocID="{8D684A39-21FC-4F95-A678-178F017DDDF9}" presName="rootText1" presStyleLbl="node0" presStyleIdx="0" presStyleCnt="1" custScaleY="55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8E2C89-7095-485F-B78C-C9744FC48BB0}" type="pres">
      <dgm:prSet presAssocID="{8D684A39-21FC-4F95-A678-178F017DDD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03CAFF-DC4C-4FB5-AA60-4E673441D7EC}" type="pres">
      <dgm:prSet presAssocID="{8D684A39-21FC-4F95-A678-178F017DDDF9}" presName="hierChild2" presStyleCnt="0"/>
      <dgm:spPr/>
    </dgm:pt>
    <dgm:pt modelId="{0C989539-5A50-478C-958E-6B442EDDFC97}" type="pres">
      <dgm:prSet presAssocID="{291758D3-C5F9-4A5F-888F-9537CD7C6D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60A9698-BA0B-441C-BCB4-4FB4AF7FBE05}" type="pres">
      <dgm:prSet presAssocID="{BB274212-1716-48B6-9BAF-825D18985AA0}" presName="hierRoot2" presStyleCnt="0">
        <dgm:presLayoutVars>
          <dgm:hierBranch/>
        </dgm:presLayoutVars>
      </dgm:prSet>
      <dgm:spPr/>
    </dgm:pt>
    <dgm:pt modelId="{280236A9-67BD-42AC-8EED-069284FC2FEB}" type="pres">
      <dgm:prSet presAssocID="{BB274212-1716-48B6-9BAF-825D18985AA0}" presName="rootComposite" presStyleCnt="0"/>
      <dgm:spPr/>
    </dgm:pt>
    <dgm:pt modelId="{02F33C27-CD9A-43BF-BFC6-02AB9E2F8E57}" type="pres">
      <dgm:prSet presAssocID="{BB274212-1716-48B6-9BAF-825D18985AA0}" presName="rootText" presStyleLbl="node2" presStyleIdx="0" presStyleCnt="1" custScaleY="540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54B2B-CCF1-4C62-83B5-B6A0DCD325FD}" type="pres">
      <dgm:prSet presAssocID="{BB274212-1716-48B6-9BAF-825D18985AA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70F45FF-CC9A-4FAF-92F9-4CB5F01DF49C}" type="pres">
      <dgm:prSet presAssocID="{BB274212-1716-48B6-9BAF-825D18985AA0}" presName="hierChild4" presStyleCnt="0"/>
      <dgm:spPr/>
    </dgm:pt>
    <dgm:pt modelId="{0359B596-75AF-4477-ACAF-AECBD3B10BD8}" type="pres">
      <dgm:prSet presAssocID="{72E39E03-037D-4509-8CA0-BA8CE577E37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2CB7B9E-BC1C-4C39-BF6D-715F086C365E}" type="pres">
      <dgm:prSet presAssocID="{C0C22931-44A0-47B1-BBC1-1911E1ABD67C}" presName="hierRoot2" presStyleCnt="0">
        <dgm:presLayoutVars>
          <dgm:hierBranch val="init"/>
        </dgm:presLayoutVars>
      </dgm:prSet>
      <dgm:spPr/>
    </dgm:pt>
    <dgm:pt modelId="{99F4C4B3-5905-446A-9C69-4E7C8D9E2AF3}" type="pres">
      <dgm:prSet presAssocID="{C0C22931-44A0-47B1-BBC1-1911E1ABD67C}" presName="rootComposite" presStyleCnt="0"/>
      <dgm:spPr/>
    </dgm:pt>
    <dgm:pt modelId="{7891D3E3-20EF-4671-863A-F0F8FA87D5CB}" type="pres">
      <dgm:prSet presAssocID="{C0C22931-44A0-47B1-BBC1-1911E1ABD67C}" presName="rootText" presStyleLbl="node3" presStyleIdx="0" presStyleCnt="1" custScaleX="168563" custScaleY="235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8CBAE8-3F19-45AF-9B1C-0FCC61B96A55}" type="pres">
      <dgm:prSet presAssocID="{C0C22931-44A0-47B1-BBC1-1911E1ABD67C}" presName="rootConnector" presStyleLbl="node3" presStyleIdx="0" presStyleCnt="1"/>
      <dgm:spPr/>
      <dgm:t>
        <a:bodyPr/>
        <a:lstStyle/>
        <a:p>
          <a:endParaRPr lang="es-ES"/>
        </a:p>
      </dgm:t>
    </dgm:pt>
    <dgm:pt modelId="{F3B5B9C6-39FB-4298-B7B5-F1531AA5B1C1}" type="pres">
      <dgm:prSet presAssocID="{C0C22931-44A0-47B1-BBC1-1911E1ABD67C}" presName="hierChild4" presStyleCnt="0"/>
      <dgm:spPr/>
    </dgm:pt>
    <dgm:pt modelId="{E00FB173-C3A2-45C0-A56E-B37E9B57B273}" type="pres">
      <dgm:prSet presAssocID="{C0C22931-44A0-47B1-BBC1-1911E1ABD67C}" presName="hierChild5" presStyleCnt="0"/>
      <dgm:spPr/>
    </dgm:pt>
    <dgm:pt modelId="{D673A10A-C618-4547-9611-6FAC441B5E38}" type="pres">
      <dgm:prSet presAssocID="{BB274212-1716-48B6-9BAF-825D18985AA0}" presName="hierChild5" presStyleCnt="0"/>
      <dgm:spPr/>
    </dgm:pt>
    <dgm:pt modelId="{4B678085-6111-4962-8617-6938FD5C9BAC}" type="pres">
      <dgm:prSet presAssocID="{8D684A39-21FC-4F95-A678-178F017DDDF9}" presName="hierChild3" presStyleCnt="0"/>
      <dgm:spPr/>
    </dgm:pt>
  </dgm:ptLst>
  <dgm:cxnLst>
    <dgm:cxn modelId="{6C483C37-8947-4F29-8543-A2A73BB0AC72}" srcId="{4FB1F751-56EF-4DB7-AB98-EE1C8B0D8951}" destId="{8D684A39-21FC-4F95-A678-178F017DDDF9}" srcOrd="0" destOrd="0" parTransId="{DDBDE2AC-EFC8-4B0D-B6ED-9F6B9EF87D38}" sibTransId="{0F84E94C-0359-4B91-8C47-521B8873F657}"/>
    <dgm:cxn modelId="{1429A82B-28C3-41CA-9AD9-55AA6D115B36}" type="presOf" srcId="{BB274212-1716-48B6-9BAF-825D18985AA0}" destId="{99A54B2B-CCF1-4C62-83B5-B6A0DCD325FD}" srcOrd="1" destOrd="0" presId="urn:microsoft.com/office/officeart/2005/8/layout/orgChart1"/>
    <dgm:cxn modelId="{1FBC4320-A9B2-4216-9FDC-E570DD716E1F}" srcId="{BB274212-1716-48B6-9BAF-825D18985AA0}" destId="{C0C22931-44A0-47B1-BBC1-1911E1ABD67C}" srcOrd="0" destOrd="0" parTransId="{72E39E03-037D-4509-8CA0-BA8CE577E375}" sibTransId="{0CF93CDE-3A63-4AD8-A761-A78AAE07AAAB}"/>
    <dgm:cxn modelId="{E1AA07F9-1EAD-49E6-9461-C8D2C6018F22}" type="presOf" srcId="{4FB1F751-56EF-4DB7-AB98-EE1C8B0D8951}" destId="{FF9BA4C9-2B72-4285-BF46-A69A346D04CB}" srcOrd="0" destOrd="0" presId="urn:microsoft.com/office/officeart/2005/8/layout/orgChart1"/>
    <dgm:cxn modelId="{29156CDC-14EC-4E3E-A003-C3BB7143B038}" type="presOf" srcId="{C0C22931-44A0-47B1-BBC1-1911E1ABD67C}" destId="{7891D3E3-20EF-4671-863A-F0F8FA87D5CB}" srcOrd="0" destOrd="0" presId="urn:microsoft.com/office/officeart/2005/8/layout/orgChart1"/>
    <dgm:cxn modelId="{07C0F02E-7F18-4DAA-87A9-9A00725AFE40}" type="presOf" srcId="{72E39E03-037D-4509-8CA0-BA8CE577E375}" destId="{0359B596-75AF-4477-ACAF-AECBD3B10BD8}" srcOrd="0" destOrd="0" presId="urn:microsoft.com/office/officeart/2005/8/layout/orgChart1"/>
    <dgm:cxn modelId="{EF5510A6-55AE-4FB3-ABF7-0F7E945E3A0F}" srcId="{8D684A39-21FC-4F95-A678-178F017DDDF9}" destId="{BB274212-1716-48B6-9BAF-825D18985AA0}" srcOrd="0" destOrd="0" parTransId="{291758D3-C5F9-4A5F-888F-9537CD7C6D43}" sibTransId="{D163A24D-3713-4C4A-8928-BBCCB260B7BD}"/>
    <dgm:cxn modelId="{64DF8D55-E249-46D4-9B8A-AE23C80F9043}" type="presOf" srcId="{8D684A39-21FC-4F95-A678-178F017DDDF9}" destId="{188E2C89-7095-485F-B78C-C9744FC48BB0}" srcOrd="1" destOrd="0" presId="urn:microsoft.com/office/officeart/2005/8/layout/orgChart1"/>
    <dgm:cxn modelId="{5026353C-0376-4B60-A84B-3DE14DD09EF4}" type="presOf" srcId="{BB274212-1716-48B6-9BAF-825D18985AA0}" destId="{02F33C27-CD9A-43BF-BFC6-02AB9E2F8E57}" srcOrd="0" destOrd="0" presId="urn:microsoft.com/office/officeart/2005/8/layout/orgChart1"/>
    <dgm:cxn modelId="{1BC7138B-D628-4E5E-918C-091125F9FF91}" type="presOf" srcId="{8D684A39-21FC-4F95-A678-178F017DDDF9}" destId="{F32E14F8-E08D-4E38-9A8C-A7C1CADCB056}" srcOrd="0" destOrd="0" presId="urn:microsoft.com/office/officeart/2005/8/layout/orgChart1"/>
    <dgm:cxn modelId="{C4C3A3F9-B6B1-4E18-B3CB-2705DFB5E6D4}" type="presOf" srcId="{291758D3-C5F9-4A5F-888F-9537CD7C6D43}" destId="{0C989539-5A50-478C-958E-6B442EDDFC97}" srcOrd="0" destOrd="0" presId="urn:microsoft.com/office/officeart/2005/8/layout/orgChart1"/>
    <dgm:cxn modelId="{CBCA2242-5F67-48A1-8EBC-168101F0001D}" type="presOf" srcId="{C0C22931-44A0-47B1-BBC1-1911E1ABD67C}" destId="{C78CBAE8-3F19-45AF-9B1C-0FCC61B96A55}" srcOrd="1" destOrd="0" presId="urn:microsoft.com/office/officeart/2005/8/layout/orgChart1"/>
    <dgm:cxn modelId="{64E4FACA-EE3F-4ED3-8EE1-F8AC8AC9D66E}" type="presParOf" srcId="{FF9BA4C9-2B72-4285-BF46-A69A346D04CB}" destId="{6E3E7ADC-0B86-4FCB-9CA8-595923487ED0}" srcOrd="0" destOrd="0" presId="urn:microsoft.com/office/officeart/2005/8/layout/orgChart1"/>
    <dgm:cxn modelId="{75B20BE0-C8D6-4F3B-9FCE-0380A46F955E}" type="presParOf" srcId="{6E3E7ADC-0B86-4FCB-9CA8-595923487ED0}" destId="{70061775-F0C7-4C95-A767-02F5AC406F0D}" srcOrd="0" destOrd="0" presId="urn:microsoft.com/office/officeart/2005/8/layout/orgChart1"/>
    <dgm:cxn modelId="{46787B26-B877-4719-8E32-775FF219C99E}" type="presParOf" srcId="{70061775-F0C7-4C95-A767-02F5AC406F0D}" destId="{F32E14F8-E08D-4E38-9A8C-A7C1CADCB056}" srcOrd="0" destOrd="0" presId="urn:microsoft.com/office/officeart/2005/8/layout/orgChart1"/>
    <dgm:cxn modelId="{6F9116C1-918D-4693-8063-2EFC8290105E}" type="presParOf" srcId="{70061775-F0C7-4C95-A767-02F5AC406F0D}" destId="{188E2C89-7095-485F-B78C-C9744FC48BB0}" srcOrd="1" destOrd="0" presId="urn:microsoft.com/office/officeart/2005/8/layout/orgChart1"/>
    <dgm:cxn modelId="{145556EE-0D9D-4322-A297-02A4B705D524}" type="presParOf" srcId="{6E3E7ADC-0B86-4FCB-9CA8-595923487ED0}" destId="{C003CAFF-DC4C-4FB5-AA60-4E673441D7EC}" srcOrd="1" destOrd="0" presId="urn:microsoft.com/office/officeart/2005/8/layout/orgChart1"/>
    <dgm:cxn modelId="{74A6BFB3-2995-434B-81A2-BAB68F5E28B2}" type="presParOf" srcId="{C003CAFF-DC4C-4FB5-AA60-4E673441D7EC}" destId="{0C989539-5A50-478C-958E-6B442EDDFC97}" srcOrd="0" destOrd="0" presId="urn:microsoft.com/office/officeart/2005/8/layout/orgChart1"/>
    <dgm:cxn modelId="{FA101F30-D2C8-4921-9744-690C146E6D8A}" type="presParOf" srcId="{C003CAFF-DC4C-4FB5-AA60-4E673441D7EC}" destId="{060A9698-BA0B-441C-BCB4-4FB4AF7FBE05}" srcOrd="1" destOrd="0" presId="urn:microsoft.com/office/officeart/2005/8/layout/orgChart1"/>
    <dgm:cxn modelId="{36393FE5-F881-4D34-A6C9-96DEFFB60B49}" type="presParOf" srcId="{060A9698-BA0B-441C-BCB4-4FB4AF7FBE05}" destId="{280236A9-67BD-42AC-8EED-069284FC2FEB}" srcOrd="0" destOrd="0" presId="urn:microsoft.com/office/officeart/2005/8/layout/orgChart1"/>
    <dgm:cxn modelId="{A9F918EC-09D7-48FE-B0E7-EE634A7BF4BD}" type="presParOf" srcId="{280236A9-67BD-42AC-8EED-069284FC2FEB}" destId="{02F33C27-CD9A-43BF-BFC6-02AB9E2F8E57}" srcOrd="0" destOrd="0" presId="urn:microsoft.com/office/officeart/2005/8/layout/orgChart1"/>
    <dgm:cxn modelId="{1DD67327-2EC7-4CAD-81F5-63DF0898681A}" type="presParOf" srcId="{280236A9-67BD-42AC-8EED-069284FC2FEB}" destId="{99A54B2B-CCF1-4C62-83B5-B6A0DCD325FD}" srcOrd="1" destOrd="0" presId="urn:microsoft.com/office/officeart/2005/8/layout/orgChart1"/>
    <dgm:cxn modelId="{375368C6-ACD0-4852-879E-DAFF936F9AA2}" type="presParOf" srcId="{060A9698-BA0B-441C-BCB4-4FB4AF7FBE05}" destId="{570F45FF-CC9A-4FAF-92F9-4CB5F01DF49C}" srcOrd="1" destOrd="0" presId="urn:microsoft.com/office/officeart/2005/8/layout/orgChart1"/>
    <dgm:cxn modelId="{16FF3DB1-F9F1-4D37-8902-EE27015057FA}" type="presParOf" srcId="{570F45FF-CC9A-4FAF-92F9-4CB5F01DF49C}" destId="{0359B596-75AF-4477-ACAF-AECBD3B10BD8}" srcOrd="0" destOrd="0" presId="urn:microsoft.com/office/officeart/2005/8/layout/orgChart1"/>
    <dgm:cxn modelId="{55F20F8B-9551-41E7-99B3-8F69DEA6A994}" type="presParOf" srcId="{570F45FF-CC9A-4FAF-92F9-4CB5F01DF49C}" destId="{62CB7B9E-BC1C-4C39-BF6D-715F086C365E}" srcOrd="1" destOrd="0" presId="urn:microsoft.com/office/officeart/2005/8/layout/orgChart1"/>
    <dgm:cxn modelId="{5FA6A21B-0EC4-4016-867E-53228E6AA524}" type="presParOf" srcId="{62CB7B9E-BC1C-4C39-BF6D-715F086C365E}" destId="{99F4C4B3-5905-446A-9C69-4E7C8D9E2AF3}" srcOrd="0" destOrd="0" presId="urn:microsoft.com/office/officeart/2005/8/layout/orgChart1"/>
    <dgm:cxn modelId="{AE2C1CBF-A981-442E-9D6B-EB5E00C5A275}" type="presParOf" srcId="{99F4C4B3-5905-446A-9C69-4E7C8D9E2AF3}" destId="{7891D3E3-20EF-4671-863A-F0F8FA87D5CB}" srcOrd="0" destOrd="0" presId="urn:microsoft.com/office/officeart/2005/8/layout/orgChart1"/>
    <dgm:cxn modelId="{8250DB35-4B81-4BDF-A71F-FEAF30E7B98C}" type="presParOf" srcId="{99F4C4B3-5905-446A-9C69-4E7C8D9E2AF3}" destId="{C78CBAE8-3F19-45AF-9B1C-0FCC61B96A55}" srcOrd="1" destOrd="0" presId="urn:microsoft.com/office/officeart/2005/8/layout/orgChart1"/>
    <dgm:cxn modelId="{E904AA23-7649-4B4B-957C-9CC4414324D7}" type="presParOf" srcId="{62CB7B9E-BC1C-4C39-BF6D-715F086C365E}" destId="{F3B5B9C6-39FB-4298-B7B5-F1531AA5B1C1}" srcOrd="1" destOrd="0" presId="urn:microsoft.com/office/officeart/2005/8/layout/orgChart1"/>
    <dgm:cxn modelId="{29EF864A-042F-44B5-84D9-C35B2209C0DA}" type="presParOf" srcId="{62CB7B9E-BC1C-4C39-BF6D-715F086C365E}" destId="{E00FB173-C3A2-45C0-A56E-B37E9B57B273}" srcOrd="2" destOrd="0" presId="urn:microsoft.com/office/officeart/2005/8/layout/orgChart1"/>
    <dgm:cxn modelId="{C07096D9-C228-4640-9F5C-562436A478F6}" type="presParOf" srcId="{060A9698-BA0B-441C-BCB4-4FB4AF7FBE05}" destId="{D673A10A-C618-4547-9611-6FAC441B5E38}" srcOrd="2" destOrd="0" presId="urn:microsoft.com/office/officeart/2005/8/layout/orgChart1"/>
    <dgm:cxn modelId="{5C39F788-43F8-431B-A560-746193C7068A}" type="presParOf" srcId="{6E3E7ADC-0B86-4FCB-9CA8-595923487ED0}" destId="{4B678085-6111-4962-8617-6938FD5C9B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0F724F1-F45A-4FA9-8601-803A4966843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25B1D-0B89-43BB-A1A2-C7E3A24253C1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Encargados(as) </a:t>
          </a:r>
        </a:p>
      </dgm:t>
    </dgm:pt>
    <dgm:pt modelId="{0B43DF7F-A82B-4C24-952A-1F2B1128AF7B}" type="parTrans" cxnId="{3E4E742D-FB28-455C-98F9-49E24AA40B2C}">
      <dgm:prSet/>
      <dgm:spPr/>
      <dgm:t>
        <a:bodyPr/>
        <a:lstStyle/>
        <a:p>
          <a:endParaRPr lang="es-ES" sz="1200"/>
        </a:p>
      </dgm:t>
    </dgm:pt>
    <dgm:pt modelId="{088D698C-0679-4220-ABA6-8679422E8A53}" type="sibTrans" cxnId="{3E4E742D-FB28-455C-98F9-49E24AA40B2C}">
      <dgm:prSet/>
      <dgm:spPr/>
      <dgm:t>
        <a:bodyPr/>
        <a:lstStyle/>
        <a:p>
          <a:endParaRPr lang="es-ES" sz="1200"/>
        </a:p>
      </dgm:t>
    </dgm:pt>
    <dgm:pt modelId="{EE46A52E-B3DA-4BFA-A53E-4DAE3AF1DAB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Mantenimiento Vial</a:t>
          </a:r>
          <a:endParaRPr lang="es-ES" sz="1200" dirty="0"/>
        </a:p>
      </dgm:t>
    </dgm:pt>
    <dgm:pt modelId="{5A69ABBA-C5C0-46D4-B7A0-DA0EED42E3E3}" type="parTrans" cxnId="{279CC715-8769-4D73-8274-10038F774B5A}">
      <dgm:prSet/>
      <dgm:spPr/>
      <dgm:t>
        <a:bodyPr/>
        <a:lstStyle/>
        <a:p>
          <a:endParaRPr lang="es-ES" sz="1200"/>
        </a:p>
      </dgm:t>
    </dgm:pt>
    <dgm:pt modelId="{0E2B3EC8-7D16-4EDC-A42C-69D79826F8CB}" type="sibTrans" cxnId="{279CC715-8769-4D73-8274-10038F774B5A}">
      <dgm:prSet/>
      <dgm:spPr/>
      <dgm:t>
        <a:bodyPr/>
        <a:lstStyle/>
        <a:p>
          <a:endParaRPr lang="es-ES" sz="1200"/>
        </a:p>
      </dgm:t>
    </dgm:pt>
    <dgm:pt modelId="{239F4954-DF68-4820-923D-98CD5E0F3F5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Albañiles   </a:t>
          </a:r>
        </a:p>
        <a:p>
          <a:r>
            <a:rPr kumimoji="1" lang="es-MX" altLang="es-MX" sz="1200" dirty="0" smtClean="0">
              <a:latin typeface="+mn-lt"/>
            </a:rPr>
            <a:t>Auxiliares   </a:t>
          </a:r>
        </a:p>
        <a:p>
          <a:r>
            <a:rPr kumimoji="1" lang="es-MX" altLang="es-MX" sz="1200" dirty="0" smtClean="0">
              <a:latin typeface="+mn-lt"/>
            </a:rPr>
            <a:t>Ayudantes Generales   </a:t>
          </a:r>
        </a:p>
        <a:p>
          <a:r>
            <a:rPr kumimoji="1" lang="es-ES" altLang="es-MX" sz="1200" dirty="0" smtClean="0">
              <a:latin typeface="+mn-lt"/>
            </a:rPr>
            <a:t>Carpintero   </a:t>
          </a:r>
        </a:p>
        <a:p>
          <a:r>
            <a:rPr kumimoji="1" lang="es-ES" altLang="es-MX" sz="1200" dirty="0" smtClean="0">
              <a:latin typeface="+mn-lt"/>
            </a:rPr>
            <a:t> Choferes   </a:t>
          </a:r>
        </a:p>
        <a:p>
          <a:r>
            <a:rPr kumimoji="1" lang="es-ES" altLang="es-MX" sz="1200" dirty="0" smtClean="0">
              <a:latin typeface="+mn-lt"/>
            </a:rPr>
            <a:t>Encargados(as) Sección  </a:t>
          </a:r>
        </a:p>
        <a:p>
          <a:r>
            <a:rPr kumimoji="1" lang="es-ES" altLang="es-MX" sz="1200" dirty="0" smtClean="0">
              <a:latin typeface="+mn-lt"/>
            </a:rPr>
            <a:t>Mayordomos(as)</a:t>
          </a:r>
        </a:p>
      </dgm:t>
    </dgm:pt>
    <dgm:pt modelId="{BD24B453-FE39-40E3-B23B-95A335260579}" type="parTrans" cxnId="{30594252-6170-403E-B47E-8AC81C132D70}">
      <dgm:prSet/>
      <dgm:spPr/>
      <dgm:t>
        <a:bodyPr/>
        <a:lstStyle/>
        <a:p>
          <a:endParaRPr lang="es-ES" sz="1200"/>
        </a:p>
      </dgm:t>
    </dgm:pt>
    <dgm:pt modelId="{61133E35-965E-4896-A29C-7B790C1B262D}" type="sibTrans" cxnId="{30594252-6170-403E-B47E-8AC81C132D70}">
      <dgm:prSet/>
      <dgm:spPr/>
      <dgm:t>
        <a:bodyPr/>
        <a:lstStyle/>
        <a:p>
          <a:endParaRPr lang="es-ES" sz="1200"/>
        </a:p>
      </dgm:t>
    </dgm:pt>
    <dgm:pt modelId="{9EA3CB7D-F4FF-46B8-AF88-5E738C15AD70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Oficiales Eléctricos</a:t>
          </a:r>
        </a:p>
        <a:p>
          <a:r>
            <a:rPr kumimoji="1" lang="es-ES" altLang="es-MX" sz="1200" dirty="0" smtClean="0">
              <a:latin typeface="+mn-lt"/>
            </a:rPr>
            <a:t>Operadores(as) Máquina Liviana</a:t>
          </a:r>
        </a:p>
        <a:p>
          <a:r>
            <a:rPr kumimoji="1" lang="es-ES" altLang="es-MX" sz="1200" dirty="0" smtClean="0">
              <a:latin typeface="+mn-lt"/>
            </a:rPr>
            <a:t>Pintores(as)</a:t>
          </a:r>
        </a:p>
        <a:p>
          <a:r>
            <a:rPr kumimoji="1" lang="es-ES" altLang="es-MX" sz="1200" dirty="0" smtClean="0">
              <a:latin typeface="+mn-lt"/>
            </a:rPr>
            <a:t>Plomeros(as)</a:t>
          </a:r>
        </a:p>
        <a:p>
          <a:r>
            <a:rPr kumimoji="1" lang="es-ES" altLang="es-MX" sz="1200" dirty="0" smtClean="0">
              <a:latin typeface="+mn-lt"/>
            </a:rPr>
            <a:t>Soldadores(as) </a:t>
          </a:r>
        </a:p>
        <a:p>
          <a:r>
            <a:rPr kumimoji="1" lang="es-ES" altLang="es-MX" sz="1200" dirty="0" smtClean="0">
              <a:latin typeface="+mn-lt"/>
            </a:rPr>
            <a:t>Vigilante</a:t>
          </a:r>
          <a:endParaRPr lang="es-ES" sz="1200" dirty="0"/>
        </a:p>
      </dgm:t>
    </dgm:pt>
    <dgm:pt modelId="{71D88814-F113-4C14-867F-6D1E55AEAB7C}" type="parTrans" cxnId="{E5BFA50C-F374-4E98-896A-8C731B71896B}">
      <dgm:prSet/>
      <dgm:spPr/>
      <dgm:t>
        <a:bodyPr/>
        <a:lstStyle/>
        <a:p>
          <a:endParaRPr lang="es-ES" sz="1200"/>
        </a:p>
      </dgm:t>
    </dgm:pt>
    <dgm:pt modelId="{830B3894-B7EF-4CC6-8107-5AE9F791348C}" type="sibTrans" cxnId="{E5BFA50C-F374-4E98-896A-8C731B71896B}">
      <dgm:prSet/>
      <dgm:spPr/>
      <dgm:t>
        <a:bodyPr/>
        <a:lstStyle/>
        <a:p>
          <a:endParaRPr lang="es-ES" sz="1200"/>
        </a:p>
      </dgm:t>
    </dgm:pt>
    <dgm:pt modelId="{E708B015-C4B2-4B1E-8EC9-D60466CBAE59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0B69C1C-7DE7-49D8-ADF7-0B9436BDBE8C}" type="sibTrans" cxnId="{893DF6B3-2A86-486F-A374-A62EECA84022}">
      <dgm:prSet/>
      <dgm:spPr/>
      <dgm:t>
        <a:bodyPr/>
        <a:lstStyle/>
        <a:p>
          <a:endParaRPr lang="es-ES"/>
        </a:p>
      </dgm:t>
    </dgm:pt>
    <dgm:pt modelId="{52F4B63F-DB2F-4F07-8179-BA2BAD71AD32}" type="parTrans" cxnId="{893DF6B3-2A86-486F-A374-A62EECA84022}">
      <dgm:prSet/>
      <dgm:spPr/>
      <dgm:t>
        <a:bodyPr/>
        <a:lstStyle/>
        <a:p>
          <a:endParaRPr lang="es-ES"/>
        </a:p>
      </dgm:t>
    </dgm:pt>
    <dgm:pt modelId="{0362809D-352C-453B-8224-A779299A7EB1}" type="pres">
      <dgm:prSet presAssocID="{30F724F1-F45A-4FA9-8601-803A496684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7E18FAC-743A-4825-AE29-E7487CD537A3}" type="pres">
      <dgm:prSet presAssocID="{EE46A52E-B3DA-4BFA-A53E-4DAE3AF1DAB4}" presName="hierRoot1" presStyleCnt="0">
        <dgm:presLayoutVars>
          <dgm:hierBranch val="init"/>
        </dgm:presLayoutVars>
      </dgm:prSet>
      <dgm:spPr/>
    </dgm:pt>
    <dgm:pt modelId="{09139D56-4ED1-44A8-9976-31200CACCD30}" type="pres">
      <dgm:prSet presAssocID="{EE46A52E-B3DA-4BFA-A53E-4DAE3AF1DAB4}" presName="rootComposite1" presStyleCnt="0"/>
      <dgm:spPr/>
    </dgm:pt>
    <dgm:pt modelId="{DAAAA6A5-9858-42EB-9F0E-80257B317039}" type="pres">
      <dgm:prSet presAssocID="{EE46A52E-B3DA-4BFA-A53E-4DAE3AF1DAB4}" presName="rootText1" presStyleLbl="node0" presStyleIdx="0" presStyleCnt="1" custScaleX="167048" custScaleY="83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B215B5-0FC8-42D4-B740-EF189521033F}" type="pres">
      <dgm:prSet presAssocID="{EE46A52E-B3DA-4BFA-A53E-4DAE3AF1DA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D614746-73C9-4EA3-AE22-AC336AA58222}" type="pres">
      <dgm:prSet presAssocID="{EE46A52E-B3DA-4BFA-A53E-4DAE3AF1DAB4}" presName="hierChild2" presStyleCnt="0"/>
      <dgm:spPr/>
    </dgm:pt>
    <dgm:pt modelId="{BA4AA67A-7CC2-43DE-8335-6630ABE60915}" type="pres">
      <dgm:prSet presAssocID="{0B43DF7F-A82B-4C24-952A-1F2B1128AF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7630980-62CA-4ED9-8704-B14B959ECFAD}" type="pres">
      <dgm:prSet presAssocID="{F2025B1D-0B89-43BB-A1A2-C7E3A24253C1}" presName="hierRoot2" presStyleCnt="0">
        <dgm:presLayoutVars>
          <dgm:hierBranch/>
        </dgm:presLayoutVars>
      </dgm:prSet>
      <dgm:spPr/>
    </dgm:pt>
    <dgm:pt modelId="{B02280B2-8B16-4233-BC6A-29C4AD3336AF}" type="pres">
      <dgm:prSet presAssocID="{F2025B1D-0B89-43BB-A1A2-C7E3A24253C1}" presName="rootComposite" presStyleCnt="0"/>
      <dgm:spPr/>
    </dgm:pt>
    <dgm:pt modelId="{C70EDEF7-1A91-492C-999B-FAB97CFB6CD6}" type="pres">
      <dgm:prSet presAssocID="{F2025B1D-0B89-43BB-A1A2-C7E3A24253C1}" presName="rootText" presStyleLbl="node2" presStyleIdx="0" presStyleCnt="1" custScaleX="110000" custScaleY="10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D296A8-5E80-4E24-BB52-338D4329D3BE}" type="pres">
      <dgm:prSet presAssocID="{F2025B1D-0B89-43BB-A1A2-C7E3A24253C1}" presName="rootConnector" presStyleLbl="node2" presStyleIdx="0" presStyleCnt="1"/>
      <dgm:spPr/>
      <dgm:t>
        <a:bodyPr/>
        <a:lstStyle/>
        <a:p>
          <a:endParaRPr lang="es-ES"/>
        </a:p>
      </dgm:t>
    </dgm:pt>
    <dgm:pt modelId="{3B9D7FAD-3BF7-4778-A63D-EE97D0422C9F}" type="pres">
      <dgm:prSet presAssocID="{F2025B1D-0B89-43BB-A1A2-C7E3A24253C1}" presName="hierChild4" presStyleCnt="0"/>
      <dgm:spPr/>
    </dgm:pt>
    <dgm:pt modelId="{458FB57A-D260-4740-91AF-B5C8FADB045F}" type="pres">
      <dgm:prSet presAssocID="{BD24B453-FE39-40E3-B23B-95A335260579}" presName="Name35" presStyleLbl="parChTrans1D3" presStyleIdx="0" presStyleCnt="2"/>
      <dgm:spPr/>
      <dgm:t>
        <a:bodyPr/>
        <a:lstStyle/>
        <a:p>
          <a:endParaRPr lang="es-ES"/>
        </a:p>
      </dgm:t>
    </dgm:pt>
    <dgm:pt modelId="{4C7DB26B-9AEB-4E57-9B40-998078EF2764}" type="pres">
      <dgm:prSet presAssocID="{239F4954-DF68-4820-923D-98CD5E0F3F54}" presName="hierRoot2" presStyleCnt="0">
        <dgm:presLayoutVars>
          <dgm:hierBranch val="init"/>
        </dgm:presLayoutVars>
      </dgm:prSet>
      <dgm:spPr/>
    </dgm:pt>
    <dgm:pt modelId="{69EBC4FB-AA56-4C60-9D0A-0FDA021D9BDC}" type="pres">
      <dgm:prSet presAssocID="{239F4954-DF68-4820-923D-98CD5E0F3F54}" presName="rootComposite" presStyleCnt="0"/>
      <dgm:spPr/>
    </dgm:pt>
    <dgm:pt modelId="{74ED4AB6-7E1A-420D-AA7A-8643DDDDAA49}" type="pres">
      <dgm:prSet presAssocID="{239F4954-DF68-4820-923D-98CD5E0F3F54}" presName="rootText" presStyleLbl="node3" presStyleIdx="0" presStyleCnt="2" custScaleX="190354" custScaleY="297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813F95-5A92-4304-A189-BBEB0D66CAA3}" type="pres">
      <dgm:prSet presAssocID="{239F4954-DF68-4820-923D-98CD5E0F3F54}" presName="rootConnector" presStyleLbl="node3" presStyleIdx="0" presStyleCnt="2"/>
      <dgm:spPr/>
      <dgm:t>
        <a:bodyPr/>
        <a:lstStyle/>
        <a:p>
          <a:endParaRPr lang="es-ES"/>
        </a:p>
      </dgm:t>
    </dgm:pt>
    <dgm:pt modelId="{633F618E-B282-4AF0-8413-B8D38925847F}" type="pres">
      <dgm:prSet presAssocID="{239F4954-DF68-4820-923D-98CD5E0F3F54}" presName="hierChild4" presStyleCnt="0"/>
      <dgm:spPr/>
    </dgm:pt>
    <dgm:pt modelId="{899A1CCC-18DC-49AA-AFF7-DFBDD6659BE2}" type="pres">
      <dgm:prSet presAssocID="{239F4954-DF68-4820-923D-98CD5E0F3F54}" presName="hierChild5" presStyleCnt="0"/>
      <dgm:spPr/>
    </dgm:pt>
    <dgm:pt modelId="{3549A822-1A32-46C2-B4F4-3FF1DB0E3586}" type="pres">
      <dgm:prSet presAssocID="{71D88814-F113-4C14-867F-6D1E55AEAB7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3140C0A7-C71E-4CD0-A12D-719C63EC21D2}" type="pres">
      <dgm:prSet presAssocID="{9EA3CB7D-F4FF-46B8-AF88-5E738C15AD70}" presName="hierRoot2" presStyleCnt="0">
        <dgm:presLayoutVars>
          <dgm:hierBranch val="init"/>
        </dgm:presLayoutVars>
      </dgm:prSet>
      <dgm:spPr/>
    </dgm:pt>
    <dgm:pt modelId="{7C8CE7C8-0D5D-44A0-BA87-0D35640CE63F}" type="pres">
      <dgm:prSet presAssocID="{9EA3CB7D-F4FF-46B8-AF88-5E738C15AD70}" presName="rootComposite" presStyleCnt="0"/>
      <dgm:spPr/>
    </dgm:pt>
    <dgm:pt modelId="{0D21AB22-F039-4EA5-A53C-FB4C033D9C64}" type="pres">
      <dgm:prSet presAssocID="{9EA3CB7D-F4FF-46B8-AF88-5E738C15AD70}" presName="rootText" presStyleLbl="node3" presStyleIdx="1" presStyleCnt="2" custScaleX="183712" custScaleY="301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FF1066-819C-4CAD-B25E-E04896C3FAE5}" type="pres">
      <dgm:prSet presAssocID="{9EA3CB7D-F4FF-46B8-AF88-5E738C15AD70}" presName="rootConnector" presStyleLbl="node3" presStyleIdx="1" presStyleCnt="2"/>
      <dgm:spPr/>
      <dgm:t>
        <a:bodyPr/>
        <a:lstStyle/>
        <a:p>
          <a:endParaRPr lang="es-ES"/>
        </a:p>
      </dgm:t>
    </dgm:pt>
    <dgm:pt modelId="{5E66DB08-91B0-4F06-B5ED-55785D307F28}" type="pres">
      <dgm:prSet presAssocID="{9EA3CB7D-F4FF-46B8-AF88-5E738C15AD70}" presName="hierChild4" presStyleCnt="0"/>
      <dgm:spPr/>
    </dgm:pt>
    <dgm:pt modelId="{8F8E09CE-473D-471B-87E1-39BF18405E2C}" type="pres">
      <dgm:prSet presAssocID="{9EA3CB7D-F4FF-46B8-AF88-5E738C15AD70}" presName="hierChild5" presStyleCnt="0"/>
      <dgm:spPr/>
    </dgm:pt>
    <dgm:pt modelId="{2B2522E8-661C-441A-ABB0-1F61C82055D6}" type="pres">
      <dgm:prSet presAssocID="{F2025B1D-0B89-43BB-A1A2-C7E3A24253C1}" presName="hierChild5" presStyleCnt="0"/>
      <dgm:spPr/>
    </dgm:pt>
    <dgm:pt modelId="{0C95B6D2-AEEF-45F3-B80F-7868FB7FBD79}" type="pres">
      <dgm:prSet presAssocID="{EE46A52E-B3DA-4BFA-A53E-4DAE3AF1DAB4}" presName="hierChild3" presStyleCnt="0"/>
      <dgm:spPr/>
    </dgm:pt>
    <dgm:pt modelId="{A04EED12-4E9E-49CC-91FC-B57D8BC55F1E}" type="pres">
      <dgm:prSet presAssocID="{52F4B63F-DB2F-4F07-8179-BA2BAD71AD32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B7C4FDF-25AD-48EC-AD5F-E5A5AA5ED9BB}" type="pres">
      <dgm:prSet presAssocID="{E708B015-C4B2-4B1E-8EC9-D60466CBAE59}" presName="hierRoot3" presStyleCnt="0">
        <dgm:presLayoutVars>
          <dgm:hierBranch val="init"/>
        </dgm:presLayoutVars>
      </dgm:prSet>
      <dgm:spPr/>
    </dgm:pt>
    <dgm:pt modelId="{B3898815-B711-49FB-9330-7DBC8FAB0D78}" type="pres">
      <dgm:prSet presAssocID="{E708B015-C4B2-4B1E-8EC9-D60466CBAE59}" presName="rootComposite3" presStyleCnt="0"/>
      <dgm:spPr/>
    </dgm:pt>
    <dgm:pt modelId="{BC87D255-7E80-4E11-B27A-F9C9DE88A825}" type="pres">
      <dgm:prSet presAssocID="{E708B015-C4B2-4B1E-8EC9-D60466CBAE5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C71ED4-1218-4BF2-8609-C6A07EDBB2D8}" type="pres">
      <dgm:prSet presAssocID="{E708B015-C4B2-4B1E-8EC9-D60466CBAE5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1247E2C-F897-4343-ABC6-46B3F49285F1}" type="pres">
      <dgm:prSet presAssocID="{E708B015-C4B2-4B1E-8EC9-D60466CBAE59}" presName="hierChild6" presStyleCnt="0"/>
      <dgm:spPr/>
    </dgm:pt>
    <dgm:pt modelId="{796BF854-B596-4B4E-BD96-FD3A9AC00624}" type="pres">
      <dgm:prSet presAssocID="{E708B015-C4B2-4B1E-8EC9-D60466CBAE59}" presName="hierChild7" presStyleCnt="0"/>
      <dgm:spPr/>
    </dgm:pt>
  </dgm:ptLst>
  <dgm:cxnLst>
    <dgm:cxn modelId="{893DF6B3-2A86-486F-A374-A62EECA84022}" srcId="{EE46A52E-B3DA-4BFA-A53E-4DAE3AF1DAB4}" destId="{E708B015-C4B2-4B1E-8EC9-D60466CBAE59}" srcOrd="1" destOrd="0" parTransId="{52F4B63F-DB2F-4F07-8179-BA2BAD71AD32}" sibTransId="{D0B69C1C-7DE7-49D8-ADF7-0B9436BDBE8C}"/>
    <dgm:cxn modelId="{30594252-6170-403E-B47E-8AC81C132D70}" srcId="{F2025B1D-0B89-43BB-A1A2-C7E3A24253C1}" destId="{239F4954-DF68-4820-923D-98CD5E0F3F54}" srcOrd="0" destOrd="0" parTransId="{BD24B453-FE39-40E3-B23B-95A335260579}" sibTransId="{61133E35-965E-4896-A29C-7B790C1B262D}"/>
    <dgm:cxn modelId="{6E1B2EA2-FE29-479A-B91E-969518AE3381}" type="presOf" srcId="{9EA3CB7D-F4FF-46B8-AF88-5E738C15AD70}" destId="{5BFF1066-819C-4CAD-B25E-E04896C3FAE5}" srcOrd="1" destOrd="0" presId="urn:microsoft.com/office/officeart/2005/8/layout/orgChart1"/>
    <dgm:cxn modelId="{0158A0C4-2142-4074-BEFC-1627FFA5E9FD}" type="presOf" srcId="{9EA3CB7D-F4FF-46B8-AF88-5E738C15AD70}" destId="{0D21AB22-F039-4EA5-A53C-FB4C033D9C64}" srcOrd="0" destOrd="0" presId="urn:microsoft.com/office/officeart/2005/8/layout/orgChart1"/>
    <dgm:cxn modelId="{E5BFA50C-F374-4E98-896A-8C731B71896B}" srcId="{F2025B1D-0B89-43BB-A1A2-C7E3A24253C1}" destId="{9EA3CB7D-F4FF-46B8-AF88-5E738C15AD70}" srcOrd="1" destOrd="0" parTransId="{71D88814-F113-4C14-867F-6D1E55AEAB7C}" sibTransId="{830B3894-B7EF-4CC6-8107-5AE9F791348C}"/>
    <dgm:cxn modelId="{42E9BEAC-B8B3-48B4-9B37-F9F4F91738BA}" type="presOf" srcId="{EE46A52E-B3DA-4BFA-A53E-4DAE3AF1DAB4}" destId="{DAAAA6A5-9858-42EB-9F0E-80257B317039}" srcOrd="0" destOrd="0" presId="urn:microsoft.com/office/officeart/2005/8/layout/orgChart1"/>
    <dgm:cxn modelId="{279CC715-8769-4D73-8274-10038F774B5A}" srcId="{30F724F1-F45A-4FA9-8601-803A49668430}" destId="{EE46A52E-B3DA-4BFA-A53E-4DAE3AF1DAB4}" srcOrd="0" destOrd="0" parTransId="{5A69ABBA-C5C0-46D4-B7A0-DA0EED42E3E3}" sibTransId="{0E2B3EC8-7D16-4EDC-A42C-69D79826F8CB}"/>
    <dgm:cxn modelId="{9231B8F9-B4FB-41E0-B906-81598EC85346}" type="presOf" srcId="{BD24B453-FE39-40E3-B23B-95A335260579}" destId="{458FB57A-D260-4740-91AF-B5C8FADB045F}" srcOrd="0" destOrd="0" presId="urn:microsoft.com/office/officeart/2005/8/layout/orgChart1"/>
    <dgm:cxn modelId="{C62C9405-BCFB-4D38-94F0-56FA796A5A4A}" type="presOf" srcId="{F2025B1D-0B89-43BB-A1A2-C7E3A24253C1}" destId="{C70EDEF7-1A91-492C-999B-FAB97CFB6CD6}" srcOrd="0" destOrd="0" presId="urn:microsoft.com/office/officeart/2005/8/layout/orgChart1"/>
    <dgm:cxn modelId="{423023E4-CE21-47C9-9F90-3C30A00466AE}" type="presOf" srcId="{30F724F1-F45A-4FA9-8601-803A49668430}" destId="{0362809D-352C-453B-8224-A779299A7EB1}" srcOrd="0" destOrd="0" presId="urn:microsoft.com/office/officeart/2005/8/layout/orgChart1"/>
    <dgm:cxn modelId="{F4ECB3C1-45DC-4FD6-BD8C-CCE4DF41C8FA}" type="presOf" srcId="{EE46A52E-B3DA-4BFA-A53E-4DAE3AF1DAB4}" destId="{DBB215B5-0FC8-42D4-B740-EF189521033F}" srcOrd="1" destOrd="0" presId="urn:microsoft.com/office/officeart/2005/8/layout/orgChart1"/>
    <dgm:cxn modelId="{54C7C125-2E17-407C-A7B1-475619BC6943}" type="presOf" srcId="{E708B015-C4B2-4B1E-8EC9-D60466CBAE59}" destId="{2AC71ED4-1218-4BF2-8609-C6A07EDBB2D8}" srcOrd="1" destOrd="0" presId="urn:microsoft.com/office/officeart/2005/8/layout/orgChart1"/>
    <dgm:cxn modelId="{9EFE205E-E0C8-4E50-950C-EF6EC17B1C0E}" type="presOf" srcId="{E708B015-C4B2-4B1E-8EC9-D60466CBAE59}" destId="{BC87D255-7E80-4E11-B27A-F9C9DE88A825}" srcOrd="0" destOrd="0" presId="urn:microsoft.com/office/officeart/2005/8/layout/orgChart1"/>
    <dgm:cxn modelId="{3DA33727-0F88-4B86-B5AE-323FDFB0B5F8}" type="presOf" srcId="{71D88814-F113-4C14-867F-6D1E55AEAB7C}" destId="{3549A822-1A32-46C2-B4F4-3FF1DB0E3586}" srcOrd="0" destOrd="0" presId="urn:microsoft.com/office/officeart/2005/8/layout/orgChart1"/>
    <dgm:cxn modelId="{6A7DB81A-E6BB-431C-9A5A-08013D5F2A23}" type="presOf" srcId="{52F4B63F-DB2F-4F07-8179-BA2BAD71AD32}" destId="{A04EED12-4E9E-49CC-91FC-B57D8BC55F1E}" srcOrd="0" destOrd="0" presId="urn:microsoft.com/office/officeart/2005/8/layout/orgChart1"/>
    <dgm:cxn modelId="{6DD5CD6D-5A87-4C38-BA69-071F91567E90}" type="presOf" srcId="{F2025B1D-0B89-43BB-A1A2-C7E3A24253C1}" destId="{26D296A8-5E80-4E24-BB52-338D4329D3BE}" srcOrd="1" destOrd="0" presId="urn:microsoft.com/office/officeart/2005/8/layout/orgChart1"/>
    <dgm:cxn modelId="{F413D192-759F-4BEA-BAD7-76658739E8E6}" type="presOf" srcId="{239F4954-DF68-4820-923D-98CD5E0F3F54}" destId="{67813F95-5A92-4304-A189-BBEB0D66CAA3}" srcOrd="1" destOrd="0" presId="urn:microsoft.com/office/officeart/2005/8/layout/orgChart1"/>
    <dgm:cxn modelId="{E8A9FEA3-A7C2-42F4-8384-B48C2334F34A}" type="presOf" srcId="{239F4954-DF68-4820-923D-98CD5E0F3F54}" destId="{74ED4AB6-7E1A-420D-AA7A-8643DDDDAA49}" srcOrd="0" destOrd="0" presId="urn:microsoft.com/office/officeart/2005/8/layout/orgChart1"/>
    <dgm:cxn modelId="{3E4E742D-FB28-455C-98F9-49E24AA40B2C}" srcId="{EE46A52E-B3DA-4BFA-A53E-4DAE3AF1DAB4}" destId="{F2025B1D-0B89-43BB-A1A2-C7E3A24253C1}" srcOrd="0" destOrd="0" parTransId="{0B43DF7F-A82B-4C24-952A-1F2B1128AF7B}" sibTransId="{088D698C-0679-4220-ABA6-8679422E8A53}"/>
    <dgm:cxn modelId="{15AD86A8-605C-4832-9C81-5A7FFF3CF2C8}" type="presOf" srcId="{0B43DF7F-A82B-4C24-952A-1F2B1128AF7B}" destId="{BA4AA67A-7CC2-43DE-8335-6630ABE60915}" srcOrd="0" destOrd="0" presId="urn:microsoft.com/office/officeart/2005/8/layout/orgChart1"/>
    <dgm:cxn modelId="{A33B9FE6-F96D-4989-8AE0-234F907FAA9F}" type="presParOf" srcId="{0362809D-352C-453B-8224-A779299A7EB1}" destId="{67E18FAC-743A-4825-AE29-E7487CD537A3}" srcOrd="0" destOrd="0" presId="urn:microsoft.com/office/officeart/2005/8/layout/orgChart1"/>
    <dgm:cxn modelId="{94A970AD-28F2-4BE5-A8A4-D847ECA2A41D}" type="presParOf" srcId="{67E18FAC-743A-4825-AE29-E7487CD537A3}" destId="{09139D56-4ED1-44A8-9976-31200CACCD30}" srcOrd="0" destOrd="0" presId="urn:microsoft.com/office/officeart/2005/8/layout/orgChart1"/>
    <dgm:cxn modelId="{9A92AC39-6A8B-442E-8FD4-1AD15B4D1D2E}" type="presParOf" srcId="{09139D56-4ED1-44A8-9976-31200CACCD30}" destId="{DAAAA6A5-9858-42EB-9F0E-80257B317039}" srcOrd="0" destOrd="0" presId="urn:microsoft.com/office/officeart/2005/8/layout/orgChart1"/>
    <dgm:cxn modelId="{CED912C3-483D-47EA-8A55-B8C3C7B8C333}" type="presParOf" srcId="{09139D56-4ED1-44A8-9976-31200CACCD30}" destId="{DBB215B5-0FC8-42D4-B740-EF189521033F}" srcOrd="1" destOrd="0" presId="urn:microsoft.com/office/officeart/2005/8/layout/orgChart1"/>
    <dgm:cxn modelId="{8E6E1410-20CD-4214-9F25-456628B69106}" type="presParOf" srcId="{67E18FAC-743A-4825-AE29-E7487CD537A3}" destId="{8D614746-73C9-4EA3-AE22-AC336AA58222}" srcOrd="1" destOrd="0" presId="urn:microsoft.com/office/officeart/2005/8/layout/orgChart1"/>
    <dgm:cxn modelId="{22DA2E13-F341-4370-9689-5273162CBDCA}" type="presParOf" srcId="{8D614746-73C9-4EA3-AE22-AC336AA58222}" destId="{BA4AA67A-7CC2-43DE-8335-6630ABE60915}" srcOrd="0" destOrd="0" presId="urn:microsoft.com/office/officeart/2005/8/layout/orgChart1"/>
    <dgm:cxn modelId="{3BC932AD-032C-4D39-809B-44C678AA38E3}" type="presParOf" srcId="{8D614746-73C9-4EA3-AE22-AC336AA58222}" destId="{37630980-62CA-4ED9-8704-B14B959ECFAD}" srcOrd="1" destOrd="0" presId="urn:microsoft.com/office/officeart/2005/8/layout/orgChart1"/>
    <dgm:cxn modelId="{CF0D31C2-DB44-42CC-B8C7-9AF0DF4FF74F}" type="presParOf" srcId="{37630980-62CA-4ED9-8704-B14B959ECFAD}" destId="{B02280B2-8B16-4233-BC6A-29C4AD3336AF}" srcOrd="0" destOrd="0" presId="urn:microsoft.com/office/officeart/2005/8/layout/orgChart1"/>
    <dgm:cxn modelId="{F798CB0E-67AD-4C9E-9B13-FD5E0A376634}" type="presParOf" srcId="{B02280B2-8B16-4233-BC6A-29C4AD3336AF}" destId="{C70EDEF7-1A91-492C-999B-FAB97CFB6CD6}" srcOrd="0" destOrd="0" presId="urn:microsoft.com/office/officeart/2005/8/layout/orgChart1"/>
    <dgm:cxn modelId="{1D87D989-428D-44BA-B953-B41B4634643D}" type="presParOf" srcId="{B02280B2-8B16-4233-BC6A-29C4AD3336AF}" destId="{26D296A8-5E80-4E24-BB52-338D4329D3BE}" srcOrd="1" destOrd="0" presId="urn:microsoft.com/office/officeart/2005/8/layout/orgChart1"/>
    <dgm:cxn modelId="{32F9B918-6D0E-4F3C-B13E-E945658732FB}" type="presParOf" srcId="{37630980-62CA-4ED9-8704-B14B959ECFAD}" destId="{3B9D7FAD-3BF7-4778-A63D-EE97D0422C9F}" srcOrd="1" destOrd="0" presId="urn:microsoft.com/office/officeart/2005/8/layout/orgChart1"/>
    <dgm:cxn modelId="{2540B1E5-C7CA-41B2-BE1F-00717F851E9C}" type="presParOf" srcId="{3B9D7FAD-3BF7-4778-A63D-EE97D0422C9F}" destId="{458FB57A-D260-4740-91AF-B5C8FADB045F}" srcOrd="0" destOrd="0" presId="urn:microsoft.com/office/officeart/2005/8/layout/orgChart1"/>
    <dgm:cxn modelId="{CBAE8056-48FE-4B9C-9763-D16ACB6EFE50}" type="presParOf" srcId="{3B9D7FAD-3BF7-4778-A63D-EE97D0422C9F}" destId="{4C7DB26B-9AEB-4E57-9B40-998078EF2764}" srcOrd="1" destOrd="0" presId="urn:microsoft.com/office/officeart/2005/8/layout/orgChart1"/>
    <dgm:cxn modelId="{9AC66CBE-E9E9-401C-BDD0-0EAA14E35498}" type="presParOf" srcId="{4C7DB26B-9AEB-4E57-9B40-998078EF2764}" destId="{69EBC4FB-AA56-4C60-9D0A-0FDA021D9BDC}" srcOrd="0" destOrd="0" presId="urn:microsoft.com/office/officeart/2005/8/layout/orgChart1"/>
    <dgm:cxn modelId="{753B0DE7-6BDF-4569-B494-94B6A1C45BB5}" type="presParOf" srcId="{69EBC4FB-AA56-4C60-9D0A-0FDA021D9BDC}" destId="{74ED4AB6-7E1A-420D-AA7A-8643DDDDAA49}" srcOrd="0" destOrd="0" presId="urn:microsoft.com/office/officeart/2005/8/layout/orgChart1"/>
    <dgm:cxn modelId="{B9E9A22F-9FED-4B5F-A8A1-8CD1181787B8}" type="presParOf" srcId="{69EBC4FB-AA56-4C60-9D0A-0FDA021D9BDC}" destId="{67813F95-5A92-4304-A189-BBEB0D66CAA3}" srcOrd="1" destOrd="0" presId="urn:microsoft.com/office/officeart/2005/8/layout/orgChart1"/>
    <dgm:cxn modelId="{C489785F-1271-43EB-A089-BB97B6ED3822}" type="presParOf" srcId="{4C7DB26B-9AEB-4E57-9B40-998078EF2764}" destId="{633F618E-B282-4AF0-8413-B8D38925847F}" srcOrd="1" destOrd="0" presId="urn:microsoft.com/office/officeart/2005/8/layout/orgChart1"/>
    <dgm:cxn modelId="{940C1D75-88D1-44CD-A8BA-1130DBE3BDEE}" type="presParOf" srcId="{4C7DB26B-9AEB-4E57-9B40-998078EF2764}" destId="{899A1CCC-18DC-49AA-AFF7-DFBDD6659BE2}" srcOrd="2" destOrd="0" presId="urn:microsoft.com/office/officeart/2005/8/layout/orgChart1"/>
    <dgm:cxn modelId="{0CF5EB9E-A065-4CD0-B7D1-9866051A2899}" type="presParOf" srcId="{3B9D7FAD-3BF7-4778-A63D-EE97D0422C9F}" destId="{3549A822-1A32-46C2-B4F4-3FF1DB0E3586}" srcOrd="2" destOrd="0" presId="urn:microsoft.com/office/officeart/2005/8/layout/orgChart1"/>
    <dgm:cxn modelId="{9423384C-885C-43FC-A680-C633C0ADA619}" type="presParOf" srcId="{3B9D7FAD-3BF7-4778-A63D-EE97D0422C9F}" destId="{3140C0A7-C71E-4CD0-A12D-719C63EC21D2}" srcOrd="3" destOrd="0" presId="urn:microsoft.com/office/officeart/2005/8/layout/orgChart1"/>
    <dgm:cxn modelId="{191850AE-5D38-4B3E-83F2-81B7DCB466B3}" type="presParOf" srcId="{3140C0A7-C71E-4CD0-A12D-719C63EC21D2}" destId="{7C8CE7C8-0D5D-44A0-BA87-0D35640CE63F}" srcOrd="0" destOrd="0" presId="urn:microsoft.com/office/officeart/2005/8/layout/orgChart1"/>
    <dgm:cxn modelId="{566307F7-579A-4B78-A151-8DBE29A9BF14}" type="presParOf" srcId="{7C8CE7C8-0D5D-44A0-BA87-0D35640CE63F}" destId="{0D21AB22-F039-4EA5-A53C-FB4C033D9C64}" srcOrd="0" destOrd="0" presId="urn:microsoft.com/office/officeart/2005/8/layout/orgChart1"/>
    <dgm:cxn modelId="{E4D65549-0191-4ACA-B835-BF39C00CCCD0}" type="presParOf" srcId="{7C8CE7C8-0D5D-44A0-BA87-0D35640CE63F}" destId="{5BFF1066-819C-4CAD-B25E-E04896C3FAE5}" srcOrd="1" destOrd="0" presId="urn:microsoft.com/office/officeart/2005/8/layout/orgChart1"/>
    <dgm:cxn modelId="{D0A5EB3A-FBD9-4546-B58A-69618C762AAE}" type="presParOf" srcId="{3140C0A7-C71E-4CD0-A12D-719C63EC21D2}" destId="{5E66DB08-91B0-4F06-B5ED-55785D307F28}" srcOrd="1" destOrd="0" presId="urn:microsoft.com/office/officeart/2005/8/layout/orgChart1"/>
    <dgm:cxn modelId="{0AB88EBF-89E5-4590-BC41-4F1E675F25F2}" type="presParOf" srcId="{3140C0A7-C71E-4CD0-A12D-719C63EC21D2}" destId="{8F8E09CE-473D-471B-87E1-39BF18405E2C}" srcOrd="2" destOrd="0" presId="urn:microsoft.com/office/officeart/2005/8/layout/orgChart1"/>
    <dgm:cxn modelId="{98330979-AD9E-4394-B10E-C757E1351A1D}" type="presParOf" srcId="{37630980-62CA-4ED9-8704-B14B959ECFAD}" destId="{2B2522E8-661C-441A-ABB0-1F61C82055D6}" srcOrd="2" destOrd="0" presId="urn:microsoft.com/office/officeart/2005/8/layout/orgChart1"/>
    <dgm:cxn modelId="{157DDB8B-8233-4927-8871-C7325184DF4B}" type="presParOf" srcId="{67E18FAC-743A-4825-AE29-E7487CD537A3}" destId="{0C95B6D2-AEEF-45F3-B80F-7868FB7FBD79}" srcOrd="2" destOrd="0" presId="urn:microsoft.com/office/officeart/2005/8/layout/orgChart1"/>
    <dgm:cxn modelId="{A30070DA-32FF-41B0-BAD2-B669112DF473}" type="presParOf" srcId="{0C95B6D2-AEEF-45F3-B80F-7868FB7FBD79}" destId="{A04EED12-4E9E-49CC-91FC-B57D8BC55F1E}" srcOrd="0" destOrd="0" presId="urn:microsoft.com/office/officeart/2005/8/layout/orgChart1"/>
    <dgm:cxn modelId="{1C89B721-367E-4E26-94DB-4032AD2D1FC4}" type="presParOf" srcId="{0C95B6D2-AEEF-45F3-B80F-7868FB7FBD79}" destId="{8B7C4FDF-25AD-48EC-AD5F-E5A5AA5ED9BB}" srcOrd="1" destOrd="0" presId="urn:microsoft.com/office/officeart/2005/8/layout/orgChart1"/>
    <dgm:cxn modelId="{94F4BEEE-4D99-4E3A-B1AE-AF2597F01150}" type="presParOf" srcId="{8B7C4FDF-25AD-48EC-AD5F-E5A5AA5ED9BB}" destId="{B3898815-B711-49FB-9330-7DBC8FAB0D78}" srcOrd="0" destOrd="0" presId="urn:microsoft.com/office/officeart/2005/8/layout/orgChart1"/>
    <dgm:cxn modelId="{05B6BC92-F9FC-423A-BB38-D0C43C24FCAC}" type="presParOf" srcId="{B3898815-B711-49FB-9330-7DBC8FAB0D78}" destId="{BC87D255-7E80-4E11-B27A-F9C9DE88A825}" srcOrd="0" destOrd="0" presId="urn:microsoft.com/office/officeart/2005/8/layout/orgChart1"/>
    <dgm:cxn modelId="{6ED2331A-8F2C-44C7-A20B-F49591E22B35}" type="presParOf" srcId="{B3898815-B711-49FB-9330-7DBC8FAB0D78}" destId="{2AC71ED4-1218-4BF2-8609-C6A07EDBB2D8}" srcOrd="1" destOrd="0" presId="urn:microsoft.com/office/officeart/2005/8/layout/orgChart1"/>
    <dgm:cxn modelId="{693498E9-AB68-4FEB-8646-815EC32C1C03}" type="presParOf" srcId="{8B7C4FDF-25AD-48EC-AD5F-E5A5AA5ED9BB}" destId="{21247E2C-F897-4343-ABC6-46B3F49285F1}" srcOrd="1" destOrd="0" presId="urn:microsoft.com/office/officeart/2005/8/layout/orgChart1"/>
    <dgm:cxn modelId="{EB6FE416-9A16-440A-87F3-55E45FCA3756}" type="presParOf" srcId="{8B7C4FDF-25AD-48EC-AD5F-E5A5AA5ED9BB}" destId="{796BF854-B596-4B4E-BD96-FD3A9AC006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F50F652-4EAB-4542-8D55-7F6BF9C1CD5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4484DD-FBF1-4D01-B80A-AF3D70E8C037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Supervisor(a) </a:t>
          </a:r>
        </a:p>
      </dgm:t>
    </dgm:pt>
    <dgm:pt modelId="{5ACB6AF2-AF2B-4376-83A5-4767B5CECFFD}" type="parTrans" cxnId="{98108C9B-5A3F-40F9-9264-1AFB165CD24E}">
      <dgm:prSet/>
      <dgm:spPr/>
      <dgm:t>
        <a:bodyPr/>
        <a:lstStyle/>
        <a:p>
          <a:endParaRPr lang="es-ES" sz="1200"/>
        </a:p>
      </dgm:t>
    </dgm:pt>
    <dgm:pt modelId="{6604A3F8-225D-438F-8DB6-A0B7FC36B6C1}" type="sibTrans" cxnId="{98108C9B-5A3F-40F9-9264-1AFB165CD24E}">
      <dgm:prSet/>
      <dgm:spPr/>
      <dgm:t>
        <a:bodyPr/>
        <a:lstStyle/>
        <a:p>
          <a:endParaRPr lang="es-ES" sz="1200"/>
        </a:p>
      </dgm:t>
    </dgm:pt>
    <dgm:pt modelId="{24CA3BA9-0435-4903-A983-36E980D093B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</a:t>
          </a:r>
        </a:p>
      </dgm:t>
    </dgm:pt>
    <dgm:pt modelId="{DD314200-FEDB-47BB-8A93-67330BE66F7A}" type="parTrans" cxnId="{BA99976F-F55F-44F2-AA75-889093C7518A}">
      <dgm:prSet/>
      <dgm:spPr/>
      <dgm:t>
        <a:bodyPr/>
        <a:lstStyle/>
        <a:p>
          <a:endParaRPr lang="es-ES" sz="1200"/>
        </a:p>
      </dgm:t>
    </dgm:pt>
    <dgm:pt modelId="{51B79DB5-0417-426D-B067-0372F6BFAAD7}" type="sibTrans" cxnId="{BA99976F-F55F-44F2-AA75-889093C7518A}">
      <dgm:prSet/>
      <dgm:spPr/>
      <dgm:t>
        <a:bodyPr/>
        <a:lstStyle/>
        <a:p>
          <a:endParaRPr lang="es-ES" sz="1200"/>
        </a:p>
      </dgm:t>
    </dgm:pt>
    <dgm:pt modelId="{C2D96683-7388-4A0B-9A43-1A0790E65228}">
      <dgm:prSet custT="1"/>
      <dgm:spPr/>
      <dgm:t>
        <a:bodyPr/>
        <a:lstStyle/>
        <a:p>
          <a:r>
            <a:rPr kumimoji="1" lang="es-ES" altLang="es-MX" sz="1200" dirty="0" smtClean="0">
              <a:latin typeface="Calibri" panose="020F0502020204030204" pitchFamily="34" charset="0"/>
            </a:rPr>
            <a:t>Auxiliar</a:t>
          </a:r>
        </a:p>
        <a:p>
          <a:r>
            <a:rPr kumimoji="1" lang="es-MX" altLang="es-MX" sz="1200" dirty="0" smtClean="0">
              <a:latin typeface="Calibri" panose="020F0502020204030204" pitchFamily="34" charset="0"/>
            </a:rPr>
            <a:t>Ayudantes</a:t>
          </a:r>
        </a:p>
        <a:p>
          <a:r>
            <a:rPr kumimoji="1" lang="es-MX" altLang="es-MX" sz="1200" dirty="0" smtClean="0">
              <a:latin typeface="Calibri" panose="020F0502020204030204" pitchFamily="34" charset="0"/>
            </a:rPr>
            <a:t>Ayudantes Generales</a:t>
          </a:r>
        </a:p>
        <a:p>
          <a:r>
            <a:rPr kumimoji="1" lang="es-ES" altLang="es-MX" sz="1200" dirty="0" smtClean="0">
              <a:latin typeface="Calibri" panose="020F0502020204030204" pitchFamily="34" charset="0"/>
            </a:rPr>
            <a:t>Barrenderos(as) </a:t>
          </a:r>
        </a:p>
        <a:p>
          <a:r>
            <a:rPr kumimoji="1" lang="es-ES" altLang="es-MX" sz="1200" dirty="0" smtClean="0">
              <a:latin typeface="Calibri" panose="020F0502020204030204" pitchFamily="34" charset="0"/>
            </a:rPr>
            <a:t>Choferes</a:t>
          </a:r>
          <a:endParaRPr lang="es-ES" sz="1200" dirty="0"/>
        </a:p>
      </dgm:t>
    </dgm:pt>
    <dgm:pt modelId="{7A43EF80-6E82-48D0-B1C9-EB2446B68249}" type="parTrans" cxnId="{2A58EADB-C68F-4C7C-8A1C-CB80FB9C8D5F}">
      <dgm:prSet/>
      <dgm:spPr/>
      <dgm:t>
        <a:bodyPr/>
        <a:lstStyle/>
        <a:p>
          <a:endParaRPr lang="es-ES" sz="1200"/>
        </a:p>
      </dgm:t>
    </dgm:pt>
    <dgm:pt modelId="{813CBC44-BBCF-4E2F-9653-466A6BCD0347}" type="sibTrans" cxnId="{2A58EADB-C68F-4C7C-8A1C-CB80FB9C8D5F}">
      <dgm:prSet/>
      <dgm:spPr/>
      <dgm:t>
        <a:bodyPr/>
        <a:lstStyle/>
        <a:p>
          <a:endParaRPr lang="es-ES" sz="1200"/>
        </a:p>
      </dgm:t>
    </dgm:pt>
    <dgm:pt modelId="{DEFA4FAD-FBE1-456C-AA91-4A36DD5D0B23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Intendente</a:t>
          </a:r>
        </a:p>
        <a:p>
          <a:r>
            <a:rPr kumimoji="1" lang="es-MX" altLang="es-MX" sz="1200" dirty="0" smtClean="0">
              <a:latin typeface="+mn-lt"/>
            </a:rPr>
            <a:t>Mayordomos(as)</a:t>
          </a:r>
        </a:p>
        <a:p>
          <a:r>
            <a:rPr kumimoji="1" lang="es-MX" altLang="es-MX" sz="1200" dirty="0" smtClean="0">
              <a:latin typeface="+mn-lt"/>
            </a:rPr>
            <a:t>Oficial  Eléctrico</a:t>
          </a:r>
        </a:p>
        <a:p>
          <a:r>
            <a:rPr kumimoji="1" lang="es-MX" altLang="es-MX" sz="1200" dirty="0" smtClean="0">
              <a:latin typeface="+mn-lt"/>
            </a:rPr>
            <a:t>Operadores(as)</a:t>
          </a:r>
        </a:p>
        <a:p>
          <a:r>
            <a:rPr kumimoji="1" lang="es-MX" altLang="es-MX" sz="1200" dirty="0" smtClean="0">
              <a:latin typeface="+mn-lt"/>
            </a:rPr>
            <a:t>Operadores(as) Maquina Liviana</a:t>
          </a:r>
        </a:p>
        <a:p>
          <a:r>
            <a:rPr kumimoji="1" lang="es-MX" altLang="es-MX" sz="1200" dirty="0" smtClean="0">
              <a:latin typeface="+mn-lt"/>
            </a:rPr>
            <a:t>Operador(a) Retroexcavadora</a:t>
          </a:r>
        </a:p>
        <a:p>
          <a:r>
            <a:rPr kumimoji="1" lang="es-MX" altLang="es-MX" sz="1200" dirty="0" smtClean="0">
              <a:latin typeface="+mn-lt"/>
            </a:rPr>
            <a:t>Pintor(a)</a:t>
          </a:r>
        </a:p>
        <a:p>
          <a:r>
            <a:rPr lang="es-ES" sz="1200" dirty="0" smtClean="0"/>
            <a:t>Vigilante</a:t>
          </a:r>
          <a:endParaRPr lang="es-ES" sz="1200" dirty="0"/>
        </a:p>
      </dgm:t>
    </dgm:pt>
    <dgm:pt modelId="{77C17820-DAD6-42B1-A278-E5CB4A21F984}" type="parTrans" cxnId="{F1E540BD-19F0-4251-BD8D-B9BDD1BD5E2B}">
      <dgm:prSet/>
      <dgm:spPr/>
      <dgm:t>
        <a:bodyPr/>
        <a:lstStyle/>
        <a:p>
          <a:endParaRPr lang="es-ES"/>
        </a:p>
      </dgm:t>
    </dgm:pt>
    <dgm:pt modelId="{26C5368D-91C5-4066-80E9-715E1CE27863}" type="sibTrans" cxnId="{F1E540BD-19F0-4251-BD8D-B9BDD1BD5E2B}">
      <dgm:prSet/>
      <dgm:spPr/>
      <dgm:t>
        <a:bodyPr/>
        <a:lstStyle/>
        <a:p>
          <a:endParaRPr lang="es-ES"/>
        </a:p>
      </dgm:t>
    </dgm:pt>
    <dgm:pt modelId="{CC66FE5B-BD9C-4D3E-AA8F-899740A5081F}">
      <dgm:prSet custT="1"/>
      <dgm:spPr/>
      <dgm:t>
        <a:bodyPr/>
        <a:lstStyle/>
        <a:p>
          <a:r>
            <a:rPr lang="es-ES" sz="1200" dirty="0" smtClean="0"/>
            <a:t>Jefe(a) de Barrido Manual, Mecánico y Agua Potable</a:t>
          </a:r>
          <a:endParaRPr lang="es-ES" sz="1200" dirty="0"/>
        </a:p>
      </dgm:t>
    </dgm:pt>
    <dgm:pt modelId="{A0A26E0B-2082-438E-81D6-56D6E7115E5F}" type="parTrans" cxnId="{59F8E8DE-58BA-4703-AF7F-0E48DBC15937}">
      <dgm:prSet/>
      <dgm:spPr/>
      <dgm:t>
        <a:bodyPr/>
        <a:lstStyle/>
        <a:p>
          <a:endParaRPr lang="es-ES"/>
        </a:p>
      </dgm:t>
    </dgm:pt>
    <dgm:pt modelId="{5A7CE5BD-4C46-4CD6-8EEC-05A00679097A}" type="sibTrans" cxnId="{59F8E8DE-58BA-4703-AF7F-0E48DBC15937}">
      <dgm:prSet/>
      <dgm:spPr/>
      <dgm:t>
        <a:bodyPr/>
        <a:lstStyle/>
        <a:p>
          <a:endParaRPr lang="es-ES"/>
        </a:p>
      </dgm:t>
    </dgm:pt>
    <dgm:pt modelId="{D077B189-9C53-45F7-AFD0-F425EB1BF4AC}">
      <dgm:prSet custT="1"/>
      <dgm:spPr/>
      <dgm:t>
        <a:bodyPr/>
        <a:lstStyle/>
        <a:p>
          <a:r>
            <a:rPr lang="es-ES" sz="1200" dirty="0" smtClean="0"/>
            <a:t>Barrido Manual</a:t>
          </a:r>
          <a:endParaRPr lang="es-ES" sz="1200" dirty="0"/>
        </a:p>
      </dgm:t>
    </dgm:pt>
    <dgm:pt modelId="{88CE81D8-8532-431E-A5CD-ECC09D2DF60B}" type="parTrans" cxnId="{6E6CB6CD-3E76-4C93-9425-6BFA995346FF}">
      <dgm:prSet/>
      <dgm:spPr/>
      <dgm:t>
        <a:bodyPr/>
        <a:lstStyle/>
        <a:p>
          <a:endParaRPr lang="es-ES"/>
        </a:p>
      </dgm:t>
    </dgm:pt>
    <dgm:pt modelId="{79DB09CC-C305-4555-9895-A0D35E04F347}" type="sibTrans" cxnId="{6E6CB6CD-3E76-4C93-9425-6BFA995346FF}">
      <dgm:prSet/>
      <dgm:spPr/>
      <dgm:t>
        <a:bodyPr/>
        <a:lstStyle/>
        <a:p>
          <a:endParaRPr lang="es-ES"/>
        </a:p>
      </dgm:t>
    </dgm:pt>
    <dgm:pt modelId="{F272785B-219D-4C84-BFD9-47AFE584E984}" type="pres">
      <dgm:prSet presAssocID="{8F50F652-4EAB-4542-8D55-7F6BF9C1CD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BDE79E1-C590-4B7C-92A6-7EED81397E84}" type="pres">
      <dgm:prSet presAssocID="{D077B189-9C53-45F7-AFD0-F425EB1BF4AC}" presName="hierRoot1" presStyleCnt="0">
        <dgm:presLayoutVars>
          <dgm:hierBranch val="init"/>
        </dgm:presLayoutVars>
      </dgm:prSet>
      <dgm:spPr/>
    </dgm:pt>
    <dgm:pt modelId="{E0C04199-B245-4BDF-B5F0-32F3E7A87073}" type="pres">
      <dgm:prSet presAssocID="{D077B189-9C53-45F7-AFD0-F425EB1BF4AC}" presName="rootComposite1" presStyleCnt="0"/>
      <dgm:spPr/>
    </dgm:pt>
    <dgm:pt modelId="{FFBCE5F5-D613-4275-AC4D-3060CDF03746}" type="pres">
      <dgm:prSet presAssocID="{D077B189-9C53-45F7-AFD0-F425EB1BF4AC}" presName="rootText1" presStyleLbl="node0" presStyleIdx="0" presStyleCnt="1" custScaleX="133100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710386-0116-429E-8AB2-6F4312762A10}" type="pres">
      <dgm:prSet presAssocID="{D077B189-9C53-45F7-AFD0-F425EB1BF4A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934719A-DBEC-48A4-89BB-BC3EB025431C}" type="pres">
      <dgm:prSet presAssocID="{D077B189-9C53-45F7-AFD0-F425EB1BF4AC}" presName="hierChild2" presStyleCnt="0"/>
      <dgm:spPr/>
    </dgm:pt>
    <dgm:pt modelId="{D9271BCD-03BE-45C0-938F-A060E9055035}" type="pres">
      <dgm:prSet presAssocID="{A0A26E0B-2082-438E-81D6-56D6E7115E5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A4521C6-D6EA-4234-B592-7A5F29152CDC}" type="pres">
      <dgm:prSet presAssocID="{CC66FE5B-BD9C-4D3E-AA8F-899740A5081F}" presName="hierRoot2" presStyleCnt="0">
        <dgm:presLayoutVars>
          <dgm:hierBranch val="init"/>
        </dgm:presLayoutVars>
      </dgm:prSet>
      <dgm:spPr/>
    </dgm:pt>
    <dgm:pt modelId="{69DD025D-9AE4-4333-B2F8-C84EF7C8B31A}" type="pres">
      <dgm:prSet presAssocID="{CC66FE5B-BD9C-4D3E-AA8F-899740A5081F}" presName="rootComposite" presStyleCnt="0"/>
      <dgm:spPr/>
    </dgm:pt>
    <dgm:pt modelId="{2A658E6E-0DDC-463B-B2DA-D89FD15CB0EF}" type="pres">
      <dgm:prSet presAssocID="{CC66FE5B-BD9C-4D3E-AA8F-899740A5081F}" presName="rootText" presStyleLbl="node2" presStyleIdx="0" presStyleCnt="1" custScaleX="177156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61E29-B8A1-451A-A090-281975C5DE06}" type="pres">
      <dgm:prSet presAssocID="{CC66FE5B-BD9C-4D3E-AA8F-899740A508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3F194523-97DB-4C28-B815-E5408C656A2C}" type="pres">
      <dgm:prSet presAssocID="{CC66FE5B-BD9C-4D3E-AA8F-899740A5081F}" presName="hierChild4" presStyleCnt="0"/>
      <dgm:spPr/>
    </dgm:pt>
    <dgm:pt modelId="{AE9AFB0F-0163-47CC-B3E3-1B11EDCFC7BA}" type="pres">
      <dgm:prSet presAssocID="{5ACB6AF2-AF2B-4376-83A5-4767B5CECFFD}" presName="Name37" presStyleLbl="parChTrans1D3" presStyleIdx="0" presStyleCnt="1"/>
      <dgm:spPr/>
      <dgm:t>
        <a:bodyPr/>
        <a:lstStyle/>
        <a:p>
          <a:endParaRPr lang="es-ES"/>
        </a:p>
      </dgm:t>
    </dgm:pt>
    <dgm:pt modelId="{9CCB8826-E860-407C-B2D9-EB1F01FA8C25}" type="pres">
      <dgm:prSet presAssocID="{8E4484DD-FBF1-4D01-B80A-AF3D70E8C037}" presName="hierRoot2" presStyleCnt="0">
        <dgm:presLayoutVars>
          <dgm:hierBranch/>
        </dgm:presLayoutVars>
      </dgm:prSet>
      <dgm:spPr/>
    </dgm:pt>
    <dgm:pt modelId="{DE486672-1B8B-4FE5-B85C-0DF96C5F6DAE}" type="pres">
      <dgm:prSet presAssocID="{8E4484DD-FBF1-4D01-B80A-AF3D70E8C037}" presName="rootComposite" presStyleCnt="0"/>
      <dgm:spPr/>
    </dgm:pt>
    <dgm:pt modelId="{F8FABEA0-70EC-4BBD-9C3E-58935F432531}" type="pres">
      <dgm:prSet presAssocID="{8E4484DD-FBF1-4D01-B80A-AF3D70E8C037}" presName="rootText" presStyleLbl="node3" presStyleIdx="0" presStyleCnt="1" custScaleX="109646" custScaleY="90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0763F-67F9-472A-A34D-61891EA2D7ED}" type="pres">
      <dgm:prSet presAssocID="{8E4484DD-FBF1-4D01-B80A-AF3D70E8C037}" presName="rootConnector" presStyleLbl="node3" presStyleIdx="0" presStyleCnt="1"/>
      <dgm:spPr/>
      <dgm:t>
        <a:bodyPr/>
        <a:lstStyle/>
        <a:p>
          <a:endParaRPr lang="es-ES"/>
        </a:p>
      </dgm:t>
    </dgm:pt>
    <dgm:pt modelId="{45DBF2CD-6C36-4C2A-864F-C1F3F3ACE196}" type="pres">
      <dgm:prSet presAssocID="{8E4484DD-FBF1-4D01-B80A-AF3D70E8C037}" presName="hierChild4" presStyleCnt="0"/>
      <dgm:spPr/>
    </dgm:pt>
    <dgm:pt modelId="{D567A867-B0BF-410B-A52A-DC40398DC2C4}" type="pres">
      <dgm:prSet presAssocID="{DD314200-FEDB-47BB-8A93-67330BE66F7A}" presName="Name35" presStyleLbl="parChTrans1D4" presStyleIdx="0" presStyleCnt="3"/>
      <dgm:spPr/>
      <dgm:t>
        <a:bodyPr/>
        <a:lstStyle/>
        <a:p>
          <a:endParaRPr lang="es-ES"/>
        </a:p>
      </dgm:t>
    </dgm:pt>
    <dgm:pt modelId="{72831EF7-D7B6-4C76-88B4-8EC2BFE1E9D6}" type="pres">
      <dgm:prSet presAssocID="{24CA3BA9-0435-4903-A983-36E980D093B2}" presName="hierRoot2" presStyleCnt="0">
        <dgm:presLayoutVars>
          <dgm:hierBranch/>
        </dgm:presLayoutVars>
      </dgm:prSet>
      <dgm:spPr/>
    </dgm:pt>
    <dgm:pt modelId="{FAD2F65B-EA42-416E-A4C5-75BE669FDF8C}" type="pres">
      <dgm:prSet presAssocID="{24CA3BA9-0435-4903-A983-36E980D093B2}" presName="rootComposite" presStyleCnt="0"/>
      <dgm:spPr/>
    </dgm:pt>
    <dgm:pt modelId="{7D741492-629E-44A8-B387-F1CC9D6B66EB}" type="pres">
      <dgm:prSet presAssocID="{24CA3BA9-0435-4903-A983-36E980D093B2}" presName="rootText" presStyleLbl="node4" presStyleIdx="0" presStyleCnt="3" custScaleX="109646" custScaleY="90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4BC692-7154-47EE-B090-7FB014949FAF}" type="pres">
      <dgm:prSet presAssocID="{24CA3BA9-0435-4903-A983-36E980D093B2}" presName="rootConnector" presStyleLbl="node4" presStyleIdx="0" presStyleCnt="3"/>
      <dgm:spPr/>
      <dgm:t>
        <a:bodyPr/>
        <a:lstStyle/>
        <a:p>
          <a:endParaRPr lang="es-ES"/>
        </a:p>
      </dgm:t>
    </dgm:pt>
    <dgm:pt modelId="{F76F9673-BEE2-4405-9F5F-CED1308268CB}" type="pres">
      <dgm:prSet presAssocID="{24CA3BA9-0435-4903-A983-36E980D093B2}" presName="hierChild4" presStyleCnt="0"/>
      <dgm:spPr/>
    </dgm:pt>
    <dgm:pt modelId="{9CB3DB34-271F-412A-8EE2-91F5AFA1F92C}" type="pres">
      <dgm:prSet presAssocID="{7A43EF80-6E82-48D0-B1C9-EB2446B68249}" presName="Name35" presStyleLbl="parChTrans1D4" presStyleIdx="1" presStyleCnt="3"/>
      <dgm:spPr/>
      <dgm:t>
        <a:bodyPr/>
        <a:lstStyle/>
        <a:p>
          <a:endParaRPr lang="es-ES"/>
        </a:p>
      </dgm:t>
    </dgm:pt>
    <dgm:pt modelId="{8CFF10E5-04A4-4FC2-B1F3-C979FFC316AB}" type="pres">
      <dgm:prSet presAssocID="{C2D96683-7388-4A0B-9A43-1A0790E65228}" presName="hierRoot2" presStyleCnt="0">
        <dgm:presLayoutVars>
          <dgm:hierBranch/>
        </dgm:presLayoutVars>
      </dgm:prSet>
      <dgm:spPr/>
    </dgm:pt>
    <dgm:pt modelId="{9DE12CC6-7163-4837-9344-B58D2681289B}" type="pres">
      <dgm:prSet presAssocID="{C2D96683-7388-4A0B-9A43-1A0790E65228}" presName="rootComposite" presStyleCnt="0"/>
      <dgm:spPr/>
    </dgm:pt>
    <dgm:pt modelId="{60009B15-1B94-418A-BD7E-1AF3FEB82F12}" type="pres">
      <dgm:prSet presAssocID="{C2D96683-7388-4A0B-9A43-1A0790E65228}" presName="rootText" presStyleLbl="node4" presStyleIdx="1" presStyleCnt="3" custScaleX="271260" custScaleY="300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55B54C-01AF-46F4-B0CD-5371C1A36B2D}" type="pres">
      <dgm:prSet presAssocID="{C2D96683-7388-4A0B-9A43-1A0790E65228}" presName="rootConnector" presStyleLbl="node4" presStyleIdx="1" presStyleCnt="3"/>
      <dgm:spPr/>
      <dgm:t>
        <a:bodyPr/>
        <a:lstStyle/>
        <a:p>
          <a:endParaRPr lang="es-ES"/>
        </a:p>
      </dgm:t>
    </dgm:pt>
    <dgm:pt modelId="{9E4344A2-5744-45E9-BA58-8CA8D8EEE84B}" type="pres">
      <dgm:prSet presAssocID="{C2D96683-7388-4A0B-9A43-1A0790E65228}" presName="hierChild4" presStyleCnt="0"/>
      <dgm:spPr/>
    </dgm:pt>
    <dgm:pt modelId="{B74C1A87-646D-4B56-A249-90E3A510499E}" type="pres">
      <dgm:prSet presAssocID="{C2D96683-7388-4A0B-9A43-1A0790E65228}" presName="hierChild5" presStyleCnt="0"/>
      <dgm:spPr/>
    </dgm:pt>
    <dgm:pt modelId="{9402F90D-B470-4BFF-A958-0D1765EBEF21}" type="pres">
      <dgm:prSet presAssocID="{77C17820-DAD6-42B1-A278-E5CB4A21F984}" presName="Name35" presStyleLbl="parChTrans1D4" presStyleIdx="2" presStyleCnt="3"/>
      <dgm:spPr/>
      <dgm:t>
        <a:bodyPr/>
        <a:lstStyle/>
        <a:p>
          <a:endParaRPr lang="es-ES"/>
        </a:p>
      </dgm:t>
    </dgm:pt>
    <dgm:pt modelId="{175EEDF7-B07B-411C-8161-D7A714E591CF}" type="pres">
      <dgm:prSet presAssocID="{DEFA4FAD-FBE1-456C-AA91-4A36DD5D0B23}" presName="hierRoot2" presStyleCnt="0">
        <dgm:presLayoutVars>
          <dgm:hierBranch val="init"/>
        </dgm:presLayoutVars>
      </dgm:prSet>
      <dgm:spPr/>
    </dgm:pt>
    <dgm:pt modelId="{67780394-DD4D-4CF6-A3F9-295D1E54824D}" type="pres">
      <dgm:prSet presAssocID="{DEFA4FAD-FBE1-456C-AA91-4A36DD5D0B23}" presName="rootComposite" presStyleCnt="0"/>
      <dgm:spPr/>
    </dgm:pt>
    <dgm:pt modelId="{4A6CFCED-12C5-4F46-9B12-F4A8B341BB78}" type="pres">
      <dgm:prSet presAssocID="{DEFA4FAD-FBE1-456C-AA91-4A36DD5D0B23}" presName="rootText" presStyleLbl="node4" presStyleIdx="2" presStyleCnt="3" custScaleX="271260" custScaleY="300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421239-6380-40BF-8B2B-D728C7BF4AD3}" type="pres">
      <dgm:prSet presAssocID="{DEFA4FAD-FBE1-456C-AA91-4A36DD5D0B23}" presName="rootConnector" presStyleLbl="node4" presStyleIdx="2" presStyleCnt="3"/>
      <dgm:spPr/>
      <dgm:t>
        <a:bodyPr/>
        <a:lstStyle/>
        <a:p>
          <a:endParaRPr lang="es-ES"/>
        </a:p>
      </dgm:t>
    </dgm:pt>
    <dgm:pt modelId="{07189202-ACDD-4B5C-B977-B2DDA12B4315}" type="pres">
      <dgm:prSet presAssocID="{DEFA4FAD-FBE1-456C-AA91-4A36DD5D0B23}" presName="hierChild4" presStyleCnt="0"/>
      <dgm:spPr/>
    </dgm:pt>
    <dgm:pt modelId="{6D1E9218-6A52-4F55-B06F-F3EBDB417546}" type="pres">
      <dgm:prSet presAssocID="{DEFA4FAD-FBE1-456C-AA91-4A36DD5D0B23}" presName="hierChild5" presStyleCnt="0"/>
      <dgm:spPr/>
    </dgm:pt>
    <dgm:pt modelId="{795CF5F4-0127-47EB-A95E-2A9827A1B49A}" type="pres">
      <dgm:prSet presAssocID="{24CA3BA9-0435-4903-A983-36E980D093B2}" presName="hierChild5" presStyleCnt="0"/>
      <dgm:spPr/>
    </dgm:pt>
    <dgm:pt modelId="{C6816C10-10FC-4922-8C29-796167C91B8E}" type="pres">
      <dgm:prSet presAssocID="{8E4484DD-FBF1-4D01-B80A-AF3D70E8C037}" presName="hierChild5" presStyleCnt="0"/>
      <dgm:spPr/>
    </dgm:pt>
    <dgm:pt modelId="{29B64896-F6E9-483A-B26E-74D7DE017A22}" type="pres">
      <dgm:prSet presAssocID="{CC66FE5B-BD9C-4D3E-AA8F-899740A5081F}" presName="hierChild5" presStyleCnt="0"/>
      <dgm:spPr/>
    </dgm:pt>
    <dgm:pt modelId="{2C371CDE-877B-4048-80A1-DF36CEC5B4C5}" type="pres">
      <dgm:prSet presAssocID="{D077B189-9C53-45F7-AFD0-F425EB1BF4AC}" presName="hierChild3" presStyleCnt="0"/>
      <dgm:spPr/>
    </dgm:pt>
  </dgm:ptLst>
  <dgm:cxnLst>
    <dgm:cxn modelId="{65EA4775-8D38-4EF3-B3BB-227B5D8F14E4}" type="presOf" srcId="{77C17820-DAD6-42B1-A278-E5CB4A21F984}" destId="{9402F90D-B470-4BFF-A958-0D1765EBEF21}" srcOrd="0" destOrd="0" presId="urn:microsoft.com/office/officeart/2005/8/layout/orgChart1"/>
    <dgm:cxn modelId="{FFADB53C-E7ED-4D47-8DBD-AF56695FC8B7}" type="presOf" srcId="{DEFA4FAD-FBE1-456C-AA91-4A36DD5D0B23}" destId="{4A6CFCED-12C5-4F46-9B12-F4A8B341BB78}" srcOrd="0" destOrd="0" presId="urn:microsoft.com/office/officeart/2005/8/layout/orgChart1"/>
    <dgm:cxn modelId="{0B8E9230-6793-4C66-BDC7-62DBA07ABBBF}" type="presOf" srcId="{DEFA4FAD-FBE1-456C-AA91-4A36DD5D0B23}" destId="{C6421239-6380-40BF-8B2B-D728C7BF4AD3}" srcOrd="1" destOrd="0" presId="urn:microsoft.com/office/officeart/2005/8/layout/orgChart1"/>
    <dgm:cxn modelId="{260984C6-33F3-4E08-ACB1-647B332731C4}" type="presOf" srcId="{24CA3BA9-0435-4903-A983-36E980D093B2}" destId="{A84BC692-7154-47EE-B090-7FB014949FAF}" srcOrd="1" destOrd="0" presId="urn:microsoft.com/office/officeart/2005/8/layout/orgChart1"/>
    <dgm:cxn modelId="{F8422FA9-CBBF-4C75-BF8D-6135EB2BCA59}" type="presOf" srcId="{C2D96683-7388-4A0B-9A43-1A0790E65228}" destId="{3D55B54C-01AF-46F4-B0CD-5371C1A36B2D}" srcOrd="1" destOrd="0" presId="urn:microsoft.com/office/officeart/2005/8/layout/orgChart1"/>
    <dgm:cxn modelId="{52DF7C36-38FB-4CB8-BE1D-EA2ACF1A601A}" type="presOf" srcId="{5ACB6AF2-AF2B-4376-83A5-4767B5CECFFD}" destId="{AE9AFB0F-0163-47CC-B3E3-1B11EDCFC7BA}" srcOrd="0" destOrd="0" presId="urn:microsoft.com/office/officeart/2005/8/layout/orgChart1"/>
    <dgm:cxn modelId="{C34A641B-747E-4AF0-9492-20E867E6260B}" type="presOf" srcId="{A0A26E0B-2082-438E-81D6-56D6E7115E5F}" destId="{D9271BCD-03BE-45C0-938F-A060E9055035}" srcOrd="0" destOrd="0" presId="urn:microsoft.com/office/officeart/2005/8/layout/orgChart1"/>
    <dgm:cxn modelId="{BA99976F-F55F-44F2-AA75-889093C7518A}" srcId="{8E4484DD-FBF1-4D01-B80A-AF3D70E8C037}" destId="{24CA3BA9-0435-4903-A983-36E980D093B2}" srcOrd="0" destOrd="0" parTransId="{DD314200-FEDB-47BB-8A93-67330BE66F7A}" sibTransId="{51B79DB5-0417-426D-B067-0372F6BFAAD7}"/>
    <dgm:cxn modelId="{DF65BD6E-381F-42E7-A73B-1E4415CAD332}" type="presOf" srcId="{DD314200-FEDB-47BB-8A93-67330BE66F7A}" destId="{D567A867-B0BF-410B-A52A-DC40398DC2C4}" srcOrd="0" destOrd="0" presId="urn:microsoft.com/office/officeart/2005/8/layout/orgChart1"/>
    <dgm:cxn modelId="{8F41F5F9-662D-44FD-868F-0EA08269F369}" type="presOf" srcId="{7A43EF80-6E82-48D0-B1C9-EB2446B68249}" destId="{9CB3DB34-271F-412A-8EE2-91F5AFA1F92C}" srcOrd="0" destOrd="0" presId="urn:microsoft.com/office/officeart/2005/8/layout/orgChart1"/>
    <dgm:cxn modelId="{6A9D118B-190F-4D26-92AC-21CA1F21ADC3}" type="presOf" srcId="{C2D96683-7388-4A0B-9A43-1A0790E65228}" destId="{60009B15-1B94-418A-BD7E-1AF3FEB82F12}" srcOrd="0" destOrd="0" presId="urn:microsoft.com/office/officeart/2005/8/layout/orgChart1"/>
    <dgm:cxn modelId="{0609EA6D-A845-42EF-BB38-B6AA26A1E372}" type="presOf" srcId="{24CA3BA9-0435-4903-A983-36E980D093B2}" destId="{7D741492-629E-44A8-B387-F1CC9D6B66EB}" srcOrd="0" destOrd="0" presId="urn:microsoft.com/office/officeart/2005/8/layout/orgChart1"/>
    <dgm:cxn modelId="{6E6CB6CD-3E76-4C93-9425-6BFA995346FF}" srcId="{8F50F652-4EAB-4542-8D55-7F6BF9C1CD57}" destId="{D077B189-9C53-45F7-AFD0-F425EB1BF4AC}" srcOrd="0" destOrd="0" parTransId="{88CE81D8-8532-431E-A5CD-ECC09D2DF60B}" sibTransId="{79DB09CC-C305-4555-9895-A0D35E04F347}"/>
    <dgm:cxn modelId="{C04F183F-84D1-4A8B-8DC5-635E64DA9368}" type="presOf" srcId="{8F50F652-4EAB-4542-8D55-7F6BF9C1CD57}" destId="{F272785B-219D-4C84-BFD9-47AFE584E984}" srcOrd="0" destOrd="0" presId="urn:microsoft.com/office/officeart/2005/8/layout/orgChart1"/>
    <dgm:cxn modelId="{E5828AB2-BD0F-4CD0-A0B1-5087301ECD6B}" type="presOf" srcId="{D077B189-9C53-45F7-AFD0-F425EB1BF4AC}" destId="{FFBCE5F5-D613-4275-AC4D-3060CDF03746}" srcOrd="0" destOrd="0" presId="urn:microsoft.com/office/officeart/2005/8/layout/orgChart1"/>
    <dgm:cxn modelId="{2360B82A-E7BA-4226-8230-A98227AD934E}" type="presOf" srcId="{CC66FE5B-BD9C-4D3E-AA8F-899740A5081F}" destId="{2A658E6E-0DDC-463B-B2DA-D89FD15CB0EF}" srcOrd="0" destOrd="0" presId="urn:microsoft.com/office/officeart/2005/8/layout/orgChart1"/>
    <dgm:cxn modelId="{E02F2709-866C-4FD0-A276-F4A58CE731AD}" type="presOf" srcId="{CC66FE5B-BD9C-4D3E-AA8F-899740A5081F}" destId="{EFE61E29-B8A1-451A-A090-281975C5DE06}" srcOrd="1" destOrd="0" presId="urn:microsoft.com/office/officeart/2005/8/layout/orgChart1"/>
    <dgm:cxn modelId="{98108C9B-5A3F-40F9-9264-1AFB165CD24E}" srcId="{CC66FE5B-BD9C-4D3E-AA8F-899740A5081F}" destId="{8E4484DD-FBF1-4D01-B80A-AF3D70E8C037}" srcOrd="0" destOrd="0" parTransId="{5ACB6AF2-AF2B-4376-83A5-4767B5CECFFD}" sibTransId="{6604A3F8-225D-438F-8DB6-A0B7FC36B6C1}"/>
    <dgm:cxn modelId="{59F8E8DE-58BA-4703-AF7F-0E48DBC15937}" srcId="{D077B189-9C53-45F7-AFD0-F425EB1BF4AC}" destId="{CC66FE5B-BD9C-4D3E-AA8F-899740A5081F}" srcOrd="0" destOrd="0" parTransId="{A0A26E0B-2082-438E-81D6-56D6E7115E5F}" sibTransId="{5A7CE5BD-4C46-4CD6-8EEC-05A00679097A}"/>
    <dgm:cxn modelId="{05BC9B88-0F9D-4CC1-B6D1-3297FA9C902B}" type="presOf" srcId="{8E4484DD-FBF1-4D01-B80A-AF3D70E8C037}" destId="{F8FABEA0-70EC-4BBD-9C3E-58935F432531}" srcOrd="0" destOrd="0" presId="urn:microsoft.com/office/officeart/2005/8/layout/orgChart1"/>
    <dgm:cxn modelId="{2A58EADB-C68F-4C7C-8A1C-CB80FB9C8D5F}" srcId="{24CA3BA9-0435-4903-A983-36E980D093B2}" destId="{C2D96683-7388-4A0B-9A43-1A0790E65228}" srcOrd="0" destOrd="0" parTransId="{7A43EF80-6E82-48D0-B1C9-EB2446B68249}" sibTransId="{813CBC44-BBCF-4E2F-9653-466A6BCD0347}"/>
    <dgm:cxn modelId="{5DEC9FBB-EA82-44CD-866F-9C6F45E108FC}" type="presOf" srcId="{D077B189-9C53-45F7-AFD0-F425EB1BF4AC}" destId="{2F710386-0116-429E-8AB2-6F4312762A10}" srcOrd="1" destOrd="0" presId="urn:microsoft.com/office/officeart/2005/8/layout/orgChart1"/>
    <dgm:cxn modelId="{2434FEAF-8903-4FB7-BBD1-DCD416BF8001}" type="presOf" srcId="{8E4484DD-FBF1-4D01-B80A-AF3D70E8C037}" destId="{C1F0763F-67F9-472A-A34D-61891EA2D7ED}" srcOrd="1" destOrd="0" presId="urn:microsoft.com/office/officeart/2005/8/layout/orgChart1"/>
    <dgm:cxn modelId="{F1E540BD-19F0-4251-BD8D-B9BDD1BD5E2B}" srcId="{24CA3BA9-0435-4903-A983-36E980D093B2}" destId="{DEFA4FAD-FBE1-456C-AA91-4A36DD5D0B23}" srcOrd="1" destOrd="0" parTransId="{77C17820-DAD6-42B1-A278-E5CB4A21F984}" sibTransId="{26C5368D-91C5-4066-80E9-715E1CE27863}"/>
    <dgm:cxn modelId="{8E803E80-B04D-458A-9FF2-4DD60BA5BEE3}" type="presParOf" srcId="{F272785B-219D-4C84-BFD9-47AFE584E984}" destId="{8BDE79E1-C590-4B7C-92A6-7EED81397E84}" srcOrd="0" destOrd="0" presId="urn:microsoft.com/office/officeart/2005/8/layout/orgChart1"/>
    <dgm:cxn modelId="{8CF1A756-31ED-4301-929F-781EE7166B47}" type="presParOf" srcId="{8BDE79E1-C590-4B7C-92A6-7EED81397E84}" destId="{E0C04199-B245-4BDF-B5F0-32F3E7A87073}" srcOrd="0" destOrd="0" presId="urn:microsoft.com/office/officeart/2005/8/layout/orgChart1"/>
    <dgm:cxn modelId="{1BB4E0FC-536A-4FD3-8E80-4871CB344296}" type="presParOf" srcId="{E0C04199-B245-4BDF-B5F0-32F3E7A87073}" destId="{FFBCE5F5-D613-4275-AC4D-3060CDF03746}" srcOrd="0" destOrd="0" presId="urn:microsoft.com/office/officeart/2005/8/layout/orgChart1"/>
    <dgm:cxn modelId="{2E536362-1D18-4023-BDDA-5CA1864CA078}" type="presParOf" srcId="{E0C04199-B245-4BDF-B5F0-32F3E7A87073}" destId="{2F710386-0116-429E-8AB2-6F4312762A10}" srcOrd="1" destOrd="0" presId="urn:microsoft.com/office/officeart/2005/8/layout/orgChart1"/>
    <dgm:cxn modelId="{64DC9B43-A5C0-4DB7-AA22-EF020FCDBB05}" type="presParOf" srcId="{8BDE79E1-C590-4B7C-92A6-7EED81397E84}" destId="{5934719A-DBEC-48A4-89BB-BC3EB025431C}" srcOrd="1" destOrd="0" presId="urn:microsoft.com/office/officeart/2005/8/layout/orgChart1"/>
    <dgm:cxn modelId="{02E87DDD-7317-4181-BCB5-820FE4192129}" type="presParOf" srcId="{5934719A-DBEC-48A4-89BB-BC3EB025431C}" destId="{D9271BCD-03BE-45C0-938F-A060E9055035}" srcOrd="0" destOrd="0" presId="urn:microsoft.com/office/officeart/2005/8/layout/orgChart1"/>
    <dgm:cxn modelId="{0173353C-9D4C-481A-93C2-A9E38D876127}" type="presParOf" srcId="{5934719A-DBEC-48A4-89BB-BC3EB025431C}" destId="{BA4521C6-D6EA-4234-B592-7A5F29152CDC}" srcOrd="1" destOrd="0" presId="urn:microsoft.com/office/officeart/2005/8/layout/orgChart1"/>
    <dgm:cxn modelId="{9B8231D9-BEDB-4A00-A479-4F483609BB43}" type="presParOf" srcId="{BA4521C6-D6EA-4234-B592-7A5F29152CDC}" destId="{69DD025D-9AE4-4333-B2F8-C84EF7C8B31A}" srcOrd="0" destOrd="0" presId="urn:microsoft.com/office/officeart/2005/8/layout/orgChart1"/>
    <dgm:cxn modelId="{7AD71D93-DE38-4DD2-AB41-92D6BA889C51}" type="presParOf" srcId="{69DD025D-9AE4-4333-B2F8-C84EF7C8B31A}" destId="{2A658E6E-0DDC-463B-B2DA-D89FD15CB0EF}" srcOrd="0" destOrd="0" presId="urn:microsoft.com/office/officeart/2005/8/layout/orgChart1"/>
    <dgm:cxn modelId="{582613B6-450D-4E8D-A2A7-4F42C91557C4}" type="presParOf" srcId="{69DD025D-9AE4-4333-B2F8-C84EF7C8B31A}" destId="{EFE61E29-B8A1-451A-A090-281975C5DE06}" srcOrd="1" destOrd="0" presId="urn:microsoft.com/office/officeart/2005/8/layout/orgChart1"/>
    <dgm:cxn modelId="{205F5E82-BEF6-4219-B9E0-A07890D56A8C}" type="presParOf" srcId="{BA4521C6-D6EA-4234-B592-7A5F29152CDC}" destId="{3F194523-97DB-4C28-B815-E5408C656A2C}" srcOrd="1" destOrd="0" presId="urn:microsoft.com/office/officeart/2005/8/layout/orgChart1"/>
    <dgm:cxn modelId="{71A85548-9EC7-4CDC-AB27-86461795E779}" type="presParOf" srcId="{3F194523-97DB-4C28-B815-E5408C656A2C}" destId="{AE9AFB0F-0163-47CC-B3E3-1B11EDCFC7BA}" srcOrd="0" destOrd="0" presId="urn:microsoft.com/office/officeart/2005/8/layout/orgChart1"/>
    <dgm:cxn modelId="{7FDCCE1D-28F3-4FA4-8FF5-25B44F180BE3}" type="presParOf" srcId="{3F194523-97DB-4C28-B815-E5408C656A2C}" destId="{9CCB8826-E860-407C-B2D9-EB1F01FA8C25}" srcOrd="1" destOrd="0" presId="urn:microsoft.com/office/officeart/2005/8/layout/orgChart1"/>
    <dgm:cxn modelId="{F7F7743D-CBCF-400B-8C08-81D1AA32642C}" type="presParOf" srcId="{9CCB8826-E860-407C-B2D9-EB1F01FA8C25}" destId="{DE486672-1B8B-4FE5-B85C-0DF96C5F6DAE}" srcOrd="0" destOrd="0" presId="urn:microsoft.com/office/officeart/2005/8/layout/orgChart1"/>
    <dgm:cxn modelId="{87D0B7C9-11C9-4256-8AF7-4541A9A819F2}" type="presParOf" srcId="{DE486672-1B8B-4FE5-B85C-0DF96C5F6DAE}" destId="{F8FABEA0-70EC-4BBD-9C3E-58935F432531}" srcOrd="0" destOrd="0" presId="urn:microsoft.com/office/officeart/2005/8/layout/orgChart1"/>
    <dgm:cxn modelId="{DFC69FF6-39DC-496A-94EC-948FE47F8E3E}" type="presParOf" srcId="{DE486672-1B8B-4FE5-B85C-0DF96C5F6DAE}" destId="{C1F0763F-67F9-472A-A34D-61891EA2D7ED}" srcOrd="1" destOrd="0" presId="urn:microsoft.com/office/officeart/2005/8/layout/orgChart1"/>
    <dgm:cxn modelId="{26B11BE2-4A91-478A-950A-16533989E7AA}" type="presParOf" srcId="{9CCB8826-E860-407C-B2D9-EB1F01FA8C25}" destId="{45DBF2CD-6C36-4C2A-864F-C1F3F3ACE196}" srcOrd="1" destOrd="0" presId="urn:microsoft.com/office/officeart/2005/8/layout/orgChart1"/>
    <dgm:cxn modelId="{F675815A-26B4-4569-993A-BEE39C9DC938}" type="presParOf" srcId="{45DBF2CD-6C36-4C2A-864F-C1F3F3ACE196}" destId="{D567A867-B0BF-410B-A52A-DC40398DC2C4}" srcOrd="0" destOrd="0" presId="urn:microsoft.com/office/officeart/2005/8/layout/orgChart1"/>
    <dgm:cxn modelId="{619635BA-2A40-4D73-9404-57351DC75885}" type="presParOf" srcId="{45DBF2CD-6C36-4C2A-864F-C1F3F3ACE196}" destId="{72831EF7-D7B6-4C76-88B4-8EC2BFE1E9D6}" srcOrd="1" destOrd="0" presId="urn:microsoft.com/office/officeart/2005/8/layout/orgChart1"/>
    <dgm:cxn modelId="{8FF73547-B810-45FC-A408-D44A15C4DA92}" type="presParOf" srcId="{72831EF7-D7B6-4C76-88B4-8EC2BFE1E9D6}" destId="{FAD2F65B-EA42-416E-A4C5-75BE669FDF8C}" srcOrd="0" destOrd="0" presId="urn:microsoft.com/office/officeart/2005/8/layout/orgChart1"/>
    <dgm:cxn modelId="{AD997EE8-BB71-4944-ADF7-5E997DB026A8}" type="presParOf" srcId="{FAD2F65B-EA42-416E-A4C5-75BE669FDF8C}" destId="{7D741492-629E-44A8-B387-F1CC9D6B66EB}" srcOrd="0" destOrd="0" presId="urn:microsoft.com/office/officeart/2005/8/layout/orgChart1"/>
    <dgm:cxn modelId="{30BEB7AA-9CC2-4006-9C87-D8FDB3F53AFC}" type="presParOf" srcId="{FAD2F65B-EA42-416E-A4C5-75BE669FDF8C}" destId="{A84BC692-7154-47EE-B090-7FB014949FAF}" srcOrd="1" destOrd="0" presId="urn:microsoft.com/office/officeart/2005/8/layout/orgChart1"/>
    <dgm:cxn modelId="{69FB63EC-C7D6-432F-8DFD-C12A84A39518}" type="presParOf" srcId="{72831EF7-D7B6-4C76-88B4-8EC2BFE1E9D6}" destId="{F76F9673-BEE2-4405-9F5F-CED1308268CB}" srcOrd="1" destOrd="0" presId="urn:microsoft.com/office/officeart/2005/8/layout/orgChart1"/>
    <dgm:cxn modelId="{5A853AF5-53DE-4C0A-8B07-CB2AA8337635}" type="presParOf" srcId="{F76F9673-BEE2-4405-9F5F-CED1308268CB}" destId="{9CB3DB34-271F-412A-8EE2-91F5AFA1F92C}" srcOrd="0" destOrd="0" presId="urn:microsoft.com/office/officeart/2005/8/layout/orgChart1"/>
    <dgm:cxn modelId="{C887EC90-2398-440E-B171-A74D9F5F5D80}" type="presParOf" srcId="{F76F9673-BEE2-4405-9F5F-CED1308268CB}" destId="{8CFF10E5-04A4-4FC2-B1F3-C979FFC316AB}" srcOrd="1" destOrd="0" presId="urn:microsoft.com/office/officeart/2005/8/layout/orgChart1"/>
    <dgm:cxn modelId="{B0B2C527-1896-404B-A2F7-DD98DA37643A}" type="presParOf" srcId="{8CFF10E5-04A4-4FC2-B1F3-C979FFC316AB}" destId="{9DE12CC6-7163-4837-9344-B58D2681289B}" srcOrd="0" destOrd="0" presId="urn:microsoft.com/office/officeart/2005/8/layout/orgChart1"/>
    <dgm:cxn modelId="{8BF0CF04-5F48-4AF1-AB86-3F00FEF54369}" type="presParOf" srcId="{9DE12CC6-7163-4837-9344-B58D2681289B}" destId="{60009B15-1B94-418A-BD7E-1AF3FEB82F12}" srcOrd="0" destOrd="0" presId="urn:microsoft.com/office/officeart/2005/8/layout/orgChart1"/>
    <dgm:cxn modelId="{0EC7334E-33E7-4DEE-9599-0FC6B85D3132}" type="presParOf" srcId="{9DE12CC6-7163-4837-9344-B58D2681289B}" destId="{3D55B54C-01AF-46F4-B0CD-5371C1A36B2D}" srcOrd="1" destOrd="0" presId="urn:microsoft.com/office/officeart/2005/8/layout/orgChart1"/>
    <dgm:cxn modelId="{A2E3DBBC-6630-47F4-8813-24BCFFC1CB91}" type="presParOf" srcId="{8CFF10E5-04A4-4FC2-B1F3-C979FFC316AB}" destId="{9E4344A2-5744-45E9-BA58-8CA8D8EEE84B}" srcOrd="1" destOrd="0" presId="urn:microsoft.com/office/officeart/2005/8/layout/orgChart1"/>
    <dgm:cxn modelId="{5097DA18-4545-442D-B9C3-B77B39F280BD}" type="presParOf" srcId="{8CFF10E5-04A4-4FC2-B1F3-C979FFC316AB}" destId="{B74C1A87-646D-4B56-A249-90E3A510499E}" srcOrd="2" destOrd="0" presId="urn:microsoft.com/office/officeart/2005/8/layout/orgChart1"/>
    <dgm:cxn modelId="{A1711C6E-8448-471C-B112-2CA08F8DF28D}" type="presParOf" srcId="{F76F9673-BEE2-4405-9F5F-CED1308268CB}" destId="{9402F90D-B470-4BFF-A958-0D1765EBEF21}" srcOrd="2" destOrd="0" presId="urn:microsoft.com/office/officeart/2005/8/layout/orgChart1"/>
    <dgm:cxn modelId="{D24F7EE5-D1C1-4E58-9EB9-ADBD460A069B}" type="presParOf" srcId="{F76F9673-BEE2-4405-9F5F-CED1308268CB}" destId="{175EEDF7-B07B-411C-8161-D7A714E591CF}" srcOrd="3" destOrd="0" presId="urn:microsoft.com/office/officeart/2005/8/layout/orgChart1"/>
    <dgm:cxn modelId="{80E898DB-E36F-4253-8CDC-1D3F2C16C186}" type="presParOf" srcId="{175EEDF7-B07B-411C-8161-D7A714E591CF}" destId="{67780394-DD4D-4CF6-A3F9-295D1E54824D}" srcOrd="0" destOrd="0" presId="urn:microsoft.com/office/officeart/2005/8/layout/orgChart1"/>
    <dgm:cxn modelId="{6D72B6CE-FFC2-4C04-AA7C-49ECCE089A88}" type="presParOf" srcId="{67780394-DD4D-4CF6-A3F9-295D1E54824D}" destId="{4A6CFCED-12C5-4F46-9B12-F4A8B341BB78}" srcOrd="0" destOrd="0" presId="urn:microsoft.com/office/officeart/2005/8/layout/orgChart1"/>
    <dgm:cxn modelId="{4C14A808-98EA-46E8-BE66-BD4EBA88F51F}" type="presParOf" srcId="{67780394-DD4D-4CF6-A3F9-295D1E54824D}" destId="{C6421239-6380-40BF-8B2B-D728C7BF4AD3}" srcOrd="1" destOrd="0" presId="urn:microsoft.com/office/officeart/2005/8/layout/orgChart1"/>
    <dgm:cxn modelId="{63F909F0-B354-45ED-9930-31A58F13DB7C}" type="presParOf" srcId="{175EEDF7-B07B-411C-8161-D7A714E591CF}" destId="{07189202-ACDD-4B5C-B977-B2DDA12B4315}" srcOrd="1" destOrd="0" presId="urn:microsoft.com/office/officeart/2005/8/layout/orgChart1"/>
    <dgm:cxn modelId="{9DDFF108-49FF-48D2-8E14-DF6C36B028BF}" type="presParOf" srcId="{175EEDF7-B07B-411C-8161-D7A714E591CF}" destId="{6D1E9218-6A52-4F55-B06F-F3EBDB417546}" srcOrd="2" destOrd="0" presId="urn:microsoft.com/office/officeart/2005/8/layout/orgChart1"/>
    <dgm:cxn modelId="{4DA90DE1-0D64-433A-9BA4-658E9082AE6B}" type="presParOf" srcId="{72831EF7-D7B6-4C76-88B4-8EC2BFE1E9D6}" destId="{795CF5F4-0127-47EB-A95E-2A9827A1B49A}" srcOrd="2" destOrd="0" presId="urn:microsoft.com/office/officeart/2005/8/layout/orgChart1"/>
    <dgm:cxn modelId="{054727CF-495B-4C4A-87BA-8E2381D18AF5}" type="presParOf" srcId="{9CCB8826-E860-407C-B2D9-EB1F01FA8C25}" destId="{C6816C10-10FC-4922-8C29-796167C91B8E}" srcOrd="2" destOrd="0" presId="urn:microsoft.com/office/officeart/2005/8/layout/orgChart1"/>
    <dgm:cxn modelId="{DA503CE0-366D-4305-AE75-D9E6D0482306}" type="presParOf" srcId="{BA4521C6-D6EA-4234-B592-7A5F29152CDC}" destId="{29B64896-F6E9-483A-B26E-74D7DE017A22}" srcOrd="2" destOrd="0" presId="urn:microsoft.com/office/officeart/2005/8/layout/orgChart1"/>
    <dgm:cxn modelId="{CC855C6F-9481-4437-A6FF-03F0084DEA26}" type="presParOf" srcId="{8BDE79E1-C590-4B7C-92A6-7EED81397E84}" destId="{2C371CDE-877B-4048-80A1-DF36CEC5B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F50F652-4EAB-4542-8D55-7F6BF9C1CD5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CA3BA9-0435-4903-A983-36E980D093B2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Encargado(a)</a:t>
          </a:r>
        </a:p>
      </dgm:t>
    </dgm:pt>
    <dgm:pt modelId="{DD314200-FEDB-47BB-8A93-67330BE66F7A}" type="parTrans" cxnId="{BA99976F-F55F-44F2-AA75-889093C7518A}">
      <dgm:prSet/>
      <dgm:spPr/>
      <dgm:t>
        <a:bodyPr/>
        <a:lstStyle/>
        <a:p>
          <a:endParaRPr lang="es-ES" sz="1200"/>
        </a:p>
      </dgm:t>
    </dgm:pt>
    <dgm:pt modelId="{51B79DB5-0417-426D-B067-0372F6BFAAD7}" type="sibTrans" cxnId="{BA99976F-F55F-44F2-AA75-889093C7518A}">
      <dgm:prSet/>
      <dgm:spPr/>
      <dgm:t>
        <a:bodyPr/>
        <a:lstStyle/>
        <a:p>
          <a:endParaRPr lang="es-ES" sz="1200"/>
        </a:p>
      </dgm:t>
    </dgm:pt>
    <dgm:pt modelId="{C2D96683-7388-4A0B-9A43-1A0790E65228}">
      <dgm:prSet custT="1"/>
      <dgm:spPr/>
      <dgm:t>
        <a:bodyPr/>
        <a:lstStyle/>
        <a:p>
          <a:r>
            <a:rPr kumimoji="1" lang="es-MX" altLang="es-ES" sz="1200" dirty="0" smtClean="0">
              <a:latin typeface="+mn-lt"/>
            </a:rPr>
            <a:t>Almacenista </a:t>
          </a:r>
        </a:p>
        <a:p>
          <a:r>
            <a:rPr kumimoji="1" lang="es-MX" altLang="es-ES" sz="1200" dirty="0" smtClean="0">
              <a:latin typeface="+mn-lt"/>
            </a:rPr>
            <a:t>Ayudantes Generales</a:t>
          </a:r>
        </a:p>
        <a:p>
          <a:r>
            <a:rPr kumimoji="1" lang="es-MX" altLang="es-ES" sz="1200" dirty="0" smtClean="0">
              <a:latin typeface="+mn-lt"/>
            </a:rPr>
            <a:t>Choferes</a:t>
          </a:r>
          <a:endParaRPr lang="es-ES" sz="1200" dirty="0"/>
        </a:p>
      </dgm:t>
    </dgm:pt>
    <dgm:pt modelId="{7A43EF80-6E82-48D0-B1C9-EB2446B68249}" type="parTrans" cxnId="{2A58EADB-C68F-4C7C-8A1C-CB80FB9C8D5F}">
      <dgm:prSet/>
      <dgm:spPr/>
      <dgm:t>
        <a:bodyPr/>
        <a:lstStyle/>
        <a:p>
          <a:endParaRPr lang="es-ES" sz="1200"/>
        </a:p>
      </dgm:t>
    </dgm:pt>
    <dgm:pt modelId="{813CBC44-BBCF-4E2F-9653-466A6BCD0347}" type="sibTrans" cxnId="{2A58EADB-C68F-4C7C-8A1C-CB80FB9C8D5F}">
      <dgm:prSet/>
      <dgm:spPr/>
      <dgm:t>
        <a:bodyPr/>
        <a:lstStyle/>
        <a:p>
          <a:endParaRPr lang="es-ES" sz="1200"/>
        </a:p>
      </dgm:t>
    </dgm:pt>
    <dgm:pt modelId="{EA6FEC40-562E-48D2-84FA-95614ECB216A}">
      <dgm:prSet custT="1"/>
      <dgm:spPr/>
      <dgm:t>
        <a:bodyPr/>
        <a:lstStyle/>
        <a:p>
          <a:r>
            <a:rPr lang="es-ES" sz="1200" dirty="0" smtClean="0"/>
            <a:t>Jefe(a) de Barrido Manual, Mecánico y Agua Potable</a:t>
          </a:r>
          <a:endParaRPr lang="es-ES" sz="1200" dirty="0"/>
        </a:p>
      </dgm:t>
    </dgm:pt>
    <dgm:pt modelId="{DEAAF134-4C09-482B-BC61-41EB2D1504BD}" type="parTrans" cxnId="{1549A0C0-B68E-47B1-A7B9-C899FD41E44F}">
      <dgm:prSet/>
      <dgm:spPr/>
      <dgm:t>
        <a:bodyPr/>
        <a:lstStyle/>
        <a:p>
          <a:endParaRPr lang="es-ES"/>
        </a:p>
      </dgm:t>
    </dgm:pt>
    <dgm:pt modelId="{0C398F5F-F3D1-4B19-ACC5-CC9BDF316E6B}" type="sibTrans" cxnId="{1549A0C0-B68E-47B1-A7B9-C899FD41E44F}">
      <dgm:prSet/>
      <dgm:spPr/>
      <dgm:t>
        <a:bodyPr/>
        <a:lstStyle/>
        <a:p>
          <a:endParaRPr lang="es-ES"/>
        </a:p>
      </dgm:t>
    </dgm:pt>
    <dgm:pt modelId="{362806CD-10F0-461A-B617-8004D9D99F20}">
      <dgm:prSet custT="1"/>
      <dgm:spPr/>
      <dgm:t>
        <a:bodyPr/>
        <a:lstStyle/>
        <a:p>
          <a:r>
            <a:rPr lang="es-ES" sz="1200" dirty="0" smtClean="0"/>
            <a:t>Agua Potable</a:t>
          </a:r>
          <a:endParaRPr lang="es-ES" sz="1200" dirty="0"/>
        </a:p>
      </dgm:t>
    </dgm:pt>
    <dgm:pt modelId="{8285881C-5C4E-413D-8976-1FAEEF9431ED}" type="parTrans" cxnId="{6372E7F2-CE4F-4B80-9C4F-B1AA919B09E9}">
      <dgm:prSet/>
      <dgm:spPr/>
      <dgm:t>
        <a:bodyPr/>
        <a:lstStyle/>
        <a:p>
          <a:endParaRPr lang="es-ES"/>
        </a:p>
      </dgm:t>
    </dgm:pt>
    <dgm:pt modelId="{1899F247-CAC0-4400-8FB2-1A70ACFD7B6E}" type="sibTrans" cxnId="{6372E7F2-CE4F-4B80-9C4F-B1AA919B09E9}">
      <dgm:prSet/>
      <dgm:spPr/>
      <dgm:t>
        <a:bodyPr/>
        <a:lstStyle/>
        <a:p>
          <a:endParaRPr lang="es-ES"/>
        </a:p>
      </dgm:t>
    </dgm:pt>
    <dgm:pt modelId="{F272785B-219D-4C84-BFD9-47AFE584E984}" type="pres">
      <dgm:prSet presAssocID="{8F50F652-4EAB-4542-8D55-7F6BF9C1CD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01BEB4-91FC-4460-AEDF-648164FA9377}" type="pres">
      <dgm:prSet presAssocID="{362806CD-10F0-461A-B617-8004D9D99F20}" presName="hierRoot1" presStyleCnt="0">
        <dgm:presLayoutVars>
          <dgm:hierBranch val="init"/>
        </dgm:presLayoutVars>
      </dgm:prSet>
      <dgm:spPr/>
    </dgm:pt>
    <dgm:pt modelId="{865C18B0-7E5F-4FD6-A82F-D4B8C39522D6}" type="pres">
      <dgm:prSet presAssocID="{362806CD-10F0-461A-B617-8004D9D99F20}" presName="rootComposite1" presStyleCnt="0"/>
      <dgm:spPr/>
    </dgm:pt>
    <dgm:pt modelId="{166865CC-A444-4539-B7EC-54A7778D06E5}" type="pres">
      <dgm:prSet presAssocID="{362806CD-10F0-461A-B617-8004D9D99F20}" presName="rootText1" presStyleLbl="node0" presStyleIdx="0" presStyleCnt="1" custScaleX="82645" custScaleY="513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B8B37-05F8-4E02-9549-DC058FAC4DAE}" type="pres">
      <dgm:prSet presAssocID="{362806CD-10F0-461A-B617-8004D9D99F2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868DA45-D574-48D9-8F73-25C97546C479}" type="pres">
      <dgm:prSet presAssocID="{362806CD-10F0-461A-B617-8004D9D99F20}" presName="hierChild2" presStyleCnt="0"/>
      <dgm:spPr/>
    </dgm:pt>
    <dgm:pt modelId="{2E8B5401-3871-4427-A62B-C8448DEA124A}" type="pres">
      <dgm:prSet presAssocID="{DEAAF134-4C09-482B-BC61-41EB2D1504B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5E5FEDD-7B87-4A02-B5BD-E51D2D95487A}" type="pres">
      <dgm:prSet presAssocID="{EA6FEC40-562E-48D2-84FA-95614ECB216A}" presName="hierRoot2" presStyleCnt="0">
        <dgm:presLayoutVars>
          <dgm:hierBranch val="init"/>
        </dgm:presLayoutVars>
      </dgm:prSet>
      <dgm:spPr/>
    </dgm:pt>
    <dgm:pt modelId="{DFEC84EF-FBBD-4984-9AEF-C6DC2B5377F0}" type="pres">
      <dgm:prSet presAssocID="{EA6FEC40-562E-48D2-84FA-95614ECB216A}" presName="rootComposite" presStyleCnt="0"/>
      <dgm:spPr/>
    </dgm:pt>
    <dgm:pt modelId="{21D92DC4-E02A-46D6-80E3-70C2F5A83ABA}" type="pres">
      <dgm:prSet presAssocID="{EA6FEC40-562E-48D2-84FA-95614ECB216A}" presName="rootText" presStyleLbl="node2" presStyleIdx="0" presStyleCnt="1" custScaleY="75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FC2380-762E-4D9E-B5B2-990FD19A87F7}" type="pres">
      <dgm:prSet presAssocID="{EA6FEC40-562E-48D2-84FA-95614ECB2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C09F5CA7-79DD-45FE-9A15-2D812AF9121C}" type="pres">
      <dgm:prSet presAssocID="{EA6FEC40-562E-48D2-84FA-95614ECB216A}" presName="hierChild4" presStyleCnt="0"/>
      <dgm:spPr/>
    </dgm:pt>
    <dgm:pt modelId="{AB985D99-4C6C-46A5-9B8D-8427E88BB972}" type="pres">
      <dgm:prSet presAssocID="{DD314200-FEDB-47BB-8A93-67330BE66F7A}" presName="Name37" presStyleLbl="parChTrans1D3" presStyleIdx="0" presStyleCnt="1"/>
      <dgm:spPr/>
      <dgm:t>
        <a:bodyPr/>
        <a:lstStyle/>
        <a:p>
          <a:endParaRPr lang="es-ES"/>
        </a:p>
      </dgm:t>
    </dgm:pt>
    <dgm:pt modelId="{72831EF7-D7B6-4C76-88B4-8EC2BFE1E9D6}" type="pres">
      <dgm:prSet presAssocID="{24CA3BA9-0435-4903-A983-36E980D093B2}" presName="hierRoot2" presStyleCnt="0">
        <dgm:presLayoutVars>
          <dgm:hierBranch/>
        </dgm:presLayoutVars>
      </dgm:prSet>
      <dgm:spPr/>
    </dgm:pt>
    <dgm:pt modelId="{FAD2F65B-EA42-416E-A4C5-75BE669FDF8C}" type="pres">
      <dgm:prSet presAssocID="{24CA3BA9-0435-4903-A983-36E980D093B2}" presName="rootComposite" presStyleCnt="0"/>
      <dgm:spPr/>
    </dgm:pt>
    <dgm:pt modelId="{7D741492-629E-44A8-B387-F1CC9D6B66EB}" type="pres">
      <dgm:prSet presAssocID="{24CA3BA9-0435-4903-A983-36E980D093B2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4BC692-7154-47EE-B090-7FB014949FAF}" type="pres">
      <dgm:prSet presAssocID="{24CA3BA9-0435-4903-A983-36E980D093B2}" presName="rootConnector" presStyleLbl="node3" presStyleIdx="0" presStyleCnt="1"/>
      <dgm:spPr/>
      <dgm:t>
        <a:bodyPr/>
        <a:lstStyle/>
        <a:p>
          <a:endParaRPr lang="es-ES"/>
        </a:p>
      </dgm:t>
    </dgm:pt>
    <dgm:pt modelId="{F76F9673-BEE2-4405-9F5F-CED1308268CB}" type="pres">
      <dgm:prSet presAssocID="{24CA3BA9-0435-4903-A983-36E980D093B2}" presName="hierChild4" presStyleCnt="0"/>
      <dgm:spPr/>
    </dgm:pt>
    <dgm:pt modelId="{9CB3DB34-271F-412A-8EE2-91F5AFA1F92C}" type="pres">
      <dgm:prSet presAssocID="{7A43EF80-6E82-48D0-B1C9-EB2446B68249}" presName="Name35" presStyleLbl="parChTrans1D4" presStyleIdx="0" presStyleCnt="1"/>
      <dgm:spPr/>
      <dgm:t>
        <a:bodyPr/>
        <a:lstStyle/>
        <a:p>
          <a:endParaRPr lang="es-ES"/>
        </a:p>
      </dgm:t>
    </dgm:pt>
    <dgm:pt modelId="{8CFF10E5-04A4-4FC2-B1F3-C979FFC316AB}" type="pres">
      <dgm:prSet presAssocID="{C2D96683-7388-4A0B-9A43-1A0790E65228}" presName="hierRoot2" presStyleCnt="0">
        <dgm:presLayoutVars>
          <dgm:hierBranch/>
        </dgm:presLayoutVars>
      </dgm:prSet>
      <dgm:spPr/>
    </dgm:pt>
    <dgm:pt modelId="{9DE12CC6-7163-4837-9344-B58D2681289B}" type="pres">
      <dgm:prSet presAssocID="{C2D96683-7388-4A0B-9A43-1A0790E65228}" presName="rootComposite" presStyleCnt="0"/>
      <dgm:spPr/>
    </dgm:pt>
    <dgm:pt modelId="{60009B15-1B94-418A-BD7E-1AF3FEB82F12}" type="pres">
      <dgm:prSet presAssocID="{C2D96683-7388-4A0B-9A43-1A0790E65228}" presName="rootText" presStyleLbl="node4" presStyleIdx="0" presStyleCnt="1" custScaleX="149956" custScaleY="189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55B54C-01AF-46F4-B0CD-5371C1A36B2D}" type="pres">
      <dgm:prSet presAssocID="{C2D96683-7388-4A0B-9A43-1A0790E65228}" presName="rootConnector" presStyleLbl="node4" presStyleIdx="0" presStyleCnt="1"/>
      <dgm:spPr/>
      <dgm:t>
        <a:bodyPr/>
        <a:lstStyle/>
        <a:p>
          <a:endParaRPr lang="es-ES"/>
        </a:p>
      </dgm:t>
    </dgm:pt>
    <dgm:pt modelId="{9E4344A2-5744-45E9-BA58-8CA8D8EEE84B}" type="pres">
      <dgm:prSet presAssocID="{C2D96683-7388-4A0B-9A43-1A0790E65228}" presName="hierChild4" presStyleCnt="0"/>
      <dgm:spPr/>
    </dgm:pt>
    <dgm:pt modelId="{B74C1A87-646D-4B56-A249-90E3A510499E}" type="pres">
      <dgm:prSet presAssocID="{C2D96683-7388-4A0B-9A43-1A0790E65228}" presName="hierChild5" presStyleCnt="0"/>
      <dgm:spPr/>
    </dgm:pt>
    <dgm:pt modelId="{795CF5F4-0127-47EB-A95E-2A9827A1B49A}" type="pres">
      <dgm:prSet presAssocID="{24CA3BA9-0435-4903-A983-36E980D093B2}" presName="hierChild5" presStyleCnt="0"/>
      <dgm:spPr/>
    </dgm:pt>
    <dgm:pt modelId="{97D4BC8A-234C-42A1-A89C-DB8CEAC0C92C}" type="pres">
      <dgm:prSet presAssocID="{EA6FEC40-562E-48D2-84FA-95614ECB216A}" presName="hierChild5" presStyleCnt="0"/>
      <dgm:spPr/>
    </dgm:pt>
    <dgm:pt modelId="{BA677BF8-BD8E-47C3-8101-28C02C114045}" type="pres">
      <dgm:prSet presAssocID="{362806CD-10F0-461A-B617-8004D9D99F20}" presName="hierChild3" presStyleCnt="0"/>
      <dgm:spPr/>
    </dgm:pt>
  </dgm:ptLst>
  <dgm:cxnLst>
    <dgm:cxn modelId="{6372E7F2-CE4F-4B80-9C4F-B1AA919B09E9}" srcId="{8F50F652-4EAB-4542-8D55-7F6BF9C1CD57}" destId="{362806CD-10F0-461A-B617-8004D9D99F20}" srcOrd="0" destOrd="0" parTransId="{8285881C-5C4E-413D-8976-1FAEEF9431ED}" sibTransId="{1899F247-CAC0-4400-8FB2-1A70ACFD7B6E}"/>
    <dgm:cxn modelId="{DC7FBAA3-8D54-409F-9963-D6844AFE62F0}" type="presOf" srcId="{24CA3BA9-0435-4903-A983-36E980D093B2}" destId="{A84BC692-7154-47EE-B090-7FB014949FAF}" srcOrd="1" destOrd="0" presId="urn:microsoft.com/office/officeart/2005/8/layout/orgChart1"/>
    <dgm:cxn modelId="{C472F612-0746-44DD-917E-76C9FA264683}" type="presOf" srcId="{C2D96683-7388-4A0B-9A43-1A0790E65228}" destId="{60009B15-1B94-418A-BD7E-1AF3FEB82F12}" srcOrd="0" destOrd="0" presId="urn:microsoft.com/office/officeart/2005/8/layout/orgChart1"/>
    <dgm:cxn modelId="{32AD33DF-5924-45EC-8B11-86B9645AA73D}" type="presOf" srcId="{24CA3BA9-0435-4903-A983-36E980D093B2}" destId="{7D741492-629E-44A8-B387-F1CC9D6B66EB}" srcOrd="0" destOrd="0" presId="urn:microsoft.com/office/officeart/2005/8/layout/orgChart1"/>
    <dgm:cxn modelId="{BF44A333-A7CA-4A7E-B736-F503DD31B05B}" type="presOf" srcId="{DEAAF134-4C09-482B-BC61-41EB2D1504BD}" destId="{2E8B5401-3871-4427-A62B-C8448DEA124A}" srcOrd="0" destOrd="0" presId="urn:microsoft.com/office/officeart/2005/8/layout/orgChart1"/>
    <dgm:cxn modelId="{BA99976F-F55F-44F2-AA75-889093C7518A}" srcId="{EA6FEC40-562E-48D2-84FA-95614ECB216A}" destId="{24CA3BA9-0435-4903-A983-36E980D093B2}" srcOrd="0" destOrd="0" parTransId="{DD314200-FEDB-47BB-8A93-67330BE66F7A}" sibTransId="{51B79DB5-0417-426D-B067-0372F6BFAAD7}"/>
    <dgm:cxn modelId="{296A955A-7F4E-44C7-BDDC-F6E6B36D2D43}" type="presOf" srcId="{EA6FEC40-562E-48D2-84FA-95614ECB216A}" destId="{C7FC2380-762E-4D9E-B5B2-990FD19A87F7}" srcOrd="1" destOrd="0" presId="urn:microsoft.com/office/officeart/2005/8/layout/orgChart1"/>
    <dgm:cxn modelId="{58609327-0653-40A2-929C-686282282C6F}" type="presOf" srcId="{C2D96683-7388-4A0B-9A43-1A0790E65228}" destId="{3D55B54C-01AF-46F4-B0CD-5371C1A36B2D}" srcOrd="1" destOrd="0" presId="urn:microsoft.com/office/officeart/2005/8/layout/orgChart1"/>
    <dgm:cxn modelId="{5B68F403-1ABD-47B4-9D4F-D2DEAA4AD2C7}" type="presOf" srcId="{7A43EF80-6E82-48D0-B1C9-EB2446B68249}" destId="{9CB3DB34-271F-412A-8EE2-91F5AFA1F92C}" srcOrd="0" destOrd="0" presId="urn:microsoft.com/office/officeart/2005/8/layout/orgChart1"/>
    <dgm:cxn modelId="{C04F183F-84D1-4A8B-8DC5-635E64DA9368}" type="presOf" srcId="{8F50F652-4EAB-4542-8D55-7F6BF9C1CD57}" destId="{F272785B-219D-4C84-BFD9-47AFE584E984}" srcOrd="0" destOrd="0" presId="urn:microsoft.com/office/officeart/2005/8/layout/orgChart1"/>
    <dgm:cxn modelId="{76907A63-37F5-4265-B481-644FF9A94950}" type="presOf" srcId="{DD314200-FEDB-47BB-8A93-67330BE66F7A}" destId="{AB985D99-4C6C-46A5-9B8D-8427E88BB972}" srcOrd="0" destOrd="0" presId="urn:microsoft.com/office/officeart/2005/8/layout/orgChart1"/>
    <dgm:cxn modelId="{2A58EADB-C68F-4C7C-8A1C-CB80FB9C8D5F}" srcId="{24CA3BA9-0435-4903-A983-36E980D093B2}" destId="{C2D96683-7388-4A0B-9A43-1A0790E65228}" srcOrd="0" destOrd="0" parTransId="{7A43EF80-6E82-48D0-B1C9-EB2446B68249}" sibTransId="{813CBC44-BBCF-4E2F-9653-466A6BCD0347}"/>
    <dgm:cxn modelId="{1549A0C0-B68E-47B1-A7B9-C899FD41E44F}" srcId="{362806CD-10F0-461A-B617-8004D9D99F20}" destId="{EA6FEC40-562E-48D2-84FA-95614ECB216A}" srcOrd="0" destOrd="0" parTransId="{DEAAF134-4C09-482B-BC61-41EB2D1504BD}" sibTransId="{0C398F5F-F3D1-4B19-ACC5-CC9BDF316E6B}"/>
    <dgm:cxn modelId="{DBA1B998-AE8F-44AD-9536-CB20D5D4FB4B}" type="presOf" srcId="{EA6FEC40-562E-48D2-84FA-95614ECB216A}" destId="{21D92DC4-E02A-46D6-80E3-70C2F5A83ABA}" srcOrd="0" destOrd="0" presId="urn:microsoft.com/office/officeart/2005/8/layout/orgChart1"/>
    <dgm:cxn modelId="{B8246618-8D7B-4972-97AD-D14B7C2414D7}" type="presOf" srcId="{362806CD-10F0-461A-B617-8004D9D99F20}" destId="{FB1B8B37-05F8-4E02-9549-DC058FAC4DAE}" srcOrd="1" destOrd="0" presId="urn:microsoft.com/office/officeart/2005/8/layout/orgChart1"/>
    <dgm:cxn modelId="{D73672D7-107F-41CC-B533-4D3692BB2BBB}" type="presOf" srcId="{362806CD-10F0-461A-B617-8004D9D99F20}" destId="{166865CC-A444-4539-B7EC-54A7778D06E5}" srcOrd="0" destOrd="0" presId="urn:microsoft.com/office/officeart/2005/8/layout/orgChart1"/>
    <dgm:cxn modelId="{5C219E83-8FEE-44E3-B429-15546831A6AA}" type="presParOf" srcId="{F272785B-219D-4C84-BFD9-47AFE584E984}" destId="{9401BEB4-91FC-4460-AEDF-648164FA9377}" srcOrd="0" destOrd="0" presId="urn:microsoft.com/office/officeart/2005/8/layout/orgChart1"/>
    <dgm:cxn modelId="{0C82C622-0260-461D-9649-0278EC4CC496}" type="presParOf" srcId="{9401BEB4-91FC-4460-AEDF-648164FA9377}" destId="{865C18B0-7E5F-4FD6-A82F-D4B8C39522D6}" srcOrd="0" destOrd="0" presId="urn:microsoft.com/office/officeart/2005/8/layout/orgChart1"/>
    <dgm:cxn modelId="{AEF8F130-85DD-4DD8-BDA0-87BDB2385F36}" type="presParOf" srcId="{865C18B0-7E5F-4FD6-A82F-D4B8C39522D6}" destId="{166865CC-A444-4539-B7EC-54A7778D06E5}" srcOrd="0" destOrd="0" presId="urn:microsoft.com/office/officeart/2005/8/layout/orgChart1"/>
    <dgm:cxn modelId="{160AACFA-5E5D-495F-BC1D-2BFCD0806F85}" type="presParOf" srcId="{865C18B0-7E5F-4FD6-A82F-D4B8C39522D6}" destId="{FB1B8B37-05F8-4E02-9549-DC058FAC4DAE}" srcOrd="1" destOrd="0" presId="urn:microsoft.com/office/officeart/2005/8/layout/orgChart1"/>
    <dgm:cxn modelId="{9918D026-6551-41E7-BACF-DEF9EB38F89F}" type="presParOf" srcId="{9401BEB4-91FC-4460-AEDF-648164FA9377}" destId="{3868DA45-D574-48D9-8F73-25C97546C479}" srcOrd="1" destOrd="0" presId="urn:microsoft.com/office/officeart/2005/8/layout/orgChart1"/>
    <dgm:cxn modelId="{AD893FBC-3F8F-41A1-B978-A02CA75379BA}" type="presParOf" srcId="{3868DA45-D574-48D9-8F73-25C97546C479}" destId="{2E8B5401-3871-4427-A62B-C8448DEA124A}" srcOrd="0" destOrd="0" presId="urn:microsoft.com/office/officeart/2005/8/layout/orgChart1"/>
    <dgm:cxn modelId="{661816BD-5488-45F4-9C52-A8F176020C35}" type="presParOf" srcId="{3868DA45-D574-48D9-8F73-25C97546C479}" destId="{35E5FEDD-7B87-4A02-B5BD-E51D2D95487A}" srcOrd="1" destOrd="0" presId="urn:microsoft.com/office/officeart/2005/8/layout/orgChart1"/>
    <dgm:cxn modelId="{19503E55-512E-478A-B9D9-D64D0FEE1174}" type="presParOf" srcId="{35E5FEDD-7B87-4A02-B5BD-E51D2D95487A}" destId="{DFEC84EF-FBBD-4984-9AEF-C6DC2B5377F0}" srcOrd="0" destOrd="0" presId="urn:microsoft.com/office/officeart/2005/8/layout/orgChart1"/>
    <dgm:cxn modelId="{ADB686B1-32B7-4592-B3A9-726CAEF461CB}" type="presParOf" srcId="{DFEC84EF-FBBD-4984-9AEF-C6DC2B5377F0}" destId="{21D92DC4-E02A-46D6-80E3-70C2F5A83ABA}" srcOrd="0" destOrd="0" presId="urn:microsoft.com/office/officeart/2005/8/layout/orgChart1"/>
    <dgm:cxn modelId="{0559EA49-97DF-4C38-B8D2-D42380E4A292}" type="presParOf" srcId="{DFEC84EF-FBBD-4984-9AEF-C6DC2B5377F0}" destId="{C7FC2380-762E-4D9E-B5B2-990FD19A87F7}" srcOrd="1" destOrd="0" presId="urn:microsoft.com/office/officeart/2005/8/layout/orgChart1"/>
    <dgm:cxn modelId="{B28E5ED1-073D-4AA8-BF87-673C6BD5F533}" type="presParOf" srcId="{35E5FEDD-7B87-4A02-B5BD-E51D2D95487A}" destId="{C09F5CA7-79DD-45FE-9A15-2D812AF9121C}" srcOrd="1" destOrd="0" presId="urn:microsoft.com/office/officeart/2005/8/layout/orgChart1"/>
    <dgm:cxn modelId="{1F323559-B615-4260-B634-96D116A3E003}" type="presParOf" srcId="{C09F5CA7-79DD-45FE-9A15-2D812AF9121C}" destId="{AB985D99-4C6C-46A5-9B8D-8427E88BB972}" srcOrd="0" destOrd="0" presId="urn:microsoft.com/office/officeart/2005/8/layout/orgChart1"/>
    <dgm:cxn modelId="{4116CCAE-75DB-4708-9B04-37959AC45270}" type="presParOf" srcId="{C09F5CA7-79DD-45FE-9A15-2D812AF9121C}" destId="{72831EF7-D7B6-4C76-88B4-8EC2BFE1E9D6}" srcOrd="1" destOrd="0" presId="urn:microsoft.com/office/officeart/2005/8/layout/orgChart1"/>
    <dgm:cxn modelId="{9D0ECBB4-443D-47CE-80D3-38C443222A0C}" type="presParOf" srcId="{72831EF7-D7B6-4C76-88B4-8EC2BFE1E9D6}" destId="{FAD2F65B-EA42-416E-A4C5-75BE669FDF8C}" srcOrd="0" destOrd="0" presId="urn:microsoft.com/office/officeart/2005/8/layout/orgChart1"/>
    <dgm:cxn modelId="{47A090EF-AFFF-4C1B-8DB3-4EEE8CE8D420}" type="presParOf" srcId="{FAD2F65B-EA42-416E-A4C5-75BE669FDF8C}" destId="{7D741492-629E-44A8-B387-F1CC9D6B66EB}" srcOrd="0" destOrd="0" presId="urn:microsoft.com/office/officeart/2005/8/layout/orgChart1"/>
    <dgm:cxn modelId="{1203BD91-8AA1-40BF-84F3-5A0980E40BDB}" type="presParOf" srcId="{FAD2F65B-EA42-416E-A4C5-75BE669FDF8C}" destId="{A84BC692-7154-47EE-B090-7FB014949FAF}" srcOrd="1" destOrd="0" presId="urn:microsoft.com/office/officeart/2005/8/layout/orgChart1"/>
    <dgm:cxn modelId="{03F59983-039E-422F-B6EC-62BC50F9AF50}" type="presParOf" srcId="{72831EF7-D7B6-4C76-88B4-8EC2BFE1E9D6}" destId="{F76F9673-BEE2-4405-9F5F-CED1308268CB}" srcOrd="1" destOrd="0" presId="urn:microsoft.com/office/officeart/2005/8/layout/orgChart1"/>
    <dgm:cxn modelId="{F775AC39-DD16-404E-8CCB-80A6EF5AA746}" type="presParOf" srcId="{F76F9673-BEE2-4405-9F5F-CED1308268CB}" destId="{9CB3DB34-271F-412A-8EE2-91F5AFA1F92C}" srcOrd="0" destOrd="0" presId="urn:microsoft.com/office/officeart/2005/8/layout/orgChart1"/>
    <dgm:cxn modelId="{67664E0D-7750-4B16-9538-E701213ACCEA}" type="presParOf" srcId="{F76F9673-BEE2-4405-9F5F-CED1308268CB}" destId="{8CFF10E5-04A4-4FC2-B1F3-C979FFC316AB}" srcOrd="1" destOrd="0" presId="urn:microsoft.com/office/officeart/2005/8/layout/orgChart1"/>
    <dgm:cxn modelId="{2E0E2ED9-2E8D-419F-9996-A972FB2B819E}" type="presParOf" srcId="{8CFF10E5-04A4-4FC2-B1F3-C979FFC316AB}" destId="{9DE12CC6-7163-4837-9344-B58D2681289B}" srcOrd="0" destOrd="0" presId="urn:microsoft.com/office/officeart/2005/8/layout/orgChart1"/>
    <dgm:cxn modelId="{CCE751B1-AA99-4950-942A-F4AD2C48D0BA}" type="presParOf" srcId="{9DE12CC6-7163-4837-9344-B58D2681289B}" destId="{60009B15-1B94-418A-BD7E-1AF3FEB82F12}" srcOrd="0" destOrd="0" presId="urn:microsoft.com/office/officeart/2005/8/layout/orgChart1"/>
    <dgm:cxn modelId="{DEA51933-B28B-4441-8DAE-F06BFEE94FBF}" type="presParOf" srcId="{9DE12CC6-7163-4837-9344-B58D2681289B}" destId="{3D55B54C-01AF-46F4-B0CD-5371C1A36B2D}" srcOrd="1" destOrd="0" presId="urn:microsoft.com/office/officeart/2005/8/layout/orgChart1"/>
    <dgm:cxn modelId="{64EE38B5-BCB7-4C9B-9264-F1CEA713288C}" type="presParOf" srcId="{8CFF10E5-04A4-4FC2-B1F3-C979FFC316AB}" destId="{9E4344A2-5744-45E9-BA58-8CA8D8EEE84B}" srcOrd="1" destOrd="0" presId="urn:microsoft.com/office/officeart/2005/8/layout/orgChart1"/>
    <dgm:cxn modelId="{E5E12D23-E9D5-434F-AA7D-417DA40DB089}" type="presParOf" srcId="{8CFF10E5-04A4-4FC2-B1F3-C979FFC316AB}" destId="{B74C1A87-646D-4B56-A249-90E3A510499E}" srcOrd="2" destOrd="0" presId="urn:microsoft.com/office/officeart/2005/8/layout/orgChart1"/>
    <dgm:cxn modelId="{729B3941-3935-4342-AB55-CE18CE3A187C}" type="presParOf" srcId="{72831EF7-D7B6-4C76-88B4-8EC2BFE1E9D6}" destId="{795CF5F4-0127-47EB-A95E-2A9827A1B49A}" srcOrd="2" destOrd="0" presId="urn:microsoft.com/office/officeart/2005/8/layout/orgChart1"/>
    <dgm:cxn modelId="{96C829AD-FCA1-4EC9-A907-49036361FBBC}" type="presParOf" srcId="{35E5FEDD-7B87-4A02-B5BD-E51D2D95487A}" destId="{97D4BC8A-234C-42A1-A89C-DB8CEAC0C92C}" srcOrd="2" destOrd="0" presId="urn:microsoft.com/office/officeart/2005/8/layout/orgChart1"/>
    <dgm:cxn modelId="{EEA7EC8A-447F-4EE0-9F2A-3E9C5F82C410}" type="presParOf" srcId="{9401BEB4-91FC-4460-AEDF-648164FA9377}" destId="{BA677BF8-BD8E-47C3-8101-28C02C1140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D55820-19D3-41A6-B154-CEEC773DBAF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CF90E9-E505-4B27-8C82-2F3B0C5780DA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Director(a) Administrativo(a)</a:t>
          </a:r>
        </a:p>
      </dgm:t>
    </dgm:pt>
    <dgm:pt modelId="{6A53F8CF-9C6F-4EEB-9F8D-D8F49233A946}" type="parTrans" cxnId="{1498BC61-59FB-433A-AF40-1736385893A5}">
      <dgm:prSet/>
      <dgm:spPr/>
      <dgm:t>
        <a:bodyPr/>
        <a:lstStyle/>
        <a:p>
          <a:endParaRPr lang="es-ES" sz="1200"/>
        </a:p>
      </dgm:t>
    </dgm:pt>
    <dgm:pt modelId="{EC769B02-1EF5-4419-8B09-F7A6156BF45A}" type="sibTrans" cxnId="{1498BC61-59FB-433A-AF40-1736385893A5}">
      <dgm:prSet/>
      <dgm:spPr/>
      <dgm:t>
        <a:bodyPr/>
        <a:lstStyle/>
        <a:p>
          <a:endParaRPr lang="es-ES" sz="1200"/>
        </a:p>
      </dgm:t>
    </dgm:pt>
    <dgm:pt modelId="{50D65F8E-D4C6-485E-ABBD-6234CF50E9F3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Coordinador(a) Administrativo(a)</a:t>
          </a:r>
          <a:endParaRPr lang="es-ES" sz="1200" dirty="0"/>
        </a:p>
      </dgm:t>
    </dgm:pt>
    <dgm:pt modelId="{C650E12E-C7A7-4959-AE18-C012A393FE8F}" type="parTrans" cxnId="{DC07C3C0-87A1-49FA-982A-58EB3BEADDA0}">
      <dgm:prSet/>
      <dgm:spPr/>
      <dgm:t>
        <a:bodyPr/>
        <a:lstStyle/>
        <a:p>
          <a:endParaRPr lang="es-ES" sz="1200"/>
        </a:p>
      </dgm:t>
    </dgm:pt>
    <dgm:pt modelId="{DCE528C0-B4D3-4021-9E62-926AEB7383EF}" type="sibTrans" cxnId="{DC07C3C0-87A1-49FA-982A-58EB3BEADDA0}">
      <dgm:prSet/>
      <dgm:spPr/>
      <dgm:t>
        <a:bodyPr/>
        <a:lstStyle/>
        <a:p>
          <a:endParaRPr lang="es-ES" sz="1200"/>
        </a:p>
      </dgm:t>
    </dgm:pt>
    <dgm:pt modelId="{AC7DA66F-2574-476A-8A9F-B9961F08F175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Área de Operaciones</a:t>
          </a:r>
          <a:endParaRPr lang="es-ES" sz="1200" dirty="0"/>
        </a:p>
      </dgm:t>
    </dgm:pt>
    <dgm:pt modelId="{F9FD2CB1-4C3B-4CE6-84F7-B02645A4019D}" type="parTrans" cxnId="{856687FD-AC5C-4FA5-A6F9-092DC8F10D75}">
      <dgm:prSet/>
      <dgm:spPr/>
      <dgm:t>
        <a:bodyPr/>
        <a:lstStyle/>
        <a:p>
          <a:endParaRPr lang="es-ES" sz="1200"/>
        </a:p>
      </dgm:t>
    </dgm:pt>
    <dgm:pt modelId="{18F09E57-44A9-477C-B5DB-3FE0823AF38A}" type="sibTrans" cxnId="{856687FD-AC5C-4FA5-A6F9-092DC8F10D75}">
      <dgm:prSet/>
      <dgm:spPr/>
      <dgm:t>
        <a:bodyPr/>
        <a:lstStyle/>
        <a:p>
          <a:endParaRPr lang="es-ES" sz="1200"/>
        </a:p>
      </dgm:t>
    </dgm:pt>
    <dgm:pt modelId="{6B798A04-DB3B-4285-8322-3FBDAEBBEF3B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Coordinador(a) de Seguimiento y Control</a:t>
          </a:r>
          <a:endParaRPr lang="es-ES" sz="1200" dirty="0"/>
        </a:p>
      </dgm:t>
    </dgm:pt>
    <dgm:pt modelId="{CE8CD39B-6C20-43C3-AD51-D2E8284F3444}" type="parTrans" cxnId="{BD472217-F774-4906-8A78-01F9C3358777}">
      <dgm:prSet/>
      <dgm:spPr/>
      <dgm:t>
        <a:bodyPr/>
        <a:lstStyle/>
        <a:p>
          <a:endParaRPr lang="es-ES" sz="1200"/>
        </a:p>
      </dgm:t>
    </dgm:pt>
    <dgm:pt modelId="{29C4BBE9-86A4-40B8-B98B-16F2A532EB2A}" type="sibTrans" cxnId="{BD472217-F774-4906-8A78-01F9C3358777}">
      <dgm:prSet/>
      <dgm:spPr/>
      <dgm:t>
        <a:bodyPr/>
        <a:lstStyle/>
        <a:p>
          <a:endParaRPr lang="es-ES" sz="1200"/>
        </a:p>
      </dgm:t>
    </dgm:pt>
    <dgm:pt modelId="{51537EA4-EBAB-4FD8-AA26-B9A5AE1D7F06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Responsable Siniestros y Control Vehicular</a:t>
          </a:r>
          <a:endParaRPr lang="es-ES" sz="1200" dirty="0"/>
        </a:p>
      </dgm:t>
    </dgm:pt>
    <dgm:pt modelId="{642A3D72-C368-4DC0-84DF-4269D82FA933}" type="parTrans" cxnId="{8011DAFD-3F0F-421A-ADB8-E27C59769345}">
      <dgm:prSet/>
      <dgm:spPr/>
      <dgm:t>
        <a:bodyPr/>
        <a:lstStyle/>
        <a:p>
          <a:endParaRPr lang="es-ES" sz="1200"/>
        </a:p>
      </dgm:t>
    </dgm:pt>
    <dgm:pt modelId="{FEB04F23-B9FF-4B55-97E6-741ECE9C35DB}" type="sibTrans" cxnId="{8011DAFD-3F0F-421A-ADB8-E27C59769345}">
      <dgm:prSet/>
      <dgm:spPr/>
      <dgm:t>
        <a:bodyPr/>
        <a:lstStyle/>
        <a:p>
          <a:endParaRPr lang="es-ES" sz="1200"/>
        </a:p>
      </dgm:t>
    </dgm:pt>
    <dgm:pt modelId="{2445A65F-6516-4406-8AC3-32F439C26D5D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Responsable Análisis y Procesos RH </a:t>
          </a:r>
          <a:endParaRPr lang="es-ES" sz="1200" dirty="0"/>
        </a:p>
      </dgm:t>
    </dgm:pt>
    <dgm:pt modelId="{65220919-365B-4353-B805-85B7C3A48495}" type="parTrans" cxnId="{5D7D2C0D-7BAD-4F3E-9566-D71AF14EC931}">
      <dgm:prSet/>
      <dgm:spPr/>
      <dgm:t>
        <a:bodyPr/>
        <a:lstStyle/>
        <a:p>
          <a:endParaRPr lang="es-ES" sz="1200"/>
        </a:p>
      </dgm:t>
    </dgm:pt>
    <dgm:pt modelId="{682FD284-BBD4-4C72-93DF-9088F0ED48B0}" type="sibTrans" cxnId="{5D7D2C0D-7BAD-4F3E-9566-D71AF14EC931}">
      <dgm:prSet/>
      <dgm:spPr/>
      <dgm:t>
        <a:bodyPr/>
        <a:lstStyle/>
        <a:p>
          <a:endParaRPr lang="es-ES" sz="1200"/>
        </a:p>
      </dgm:t>
    </dgm:pt>
    <dgm:pt modelId="{19B5D5A6-1257-4796-BD54-5F0695FF5DB8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  <a:endParaRPr lang="es-ES" sz="1200" dirty="0"/>
        </a:p>
      </dgm:t>
    </dgm:pt>
    <dgm:pt modelId="{0A644F82-A9F2-4F7F-9CD8-F644D1DED2F2}" type="parTrans" cxnId="{2C611BD0-6114-4506-90D3-2A8283CA9B82}">
      <dgm:prSet/>
      <dgm:spPr/>
      <dgm:t>
        <a:bodyPr/>
        <a:lstStyle/>
        <a:p>
          <a:endParaRPr lang="es-ES" sz="1200"/>
        </a:p>
      </dgm:t>
    </dgm:pt>
    <dgm:pt modelId="{A065F954-5A69-47A6-8BA7-ABE8419FB55C}" type="sibTrans" cxnId="{2C611BD0-6114-4506-90D3-2A8283CA9B82}">
      <dgm:prSet/>
      <dgm:spPr/>
      <dgm:t>
        <a:bodyPr/>
        <a:lstStyle/>
        <a:p>
          <a:endParaRPr lang="es-ES" sz="1200"/>
        </a:p>
      </dgm:t>
    </dgm:pt>
    <dgm:pt modelId="{90F61F93-7077-4339-869F-1680E2B8F256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Daños Municipales</a:t>
          </a:r>
          <a:endParaRPr lang="es-ES" sz="1200" dirty="0"/>
        </a:p>
      </dgm:t>
    </dgm:pt>
    <dgm:pt modelId="{2BB23EBD-D2D6-4D3D-8DC9-3EB205709038}" type="parTrans" cxnId="{732C23A5-7BA5-4FC0-B8C0-09FB8BBED754}">
      <dgm:prSet/>
      <dgm:spPr/>
      <dgm:t>
        <a:bodyPr/>
        <a:lstStyle/>
        <a:p>
          <a:endParaRPr lang="es-ES" sz="1200"/>
        </a:p>
      </dgm:t>
    </dgm:pt>
    <dgm:pt modelId="{EB7CF4F2-960F-4054-ACCD-0A74DA4FA30D}" type="sibTrans" cxnId="{732C23A5-7BA5-4FC0-B8C0-09FB8BBED754}">
      <dgm:prSet/>
      <dgm:spPr/>
      <dgm:t>
        <a:bodyPr/>
        <a:lstStyle/>
        <a:p>
          <a:endParaRPr lang="es-ES" sz="1200"/>
        </a:p>
      </dgm:t>
    </dgm:pt>
    <dgm:pt modelId="{637A77D5-95F3-40DF-8D32-F5F318CCA076}">
      <dgm:prSet custT="1"/>
      <dgm:spPr/>
      <dgm:t>
        <a:bodyPr/>
        <a:lstStyle/>
        <a:p>
          <a:r>
            <a:rPr kumimoji="1" lang="es-ES" altLang="es-MX" sz="1200" smtClean="0">
              <a:latin typeface="+mn-lt"/>
            </a:rPr>
            <a:t>Analista</a:t>
          </a:r>
          <a:endParaRPr lang="es-ES" sz="1200" dirty="0"/>
        </a:p>
      </dgm:t>
    </dgm:pt>
    <dgm:pt modelId="{EFE59F64-D5FA-4BD5-AFE2-6FF8E4106E90}" type="parTrans" cxnId="{041EDFD8-9D60-4C05-BEF1-65E33F82D935}">
      <dgm:prSet/>
      <dgm:spPr/>
      <dgm:t>
        <a:bodyPr/>
        <a:lstStyle/>
        <a:p>
          <a:endParaRPr lang="es-ES" sz="1200"/>
        </a:p>
      </dgm:t>
    </dgm:pt>
    <dgm:pt modelId="{7ECBFB81-1676-43C4-83BB-D4DB545DD67C}" type="sibTrans" cxnId="{041EDFD8-9D60-4C05-BEF1-65E33F82D935}">
      <dgm:prSet/>
      <dgm:spPr/>
      <dgm:t>
        <a:bodyPr/>
        <a:lstStyle/>
        <a:p>
          <a:endParaRPr lang="es-ES" sz="1200"/>
        </a:p>
      </dgm:t>
    </dgm:pt>
    <dgm:pt modelId="{9D4375AB-2923-48B2-B001-3B11B4270271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Asistente Administrativo(a)</a:t>
          </a:r>
          <a:endParaRPr lang="es-ES" sz="1200" dirty="0"/>
        </a:p>
      </dgm:t>
    </dgm:pt>
    <dgm:pt modelId="{9A3CD244-7A67-415E-95BF-EE5220A27369}" type="parTrans" cxnId="{BDC499C4-0C7B-4BCC-ABCB-1A47952A0FA3}">
      <dgm:prSet/>
      <dgm:spPr/>
      <dgm:t>
        <a:bodyPr/>
        <a:lstStyle/>
        <a:p>
          <a:endParaRPr lang="es-ES" sz="1200"/>
        </a:p>
      </dgm:t>
    </dgm:pt>
    <dgm:pt modelId="{97167417-7132-4804-AA7B-8B076A45B5C4}" type="sibTrans" cxnId="{BDC499C4-0C7B-4BCC-ABCB-1A47952A0FA3}">
      <dgm:prSet/>
      <dgm:spPr/>
      <dgm:t>
        <a:bodyPr/>
        <a:lstStyle/>
        <a:p>
          <a:endParaRPr lang="es-ES" sz="1200"/>
        </a:p>
      </dgm:t>
    </dgm:pt>
    <dgm:pt modelId="{7DE9322C-F425-4F06-8005-217EEAC125C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Seguimiento y Control de Almacén</a:t>
          </a:r>
          <a:endParaRPr lang="es-ES" sz="1200" dirty="0"/>
        </a:p>
      </dgm:t>
    </dgm:pt>
    <dgm:pt modelId="{718EB389-6C7E-4353-9DF0-8C062754C758}" type="parTrans" cxnId="{17F616D0-FB49-41BC-B9FB-A3C07F233B82}">
      <dgm:prSet/>
      <dgm:spPr/>
      <dgm:t>
        <a:bodyPr/>
        <a:lstStyle/>
        <a:p>
          <a:endParaRPr lang="es-ES" sz="1200"/>
        </a:p>
      </dgm:t>
    </dgm:pt>
    <dgm:pt modelId="{DE1B1433-A02E-478B-8B77-F4CCCDE7824D}" type="sibTrans" cxnId="{17F616D0-FB49-41BC-B9FB-A3C07F233B82}">
      <dgm:prSet/>
      <dgm:spPr/>
      <dgm:t>
        <a:bodyPr/>
        <a:lstStyle/>
        <a:p>
          <a:endParaRPr lang="es-ES" sz="1200"/>
        </a:p>
      </dgm:t>
    </dgm:pt>
    <dgm:pt modelId="{0A9F359C-E64B-48DC-8BA7-889838AF11B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Supervisor(a)</a:t>
          </a:r>
          <a:endParaRPr lang="es-ES" sz="1200" dirty="0"/>
        </a:p>
      </dgm:t>
    </dgm:pt>
    <dgm:pt modelId="{0DFE17FB-64F0-426A-B99D-8626AF46D14F}" type="parTrans" cxnId="{8C652450-2797-440B-8713-B9637DA0EC75}">
      <dgm:prSet/>
      <dgm:spPr/>
      <dgm:t>
        <a:bodyPr/>
        <a:lstStyle/>
        <a:p>
          <a:endParaRPr lang="es-ES" sz="1200"/>
        </a:p>
      </dgm:t>
    </dgm:pt>
    <dgm:pt modelId="{0452DB43-117A-4570-B392-738F22247EB6}" type="sibTrans" cxnId="{8C652450-2797-440B-8713-B9637DA0EC75}">
      <dgm:prSet/>
      <dgm:spPr/>
      <dgm:t>
        <a:bodyPr/>
        <a:lstStyle/>
        <a:p>
          <a:endParaRPr lang="es-ES" sz="1200"/>
        </a:p>
      </dgm:t>
    </dgm:pt>
    <dgm:pt modelId="{87D6684D-37BD-4F11-9907-F10ADCB47680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Responsable Inventarios</a:t>
          </a:r>
          <a:endParaRPr lang="es-ES" sz="1200" dirty="0"/>
        </a:p>
      </dgm:t>
    </dgm:pt>
    <dgm:pt modelId="{9436DE4C-D026-449E-93F0-45B783CF81B6}" type="parTrans" cxnId="{D6C16799-6F88-49AE-9024-1D405C1234C0}">
      <dgm:prSet/>
      <dgm:spPr/>
      <dgm:t>
        <a:bodyPr/>
        <a:lstStyle/>
        <a:p>
          <a:endParaRPr lang="es-ES" sz="1200"/>
        </a:p>
      </dgm:t>
    </dgm:pt>
    <dgm:pt modelId="{1C9570C4-85D9-45D5-BBB2-61D27582F34D}" type="sibTrans" cxnId="{D6C16799-6F88-49AE-9024-1D405C1234C0}">
      <dgm:prSet/>
      <dgm:spPr/>
      <dgm:t>
        <a:bodyPr/>
        <a:lstStyle/>
        <a:p>
          <a:endParaRPr lang="es-ES" sz="1200"/>
        </a:p>
      </dgm:t>
    </dgm:pt>
    <dgm:pt modelId="{6763D413-2EAB-4D4B-9DFA-643A079924A6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 Administrativos(as)</a:t>
          </a:r>
          <a:endParaRPr lang="es-ES" sz="1200" dirty="0"/>
        </a:p>
      </dgm:t>
    </dgm:pt>
    <dgm:pt modelId="{C058EDCD-9423-4CCA-9F9F-EB6F18CFFECB}" type="parTrans" cxnId="{2EB2E16C-A0F2-4A0E-A480-7DF10BF10B7D}">
      <dgm:prSet/>
      <dgm:spPr/>
      <dgm:t>
        <a:bodyPr/>
        <a:lstStyle/>
        <a:p>
          <a:endParaRPr lang="es-ES" sz="1200"/>
        </a:p>
      </dgm:t>
    </dgm:pt>
    <dgm:pt modelId="{89206D5C-4B81-4A64-88BE-CB5F74FEF56E}" type="sibTrans" cxnId="{2EB2E16C-A0F2-4A0E-A480-7DF10BF10B7D}">
      <dgm:prSet/>
      <dgm:spPr/>
      <dgm:t>
        <a:bodyPr/>
        <a:lstStyle/>
        <a:p>
          <a:endParaRPr lang="es-ES" sz="1200"/>
        </a:p>
      </dgm:t>
    </dgm:pt>
    <dgm:pt modelId="{0D2AF111-2258-4107-818A-D2CCBC55811B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</a:t>
          </a:r>
          <a:endParaRPr lang="es-ES" sz="1200" dirty="0"/>
        </a:p>
      </dgm:t>
    </dgm:pt>
    <dgm:pt modelId="{D4F98C1A-74AF-424E-8B7A-E489C225F526}" type="parTrans" cxnId="{2FD81A34-0C90-48D1-B351-0EF59E4BC079}">
      <dgm:prSet/>
      <dgm:spPr/>
      <dgm:t>
        <a:bodyPr/>
        <a:lstStyle/>
        <a:p>
          <a:endParaRPr lang="es-ES" sz="1200"/>
        </a:p>
      </dgm:t>
    </dgm:pt>
    <dgm:pt modelId="{87C90E90-395F-43BD-A08B-EB68038BC6B8}" type="sibTrans" cxnId="{2FD81A34-0C90-48D1-B351-0EF59E4BC079}">
      <dgm:prSet/>
      <dgm:spPr/>
      <dgm:t>
        <a:bodyPr/>
        <a:lstStyle/>
        <a:p>
          <a:endParaRPr lang="es-ES" sz="1200"/>
        </a:p>
      </dgm:t>
    </dgm:pt>
    <dgm:pt modelId="{FB63045E-3A8A-4015-B8F6-8E74835FB384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Auxiliar</a:t>
          </a:r>
          <a:endParaRPr lang="es-ES" sz="1200" dirty="0"/>
        </a:p>
      </dgm:t>
    </dgm:pt>
    <dgm:pt modelId="{E796E47E-03CD-488C-AA1D-237EF88EDF48}" type="parTrans" cxnId="{9D8444EF-4F52-4DD1-876C-49A24F34BFF9}">
      <dgm:prSet/>
      <dgm:spPr/>
      <dgm:t>
        <a:bodyPr/>
        <a:lstStyle/>
        <a:p>
          <a:endParaRPr lang="es-ES" sz="1200"/>
        </a:p>
      </dgm:t>
    </dgm:pt>
    <dgm:pt modelId="{9B7700D2-A941-4B9D-8B95-B17DD432C4FF}" type="sibTrans" cxnId="{9D8444EF-4F52-4DD1-876C-49A24F34BFF9}">
      <dgm:prSet/>
      <dgm:spPr/>
      <dgm:t>
        <a:bodyPr/>
        <a:lstStyle/>
        <a:p>
          <a:endParaRPr lang="es-ES" sz="1200"/>
        </a:p>
      </dgm:t>
    </dgm:pt>
    <dgm:pt modelId="{FC6B081E-312B-46DA-9E15-FC394DAEBB81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Supervisor(a)</a:t>
          </a:r>
          <a:endParaRPr lang="es-ES" sz="1200" dirty="0"/>
        </a:p>
      </dgm:t>
    </dgm:pt>
    <dgm:pt modelId="{AEC4A0DA-1BF6-462B-B7B3-6C5477D6A41D}" type="parTrans" cxnId="{13AFB726-CEBB-4C42-8C89-9537C34C379A}">
      <dgm:prSet/>
      <dgm:spPr/>
      <dgm:t>
        <a:bodyPr/>
        <a:lstStyle/>
        <a:p>
          <a:endParaRPr lang="es-ES" sz="1200"/>
        </a:p>
      </dgm:t>
    </dgm:pt>
    <dgm:pt modelId="{EBB93599-AFB1-4E62-9672-4695735DA76F}" type="sibTrans" cxnId="{13AFB726-CEBB-4C42-8C89-9537C34C379A}">
      <dgm:prSet/>
      <dgm:spPr/>
      <dgm:t>
        <a:bodyPr/>
        <a:lstStyle/>
        <a:p>
          <a:endParaRPr lang="es-ES" sz="1200"/>
        </a:p>
      </dgm:t>
    </dgm:pt>
    <dgm:pt modelId="{372D2FCC-360C-403D-B1BB-3A2D4931265C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Auxiliares</a:t>
          </a:r>
          <a:endParaRPr lang="es-ES" sz="1200" dirty="0"/>
        </a:p>
      </dgm:t>
    </dgm:pt>
    <dgm:pt modelId="{B811F98D-D2EF-4368-BB86-48B34BB5FACA}" type="parTrans" cxnId="{0C473C35-6B7F-4B4B-AD99-70BEC5D601FF}">
      <dgm:prSet/>
      <dgm:spPr/>
      <dgm:t>
        <a:bodyPr/>
        <a:lstStyle/>
        <a:p>
          <a:endParaRPr lang="es-ES" sz="1200"/>
        </a:p>
      </dgm:t>
    </dgm:pt>
    <dgm:pt modelId="{566C7266-0C8D-4559-AE1F-6D28D8D9C2D5}" type="sibTrans" cxnId="{0C473C35-6B7F-4B4B-AD99-70BEC5D601FF}">
      <dgm:prSet/>
      <dgm:spPr/>
      <dgm:t>
        <a:bodyPr/>
        <a:lstStyle/>
        <a:p>
          <a:endParaRPr lang="es-ES" sz="1200"/>
        </a:p>
      </dgm:t>
    </dgm:pt>
    <dgm:pt modelId="{5904ACC5-068F-44C6-A83C-A43BB90990C2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Barrendero(a)</a:t>
          </a:r>
          <a:endParaRPr lang="es-ES" sz="1200" dirty="0"/>
        </a:p>
      </dgm:t>
    </dgm:pt>
    <dgm:pt modelId="{F935E4CE-C0C8-4831-B108-789F737F410C}" type="parTrans" cxnId="{6E27EA04-5B57-454C-926B-7E07B07700A8}">
      <dgm:prSet/>
      <dgm:spPr/>
      <dgm:t>
        <a:bodyPr/>
        <a:lstStyle/>
        <a:p>
          <a:endParaRPr lang="es-ES" sz="1200"/>
        </a:p>
      </dgm:t>
    </dgm:pt>
    <dgm:pt modelId="{A90810C3-41B4-4858-B5FC-054174107958}" type="sibTrans" cxnId="{6E27EA04-5B57-454C-926B-7E07B07700A8}">
      <dgm:prSet/>
      <dgm:spPr/>
      <dgm:t>
        <a:bodyPr/>
        <a:lstStyle/>
        <a:p>
          <a:endParaRPr lang="es-ES" sz="1200"/>
        </a:p>
      </dgm:t>
    </dgm:pt>
    <dgm:pt modelId="{7F143705-57C2-4DDF-A20E-37E57B6A478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 Administrativos(as)</a:t>
          </a:r>
          <a:endParaRPr lang="es-ES" sz="1200" dirty="0"/>
        </a:p>
      </dgm:t>
    </dgm:pt>
    <dgm:pt modelId="{E0C7C785-ED88-428B-A020-9B2387660E2A}" type="sibTrans" cxnId="{0912F225-7A08-459E-9216-70C0E43297F9}">
      <dgm:prSet/>
      <dgm:spPr/>
      <dgm:t>
        <a:bodyPr/>
        <a:lstStyle/>
        <a:p>
          <a:endParaRPr lang="es-ES" sz="1200"/>
        </a:p>
      </dgm:t>
    </dgm:pt>
    <dgm:pt modelId="{A9C5178C-A50C-4485-A8C0-D6A96D0E8CED}" type="parTrans" cxnId="{0912F225-7A08-459E-9216-70C0E43297F9}">
      <dgm:prSet/>
      <dgm:spPr/>
      <dgm:t>
        <a:bodyPr/>
        <a:lstStyle/>
        <a:p>
          <a:endParaRPr lang="es-ES" sz="1200"/>
        </a:p>
      </dgm:t>
    </dgm:pt>
    <dgm:pt modelId="{302E45CC-F87A-44A1-AC9B-061C07DBE80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F9AAFDE6-4F44-452E-AEF1-64079EACF85B}" type="parTrans" cxnId="{85704F1D-0E06-404C-8FE5-5BCBBC84270A}">
      <dgm:prSet/>
      <dgm:spPr/>
      <dgm:t>
        <a:bodyPr/>
        <a:lstStyle/>
        <a:p>
          <a:endParaRPr lang="es-ES"/>
        </a:p>
      </dgm:t>
    </dgm:pt>
    <dgm:pt modelId="{5B494E02-E60B-4C74-9661-1319D30A73FD}" type="sibTrans" cxnId="{85704F1D-0E06-404C-8FE5-5BCBBC84270A}">
      <dgm:prSet/>
      <dgm:spPr/>
      <dgm:t>
        <a:bodyPr/>
        <a:lstStyle/>
        <a:p>
          <a:endParaRPr lang="es-ES"/>
        </a:p>
      </dgm:t>
    </dgm:pt>
    <dgm:pt modelId="{1FDAC658-D8FE-4085-86D6-F109B23DEF30}">
      <dgm:prSet custT="1"/>
      <dgm:spPr/>
      <dgm:t>
        <a:bodyPr/>
        <a:lstStyle/>
        <a:p>
          <a:r>
            <a:rPr lang="es-ES" sz="1200" dirty="0" smtClean="0"/>
            <a:t>Jefe(a)  Supervisor(a)</a:t>
          </a:r>
          <a:endParaRPr lang="es-ES" sz="1200" dirty="0"/>
        </a:p>
      </dgm:t>
    </dgm:pt>
    <dgm:pt modelId="{600DEF14-EB16-425C-8B58-EFB0759BF401}" type="parTrans" cxnId="{C447D8F1-8E1E-4E28-BB0B-434350667E56}">
      <dgm:prSet/>
      <dgm:spPr/>
      <dgm:t>
        <a:bodyPr/>
        <a:lstStyle/>
        <a:p>
          <a:endParaRPr lang="es-ES"/>
        </a:p>
      </dgm:t>
    </dgm:pt>
    <dgm:pt modelId="{910374CB-F5C4-4020-A944-2E5F88C0FDD8}" type="sibTrans" cxnId="{C447D8F1-8E1E-4E28-BB0B-434350667E56}">
      <dgm:prSet/>
      <dgm:spPr/>
      <dgm:t>
        <a:bodyPr/>
        <a:lstStyle/>
        <a:p>
          <a:endParaRPr lang="es-ES"/>
        </a:p>
      </dgm:t>
    </dgm:pt>
    <dgm:pt modelId="{770AD72F-54E9-4645-B86C-BD4675FFCBF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382C661A-F679-48D5-AC12-7C9A49841A08}" type="parTrans" cxnId="{7520FBE9-3BE7-4701-B6AF-634A24BD2C13}">
      <dgm:prSet/>
      <dgm:spPr/>
      <dgm:t>
        <a:bodyPr/>
        <a:lstStyle/>
        <a:p>
          <a:endParaRPr lang="es-ES"/>
        </a:p>
      </dgm:t>
    </dgm:pt>
    <dgm:pt modelId="{5C21F7FB-4DF2-4C12-BBD6-F730F36EE418}" type="sibTrans" cxnId="{7520FBE9-3BE7-4701-B6AF-634A24BD2C13}">
      <dgm:prSet/>
      <dgm:spPr/>
      <dgm:t>
        <a:bodyPr/>
        <a:lstStyle/>
        <a:p>
          <a:endParaRPr lang="es-ES"/>
        </a:p>
      </dgm:t>
    </dgm:pt>
    <dgm:pt modelId="{3F00FAB4-DBC2-4B27-91BD-4AC17760A435}">
      <dgm:prSet custT="1"/>
      <dgm:spPr/>
      <dgm:t>
        <a:bodyPr/>
        <a:lstStyle/>
        <a:p>
          <a:r>
            <a:rPr lang="es-ES" sz="1200" dirty="0" smtClean="0"/>
            <a:t>Área de Siniestros y Control Vehicular</a:t>
          </a:r>
          <a:endParaRPr lang="es-ES" sz="1200" dirty="0"/>
        </a:p>
      </dgm:t>
    </dgm:pt>
    <dgm:pt modelId="{BB7C5D6F-22E2-4A1A-9FB0-F137FD732B30}" type="parTrans" cxnId="{6EFCBC01-C2BA-4BF9-86E9-2236849AB6C3}">
      <dgm:prSet/>
      <dgm:spPr/>
      <dgm:t>
        <a:bodyPr/>
        <a:lstStyle/>
        <a:p>
          <a:endParaRPr lang="es-ES"/>
        </a:p>
      </dgm:t>
    </dgm:pt>
    <dgm:pt modelId="{A94194AD-1D73-4533-B47B-FAB51F1EAB00}" type="sibTrans" cxnId="{6EFCBC01-C2BA-4BF9-86E9-2236849AB6C3}">
      <dgm:prSet/>
      <dgm:spPr/>
      <dgm:t>
        <a:bodyPr/>
        <a:lstStyle/>
        <a:p>
          <a:endParaRPr lang="es-ES"/>
        </a:p>
      </dgm:t>
    </dgm:pt>
    <dgm:pt modelId="{F7D9631D-7851-4014-93A8-4F126708D9F4}" type="pres">
      <dgm:prSet presAssocID="{F3D55820-19D3-41A6-B154-CEEC773DBA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1BD4C1-0EE5-4267-98A7-781E85548E34}" type="pres">
      <dgm:prSet presAssocID="{49CF90E9-E505-4B27-8C82-2F3B0C5780DA}" presName="hierRoot1" presStyleCnt="0">
        <dgm:presLayoutVars>
          <dgm:hierBranch/>
        </dgm:presLayoutVars>
      </dgm:prSet>
      <dgm:spPr/>
    </dgm:pt>
    <dgm:pt modelId="{BAC2DBF8-21AE-471D-977F-05E5DBFD59A0}" type="pres">
      <dgm:prSet presAssocID="{49CF90E9-E505-4B27-8C82-2F3B0C5780DA}" presName="rootComposite1" presStyleCnt="0"/>
      <dgm:spPr/>
    </dgm:pt>
    <dgm:pt modelId="{C63A6B9A-E2B3-4610-9418-FE5C5DB71A08}" type="pres">
      <dgm:prSet presAssocID="{49CF90E9-E505-4B27-8C82-2F3B0C5780DA}" presName="rootText1" presStyleLbl="node0" presStyleIdx="0" presStyleCnt="1" custScaleX="281605" custScaleY="123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891340-913F-4BF5-B891-D71E8705B25F}" type="pres">
      <dgm:prSet presAssocID="{49CF90E9-E505-4B27-8C82-2F3B0C5780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804AF8D-3C5C-4963-A6E2-1A0B98BDB958}" type="pres">
      <dgm:prSet presAssocID="{49CF90E9-E505-4B27-8C82-2F3B0C5780DA}" presName="hierChild2" presStyleCnt="0"/>
      <dgm:spPr/>
    </dgm:pt>
    <dgm:pt modelId="{587395DC-9D73-410F-8837-DD704204CACC}" type="pres">
      <dgm:prSet presAssocID="{C650E12E-C7A7-4959-AE18-C012A393FE8F}" presName="Name35" presStyleLbl="parChTrans1D2" presStyleIdx="0" presStyleCnt="4"/>
      <dgm:spPr/>
      <dgm:t>
        <a:bodyPr/>
        <a:lstStyle/>
        <a:p>
          <a:endParaRPr lang="es-ES"/>
        </a:p>
      </dgm:t>
    </dgm:pt>
    <dgm:pt modelId="{45C0D1EB-31A8-4FE9-9E8D-032F9AC0FDD6}" type="pres">
      <dgm:prSet presAssocID="{50D65F8E-D4C6-485E-ABBD-6234CF50E9F3}" presName="hierRoot2" presStyleCnt="0">
        <dgm:presLayoutVars>
          <dgm:hierBranch val="init"/>
        </dgm:presLayoutVars>
      </dgm:prSet>
      <dgm:spPr/>
    </dgm:pt>
    <dgm:pt modelId="{8DB73F51-821D-4351-8D09-E32EA39BE341}" type="pres">
      <dgm:prSet presAssocID="{50D65F8E-D4C6-485E-ABBD-6234CF50E9F3}" presName="rootComposite" presStyleCnt="0"/>
      <dgm:spPr/>
    </dgm:pt>
    <dgm:pt modelId="{DFB48555-CEE0-4847-8AA0-62192E12C166}" type="pres">
      <dgm:prSet presAssocID="{50D65F8E-D4C6-485E-ABBD-6234CF50E9F3}" presName="rootText" presStyleLbl="node2" presStyleIdx="0" presStyleCnt="4" custScaleX="149985" custScaleY="1099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D1FB1E-C955-40C4-8AC8-A2EEE633CB26}" type="pres">
      <dgm:prSet presAssocID="{50D65F8E-D4C6-485E-ABBD-6234CF50E9F3}" presName="rootConnector" presStyleLbl="node2" presStyleIdx="0" presStyleCnt="4"/>
      <dgm:spPr/>
      <dgm:t>
        <a:bodyPr/>
        <a:lstStyle/>
        <a:p>
          <a:endParaRPr lang="es-ES"/>
        </a:p>
      </dgm:t>
    </dgm:pt>
    <dgm:pt modelId="{A28D98A2-67EC-4028-95D8-893CEA4C83F7}" type="pres">
      <dgm:prSet presAssocID="{50D65F8E-D4C6-485E-ABBD-6234CF50E9F3}" presName="hierChild4" presStyleCnt="0"/>
      <dgm:spPr/>
    </dgm:pt>
    <dgm:pt modelId="{78C2ED68-9F52-4D5E-8DB0-62537217CCEB}" type="pres">
      <dgm:prSet presAssocID="{65220919-365B-4353-B805-85B7C3A48495}" presName="Name37" presStyleLbl="parChTrans1D3" presStyleIdx="0" presStyleCnt="5"/>
      <dgm:spPr/>
      <dgm:t>
        <a:bodyPr/>
        <a:lstStyle/>
        <a:p>
          <a:endParaRPr lang="es-ES"/>
        </a:p>
      </dgm:t>
    </dgm:pt>
    <dgm:pt modelId="{233A3959-56B1-4AA2-A78E-26278C6D2E33}" type="pres">
      <dgm:prSet presAssocID="{2445A65F-6516-4406-8AC3-32F439C26D5D}" presName="hierRoot2" presStyleCnt="0">
        <dgm:presLayoutVars>
          <dgm:hierBranch val="init"/>
        </dgm:presLayoutVars>
      </dgm:prSet>
      <dgm:spPr/>
    </dgm:pt>
    <dgm:pt modelId="{00F58465-AB4A-417D-A8B1-A94579FAA2D4}" type="pres">
      <dgm:prSet presAssocID="{2445A65F-6516-4406-8AC3-32F439C26D5D}" presName="rootComposite" presStyleCnt="0"/>
      <dgm:spPr/>
    </dgm:pt>
    <dgm:pt modelId="{945D4BAE-A038-48CE-AB79-6715B21774EB}" type="pres">
      <dgm:prSet presAssocID="{2445A65F-6516-4406-8AC3-32F439C26D5D}" presName="rootText" presStyleLbl="node3" presStyleIdx="0" presStyleCnt="5" custScaleX="149985" custScaleY="109944" custLinFactNeighborY="-23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C12854-612D-4465-A812-2A598170BCB2}" type="pres">
      <dgm:prSet presAssocID="{2445A65F-6516-4406-8AC3-32F439C26D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18B9F2BB-C9B8-4C43-88EF-F7F76D12CC4E}" type="pres">
      <dgm:prSet presAssocID="{2445A65F-6516-4406-8AC3-32F439C26D5D}" presName="hierChild4" presStyleCnt="0"/>
      <dgm:spPr/>
    </dgm:pt>
    <dgm:pt modelId="{D42AC705-1D5E-4009-AE3D-45ABF1A07F06}" type="pres">
      <dgm:prSet presAssocID="{0A644F82-A9F2-4F7F-9CD8-F644D1DED2F2}" presName="Name37" presStyleLbl="parChTrans1D4" presStyleIdx="0" presStyleCnt="14"/>
      <dgm:spPr/>
      <dgm:t>
        <a:bodyPr/>
        <a:lstStyle/>
        <a:p>
          <a:endParaRPr lang="es-ES"/>
        </a:p>
      </dgm:t>
    </dgm:pt>
    <dgm:pt modelId="{33E3EBD2-79D7-47A5-8F52-45DF9960ED61}" type="pres">
      <dgm:prSet presAssocID="{19B5D5A6-1257-4796-BD54-5F0695FF5DB8}" presName="hierRoot2" presStyleCnt="0">
        <dgm:presLayoutVars>
          <dgm:hierBranch val="init"/>
        </dgm:presLayoutVars>
      </dgm:prSet>
      <dgm:spPr/>
    </dgm:pt>
    <dgm:pt modelId="{9B8A496B-DBCC-423C-8AEB-40C841FD09F4}" type="pres">
      <dgm:prSet presAssocID="{19B5D5A6-1257-4796-BD54-5F0695FF5DB8}" presName="rootComposite" presStyleCnt="0"/>
      <dgm:spPr/>
    </dgm:pt>
    <dgm:pt modelId="{D8F46B1D-C406-4FCF-AD3D-57464C55F3CC}" type="pres">
      <dgm:prSet presAssocID="{19B5D5A6-1257-4796-BD54-5F0695FF5DB8}" presName="rootText" presStyleLbl="node4" presStyleIdx="0" presStyleCnt="14" custScaleX="132920" custScaleY="93076" custLinFactNeighborX="-10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DA0F92-1A0B-4300-8339-B73405669016}" type="pres">
      <dgm:prSet presAssocID="{19B5D5A6-1257-4796-BD54-5F0695FF5DB8}" presName="rootConnector" presStyleLbl="node4" presStyleIdx="0" presStyleCnt="14"/>
      <dgm:spPr/>
      <dgm:t>
        <a:bodyPr/>
        <a:lstStyle/>
        <a:p>
          <a:endParaRPr lang="es-ES"/>
        </a:p>
      </dgm:t>
    </dgm:pt>
    <dgm:pt modelId="{9FC51A06-AB9D-45B8-8A1E-BF826256FB23}" type="pres">
      <dgm:prSet presAssocID="{19B5D5A6-1257-4796-BD54-5F0695FF5DB8}" presName="hierChild4" presStyleCnt="0"/>
      <dgm:spPr/>
    </dgm:pt>
    <dgm:pt modelId="{2DB9669D-343D-4FCF-9501-2080B1FBE91F}" type="pres">
      <dgm:prSet presAssocID="{19B5D5A6-1257-4796-BD54-5F0695FF5DB8}" presName="hierChild5" presStyleCnt="0"/>
      <dgm:spPr/>
    </dgm:pt>
    <dgm:pt modelId="{78DA7307-DF89-4732-8542-DAF9493B9B75}" type="pres">
      <dgm:prSet presAssocID="{2445A65F-6516-4406-8AC3-32F439C26D5D}" presName="hierChild5" presStyleCnt="0"/>
      <dgm:spPr/>
    </dgm:pt>
    <dgm:pt modelId="{631D5A46-74BD-4C76-819D-388A169E363B}" type="pres">
      <dgm:prSet presAssocID="{50D65F8E-D4C6-485E-ABBD-6234CF50E9F3}" presName="hierChild5" presStyleCnt="0"/>
      <dgm:spPr/>
    </dgm:pt>
    <dgm:pt modelId="{CD4C1A4E-6AD4-46C9-B14C-A697A6E36D5C}" type="pres">
      <dgm:prSet presAssocID="{F9FD2CB1-4C3B-4CE6-84F7-B02645A4019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2E7E750C-8C22-4355-AAE6-A3586677F2EF}" type="pres">
      <dgm:prSet presAssocID="{AC7DA66F-2574-476A-8A9F-B9961F08F175}" presName="hierRoot2" presStyleCnt="0">
        <dgm:presLayoutVars>
          <dgm:hierBranch/>
        </dgm:presLayoutVars>
      </dgm:prSet>
      <dgm:spPr/>
    </dgm:pt>
    <dgm:pt modelId="{31903421-9D12-4F08-B63E-7C41A297A79F}" type="pres">
      <dgm:prSet presAssocID="{AC7DA66F-2574-476A-8A9F-B9961F08F175}" presName="rootComposite" presStyleCnt="0"/>
      <dgm:spPr/>
    </dgm:pt>
    <dgm:pt modelId="{D6EB7319-6085-4A49-BA61-5885CAC4D5E3}" type="pres">
      <dgm:prSet presAssocID="{AC7DA66F-2574-476A-8A9F-B9961F08F175}" presName="rootText" presStyleLbl="node2" presStyleIdx="1" presStyleCnt="4" custScaleX="153369" custScaleY="72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C9D135-ECD9-4586-AC97-0158C3FBAF82}" type="pres">
      <dgm:prSet presAssocID="{AC7DA66F-2574-476A-8A9F-B9961F08F17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67A6863-B611-4344-B3B5-DE2C228003E1}" type="pres">
      <dgm:prSet presAssocID="{AC7DA66F-2574-476A-8A9F-B9961F08F175}" presName="hierChild4" presStyleCnt="0"/>
      <dgm:spPr/>
    </dgm:pt>
    <dgm:pt modelId="{9A608A87-6983-4C73-904E-4C89F61E4926}" type="pres">
      <dgm:prSet presAssocID="{2BB23EBD-D2D6-4D3D-8DC9-3EB20570903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B117EAC4-7B51-4636-8D54-FE65AB147CF2}" type="pres">
      <dgm:prSet presAssocID="{90F61F93-7077-4339-869F-1680E2B8F256}" presName="hierRoot2" presStyleCnt="0">
        <dgm:presLayoutVars>
          <dgm:hierBranch val="init"/>
        </dgm:presLayoutVars>
      </dgm:prSet>
      <dgm:spPr/>
    </dgm:pt>
    <dgm:pt modelId="{64448437-B435-4899-915D-525E9D5B945D}" type="pres">
      <dgm:prSet presAssocID="{90F61F93-7077-4339-869F-1680E2B8F256}" presName="rootComposite" presStyleCnt="0"/>
      <dgm:spPr/>
    </dgm:pt>
    <dgm:pt modelId="{6FFD3E28-37C0-4361-A3FA-583F6316A3CF}" type="pres">
      <dgm:prSet presAssocID="{90F61F93-7077-4339-869F-1680E2B8F256}" presName="rootText" presStyleLbl="node3" presStyleIdx="1" presStyleCnt="5" custScaleX="149985" custScaleY="1099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30197C-A650-4348-8755-F812B6E4DFDC}" type="pres">
      <dgm:prSet presAssocID="{90F61F93-7077-4339-869F-1680E2B8F256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67F79F-C96C-43F7-8F72-76DC8FA56E1F}" type="pres">
      <dgm:prSet presAssocID="{90F61F93-7077-4339-869F-1680E2B8F256}" presName="hierChild4" presStyleCnt="0"/>
      <dgm:spPr/>
    </dgm:pt>
    <dgm:pt modelId="{235E6F84-FBB1-4447-B346-A0E029CEC2D7}" type="pres">
      <dgm:prSet presAssocID="{EFE59F64-D5FA-4BD5-AFE2-6FF8E4106E90}" presName="Name37" presStyleLbl="parChTrans1D4" presStyleIdx="1" presStyleCnt="14"/>
      <dgm:spPr/>
      <dgm:t>
        <a:bodyPr/>
        <a:lstStyle/>
        <a:p>
          <a:endParaRPr lang="es-ES"/>
        </a:p>
      </dgm:t>
    </dgm:pt>
    <dgm:pt modelId="{FECD337A-4988-4A73-81D0-79E233881E25}" type="pres">
      <dgm:prSet presAssocID="{637A77D5-95F3-40DF-8D32-F5F318CCA076}" presName="hierRoot2" presStyleCnt="0">
        <dgm:presLayoutVars>
          <dgm:hierBranch val="init"/>
        </dgm:presLayoutVars>
      </dgm:prSet>
      <dgm:spPr/>
    </dgm:pt>
    <dgm:pt modelId="{A0A76203-47FF-4E94-AD61-98391F95B357}" type="pres">
      <dgm:prSet presAssocID="{637A77D5-95F3-40DF-8D32-F5F318CCA076}" presName="rootComposite" presStyleCnt="0"/>
      <dgm:spPr/>
    </dgm:pt>
    <dgm:pt modelId="{FBBFE8F5-896C-429B-B181-B81E1621E8C3}" type="pres">
      <dgm:prSet presAssocID="{637A77D5-95F3-40DF-8D32-F5F318CCA076}" presName="rootText" presStyleLbl="node4" presStyleIdx="1" presStyleCnt="14" custScaleX="132920" custScaleY="93076" custLinFactNeighborX="-14018" custLinFactNeighborY="-20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30D41-6498-4134-AE2C-A1DACB5DEF46}" type="pres">
      <dgm:prSet presAssocID="{637A77D5-95F3-40DF-8D32-F5F318CCA076}" presName="rootConnector" presStyleLbl="node4" presStyleIdx="1" presStyleCnt="14"/>
      <dgm:spPr/>
      <dgm:t>
        <a:bodyPr/>
        <a:lstStyle/>
        <a:p>
          <a:endParaRPr lang="es-ES"/>
        </a:p>
      </dgm:t>
    </dgm:pt>
    <dgm:pt modelId="{AE2C95BB-D690-407C-93E4-29601A26FD29}" type="pres">
      <dgm:prSet presAssocID="{637A77D5-95F3-40DF-8D32-F5F318CCA076}" presName="hierChild4" presStyleCnt="0"/>
      <dgm:spPr/>
    </dgm:pt>
    <dgm:pt modelId="{7EE8D9DC-0A42-4186-95FB-48F6D855FF33}" type="pres">
      <dgm:prSet presAssocID="{637A77D5-95F3-40DF-8D32-F5F318CCA076}" presName="hierChild5" presStyleCnt="0"/>
      <dgm:spPr/>
    </dgm:pt>
    <dgm:pt modelId="{8866610D-0D75-48CB-A9AA-6D8FE0BD377D}" type="pres">
      <dgm:prSet presAssocID="{F9AAFDE6-4F44-452E-AEF1-64079EACF85B}" presName="Name37" presStyleLbl="parChTrans1D4" presStyleIdx="2" presStyleCnt="14"/>
      <dgm:spPr/>
      <dgm:t>
        <a:bodyPr/>
        <a:lstStyle/>
        <a:p>
          <a:endParaRPr lang="es-ES"/>
        </a:p>
      </dgm:t>
    </dgm:pt>
    <dgm:pt modelId="{C0A80500-E02F-41D3-A38C-C648D69262C0}" type="pres">
      <dgm:prSet presAssocID="{302E45CC-F87A-44A1-AC9B-061C07DBE80D}" presName="hierRoot2" presStyleCnt="0">
        <dgm:presLayoutVars>
          <dgm:hierBranch val="init"/>
        </dgm:presLayoutVars>
      </dgm:prSet>
      <dgm:spPr/>
    </dgm:pt>
    <dgm:pt modelId="{95642CAD-9F30-4C9D-8D94-B2ECE08AF75C}" type="pres">
      <dgm:prSet presAssocID="{302E45CC-F87A-44A1-AC9B-061C07DBE80D}" presName="rootComposite" presStyleCnt="0"/>
      <dgm:spPr/>
    </dgm:pt>
    <dgm:pt modelId="{FB60B301-D46F-42D7-A67C-AC689A61D964}" type="pres">
      <dgm:prSet presAssocID="{302E45CC-F87A-44A1-AC9B-061C07DBE80D}" presName="rootText" presStyleLbl="node4" presStyleIdx="2" presStyleCnt="14" custScaleX="132853" custLinFactNeighborX="-14018" custLinFactNeighborY="-30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9856A7-7092-44AE-B4B1-A47BEE5E55AB}" type="pres">
      <dgm:prSet presAssocID="{302E45CC-F87A-44A1-AC9B-061C07DBE80D}" presName="rootConnector" presStyleLbl="node4" presStyleIdx="2" presStyleCnt="14"/>
      <dgm:spPr/>
      <dgm:t>
        <a:bodyPr/>
        <a:lstStyle/>
        <a:p>
          <a:endParaRPr lang="es-ES"/>
        </a:p>
      </dgm:t>
    </dgm:pt>
    <dgm:pt modelId="{A8D1884E-2311-42F5-AF69-7C9721EE9FFE}" type="pres">
      <dgm:prSet presAssocID="{302E45CC-F87A-44A1-AC9B-061C07DBE80D}" presName="hierChild4" presStyleCnt="0"/>
      <dgm:spPr/>
    </dgm:pt>
    <dgm:pt modelId="{51EE6674-6771-4080-9F7C-FC35E0C0D894}" type="pres">
      <dgm:prSet presAssocID="{302E45CC-F87A-44A1-AC9B-061C07DBE80D}" presName="hierChild5" presStyleCnt="0"/>
      <dgm:spPr/>
    </dgm:pt>
    <dgm:pt modelId="{0C6076A4-2E58-4000-BE43-38686EBB82B6}" type="pres">
      <dgm:prSet presAssocID="{382C661A-F679-48D5-AC12-7C9A49841A08}" presName="Name37" presStyleLbl="parChTrans1D4" presStyleIdx="3" presStyleCnt="14"/>
      <dgm:spPr/>
      <dgm:t>
        <a:bodyPr/>
        <a:lstStyle/>
        <a:p>
          <a:endParaRPr lang="es-ES"/>
        </a:p>
      </dgm:t>
    </dgm:pt>
    <dgm:pt modelId="{8F348F42-10DE-40D7-8FF1-5AF4433BDF76}" type="pres">
      <dgm:prSet presAssocID="{770AD72F-54E9-4645-B86C-BD4675FFCBFC}" presName="hierRoot2" presStyleCnt="0">
        <dgm:presLayoutVars>
          <dgm:hierBranch val="init"/>
        </dgm:presLayoutVars>
      </dgm:prSet>
      <dgm:spPr/>
    </dgm:pt>
    <dgm:pt modelId="{18B1A54D-ADAD-4F79-B2C5-FD1F5323235F}" type="pres">
      <dgm:prSet presAssocID="{770AD72F-54E9-4645-B86C-BD4675FFCBFC}" presName="rootComposite" presStyleCnt="0"/>
      <dgm:spPr/>
    </dgm:pt>
    <dgm:pt modelId="{F0D3E1AE-1008-4C3D-8044-AD11671C7ED1}" type="pres">
      <dgm:prSet presAssocID="{770AD72F-54E9-4645-B86C-BD4675FFCBFC}" presName="rootText" presStyleLbl="node4" presStyleIdx="3" presStyleCnt="14" custScaleX="133015" custLinFactNeighborX="-14018" custLinFactNeighborY="-338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CAD9A8-CF0C-4667-9F04-2878B3E889E7}" type="pres">
      <dgm:prSet presAssocID="{770AD72F-54E9-4645-B86C-BD4675FFCBFC}" presName="rootConnector" presStyleLbl="node4" presStyleIdx="3" presStyleCnt="14"/>
      <dgm:spPr/>
      <dgm:t>
        <a:bodyPr/>
        <a:lstStyle/>
        <a:p>
          <a:endParaRPr lang="es-ES"/>
        </a:p>
      </dgm:t>
    </dgm:pt>
    <dgm:pt modelId="{3525D6D5-1334-42E5-9524-682DC7EAB893}" type="pres">
      <dgm:prSet presAssocID="{770AD72F-54E9-4645-B86C-BD4675FFCBFC}" presName="hierChild4" presStyleCnt="0"/>
      <dgm:spPr/>
    </dgm:pt>
    <dgm:pt modelId="{ED63391D-9B04-4491-83FD-D97357AFED7A}" type="pres">
      <dgm:prSet presAssocID="{770AD72F-54E9-4645-B86C-BD4675FFCBFC}" presName="hierChild5" presStyleCnt="0"/>
      <dgm:spPr/>
    </dgm:pt>
    <dgm:pt modelId="{FFC9C080-6A9B-4D4E-A15C-2DF690F998BB}" type="pres">
      <dgm:prSet presAssocID="{90F61F93-7077-4339-869F-1680E2B8F256}" presName="hierChild5" presStyleCnt="0"/>
      <dgm:spPr/>
    </dgm:pt>
    <dgm:pt modelId="{37ACA7D3-472A-4D1E-925C-AB68D89ECF3C}" type="pres">
      <dgm:prSet presAssocID="{600DEF14-EB16-425C-8B58-EFB0759BF401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28D49CA-DA7B-4B65-B570-A5B8CB8B673E}" type="pres">
      <dgm:prSet presAssocID="{1FDAC658-D8FE-4085-86D6-F109B23DEF30}" presName="hierRoot2" presStyleCnt="0">
        <dgm:presLayoutVars>
          <dgm:hierBranch val="init"/>
        </dgm:presLayoutVars>
      </dgm:prSet>
      <dgm:spPr/>
    </dgm:pt>
    <dgm:pt modelId="{8A4043D2-C712-48CA-B605-42F0447BE944}" type="pres">
      <dgm:prSet presAssocID="{1FDAC658-D8FE-4085-86D6-F109B23DEF30}" presName="rootComposite" presStyleCnt="0"/>
      <dgm:spPr/>
    </dgm:pt>
    <dgm:pt modelId="{8AF513F8-E37F-47A1-A169-163CE2E53E14}" type="pres">
      <dgm:prSet presAssocID="{1FDAC658-D8FE-4085-86D6-F109B23DEF30}" presName="rootText" presStyleLbl="node3" presStyleIdx="2" presStyleCnt="5" custScaleX="149985" custScaleY="1099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9FB3F3-ED74-4834-9C3D-CCBD9D1B81A0}" type="pres">
      <dgm:prSet presAssocID="{1FDAC658-D8FE-4085-86D6-F109B23DEF30}" presName="rootConnector" presStyleLbl="node3" presStyleIdx="2" presStyleCnt="5"/>
      <dgm:spPr/>
      <dgm:t>
        <a:bodyPr/>
        <a:lstStyle/>
        <a:p>
          <a:endParaRPr lang="es-ES"/>
        </a:p>
      </dgm:t>
    </dgm:pt>
    <dgm:pt modelId="{691FA009-024D-4D3B-B924-058023CE4CEA}" type="pres">
      <dgm:prSet presAssocID="{1FDAC658-D8FE-4085-86D6-F109B23DEF30}" presName="hierChild4" presStyleCnt="0"/>
      <dgm:spPr/>
    </dgm:pt>
    <dgm:pt modelId="{80B5FFA7-3916-477E-A67B-8E4FF112CE42}" type="pres">
      <dgm:prSet presAssocID="{A9C5178C-A50C-4485-A8C0-D6A96D0E8CED}" presName="Name37" presStyleLbl="parChTrans1D4" presStyleIdx="4" presStyleCnt="14"/>
      <dgm:spPr/>
      <dgm:t>
        <a:bodyPr/>
        <a:lstStyle/>
        <a:p>
          <a:endParaRPr lang="es-ES"/>
        </a:p>
      </dgm:t>
    </dgm:pt>
    <dgm:pt modelId="{DB768B6D-DB45-4DC5-BEC1-4F954F33414A}" type="pres">
      <dgm:prSet presAssocID="{7F143705-57C2-4DDF-A20E-37E57B6A4782}" presName="hierRoot2" presStyleCnt="0">
        <dgm:presLayoutVars>
          <dgm:hierBranch val="init"/>
        </dgm:presLayoutVars>
      </dgm:prSet>
      <dgm:spPr/>
    </dgm:pt>
    <dgm:pt modelId="{91D3C5F2-1A4A-40B1-A93D-9EA11494202C}" type="pres">
      <dgm:prSet presAssocID="{7F143705-57C2-4DDF-A20E-37E57B6A4782}" presName="rootComposite" presStyleCnt="0"/>
      <dgm:spPr/>
    </dgm:pt>
    <dgm:pt modelId="{2E97F2BF-C1A9-4B15-983A-E8B23C2FBD86}" type="pres">
      <dgm:prSet presAssocID="{7F143705-57C2-4DDF-A20E-37E57B6A4782}" presName="rootText" presStyleLbl="node4" presStyleIdx="4" presStyleCnt="14" custScaleX="132920" custLinFactY="17271" custLinFactNeighborX="-915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84B8FC-A071-4E7D-8F56-DA90D3E11980}" type="pres">
      <dgm:prSet presAssocID="{7F143705-57C2-4DDF-A20E-37E57B6A4782}" presName="rootConnector" presStyleLbl="node4" presStyleIdx="4" presStyleCnt="14"/>
      <dgm:spPr/>
      <dgm:t>
        <a:bodyPr/>
        <a:lstStyle/>
        <a:p>
          <a:endParaRPr lang="es-ES"/>
        </a:p>
      </dgm:t>
    </dgm:pt>
    <dgm:pt modelId="{905AC632-D331-4977-9FBB-38E1CDEB5456}" type="pres">
      <dgm:prSet presAssocID="{7F143705-57C2-4DDF-A20E-37E57B6A4782}" presName="hierChild4" presStyleCnt="0"/>
      <dgm:spPr/>
    </dgm:pt>
    <dgm:pt modelId="{574CAEA5-334B-4F60-A1BA-E2316BF5D30E}" type="pres">
      <dgm:prSet presAssocID="{7F143705-57C2-4DDF-A20E-37E57B6A4782}" presName="hierChild5" presStyleCnt="0"/>
      <dgm:spPr/>
    </dgm:pt>
    <dgm:pt modelId="{D5DF5E80-0160-4E4F-8A3E-0925590530E4}" type="pres">
      <dgm:prSet presAssocID="{9A3CD244-7A67-415E-95BF-EE5220A27369}" presName="Name37" presStyleLbl="parChTrans1D4" presStyleIdx="5" presStyleCnt="14"/>
      <dgm:spPr/>
      <dgm:t>
        <a:bodyPr/>
        <a:lstStyle/>
        <a:p>
          <a:endParaRPr lang="es-ES"/>
        </a:p>
      </dgm:t>
    </dgm:pt>
    <dgm:pt modelId="{05FBF80B-827E-49CE-BBF2-7E8507FF3402}" type="pres">
      <dgm:prSet presAssocID="{9D4375AB-2923-48B2-B001-3B11B4270271}" presName="hierRoot2" presStyleCnt="0">
        <dgm:presLayoutVars>
          <dgm:hierBranch val="init"/>
        </dgm:presLayoutVars>
      </dgm:prSet>
      <dgm:spPr/>
    </dgm:pt>
    <dgm:pt modelId="{ED559233-F59F-4426-85F9-FFE6BE8F3613}" type="pres">
      <dgm:prSet presAssocID="{9D4375AB-2923-48B2-B001-3B11B4270271}" presName="rootComposite" presStyleCnt="0"/>
      <dgm:spPr/>
    </dgm:pt>
    <dgm:pt modelId="{48BE1613-FADE-4296-BD8A-BAAE4D0D2214}" type="pres">
      <dgm:prSet presAssocID="{9D4375AB-2923-48B2-B001-3B11B4270271}" presName="rootText" presStyleLbl="node4" presStyleIdx="5" presStyleCnt="14" custScaleX="132920" custLinFactY="-58289" custLinFactNeighborX="-1053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5DFC12-E786-4B67-A858-EE0C2CCE12D3}" type="pres">
      <dgm:prSet presAssocID="{9D4375AB-2923-48B2-B001-3B11B4270271}" presName="rootConnector" presStyleLbl="node4" presStyleIdx="5" presStyleCnt="14"/>
      <dgm:spPr/>
      <dgm:t>
        <a:bodyPr/>
        <a:lstStyle/>
        <a:p>
          <a:endParaRPr lang="es-ES"/>
        </a:p>
      </dgm:t>
    </dgm:pt>
    <dgm:pt modelId="{4D12890B-B47D-4F1E-821B-923E7500EAC8}" type="pres">
      <dgm:prSet presAssocID="{9D4375AB-2923-48B2-B001-3B11B4270271}" presName="hierChild4" presStyleCnt="0"/>
      <dgm:spPr/>
    </dgm:pt>
    <dgm:pt modelId="{9E0A07A7-D6F8-4F11-B8FA-8F54544DD7C7}" type="pres">
      <dgm:prSet presAssocID="{9D4375AB-2923-48B2-B001-3B11B4270271}" presName="hierChild5" presStyleCnt="0"/>
      <dgm:spPr/>
    </dgm:pt>
    <dgm:pt modelId="{44F66251-0170-49E3-95EF-1A15951B31BA}" type="pres">
      <dgm:prSet presAssocID="{1FDAC658-D8FE-4085-86D6-F109B23DEF30}" presName="hierChild5" presStyleCnt="0"/>
      <dgm:spPr/>
    </dgm:pt>
    <dgm:pt modelId="{FFA47675-EFE9-4A6E-831C-5514CD4E21BA}" type="pres">
      <dgm:prSet presAssocID="{AC7DA66F-2574-476A-8A9F-B9961F08F175}" presName="hierChild5" presStyleCnt="0"/>
      <dgm:spPr/>
    </dgm:pt>
    <dgm:pt modelId="{DEA98F1E-FEC7-44D3-9D59-5E838599DBBF}" type="pres">
      <dgm:prSet presAssocID="{CE8CD39B-6C20-43C3-AD51-D2E8284F344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BA703756-8E01-4859-A7FC-2AA5E2792A9C}" type="pres">
      <dgm:prSet presAssocID="{6B798A04-DB3B-4285-8322-3FBDAEBBEF3B}" presName="hierRoot2" presStyleCnt="0">
        <dgm:presLayoutVars>
          <dgm:hierBranch/>
        </dgm:presLayoutVars>
      </dgm:prSet>
      <dgm:spPr/>
    </dgm:pt>
    <dgm:pt modelId="{80865FE1-BD52-4474-9DCA-B9709728E36F}" type="pres">
      <dgm:prSet presAssocID="{6B798A04-DB3B-4285-8322-3FBDAEBBEF3B}" presName="rootComposite" presStyleCnt="0"/>
      <dgm:spPr/>
    </dgm:pt>
    <dgm:pt modelId="{B09AD3B4-E434-4C7A-B453-378AC4542DF4}" type="pres">
      <dgm:prSet presAssocID="{6B798A04-DB3B-4285-8322-3FBDAEBBEF3B}" presName="rootText" presStyleLbl="node2" presStyleIdx="2" presStyleCnt="4" custScaleX="149985" custScaleY="1099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C25515-02A5-4ED0-A323-EC216E040F95}" type="pres">
      <dgm:prSet presAssocID="{6B798A04-DB3B-4285-8322-3FBDAEBBEF3B}" presName="rootConnector" presStyleLbl="node2" presStyleIdx="2" presStyleCnt="4"/>
      <dgm:spPr/>
      <dgm:t>
        <a:bodyPr/>
        <a:lstStyle/>
        <a:p>
          <a:endParaRPr lang="es-ES"/>
        </a:p>
      </dgm:t>
    </dgm:pt>
    <dgm:pt modelId="{1A915A93-BAA9-4250-BBE6-262361086DE2}" type="pres">
      <dgm:prSet presAssocID="{6B798A04-DB3B-4285-8322-3FBDAEBBEF3B}" presName="hierChild4" presStyleCnt="0"/>
      <dgm:spPr/>
    </dgm:pt>
    <dgm:pt modelId="{7B41BA6A-DC1E-41A2-9ABD-46F424296090}" type="pres">
      <dgm:prSet presAssocID="{718EB389-6C7E-4353-9DF0-8C062754C75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EA4DEEC-F9C4-442F-A6CD-83CEF3D8C1EB}" type="pres">
      <dgm:prSet presAssocID="{7DE9322C-F425-4F06-8005-217EEAC125CF}" presName="hierRoot2" presStyleCnt="0">
        <dgm:presLayoutVars>
          <dgm:hierBranch val="init"/>
        </dgm:presLayoutVars>
      </dgm:prSet>
      <dgm:spPr/>
    </dgm:pt>
    <dgm:pt modelId="{5A8B4BFC-6416-4F80-84A0-72A776639242}" type="pres">
      <dgm:prSet presAssocID="{7DE9322C-F425-4F06-8005-217EEAC125CF}" presName="rootComposite" presStyleCnt="0"/>
      <dgm:spPr/>
    </dgm:pt>
    <dgm:pt modelId="{43E9162E-E1D8-49EE-BCEF-D509DC104437}" type="pres">
      <dgm:prSet presAssocID="{7DE9322C-F425-4F06-8005-217EEAC125CF}" presName="rootText" presStyleLbl="node3" presStyleIdx="3" presStyleCnt="5" custScaleX="149985" custScaleY="109944" custLinFactNeighborY="-21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CDB8ED-636E-4A54-98AE-FEEFAB26799F}" type="pres">
      <dgm:prSet presAssocID="{7DE9322C-F425-4F06-8005-217EEAC125CF}" presName="rootConnector" presStyleLbl="node3" presStyleIdx="3" presStyleCnt="5"/>
      <dgm:spPr/>
      <dgm:t>
        <a:bodyPr/>
        <a:lstStyle/>
        <a:p>
          <a:endParaRPr lang="es-ES"/>
        </a:p>
      </dgm:t>
    </dgm:pt>
    <dgm:pt modelId="{15AFF846-C99F-4D78-9082-CD8751E0611D}" type="pres">
      <dgm:prSet presAssocID="{7DE9322C-F425-4F06-8005-217EEAC125CF}" presName="hierChild4" presStyleCnt="0"/>
      <dgm:spPr/>
    </dgm:pt>
    <dgm:pt modelId="{B4DBA19A-ABB6-42A7-B7F7-203BE597F74C}" type="pres">
      <dgm:prSet presAssocID="{0DFE17FB-64F0-426A-B99D-8626AF46D14F}" presName="Name37" presStyleLbl="parChTrans1D4" presStyleIdx="6" presStyleCnt="14"/>
      <dgm:spPr/>
      <dgm:t>
        <a:bodyPr/>
        <a:lstStyle/>
        <a:p>
          <a:endParaRPr lang="es-ES"/>
        </a:p>
      </dgm:t>
    </dgm:pt>
    <dgm:pt modelId="{8AA39F16-8282-4CB8-8D50-A2125C12A44A}" type="pres">
      <dgm:prSet presAssocID="{0A9F359C-E64B-48DC-8BA7-889838AF11B0}" presName="hierRoot2" presStyleCnt="0">
        <dgm:presLayoutVars>
          <dgm:hierBranch val="init"/>
        </dgm:presLayoutVars>
      </dgm:prSet>
      <dgm:spPr/>
    </dgm:pt>
    <dgm:pt modelId="{AD7AD5D6-43FC-478E-88F6-CCDB67272C4E}" type="pres">
      <dgm:prSet presAssocID="{0A9F359C-E64B-48DC-8BA7-889838AF11B0}" presName="rootComposite" presStyleCnt="0"/>
      <dgm:spPr/>
    </dgm:pt>
    <dgm:pt modelId="{2739AB95-E5CB-418E-BD8A-EE07D8AC9F63}" type="pres">
      <dgm:prSet presAssocID="{0A9F359C-E64B-48DC-8BA7-889838AF11B0}" presName="rootText" presStyleLbl="node4" presStyleIdx="6" presStyleCnt="14" custScaleX="132920" custScaleY="94599" custLinFactNeighborX="-8652" custLinFactNeighborY="-447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092E58-FC4F-41A2-8ECE-C6413BCE75BB}" type="pres">
      <dgm:prSet presAssocID="{0A9F359C-E64B-48DC-8BA7-889838AF11B0}" presName="rootConnector" presStyleLbl="node4" presStyleIdx="6" presStyleCnt="14"/>
      <dgm:spPr/>
      <dgm:t>
        <a:bodyPr/>
        <a:lstStyle/>
        <a:p>
          <a:endParaRPr lang="es-ES"/>
        </a:p>
      </dgm:t>
    </dgm:pt>
    <dgm:pt modelId="{9E4E40AB-15A2-4DF6-9F95-2C2D877E781B}" type="pres">
      <dgm:prSet presAssocID="{0A9F359C-E64B-48DC-8BA7-889838AF11B0}" presName="hierChild4" presStyleCnt="0"/>
      <dgm:spPr/>
    </dgm:pt>
    <dgm:pt modelId="{0E40C142-BDBD-494E-9323-28A860A8A4FE}" type="pres">
      <dgm:prSet presAssocID="{0A9F359C-E64B-48DC-8BA7-889838AF11B0}" presName="hierChild5" presStyleCnt="0"/>
      <dgm:spPr/>
    </dgm:pt>
    <dgm:pt modelId="{B21E9BE8-B27D-47A5-B7F9-264E4A3A9942}" type="pres">
      <dgm:prSet presAssocID="{9436DE4C-D026-449E-93F0-45B783CF81B6}" presName="Name37" presStyleLbl="parChTrans1D4" presStyleIdx="7" presStyleCnt="14"/>
      <dgm:spPr/>
      <dgm:t>
        <a:bodyPr/>
        <a:lstStyle/>
        <a:p>
          <a:endParaRPr lang="es-ES"/>
        </a:p>
      </dgm:t>
    </dgm:pt>
    <dgm:pt modelId="{5A95D548-1406-45C3-8E71-F071E6F22C51}" type="pres">
      <dgm:prSet presAssocID="{87D6684D-37BD-4F11-9907-F10ADCB47680}" presName="hierRoot2" presStyleCnt="0">
        <dgm:presLayoutVars>
          <dgm:hierBranch val="init"/>
        </dgm:presLayoutVars>
      </dgm:prSet>
      <dgm:spPr/>
    </dgm:pt>
    <dgm:pt modelId="{FC592260-C311-41FA-A42D-3F5E773EF856}" type="pres">
      <dgm:prSet presAssocID="{87D6684D-37BD-4F11-9907-F10ADCB47680}" presName="rootComposite" presStyleCnt="0"/>
      <dgm:spPr/>
    </dgm:pt>
    <dgm:pt modelId="{B6CC1E8F-EA80-4C3D-A10E-295FAEEFE280}" type="pres">
      <dgm:prSet presAssocID="{87D6684D-37BD-4F11-9907-F10ADCB47680}" presName="rootText" presStyleLbl="node4" presStyleIdx="7" presStyleCnt="14" custScaleX="132920" custLinFactNeighborX="-8652" custLinFactNeighborY="-58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26797-72A6-4E6B-B122-119B27A0DFC1}" type="pres">
      <dgm:prSet presAssocID="{87D6684D-37BD-4F11-9907-F10ADCB47680}" presName="rootConnector" presStyleLbl="node4" presStyleIdx="7" presStyleCnt="14"/>
      <dgm:spPr/>
      <dgm:t>
        <a:bodyPr/>
        <a:lstStyle/>
        <a:p>
          <a:endParaRPr lang="es-ES"/>
        </a:p>
      </dgm:t>
    </dgm:pt>
    <dgm:pt modelId="{70E774E8-8344-4AFB-8DDF-9CA120D2872F}" type="pres">
      <dgm:prSet presAssocID="{87D6684D-37BD-4F11-9907-F10ADCB47680}" presName="hierChild4" presStyleCnt="0"/>
      <dgm:spPr/>
    </dgm:pt>
    <dgm:pt modelId="{22948D22-BED5-40CE-AA7C-1F9D3BB566ED}" type="pres">
      <dgm:prSet presAssocID="{87D6684D-37BD-4F11-9907-F10ADCB47680}" presName="hierChild5" presStyleCnt="0"/>
      <dgm:spPr/>
    </dgm:pt>
    <dgm:pt modelId="{762B9C76-902C-4EAA-9943-30EE089F532F}" type="pres">
      <dgm:prSet presAssocID="{C058EDCD-9423-4CCA-9F9F-EB6F18CFFECB}" presName="Name37" presStyleLbl="parChTrans1D4" presStyleIdx="8" presStyleCnt="14"/>
      <dgm:spPr/>
      <dgm:t>
        <a:bodyPr/>
        <a:lstStyle/>
        <a:p>
          <a:endParaRPr lang="es-ES"/>
        </a:p>
      </dgm:t>
    </dgm:pt>
    <dgm:pt modelId="{5DFB19DB-48AA-4AF3-96B9-255FE365E028}" type="pres">
      <dgm:prSet presAssocID="{6763D413-2EAB-4D4B-9DFA-643A079924A6}" presName="hierRoot2" presStyleCnt="0">
        <dgm:presLayoutVars>
          <dgm:hierBranch val="init"/>
        </dgm:presLayoutVars>
      </dgm:prSet>
      <dgm:spPr/>
    </dgm:pt>
    <dgm:pt modelId="{5C54A74C-E235-499C-92A2-F84E62002742}" type="pres">
      <dgm:prSet presAssocID="{6763D413-2EAB-4D4B-9DFA-643A079924A6}" presName="rootComposite" presStyleCnt="0"/>
      <dgm:spPr/>
    </dgm:pt>
    <dgm:pt modelId="{70577C12-4BDC-4FEF-8FAB-C635715AF051}" type="pres">
      <dgm:prSet presAssocID="{6763D413-2EAB-4D4B-9DFA-643A079924A6}" presName="rootText" presStyleLbl="node4" presStyleIdx="8" presStyleCnt="14" custScaleX="132920" custLinFactNeighborX="-8652" custLinFactNeighborY="-75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A21D2-A4D3-4ADF-AC15-23A141555F3A}" type="pres">
      <dgm:prSet presAssocID="{6763D413-2EAB-4D4B-9DFA-643A079924A6}" presName="rootConnector" presStyleLbl="node4" presStyleIdx="8" presStyleCnt="14"/>
      <dgm:spPr/>
      <dgm:t>
        <a:bodyPr/>
        <a:lstStyle/>
        <a:p>
          <a:endParaRPr lang="es-ES"/>
        </a:p>
      </dgm:t>
    </dgm:pt>
    <dgm:pt modelId="{709B2F28-C757-4B7B-B90F-17CD178CBDCD}" type="pres">
      <dgm:prSet presAssocID="{6763D413-2EAB-4D4B-9DFA-643A079924A6}" presName="hierChild4" presStyleCnt="0"/>
      <dgm:spPr/>
    </dgm:pt>
    <dgm:pt modelId="{13655D5F-899C-4617-A593-D786C4FEAFCB}" type="pres">
      <dgm:prSet presAssocID="{6763D413-2EAB-4D4B-9DFA-643A079924A6}" presName="hierChild5" presStyleCnt="0"/>
      <dgm:spPr/>
    </dgm:pt>
    <dgm:pt modelId="{FDB8BDAE-3CD9-4933-B464-27F0B1C54458}" type="pres">
      <dgm:prSet presAssocID="{D4F98C1A-74AF-424E-8B7A-E489C225F526}" presName="Name37" presStyleLbl="parChTrans1D4" presStyleIdx="9" presStyleCnt="14"/>
      <dgm:spPr/>
      <dgm:t>
        <a:bodyPr/>
        <a:lstStyle/>
        <a:p>
          <a:endParaRPr lang="es-ES"/>
        </a:p>
      </dgm:t>
    </dgm:pt>
    <dgm:pt modelId="{415A9CFD-76AD-479B-B90E-34C5B1B15C02}" type="pres">
      <dgm:prSet presAssocID="{0D2AF111-2258-4107-818A-D2CCBC55811B}" presName="hierRoot2" presStyleCnt="0">
        <dgm:presLayoutVars>
          <dgm:hierBranch val="init"/>
        </dgm:presLayoutVars>
      </dgm:prSet>
      <dgm:spPr/>
    </dgm:pt>
    <dgm:pt modelId="{C58793E3-0991-4135-8836-BBE0D47D4004}" type="pres">
      <dgm:prSet presAssocID="{0D2AF111-2258-4107-818A-D2CCBC55811B}" presName="rootComposite" presStyleCnt="0"/>
      <dgm:spPr/>
    </dgm:pt>
    <dgm:pt modelId="{F7BF2391-034B-4676-AA1C-9A5624AD67C6}" type="pres">
      <dgm:prSet presAssocID="{0D2AF111-2258-4107-818A-D2CCBC55811B}" presName="rootText" presStyleLbl="node4" presStyleIdx="9" presStyleCnt="14" custScaleX="132920" custLinFactNeighborX="-8652" custLinFactNeighborY="-92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D5D709-D30A-4E7F-B3BE-1EFBCACCE65E}" type="pres">
      <dgm:prSet presAssocID="{0D2AF111-2258-4107-818A-D2CCBC55811B}" presName="rootConnector" presStyleLbl="node4" presStyleIdx="9" presStyleCnt="14"/>
      <dgm:spPr/>
      <dgm:t>
        <a:bodyPr/>
        <a:lstStyle/>
        <a:p>
          <a:endParaRPr lang="es-ES"/>
        </a:p>
      </dgm:t>
    </dgm:pt>
    <dgm:pt modelId="{933F75ED-3CB1-4271-AE8B-F58B202D729B}" type="pres">
      <dgm:prSet presAssocID="{0D2AF111-2258-4107-818A-D2CCBC55811B}" presName="hierChild4" presStyleCnt="0"/>
      <dgm:spPr/>
    </dgm:pt>
    <dgm:pt modelId="{8FC9B877-BCC0-4C40-B248-0DE758375FFA}" type="pres">
      <dgm:prSet presAssocID="{0D2AF111-2258-4107-818A-D2CCBC55811B}" presName="hierChild5" presStyleCnt="0"/>
      <dgm:spPr/>
    </dgm:pt>
    <dgm:pt modelId="{BDE74860-9B30-444E-9195-2A9AB8A67802}" type="pres">
      <dgm:prSet presAssocID="{7DE9322C-F425-4F06-8005-217EEAC125CF}" presName="hierChild5" presStyleCnt="0"/>
      <dgm:spPr/>
    </dgm:pt>
    <dgm:pt modelId="{5AE5B466-9C9B-4165-A518-1000F34A78A8}" type="pres">
      <dgm:prSet presAssocID="{6B798A04-DB3B-4285-8322-3FBDAEBBEF3B}" presName="hierChild5" presStyleCnt="0"/>
      <dgm:spPr/>
    </dgm:pt>
    <dgm:pt modelId="{9A68E085-D497-4E9A-9D00-80E971DD824B}" type="pres">
      <dgm:prSet presAssocID="{BB7C5D6F-22E2-4A1A-9FB0-F137FD732B30}" presName="Name35" presStyleLbl="parChTrans1D2" presStyleIdx="3" presStyleCnt="4"/>
      <dgm:spPr/>
      <dgm:t>
        <a:bodyPr/>
        <a:lstStyle/>
        <a:p>
          <a:endParaRPr lang="es-ES"/>
        </a:p>
      </dgm:t>
    </dgm:pt>
    <dgm:pt modelId="{BEF1917F-289F-4C75-9397-83B1FEFB822F}" type="pres">
      <dgm:prSet presAssocID="{3F00FAB4-DBC2-4B27-91BD-4AC17760A435}" presName="hierRoot2" presStyleCnt="0">
        <dgm:presLayoutVars>
          <dgm:hierBranch val="init"/>
        </dgm:presLayoutVars>
      </dgm:prSet>
      <dgm:spPr/>
    </dgm:pt>
    <dgm:pt modelId="{2DB74601-463D-4E3A-A2E9-9E5B6E518BC3}" type="pres">
      <dgm:prSet presAssocID="{3F00FAB4-DBC2-4B27-91BD-4AC17760A435}" presName="rootComposite" presStyleCnt="0"/>
      <dgm:spPr/>
    </dgm:pt>
    <dgm:pt modelId="{3759310F-A8E8-45C5-B088-E0837D99E58E}" type="pres">
      <dgm:prSet presAssocID="{3F00FAB4-DBC2-4B27-91BD-4AC17760A435}" presName="rootText" presStyleLbl="node2" presStyleIdx="3" presStyleCnt="4" custScaleX="133100" custScaleY="90909" custLinFactNeighborX="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8C43B4-6D31-4D10-9172-AEEEAA17AC6B}" type="pres">
      <dgm:prSet presAssocID="{3F00FAB4-DBC2-4B27-91BD-4AC17760A435}" presName="rootConnector" presStyleLbl="node2" presStyleIdx="3" presStyleCnt="4"/>
      <dgm:spPr/>
      <dgm:t>
        <a:bodyPr/>
        <a:lstStyle/>
        <a:p>
          <a:endParaRPr lang="es-ES"/>
        </a:p>
      </dgm:t>
    </dgm:pt>
    <dgm:pt modelId="{1875A147-5893-4FD2-A7A7-2BA16B3F5BF5}" type="pres">
      <dgm:prSet presAssocID="{3F00FAB4-DBC2-4B27-91BD-4AC17760A435}" presName="hierChild4" presStyleCnt="0"/>
      <dgm:spPr/>
    </dgm:pt>
    <dgm:pt modelId="{B9983500-3E1D-422A-AE3D-1F439B8F142B}" type="pres">
      <dgm:prSet presAssocID="{642A3D72-C368-4DC0-84DF-4269D82FA933}" presName="Name37" presStyleLbl="parChTrans1D3" presStyleIdx="4" presStyleCnt="5"/>
      <dgm:spPr/>
      <dgm:t>
        <a:bodyPr/>
        <a:lstStyle/>
        <a:p>
          <a:endParaRPr lang="es-ES"/>
        </a:p>
      </dgm:t>
    </dgm:pt>
    <dgm:pt modelId="{BFCC1F53-A195-4D76-88A1-45590B2F6A87}" type="pres">
      <dgm:prSet presAssocID="{51537EA4-EBAB-4FD8-AA26-B9A5AE1D7F06}" presName="hierRoot2" presStyleCnt="0">
        <dgm:presLayoutVars>
          <dgm:hierBranch val="init"/>
        </dgm:presLayoutVars>
      </dgm:prSet>
      <dgm:spPr/>
    </dgm:pt>
    <dgm:pt modelId="{DDA12223-1349-443B-881F-044F09DD2345}" type="pres">
      <dgm:prSet presAssocID="{51537EA4-EBAB-4FD8-AA26-B9A5AE1D7F06}" presName="rootComposite" presStyleCnt="0"/>
      <dgm:spPr/>
    </dgm:pt>
    <dgm:pt modelId="{2DAD1C87-A324-4C67-B6F1-00051D9423BE}" type="pres">
      <dgm:prSet presAssocID="{51537EA4-EBAB-4FD8-AA26-B9A5AE1D7F06}" presName="rootText" presStyleLbl="node3" presStyleIdx="4" presStyleCnt="5" custScaleX="149985" custScaleY="109944" custLinFactNeighborX="840" custLinFactNeighborY="-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27089-B560-47B5-AE00-59271136D357}" type="pres">
      <dgm:prSet presAssocID="{51537EA4-EBAB-4FD8-AA26-B9A5AE1D7F06}" presName="rootConnector" presStyleLbl="node3" presStyleIdx="4" presStyleCnt="5"/>
      <dgm:spPr/>
      <dgm:t>
        <a:bodyPr/>
        <a:lstStyle/>
        <a:p>
          <a:endParaRPr lang="es-ES"/>
        </a:p>
      </dgm:t>
    </dgm:pt>
    <dgm:pt modelId="{AC47C8BB-ED1F-4179-ACC8-47421ED10530}" type="pres">
      <dgm:prSet presAssocID="{51537EA4-EBAB-4FD8-AA26-B9A5AE1D7F06}" presName="hierChild4" presStyleCnt="0"/>
      <dgm:spPr/>
    </dgm:pt>
    <dgm:pt modelId="{E1A4B26B-04D2-44E7-88EF-725657E9C228}" type="pres">
      <dgm:prSet presAssocID="{E796E47E-03CD-488C-AA1D-237EF88EDF48}" presName="Name37" presStyleLbl="parChTrans1D4" presStyleIdx="10" presStyleCnt="14"/>
      <dgm:spPr/>
      <dgm:t>
        <a:bodyPr/>
        <a:lstStyle/>
        <a:p>
          <a:endParaRPr lang="es-ES"/>
        </a:p>
      </dgm:t>
    </dgm:pt>
    <dgm:pt modelId="{09404A2D-F7C6-4755-91F7-1C0DE9872758}" type="pres">
      <dgm:prSet presAssocID="{FB63045E-3A8A-4015-B8F6-8E74835FB384}" presName="hierRoot2" presStyleCnt="0">
        <dgm:presLayoutVars>
          <dgm:hierBranch val="init"/>
        </dgm:presLayoutVars>
      </dgm:prSet>
      <dgm:spPr/>
    </dgm:pt>
    <dgm:pt modelId="{2AD56908-6D33-4551-80F9-1ED0189B95C8}" type="pres">
      <dgm:prSet presAssocID="{FB63045E-3A8A-4015-B8F6-8E74835FB384}" presName="rootComposite" presStyleCnt="0"/>
      <dgm:spPr/>
    </dgm:pt>
    <dgm:pt modelId="{1C6388F9-2840-487C-A3D8-59206921E1C6}" type="pres">
      <dgm:prSet presAssocID="{FB63045E-3A8A-4015-B8F6-8E74835FB384}" presName="rootText" presStyleLbl="node4" presStyleIdx="10" presStyleCnt="14" custScaleX="132920" custScaleY="93076" custLinFactNeighborX="-5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2B1A-B9D6-4BFD-ABCB-6573C9E8164A}" type="pres">
      <dgm:prSet presAssocID="{FB63045E-3A8A-4015-B8F6-8E74835FB384}" presName="rootConnector" presStyleLbl="node4" presStyleIdx="10" presStyleCnt="14"/>
      <dgm:spPr/>
      <dgm:t>
        <a:bodyPr/>
        <a:lstStyle/>
        <a:p>
          <a:endParaRPr lang="es-ES"/>
        </a:p>
      </dgm:t>
    </dgm:pt>
    <dgm:pt modelId="{EDFBA390-ADC0-4264-AF0E-5D54C605D2D2}" type="pres">
      <dgm:prSet presAssocID="{FB63045E-3A8A-4015-B8F6-8E74835FB384}" presName="hierChild4" presStyleCnt="0"/>
      <dgm:spPr/>
    </dgm:pt>
    <dgm:pt modelId="{C8F162E3-BFDC-48EF-92E4-2F2DB95AB361}" type="pres">
      <dgm:prSet presAssocID="{FB63045E-3A8A-4015-B8F6-8E74835FB384}" presName="hierChild5" presStyleCnt="0"/>
      <dgm:spPr/>
    </dgm:pt>
    <dgm:pt modelId="{A649187E-2EEF-4195-8ECE-C29C1846A0FE}" type="pres">
      <dgm:prSet presAssocID="{AEC4A0DA-1BF6-462B-B7B3-6C5477D6A41D}" presName="Name37" presStyleLbl="parChTrans1D4" presStyleIdx="11" presStyleCnt="14"/>
      <dgm:spPr/>
      <dgm:t>
        <a:bodyPr/>
        <a:lstStyle/>
        <a:p>
          <a:endParaRPr lang="es-ES"/>
        </a:p>
      </dgm:t>
    </dgm:pt>
    <dgm:pt modelId="{2BB12781-C9D1-4552-A8A2-364F3512AC51}" type="pres">
      <dgm:prSet presAssocID="{FC6B081E-312B-46DA-9E15-FC394DAEBB81}" presName="hierRoot2" presStyleCnt="0">
        <dgm:presLayoutVars>
          <dgm:hierBranch val="init"/>
        </dgm:presLayoutVars>
      </dgm:prSet>
      <dgm:spPr/>
    </dgm:pt>
    <dgm:pt modelId="{B159DE6C-87B0-4A85-9A8A-67D3813EF9D4}" type="pres">
      <dgm:prSet presAssocID="{FC6B081E-312B-46DA-9E15-FC394DAEBB81}" presName="rootComposite" presStyleCnt="0"/>
      <dgm:spPr/>
    </dgm:pt>
    <dgm:pt modelId="{4BB100EB-ADB4-48F6-B6E3-4FAA0D1C968A}" type="pres">
      <dgm:prSet presAssocID="{FC6B081E-312B-46DA-9E15-FC394DAEBB81}" presName="rootText" presStyleLbl="node4" presStyleIdx="11" presStyleCnt="14" custScaleX="132920" custScaleY="93076" custLinFactNeighborX="-5969" custLinFactNeighborY="-9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05D556-7039-4385-B915-2A1976925171}" type="pres">
      <dgm:prSet presAssocID="{FC6B081E-312B-46DA-9E15-FC394DAEBB81}" presName="rootConnector" presStyleLbl="node4" presStyleIdx="11" presStyleCnt="14"/>
      <dgm:spPr/>
      <dgm:t>
        <a:bodyPr/>
        <a:lstStyle/>
        <a:p>
          <a:endParaRPr lang="es-ES"/>
        </a:p>
      </dgm:t>
    </dgm:pt>
    <dgm:pt modelId="{582FE7B0-51A2-4B53-9E21-29030B672F20}" type="pres">
      <dgm:prSet presAssocID="{FC6B081E-312B-46DA-9E15-FC394DAEBB81}" presName="hierChild4" presStyleCnt="0"/>
      <dgm:spPr/>
    </dgm:pt>
    <dgm:pt modelId="{8C59C07E-BC68-4E47-8E81-1CB8913E4400}" type="pres">
      <dgm:prSet presAssocID="{FC6B081E-312B-46DA-9E15-FC394DAEBB81}" presName="hierChild5" presStyleCnt="0"/>
      <dgm:spPr/>
    </dgm:pt>
    <dgm:pt modelId="{1A0135D9-1FB0-403E-8AC0-7F8931C7756F}" type="pres">
      <dgm:prSet presAssocID="{B811F98D-D2EF-4368-BB86-48B34BB5FACA}" presName="Name37" presStyleLbl="parChTrans1D4" presStyleIdx="12" presStyleCnt="14"/>
      <dgm:spPr/>
      <dgm:t>
        <a:bodyPr/>
        <a:lstStyle/>
        <a:p>
          <a:endParaRPr lang="es-ES"/>
        </a:p>
      </dgm:t>
    </dgm:pt>
    <dgm:pt modelId="{BEA859D3-F05E-4BD2-A40D-C1DF95A789F8}" type="pres">
      <dgm:prSet presAssocID="{372D2FCC-360C-403D-B1BB-3A2D4931265C}" presName="hierRoot2" presStyleCnt="0">
        <dgm:presLayoutVars>
          <dgm:hierBranch val="init"/>
        </dgm:presLayoutVars>
      </dgm:prSet>
      <dgm:spPr/>
    </dgm:pt>
    <dgm:pt modelId="{05989182-FEFB-48C3-97E5-53C9B2DA064C}" type="pres">
      <dgm:prSet presAssocID="{372D2FCC-360C-403D-B1BB-3A2D4931265C}" presName="rootComposite" presStyleCnt="0"/>
      <dgm:spPr/>
    </dgm:pt>
    <dgm:pt modelId="{F6650AF3-C190-4589-AB2A-864DFCAC4F26}" type="pres">
      <dgm:prSet presAssocID="{372D2FCC-360C-403D-B1BB-3A2D4931265C}" presName="rootText" presStyleLbl="node4" presStyleIdx="12" presStyleCnt="14" custScaleX="132920" custLinFactNeighborX="-5969" custLinFactNeighborY="-13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A5C119-5315-44D7-953E-A025B781F442}" type="pres">
      <dgm:prSet presAssocID="{372D2FCC-360C-403D-B1BB-3A2D4931265C}" presName="rootConnector" presStyleLbl="node4" presStyleIdx="12" presStyleCnt="14"/>
      <dgm:spPr/>
      <dgm:t>
        <a:bodyPr/>
        <a:lstStyle/>
        <a:p>
          <a:endParaRPr lang="es-ES"/>
        </a:p>
      </dgm:t>
    </dgm:pt>
    <dgm:pt modelId="{720789F3-34AE-427D-A08D-AA56180028C2}" type="pres">
      <dgm:prSet presAssocID="{372D2FCC-360C-403D-B1BB-3A2D4931265C}" presName="hierChild4" presStyleCnt="0"/>
      <dgm:spPr/>
    </dgm:pt>
    <dgm:pt modelId="{244FCD37-EF51-42DA-A432-5FB34227D6CA}" type="pres">
      <dgm:prSet presAssocID="{372D2FCC-360C-403D-B1BB-3A2D4931265C}" presName="hierChild5" presStyleCnt="0"/>
      <dgm:spPr/>
    </dgm:pt>
    <dgm:pt modelId="{BF27608E-4D03-43A8-ACC9-7FD13555CAC6}" type="pres">
      <dgm:prSet presAssocID="{F935E4CE-C0C8-4831-B108-789F737F410C}" presName="Name37" presStyleLbl="parChTrans1D4" presStyleIdx="13" presStyleCnt="14"/>
      <dgm:spPr/>
      <dgm:t>
        <a:bodyPr/>
        <a:lstStyle/>
        <a:p>
          <a:endParaRPr lang="es-ES"/>
        </a:p>
      </dgm:t>
    </dgm:pt>
    <dgm:pt modelId="{34A58913-12C6-444F-8FF7-FBDFC725D221}" type="pres">
      <dgm:prSet presAssocID="{5904ACC5-068F-44C6-A83C-A43BB90990C2}" presName="hierRoot2" presStyleCnt="0">
        <dgm:presLayoutVars>
          <dgm:hierBranch val="init"/>
        </dgm:presLayoutVars>
      </dgm:prSet>
      <dgm:spPr/>
    </dgm:pt>
    <dgm:pt modelId="{D2A355FF-48E7-4045-98DC-F582820BE24B}" type="pres">
      <dgm:prSet presAssocID="{5904ACC5-068F-44C6-A83C-A43BB90990C2}" presName="rootComposite" presStyleCnt="0"/>
      <dgm:spPr/>
    </dgm:pt>
    <dgm:pt modelId="{75654159-56D7-412C-82AC-65CCF9BE1E6D}" type="pres">
      <dgm:prSet presAssocID="{5904ACC5-068F-44C6-A83C-A43BB90990C2}" presName="rootText" presStyleLbl="node4" presStyleIdx="13" presStyleCnt="14" custScaleX="132920" custScaleY="86130" custLinFactNeighborX="-5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661AA-0C5D-426E-A720-99C2D8B9B8AF}" type="pres">
      <dgm:prSet presAssocID="{5904ACC5-068F-44C6-A83C-A43BB90990C2}" presName="rootConnector" presStyleLbl="node4" presStyleIdx="13" presStyleCnt="14"/>
      <dgm:spPr/>
      <dgm:t>
        <a:bodyPr/>
        <a:lstStyle/>
        <a:p>
          <a:endParaRPr lang="es-ES"/>
        </a:p>
      </dgm:t>
    </dgm:pt>
    <dgm:pt modelId="{ED0FC69F-D84D-41CA-B4A7-6FC2FB8C5A27}" type="pres">
      <dgm:prSet presAssocID="{5904ACC5-068F-44C6-A83C-A43BB90990C2}" presName="hierChild4" presStyleCnt="0"/>
      <dgm:spPr/>
    </dgm:pt>
    <dgm:pt modelId="{B7500A5D-5031-42FC-95E5-22399973F886}" type="pres">
      <dgm:prSet presAssocID="{5904ACC5-068F-44C6-A83C-A43BB90990C2}" presName="hierChild5" presStyleCnt="0"/>
      <dgm:spPr/>
    </dgm:pt>
    <dgm:pt modelId="{64C815BD-5115-458D-A91F-3AB1D3BA5852}" type="pres">
      <dgm:prSet presAssocID="{51537EA4-EBAB-4FD8-AA26-B9A5AE1D7F06}" presName="hierChild5" presStyleCnt="0"/>
      <dgm:spPr/>
    </dgm:pt>
    <dgm:pt modelId="{E9A173BE-E759-4BD2-8034-9F05455A660E}" type="pres">
      <dgm:prSet presAssocID="{3F00FAB4-DBC2-4B27-91BD-4AC17760A435}" presName="hierChild5" presStyleCnt="0"/>
      <dgm:spPr/>
    </dgm:pt>
    <dgm:pt modelId="{5E1B92D5-1029-48BB-90FF-B0D55D3FD8CC}" type="pres">
      <dgm:prSet presAssocID="{49CF90E9-E505-4B27-8C82-2F3B0C5780DA}" presName="hierChild3" presStyleCnt="0"/>
      <dgm:spPr/>
    </dgm:pt>
  </dgm:ptLst>
  <dgm:cxnLst>
    <dgm:cxn modelId="{2EB2E16C-A0F2-4A0E-A480-7DF10BF10B7D}" srcId="{7DE9322C-F425-4F06-8005-217EEAC125CF}" destId="{6763D413-2EAB-4D4B-9DFA-643A079924A6}" srcOrd="2" destOrd="0" parTransId="{C058EDCD-9423-4CCA-9F9F-EB6F18CFFECB}" sibTransId="{89206D5C-4B81-4A64-88BE-CB5F74FEF56E}"/>
    <dgm:cxn modelId="{9D8444EF-4F52-4DD1-876C-49A24F34BFF9}" srcId="{51537EA4-EBAB-4FD8-AA26-B9A5AE1D7F06}" destId="{FB63045E-3A8A-4015-B8F6-8E74835FB384}" srcOrd="0" destOrd="0" parTransId="{E796E47E-03CD-488C-AA1D-237EF88EDF48}" sibTransId="{9B7700D2-A941-4B9D-8B95-B17DD432C4FF}"/>
    <dgm:cxn modelId="{ECC21F60-031F-4310-93DB-3B4BBE330D50}" type="presOf" srcId="{770AD72F-54E9-4645-B86C-BD4675FFCBFC}" destId="{E6CAD9A8-CF0C-4667-9F04-2878B3E889E7}" srcOrd="1" destOrd="0" presId="urn:microsoft.com/office/officeart/2005/8/layout/orgChart1"/>
    <dgm:cxn modelId="{144CAA2F-3B3E-4961-9DF9-92F0FBD2D501}" type="presOf" srcId="{0D2AF111-2258-4107-818A-D2CCBC55811B}" destId="{09D5D709-D30A-4E7F-B3BE-1EFBCACCE65E}" srcOrd="1" destOrd="0" presId="urn:microsoft.com/office/officeart/2005/8/layout/orgChart1"/>
    <dgm:cxn modelId="{45E8FC8D-9B7B-410D-AEDD-CA48CE5A96F5}" type="presOf" srcId="{51537EA4-EBAB-4FD8-AA26-B9A5AE1D7F06}" destId="{C0127089-B560-47B5-AE00-59271136D357}" srcOrd="1" destOrd="0" presId="urn:microsoft.com/office/officeart/2005/8/layout/orgChart1"/>
    <dgm:cxn modelId="{6C6529DD-009C-4348-AAE7-4630C6B0ECA6}" type="presOf" srcId="{0DFE17FB-64F0-426A-B99D-8626AF46D14F}" destId="{B4DBA19A-ABB6-42A7-B7F7-203BE597F74C}" srcOrd="0" destOrd="0" presId="urn:microsoft.com/office/officeart/2005/8/layout/orgChart1"/>
    <dgm:cxn modelId="{1498BC61-59FB-433A-AF40-1736385893A5}" srcId="{F3D55820-19D3-41A6-B154-CEEC773DBAF7}" destId="{49CF90E9-E505-4B27-8C82-2F3B0C5780DA}" srcOrd="0" destOrd="0" parTransId="{6A53F8CF-9C6F-4EEB-9F8D-D8F49233A946}" sibTransId="{EC769B02-1EF5-4419-8B09-F7A6156BF45A}"/>
    <dgm:cxn modelId="{ADD1E232-0E1A-4693-B5EA-79D0E2BA8854}" type="presOf" srcId="{FB63045E-3A8A-4015-B8F6-8E74835FB384}" destId="{1C6388F9-2840-487C-A3D8-59206921E1C6}" srcOrd="0" destOrd="0" presId="urn:microsoft.com/office/officeart/2005/8/layout/orgChart1"/>
    <dgm:cxn modelId="{6EFCBC01-C2BA-4BF9-86E9-2236849AB6C3}" srcId="{49CF90E9-E505-4B27-8C82-2F3B0C5780DA}" destId="{3F00FAB4-DBC2-4B27-91BD-4AC17760A435}" srcOrd="3" destOrd="0" parTransId="{BB7C5D6F-22E2-4A1A-9FB0-F137FD732B30}" sibTransId="{A94194AD-1D73-4533-B47B-FAB51F1EAB00}"/>
    <dgm:cxn modelId="{709CA4A8-E733-4D95-B39D-21CD11C57D22}" type="presOf" srcId="{AC7DA66F-2574-476A-8A9F-B9961F08F175}" destId="{39C9D135-ECD9-4586-AC97-0158C3FBAF82}" srcOrd="1" destOrd="0" presId="urn:microsoft.com/office/officeart/2005/8/layout/orgChart1"/>
    <dgm:cxn modelId="{2C611BD0-6114-4506-90D3-2A8283CA9B82}" srcId="{2445A65F-6516-4406-8AC3-32F439C26D5D}" destId="{19B5D5A6-1257-4796-BD54-5F0695FF5DB8}" srcOrd="0" destOrd="0" parTransId="{0A644F82-A9F2-4F7F-9CD8-F644D1DED2F2}" sibTransId="{A065F954-5A69-47A6-8BA7-ABE8419FB55C}"/>
    <dgm:cxn modelId="{7A2992EA-57EE-4218-9337-B3C52B75083C}" type="presOf" srcId="{7F143705-57C2-4DDF-A20E-37E57B6A4782}" destId="{2E97F2BF-C1A9-4B15-983A-E8B23C2FBD86}" srcOrd="0" destOrd="0" presId="urn:microsoft.com/office/officeart/2005/8/layout/orgChart1"/>
    <dgm:cxn modelId="{2FC556A0-24E4-46D1-BDB9-B47CF2E1ED93}" type="presOf" srcId="{372D2FCC-360C-403D-B1BB-3A2D4931265C}" destId="{9CA5C119-5315-44D7-953E-A025B781F442}" srcOrd="1" destOrd="0" presId="urn:microsoft.com/office/officeart/2005/8/layout/orgChart1"/>
    <dgm:cxn modelId="{390772F3-DC7B-41D9-9B45-F20D4801CB62}" type="presOf" srcId="{E796E47E-03CD-488C-AA1D-237EF88EDF48}" destId="{E1A4B26B-04D2-44E7-88EF-725657E9C228}" srcOrd="0" destOrd="0" presId="urn:microsoft.com/office/officeart/2005/8/layout/orgChart1"/>
    <dgm:cxn modelId="{4EB3F2D2-CA8E-4B5E-BBB5-3901FAE7CB0F}" type="presOf" srcId="{2BB23EBD-D2D6-4D3D-8DC9-3EB205709038}" destId="{9A608A87-6983-4C73-904E-4C89F61E4926}" srcOrd="0" destOrd="0" presId="urn:microsoft.com/office/officeart/2005/8/layout/orgChart1"/>
    <dgm:cxn modelId="{85704F1D-0E06-404C-8FE5-5BCBBC84270A}" srcId="{90F61F93-7077-4339-869F-1680E2B8F256}" destId="{302E45CC-F87A-44A1-AC9B-061C07DBE80D}" srcOrd="1" destOrd="0" parTransId="{F9AAFDE6-4F44-452E-AEF1-64079EACF85B}" sibTransId="{5B494E02-E60B-4C74-9661-1319D30A73FD}"/>
    <dgm:cxn modelId="{BDC499C4-0C7B-4BCC-ABCB-1A47952A0FA3}" srcId="{1FDAC658-D8FE-4085-86D6-F109B23DEF30}" destId="{9D4375AB-2923-48B2-B001-3B11B4270271}" srcOrd="1" destOrd="0" parTransId="{9A3CD244-7A67-415E-95BF-EE5220A27369}" sibTransId="{97167417-7132-4804-AA7B-8B076A45B5C4}"/>
    <dgm:cxn modelId="{17F616D0-FB49-41BC-B9FB-A3C07F233B82}" srcId="{6B798A04-DB3B-4285-8322-3FBDAEBBEF3B}" destId="{7DE9322C-F425-4F06-8005-217EEAC125CF}" srcOrd="0" destOrd="0" parTransId="{718EB389-6C7E-4353-9DF0-8C062754C758}" sibTransId="{DE1B1433-A02E-478B-8B77-F4CCCDE7824D}"/>
    <dgm:cxn modelId="{DC07C3C0-87A1-49FA-982A-58EB3BEADDA0}" srcId="{49CF90E9-E505-4B27-8C82-2F3B0C5780DA}" destId="{50D65F8E-D4C6-485E-ABBD-6234CF50E9F3}" srcOrd="0" destOrd="0" parTransId="{C650E12E-C7A7-4959-AE18-C012A393FE8F}" sibTransId="{DCE528C0-B4D3-4021-9E62-926AEB7383EF}"/>
    <dgm:cxn modelId="{37C4E598-72F0-4D46-A13B-257977E35C6E}" type="presOf" srcId="{FB63045E-3A8A-4015-B8F6-8E74835FB384}" destId="{4B292B1A-B9D6-4BFD-ABCB-6573C9E8164A}" srcOrd="1" destOrd="0" presId="urn:microsoft.com/office/officeart/2005/8/layout/orgChart1"/>
    <dgm:cxn modelId="{C447D8F1-8E1E-4E28-BB0B-434350667E56}" srcId="{AC7DA66F-2574-476A-8A9F-B9961F08F175}" destId="{1FDAC658-D8FE-4085-86D6-F109B23DEF30}" srcOrd="1" destOrd="0" parTransId="{600DEF14-EB16-425C-8B58-EFB0759BF401}" sibTransId="{910374CB-F5C4-4020-A944-2E5F88C0FDD8}"/>
    <dgm:cxn modelId="{5D255C3C-CC95-4F0F-8904-83F190161450}" type="presOf" srcId="{1FDAC658-D8FE-4085-86D6-F109B23DEF30}" destId="{2C9FB3F3-ED74-4834-9C3D-CCBD9D1B81A0}" srcOrd="1" destOrd="0" presId="urn:microsoft.com/office/officeart/2005/8/layout/orgChart1"/>
    <dgm:cxn modelId="{DEAC6C87-B7A9-4FE5-8CBB-2F420C26C0DF}" type="presOf" srcId="{87D6684D-37BD-4F11-9907-F10ADCB47680}" destId="{C5426797-72A6-4E6B-B122-119B27A0DFC1}" srcOrd="1" destOrd="0" presId="urn:microsoft.com/office/officeart/2005/8/layout/orgChart1"/>
    <dgm:cxn modelId="{E509F395-C5FA-4A2E-8709-75196BA1377E}" type="presOf" srcId="{C650E12E-C7A7-4959-AE18-C012A393FE8F}" destId="{587395DC-9D73-410F-8837-DD704204CACC}" srcOrd="0" destOrd="0" presId="urn:microsoft.com/office/officeart/2005/8/layout/orgChart1"/>
    <dgm:cxn modelId="{3E78EFDC-5DF3-4B84-879A-C445980009F6}" type="presOf" srcId="{0A644F82-A9F2-4F7F-9CD8-F644D1DED2F2}" destId="{D42AC705-1D5E-4009-AE3D-45ABF1A07F06}" srcOrd="0" destOrd="0" presId="urn:microsoft.com/office/officeart/2005/8/layout/orgChart1"/>
    <dgm:cxn modelId="{803549B5-46E7-4F02-AD53-B2D7723126AD}" type="presOf" srcId="{718EB389-6C7E-4353-9DF0-8C062754C758}" destId="{7B41BA6A-DC1E-41A2-9ABD-46F424296090}" srcOrd="0" destOrd="0" presId="urn:microsoft.com/office/officeart/2005/8/layout/orgChart1"/>
    <dgm:cxn modelId="{7FFC1742-2F9A-4891-BC80-0B841CE7AFBE}" type="presOf" srcId="{50D65F8E-D4C6-485E-ABBD-6234CF50E9F3}" destId="{DFB48555-CEE0-4847-8AA0-62192E12C166}" srcOrd="0" destOrd="0" presId="urn:microsoft.com/office/officeart/2005/8/layout/orgChart1"/>
    <dgm:cxn modelId="{CEF7E381-C17E-40C3-AB3E-EA4EC040881B}" type="presOf" srcId="{65220919-365B-4353-B805-85B7C3A48495}" destId="{78C2ED68-9F52-4D5E-8DB0-62537217CCEB}" srcOrd="0" destOrd="0" presId="urn:microsoft.com/office/officeart/2005/8/layout/orgChart1"/>
    <dgm:cxn modelId="{9019C26D-63A7-42A0-8C20-C6A4C3E729C8}" type="presOf" srcId="{372D2FCC-360C-403D-B1BB-3A2D4931265C}" destId="{F6650AF3-C190-4589-AB2A-864DFCAC4F26}" srcOrd="0" destOrd="0" presId="urn:microsoft.com/office/officeart/2005/8/layout/orgChart1"/>
    <dgm:cxn modelId="{7831C1E6-59E5-47FE-A6FC-E63437E52BF7}" type="presOf" srcId="{AEC4A0DA-1BF6-462B-B7B3-6C5477D6A41D}" destId="{A649187E-2EEF-4195-8ECE-C29C1846A0FE}" srcOrd="0" destOrd="0" presId="urn:microsoft.com/office/officeart/2005/8/layout/orgChart1"/>
    <dgm:cxn modelId="{574A5D8A-ACD1-47EF-9836-0C1A13E55604}" type="presOf" srcId="{0D2AF111-2258-4107-818A-D2CCBC55811B}" destId="{F7BF2391-034B-4676-AA1C-9A5624AD67C6}" srcOrd="0" destOrd="0" presId="urn:microsoft.com/office/officeart/2005/8/layout/orgChart1"/>
    <dgm:cxn modelId="{C7DB5E01-8A5A-4394-95E2-9B466057FD20}" type="presOf" srcId="{49CF90E9-E505-4B27-8C82-2F3B0C5780DA}" destId="{C63A6B9A-E2B3-4610-9418-FE5C5DB71A08}" srcOrd="0" destOrd="0" presId="urn:microsoft.com/office/officeart/2005/8/layout/orgChart1"/>
    <dgm:cxn modelId="{B788D349-16BA-4AE4-B7E9-97B178B14840}" type="presOf" srcId="{637A77D5-95F3-40DF-8D32-F5F318CCA076}" destId="{C5130D41-6498-4134-AE2C-A1DACB5DEF46}" srcOrd="1" destOrd="0" presId="urn:microsoft.com/office/officeart/2005/8/layout/orgChart1"/>
    <dgm:cxn modelId="{60971FBB-F7BF-41A9-8CEE-2E28046C281C}" type="presOf" srcId="{600DEF14-EB16-425C-8B58-EFB0759BF401}" destId="{37ACA7D3-472A-4D1E-925C-AB68D89ECF3C}" srcOrd="0" destOrd="0" presId="urn:microsoft.com/office/officeart/2005/8/layout/orgChart1"/>
    <dgm:cxn modelId="{BD472217-F774-4906-8A78-01F9C3358777}" srcId="{49CF90E9-E505-4B27-8C82-2F3B0C5780DA}" destId="{6B798A04-DB3B-4285-8322-3FBDAEBBEF3B}" srcOrd="2" destOrd="0" parTransId="{CE8CD39B-6C20-43C3-AD51-D2E8284F3444}" sibTransId="{29C4BBE9-86A4-40B8-B98B-16F2A532EB2A}"/>
    <dgm:cxn modelId="{2C8895DF-6988-49A2-9A08-EE7FFCC7926C}" type="presOf" srcId="{7DE9322C-F425-4F06-8005-217EEAC125CF}" destId="{43E9162E-E1D8-49EE-BCEF-D509DC104437}" srcOrd="0" destOrd="0" presId="urn:microsoft.com/office/officeart/2005/8/layout/orgChart1"/>
    <dgm:cxn modelId="{AA8EE2EB-FB41-413F-9691-4BD01290C0B6}" type="presOf" srcId="{2445A65F-6516-4406-8AC3-32F439C26D5D}" destId="{945D4BAE-A038-48CE-AB79-6715B21774EB}" srcOrd="0" destOrd="0" presId="urn:microsoft.com/office/officeart/2005/8/layout/orgChart1"/>
    <dgm:cxn modelId="{954C5BCD-5E0C-47AF-AD32-024446A825FA}" type="presOf" srcId="{5904ACC5-068F-44C6-A83C-A43BB90990C2}" destId="{75654159-56D7-412C-82AC-65CCF9BE1E6D}" srcOrd="0" destOrd="0" presId="urn:microsoft.com/office/officeart/2005/8/layout/orgChart1"/>
    <dgm:cxn modelId="{802516F1-8BFF-4CA9-8E65-541B53097891}" type="presOf" srcId="{87D6684D-37BD-4F11-9907-F10ADCB47680}" destId="{B6CC1E8F-EA80-4C3D-A10E-295FAEEFE280}" srcOrd="0" destOrd="0" presId="urn:microsoft.com/office/officeart/2005/8/layout/orgChart1"/>
    <dgm:cxn modelId="{961CA118-ECE5-4760-8666-D3F6772D70DC}" type="presOf" srcId="{642A3D72-C368-4DC0-84DF-4269D82FA933}" destId="{B9983500-3E1D-422A-AE3D-1F439B8F142B}" srcOrd="0" destOrd="0" presId="urn:microsoft.com/office/officeart/2005/8/layout/orgChart1"/>
    <dgm:cxn modelId="{8011DAFD-3F0F-421A-ADB8-E27C59769345}" srcId="{3F00FAB4-DBC2-4B27-91BD-4AC17760A435}" destId="{51537EA4-EBAB-4FD8-AA26-B9A5AE1D7F06}" srcOrd="0" destOrd="0" parTransId="{642A3D72-C368-4DC0-84DF-4269D82FA933}" sibTransId="{FEB04F23-B9FF-4B55-97E6-741ECE9C35DB}"/>
    <dgm:cxn modelId="{732C23A5-7BA5-4FC0-B8C0-09FB8BBED754}" srcId="{AC7DA66F-2574-476A-8A9F-B9961F08F175}" destId="{90F61F93-7077-4339-869F-1680E2B8F256}" srcOrd="0" destOrd="0" parTransId="{2BB23EBD-D2D6-4D3D-8DC9-3EB205709038}" sibTransId="{EB7CF4F2-960F-4054-ACCD-0A74DA4FA30D}"/>
    <dgm:cxn modelId="{456312D5-E88D-460F-A257-510E5DA7AB6B}" type="presOf" srcId="{6763D413-2EAB-4D4B-9DFA-643A079924A6}" destId="{9E8A21D2-A4D3-4ADF-AC15-23A141555F3A}" srcOrd="1" destOrd="0" presId="urn:microsoft.com/office/officeart/2005/8/layout/orgChart1"/>
    <dgm:cxn modelId="{29B08AF9-698D-4DED-A60E-C2C1CA55B5D5}" type="presOf" srcId="{3F00FAB4-DBC2-4B27-91BD-4AC17760A435}" destId="{3759310F-A8E8-45C5-B088-E0837D99E58E}" srcOrd="0" destOrd="0" presId="urn:microsoft.com/office/officeart/2005/8/layout/orgChart1"/>
    <dgm:cxn modelId="{CC426627-C688-4AD7-9826-F67DDE14AA2B}" type="presOf" srcId="{6B798A04-DB3B-4285-8322-3FBDAEBBEF3B}" destId="{B09AD3B4-E434-4C7A-B453-378AC4542DF4}" srcOrd="0" destOrd="0" presId="urn:microsoft.com/office/officeart/2005/8/layout/orgChart1"/>
    <dgm:cxn modelId="{A6DECD49-4D38-42FF-90F7-0E706A79BFB1}" type="presOf" srcId="{1FDAC658-D8FE-4085-86D6-F109B23DEF30}" destId="{8AF513F8-E37F-47A1-A169-163CE2E53E14}" srcOrd="0" destOrd="0" presId="urn:microsoft.com/office/officeart/2005/8/layout/orgChart1"/>
    <dgm:cxn modelId="{620CB6C2-07E7-4C93-98F6-CEDCE3D1242E}" type="presOf" srcId="{F935E4CE-C0C8-4831-B108-789F737F410C}" destId="{BF27608E-4D03-43A8-ACC9-7FD13555CAC6}" srcOrd="0" destOrd="0" presId="urn:microsoft.com/office/officeart/2005/8/layout/orgChart1"/>
    <dgm:cxn modelId="{041EDFD8-9D60-4C05-BEF1-65E33F82D935}" srcId="{90F61F93-7077-4339-869F-1680E2B8F256}" destId="{637A77D5-95F3-40DF-8D32-F5F318CCA076}" srcOrd="0" destOrd="0" parTransId="{EFE59F64-D5FA-4BD5-AFE2-6FF8E4106E90}" sibTransId="{7ECBFB81-1676-43C4-83BB-D4DB545DD67C}"/>
    <dgm:cxn modelId="{0EBB2A70-7853-4389-BEFB-BB2399EA6104}" type="presOf" srcId="{EFE59F64-D5FA-4BD5-AFE2-6FF8E4106E90}" destId="{235E6F84-FBB1-4447-B346-A0E029CEC2D7}" srcOrd="0" destOrd="0" presId="urn:microsoft.com/office/officeart/2005/8/layout/orgChart1"/>
    <dgm:cxn modelId="{2A1781E4-6EA8-453D-87EB-7CC717F152E3}" type="presOf" srcId="{49CF90E9-E505-4B27-8C82-2F3B0C5780DA}" destId="{78891340-913F-4BF5-B891-D71E8705B25F}" srcOrd="1" destOrd="0" presId="urn:microsoft.com/office/officeart/2005/8/layout/orgChart1"/>
    <dgm:cxn modelId="{049C089A-F510-48FF-86A8-98E0FA50CBE6}" type="presOf" srcId="{7F143705-57C2-4DDF-A20E-37E57B6A4782}" destId="{BC84B8FC-A071-4E7D-8F56-DA90D3E11980}" srcOrd="1" destOrd="0" presId="urn:microsoft.com/office/officeart/2005/8/layout/orgChart1"/>
    <dgm:cxn modelId="{21717DFA-A04F-4FC0-B234-58E184A87AEF}" type="presOf" srcId="{CE8CD39B-6C20-43C3-AD51-D2E8284F3444}" destId="{DEA98F1E-FEC7-44D3-9D59-5E838599DBBF}" srcOrd="0" destOrd="0" presId="urn:microsoft.com/office/officeart/2005/8/layout/orgChart1"/>
    <dgm:cxn modelId="{3B0A7B82-75D7-491B-993F-65F424DF44FF}" type="presOf" srcId="{19B5D5A6-1257-4796-BD54-5F0695FF5DB8}" destId="{C4DA0F92-1A0B-4300-8339-B73405669016}" srcOrd="1" destOrd="0" presId="urn:microsoft.com/office/officeart/2005/8/layout/orgChart1"/>
    <dgm:cxn modelId="{70EF1894-BD43-40DC-B082-4284E6FAF949}" type="presOf" srcId="{F9FD2CB1-4C3B-4CE6-84F7-B02645A4019D}" destId="{CD4C1A4E-6AD4-46C9-B14C-A697A6E36D5C}" srcOrd="0" destOrd="0" presId="urn:microsoft.com/office/officeart/2005/8/layout/orgChart1"/>
    <dgm:cxn modelId="{8D67C639-D477-414E-BE74-6750D31D5FB3}" type="presOf" srcId="{D4F98C1A-74AF-424E-8B7A-E489C225F526}" destId="{FDB8BDAE-3CD9-4933-B464-27F0B1C54458}" srcOrd="0" destOrd="0" presId="urn:microsoft.com/office/officeart/2005/8/layout/orgChart1"/>
    <dgm:cxn modelId="{287EA75A-9FDF-4F58-B684-3EFFEE7ADAA9}" type="presOf" srcId="{302E45CC-F87A-44A1-AC9B-061C07DBE80D}" destId="{FB60B301-D46F-42D7-A67C-AC689A61D964}" srcOrd="0" destOrd="0" presId="urn:microsoft.com/office/officeart/2005/8/layout/orgChart1"/>
    <dgm:cxn modelId="{9213114A-0E23-441E-95B7-9124669163D8}" type="presOf" srcId="{9D4375AB-2923-48B2-B001-3B11B4270271}" destId="{345DFC12-E786-4B67-A858-EE0C2CCE12D3}" srcOrd="1" destOrd="0" presId="urn:microsoft.com/office/officeart/2005/8/layout/orgChart1"/>
    <dgm:cxn modelId="{BA364FA3-B1EC-4E5E-ADA0-D91E812916F8}" type="presOf" srcId="{5904ACC5-068F-44C6-A83C-A43BB90990C2}" destId="{A23661AA-0C5D-426E-A720-99C2D8B9B8AF}" srcOrd="1" destOrd="0" presId="urn:microsoft.com/office/officeart/2005/8/layout/orgChart1"/>
    <dgm:cxn modelId="{9D5DF792-ED94-496E-9016-04EC8563A586}" type="presOf" srcId="{19B5D5A6-1257-4796-BD54-5F0695FF5DB8}" destId="{D8F46B1D-C406-4FCF-AD3D-57464C55F3CC}" srcOrd="0" destOrd="0" presId="urn:microsoft.com/office/officeart/2005/8/layout/orgChart1"/>
    <dgm:cxn modelId="{CD674DE2-825A-4D9D-B565-1C24C4DBBD9D}" type="presOf" srcId="{90F61F93-7077-4339-869F-1680E2B8F256}" destId="{ED30197C-A650-4348-8755-F812B6E4DFDC}" srcOrd="1" destOrd="0" presId="urn:microsoft.com/office/officeart/2005/8/layout/orgChart1"/>
    <dgm:cxn modelId="{C88303F4-910A-4963-B76B-FDA3F3CE64A3}" type="presOf" srcId="{90F61F93-7077-4339-869F-1680E2B8F256}" destId="{6FFD3E28-37C0-4361-A3FA-583F6316A3CF}" srcOrd="0" destOrd="0" presId="urn:microsoft.com/office/officeart/2005/8/layout/orgChart1"/>
    <dgm:cxn modelId="{D6DB4A50-E0B6-4253-BE92-043DFD12503B}" type="presOf" srcId="{B811F98D-D2EF-4368-BB86-48B34BB5FACA}" destId="{1A0135D9-1FB0-403E-8AC0-7F8931C7756F}" srcOrd="0" destOrd="0" presId="urn:microsoft.com/office/officeart/2005/8/layout/orgChart1"/>
    <dgm:cxn modelId="{ACCAA976-24B2-4A8E-A370-54995ABD29CA}" type="presOf" srcId="{51537EA4-EBAB-4FD8-AA26-B9A5AE1D7F06}" destId="{2DAD1C87-A324-4C67-B6F1-00051D9423BE}" srcOrd="0" destOrd="0" presId="urn:microsoft.com/office/officeart/2005/8/layout/orgChart1"/>
    <dgm:cxn modelId="{5D7D2C0D-7BAD-4F3E-9566-D71AF14EC931}" srcId="{50D65F8E-D4C6-485E-ABBD-6234CF50E9F3}" destId="{2445A65F-6516-4406-8AC3-32F439C26D5D}" srcOrd="0" destOrd="0" parTransId="{65220919-365B-4353-B805-85B7C3A48495}" sibTransId="{682FD284-BBD4-4C72-93DF-9088F0ED48B0}"/>
    <dgm:cxn modelId="{08A0E4BF-018C-4D63-A0E4-553B2A193FDC}" type="presOf" srcId="{7DE9322C-F425-4F06-8005-217EEAC125CF}" destId="{ECCDB8ED-636E-4A54-98AE-FEEFAB26799F}" srcOrd="1" destOrd="0" presId="urn:microsoft.com/office/officeart/2005/8/layout/orgChart1"/>
    <dgm:cxn modelId="{F31EA1AD-D20A-4734-9292-18A18991C035}" type="presOf" srcId="{3F00FAB4-DBC2-4B27-91BD-4AC17760A435}" destId="{D08C43B4-6D31-4D10-9172-AEEEAA17AC6B}" srcOrd="1" destOrd="0" presId="urn:microsoft.com/office/officeart/2005/8/layout/orgChart1"/>
    <dgm:cxn modelId="{0912F225-7A08-459E-9216-70C0E43297F9}" srcId="{1FDAC658-D8FE-4085-86D6-F109B23DEF30}" destId="{7F143705-57C2-4DDF-A20E-37E57B6A4782}" srcOrd="0" destOrd="0" parTransId="{A9C5178C-A50C-4485-A8C0-D6A96D0E8CED}" sibTransId="{E0C7C785-ED88-428B-A020-9B2387660E2A}"/>
    <dgm:cxn modelId="{FD5E5F5A-B0F7-4BBB-A39C-03E3C0245346}" type="presOf" srcId="{0A9F359C-E64B-48DC-8BA7-889838AF11B0}" destId="{5D092E58-FC4F-41A2-8ECE-C6413BCE75BB}" srcOrd="1" destOrd="0" presId="urn:microsoft.com/office/officeart/2005/8/layout/orgChart1"/>
    <dgm:cxn modelId="{38875AEE-EF4A-4704-8A69-A740B658A23E}" type="presOf" srcId="{FC6B081E-312B-46DA-9E15-FC394DAEBB81}" destId="{3205D556-7039-4385-B915-2A1976925171}" srcOrd="1" destOrd="0" presId="urn:microsoft.com/office/officeart/2005/8/layout/orgChart1"/>
    <dgm:cxn modelId="{EB6EAD23-0961-47E1-9A4F-75E4FF288BAE}" type="presOf" srcId="{F9AAFDE6-4F44-452E-AEF1-64079EACF85B}" destId="{8866610D-0D75-48CB-A9AA-6D8FE0BD377D}" srcOrd="0" destOrd="0" presId="urn:microsoft.com/office/officeart/2005/8/layout/orgChart1"/>
    <dgm:cxn modelId="{8C652450-2797-440B-8713-B9637DA0EC75}" srcId="{7DE9322C-F425-4F06-8005-217EEAC125CF}" destId="{0A9F359C-E64B-48DC-8BA7-889838AF11B0}" srcOrd="0" destOrd="0" parTransId="{0DFE17FB-64F0-426A-B99D-8626AF46D14F}" sibTransId="{0452DB43-117A-4570-B392-738F22247EB6}"/>
    <dgm:cxn modelId="{0AD40A1D-5858-4069-9A46-D10975BF8229}" type="presOf" srcId="{9D4375AB-2923-48B2-B001-3B11B4270271}" destId="{48BE1613-FADE-4296-BD8A-BAAE4D0D2214}" srcOrd="0" destOrd="0" presId="urn:microsoft.com/office/officeart/2005/8/layout/orgChart1"/>
    <dgm:cxn modelId="{0C473C35-6B7F-4B4B-AD99-70BEC5D601FF}" srcId="{51537EA4-EBAB-4FD8-AA26-B9A5AE1D7F06}" destId="{372D2FCC-360C-403D-B1BB-3A2D4931265C}" srcOrd="2" destOrd="0" parTransId="{B811F98D-D2EF-4368-BB86-48B34BB5FACA}" sibTransId="{566C7266-0C8D-4559-AE1F-6D28D8D9C2D5}"/>
    <dgm:cxn modelId="{13AFB726-CEBB-4C42-8C89-9537C34C379A}" srcId="{51537EA4-EBAB-4FD8-AA26-B9A5AE1D7F06}" destId="{FC6B081E-312B-46DA-9E15-FC394DAEBB81}" srcOrd="1" destOrd="0" parTransId="{AEC4A0DA-1BF6-462B-B7B3-6C5477D6A41D}" sibTransId="{EBB93599-AFB1-4E62-9672-4695735DA76F}"/>
    <dgm:cxn modelId="{D6C16799-6F88-49AE-9024-1D405C1234C0}" srcId="{7DE9322C-F425-4F06-8005-217EEAC125CF}" destId="{87D6684D-37BD-4F11-9907-F10ADCB47680}" srcOrd="1" destOrd="0" parTransId="{9436DE4C-D026-449E-93F0-45B783CF81B6}" sibTransId="{1C9570C4-85D9-45D5-BBB2-61D27582F34D}"/>
    <dgm:cxn modelId="{23639128-0CEE-465D-A2D0-60622582375A}" type="presOf" srcId="{9436DE4C-D026-449E-93F0-45B783CF81B6}" destId="{B21E9BE8-B27D-47A5-B7F9-264E4A3A9942}" srcOrd="0" destOrd="0" presId="urn:microsoft.com/office/officeart/2005/8/layout/orgChart1"/>
    <dgm:cxn modelId="{2FD81A34-0C90-48D1-B351-0EF59E4BC079}" srcId="{7DE9322C-F425-4F06-8005-217EEAC125CF}" destId="{0D2AF111-2258-4107-818A-D2CCBC55811B}" srcOrd="3" destOrd="0" parTransId="{D4F98C1A-74AF-424E-8B7A-E489C225F526}" sibTransId="{87C90E90-395F-43BD-A08B-EB68038BC6B8}"/>
    <dgm:cxn modelId="{64D57A40-B780-4122-B87D-2DC9133F0E3A}" type="presOf" srcId="{F3D55820-19D3-41A6-B154-CEEC773DBAF7}" destId="{F7D9631D-7851-4014-93A8-4F126708D9F4}" srcOrd="0" destOrd="0" presId="urn:microsoft.com/office/officeart/2005/8/layout/orgChart1"/>
    <dgm:cxn modelId="{22B1BED9-A391-47CB-B257-CDE18DBC7A15}" type="presOf" srcId="{C058EDCD-9423-4CCA-9F9F-EB6F18CFFECB}" destId="{762B9C76-902C-4EAA-9943-30EE089F532F}" srcOrd="0" destOrd="0" presId="urn:microsoft.com/office/officeart/2005/8/layout/orgChart1"/>
    <dgm:cxn modelId="{3122C124-A5AC-4E9D-9815-E35A4B8B9E8C}" type="presOf" srcId="{AC7DA66F-2574-476A-8A9F-B9961F08F175}" destId="{D6EB7319-6085-4A49-BA61-5885CAC4D5E3}" srcOrd="0" destOrd="0" presId="urn:microsoft.com/office/officeart/2005/8/layout/orgChart1"/>
    <dgm:cxn modelId="{D060ED2E-A792-47B7-934D-ABA35AF9696A}" type="presOf" srcId="{637A77D5-95F3-40DF-8D32-F5F318CCA076}" destId="{FBBFE8F5-896C-429B-B181-B81E1621E8C3}" srcOrd="0" destOrd="0" presId="urn:microsoft.com/office/officeart/2005/8/layout/orgChart1"/>
    <dgm:cxn modelId="{81F3E589-D420-40FB-A4DF-B5E5A4009E24}" type="presOf" srcId="{302E45CC-F87A-44A1-AC9B-061C07DBE80D}" destId="{439856A7-7092-44AE-B4B1-A47BEE5E55AB}" srcOrd="1" destOrd="0" presId="urn:microsoft.com/office/officeart/2005/8/layout/orgChart1"/>
    <dgm:cxn modelId="{43D0FC6F-8941-4B8E-A19B-C7AE7526061A}" type="presOf" srcId="{6763D413-2EAB-4D4B-9DFA-643A079924A6}" destId="{70577C12-4BDC-4FEF-8FAB-C635715AF051}" srcOrd="0" destOrd="0" presId="urn:microsoft.com/office/officeart/2005/8/layout/orgChart1"/>
    <dgm:cxn modelId="{61A1ECAC-BCC6-418E-9991-64505E405906}" type="presOf" srcId="{BB7C5D6F-22E2-4A1A-9FB0-F137FD732B30}" destId="{9A68E085-D497-4E9A-9D00-80E971DD824B}" srcOrd="0" destOrd="0" presId="urn:microsoft.com/office/officeart/2005/8/layout/orgChart1"/>
    <dgm:cxn modelId="{856687FD-AC5C-4FA5-A6F9-092DC8F10D75}" srcId="{49CF90E9-E505-4B27-8C82-2F3B0C5780DA}" destId="{AC7DA66F-2574-476A-8A9F-B9961F08F175}" srcOrd="1" destOrd="0" parTransId="{F9FD2CB1-4C3B-4CE6-84F7-B02645A4019D}" sibTransId="{18F09E57-44A9-477C-B5DB-3FE0823AF38A}"/>
    <dgm:cxn modelId="{7520FBE9-3BE7-4701-B6AF-634A24BD2C13}" srcId="{90F61F93-7077-4339-869F-1680E2B8F256}" destId="{770AD72F-54E9-4645-B86C-BD4675FFCBFC}" srcOrd="2" destOrd="0" parTransId="{382C661A-F679-48D5-AC12-7C9A49841A08}" sibTransId="{5C21F7FB-4DF2-4C12-BBD6-F730F36EE418}"/>
    <dgm:cxn modelId="{6E27EA04-5B57-454C-926B-7E07B07700A8}" srcId="{51537EA4-EBAB-4FD8-AA26-B9A5AE1D7F06}" destId="{5904ACC5-068F-44C6-A83C-A43BB90990C2}" srcOrd="3" destOrd="0" parTransId="{F935E4CE-C0C8-4831-B108-789F737F410C}" sibTransId="{A90810C3-41B4-4858-B5FC-054174107958}"/>
    <dgm:cxn modelId="{BB7359F8-56A8-4193-9865-827EE724104B}" type="presOf" srcId="{770AD72F-54E9-4645-B86C-BD4675FFCBFC}" destId="{F0D3E1AE-1008-4C3D-8044-AD11671C7ED1}" srcOrd="0" destOrd="0" presId="urn:microsoft.com/office/officeart/2005/8/layout/orgChart1"/>
    <dgm:cxn modelId="{9CD07998-C4F2-48CC-99E9-7930E3845B8F}" type="presOf" srcId="{382C661A-F679-48D5-AC12-7C9A49841A08}" destId="{0C6076A4-2E58-4000-BE43-38686EBB82B6}" srcOrd="0" destOrd="0" presId="urn:microsoft.com/office/officeart/2005/8/layout/orgChart1"/>
    <dgm:cxn modelId="{749B1DE2-6D07-4282-8CA5-34EFBF792F2B}" type="presOf" srcId="{FC6B081E-312B-46DA-9E15-FC394DAEBB81}" destId="{4BB100EB-ADB4-48F6-B6E3-4FAA0D1C968A}" srcOrd="0" destOrd="0" presId="urn:microsoft.com/office/officeart/2005/8/layout/orgChart1"/>
    <dgm:cxn modelId="{14EF6A86-CA20-43CA-BA37-64FA58B689BD}" type="presOf" srcId="{2445A65F-6516-4406-8AC3-32F439C26D5D}" destId="{1FC12854-612D-4465-A812-2A598170BCB2}" srcOrd="1" destOrd="0" presId="urn:microsoft.com/office/officeart/2005/8/layout/orgChart1"/>
    <dgm:cxn modelId="{24A72DE1-3129-4C5F-B95D-593E1C7A0F76}" type="presOf" srcId="{9A3CD244-7A67-415E-95BF-EE5220A27369}" destId="{D5DF5E80-0160-4E4F-8A3E-0925590530E4}" srcOrd="0" destOrd="0" presId="urn:microsoft.com/office/officeart/2005/8/layout/orgChart1"/>
    <dgm:cxn modelId="{CDE39940-3A19-46AB-8451-44D1C083D9B9}" type="presOf" srcId="{6B798A04-DB3B-4285-8322-3FBDAEBBEF3B}" destId="{ECC25515-02A5-4ED0-A323-EC216E040F95}" srcOrd="1" destOrd="0" presId="urn:microsoft.com/office/officeart/2005/8/layout/orgChart1"/>
    <dgm:cxn modelId="{FCF07B44-DD68-4ACA-98CF-0AB54B04FA61}" type="presOf" srcId="{0A9F359C-E64B-48DC-8BA7-889838AF11B0}" destId="{2739AB95-E5CB-418E-BD8A-EE07D8AC9F63}" srcOrd="0" destOrd="0" presId="urn:microsoft.com/office/officeart/2005/8/layout/orgChart1"/>
    <dgm:cxn modelId="{9F6DA27A-3DB7-4C99-A81C-BC0BE437B1D1}" type="presOf" srcId="{A9C5178C-A50C-4485-A8C0-D6A96D0E8CED}" destId="{80B5FFA7-3916-477E-A67B-8E4FF112CE42}" srcOrd="0" destOrd="0" presId="urn:microsoft.com/office/officeart/2005/8/layout/orgChart1"/>
    <dgm:cxn modelId="{99BDCFB0-F0F7-480D-AFAA-6DDA9F87C2A3}" type="presOf" srcId="{50D65F8E-D4C6-485E-ABBD-6234CF50E9F3}" destId="{95D1FB1E-C955-40C4-8AC8-A2EEE633CB26}" srcOrd="1" destOrd="0" presId="urn:microsoft.com/office/officeart/2005/8/layout/orgChart1"/>
    <dgm:cxn modelId="{A043FA7A-3900-49BC-8D62-0147F2E7E4A8}" type="presParOf" srcId="{F7D9631D-7851-4014-93A8-4F126708D9F4}" destId="{E61BD4C1-0EE5-4267-98A7-781E85548E34}" srcOrd="0" destOrd="0" presId="urn:microsoft.com/office/officeart/2005/8/layout/orgChart1"/>
    <dgm:cxn modelId="{6E7319ED-FCC7-4D2E-9A10-35839764DD59}" type="presParOf" srcId="{E61BD4C1-0EE5-4267-98A7-781E85548E34}" destId="{BAC2DBF8-21AE-471D-977F-05E5DBFD59A0}" srcOrd="0" destOrd="0" presId="urn:microsoft.com/office/officeart/2005/8/layout/orgChart1"/>
    <dgm:cxn modelId="{B4684A73-731D-4701-ADB1-C6D9B9AE464F}" type="presParOf" srcId="{BAC2DBF8-21AE-471D-977F-05E5DBFD59A0}" destId="{C63A6B9A-E2B3-4610-9418-FE5C5DB71A08}" srcOrd="0" destOrd="0" presId="urn:microsoft.com/office/officeart/2005/8/layout/orgChart1"/>
    <dgm:cxn modelId="{26484835-0B97-4A2A-AF51-BBCFD5645EB2}" type="presParOf" srcId="{BAC2DBF8-21AE-471D-977F-05E5DBFD59A0}" destId="{78891340-913F-4BF5-B891-D71E8705B25F}" srcOrd="1" destOrd="0" presId="urn:microsoft.com/office/officeart/2005/8/layout/orgChart1"/>
    <dgm:cxn modelId="{1117F1D2-EDE2-4035-840A-817FECDC7C76}" type="presParOf" srcId="{E61BD4C1-0EE5-4267-98A7-781E85548E34}" destId="{C804AF8D-3C5C-4963-A6E2-1A0B98BDB958}" srcOrd="1" destOrd="0" presId="urn:microsoft.com/office/officeart/2005/8/layout/orgChart1"/>
    <dgm:cxn modelId="{D952D8BD-FFDB-4344-89B8-6E85C55373D1}" type="presParOf" srcId="{C804AF8D-3C5C-4963-A6E2-1A0B98BDB958}" destId="{587395DC-9D73-410F-8837-DD704204CACC}" srcOrd="0" destOrd="0" presId="urn:microsoft.com/office/officeart/2005/8/layout/orgChart1"/>
    <dgm:cxn modelId="{ED43DE9C-F8B0-4F7D-AD6E-C953823E0627}" type="presParOf" srcId="{C804AF8D-3C5C-4963-A6E2-1A0B98BDB958}" destId="{45C0D1EB-31A8-4FE9-9E8D-032F9AC0FDD6}" srcOrd="1" destOrd="0" presId="urn:microsoft.com/office/officeart/2005/8/layout/orgChart1"/>
    <dgm:cxn modelId="{35DE3446-8749-48EA-8BF7-187BE7608B08}" type="presParOf" srcId="{45C0D1EB-31A8-4FE9-9E8D-032F9AC0FDD6}" destId="{8DB73F51-821D-4351-8D09-E32EA39BE341}" srcOrd="0" destOrd="0" presId="urn:microsoft.com/office/officeart/2005/8/layout/orgChart1"/>
    <dgm:cxn modelId="{AEE6A2BE-5724-4F1B-8D3D-F029CA88DC50}" type="presParOf" srcId="{8DB73F51-821D-4351-8D09-E32EA39BE341}" destId="{DFB48555-CEE0-4847-8AA0-62192E12C166}" srcOrd="0" destOrd="0" presId="urn:microsoft.com/office/officeart/2005/8/layout/orgChart1"/>
    <dgm:cxn modelId="{00A2A7AD-7A92-4700-AA20-BCDCAF2EE13A}" type="presParOf" srcId="{8DB73F51-821D-4351-8D09-E32EA39BE341}" destId="{95D1FB1E-C955-40C4-8AC8-A2EEE633CB26}" srcOrd="1" destOrd="0" presId="urn:microsoft.com/office/officeart/2005/8/layout/orgChart1"/>
    <dgm:cxn modelId="{F1CF1E4F-2184-491A-B5B8-EF58A2746BCC}" type="presParOf" srcId="{45C0D1EB-31A8-4FE9-9E8D-032F9AC0FDD6}" destId="{A28D98A2-67EC-4028-95D8-893CEA4C83F7}" srcOrd="1" destOrd="0" presId="urn:microsoft.com/office/officeart/2005/8/layout/orgChart1"/>
    <dgm:cxn modelId="{E8CAC0F4-5A28-4281-A6A4-7B3E0C9C33FB}" type="presParOf" srcId="{A28D98A2-67EC-4028-95D8-893CEA4C83F7}" destId="{78C2ED68-9F52-4D5E-8DB0-62537217CCEB}" srcOrd="0" destOrd="0" presId="urn:microsoft.com/office/officeart/2005/8/layout/orgChart1"/>
    <dgm:cxn modelId="{6E29618A-E03D-4EC7-A100-D9F473854250}" type="presParOf" srcId="{A28D98A2-67EC-4028-95D8-893CEA4C83F7}" destId="{233A3959-56B1-4AA2-A78E-26278C6D2E33}" srcOrd="1" destOrd="0" presId="urn:microsoft.com/office/officeart/2005/8/layout/orgChart1"/>
    <dgm:cxn modelId="{6EB16D27-234A-488C-8494-23DE4213A18F}" type="presParOf" srcId="{233A3959-56B1-4AA2-A78E-26278C6D2E33}" destId="{00F58465-AB4A-417D-A8B1-A94579FAA2D4}" srcOrd="0" destOrd="0" presId="urn:microsoft.com/office/officeart/2005/8/layout/orgChart1"/>
    <dgm:cxn modelId="{AE7533FD-71E3-4448-8922-234DA9398388}" type="presParOf" srcId="{00F58465-AB4A-417D-A8B1-A94579FAA2D4}" destId="{945D4BAE-A038-48CE-AB79-6715B21774EB}" srcOrd="0" destOrd="0" presId="urn:microsoft.com/office/officeart/2005/8/layout/orgChart1"/>
    <dgm:cxn modelId="{E5CC80E6-2866-4F13-9DE3-E0B0E925B2DA}" type="presParOf" srcId="{00F58465-AB4A-417D-A8B1-A94579FAA2D4}" destId="{1FC12854-612D-4465-A812-2A598170BCB2}" srcOrd="1" destOrd="0" presId="urn:microsoft.com/office/officeart/2005/8/layout/orgChart1"/>
    <dgm:cxn modelId="{42148F92-913B-4A01-9350-54EF6C25280B}" type="presParOf" srcId="{233A3959-56B1-4AA2-A78E-26278C6D2E33}" destId="{18B9F2BB-C9B8-4C43-88EF-F7F76D12CC4E}" srcOrd="1" destOrd="0" presId="urn:microsoft.com/office/officeart/2005/8/layout/orgChart1"/>
    <dgm:cxn modelId="{4A1E80DA-A81A-4D87-8874-B87F140C4A3F}" type="presParOf" srcId="{18B9F2BB-C9B8-4C43-88EF-F7F76D12CC4E}" destId="{D42AC705-1D5E-4009-AE3D-45ABF1A07F06}" srcOrd="0" destOrd="0" presId="urn:microsoft.com/office/officeart/2005/8/layout/orgChart1"/>
    <dgm:cxn modelId="{CFDD9955-E8FF-423A-A1BD-0B2ED052D4F7}" type="presParOf" srcId="{18B9F2BB-C9B8-4C43-88EF-F7F76D12CC4E}" destId="{33E3EBD2-79D7-47A5-8F52-45DF9960ED61}" srcOrd="1" destOrd="0" presId="urn:microsoft.com/office/officeart/2005/8/layout/orgChart1"/>
    <dgm:cxn modelId="{0940FA6F-F848-47FA-AB1B-43F84D5670E8}" type="presParOf" srcId="{33E3EBD2-79D7-47A5-8F52-45DF9960ED61}" destId="{9B8A496B-DBCC-423C-8AEB-40C841FD09F4}" srcOrd="0" destOrd="0" presId="urn:microsoft.com/office/officeart/2005/8/layout/orgChart1"/>
    <dgm:cxn modelId="{447D1BEE-0EB7-4774-93BE-520A6E036257}" type="presParOf" srcId="{9B8A496B-DBCC-423C-8AEB-40C841FD09F4}" destId="{D8F46B1D-C406-4FCF-AD3D-57464C55F3CC}" srcOrd="0" destOrd="0" presId="urn:microsoft.com/office/officeart/2005/8/layout/orgChart1"/>
    <dgm:cxn modelId="{4A0FBEB9-43E3-4FB0-9330-B2FCEE9F1E2B}" type="presParOf" srcId="{9B8A496B-DBCC-423C-8AEB-40C841FD09F4}" destId="{C4DA0F92-1A0B-4300-8339-B73405669016}" srcOrd="1" destOrd="0" presId="urn:microsoft.com/office/officeart/2005/8/layout/orgChart1"/>
    <dgm:cxn modelId="{2B0FDCEA-8596-47E7-A078-66803525242C}" type="presParOf" srcId="{33E3EBD2-79D7-47A5-8F52-45DF9960ED61}" destId="{9FC51A06-AB9D-45B8-8A1E-BF826256FB23}" srcOrd="1" destOrd="0" presId="urn:microsoft.com/office/officeart/2005/8/layout/orgChart1"/>
    <dgm:cxn modelId="{3C3873D5-589D-4961-850A-4FB95C9AAE9B}" type="presParOf" srcId="{33E3EBD2-79D7-47A5-8F52-45DF9960ED61}" destId="{2DB9669D-343D-4FCF-9501-2080B1FBE91F}" srcOrd="2" destOrd="0" presId="urn:microsoft.com/office/officeart/2005/8/layout/orgChart1"/>
    <dgm:cxn modelId="{B672520A-7676-40D9-ADD1-D11D069308F4}" type="presParOf" srcId="{233A3959-56B1-4AA2-A78E-26278C6D2E33}" destId="{78DA7307-DF89-4732-8542-DAF9493B9B75}" srcOrd="2" destOrd="0" presId="urn:microsoft.com/office/officeart/2005/8/layout/orgChart1"/>
    <dgm:cxn modelId="{FDDBE03A-B627-4459-9EE0-754AC127CE03}" type="presParOf" srcId="{45C0D1EB-31A8-4FE9-9E8D-032F9AC0FDD6}" destId="{631D5A46-74BD-4C76-819D-388A169E363B}" srcOrd="2" destOrd="0" presId="urn:microsoft.com/office/officeart/2005/8/layout/orgChart1"/>
    <dgm:cxn modelId="{995609F5-5240-453A-8EA0-F46BEC3B841F}" type="presParOf" srcId="{C804AF8D-3C5C-4963-A6E2-1A0B98BDB958}" destId="{CD4C1A4E-6AD4-46C9-B14C-A697A6E36D5C}" srcOrd="2" destOrd="0" presId="urn:microsoft.com/office/officeart/2005/8/layout/orgChart1"/>
    <dgm:cxn modelId="{E4C1AE72-44ED-4182-AE80-D9D36BB63994}" type="presParOf" srcId="{C804AF8D-3C5C-4963-A6E2-1A0B98BDB958}" destId="{2E7E750C-8C22-4355-AAE6-A3586677F2EF}" srcOrd="3" destOrd="0" presId="urn:microsoft.com/office/officeart/2005/8/layout/orgChart1"/>
    <dgm:cxn modelId="{2752CEAD-24C3-4AAE-9FD7-5250300E03C6}" type="presParOf" srcId="{2E7E750C-8C22-4355-AAE6-A3586677F2EF}" destId="{31903421-9D12-4F08-B63E-7C41A297A79F}" srcOrd="0" destOrd="0" presId="urn:microsoft.com/office/officeart/2005/8/layout/orgChart1"/>
    <dgm:cxn modelId="{5527306E-58DC-42BB-B2D8-0850008C07EA}" type="presParOf" srcId="{31903421-9D12-4F08-B63E-7C41A297A79F}" destId="{D6EB7319-6085-4A49-BA61-5885CAC4D5E3}" srcOrd="0" destOrd="0" presId="urn:microsoft.com/office/officeart/2005/8/layout/orgChart1"/>
    <dgm:cxn modelId="{B126EA58-A83E-469D-B2A3-6C0FBE96E5F1}" type="presParOf" srcId="{31903421-9D12-4F08-B63E-7C41A297A79F}" destId="{39C9D135-ECD9-4586-AC97-0158C3FBAF82}" srcOrd="1" destOrd="0" presId="urn:microsoft.com/office/officeart/2005/8/layout/orgChart1"/>
    <dgm:cxn modelId="{F1BF5A9B-7DF4-4E5A-BFF3-C3F112929430}" type="presParOf" srcId="{2E7E750C-8C22-4355-AAE6-A3586677F2EF}" destId="{167A6863-B611-4344-B3B5-DE2C228003E1}" srcOrd="1" destOrd="0" presId="urn:microsoft.com/office/officeart/2005/8/layout/orgChart1"/>
    <dgm:cxn modelId="{5A34E321-CEC3-4509-B100-B2C99581348F}" type="presParOf" srcId="{167A6863-B611-4344-B3B5-DE2C228003E1}" destId="{9A608A87-6983-4C73-904E-4C89F61E4926}" srcOrd="0" destOrd="0" presId="urn:microsoft.com/office/officeart/2005/8/layout/orgChart1"/>
    <dgm:cxn modelId="{348F8704-7343-4B31-B2BD-20C10B55BF02}" type="presParOf" srcId="{167A6863-B611-4344-B3B5-DE2C228003E1}" destId="{B117EAC4-7B51-4636-8D54-FE65AB147CF2}" srcOrd="1" destOrd="0" presId="urn:microsoft.com/office/officeart/2005/8/layout/orgChart1"/>
    <dgm:cxn modelId="{F49B9747-5C84-479C-AE3D-454E96BB753D}" type="presParOf" srcId="{B117EAC4-7B51-4636-8D54-FE65AB147CF2}" destId="{64448437-B435-4899-915D-525E9D5B945D}" srcOrd="0" destOrd="0" presId="urn:microsoft.com/office/officeart/2005/8/layout/orgChart1"/>
    <dgm:cxn modelId="{F2C36A13-1D2F-4EF8-9361-6A2DA60D87B0}" type="presParOf" srcId="{64448437-B435-4899-915D-525E9D5B945D}" destId="{6FFD3E28-37C0-4361-A3FA-583F6316A3CF}" srcOrd="0" destOrd="0" presId="urn:microsoft.com/office/officeart/2005/8/layout/orgChart1"/>
    <dgm:cxn modelId="{34D4C29C-90A5-4354-9719-B1F6B203EF6A}" type="presParOf" srcId="{64448437-B435-4899-915D-525E9D5B945D}" destId="{ED30197C-A650-4348-8755-F812B6E4DFDC}" srcOrd="1" destOrd="0" presId="urn:microsoft.com/office/officeart/2005/8/layout/orgChart1"/>
    <dgm:cxn modelId="{F65052D3-3A3D-4116-A302-ADC5DD845C56}" type="presParOf" srcId="{B117EAC4-7B51-4636-8D54-FE65AB147CF2}" destId="{8367F79F-C96C-43F7-8F72-76DC8FA56E1F}" srcOrd="1" destOrd="0" presId="urn:microsoft.com/office/officeart/2005/8/layout/orgChart1"/>
    <dgm:cxn modelId="{621CFF04-3ED1-4D12-A831-C8AB7348FB81}" type="presParOf" srcId="{8367F79F-C96C-43F7-8F72-76DC8FA56E1F}" destId="{235E6F84-FBB1-4447-B346-A0E029CEC2D7}" srcOrd="0" destOrd="0" presId="urn:microsoft.com/office/officeart/2005/8/layout/orgChart1"/>
    <dgm:cxn modelId="{EB27B2C8-5AD8-4997-9386-1C9195AB44BF}" type="presParOf" srcId="{8367F79F-C96C-43F7-8F72-76DC8FA56E1F}" destId="{FECD337A-4988-4A73-81D0-79E233881E25}" srcOrd="1" destOrd="0" presId="urn:microsoft.com/office/officeart/2005/8/layout/orgChart1"/>
    <dgm:cxn modelId="{417FC508-528E-4817-A7D7-A78B27348D9F}" type="presParOf" srcId="{FECD337A-4988-4A73-81D0-79E233881E25}" destId="{A0A76203-47FF-4E94-AD61-98391F95B357}" srcOrd="0" destOrd="0" presId="urn:microsoft.com/office/officeart/2005/8/layout/orgChart1"/>
    <dgm:cxn modelId="{D3DAD617-679D-4793-BFF3-93938DE73A46}" type="presParOf" srcId="{A0A76203-47FF-4E94-AD61-98391F95B357}" destId="{FBBFE8F5-896C-429B-B181-B81E1621E8C3}" srcOrd="0" destOrd="0" presId="urn:microsoft.com/office/officeart/2005/8/layout/orgChart1"/>
    <dgm:cxn modelId="{82DB85F2-B372-4E84-BCE4-8A737A0B2288}" type="presParOf" srcId="{A0A76203-47FF-4E94-AD61-98391F95B357}" destId="{C5130D41-6498-4134-AE2C-A1DACB5DEF46}" srcOrd="1" destOrd="0" presId="urn:microsoft.com/office/officeart/2005/8/layout/orgChart1"/>
    <dgm:cxn modelId="{7E0FF996-F54D-4AE3-9D0F-F95EEE903EE5}" type="presParOf" srcId="{FECD337A-4988-4A73-81D0-79E233881E25}" destId="{AE2C95BB-D690-407C-93E4-29601A26FD29}" srcOrd="1" destOrd="0" presId="urn:microsoft.com/office/officeart/2005/8/layout/orgChart1"/>
    <dgm:cxn modelId="{97147A54-ABF8-4242-8032-164BE56FCE8B}" type="presParOf" srcId="{FECD337A-4988-4A73-81D0-79E233881E25}" destId="{7EE8D9DC-0A42-4186-95FB-48F6D855FF33}" srcOrd="2" destOrd="0" presId="urn:microsoft.com/office/officeart/2005/8/layout/orgChart1"/>
    <dgm:cxn modelId="{B670B06C-B1F5-41A2-A5C2-3ACEFD87A7C7}" type="presParOf" srcId="{8367F79F-C96C-43F7-8F72-76DC8FA56E1F}" destId="{8866610D-0D75-48CB-A9AA-6D8FE0BD377D}" srcOrd="2" destOrd="0" presId="urn:microsoft.com/office/officeart/2005/8/layout/orgChart1"/>
    <dgm:cxn modelId="{FAA4E19F-1797-4099-AB61-1D7BC4B9C1E9}" type="presParOf" srcId="{8367F79F-C96C-43F7-8F72-76DC8FA56E1F}" destId="{C0A80500-E02F-41D3-A38C-C648D69262C0}" srcOrd="3" destOrd="0" presId="urn:microsoft.com/office/officeart/2005/8/layout/orgChart1"/>
    <dgm:cxn modelId="{7806DD36-063E-4ADE-A32A-922500CE80AA}" type="presParOf" srcId="{C0A80500-E02F-41D3-A38C-C648D69262C0}" destId="{95642CAD-9F30-4C9D-8D94-B2ECE08AF75C}" srcOrd="0" destOrd="0" presId="urn:microsoft.com/office/officeart/2005/8/layout/orgChart1"/>
    <dgm:cxn modelId="{595F90B0-3D7F-4BDB-A613-933400575943}" type="presParOf" srcId="{95642CAD-9F30-4C9D-8D94-B2ECE08AF75C}" destId="{FB60B301-D46F-42D7-A67C-AC689A61D964}" srcOrd="0" destOrd="0" presId="urn:microsoft.com/office/officeart/2005/8/layout/orgChart1"/>
    <dgm:cxn modelId="{BEC0D1BF-7B36-4C56-AF9F-78EFF4490AD0}" type="presParOf" srcId="{95642CAD-9F30-4C9D-8D94-B2ECE08AF75C}" destId="{439856A7-7092-44AE-B4B1-A47BEE5E55AB}" srcOrd="1" destOrd="0" presId="urn:microsoft.com/office/officeart/2005/8/layout/orgChart1"/>
    <dgm:cxn modelId="{08FC4573-613D-4F0E-8C1C-8BCF1E3E7CBB}" type="presParOf" srcId="{C0A80500-E02F-41D3-A38C-C648D69262C0}" destId="{A8D1884E-2311-42F5-AF69-7C9721EE9FFE}" srcOrd="1" destOrd="0" presId="urn:microsoft.com/office/officeart/2005/8/layout/orgChart1"/>
    <dgm:cxn modelId="{81B6B1CD-019A-41D2-BCF0-20139DB554CB}" type="presParOf" srcId="{C0A80500-E02F-41D3-A38C-C648D69262C0}" destId="{51EE6674-6771-4080-9F7C-FC35E0C0D894}" srcOrd="2" destOrd="0" presId="urn:microsoft.com/office/officeart/2005/8/layout/orgChart1"/>
    <dgm:cxn modelId="{08BF07C9-4C13-446A-9EE1-7E2EC3EA69DA}" type="presParOf" srcId="{8367F79F-C96C-43F7-8F72-76DC8FA56E1F}" destId="{0C6076A4-2E58-4000-BE43-38686EBB82B6}" srcOrd="4" destOrd="0" presId="urn:microsoft.com/office/officeart/2005/8/layout/orgChart1"/>
    <dgm:cxn modelId="{E832664A-383E-4A97-AED1-0B6551EA57B4}" type="presParOf" srcId="{8367F79F-C96C-43F7-8F72-76DC8FA56E1F}" destId="{8F348F42-10DE-40D7-8FF1-5AF4433BDF76}" srcOrd="5" destOrd="0" presId="urn:microsoft.com/office/officeart/2005/8/layout/orgChart1"/>
    <dgm:cxn modelId="{CF2886B1-E6A8-4A2F-8AA9-CC0DA8D6C8BA}" type="presParOf" srcId="{8F348F42-10DE-40D7-8FF1-5AF4433BDF76}" destId="{18B1A54D-ADAD-4F79-B2C5-FD1F5323235F}" srcOrd="0" destOrd="0" presId="urn:microsoft.com/office/officeart/2005/8/layout/orgChart1"/>
    <dgm:cxn modelId="{0CC45447-EFF1-480C-AED2-7980C6FA98FE}" type="presParOf" srcId="{18B1A54D-ADAD-4F79-B2C5-FD1F5323235F}" destId="{F0D3E1AE-1008-4C3D-8044-AD11671C7ED1}" srcOrd="0" destOrd="0" presId="urn:microsoft.com/office/officeart/2005/8/layout/orgChart1"/>
    <dgm:cxn modelId="{78B05228-9ED7-4C36-BC36-F2C3476325CB}" type="presParOf" srcId="{18B1A54D-ADAD-4F79-B2C5-FD1F5323235F}" destId="{E6CAD9A8-CF0C-4667-9F04-2878B3E889E7}" srcOrd="1" destOrd="0" presId="urn:microsoft.com/office/officeart/2005/8/layout/orgChart1"/>
    <dgm:cxn modelId="{CB04CE88-5A6A-43C7-ADE3-D942E2BECDEF}" type="presParOf" srcId="{8F348F42-10DE-40D7-8FF1-5AF4433BDF76}" destId="{3525D6D5-1334-42E5-9524-682DC7EAB893}" srcOrd="1" destOrd="0" presId="urn:microsoft.com/office/officeart/2005/8/layout/orgChart1"/>
    <dgm:cxn modelId="{A855EED8-EBE5-47BB-B05A-AF2132E67E9B}" type="presParOf" srcId="{8F348F42-10DE-40D7-8FF1-5AF4433BDF76}" destId="{ED63391D-9B04-4491-83FD-D97357AFED7A}" srcOrd="2" destOrd="0" presId="urn:microsoft.com/office/officeart/2005/8/layout/orgChart1"/>
    <dgm:cxn modelId="{42D9EFD6-CDC0-49C7-9E9B-EAB6BC64CEEF}" type="presParOf" srcId="{B117EAC4-7B51-4636-8D54-FE65AB147CF2}" destId="{FFC9C080-6A9B-4D4E-A15C-2DF690F998BB}" srcOrd="2" destOrd="0" presId="urn:microsoft.com/office/officeart/2005/8/layout/orgChart1"/>
    <dgm:cxn modelId="{08D00980-6AB5-4A74-8719-12608ADCE042}" type="presParOf" srcId="{167A6863-B611-4344-B3B5-DE2C228003E1}" destId="{37ACA7D3-472A-4D1E-925C-AB68D89ECF3C}" srcOrd="2" destOrd="0" presId="urn:microsoft.com/office/officeart/2005/8/layout/orgChart1"/>
    <dgm:cxn modelId="{6C611D7E-4B70-4051-8F5F-7677AC855136}" type="presParOf" srcId="{167A6863-B611-4344-B3B5-DE2C228003E1}" destId="{528D49CA-DA7B-4B65-B570-A5B8CB8B673E}" srcOrd="3" destOrd="0" presId="urn:microsoft.com/office/officeart/2005/8/layout/orgChart1"/>
    <dgm:cxn modelId="{2AF766FE-C8B2-47BA-AB25-C724219E7A49}" type="presParOf" srcId="{528D49CA-DA7B-4B65-B570-A5B8CB8B673E}" destId="{8A4043D2-C712-48CA-B605-42F0447BE944}" srcOrd="0" destOrd="0" presId="urn:microsoft.com/office/officeart/2005/8/layout/orgChart1"/>
    <dgm:cxn modelId="{59107176-BD09-40CB-B700-F1B7E890280B}" type="presParOf" srcId="{8A4043D2-C712-48CA-B605-42F0447BE944}" destId="{8AF513F8-E37F-47A1-A169-163CE2E53E14}" srcOrd="0" destOrd="0" presId="urn:microsoft.com/office/officeart/2005/8/layout/orgChart1"/>
    <dgm:cxn modelId="{ED8CC693-35A5-420D-BB1B-F68C1C5E76FB}" type="presParOf" srcId="{8A4043D2-C712-48CA-B605-42F0447BE944}" destId="{2C9FB3F3-ED74-4834-9C3D-CCBD9D1B81A0}" srcOrd="1" destOrd="0" presId="urn:microsoft.com/office/officeart/2005/8/layout/orgChart1"/>
    <dgm:cxn modelId="{0D8F02C1-B991-448D-A9A9-88A3E7E17774}" type="presParOf" srcId="{528D49CA-DA7B-4B65-B570-A5B8CB8B673E}" destId="{691FA009-024D-4D3B-B924-058023CE4CEA}" srcOrd="1" destOrd="0" presId="urn:microsoft.com/office/officeart/2005/8/layout/orgChart1"/>
    <dgm:cxn modelId="{AF0A7550-9D29-47D6-B440-BBE835FB4D52}" type="presParOf" srcId="{691FA009-024D-4D3B-B924-058023CE4CEA}" destId="{80B5FFA7-3916-477E-A67B-8E4FF112CE42}" srcOrd="0" destOrd="0" presId="urn:microsoft.com/office/officeart/2005/8/layout/orgChart1"/>
    <dgm:cxn modelId="{232AD4C3-3CBD-4473-8694-4A7DA542417D}" type="presParOf" srcId="{691FA009-024D-4D3B-B924-058023CE4CEA}" destId="{DB768B6D-DB45-4DC5-BEC1-4F954F33414A}" srcOrd="1" destOrd="0" presId="urn:microsoft.com/office/officeart/2005/8/layout/orgChart1"/>
    <dgm:cxn modelId="{607E0894-0784-4B2C-B9AF-E169DC700F79}" type="presParOf" srcId="{DB768B6D-DB45-4DC5-BEC1-4F954F33414A}" destId="{91D3C5F2-1A4A-40B1-A93D-9EA11494202C}" srcOrd="0" destOrd="0" presId="urn:microsoft.com/office/officeart/2005/8/layout/orgChart1"/>
    <dgm:cxn modelId="{79570018-03E7-4691-8F43-54E53D73643E}" type="presParOf" srcId="{91D3C5F2-1A4A-40B1-A93D-9EA11494202C}" destId="{2E97F2BF-C1A9-4B15-983A-E8B23C2FBD86}" srcOrd="0" destOrd="0" presId="urn:microsoft.com/office/officeart/2005/8/layout/orgChart1"/>
    <dgm:cxn modelId="{E21CE63F-373E-44DD-B1CE-30C456FB4666}" type="presParOf" srcId="{91D3C5F2-1A4A-40B1-A93D-9EA11494202C}" destId="{BC84B8FC-A071-4E7D-8F56-DA90D3E11980}" srcOrd="1" destOrd="0" presId="urn:microsoft.com/office/officeart/2005/8/layout/orgChart1"/>
    <dgm:cxn modelId="{A842388A-4DFC-4944-BF65-610FCAD193C7}" type="presParOf" srcId="{DB768B6D-DB45-4DC5-BEC1-4F954F33414A}" destId="{905AC632-D331-4977-9FBB-38E1CDEB5456}" srcOrd="1" destOrd="0" presId="urn:microsoft.com/office/officeart/2005/8/layout/orgChart1"/>
    <dgm:cxn modelId="{99E93B76-A202-4BA9-B6CD-2116566C98F9}" type="presParOf" srcId="{DB768B6D-DB45-4DC5-BEC1-4F954F33414A}" destId="{574CAEA5-334B-4F60-A1BA-E2316BF5D30E}" srcOrd="2" destOrd="0" presId="urn:microsoft.com/office/officeart/2005/8/layout/orgChart1"/>
    <dgm:cxn modelId="{23ACE664-DE6A-4B1E-AA68-21527B1E7480}" type="presParOf" srcId="{691FA009-024D-4D3B-B924-058023CE4CEA}" destId="{D5DF5E80-0160-4E4F-8A3E-0925590530E4}" srcOrd="2" destOrd="0" presId="urn:microsoft.com/office/officeart/2005/8/layout/orgChart1"/>
    <dgm:cxn modelId="{E798BFFC-AF0F-4680-80B8-57E8E46884A2}" type="presParOf" srcId="{691FA009-024D-4D3B-B924-058023CE4CEA}" destId="{05FBF80B-827E-49CE-BBF2-7E8507FF3402}" srcOrd="3" destOrd="0" presId="urn:microsoft.com/office/officeart/2005/8/layout/orgChart1"/>
    <dgm:cxn modelId="{D985E030-3583-4D4F-AB40-41173BC17F1C}" type="presParOf" srcId="{05FBF80B-827E-49CE-BBF2-7E8507FF3402}" destId="{ED559233-F59F-4426-85F9-FFE6BE8F3613}" srcOrd="0" destOrd="0" presId="urn:microsoft.com/office/officeart/2005/8/layout/orgChart1"/>
    <dgm:cxn modelId="{ADA24105-F44D-423C-94B1-692BFC29F1E4}" type="presParOf" srcId="{ED559233-F59F-4426-85F9-FFE6BE8F3613}" destId="{48BE1613-FADE-4296-BD8A-BAAE4D0D2214}" srcOrd="0" destOrd="0" presId="urn:microsoft.com/office/officeart/2005/8/layout/orgChart1"/>
    <dgm:cxn modelId="{B55EA1B4-2111-4D06-A333-0D1EC99D60F7}" type="presParOf" srcId="{ED559233-F59F-4426-85F9-FFE6BE8F3613}" destId="{345DFC12-E786-4B67-A858-EE0C2CCE12D3}" srcOrd="1" destOrd="0" presId="urn:microsoft.com/office/officeart/2005/8/layout/orgChart1"/>
    <dgm:cxn modelId="{F788CF08-697E-451D-8D4B-0511CAFF208C}" type="presParOf" srcId="{05FBF80B-827E-49CE-BBF2-7E8507FF3402}" destId="{4D12890B-B47D-4F1E-821B-923E7500EAC8}" srcOrd="1" destOrd="0" presId="urn:microsoft.com/office/officeart/2005/8/layout/orgChart1"/>
    <dgm:cxn modelId="{93D75478-5732-4405-94E4-CB10B0149B53}" type="presParOf" srcId="{05FBF80B-827E-49CE-BBF2-7E8507FF3402}" destId="{9E0A07A7-D6F8-4F11-B8FA-8F54544DD7C7}" srcOrd="2" destOrd="0" presId="urn:microsoft.com/office/officeart/2005/8/layout/orgChart1"/>
    <dgm:cxn modelId="{CC905D9E-5593-42A0-BBA5-D9A136B5D1F8}" type="presParOf" srcId="{528D49CA-DA7B-4B65-B570-A5B8CB8B673E}" destId="{44F66251-0170-49E3-95EF-1A15951B31BA}" srcOrd="2" destOrd="0" presId="urn:microsoft.com/office/officeart/2005/8/layout/orgChart1"/>
    <dgm:cxn modelId="{DC727B08-39BE-428C-9AED-299852AB87A0}" type="presParOf" srcId="{2E7E750C-8C22-4355-AAE6-A3586677F2EF}" destId="{FFA47675-EFE9-4A6E-831C-5514CD4E21BA}" srcOrd="2" destOrd="0" presId="urn:microsoft.com/office/officeart/2005/8/layout/orgChart1"/>
    <dgm:cxn modelId="{5D93DD89-C0BC-4B04-BD08-0C27F3563B62}" type="presParOf" srcId="{C804AF8D-3C5C-4963-A6E2-1A0B98BDB958}" destId="{DEA98F1E-FEC7-44D3-9D59-5E838599DBBF}" srcOrd="4" destOrd="0" presId="urn:microsoft.com/office/officeart/2005/8/layout/orgChart1"/>
    <dgm:cxn modelId="{AB4A77DA-6132-4200-A715-C84D8A0E784F}" type="presParOf" srcId="{C804AF8D-3C5C-4963-A6E2-1A0B98BDB958}" destId="{BA703756-8E01-4859-A7FC-2AA5E2792A9C}" srcOrd="5" destOrd="0" presId="urn:microsoft.com/office/officeart/2005/8/layout/orgChart1"/>
    <dgm:cxn modelId="{6D6029F3-3BAF-4F27-BAC5-3DB86E4A8AE5}" type="presParOf" srcId="{BA703756-8E01-4859-A7FC-2AA5E2792A9C}" destId="{80865FE1-BD52-4474-9DCA-B9709728E36F}" srcOrd="0" destOrd="0" presId="urn:microsoft.com/office/officeart/2005/8/layout/orgChart1"/>
    <dgm:cxn modelId="{8E9E14B6-590A-4E94-9EFA-8C3C2E303548}" type="presParOf" srcId="{80865FE1-BD52-4474-9DCA-B9709728E36F}" destId="{B09AD3B4-E434-4C7A-B453-378AC4542DF4}" srcOrd="0" destOrd="0" presId="urn:microsoft.com/office/officeart/2005/8/layout/orgChart1"/>
    <dgm:cxn modelId="{794FD9C5-C7CF-4740-BB33-ECA0A92C5FDF}" type="presParOf" srcId="{80865FE1-BD52-4474-9DCA-B9709728E36F}" destId="{ECC25515-02A5-4ED0-A323-EC216E040F95}" srcOrd="1" destOrd="0" presId="urn:microsoft.com/office/officeart/2005/8/layout/orgChart1"/>
    <dgm:cxn modelId="{D761DE80-53D9-49E2-8292-66BFA697E0E3}" type="presParOf" srcId="{BA703756-8E01-4859-A7FC-2AA5E2792A9C}" destId="{1A915A93-BAA9-4250-BBE6-262361086DE2}" srcOrd="1" destOrd="0" presId="urn:microsoft.com/office/officeart/2005/8/layout/orgChart1"/>
    <dgm:cxn modelId="{F02B4E3F-EAA1-4C17-B352-21E34A57E36A}" type="presParOf" srcId="{1A915A93-BAA9-4250-BBE6-262361086DE2}" destId="{7B41BA6A-DC1E-41A2-9ABD-46F424296090}" srcOrd="0" destOrd="0" presId="urn:microsoft.com/office/officeart/2005/8/layout/orgChart1"/>
    <dgm:cxn modelId="{D8F71116-F82A-41A9-9B31-E1C0884C15CF}" type="presParOf" srcId="{1A915A93-BAA9-4250-BBE6-262361086DE2}" destId="{DEA4DEEC-F9C4-442F-A6CD-83CEF3D8C1EB}" srcOrd="1" destOrd="0" presId="urn:microsoft.com/office/officeart/2005/8/layout/orgChart1"/>
    <dgm:cxn modelId="{57F4E97E-4EDB-4739-91BB-C70B1ED5B79B}" type="presParOf" srcId="{DEA4DEEC-F9C4-442F-A6CD-83CEF3D8C1EB}" destId="{5A8B4BFC-6416-4F80-84A0-72A776639242}" srcOrd="0" destOrd="0" presId="urn:microsoft.com/office/officeart/2005/8/layout/orgChart1"/>
    <dgm:cxn modelId="{D78E6875-5751-45AD-8807-CFCB370F63AE}" type="presParOf" srcId="{5A8B4BFC-6416-4F80-84A0-72A776639242}" destId="{43E9162E-E1D8-49EE-BCEF-D509DC104437}" srcOrd="0" destOrd="0" presId="urn:microsoft.com/office/officeart/2005/8/layout/orgChart1"/>
    <dgm:cxn modelId="{FB749C71-365B-4AD8-AAFF-154504D69346}" type="presParOf" srcId="{5A8B4BFC-6416-4F80-84A0-72A776639242}" destId="{ECCDB8ED-636E-4A54-98AE-FEEFAB26799F}" srcOrd="1" destOrd="0" presId="urn:microsoft.com/office/officeart/2005/8/layout/orgChart1"/>
    <dgm:cxn modelId="{F9614ECD-609A-428C-834D-236B7B1AD730}" type="presParOf" srcId="{DEA4DEEC-F9C4-442F-A6CD-83CEF3D8C1EB}" destId="{15AFF846-C99F-4D78-9082-CD8751E0611D}" srcOrd="1" destOrd="0" presId="urn:microsoft.com/office/officeart/2005/8/layout/orgChart1"/>
    <dgm:cxn modelId="{56D1B238-3D54-470D-8458-8F3E1E9F82EC}" type="presParOf" srcId="{15AFF846-C99F-4D78-9082-CD8751E0611D}" destId="{B4DBA19A-ABB6-42A7-B7F7-203BE597F74C}" srcOrd="0" destOrd="0" presId="urn:microsoft.com/office/officeart/2005/8/layout/orgChart1"/>
    <dgm:cxn modelId="{5A87F9C1-885B-497E-A735-99CEDC718155}" type="presParOf" srcId="{15AFF846-C99F-4D78-9082-CD8751E0611D}" destId="{8AA39F16-8282-4CB8-8D50-A2125C12A44A}" srcOrd="1" destOrd="0" presId="urn:microsoft.com/office/officeart/2005/8/layout/orgChart1"/>
    <dgm:cxn modelId="{61EA9D8D-A368-4CE6-8BD4-FEAC38E4A629}" type="presParOf" srcId="{8AA39F16-8282-4CB8-8D50-A2125C12A44A}" destId="{AD7AD5D6-43FC-478E-88F6-CCDB67272C4E}" srcOrd="0" destOrd="0" presId="urn:microsoft.com/office/officeart/2005/8/layout/orgChart1"/>
    <dgm:cxn modelId="{EF3D5F64-C677-41EF-AB28-271F761DE4E4}" type="presParOf" srcId="{AD7AD5D6-43FC-478E-88F6-CCDB67272C4E}" destId="{2739AB95-E5CB-418E-BD8A-EE07D8AC9F63}" srcOrd="0" destOrd="0" presId="urn:microsoft.com/office/officeart/2005/8/layout/orgChart1"/>
    <dgm:cxn modelId="{5319A780-E5BC-4EB0-AA19-2D34A96C679A}" type="presParOf" srcId="{AD7AD5D6-43FC-478E-88F6-CCDB67272C4E}" destId="{5D092E58-FC4F-41A2-8ECE-C6413BCE75BB}" srcOrd="1" destOrd="0" presId="urn:microsoft.com/office/officeart/2005/8/layout/orgChart1"/>
    <dgm:cxn modelId="{57394881-AD15-4874-BF48-04F55F7208F1}" type="presParOf" srcId="{8AA39F16-8282-4CB8-8D50-A2125C12A44A}" destId="{9E4E40AB-15A2-4DF6-9F95-2C2D877E781B}" srcOrd="1" destOrd="0" presId="urn:microsoft.com/office/officeart/2005/8/layout/orgChart1"/>
    <dgm:cxn modelId="{91B05F88-A843-4F1D-ADE3-4B20306C50A8}" type="presParOf" srcId="{8AA39F16-8282-4CB8-8D50-A2125C12A44A}" destId="{0E40C142-BDBD-494E-9323-28A860A8A4FE}" srcOrd="2" destOrd="0" presId="urn:microsoft.com/office/officeart/2005/8/layout/orgChart1"/>
    <dgm:cxn modelId="{6A2CFAA6-B513-4316-8460-D62AF67C78CE}" type="presParOf" srcId="{15AFF846-C99F-4D78-9082-CD8751E0611D}" destId="{B21E9BE8-B27D-47A5-B7F9-264E4A3A9942}" srcOrd="2" destOrd="0" presId="urn:microsoft.com/office/officeart/2005/8/layout/orgChart1"/>
    <dgm:cxn modelId="{5D5A89A2-F6F7-414B-B71D-7F72FF98C98E}" type="presParOf" srcId="{15AFF846-C99F-4D78-9082-CD8751E0611D}" destId="{5A95D548-1406-45C3-8E71-F071E6F22C51}" srcOrd="3" destOrd="0" presId="urn:microsoft.com/office/officeart/2005/8/layout/orgChart1"/>
    <dgm:cxn modelId="{C3FC5B65-88A3-419E-867C-DD13583A5F60}" type="presParOf" srcId="{5A95D548-1406-45C3-8E71-F071E6F22C51}" destId="{FC592260-C311-41FA-A42D-3F5E773EF856}" srcOrd="0" destOrd="0" presId="urn:microsoft.com/office/officeart/2005/8/layout/orgChart1"/>
    <dgm:cxn modelId="{AF507FC8-51C4-4CBD-90A5-0C34A68FAC2C}" type="presParOf" srcId="{FC592260-C311-41FA-A42D-3F5E773EF856}" destId="{B6CC1E8F-EA80-4C3D-A10E-295FAEEFE280}" srcOrd="0" destOrd="0" presId="urn:microsoft.com/office/officeart/2005/8/layout/orgChart1"/>
    <dgm:cxn modelId="{25C8D964-7951-4249-8C89-2A134D868934}" type="presParOf" srcId="{FC592260-C311-41FA-A42D-3F5E773EF856}" destId="{C5426797-72A6-4E6B-B122-119B27A0DFC1}" srcOrd="1" destOrd="0" presId="urn:microsoft.com/office/officeart/2005/8/layout/orgChart1"/>
    <dgm:cxn modelId="{05DA1C83-7E53-4D37-A1BF-B945097D60E8}" type="presParOf" srcId="{5A95D548-1406-45C3-8E71-F071E6F22C51}" destId="{70E774E8-8344-4AFB-8DDF-9CA120D2872F}" srcOrd="1" destOrd="0" presId="urn:microsoft.com/office/officeart/2005/8/layout/orgChart1"/>
    <dgm:cxn modelId="{ED827B5A-03F8-4B78-B885-C4599D4A1FA1}" type="presParOf" srcId="{5A95D548-1406-45C3-8E71-F071E6F22C51}" destId="{22948D22-BED5-40CE-AA7C-1F9D3BB566ED}" srcOrd="2" destOrd="0" presId="urn:microsoft.com/office/officeart/2005/8/layout/orgChart1"/>
    <dgm:cxn modelId="{E6373102-F3D0-481D-B6CB-D3EF7EFC0203}" type="presParOf" srcId="{15AFF846-C99F-4D78-9082-CD8751E0611D}" destId="{762B9C76-902C-4EAA-9943-30EE089F532F}" srcOrd="4" destOrd="0" presId="urn:microsoft.com/office/officeart/2005/8/layout/orgChart1"/>
    <dgm:cxn modelId="{9F38C83A-3329-42B0-B26D-35C9DE94BFCB}" type="presParOf" srcId="{15AFF846-C99F-4D78-9082-CD8751E0611D}" destId="{5DFB19DB-48AA-4AF3-96B9-255FE365E028}" srcOrd="5" destOrd="0" presId="urn:microsoft.com/office/officeart/2005/8/layout/orgChart1"/>
    <dgm:cxn modelId="{F9168676-1643-4C00-9998-FA9C392F262D}" type="presParOf" srcId="{5DFB19DB-48AA-4AF3-96B9-255FE365E028}" destId="{5C54A74C-E235-499C-92A2-F84E62002742}" srcOrd="0" destOrd="0" presId="urn:microsoft.com/office/officeart/2005/8/layout/orgChart1"/>
    <dgm:cxn modelId="{73AF264A-5E64-4757-A516-0E13E576306F}" type="presParOf" srcId="{5C54A74C-E235-499C-92A2-F84E62002742}" destId="{70577C12-4BDC-4FEF-8FAB-C635715AF051}" srcOrd="0" destOrd="0" presId="urn:microsoft.com/office/officeart/2005/8/layout/orgChart1"/>
    <dgm:cxn modelId="{B3E9F6E4-9C6C-450A-B940-CF05904776BD}" type="presParOf" srcId="{5C54A74C-E235-499C-92A2-F84E62002742}" destId="{9E8A21D2-A4D3-4ADF-AC15-23A141555F3A}" srcOrd="1" destOrd="0" presId="urn:microsoft.com/office/officeart/2005/8/layout/orgChart1"/>
    <dgm:cxn modelId="{3937A84B-71B7-4123-BEE2-BF1056457200}" type="presParOf" srcId="{5DFB19DB-48AA-4AF3-96B9-255FE365E028}" destId="{709B2F28-C757-4B7B-B90F-17CD178CBDCD}" srcOrd="1" destOrd="0" presId="urn:microsoft.com/office/officeart/2005/8/layout/orgChart1"/>
    <dgm:cxn modelId="{7C56797F-2E7F-4DAC-ABD3-7ACD882CEF54}" type="presParOf" srcId="{5DFB19DB-48AA-4AF3-96B9-255FE365E028}" destId="{13655D5F-899C-4617-A593-D786C4FEAFCB}" srcOrd="2" destOrd="0" presId="urn:microsoft.com/office/officeart/2005/8/layout/orgChart1"/>
    <dgm:cxn modelId="{E7904FC9-FFAE-4D28-A41E-53616CA0108C}" type="presParOf" srcId="{15AFF846-C99F-4D78-9082-CD8751E0611D}" destId="{FDB8BDAE-3CD9-4933-B464-27F0B1C54458}" srcOrd="6" destOrd="0" presId="urn:microsoft.com/office/officeart/2005/8/layout/orgChart1"/>
    <dgm:cxn modelId="{7F625E0F-2938-4E7F-9DAE-742A730E96AB}" type="presParOf" srcId="{15AFF846-C99F-4D78-9082-CD8751E0611D}" destId="{415A9CFD-76AD-479B-B90E-34C5B1B15C02}" srcOrd="7" destOrd="0" presId="urn:microsoft.com/office/officeart/2005/8/layout/orgChart1"/>
    <dgm:cxn modelId="{46B53251-BBB2-45BE-A98C-AA10ADF705DC}" type="presParOf" srcId="{415A9CFD-76AD-479B-B90E-34C5B1B15C02}" destId="{C58793E3-0991-4135-8836-BBE0D47D4004}" srcOrd="0" destOrd="0" presId="urn:microsoft.com/office/officeart/2005/8/layout/orgChart1"/>
    <dgm:cxn modelId="{DBE157AA-CE68-4F67-B374-4AEC80B000A5}" type="presParOf" srcId="{C58793E3-0991-4135-8836-BBE0D47D4004}" destId="{F7BF2391-034B-4676-AA1C-9A5624AD67C6}" srcOrd="0" destOrd="0" presId="urn:microsoft.com/office/officeart/2005/8/layout/orgChart1"/>
    <dgm:cxn modelId="{9D5ECF63-9305-453A-B4FA-C932B026B9E6}" type="presParOf" srcId="{C58793E3-0991-4135-8836-BBE0D47D4004}" destId="{09D5D709-D30A-4E7F-B3BE-1EFBCACCE65E}" srcOrd="1" destOrd="0" presId="urn:microsoft.com/office/officeart/2005/8/layout/orgChart1"/>
    <dgm:cxn modelId="{817D9E9F-8F05-430B-A931-0BCBB3467C8D}" type="presParOf" srcId="{415A9CFD-76AD-479B-B90E-34C5B1B15C02}" destId="{933F75ED-3CB1-4271-AE8B-F58B202D729B}" srcOrd="1" destOrd="0" presId="urn:microsoft.com/office/officeart/2005/8/layout/orgChart1"/>
    <dgm:cxn modelId="{152CA776-5E02-4EED-8479-37041E66D1F7}" type="presParOf" srcId="{415A9CFD-76AD-479B-B90E-34C5B1B15C02}" destId="{8FC9B877-BCC0-4C40-B248-0DE758375FFA}" srcOrd="2" destOrd="0" presId="urn:microsoft.com/office/officeart/2005/8/layout/orgChart1"/>
    <dgm:cxn modelId="{7BAC9D05-6681-46B3-98B4-3D66D5F2E1D0}" type="presParOf" srcId="{DEA4DEEC-F9C4-442F-A6CD-83CEF3D8C1EB}" destId="{BDE74860-9B30-444E-9195-2A9AB8A67802}" srcOrd="2" destOrd="0" presId="urn:microsoft.com/office/officeart/2005/8/layout/orgChart1"/>
    <dgm:cxn modelId="{7F830301-CE03-4083-8670-4522661CD05E}" type="presParOf" srcId="{BA703756-8E01-4859-A7FC-2AA5E2792A9C}" destId="{5AE5B466-9C9B-4165-A518-1000F34A78A8}" srcOrd="2" destOrd="0" presId="urn:microsoft.com/office/officeart/2005/8/layout/orgChart1"/>
    <dgm:cxn modelId="{193F2D63-F017-4F0D-B9A1-853B852CD0B8}" type="presParOf" srcId="{C804AF8D-3C5C-4963-A6E2-1A0B98BDB958}" destId="{9A68E085-D497-4E9A-9D00-80E971DD824B}" srcOrd="6" destOrd="0" presId="urn:microsoft.com/office/officeart/2005/8/layout/orgChart1"/>
    <dgm:cxn modelId="{AE025A10-4838-4E09-AA26-D164E90F087D}" type="presParOf" srcId="{C804AF8D-3C5C-4963-A6E2-1A0B98BDB958}" destId="{BEF1917F-289F-4C75-9397-83B1FEFB822F}" srcOrd="7" destOrd="0" presId="urn:microsoft.com/office/officeart/2005/8/layout/orgChart1"/>
    <dgm:cxn modelId="{0F4181FC-B7EE-4A39-9FB3-F90F8B18546C}" type="presParOf" srcId="{BEF1917F-289F-4C75-9397-83B1FEFB822F}" destId="{2DB74601-463D-4E3A-A2E9-9E5B6E518BC3}" srcOrd="0" destOrd="0" presId="urn:microsoft.com/office/officeart/2005/8/layout/orgChart1"/>
    <dgm:cxn modelId="{18FDC258-D579-4130-97E4-3569DBE59C66}" type="presParOf" srcId="{2DB74601-463D-4E3A-A2E9-9E5B6E518BC3}" destId="{3759310F-A8E8-45C5-B088-E0837D99E58E}" srcOrd="0" destOrd="0" presId="urn:microsoft.com/office/officeart/2005/8/layout/orgChart1"/>
    <dgm:cxn modelId="{417E9A0D-E7A2-41AF-B463-B933C57E8C43}" type="presParOf" srcId="{2DB74601-463D-4E3A-A2E9-9E5B6E518BC3}" destId="{D08C43B4-6D31-4D10-9172-AEEEAA17AC6B}" srcOrd="1" destOrd="0" presId="urn:microsoft.com/office/officeart/2005/8/layout/orgChart1"/>
    <dgm:cxn modelId="{B5844CB6-344C-45E1-8848-027DD6496F7A}" type="presParOf" srcId="{BEF1917F-289F-4C75-9397-83B1FEFB822F}" destId="{1875A147-5893-4FD2-A7A7-2BA16B3F5BF5}" srcOrd="1" destOrd="0" presId="urn:microsoft.com/office/officeart/2005/8/layout/orgChart1"/>
    <dgm:cxn modelId="{CB1D9E68-C55C-4061-B905-EC92BCDC9797}" type="presParOf" srcId="{1875A147-5893-4FD2-A7A7-2BA16B3F5BF5}" destId="{B9983500-3E1D-422A-AE3D-1F439B8F142B}" srcOrd="0" destOrd="0" presId="urn:microsoft.com/office/officeart/2005/8/layout/orgChart1"/>
    <dgm:cxn modelId="{2D8CD253-4CC9-42C8-A7F4-99063956BC5A}" type="presParOf" srcId="{1875A147-5893-4FD2-A7A7-2BA16B3F5BF5}" destId="{BFCC1F53-A195-4D76-88A1-45590B2F6A87}" srcOrd="1" destOrd="0" presId="urn:microsoft.com/office/officeart/2005/8/layout/orgChart1"/>
    <dgm:cxn modelId="{B490B14B-2053-4875-9F50-B577C4452662}" type="presParOf" srcId="{BFCC1F53-A195-4D76-88A1-45590B2F6A87}" destId="{DDA12223-1349-443B-881F-044F09DD2345}" srcOrd="0" destOrd="0" presId="urn:microsoft.com/office/officeart/2005/8/layout/orgChart1"/>
    <dgm:cxn modelId="{99C3538C-DFC9-445B-8366-421AAAA8C1F7}" type="presParOf" srcId="{DDA12223-1349-443B-881F-044F09DD2345}" destId="{2DAD1C87-A324-4C67-B6F1-00051D9423BE}" srcOrd="0" destOrd="0" presId="urn:microsoft.com/office/officeart/2005/8/layout/orgChart1"/>
    <dgm:cxn modelId="{42C82689-377D-4DA1-AB32-491DB883E171}" type="presParOf" srcId="{DDA12223-1349-443B-881F-044F09DD2345}" destId="{C0127089-B560-47B5-AE00-59271136D357}" srcOrd="1" destOrd="0" presId="urn:microsoft.com/office/officeart/2005/8/layout/orgChart1"/>
    <dgm:cxn modelId="{0782312E-E761-43BB-9779-B0028379F34F}" type="presParOf" srcId="{BFCC1F53-A195-4D76-88A1-45590B2F6A87}" destId="{AC47C8BB-ED1F-4179-ACC8-47421ED10530}" srcOrd="1" destOrd="0" presId="urn:microsoft.com/office/officeart/2005/8/layout/orgChart1"/>
    <dgm:cxn modelId="{45BC44F6-9D1B-4D10-B9EE-507E6A12B171}" type="presParOf" srcId="{AC47C8BB-ED1F-4179-ACC8-47421ED10530}" destId="{E1A4B26B-04D2-44E7-88EF-725657E9C228}" srcOrd="0" destOrd="0" presId="urn:microsoft.com/office/officeart/2005/8/layout/orgChart1"/>
    <dgm:cxn modelId="{A7C87D89-2892-46AE-B317-7FA9CCF20917}" type="presParOf" srcId="{AC47C8BB-ED1F-4179-ACC8-47421ED10530}" destId="{09404A2D-F7C6-4755-91F7-1C0DE9872758}" srcOrd="1" destOrd="0" presId="urn:microsoft.com/office/officeart/2005/8/layout/orgChart1"/>
    <dgm:cxn modelId="{3738E052-EA67-4609-A033-AF35D758F474}" type="presParOf" srcId="{09404A2D-F7C6-4755-91F7-1C0DE9872758}" destId="{2AD56908-6D33-4551-80F9-1ED0189B95C8}" srcOrd="0" destOrd="0" presId="urn:microsoft.com/office/officeart/2005/8/layout/orgChart1"/>
    <dgm:cxn modelId="{83F25912-85FF-45AD-A748-F09A2AA1C9C7}" type="presParOf" srcId="{2AD56908-6D33-4551-80F9-1ED0189B95C8}" destId="{1C6388F9-2840-487C-A3D8-59206921E1C6}" srcOrd="0" destOrd="0" presId="urn:microsoft.com/office/officeart/2005/8/layout/orgChart1"/>
    <dgm:cxn modelId="{B82D85D4-6BCA-46A0-A047-FEAAC399BAB0}" type="presParOf" srcId="{2AD56908-6D33-4551-80F9-1ED0189B95C8}" destId="{4B292B1A-B9D6-4BFD-ABCB-6573C9E8164A}" srcOrd="1" destOrd="0" presId="urn:microsoft.com/office/officeart/2005/8/layout/orgChart1"/>
    <dgm:cxn modelId="{8306FC45-F615-4FF6-83DA-68FBA8F553E9}" type="presParOf" srcId="{09404A2D-F7C6-4755-91F7-1C0DE9872758}" destId="{EDFBA390-ADC0-4264-AF0E-5D54C605D2D2}" srcOrd="1" destOrd="0" presId="urn:microsoft.com/office/officeart/2005/8/layout/orgChart1"/>
    <dgm:cxn modelId="{D535816E-7609-4370-B065-D23E15C5B779}" type="presParOf" srcId="{09404A2D-F7C6-4755-91F7-1C0DE9872758}" destId="{C8F162E3-BFDC-48EF-92E4-2F2DB95AB361}" srcOrd="2" destOrd="0" presId="urn:microsoft.com/office/officeart/2005/8/layout/orgChart1"/>
    <dgm:cxn modelId="{C02F9135-FF4C-43C9-A3DD-EC43C7BB8B45}" type="presParOf" srcId="{AC47C8BB-ED1F-4179-ACC8-47421ED10530}" destId="{A649187E-2EEF-4195-8ECE-C29C1846A0FE}" srcOrd="2" destOrd="0" presId="urn:microsoft.com/office/officeart/2005/8/layout/orgChart1"/>
    <dgm:cxn modelId="{D2DC9941-ABEF-4812-BB59-93CC9E46DBBF}" type="presParOf" srcId="{AC47C8BB-ED1F-4179-ACC8-47421ED10530}" destId="{2BB12781-C9D1-4552-A8A2-364F3512AC51}" srcOrd="3" destOrd="0" presId="urn:microsoft.com/office/officeart/2005/8/layout/orgChart1"/>
    <dgm:cxn modelId="{D401A4BB-EA7A-4464-8ABD-86F0F747D084}" type="presParOf" srcId="{2BB12781-C9D1-4552-A8A2-364F3512AC51}" destId="{B159DE6C-87B0-4A85-9A8A-67D3813EF9D4}" srcOrd="0" destOrd="0" presId="urn:microsoft.com/office/officeart/2005/8/layout/orgChart1"/>
    <dgm:cxn modelId="{70A436DF-2948-4005-AB0C-F384F2FD13BB}" type="presParOf" srcId="{B159DE6C-87B0-4A85-9A8A-67D3813EF9D4}" destId="{4BB100EB-ADB4-48F6-B6E3-4FAA0D1C968A}" srcOrd="0" destOrd="0" presId="urn:microsoft.com/office/officeart/2005/8/layout/orgChart1"/>
    <dgm:cxn modelId="{1F576D7B-39E2-43D6-B485-9A3A47D92C72}" type="presParOf" srcId="{B159DE6C-87B0-4A85-9A8A-67D3813EF9D4}" destId="{3205D556-7039-4385-B915-2A1976925171}" srcOrd="1" destOrd="0" presId="urn:microsoft.com/office/officeart/2005/8/layout/orgChart1"/>
    <dgm:cxn modelId="{02C1761F-FC48-40BE-8BE6-BC8C59990DB5}" type="presParOf" srcId="{2BB12781-C9D1-4552-A8A2-364F3512AC51}" destId="{582FE7B0-51A2-4B53-9E21-29030B672F20}" srcOrd="1" destOrd="0" presId="urn:microsoft.com/office/officeart/2005/8/layout/orgChart1"/>
    <dgm:cxn modelId="{24A3F00B-BCC5-4B3B-9782-4C2A0620A863}" type="presParOf" srcId="{2BB12781-C9D1-4552-A8A2-364F3512AC51}" destId="{8C59C07E-BC68-4E47-8E81-1CB8913E4400}" srcOrd="2" destOrd="0" presId="urn:microsoft.com/office/officeart/2005/8/layout/orgChart1"/>
    <dgm:cxn modelId="{C9D03CC7-8F2B-43CA-ABEF-2DD1B724DDED}" type="presParOf" srcId="{AC47C8BB-ED1F-4179-ACC8-47421ED10530}" destId="{1A0135D9-1FB0-403E-8AC0-7F8931C7756F}" srcOrd="4" destOrd="0" presId="urn:microsoft.com/office/officeart/2005/8/layout/orgChart1"/>
    <dgm:cxn modelId="{FD24CF3A-C4D1-4AEA-97EA-65BA3E00A8BC}" type="presParOf" srcId="{AC47C8BB-ED1F-4179-ACC8-47421ED10530}" destId="{BEA859D3-F05E-4BD2-A40D-C1DF95A789F8}" srcOrd="5" destOrd="0" presId="urn:microsoft.com/office/officeart/2005/8/layout/orgChart1"/>
    <dgm:cxn modelId="{1D28FBC7-78D2-4390-81D8-CFCD182073BE}" type="presParOf" srcId="{BEA859D3-F05E-4BD2-A40D-C1DF95A789F8}" destId="{05989182-FEFB-48C3-97E5-53C9B2DA064C}" srcOrd="0" destOrd="0" presId="urn:microsoft.com/office/officeart/2005/8/layout/orgChart1"/>
    <dgm:cxn modelId="{DF8AA323-4717-492E-AFA9-2E76B901A621}" type="presParOf" srcId="{05989182-FEFB-48C3-97E5-53C9B2DA064C}" destId="{F6650AF3-C190-4589-AB2A-864DFCAC4F26}" srcOrd="0" destOrd="0" presId="urn:microsoft.com/office/officeart/2005/8/layout/orgChart1"/>
    <dgm:cxn modelId="{E7D8E89D-DEE4-426D-8D65-FFD61242E854}" type="presParOf" srcId="{05989182-FEFB-48C3-97E5-53C9B2DA064C}" destId="{9CA5C119-5315-44D7-953E-A025B781F442}" srcOrd="1" destOrd="0" presId="urn:microsoft.com/office/officeart/2005/8/layout/orgChart1"/>
    <dgm:cxn modelId="{7516B3C3-CCB7-4A87-A9A6-31D443BCB3DF}" type="presParOf" srcId="{BEA859D3-F05E-4BD2-A40D-C1DF95A789F8}" destId="{720789F3-34AE-427D-A08D-AA56180028C2}" srcOrd="1" destOrd="0" presId="urn:microsoft.com/office/officeart/2005/8/layout/orgChart1"/>
    <dgm:cxn modelId="{F11ECC09-8B32-4276-83EB-C8239CC2118D}" type="presParOf" srcId="{BEA859D3-F05E-4BD2-A40D-C1DF95A789F8}" destId="{244FCD37-EF51-42DA-A432-5FB34227D6CA}" srcOrd="2" destOrd="0" presId="urn:microsoft.com/office/officeart/2005/8/layout/orgChart1"/>
    <dgm:cxn modelId="{88E390FE-FE3D-4A05-A723-FDF808604AD6}" type="presParOf" srcId="{AC47C8BB-ED1F-4179-ACC8-47421ED10530}" destId="{BF27608E-4D03-43A8-ACC9-7FD13555CAC6}" srcOrd="6" destOrd="0" presId="urn:microsoft.com/office/officeart/2005/8/layout/orgChart1"/>
    <dgm:cxn modelId="{0506A510-BF37-4165-B522-E42A766417CB}" type="presParOf" srcId="{AC47C8BB-ED1F-4179-ACC8-47421ED10530}" destId="{34A58913-12C6-444F-8FF7-FBDFC725D221}" srcOrd="7" destOrd="0" presId="urn:microsoft.com/office/officeart/2005/8/layout/orgChart1"/>
    <dgm:cxn modelId="{5BBEF847-FE47-42EF-9029-6FFCECC9F73F}" type="presParOf" srcId="{34A58913-12C6-444F-8FF7-FBDFC725D221}" destId="{D2A355FF-48E7-4045-98DC-F582820BE24B}" srcOrd="0" destOrd="0" presId="urn:microsoft.com/office/officeart/2005/8/layout/orgChart1"/>
    <dgm:cxn modelId="{02350FBE-2CA7-41B8-8B5B-D0C039F80300}" type="presParOf" srcId="{D2A355FF-48E7-4045-98DC-F582820BE24B}" destId="{75654159-56D7-412C-82AC-65CCF9BE1E6D}" srcOrd="0" destOrd="0" presId="urn:microsoft.com/office/officeart/2005/8/layout/orgChart1"/>
    <dgm:cxn modelId="{06E4D1D2-06E7-476F-807F-A0A6842AD489}" type="presParOf" srcId="{D2A355FF-48E7-4045-98DC-F582820BE24B}" destId="{A23661AA-0C5D-426E-A720-99C2D8B9B8AF}" srcOrd="1" destOrd="0" presId="urn:microsoft.com/office/officeart/2005/8/layout/orgChart1"/>
    <dgm:cxn modelId="{02F7541E-8427-4C22-910E-0127FC31E2B1}" type="presParOf" srcId="{34A58913-12C6-444F-8FF7-FBDFC725D221}" destId="{ED0FC69F-D84D-41CA-B4A7-6FC2FB8C5A27}" srcOrd="1" destOrd="0" presId="urn:microsoft.com/office/officeart/2005/8/layout/orgChart1"/>
    <dgm:cxn modelId="{C5C1FC28-D2A3-46AD-A962-D3E42352A4EC}" type="presParOf" srcId="{34A58913-12C6-444F-8FF7-FBDFC725D221}" destId="{B7500A5D-5031-42FC-95E5-22399973F886}" srcOrd="2" destOrd="0" presId="urn:microsoft.com/office/officeart/2005/8/layout/orgChart1"/>
    <dgm:cxn modelId="{C3931F9C-EF97-496B-AB5E-79B311C25005}" type="presParOf" srcId="{BFCC1F53-A195-4D76-88A1-45590B2F6A87}" destId="{64C815BD-5115-458D-A91F-3AB1D3BA5852}" srcOrd="2" destOrd="0" presId="urn:microsoft.com/office/officeart/2005/8/layout/orgChart1"/>
    <dgm:cxn modelId="{AE070590-5C3F-4E02-90D7-C5639402936D}" type="presParOf" srcId="{BEF1917F-289F-4C75-9397-83B1FEFB822F}" destId="{E9A173BE-E759-4BD2-8034-9F05455A660E}" srcOrd="2" destOrd="0" presId="urn:microsoft.com/office/officeart/2005/8/layout/orgChart1"/>
    <dgm:cxn modelId="{A008B10B-2407-4D64-983A-82F7B8E64B40}" type="presParOf" srcId="{E61BD4C1-0EE5-4267-98A7-781E85548E34}" destId="{5E1B92D5-1029-48BB-90FF-B0D55D3FD8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68794C2-FEE1-48B8-ADD8-BEB71FAB30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8C856F0-0187-4700-AB6B-4BBACE286561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Jefe(a) de Barrido Manual, </a:t>
          </a:r>
        </a:p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Mecánico y Agua Potable</a:t>
          </a:r>
          <a:endParaRPr lang="es-ES" sz="1200" dirty="0"/>
        </a:p>
      </dgm:t>
    </dgm:pt>
    <dgm:pt modelId="{9851CDEC-FF79-458F-BD93-8C102D6A7CB9}" type="sibTrans" cxnId="{31EF4F93-7DBE-4F4B-BA26-A959EF0EEF96}">
      <dgm:prSet/>
      <dgm:spPr/>
      <dgm:t>
        <a:bodyPr/>
        <a:lstStyle/>
        <a:p>
          <a:endParaRPr lang="es-ES"/>
        </a:p>
      </dgm:t>
    </dgm:pt>
    <dgm:pt modelId="{53C41146-D80D-46CF-A741-E2E1918795FF}" type="parTrans" cxnId="{31EF4F93-7DBE-4F4B-BA26-A959EF0EEF96}">
      <dgm:prSet/>
      <dgm:spPr/>
      <dgm:t>
        <a:bodyPr/>
        <a:lstStyle/>
        <a:p>
          <a:endParaRPr lang="es-ES"/>
        </a:p>
      </dgm:t>
    </dgm:pt>
    <dgm:pt modelId="{F24D9134-148E-470E-AD40-CE887D23818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Operadores(as) Barrido Mecánico </a:t>
          </a:r>
        </a:p>
      </dgm:t>
    </dgm:pt>
    <dgm:pt modelId="{AC7227E1-E633-4BBA-B9DE-EB507F2363E6}" type="sibTrans" cxnId="{9BD21C10-0FB6-4446-952B-FE10C3219095}">
      <dgm:prSet/>
      <dgm:spPr/>
      <dgm:t>
        <a:bodyPr/>
        <a:lstStyle/>
        <a:p>
          <a:endParaRPr lang="es-ES"/>
        </a:p>
      </dgm:t>
    </dgm:pt>
    <dgm:pt modelId="{D11285AD-7210-49A6-8985-FED287304546}" type="parTrans" cxnId="{9BD21C10-0FB6-4446-952B-FE10C3219095}">
      <dgm:prSet/>
      <dgm:spPr/>
      <dgm:t>
        <a:bodyPr/>
        <a:lstStyle/>
        <a:p>
          <a:endParaRPr lang="es-ES"/>
        </a:p>
      </dgm:t>
    </dgm:pt>
    <dgm:pt modelId="{7D35C75B-E2BB-4351-90A9-DCFB5D5825E5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Supervisor(a)</a:t>
          </a:r>
        </a:p>
      </dgm:t>
    </dgm:pt>
    <dgm:pt modelId="{8B5C7E42-2BAB-45AD-B81E-5C114776B8A7}" type="sibTrans" cxnId="{29C76E63-1CE7-4014-9393-B70EC977F88C}">
      <dgm:prSet/>
      <dgm:spPr/>
      <dgm:t>
        <a:bodyPr/>
        <a:lstStyle/>
        <a:p>
          <a:endParaRPr lang="es-ES"/>
        </a:p>
      </dgm:t>
    </dgm:pt>
    <dgm:pt modelId="{57ADAB1A-9ACA-481E-A441-A30DAA559440}" type="parTrans" cxnId="{29C76E63-1CE7-4014-9393-B70EC977F88C}">
      <dgm:prSet/>
      <dgm:spPr/>
      <dgm:t>
        <a:bodyPr/>
        <a:lstStyle/>
        <a:p>
          <a:endParaRPr lang="es-ES"/>
        </a:p>
      </dgm:t>
    </dgm:pt>
    <dgm:pt modelId="{A60DDF92-1952-46F3-9913-0EC932FF6994}">
      <dgm:prSet custT="1"/>
      <dgm:spPr/>
      <dgm:t>
        <a:bodyPr/>
        <a:lstStyle/>
        <a:p>
          <a:r>
            <a:rPr lang="es-ES" sz="1200" dirty="0" smtClean="0"/>
            <a:t>Barrido Mecánico</a:t>
          </a:r>
          <a:endParaRPr lang="es-ES" sz="1200" dirty="0"/>
        </a:p>
      </dgm:t>
    </dgm:pt>
    <dgm:pt modelId="{88B6449F-5804-4DBF-8B4E-E3B9005A863D}" type="parTrans" cxnId="{76C8A970-DCC6-4BC3-9088-C9C8495A33C1}">
      <dgm:prSet/>
      <dgm:spPr/>
      <dgm:t>
        <a:bodyPr/>
        <a:lstStyle/>
        <a:p>
          <a:endParaRPr lang="es-ES"/>
        </a:p>
      </dgm:t>
    </dgm:pt>
    <dgm:pt modelId="{7F0C7D8A-6EAA-4F61-9F8F-BDBE79C2130B}" type="sibTrans" cxnId="{76C8A970-DCC6-4BC3-9088-C9C8495A33C1}">
      <dgm:prSet/>
      <dgm:spPr/>
      <dgm:t>
        <a:bodyPr/>
        <a:lstStyle/>
        <a:p>
          <a:endParaRPr lang="es-ES"/>
        </a:p>
      </dgm:t>
    </dgm:pt>
    <dgm:pt modelId="{153332B2-3688-4E0E-B9C9-0C3028A4CFE9}" type="pres">
      <dgm:prSet presAssocID="{268794C2-FEE1-48B8-ADD8-BEB71FAB30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0A45CE-7EC1-47F9-8025-AD79E68177AC}" type="pres">
      <dgm:prSet presAssocID="{A60DDF92-1952-46F3-9913-0EC932FF6994}" presName="hierRoot1" presStyleCnt="0">
        <dgm:presLayoutVars>
          <dgm:hierBranch val="init"/>
        </dgm:presLayoutVars>
      </dgm:prSet>
      <dgm:spPr/>
    </dgm:pt>
    <dgm:pt modelId="{A17CB77C-E41F-412E-A817-B32B5298FB1E}" type="pres">
      <dgm:prSet presAssocID="{A60DDF92-1952-46F3-9913-0EC932FF6994}" presName="rootComposite1" presStyleCnt="0"/>
      <dgm:spPr/>
    </dgm:pt>
    <dgm:pt modelId="{08627D9D-DFA8-4BDD-9269-0D8F187D3FCD}" type="pres">
      <dgm:prSet presAssocID="{A60DDF92-1952-46F3-9913-0EC932FF6994}" presName="rootText1" presStyleLbl="node0" presStyleIdx="0" presStyleCnt="1" custScaleX="62093" custScaleY="4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4E7A-7B5B-42A0-891F-D7AF6996DE5E}" type="pres">
      <dgm:prSet presAssocID="{A60DDF92-1952-46F3-9913-0EC932FF699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CEDD06D-EE71-43F3-B629-55CC051E3426}" type="pres">
      <dgm:prSet presAssocID="{A60DDF92-1952-46F3-9913-0EC932FF6994}" presName="hierChild2" presStyleCnt="0"/>
      <dgm:spPr/>
    </dgm:pt>
    <dgm:pt modelId="{1A7D40F0-8EA0-41FB-ADEC-08B86671A2D4}" type="pres">
      <dgm:prSet presAssocID="{53C41146-D80D-46CF-A741-E2E1918795F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D6F1D3-1084-4F62-94CA-2E1784308D61}" type="pres">
      <dgm:prSet presAssocID="{C8C856F0-0187-4700-AB6B-4BBACE286561}" presName="hierRoot2" presStyleCnt="0">
        <dgm:presLayoutVars>
          <dgm:hierBranch val="init"/>
        </dgm:presLayoutVars>
      </dgm:prSet>
      <dgm:spPr/>
    </dgm:pt>
    <dgm:pt modelId="{AC159D0B-48EA-4D6E-B932-CA6FC438075D}" type="pres">
      <dgm:prSet presAssocID="{C8C856F0-0187-4700-AB6B-4BBACE286561}" presName="rootComposite" presStyleCnt="0"/>
      <dgm:spPr/>
    </dgm:pt>
    <dgm:pt modelId="{BC6F55B0-024E-4B63-A535-E948B8392D0D}" type="pres">
      <dgm:prSet presAssocID="{C8C856F0-0187-4700-AB6B-4BBACE286561}" presName="rootText" presStyleLbl="node2" presStyleIdx="0" presStyleCnt="1" custScaleX="62093" custScaleY="46651" custLinFactNeighborY="-24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08504A-DD77-4BBC-86C4-D944889CFD59}" type="pres">
      <dgm:prSet presAssocID="{C8C856F0-0187-4700-AB6B-4BBACE286561}" presName="rootConnector" presStyleLbl="node2" presStyleIdx="0" presStyleCnt="1"/>
      <dgm:spPr/>
      <dgm:t>
        <a:bodyPr/>
        <a:lstStyle/>
        <a:p>
          <a:endParaRPr lang="es-ES"/>
        </a:p>
      </dgm:t>
    </dgm:pt>
    <dgm:pt modelId="{05CD9D2F-8603-408D-9C63-54F851D24DB7}" type="pres">
      <dgm:prSet presAssocID="{C8C856F0-0187-4700-AB6B-4BBACE286561}" presName="hierChild4" presStyleCnt="0"/>
      <dgm:spPr/>
    </dgm:pt>
    <dgm:pt modelId="{13CA92CD-0B11-4583-8D1E-4C60795C2878}" type="pres">
      <dgm:prSet presAssocID="{57ADAB1A-9ACA-481E-A441-A30DAA559440}" presName="Name37" presStyleLbl="parChTrans1D3" presStyleIdx="0" presStyleCnt="1"/>
      <dgm:spPr/>
      <dgm:t>
        <a:bodyPr/>
        <a:lstStyle/>
        <a:p>
          <a:endParaRPr lang="es-ES"/>
        </a:p>
      </dgm:t>
    </dgm:pt>
    <dgm:pt modelId="{43BA4F64-8960-458B-B926-20FAF7B101A9}" type="pres">
      <dgm:prSet presAssocID="{7D35C75B-E2BB-4351-90A9-DCFB5D5825E5}" presName="hierRoot2" presStyleCnt="0">
        <dgm:presLayoutVars>
          <dgm:hierBranch/>
        </dgm:presLayoutVars>
      </dgm:prSet>
      <dgm:spPr/>
    </dgm:pt>
    <dgm:pt modelId="{53EDDAAC-0DB2-4076-9286-A9DF857E9D8B}" type="pres">
      <dgm:prSet presAssocID="{7D35C75B-E2BB-4351-90A9-DCFB5D5825E5}" presName="rootComposite" presStyleCnt="0"/>
      <dgm:spPr/>
    </dgm:pt>
    <dgm:pt modelId="{FE16B76B-9029-4F36-ACA0-EE3EA233AD93}" type="pres">
      <dgm:prSet presAssocID="{7D35C75B-E2BB-4351-90A9-DCFB5D5825E5}" presName="rootText" presStyleLbl="node3" presStyleIdx="0" presStyleCnt="1" custScaleX="36331" custScaleY="24676" custLinFactNeighborX="821" custLinFactNeighborY="-5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7E6DBF-90DE-47CD-A525-640D9CE13A7F}" type="pres">
      <dgm:prSet presAssocID="{7D35C75B-E2BB-4351-90A9-DCFB5D5825E5}" presName="rootConnector" presStyleLbl="node3" presStyleIdx="0" presStyleCnt="1"/>
      <dgm:spPr/>
      <dgm:t>
        <a:bodyPr/>
        <a:lstStyle/>
        <a:p>
          <a:endParaRPr lang="es-ES"/>
        </a:p>
      </dgm:t>
    </dgm:pt>
    <dgm:pt modelId="{610AE288-3CF2-4831-94B0-36941CFC63F6}" type="pres">
      <dgm:prSet presAssocID="{7D35C75B-E2BB-4351-90A9-DCFB5D5825E5}" presName="hierChild4" presStyleCnt="0"/>
      <dgm:spPr/>
    </dgm:pt>
    <dgm:pt modelId="{B20B6195-C6F1-43C0-A229-7B75122B0FEC}" type="pres">
      <dgm:prSet presAssocID="{D11285AD-7210-49A6-8985-FED28730454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F7B2E509-325D-46AE-9ECD-E63550D7BA9D}" type="pres">
      <dgm:prSet presAssocID="{F24D9134-148E-470E-AD40-CE887D238187}" presName="hierRoot2" presStyleCnt="0">
        <dgm:presLayoutVars>
          <dgm:hierBranch val="init"/>
        </dgm:presLayoutVars>
      </dgm:prSet>
      <dgm:spPr/>
    </dgm:pt>
    <dgm:pt modelId="{C8C04C4F-B684-446B-87E7-C15CC2E85285}" type="pres">
      <dgm:prSet presAssocID="{F24D9134-148E-470E-AD40-CE887D238187}" presName="rootComposite" presStyleCnt="0"/>
      <dgm:spPr/>
    </dgm:pt>
    <dgm:pt modelId="{E4704240-1437-4A39-AB98-E40AF6D37117}" type="pres">
      <dgm:prSet presAssocID="{F24D9134-148E-470E-AD40-CE887D238187}" presName="rootText" presStyleLbl="node4" presStyleIdx="0" presStyleCnt="1" custScaleX="69790" custScaleY="69830" custLinFactNeighborX="406" custLinFactNeighborY="-84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A5BE6-509F-419E-ADC5-CDB58C2B6BB4}" type="pres">
      <dgm:prSet presAssocID="{F24D9134-148E-470E-AD40-CE887D238187}" presName="rootConnector" presStyleLbl="node4" presStyleIdx="0" presStyleCnt="1"/>
      <dgm:spPr/>
      <dgm:t>
        <a:bodyPr/>
        <a:lstStyle/>
        <a:p>
          <a:endParaRPr lang="es-ES"/>
        </a:p>
      </dgm:t>
    </dgm:pt>
    <dgm:pt modelId="{28E3F2AD-5AE9-4C5A-AFCD-209B60A54F4C}" type="pres">
      <dgm:prSet presAssocID="{F24D9134-148E-470E-AD40-CE887D238187}" presName="hierChild4" presStyleCnt="0"/>
      <dgm:spPr/>
    </dgm:pt>
    <dgm:pt modelId="{52932306-FEA4-4864-A370-8A7E2CF131E3}" type="pres">
      <dgm:prSet presAssocID="{F24D9134-148E-470E-AD40-CE887D238187}" presName="hierChild5" presStyleCnt="0"/>
      <dgm:spPr/>
    </dgm:pt>
    <dgm:pt modelId="{568B4761-E6B1-47F9-AFD8-74EC1A648F9E}" type="pres">
      <dgm:prSet presAssocID="{7D35C75B-E2BB-4351-90A9-DCFB5D5825E5}" presName="hierChild5" presStyleCnt="0"/>
      <dgm:spPr/>
    </dgm:pt>
    <dgm:pt modelId="{7436F19D-6C83-495C-86C6-B8872053F976}" type="pres">
      <dgm:prSet presAssocID="{C8C856F0-0187-4700-AB6B-4BBACE286561}" presName="hierChild5" presStyleCnt="0"/>
      <dgm:spPr/>
    </dgm:pt>
    <dgm:pt modelId="{950AFCFF-9B19-48A3-B468-AB3FBEE102C0}" type="pres">
      <dgm:prSet presAssocID="{A60DDF92-1952-46F3-9913-0EC932FF6994}" presName="hierChild3" presStyleCnt="0"/>
      <dgm:spPr/>
    </dgm:pt>
  </dgm:ptLst>
  <dgm:cxnLst>
    <dgm:cxn modelId="{FE7D8ABF-472F-4CF1-9F0F-3834E461169E}" type="presOf" srcId="{A60DDF92-1952-46F3-9913-0EC932FF6994}" destId="{08627D9D-DFA8-4BDD-9269-0D8F187D3FCD}" srcOrd="0" destOrd="0" presId="urn:microsoft.com/office/officeart/2005/8/layout/orgChart1"/>
    <dgm:cxn modelId="{31EF4F93-7DBE-4F4B-BA26-A959EF0EEF96}" srcId="{A60DDF92-1952-46F3-9913-0EC932FF6994}" destId="{C8C856F0-0187-4700-AB6B-4BBACE286561}" srcOrd="0" destOrd="0" parTransId="{53C41146-D80D-46CF-A741-E2E1918795FF}" sibTransId="{9851CDEC-FF79-458F-BD93-8C102D6A7CB9}"/>
    <dgm:cxn modelId="{1B7DC56F-88B9-4F45-BBD4-41B9CF0DAA86}" type="presOf" srcId="{A60DDF92-1952-46F3-9913-0EC932FF6994}" destId="{5FEA4E7A-7B5B-42A0-891F-D7AF6996DE5E}" srcOrd="1" destOrd="0" presId="urn:microsoft.com/office/officeart/2005/8/layout/orgChart1"/>
    <dgm:cxn modelId="{157D30C0-87CC-45C8-8708-264FFDEC7916}" type="presOf" srcId="{C8C856F0-0187-4700-AB6B-4BBACE286561}" destId="{BC6F55B0-024E-4B63-A535-E948B8392D0D}" srcOrd="0" destOrd="0" presId="urn:microsoft.com/office/officeart/2005/8/layout/orgChart1"/>
    <dgm:cxn modelId="{58E1229E-7DEE-4F32-AF9E-1A14A1E22821}" type="presOf" srcId="{F24D9134-148E-470E-AD40-CE887D238187}" destId="{103A5BE6-509F-419E-ADC5-CDB58C2B6BB4}" srcOrd="1" destOrd="0" presId="urn:microsoft.com/office/officeart/2005/8/layout/orgChart1"/>
    <dgm:cxn modelId="{8A859343-17BA-4219-9878-1B48F129B609}" type="presOf" srcId="{7D35C75B-E2BB-4351-90A9-DCFB5D5825E5}" destId="{D37E6DBF-90DE-47CD-A525-640D9CE13A7F}" srcOrd="1" destOrd="0" presId="urn:microsoft.com/office/officeart/2005/8/layout/orgChart1"/>
    <dgm:cxn modelId="{438A2138-A4B1-48BA-9701-043E7E716C2C}" type="presOf" srcId="{D11285AD-7210-49A6-8985-FED287304546}" destId="{B20B6195-C6F1-43C0-A229-7B75122B0FEC}" srcOrd="0" destOrd="0" presId="urn:microsoft.com/office/officeart/2005/8/layout/orgChart1"/>
    <dgm:cxn modelId="{E0ECAF22-06C1-4752-A35C-CD85814BF51A}" type="presOf" srcId="{268794C2-FEE1-48B8-ADD8-BEB71FAB30A5}" destId="{153332B2-3688-4E0E-B9C9-0C3028A4CFE9}" srcOrd="0" destOrd="0" presId="urn:microsoft.com/office/officeart/2005/8/layout/orgChart1"/>
    <dgm:cxn modelId="{7D7324C6-F994-42A9-A0DA-FA87051E91FB}" type="presOf" srcId="{57ADAB1A-9ACA-481E-A441-A30DAA559440}" destId="{13CA92CD-0B11-4583-8D1E-4C60795C2878}" srcOrd="0" destOrd="0" presId="urn:microsoft.com/office/officeart/2005/8/layout/orgChart1"/>
    <dgm:cxn modelId="{9BD21C10-0FB6-4446-952B-FE10C3219095}" srcId="{7D35C75B-E2BB-4351-90A9-DCFB5D5825E5}" destId="{F24D9134-148E-470E-AD40-CE887D238187}" srcOrd="0" destOrd="0" parTransId="{D11285AD-7210-49A6-8985-FED287304546}" sibTransId="{AC7227E1-E633-4BBA-B9DE-EB507F2363E6}"/>
    <dgm:cxn modelId="{76C8A970-DCC6-4BC3-9088-C9C8495A33C1}" srcId="{268794C2-FEE1-48B8-ADD8-BEB71FAB30A5}" destId="{A60DDF92-1952-46F3-9913-0EC932FF6994}" srcOrd="0" destOrd="0" parTransId="{88B6449F-5804-4DBF-8B4E-E3B9005A863D}" sibTransId="{7F0C7D8A-6EAA-4F61-9F8F-BDBE79C2130B}"/>
    <dgm:cxn modelId="{4A786435-ED6F-4901-8920-6477CFFFF5BF}" type="presOf" srcId="{53C41146-D80D-46CF-A741-E2E1918795FF}" destId="{1A7D40F0-8EA0-41FB-ADEC-08B86671A2D4}" srcOrd="0" destOrd="0" presId="urn:microsoft.com/office/officeart/2005/8/layout/orgChart1"/>
    <dgm:cxn modelId="{0F04B610-A9EE-466F-9C32-9BED0696D7BA}" type="presOf" srcId="{C8C856F0-0187-4700-AB6B-4BBACE286561}" destId="{3708504A-DD77-4BBC-86C4-D944889CFD59}" srcOrd="1" destOrd="0" presId="urn:microsoft.com/office/officeart/2005/8/layout/orgChart1"/>
    <dgm:cxn modelId="{A11F731D-9AE5-4DA7-9108-157D0CB5553E}" type="presOf" srcId="{7D35C75B-E2BB-4351-90A9-DCFB5D5825E5}" destId="{FE16B76B-9029-4F36-ACA0-EE3EA233AD93}" srcOrd="0" destOrd="0" presId="urn:microsoft.com/office/officeart/2005/8/layout/orgChart1"/>
    <dgm:cxn modelId="{29C76E63-1CE7-4014-9393-B70EC977F88C}" srcId="{C8C856F0-0187-4700-AB6B-4BBACE286561}" destId="{7D35C75B-E2BB-4351-90A9-DCFB5D5825E5}" srcOrd="0" destOrd="0" parTransId="{57ADAB1A-9ACA-481E-A441-A30DAA559440}" sibTransId="{8B5C7E42-2BAB-45AD-B81E-5C114776B8A7}"/>
    <dgm:cxn modelId="{5B9E3B11-9BAE-4FE8-96F0-3F03A1D84F64}" type="presOf" srcId="{F24D9134-148E-470E-AD40-CE887D238187}" destId="{E4704240-1437-4A39-AB98-E40AF6D37117}" srcOrd="0" destOrd="0" presId="urn:microsoft.com/office/officeart/2005/8/layout/orgChart1"/>
    <dgm:cxn modelId="{BB4439F9-5B04-4876-B293-10E6E567CB2F}" type="presParOf" srcId="{153332B2-3688-4E0E-B9C9-0C3028A4CFE9}" destId="{940A45CE-7EC1-47F9-8025-AD79E68177AC}" srcOrd="0" destOrd="0" presId="urn:microsoft.com/office/officeart/2005/8/layout/orgChart1"/>
    <dgm:cxn modelId="{08590085-C635-4224-9A60-9F6D0595E193}" type="presParOf" srcId="{940A45CE-7EC1-47F9-8025-AD79E68177AC}" destId="{A17CB77C-E41F-412E-A817-B32B5298FB1E}" srcOrd="0" destOrd="0" presId="urn:microsoft.com/office/officeart/2005/8/layout/orgChart1"/>
    <dgm:cxn modelId="{BFF0BE01-3DC9-44B9-833A-D0BE22420E66}" type="presParOf" srcId="{A17CB77C-E41F-412E-A817-B32B5298FB1E}" destId="{08627D9D-DFA8-4BDD-9269-0D8F187D3FCD}" srcOrd="0" destOrd="0" presId="urn:microsoft.com/office/officeart/2005/8/layout/orgChart1"/>
    <dgm:cxn modelId="{6A70FF91-C35E-416F-B52D-D7BF6B477017}" type="presParOf" srcId="{A17CB77C-E41F-412E-A817-B32B5298FB1E}" destId="{5FEA4E7A-7B5B-42A0-891F-D7AF6996DE5E}" srcOrd="1" destOrd="0" presId="urn:microsoft.com/office/officeart/2005/8/layout/orgChart1"/>
    <dgm:cxn modelId="{A97728A8-5873-48E3-9BEF-0500B429EFB5}" type="presParOf" srcId="{940A45CE-7EC1-47F9-8025-AD79E68177AC}" destId="{7CEDD06D-EE71-43F3-B629-55CC051E3426}" srcOrd="1" destOrd="0" presId="urn:microsoft.com/office/officeart/2005/8/layout/orgChart1"/>
    <dgm:cxn modelId="{E07EC6F8-BDD9-4DBF-8C41-6161EA06A907}" type="presParOf" srcId="{7CEDD06D-EE71-43F3-B629-55CC051E3426}" destId="{1A7D40F0-8EA0-41FB-ADEC-08B86671A2D4}" srcOrd="0" destOrd="0" presId="urn:microsoft.com/office/officeart/2005/8/layout/orgChart1"/>
    <dgm:cxn modelId="{AB7717C1-3E94-43FF-A49C-4712F09F8416}" type="presParOf" srcId="{7CEDD06D-EE71-43F3-B629-55CC051E3426}" destId="{95D6F1D3-1084-4F62-94CA-2E1784308D61}" srcOrd="1" destOrd="0" presId="urn:microsoft.com/office/officeart/2005/8/layout/orgChart1"/>
    <dgm:cxn modelId="{5E95B820-60D2-4A6B-98E1-2E3DF1A24666}" type="presParOf" srcId="{95D6F1D3-1084-4F62-94CA-2E1784308D61}" destId="{AC159D0B-48EA-4D6E-B932-CA6FC438075D}" srcOrd="0" destOrd="0" presId="urn:microsoft.com/office/officeart/2005/8/layout/orgChart1"/>
    <dgm:cxn modelId="{30C8E086-C5AF-458D-8513-1B302A1ED45C}" type="presParOf" srcId="{AC159D0B-48EA-4D6E-B932-CA6FC438075D}" destId="{BC6F55B0-024E-4B63-A535-E948B8392D0D}" srcOrd="0" destOrd="0" presId="urn:microsoft.com/office/officeart/2005/8/layout/orgChart1"/>
    <dgm:cxn modelId="{71BED878-56CC-4880-8075-BD1BA1AA5EA3}" type="presParOf" srcId="{AC159D0B-48EA-4D6E-B932-CA6FC438075D}" destId="{3708504A-DD77-4BBC-86C4-D944889CFD59}" srcOrd="1" destOrd="0" presId="urn:microsoft.com/office/officeart/2005/8/layout/orgChart1"/>
    <dgm:cxn modelId="{3FEBDC52-E973-4D4C-A800-383174D1C407}" type="presParOf" srcId="{95D6F1D3-1084-4F62-94CA-2E1784308D61}" destId="{05CD9D2F-8603-408D-9C63-54F851D24DB7}" srcOrd="1" destOrd="0" presId="urn:microsoft.com/office/officeart/2005/8/layout/orgChart1"/>
    <dgm:cxn modelId="{A905FDF9-6BA8-4109-8934-EFA4CEFD0403}" type="presParOf" srcId="{05CD9D2F-8603-408D-9C63-54F851D24DB7}" destId="{13CA92CD-0B11-4583-8D1E-4C60795C2878}" srcOrd="0" destOrd="0" presId="urn:microsoft.com/office/officeart/2005/8/layout/orgChart1"/>
    <dgm:cxn modelId="{C1F0AF8D-DFDC-42F7-8E0D-FF0B0CDADAF5}" type="presParOf" srcId="{05CD9D2F-8603-408D-9C63-54F851D24DB7}" destId="{43BA4F64-8960-458B-B926-20FAF7B101A9}" srcOrd="1" destOrd="0" presId="urn:microsoft.com/office/officeart/2005/8/layout/orgChart1"/>
    <dgm:cxn modelId="{D964F78F-572D-4D1E-8E38-E201ABC6652C}" type="presParOf" srcId="{43BA4F64-8960-458B-B926-20FAF7B101A9}" destId="{53EDDAAC-0DB2-4076-9286-A9DF857E9D8B}" srcOrd="0" destOrd="0" presId="urn:microsoft.com/office/officeart/2005/8/layout/orgChart1"/>
    <dgm:cxn modelId="{EFD38AF3-2BA0-4644-AF86-910BD37D3499}" type="presParOf" srcId="{53EDDAAC-0DB2-4076-9286-A9DF857E9D8B}" destId="{FE16B76B-9029-4F36-ACA0-EE3EA233AD93}" srcOrd="0" destOrd="0" presId="urn:microsoft.com/office/officeart/2005/8/layout/orgChart1"/>
    <dgm:cxn modelId="{2A3F8976-02C3-4F1F-A897-227AEF704AF6}" type="presParOf" srcId="{53EDDAAC-0DB2-4076-9286-A9DF857E9D8B}" destId="{D37E6DBF-90DE-47CD-A525-640D9CE13A7F}" srcOrd="1" destOrd="0" presId="urn:microsoft.com/office/officeart/2005/8/layout/orgChart1"/>
    <dgm:cxn modelId="{760EBCC4-F734-4F71-8162-4D4CD9013D9D}" type="presParOf" srcId="{43BA4F64-8960-458B-B926-20FAF7B101A9}" destId="{610AE288-3CF2-4831-94B0-36941CFC63F6}" srcOrd="1" destOrd="0" presId="urn:microsoft.com/office/officeart/2005/8/layout/orgChart1"/>
    <dgm:cxn modelId="{334CE82A-CE13-4A61-B5B4-84ADBF6DBC17}" type="presParOf" srcId="{610AE288-3CF2-4831-94B0-36941CFC63F6}" destId="{B20B6195-C6F1-43C0-A229-7B75122B0FEC}" srcOrd="0" destOrd="0" presId="urn:microsoft.com/office/officeart/2005/8/layout/orgChart1"/>
    <dgm:cxn modelId="{3FA2FDE6-9410-4F5B-B7E1-A1F35762D717}" type="presParOf" srcId="{610AE288-3CF2-4831-94B0-36941CFC63F6}" destId="{F7B2E509-325D-46AE-9ECD-E63550D7BA9D}" srcOrd="1" destOrd="0" presId="urn:microsoft.com/office/officeart/2005/8/layout/orgChart1"/>
    <dgm:cxn modelId="{E8190AA9-4575-47F5-87B5-7C3FADC2A87A}" type="presParOf" srcId="{F7B2E509-325D-46AE-9ECD-E63550D7BA9D}" destId="{C8C04C4F-B684-446B-87E7-C15CC2E85285}" srcOrd="0" destOrd="0" presId="urn:microsoft.com/office/officeart/2005/8/layout/orgChart1"/>
    <dgm:cxn modelId="{44E5CEE7-C140-42C1-966A-F854F9AE17BF}" type="presParOf" srcId="{C8C04C4F-B684-446B-87E7-C15CC2E85285}" destId="{E4704240-1437-4A39-AB98-E40AF6D37117}" srcOrd="0" destOrd="0" presId="urn:microsoft.com/office/officeart/2005/8/layout/orgChart1"/>
    <dgm:cxn modelId="{78C2AF49-BAE7-49C3-AB93-E0EC32A13B50}" type="presParOf" srcId="{C8C04C4F-B684-446B-87E7-C15CC2E85285}" destId="{103A5BE6-509F-419E-ADC5-CDB58C2B6BB4}" srcOrd="1" destOrd="0" presId="urn:microsoft.com/office/officeart/2005/8/layout/orgChart1"/>
    <dgm:cxn modelId="{15D88770-25AA-4161-BF4F-739EEDBA8384}" type="presParOf" srcId="{F7B2E509-325D-46AE-9ECD-E63550D7BA9D}" destId="{28E3F2AD-5AE9-4C5A-AFCD-209B60A54F4C}" srcOrd="1" destOrd="0" presId="urn:microsoft.com/office/officeart/2005/8/layout/orgChart1"/>
    <dgm:cxn modelId="{626CBEFA-D443-4650-BE58-7BCDAF6458FA}" type="presParOf" srcId="{F7B2E509-325D-46AE-9ECD-E63550D7BA9D}" destId="{52932306-FEA4-4864-A370-8A7E2CF131E3}" srcOrd="2" destOrd="0" presId="urn:microsoft.com/office/officeart/2005/8/layout/orgChart1"/>
    <dgm:cxn modelId="{E6E65CB8-70A4-468D-B0F8-022E0B77A79A}" type="presParOf" srcId="{43BA4F64-8960-458B-B926-20FAF7B101A9}" destId="{568B4761-E6B1-47F9-AFD8-74EC1A648F9E}" srcOrd="2" destOrd="0" presId="urn:microsoft.com/office/officeart/2005/8/layout/orgChart1"/>
    <dgm:cxn modelId="{7D2DE551-E042-42AF-83F1-3B0EA8EB8A9D}" type="presParOf" srcId="{95D6F1D3-1084-4F62-94CA-2E1784308D61}" destId="{7436F19D-6C83-495C-86C6-B8872053F976}" srcOrd="2" destOrd="0" presId="urn:microsoft.com/office/officeart/2005/8/layout/orgChart1"/>
    <dgm:cxn modelId="{80EE3778-6943-44BC-BAD1-0D7D2ABB53CC}" type="presParOf" srcId="{940A45CE-7EC1-47F9-8025-AD79E68177AC}" destId="{950AFCFF-9B19-48A3-B468-AB3FBEE102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BED95F0-A7F4-434D-ADF5-ACF54DF426F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E96B5E-24EE-4020-9008-19DB84775DFF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Director(a) Operativo(a) Zona Sur</a:t>
          </a:r>
        </a:p>
      </dgm:t>
    </dgm:pt>
    <dgm:pt modelId="{493BF8F0-3368-413F-ACF7-F66B0F7C4EF7}" type="parTrans" cxnId="{BC993D18-69AA-4270-96F6-A338354A07C4}">
      <dgm:prSet/>
      <dgm:spPr/>
      <dgm:t>
        <a:bodyPr/>
        <a:lstStyle/>
        <a:p>
          <a:endParaRPr lang="es-ES" sz="1200"/>
        </a:p>
      </dgm:t>
    </dgm:pt>
    <dgm:pt modelId="{EEC1AC7C-56D5-4E5F-B206-0ADD88C5DA58}" type="sibTrans" cxnId="{BC993D18-69AA-4270-96F6-A338354A07C4}">
      <dgm:prSet/>
      <dgm:spPr/>
      <dgm:t>
        <a:bodyPr/>
        <a:lstStyle/>
        <a:p>
          <a:endParaRPr lang="es-ES" sz="1200"/>
        </a:p>
      </dgm:t>
    </dgm:pt>
    <dgm:pt modelId="{E0D419DD-6427-4CB9-A856-C144465B21D2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  <a:endParaRPr lang="es-ES" sz="1200" dirty="0"/>
        </a:p>
      </dgm:t>
    </dgm:pt>
    <dgm:pt modelId="{48A39552-0B19-4A38-9B3D-F2BE6D9DE5A5}" type="parTrans" cxnId="{26BC8B62-70B4-4936-A5E4-B264818FF905}">
      <dgm:prSet/>
      <dgm:spPr/>
      <dgm:t>
        <a:bodyPr/>
        <a:lstStyle/>
        <a:p>
          <a:endParaRPr lang="es-ES" sz="1200"/>
        </a:p>
      </dgm:t>
    </dgm:pt>
    <dgm:pt modelId="{61A07479-90F0-48E9-9BAB-E7E8199642D9}" type="sibTrans" cxnId="{26BC8B62-70B4-4936-A5E4-B264818FF905}">
      <dgm:prSet/>
      <dgm:spPr/>
      <dgm:t>
        <a:bodyPr/>
        <a:lstStyle/>
        <a:p>
          <a:endParaRPr lang="es-ES" sz="1200"/>
        </a:p>
      </dgm:t>
    </dgm:pt>
    <dgm:pt modelId="{C3FB533C-18F9-46D3-A701-5EADB85FFBA0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</a:t>
          </a: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(a) </a:t>
          </a:r>
          <a:r>
            <a:rPr kumimoji="1" lang="es-MX" altLang="es-MX" sz="1200" dirty="0" smtClean="0">
              <a:latin typeface="+mn-lt"/>
            </a:rPr>
            <a:t>Administrativo</a:t>
          </a: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(a)</a:t>
          </a:r>
        </a:p>
      </dgm:t>
    </dgm:pt>
    <dgm:pt modelId="{1BD5F694-8C71-4985-9F35-8552DF3620C5}" type="parTrans" cxnId="{07330297-0FA1-401E-90D1-C7B884F40105}">
      <dgm:prSet/>
      <dgm:spPr/>
      <dgm:t>
        <a:bodyPr/>
        <a:lstStyle/>
        <a:p>
          <a:endParaRPr lang="es-ES" sz="1200"/>
        </a:p>
      </dgm:t>
    </dgm:pt>
    <dgm:pt modelId="{0047D5A7-87D4-4B22-8D5E-6710E4301DD9}" type="sibTrans" cxnId="{07330297-0FA1-401E-90D1-C7B884F40105}">
      <dgm:prSet/>
      <dgm:spPr/>
      <dgm:t>
        <a:bodyPr/>
        <a:lstStyle/>
        <a:p>
          <a:endParaRPr lang="es-ES" sz="1200"/>
        </a:p>
      </dgm:t>
    </dgm:pt>
    <dgm:pt modelId="{4932F296-75E6-4921-B1F9-FFC7A0A70E72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</a:t>
          </a: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(a) </a:t>
          </a:r>
          <a:r>
            <a:rPr kumimoji="1" lang="es-MX" altLang="es-MX" sz="1200" dirty="0" smtClean="0">
              <a:latin typeface="+mn-lt"/>
            </a:rPr>
            <a:t>Operativo(a)</a:t>
          </a:r>
        </a:p>
      </dgm:t>
    </dgm:pt>
    <dgm:pt modelId="{CF366372-B76B-46AE-B31F-DA17198AD637}" type="parTrans" cxnId="{04266226-FD58-4BD0-ADBD-38EC80A92027}">
      <dgm:prSet/>
      <dgm:spPr/>
      <dgm:t>
        <a:bodyPr/>
        <a:lstStyle/>
        <a:p>
          <a:endParaRPr lang="es-ES" sz="1200"/>
        </a:p>
      </dgm:t>
    </dgm:pt>
    <dgm:pt modelId="{C53BDC54-B5F4-431B-9F79-BE6A90418B36}" type="sibTrans" cxnId="{04266226-FD58-4BD0-ADBD-38EC80A92027}">
      <dgm:prSet/>
      <dgm:spPr/>
      <dgm:t>
        <a:bodyPr/>
        <a:lstStyle/>
        <a:p>
          <a:endParaRPr lang="es-ES" sz="1200"/>
        </a:p>
      </dgm:t>
    </dgm:pt>
    <dgm:pt modelId="{D1A499EF-5E9A-4041-BCC8-C1E430FF7BCD}">
      <dgm:prSet custT="1"/>
      <dgm:spPr/>
      <dgm:t>
        <a:bodyPr/>
        <a:lstStyle/>
        <a:p>
          <a:r>
            <a:rPr lang="es-ES" sz="1200" dirty="0" smtClean="0"/>
            <a:t>Jefe de</a:t>
          </a:r>
        </a:p>
        <a:p>
          <a:r>
            <a:rPr lang="es-ES" sz="1200" dirty="0" smtClean="0"/>
            <a:t>Almacén</a:t>
          </a:r>
          <a:endParaRPr lang="es-ES" sz="1200" dirty="0"/>
        </a:p>
      </dgm:t>
    </dgm:pt>
    <dgm:pt modelId="{D9CE6DE0-FE42-4D05-A9B7-390046A4D51B}" type="parTrans" cxnId="{9C10EA24-E38E-412D-BEB2-175FF47D901E}">
      <dgm:prSet/>
      <dgm:spPr/>
      <dgm:t>
        <a:bodyPr/>
        <a:lstStyle/>
        <a:p>
          <a:endParaRPr lang="es-ES" sz="1200"/>
        </a:p>
      </dgm:t>
    </dgm:pt>
    <dgm:pt modelId="{E42CDD85-B81B-4366-9428-3A14774ABB15}" type="sibTrans" cxnId="{9C10EA24-E38E-412D-BEB2-175FF47D901E}">
      <dgm:prSet/>
      <dgm:spPr/>
      <dgm:t>
        <a:bodyPr/>
        <a:lstStyle/>
        <a:p>
          <a:endParaRPr lang="es-ES" sz="1200"/>
        </a:p>
      </dgm:t>
    </dgm:pt>
    <dgm:pt modelId="{DA8BFBDC-322D-4D5D-BBB6-33DFDC51F98C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</a:t>
          </a:r>
        </a:p>
        <a:p>
          <a:r>
            <a:rPr kumimoji="1" lang="es-MX" altLang="es-MX" sz="1200" dirty="0" smtClean="0">
              <a:latin typeface="+mn-lt"/>
            </a:rPr>
            <a:t>Taller</a:t>
          </a:r>
          <a:r>
            <a:rPr kumimoji="1" lang="es-MX" altLang="es-MX" sz="1200" b="1" dirty="0" smtClean="0">
              <a:latin typeface="+mn-lt"/>
            </a:rPr>
            <a:t> </a:t>
          </a:r>
          <a:r>
            <a:rPr kumimoji="1" lang="es-MX" altLang="es-MX" sz="1200" dirty="0" smtClean="0">
              <a:latin typeface="+mn-lt"/>
            </a:rPr>
            <a:t>Mecánico</a:t>
          </a:r>
          <a:endParaRPr lang="es-ES" sz="1200" dirty="0"/>
        </a:p>
      </dgm:t>
    </dgm:pt>
    <dgm:pt modelId="{C279E8F2-0DD1-4C71-8B24-FB7A4B672BA9}" type="parTrans" cxnId="{5A6267F3-38B3-44B9-BEF5-0522C33A98DD}">
      <dgm:prSet/>
      <dgm:spPr/>
      <dgm:t>
        <a:bodyPr/>
        <a:lstStyle/>
        <a:p>
          <a:endParaRPr lang="es-ES" sz="1200"/>
        </a:p>
      </dgm:t>
    </dgm:pt>
    <dgm:pt modelId="{9BA6C037-554A-4F9F-AFEB-F7BC1FE596B4}" type="sibTrans" cxnId="{5A6267F3-38B3-44B9-BEF5-0522C33A98DD}">
      <dgm:prSet/>
      <dgm:spPr/>
      <dgm:t>
        <a:bodyPr/>
        <a:lstStyle/>
        <a:p>
          <a:endParaRPr lang="es-ES" sz="1200"/>
        </a:p>
      </dgm:t>
    </dgm:pt>
    <dgm:pt modelId="{4352FF3D-64B0-4AE9-BC0F-8428DBA8CE77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</a:t>
          </a:r>
        </a:p>
      </dgm:t>
    </dgm:pt>
    <dgm:pt modelId="{3250EF5B-76F8-4F8B-8E36-CB0C89E46132}" type="parTrans" cxnId="{B911DF6A-7C5A-4866-89C5-AA86C47F04C0}">
      <dgm:prSet/>
      <dgm:spPr/>
      <dgm:t>
        <a:bodyPr/>
        <a:lstStyle/>
        <a:p>
          <a:endParaRPr lang="es-ES" sz="1200"/>
        </a:p>
      </dgm:t>
    </dgm:pt>
    <dgm:pt modelId="{2D195549-7CF2-4F3D-9D9A-55DEDFEF1BDA}" type="sibTrans" cxnId="{B911DF6A-7C5A-4866-89C5-AA86C47F04C0}">
      <dgm:prSet/>
      <dgm:spPr/>
      <dgm:t>
        <a:bodyPr/>
        <a:lstStyle/>
        <a:p>
          <a:endParaRPr lang="es-ES" sz="1200"/>
        </a:p>
      </dgm:t>
    </dgm:pt>
    <dgm:pt modelId="{FB72DAD9-6D06-4406-9AA8-B0076FCFA4EA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Imagen y Mantenimiento Urbano</a:t>
          </a:r>
          <a:endParaRPr lang="es-ES" sz="1200" dirty="0"/>
        </a:p>
      </dgm:t>
    </dgm:pt>
    <dgm:pt modelId="{1135C1A3-50EF-485C-8374-07D06B04667A}" type="parTrans" cxnId="{C43D8C6D-D081-42E2-95E1-1148AE2CADAB}">
      <dgm:prSet/>
      <dgm:spPr/>
      <dgm:t>
        <a:bodyPr/>
        <a:lstStyle/>
        <a:p>
          <a:endParaRPr lang="es-ES" sz="1200"/>
        </a:p>
      </dgm:t>
    </dgm:pt>
    <dgm:pt modelId="{FB43676A-24DF-4296-8E62-9A4C39D099BA}" type="sibTrans" cxnId="{C43D8C6D-D081-42E2-95E1-1148AE2CADAB}">
      <dgm:prSet/>
      <dgm:spPr/>
      <dgm:t>
        <a:bodyPr/>
        <a:lstStyle/>
        <a:p>
          <a:endParaRPr lang="es-ES" sz="1200"/>
        </a:p>
      </dgm:t>
    </dgm:pt>
    <dgm:pt modelId="{DDB87A43-C353-4503-9199-D1B726218F20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D0D0D"/>
              </a:solidFill>
              <a:latin typeface="+mn-lt"/>
            </a:rPr>
            <a:t>Área de Mantenimiento Vial</a:t>
          </a:r>
          <a:endParaRPr lang="es-ES" sz="1200" dirty="0"/>
        </a:p>
      </dgm:t>
    </dgm:pt>
    <dgm:pt modelId="{6D154DF1-62BB-4678-8C26-F13D35DB7813}" type="parTrans" cxnId="{CE84AA51-4123-4AF9-B32F-3E0854E3FE1F}">
      <dgm:prSet/>
      <dgm:spPr/>
      <dgm:t>
        <a:bodyPr/>
        <a:lstStyle/>
        <a:p>
          <a:endParaRPr lang="es-ES" sz="1200"/>
        </a:p>
      </dgm:t>
    </dgm:pt>
    <dgm:pt modelId="{0B0591B5-A049-4705-BE4F-6E2559295573}" type="sibTrans" cxnId="{CE84AA51-4123-4AF9-B32F-3E0854E3FE1F}">
      <dgm:prSet/>
      <dgm:spPr/>
      <dgm:t>
        <a:bodyPr/>
        <a:lstStyle/>
        <a:p>
          <a:endParaRPr lang="es-ES" sz="1200"/>
        </a:p>
      </dgm:t>
    </dgm:pt>
    <dgm:pt modelId="{A0D034E2-8F7A-4B21-B7E9-13AB65C42C2A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Jefe(a) de Barrido Manual y Mecánico</a:t>
          </a:r>
          <a:endParaRPr lang="es-ES" sz="1200" dirty="0"/>
        </a:p>
      </dgm:t>
    </dgm:pt>
    <dgm:pt modelId="{E8A76238-C3EB-4668-AC36-61AF902D2006}" type="parTrans" cxnId="{8F30031B-CA95-4B6B-9777-535940424430}">
      <dgm:prSet/>
      <dgm:spPr/>
      <dgm:t>
        <a:bodyPr/>
        <a:lstStyle/>
        <a:p>
          <a:endParaRPr lang="es-ES" sz="1200"/>
        </a:p>
      </dgm:t>
    </dgm:pt>
    <dgm:pt modelId="{0950EE15-82C5-4817-A98C-95DF5C2B4E46}" type="sibTrans" cxnId="{8F30031B-CA95-4B6B-9777-535940424430}">
      <dgm:prSet/>
      <dgm:spPr/>
      <dgm:t>
        <a:bodyPr/>
        <a:lstStyle/>
        <a:p>
          <a:endParaRPr lang="es-ES" sz="1200"/>
        </a:p>
      </dgm:t>
    </dgm:pt>
    <dgm:pt modelId="{A7509FDC-F616-405B-9635-FA381B9B4DD7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Zona</a:t>
          </a:r>
        </a:p>
      </dgm:t>
    </dgm:pt>
    <dgm:pt modelId="{63A9A45D-832B-4065-92BF-5613DC4F4964}" type="parTrans" cxnId="{A1CA152A-DF97-44CF-AB9F-A7FE6D1573C7}">
      <dgm:prSet/>
      <dgm:spPr/>
      <dgm:t>
        <a:bodyPr/>
        <a:lstStyle/>
        <a:p>
          <a:endParaRPr lang="es-ES"/>
        </a:p>
      </dgm:t>
    </dgm:pt>
    <dgm:pt modelId="{FA181197-D673-44C1-AED8-1FDFD0D069DD}" type="sibTrans" cxnId="{A1CA152A-DF97-44CF-AB9F-A7FE6D1573C7}">
      <dgm:prSet/>
      <dgm:spPr/>
      <dgm:t>
        <a:bodyPr/>
        <a:lstStyle/>
        <a:p>
          <a:endParaRPr lang="es-ES"/>
        </a:p>
      </dgm:t>
    </dgm:pt>
    <dgm:pt modelId="{67D22802-7F00-46FB-805F-02A919BC0FC3}" type="asst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B7CF3E5C-F5DA-43E2-8690-3520ED1D3328}" type="parTrans" cxnId="{E85A40D2-722E-4EB5-8DA2-EFEF4407A14D}">
      <dgm:prSet/>
      <dgm:spPr/>
      <dgm:t>
        <a:bodyPr/>
        <a:lstStyle/>
        <a:p>
          <a:endParaRPr lang="es-ES"/>
        </a:p>
      </dgm:t>
    </dgm:pt>
    <dgm:pt modelId="{68314A9D-B40B-439E-B560-27E5AAC8EA56}" type="sibTrans" cxnId="{E85A40D2-722E-4EB5-8DA2-EFEF4407A14D}">
      <dgm:prSet/>
      <dgm:spPr/>
      <dgm:t>
        <a:bodyPr/>
        <a:lstStyle/>
        <a:p>
          <a:endParaRPr lang="es-ES"/>
        </a:p>
      </dgm:t>
    </dgm:pt>
    <dgm:pt modelId="{55F5311F-3E15-4022-BB08-FE4C159128F4}" type="pres">
      <dgm:prSet presAssocID="{EBED95F0-A7F4-434D-ADF5-ACF54DF426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7AB9301-EA19-4958-B793-5628E0856662}" type="pres">
      <dgm:prSet presAssocID="{80E96B5E-24EE-4020-9008-19DB84775DFF}" presName="hierRoot1" presStyleCnt="0">
        <dgm:presLayoutVars>
          <dgm:hierBranch val="init"/>
        </dgm:presLayoutVars>
      </dgm:prSet>
      <dgm:spPr/>
    </dgm:pt>
    <dgm:pt modelId="{EB2EE442-A131-4C24-8272-E5397A2D1372}" type="pres">
      <dgm:prSet presAssocID="{80E96B5E-24EE-4020-9008-19DB84775DFF}" presName="rootComposite1" presStyleCnt="0"/>
      <dgm:spPr/>
    </dgm:pt>
    <dgm:pt modelId="{3CF0D10C-9B1D-4809-ACC9-A25244B8F64F}" type="pres">
      <dgm:prSet presAssocID="{80E96B5E-24EE-4020-9008-19DB84775DFF}" presName="rootText1" presStyleLbl="node0" presStyleIdx="0" presStyleCnt="1" custScaleX="17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02D744-A6E8-4C19-9C59-98443E00945D}" type="pres">
      <dgm:prSet presAssocID="{80E96B5E-24EE-4020-9008-19DB84775DF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94F33A-B909-4EFF-B9C5-CCBB0BDD27D3}" type="pres">
      <dgm:prSet presAssocID="{80E96B5E-24EE-4020-9008-19DB84775DFF}" presName="hierChild2" presStyleCnt="0"/>
      <dgm:spPr/>
    </dgm:pt>
    <dgm:pt modelId="{F57849F0-7119-4AF0-A194-359AB29E237C}" type="pres">
      <dgm:prSet presAssocID="{1BD5F694-8C71-4985-9F35-8552DF3620C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C519A93-0F97-4571-B809-3CD5A186FF72}" type="pres">
      <dgm:prSet presAssocID="{C3FB533C-18F9-46D3-A701-5EADB85FFBA0}" presName="hierRoot2" presStyleCnt="0">
        <dgm:presLayoutVars>
          <dgm:hierBranch/>
        </dgm:presLayoutVars>
      </dgm:prSet>
      <dgm:spPr/>
    </dgm:pt>
    <dgm:pt modelId="{F98A881C-B25D-49C4-BD37-AD714CEDAF32}" type="pres">
      <dgm:prSet presAssocID="{C3FB533C-18F9-46D3-A701-5EADB85FFBA0}" presName="rootComposite" presStyleCnt="0"/>
      <dgm:spPr/>
    </dgm:pt>
    <dgm:pt modelId="{5A36ECFA-A54B-42F4-AEFD-9DDE68C86A8A}" type="pres">
      <dgm:prSet presAssocID="{C3FB533C-18F9-46D3-A701-5EADB85FFBA0}" presName="rootText" presStyleLbl="node2" presStyleIdx="0" presStyleCnt="2" custScaleX="1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775341-9FC6-4289-8F64-B143A7FCF064}" type="pres">
      <dgm:prSet presAssocID="{C3FB533C-18F9-46D3-A701-5EADB85FFBA0}" presName="rootConnector" presStyleLbl="node2" presStyleIdx="0" presStyleCnt="2"/>
      <dgm:spPr/>
      <dgm:t>
        <a:bodyPr/>
        <a:lstStyle/>
        <a:p>
          <a:endParaRPr lang="es-ES"/>
        </a:p>
      </dgm:t>
    </dgm:pt>
    <dgm:pt modelId="{D3772A5D-793B-4CCB-8968-0E0D95773B36}" type="pres">
      <dgm:prSet presAssocID="{C3FB533C-18F9-46D3-A701-5EADB85FFBA0}" presName="hierChild4" presStyleCnt="0"/>
      <dgm:spPr/>
    </dgm:pt>
    <dgm:pt modelId="{04CA7328-E51B-497E-B520-E58FB629C7F8}" type="pres">
      <dgm:prSet presAssocID="{D9CE6DE0-FE42-4D05-A9B7-390046A4D51B}" presName="Name35" presStyleLbl="parChTrans1D3" presStyleIdx="0" presStyleCnt="7"/>
      <dgm:spPr/>
      <dgm:t>
        <a:bodyPr/>
        <a:lstStyle/>
        <a:p>
          <a:endParaRPr lang="es-ES"/>
        </a:p>
      </dgm:t>
    </dgm:pt>
    <dgm:pt modelId="{96D7B188-6861-41A3-B9D9-9CC119A067EE}" type="pres">
      <dgm:prSet presAssocID="{D1A499EF-5E9A-4041-BCC8-C1E430FF7BCD}" presName="hierRoot2" presStyleCnt="0">
        <dgm:presLayoutVars>
          <dgm:hierBranch val="init"/>
        </dgm:presLayoutVars>
      </dgm:prSet>
      <dgm:spPr/>
    </dgm:pt>
    <dgm:pt modelId="{AC284BB4-033F-46D6-AE16-769DA5326F39}" type="pres">
      <dgm:prSet presAssocID="{D1A499EF-5E9A-4041-BCC8-C1E430FF7BCD}" presName="rootComposite" presStyleCnt="0"/>
      <dgm:spPr/>
    </dgm:pt>
    <dgm:pt modelId="{A58AFE63-96CC-41D7-ABC9-A95FDCB2C57F}" type="pres">
      <dgm:prSet presAssocID="{D1A499EF-5E9A-4041-BCC8-C1E430FF7BC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F5A70-B4B8-40C6-B297-66A30B6A95A3}" type="pres">
      <dgm:prSet presAssocID="{D1A499EF-5E9A-4041-BCC8-C1E430FF7B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142D404B-0C03-4098-89E0-1C42A4531437}" type="pres">
      <dgm:prSet presAssocID="{D1A499EF-5E9A-4041-BCC8-C1E430FF7BCD}" presName="hierChild4" presStyleCnt="0"/>
      <dgm:spPr/>
    </dgm:pt>
    <dgm:pt modelId="{D97611EA-C46B-47CD-8945-8AB4EE5CE1CA}" type="pres">
      <dgm:prSet presAssocID="{D1A499EF-5E9A-4041-BCC8-C1E430FF7BCD}" presName="hierChild5" presStyleCnt="0"/>
      <dgm:spPr/>
    </dgm:pt>
    <dgm:pt modelId="{079BC309-CD18-4356-AED4-764D7D82837E}" type="pres">
      <dgm:prSet presAssocID="{C279E8F2-0DD1-4C71-8B24-FB7A4B672BA9}" presName="Name35" presStyleLbl="parChTrans1D3" presStyleIdx="1" presStyleCnt="7"/>
      <dgm:spPr/>
      <dgm:t>
        <a:bodyPr/>
        <a:lstStyle/>
        <a:p>
          <a:endParaRPr lang="es-ES"/>
        </a:p>
      </dgm:t>
    </dgm:pt>
    <dgm:pt modelId="{51386E8D-3098-40D0-A238-BE81A63CE7B3}" type="pres">
      <dgm:prSet presAssocID="{DA8BFBDC-322D-4D5D-BBB6-33DFDC51F98C}" presName="hierRoot2" presStyleCnt="0">
        <dgm:presLayoutVars>
          <dgm:hierBranch val="init"/>
        </dgm:presLayoutVars>
      </dgm:prSet>
      <dgm:spPr/>
    </dgm:pt>
    <dgm:pt modelId="{B89AC3C6-3534-4F2E-9BB6-03495B8850DF}" type="pres">
      <dgm:prSet presAssocID="{DA8BFBDC-322D-4D5D-BBB6-33DFDC51F98C}" presName="rootComposite" presStyleCnt="0"/>
      <dgm:spPr/>
    </dgm:pt>
    <dgm:pt modelId="{72F8EB95-617C-4319-A91F-51875F4826A6}" type="pres">
      <dgm:prSet presAssocID="{DA8BFBDC-322D-4D5D-BBB6-33DFDC51F98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B5370F-FF7D-414A-AD31-E432FBA98A55}" type="pres">
      <dgm:prSet presAssocID="{DA8BFBDC-322D-4D5D-BBB6-33DFDC51F98C}" presName="rootConnector" presStyleLbl="node3" presStyleIdx="1" presStyleCnt="2"/>
      <dgm:spPr/>
      <dgm:t>
        <a:bodyPr/>
        <a:lstStyle/>
        <a:p>
          <a:endParaRPr lang="es-ES"/>
        </a:p>
      </dgm:t>
    </dgm:pt>
    <dgm:pt modelId="{36A9EE95-1EDF-4E59-AE13-C5EA2178E9AF}" type="pres">
      <dgm:prSet presAssocID="{DA8BFBDC-322D-4D5D-BBB6-33DFDC51F98C}" presName="hierChild4" presStyleCnt="0"/>
      <dgm:spPr/>
    </dgm:pt>
    <dgm:pt modelId="{A2B63423-24BD-4189-92CA-09C413B2A09D}" type="pres">
      <dgm:prSet presAssocID="{DA8BFBDC-322D-4D5D-BBB6-33DFDC51F98C}" presName="hierChild5" presStyleCnt="0"/>
      <dgm:spPr/>
    </dgm:pt>
    <dgm:pt modelId="{3CF4969A-7ECF-44EA-9EAF-680FEAAB7E29}" type="pres">
      <dgm:prSet presAssocID="{C3FB533C-18F9-46D3-A701-5EADB85FFBA0}" presName="hierChild5" presStyleCnt="0"/>
      <dgm:spPr/>
    </dgm:pt>
    <dgm:pt modelId="{2ACEB645-B2C3-412E-A519-C1186815A9DA}" type="pres">
      <dgm:prSet presAssocID="{CF366372-B76B-46AE-B31F-DA17198AD63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0895F-F523-4AF1-9BE0-C9E4A1C1E695}" type="pres">
      <dgm:prSet presAssocID="{4932F296-75E6-4921-B1F9-FFC7A0A70E72}" presName="hierRoot2" presStyleCnt="0">
        <dgm:presLayoutVars>
          <dgm:hierBranch val="init"/>
        </dgm:presLayoutVars>
      </dgm:prSet>
      <dgm:spPr/>
    </dgm:pt>
    <dgm:pt modelId="{78EF8AC7-124B-4832-9A16-72431DD03E3D}" type="pres">
      <dgm:prSet presAssocID="{4932F296-75E6-4921-B1F9-FFC7A0A70E72}" presName="rootComposite" presStyleCnt="0"/>
      <dgm:spPr/>
    </dgm:pt>
    <dgm:pt modelId="{A029FB56-62F5-4E40-AB7C-12943360FA89}" type="pres">
      <dgm:prSet presAssocID="{4932F296-75E6-4921-B1F9-FFC7A0A70E72}" presName="rootText" presStyleLbl="node2" presStyleIdx="1" presStyleCnt="2" custScaleX="1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EAD4F-DB73-4361-BAC7-C10EDF11B6CC}" type="pres">
      <dgm:prSet presAssocID="{4932F296-75E6-4921-B1F9-FFC7A0A70E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585C7320-CEFD-4DC4-ACDA-B8FDBA2A17F5}" type="pres">
      <dgm:prSet presAssocID="{4932F296-75E6-4921-B1F9-FFC7A0A70E72}" presName="hierChild4" presStyleCnt="0"/>
      <dgm:spPr/>
    </dgm:pt>
    <dgm:pt modelId="{314F5E9E-9C7C-4DAA-8E22-4B7DC2CD01C1}" type="pres">
      <dgm:prSet presAssocID="{4932F296-75E6-4921-B1F9-FFC7A0A70E72}" presName="hierChild5" presStyleCnt="0"/>
      <dgm:spPr/>
    </dgm:pt>
    <dgm:pt modelId="{6A1F07B4-FBAB-4C23-A009-04EC09D5D548}" type="pres">
      <dgm:prSet presAssocID="{63A9A45D-832B-4065-92BF-5613DC4F4964}" presName="Name111" presStyleLbl="parChTrans1D3" presStyleIdx="2" presStyleCnt="7"/>
      <dgm:spPr/>
      <dgm:t>
        <a:bodyPr/>
        <a:lstStyle/>
        <a:p>
          <a:endParaRPr lang="es-ES"/>
        </a:p>
      </dgm:t>
    </dgm:pt>
    <dgm:pt modelId="{A7B673B1-1E9D-4092-B475-A903F17C757A}" type="pres">
      <dgm:prSet presAssocID="{A7509FDC-F616-405B-9635-FA381B9B4DD7}" presName="hierRoot3" presStyleCnt="0">
        <dgm:presLayoutVars>
          <dgm:hierBranch val="init"/>
        </dgm:presLayoutVars>
      </dgm:prSet>
      <dgm:spPr/>
    </dgm:pt>
    <dgm:pt modelId="{D6398E41-1432-4C4E-BCC1-8FB0B8AF5E60}" type="pres">
      <dgm:prSet presAssocID="{A7509FDC-F616-405B-9635-FA381B9B4DD7}" presName="rootComposite3" presStyleCnt="0"/>
      <dgm:spPr/>
    </dgm:pt>
    <dgm:pt modelId="{BC693C1B-BA89-435A-9EBB-A41D05EC66C3}" type="pres">
      <dgm:prSet presAssocID="{A7509FDC-F616-405B-9635-FA381B9B4DD7}" presName="rootText3" presStyleLbl="asst2" presStyleIdx="0" presStyleCnt="5" custScaleX="1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6087CA-20AE-486C-A17B-C49D55F6A2A0}" type="pres">
      <dgm:prSet presAssocID="{A7509FDC-F616-405B-9635-FA381B9B4DD7}" presName="rootConnector3" presStyleLbl="asst2" presStyleIdx="0" presStyleCnt="5"/>
      <dgm:spPr/>
      <dgm:t>
        <a:bodyPr/>
        <a:lstStyle/>
        <a:p>
          <a:endParaRPr lang="es-ES"/>
        </a:p>
      </dgm:t>
    </dgm:pt>
    <dgm:pt modelId="{CE7DA39D-80B2-41A6-A4D5-A54840418C0F}" type="pres">
      <dgm:prSet presAssocID="{A7509FDC-F616-405B-9635-FA381B9B4DD7}" presName="hierChild6" presStyleCnt="0"/>
      <dgm:spPr/>
    </dgm:pt>
    <dgm:pt modelId="{DBC6B262-D89E-4484-8ED7-F3D48BA5B305}" type="pres">
      <dgm:prSet presAssocID="{A7509FDC-F616-405B-9635-FA381B9B4DD7}" presName="hierChild7" presStyleCnt="0"/>
      <dgm:spPr/>
    </dgm:pt>
    <dgm:pt modelId="{92057989-7FD1-4B6C-9129-3FAB9266B1D0}" type="pres">
      <dgm:prSet presAssocID="{3250EF5B-76F8-4F8B-8E36-CB0C89E46132}" presName="Name111" presStyleLbl="parChTrans1D3" presStyleIdx="3" presStyleCnt="7"/>
      <dgm:spPr/>
      <dgm:t>
        <a:bodyPr/>
        <a:lstStyle/>
        <a:p>
          <a:endParaRPr lang="es-ES"/>
        </a:p>
      </dgm:t>
    </dgm:pt>
    <dgm:pt modelId="{4D543647-B432-4EEE-B4CD-62993AAEB514}" type="pres">
      <dgm:prSet presAssocID="{4352FF3D-64B0-4AE9-BC0F-8428DBA8CE77}" presName="hierRoot3" presStyleCnt="0">
        <dgm:presLayoutVars>
          <dgm:hierBranch val="init"/>
        </dgm:presLayoutVars>
      </dgm:prSet>
      <dgm:spPr/>
    </dgm:pt>
    <dgm:pt modelId="{35E93683-8225-418A-A3AE-45ADAC9692D4}" type="pres">
      <dgm:prSet presAssocID="{4352FF3D-64B0-4AE9-BC0F-8428DBA8CE77}" presName="rootComposite3" presStyleCnt="0"/>
      <dgm:spPr/>
    </dgm:pt>
    <dgm:pt modelId="{362F2D1E-052B-4F57-918E-F531DC8015DB}" type="pres">
      <dgm:prSet presAssocID="{4352FF3D-64B0-4AE9-BC0F-8428DBA8CE77}" presName="rootText3" presStyleLbl="asst2" presStyleIdx="1" presStyleCnt="5" custScaleX="1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27AFAE-1D3E-4FC2-972C-91862F887939}" type="pres">
      <dgm:prSet presAssocID="{4352FF3D-64B0-4AE9-BC0F-8428DBA8CE77}" presName="rootConnector3" presStyleLbl="asst2" presStyleIdx="1" presStyleCnt="5"/>
      <dgm:spPr/>
      <dgm:t>
        <a:bodyPr/>
        <a:lstStyle/>
        <a:p>
          <a:endParaRPr lang="es-ES"/>
        </a:p>
      </dgm:t>
    </dgm:pt>
    <dgm:pt modelId="{9087F9A0-BBFA-4C95-BD8E-A95E5CBC62B5}" type="pres">
      <dgm:prSet presAssocID="{4352FF3D-64B0-4AE9-BC0F-8428DBA8CE77}" presName="hierChild6" presStyleCnt="0"/>
      <dgm:spPr/>
    </dgm:pt>
    <dgm:pt modelId="{3C77C54C-CFF9-4D54-B8CD-D692B020A94D}" type="pres">
      <dgm:prSet presAssocID="{4352FF3D-64B0-4AE9-BC0F-8428DBA8CE77}" presName="hierChild7" presStyleCnt="0"/>
      <dgm:spPr/>
    </dgm:pt>
    <dgm:pt modelId="{419203F2-A19B-4DFD-AA73-5F68E0B55B7E}" type="pres">
      <dgm:prSet presAssocID="{1135C1A3-50EF-485C-8374-07D06B04667A}" presName="Name111" presStyleLbl="parChTrans1D3" presStyleIdx="4" presStyleCnt="7"/>
      <dgm:spPr/>
      <dgm:t>
        <a:bodyPr/>
        <a:lstStyle/>
        <a:p>
          <a:endParaRPr lang="es-ES"/>
        </a:p>
      </dgm:t>
    </dgm:pt>
    <dgm:pt modelId="{D2AE56C9-8880-4150-A781-BC8B0CED5026}" type="pres">
      <dgm:prSet presAssocID="{FB72DAD9-6D06-4406-9AA8-B0076FCFA4EA}" presName="hierRoot3" presStyleCnt="0">
        <dgm:presLayoutVars>
          <dgm:hierBranch val="init"/>
        </dgm:presLayoutVars>
      </dgm:prSet>
      <dgm:spPr/>
    </dgm:pt>
    <dgm:pt modelId="{2B0B8048-5D85-486D-B38D-98001C15C243}" type="pres">
      <dgm:prSet presAssocID="{FB72DAD9-6D06-4406-9AA8-B0076FCFA4EA}" presName="rootComposite3" presStyleCnt="0"/>
      <dgm:spPr/>
    </dgm:pt>
    <dgm:pt modelId="{52F095EB-63A3-4213-AE96-12E4373C0B61}" type="pres">
      <dgm:prSet presAssocID="{FB72DAD9-6D06-4406-9AA8-B0076FCFA4EA}" presName="rootText3" presStyleLbl="asst2" presStyleIdx="2" presStyleCnt="5" custScaleX="1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AE2AD2-1D15-4D81-BEE8-1C5A296117A1}" type="pres">
      <dgm:prSet presAssocID="{FB72DAD9-6D06-4406-9AA8-B0076FCFA4EA}" presName="rootConnector3" presStyleLbl="asst2" presStyleIdx="2" presStyleCnt="5"/>
      <dgm:spPr/>
      <dgm:t>
        <a:bodyPr/>
        <a:lstStyle/>
        <a:p>
          <a:endParaRPr lang="es-ES"/>
        </a:p>
      </dgm:t>
    </dgm:pt>
    <dgm:pt modelId="{FA188E84-DB02-4FD3-BB9D-2243C8F50EAA}" type="pres">
      <dgm:prSet presAssocID="{FB72DAD9-6D06-4406-9AA8-B0076FCFA4EA}" presName="hierChild6" presStyleCnt="0"/>
      <dgm:spPr/>
    </dgm:pt>
    <dgm:pt modelId="{DB1082B7-8054-44E9-8F30-3C56BFC1816A}" type="pres">
      <dgm:prSet presAssocID="{FB72DAD9-6D06-4406-9AA8-B0076FCFA4EA}" presName="hierChild7" presStyleCnt="0"/>
      <dgm:spPr/>
    </dgm:pt>
    <dgm:pt modelId="{F420A644-479D-4A1B-8B4E-470712F006A6}" type="pres">
      <dgm:prSet presAssocID="{6D154DF1-62BB-4678-8C26-F13D35DB7813}" presName="Name111" presStyleLbl="parChTrans1D3" presStyleIdx="5" presStyleCnt="7"/>
      <dgm:spPr/>
      <dgm:t>
        <a:bodyPr/>
        <a:lstStyle/>
        <a:p>
          <a:endParaRPr lang="es-ES"/>
        </a:p>
      </dgm:t>
    </dgm:pt>
    <dgm:pt modelId="{AAEC4B82-55FE-49C2-BDA0-DC089AF03024}" type="pres">
      <dgm:prSet presAssocID="{DDB87A43-C353-4503-9199-D1B726218F20}" presName="hierRoot3" presStyleCnt="0">
        <dgm:presLayoutVars>
          <dgm:hierBranch val="init"/>
        </dgm:presLayoutVars>
      </dgm:prSet>
      <dgm:spPr/>
    </dgm:pt>
    <dgm:pt modelId="{BC29A70E-0A5E-42C3-B44B-3945675B7193}" type="pres">
      <dgm:prSet presAssocID="{DDB87A43-C353-4503-9199-D1B726218F20}" presName="rootComposite3" presStyleCnt="0"/>
      <dgm:spPr/>
    </dgm:pt>
    <dgm:pt modelId="{54269E0B-2A82-4A5D-858E-AAB8D10E1EC0}" type="pres">
      <dgm:prSet presAssocID="{DDB87A43-C353-4503-9199-D1B726218F20}" presName="rootText3" presStyleLbl="asst2" presStyleIdx="3" presStyleCnt="5" custScaleX="1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371E4C-FB75-40F6-91BA-889F0707AFD2}" type="pres">
      <dgm:prSet presAssocID="{DDB87A43-C353-4503-9199-D1B726218F20}" presName="rootConnector3" presStyleLbl="asst2" presStyleIdx="3" presStyleCnt="5"/>
      <dgm:spPr/>
      <dgm:t>
        <a:bodyPr/>
        <a:lstStyle/>
        <a:p>
          <a:endParaRPr lang="es-ES"/>
        </a:p>
      </dgm:t>
    </dgm:pt>
    <dgm:pt modelId="{2720A4E9-F17D-4EBE-B2CA-EB98B99CD7E4}" type="pres">
      <dgm:prSet presAssocID="{DDB87A43-C353-4503-9199-D1B726218F20}" presName="hierChild6" presStyleCnt="0"/>
      <dgm:spPr/>
    </dgm:pt>
    <dgm:pt modelId="{EB0031B1-F030-4142-9D8B-A3621C37776B}" type="pres">
      <dgm:prSet presAssocID="{DDB87A43-C353-4503-9199-D1B726218F20}" presName="hierChild7" presStyleCnt="0"/>
      <dgm:spPr/>
    </dgm:pt>
    <dgm:pt modelId="{6874922B-3989-444A-A63C-F21492E3DB00}" type="pres">
      <dgm:prSet presAssocID="{E8A76238-C3EB-4668-AC36-61AF902D2006}" presName="Name111" presStyleLbl="parChTrans1D3" presStyleIdx="6" presStyleCnt="7"/>
      <dgm:spPr/>
      <dgm:t>
        <a:bodyPr/>
        <a:lstStyle/>
        <a:p>
          <a:endParaRPr lang="es-ES"/>
        </a:p>
      </dgm:t>
    </dgm:pt>
    <dgm:pt modelId="{51BC77C6-0EEE-44B6-A102-63C29040F45A}" type="pres">
      <dgm:prSet presAssocID="{A0D034E2-8F7A-4B21-B7E9-13AB65C42C2A}" presName="hierRoot3" presStyleCnt="0">
        <dgm:presLayoutVars>
          <dgm:hierBranch val="init"/>
        </dgm:presLayoutVars>
      </dgm:prSet>
      <dgm:spPr/>
    </dgm:pt>
    <dgm:pt modelId="{5298CA61-BAE0-4F4A-9CFF-4B22C82B9515}" type="pres">
      <dgm:prSet presAssocID="{A0D034E2-8F7A-4B21-B7E9-13AB65C42C2A}" presName="rootComposite3" presStyleCnt="0"/>
      <dgm:spPr/>
    </dgm:pt>
    <dgm:pt modelId="{74169B04-2283-444E-962A-A23B99ED50E2}" type="pres">
      <dgm:prSet presAssocID="{A0D034E2-8F7A-4B21-B7E9-13AB65C42C2A}" presName="rootText3" presStyleLbl="asst2" presStyleIdx="4" presStyleCnt="5" custScaleX="1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C32E7-87F2-4F86-AB77-109063E4D8E8}" type="pres">
      <dgm:prSet presAssocID="{A0D034E2-8F7A-4B21-B7E9-13AB65C42C2A}" presName="rootConnector3" presStyleLbl="asst2" presStyleIdx="4" presStyleCnt="5"/>
      <dgm:spPr/>
      <dgm:t>
        <a:bodyPr/>
        <a:lstStyle/>
        <a:p>
          <a:endParaRPr lang="es-ES"/>
        </a:p>
      </dgm:t>
    </dgm:pt>
    <dgm:pt modelId="{0FFDC064-841F-4C35-B109-AA565478AA03}" type="pres">
      <dgm:prSet presAssocID="{A0D034E2-8F7A-4B21-B7E9-13AB65C42C2A}" presName="hierChild6" presStyleCnt="0"/>
      <dgm:spPr/>
    </dgm:pt>
    <dgm:pt modelId="{DA314390-362C-4FA0-BA4B-AB3EDCB4E91B}" type="pres">
      <dgm:prSet presAssocID="{A0D034E2-8F7A-4B21-B7E9-13AB65C42C2A}" presName="hierChild7" presStyleCnt="0"/>
      <dgm:spPr/>
    </dgm:pt>
    <dgm:pt modelId="{232DE19B-8D54-4056-9D49-97015D443AC9}" type="pres">
      <dgm:prSet presAssocID="{80E96B5E-24EE-4020-9008-19DB84775DFF}" presName="hierChild3" presStyleCnt="0"/>
      <dgm:spPr/>
    </dgm:pt>
    <dgm:pt modelId="{71A9671C-7030-4B3B-A432-8B111A7F23A9}" type="pres">
      <dgm:prSet presAssocID="{48A39552-0B19-4A38-9B3D-F2BE6D9DE5A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336DAC0-2F23-4E9B-A664-EEDD9B9BED74}" type="pres">
      <dgm:prSet presAssocID="{E0D419DD-6427-4CB9-A856-C144465B21D2}" presName="hierRoot3" presStyleCnt="0">
        <dgm:presLayoutVars>
          <dgm:hierBranch val="init"/>
        </dgm:presLayoutVars>
      </dgm:prSet>
      <dgm:spPr/>
    </dgm:pt>
    <dgm:pt modelId="{81B8BF38-9742-4E48-A3CF-1EBC7B3DF59C}" type="pres">
      <dgm:prSet presAssocID="{E0D419DD-6427-4CB9-A856-C144465B21D2}" presName="rootComposite3" presStyleCnt="0"/>
      <dgm:spPr/>
    </dgm:pt>
    <dgm:pt modelId="{C3913311-2C0B-42F9-8834-573A5E648B53}" type="pres">
      <dgm:prSet presAssocID="{E0D419DD-6427-4CB9-A856-C144465B21D2}" presName="rootText3" presStyleLbl="asst1" presStyleIdx="0" presStyleCnt="2" custScaleX="1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67E08A-26CC-4C37-BB8A-D8FD97CB3B7A}" type="pres">
      <dgm:prSet presAssocID="{E0D419DD-6427-4CB9-A856-C144465B21D2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09BA040-A405-4C3F-9F68-376AC1A0E82A}" type="pres">
      <dgm:prSet presAssocID="{E0D419DD-6427-4CB9-A856-C144465B21D2}" presName="hierChild6" presStyleCnt="0"/>
      <dgm:spPr/>
    </dgm:pt>
    <dgm:pt modelId="{D2534EEE-4944-42D5-84F9-1409D1AA31E2}" type="pres">
      <dgm:prSet presAssocID="{E0D419DD-6427-4CB9-A856-C144465B21D2}" presName="hierChild7" presStyleCnt="0"/>
      <dgm:spPr/>
    </dgm:pt>
    <dgm:pt modelId="{98C42F21-C84C-4873-AC12-F49BAEDCE55B}" type="pres">
      <dgm:prSet presAssocID="{B7CF3E5C-F5DA-43E2-8690-3520ED1D332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639BC34-557F-4C2B-B7A2-CD80A6F75AAD}" type="pres">
      <dgm:prSet presAssocID="{67D22802-7F00-46FB-805F-02A919BC0FC3}" presName="hierRoot3" presStyleCnt="0">
        <dgm:presLayoutVars>
          <dgm:hierBranch val="init"/>
        </dgm:presLayoutVars>
      </dgm:prSet>
      <dgm:spPr/>
    </dgm:pt>
    <dgm:pt modelId="{E0580FEF-8B7E-42F6-B8CF-EC271E622125}" type="pres">
      <dgm:prSet presAssocID="{67D22802-7F00-46FB-805F-02A919BC0FC3}" presName="rootComposite3" presStyleCnt="0"/>
      <dgm:spPr/>
    </dgm:pt>
    <dgm:pt modelId="{200528A6-9B32-4F03-B1B6-D18E86000294}" type="pres">
      <dgm:prSet presAssocID="{67D22802-7F00-46FB-805F-02A919BC0FC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C43C0D-F1C7-4E58-BCB2-1A424D21C5C8}" type="pres">
      <dgm:prSet presAssocID="{67D22802-7F00-46FB-805F-02A919BC0FC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4322FE6-2B37-4E9F-BFA5-3BD0FE0765E6}" type="pres">
      <dgm:prSet presAssocID="{67D22802-7F00-46FB-805F-02A919BC0FC3}" presName="hierChild6" presStyleCnt="0"/>
      <dgm:spPr/>
    </dgm:pt>
    <dgm:pt modelId="{5B63AD46-0B22-404E-95C9-F8A1C54F9AFF}" type="pres">
      <dgm:prSet presAssocID="{67D22802-7F00-46FB-805F-02A919BC0FC3}" presName="hierChild7" presStyleCnt="0"/>
      <dgm:spPr/>
    </dgm:pt>
  </dgm:ptLst>
  <dgm:cxnLst>
    <dgm:cxn modelId="{DCFB3582-CFD2-4FC0-8B0D-1077A2A5F7D0}" type="presOf" srcId="{67D22802-7F00-46FB-805F-02A919BC0FC3}" destId="{200528A6-9B32-4F03-B1B6-D18E86000294}" srcOrd="0" destOrd="0" presId="urn:microsoft.com/office/officeart/2005/8/layout/orgChart1"/>
    <dgm:cxn modelId="{F26522E5-ABEB-43E4-8939-DBB9EB50A128}" type="presOf" srcId="{DDB87A43-C353-4503-9199-D1B726218F20}" destId="{54269E0B-2A82-4A5D-858E-AAB8D10E1EC0}" srcOrd="0" destOrd="0" presId="urn:microsoft.com/office/officeart/2005/8/layout/orgChart1"/>
    <dgm:cxn modelId="{BC993D18-69AA-4270-96F6-A338354A07C4}" srcId="{EBED95F0-A7F4-434D-ADF5-ACF54DF426F5}" destId="{80E96B5E-24EE-4020-9008-19DB84775DFF}" srcOrd="0" destOrd="0" parTransId="{493BF8F0-3368-413F-ACF7-F66B0F7C4EF7}" sibTransId="{EEC1AC7C-56D5-4E5F-B206-0ADD88C5DA58}"/>
    <dgm:cxn modelId="{CD2E4668-17F8-476A-AB54-CFA762C0C527}" type="presOf" srcId="{FB72DAD9-6D06-4406-9AA8-B0076FCFA4EA}" destId="{C2AE2AD2-1D15-4D81-BEE8-1C5A296117A1}" srcOrd="1" destOrd="0" presId="urn:microsoft.com/office/officeart/2005/8/layout/orgChart1"/>
    <dgm:cxn modelId="{6A094B3A-1C2A-4068-8704-C44FC7A20F3D}" type="presOf" srcId="{4932F296-75E6-4921-B1F9-FFC7A0A70E72}" destId="{E10EAD4F-DB73-4361-BAC7-C10EDF11B6CC}" srcOrd="1" destOrd="0" presId="urn:microsoft.com/office/officeart/2005/8/layout/orgChart1"/>
    <dgm:cxn modelId="{FF70376E-40F6-4ED9-B5E5-0097BFCD7F56}" type="presOf" srcId="{A0D034E2-8F7A-4B21-B7E9-13AB65C42C2A}" destId="{74169B04-2283-444E-962A-A23B99ED50E2}" srcOrd="0" destOrd="0" presId="urn:microsoft.com/office/officeart/2005/8/layout/orgChart1"/>
    <dgm:cxn modelId="{256C9300-0E20-4FE5-8F58-57EB201CAFE6}" type="presOf" srcId="{4352FF3D-64B0-4AE9-BC0F-8428DBA8CE77}" destId="{362F2D1E-052B-4F57-918E-F531DC8015DB}" srcOrd="0" destOrd="0" presId="urn:microsoft.com/office/officeart/2005/8/layout/orgChart1"/>
    <dgm:cxn modelId="{9C10EA24-E38E-412D-BEB2-175FF47D901E}" srcId="{C3FB533C-18F9-46D3-A701-5EADB85FFBA0}" destId="{D1A499EF-5E9A-4041-BCC8-C1E430FF7BCD}" srcOrd="0" destOrd="0" parTransId="{D9CE6DE0-FE42-4D05-A9B7-390046A4D51B}" sibTransId="{E42CDD85-B81B-4366-9428-3A14774ABB15}"/>
    <dgm:cxn modelId="{0A204322-A18A-43C3-A230-D150A820F2E5}" type="presOf" srcId="{63A9A45D-832B-4065-92BF-5613DC4F4964}" destId="{6A1F07B4-FBAB-4C23-A009-04EC09D5D548}" srcOrd="0" destOrd="0" presId="urn:microsoft.com/office/officeart/2005/8/layout/orgChart1"/>
    <dgm:cxn modelId="{B438F14A-AF9F-4847-9B40-EE5EA53489A8}" type="presOf" srcId="{CF366372-B76B-46AE-B31F-DA17198AD637}" destId="{2ACEB645-B2C3-412E-A519-C1186815A9DA}" srcOrd="0" destOrd="0" presId="urn:microsoft.com/office/officeart/2005/8/layout/orgChart1"/>
    <dgm:cxn modelId="{8F1E6ED4-8048-485A-8805-E8EC01765258}" type="presOf" srcId="{6D154DF1-62BB-4678-8C26-F13D35DB7813}" destId="{F420A644-479D-4A1B-8B4E-470712F006A6}" srcOrd="0" destOrd="0" presId="urn:microsoft.com/office/officeart/2005/8/layout/orgChart1"/>
    <dgm:cxn modelId="{41999B03-0B6D-4489-B8D4-D44F002A438B}" type="presOf" srcId="{1135C1A3-50EF-485C-8374-07D06B04667A}" destId="{419203F2-A19B-4DFD-AA73-5F68E0B55B7E}" srcOrd="0" destOrd="0" presId="urn:microsoft.com/office/officeart/2005/8/layout/orgChart1"/>
    <dgm:cxn modelId="{7F69E2A1-5B50-4731-9B81-44394F08BB39}" type="presOf" srcId="{4352FF3D-64B0-4AE9-BC0F-8428DBA8CE77}" destId="{1627AFAE-1D3E-4FC2-972C-91862F887939}" srcOrd="1" destOrd="0" presId="urn:microsoft.com/office/officeart/2005/8/layout/orgChart1"/>
    <dgm:cxn modelId="{F8DC04F8-73A4-4439-8683-9DA877462326}" type="presOf" srcId="{80E96B5E-24EE-4020-9008-19DB84775DFF}" destId="{3CF0D10C-9B1D-4809-ACC9-A25244B8F64F}" srcOrd="0" destOrd="0" presId="urn:microsoft.com/office/officeart/2005/8/layout/orgChart1"/>
    <dgm:cxn modelId="{74D54935-EF93-4214-B6FD-69248F4AC047}" type="presOf" srcId="{C3FB533C-18F9-46D3-A701-5EADB85FFBA0}" destId="{5A36ECFA-A54B-42F4-AEFD-9DDE68C86A8A}" srcOrd="0" destOrd="0" presId="urn:microsoft.com/office/officeart/2005/8/layout/orgChart1"/>
    <dgm:cxn modelId="{B911DF6A-7C5A-4866-89C5-AA86C47F04C0}" srcId="{4932F296-75E6-4921-B1F9-FFC7A0A70E72}" destId="{4352FF3D-64B0-4AE9-BC0F-8428DBA8CE77}" srcOrd="1" destOrd="0" parTransId="{3250EF5B-76F8-4F8B-8E36-CB0C89E46132}" sibTransId="{2D195549-7CF2-4F3D-9D9A-55DEDFEF1BDA}"/>
    <dgm:cxn modelId="{C99E7076-7DB4-4C8E-A1EA-B57F4E624457}" type="presOf" srcId="{DA8BFBDC-322D-4D5D-BBB6-33DFDC51F98C}" destId="{D5B5370F-FF7D-414A-AD31-E432FBA98A55}" srcOrd="1" destOrd="0" presId="urn:microsoft.com/office/officeart/2005/8/layout/orgChart1"/>
    <dgm:cxn modelId="{863A827B-6863-49D2-B987-1B2CC560A7B6}" type="presOf" srcId="{FB72DAD9-6D06-4406-9AA8-B0076FCFA4EA}" destId="{52F095EB-63A3-4213-AE96-12E4373C0B61}" srcOrd="0" destOrd="0" presId="urn:microsoft.com/office/officeart/2005/8/layout/orgChart1"/>
    <dgm:cxn modelId="{0254470B-C704-4E7B-BEA9-7AE88FE73149}" type="presOf" srcId="{E0D419DD-6427-4CB9-A856-C144465B21D2}" destId="{C3913311-2C0B-42F9-8834-573A5E648B53}" srcOrd="0" destOrd="0" presId="urn:microsoft.com/office/officeart/2005/8/layout/orgChart1"/>
    <dgm:cxn modelId="{2344585E-8650-4CF3-9A1F-5CA0646DB74F}" type="presOf" srcId="{C3FB533C-18F9-46D3-A701-5EADB85FFBA0}" destId="{B0775341-9FC6-4289-8F64-B143A7FCF064}" srcOrd="1" destOrd="0" presId="urn:microsoft.com/office/officeart/2005/8/layout/orgChart1"/>
    <dgm:cxn modelId="{860B7A0B-DB55-482D-A982-377957C73D18}" type="presOf" srcId="{1BD5F694-8C71-4985-9F35-8552DF3620C5}" destId="{F57849F0-7119-4AF0-A194-359AB29E237C}" srcOrd="0" destOrd="0" presId="urn:microsoft.com/office/officeart/2005/8/layout/orgChart1"/>
    <dgm:cxn modelId="{4DA6E039-2943-48CF-B8AB-F4E3FDA5C156}" type="presOf" srcId="{E8A76238-C3EB-4668-AC36-61AF902D2006}" destId="{6874922B-3989-444A-A63C-F21492E3DB00}" srcOrd="0" destOrd="0" presId="urn:microsoft.com/office/officeart/2005/8/layout/orgChart1"/>
    <dgm:cxn modelId="{A1CA152A-DF97-44CF-AB9F-A7FE6D1573C7}" srcId="{4932F296-75E6-4921-B1F9-FFC7A0A70E72}" destId="{A7509FDC-F616-405B-9635-FA381B9B4DD7}" srcOrd="0" destOrd="0" parTransId="{63A9A45D-832B-4065-92BF-5613DC4F4964}" sibTransId="{FA181197-D673-44C1-AED8-1FDFD0D069DD}"/>
    <dgm:cxn modelId="{04266226-FD58-4BD0-ADBD-38EC80A92027}" srcId="{80E96B5E-24EE-4020-9008-19DB84775DFF}" destId="{4932F296-75E6-4921-B1F9-FFC7A0A70E72}" srcOrd="3" destOrd="0" parTransId="{CF366372-B76B-46AE-B31F-DA17198AD637}" sibTransId="{C53BDC54-B5F4-431B-9F79-BE6A90418B36}"/>
    <dgm:cxn modelId="{C43D8C6D-D081-42E2-95E1-1148AE2CADAB}" srcId="{4932F296-75E6-4921-B1F9-FFC7A0A70E72}" destId="{FB72DAD9-6D06-4406-9AA8-B0076FCFA4EA}" srcOrd="2" destOrd="0" parTransId="{1135C1A3-50EF-485C-8374-07D06B04667A}" sibTransId="{FB43676A-24DF-4296-8E62-9A4C39D099BA}"/>
    <dgm:cxn modelId="{764134DA-32B5-4C92-B119-D3CAA94ED80D}" type="presOf" srcId="{D1A499EF-5E9A-4041-BCC8-C1E430FF7BCD}" destId="{A58AFE63-96CC-41D7-ABC9-A95FDCB2C57F}" srcOrd="0" destOrd="0" presId="urn:microsoft.com/office/officeart/2005/8/layout/orgChart1"/>
    <dgm:cxn modelId="{AFF95D24-7CB9-49A2-BD4F-7AE67A0A6C0B}" type="presOf" srcId="{D1A499EF-5E9A-4041-BCC8-C1E430FF7BCD}" destId="{BEFF5A70-B4B8-40C6-B297-66A30B6A95A3}" srcOrd="1" destOrd="0" presId="urn:microsoft.com/office/officeart/2005/8/layout/orgChart1"/>
    <dgm:cxn modelId="{0DD7B15A-595A-4713-A31E-36441CD2358F}" type="presOf" srcId="{E0D419DD-6427-4CB9-A856-C144465B21D2}" destId="{DB67E08A-26CC-4C37-BB8A-D8FD97CB3B7A}" srcOrd="1" destOrd="0" presId="urn:microsoft.com/office/officeart/2005/8/layout/orgChart1"/>
    <dgm:cxn modelId="{9DD55792-134F-4B76-809A-434FB0B76534}" type="presOf" srcId="{80E96B5E-24EE-4020-9008-19DB84775DFF}" destId="{9C02D744-A6E8-4C19-9C59-98443E00945D}" srcOrd="1" destOrd="0" presId="urn:microsoft.com/office/officeart/2005/8/layout/orgChart1"/>
    <dgm:cxn modelId="{26BC8B62-70B4-4936-A5E4-B264818FF905}" srcId="{80E96B5E-24EE-4020-9008-19DB84775DFF}" destId="{E0D419DD-6427-4CB9-A856-C144465B21D2}" srcOrd="0" destOrd="0" parTransId="{48A39552-0B19-4A38-9B3D-F2BE6D9DE5A5}" sibTransId="{61A07479-90F0-48E9-9BAB-E7E8199642D9}"/>
    <dgm:cxn modelId="{EFCC9592-218C-412C-85FA-2C5F8608ACE5}" type="presOf" srcId="{D9CE6DE0-FE42-4D05-A9B7-390046A4D51B}" destId="{04CA7328-E51B-497E-B520-E58FB629C7F8}" srcOrd="0" destOrd="0" presId="urn:microsoft.com/office/officeart/2005/8/layout/orgChart1"/>
    <dgm:cxn modelId="{DEB478A6-648D-442D-A7F4-9301C7DDB82D}" type="presOf" srcId="{3250EF5B-76F8-4F8B-8E36-CB0C89E46132}" destId="{92057989-7FD1-4B6C-9129-3FAB9266B1D0}" srcOrd="0" destOrd="0" presId="urn:microsoft.com/office/officeart/2005/8/layout/orgChart1"/>
    <dgm:cxn modelId="{5A6267F3-38B3-44B9-BEF5-0522C33A98DD}" srcId="{C3FB533C-18F9-46D3-A701-5EADB85FFBA0}" destId="{DA8BFBDC-322D-4D5D-BBB6-33DFDC51F98C}" srcOrd="1" destOrd="0" parTransId="{C279E8F2-0DD1-4C71-8B24-FB7A4B672BA9}" sibTransId="{9BA6C037-554A-4F9F-AFEB-F7BC1FE596B4}"/>
    <dgm:cxn modelId="{5E2B14E2-5435-40F2-B8EC-95B428ED14D0}" type="presOf" srcId="{67D22802-7F00-46FB-805F-02A919BC0FC3}" destId="{1EC43C0D-F1C7-4E58-BCB2-1A424D21C5C8}" srcOrd="1" destOrd="0" presId="urn:microsoft.com/office/officeart/2005/8/layout/orgChart1"/>
    <dgm:cxn modelId="{4E29FB18-F045-40B2-A9B0-3D709BF8A5EB}" type="presOf" srcId="{A0D034E2-8F7A-4B21-B7E9-13AB65C42C2A}" destId="{48BC32E7-87F2-4F86-AB77-109063E4D8E8}" srcOrd="1" destOrd="0" presId="urn:microsoft.com/office/officeart/2005/8/layout/orgChart1"/>
    <dgm:cxn modelId="{E85A40D2-722E-4EB5-8DA2-EFEF4407A14D}" srcId="{80E96B5E-24EE-4020-9008-19DB84775DFF}" destId="{67D22802-7F00-46FB-805F-02A919BC0FC3}" srcOrd="1" destOrd="0" parTransId="{B7CF3E5C-F5DA-43E2-8690-3520ED1D3328}" sibTransId="{68314A9D-B40B-439E-B560-27E5AAC8EA56}"/>
    <dgm:cxn modelId="{8E5C40EA-21F7-41E2-8383-F8C8655E3E28}" type="presOf" srcId="{48A39552-0B19-4A38-9B3D-F2BE6D9DE5A5}" destId="{71A9671C-7030-4B3B-A432-8B111A7F23A9}" srcOrd="0" destOrd="0" presId="urn:microsoft.com/office/officeart/2005/8/layout/orgChart1"/>
    <dgm:cxn modelId="{0ED7256C-1266-4AC7-AA37-7347023D0AB2}" type="presOf" srcId="{C279E8F2-0DD1-4C71-8B24-FB7A4B672BA9}" destId="{079BC309-CD18-4356-AED4-764D7D82837E}" srcOrd="0" destOrd="0" presId="urn:microsoft.com/office/officeart/2005/8/layout/orgChart1"/>
    <dgm:cxn modelId="{8F30031B-CA95-4B6B-9777-535940424430}" srcId="{4932F296-75E6-4921-B1F9-FFC7A0A70E72}" destId="{A0D034E2-8F7A-4B21-B7E9-13AB65C42C2A}" srcOrd="4" destOrd="0" parTransId="{E8A76238-C3EB-4668-AC36-61AF902D2006}" sibTransId="{0950EE15-82C5-4817-A98C-95DF5C2B4E46}"/>
    <dgm:cxn modelId="{07330297-0FA1-401E-90D1-C7B884F40105}" srcId="{80E96B5E-24EE-4020-9008-19DB84775DFF}" destId="{C3FB533C-18F9-46D3-A701-5EADB85FFBA0}" srcOrd="2" destOrd="0" parTransId="{1BD5F694-8C71-4985-9F35-8552DF3620C5}" sibTransId="{0047D5A7-87D4-4B22-8D5E-6710E4301DD9}"/>
    <dgm:cxn modelId="{84CDDF48-EB00-4FCB-A2ED-22D5EF6AD9B2}" type="presOf" srcId="{EBED95F0-A7F4-434D-ADF5-ACF54DF426F5}" destId="{55F5311F-3E15-4022-BB08-FE4C159128F4}" srcOrd="0" destOrd="0" presId="urn:microsoft.com/office/officeart/2005/8/layout/orgChart1"/>
    <dgm:cxn modelId="{649FCC7A-28F6-4204-8835-A2F05670EC44}" type="presOf" srcId="{DA8BFBDC-322D-4D5D-BBB6-33DFDC51F98C}" destId="{72F8EB95-617C-4319-A91F-51875F4826A6}" srcOrd="0" destOrd="0" presId="urn:microsoft.com/office/officeart/2005/8/layout/orgChart1"/>
    <dgm:cxn modelId="{36AD1C04-ED2A-4561-B16C-6F56220F7B87}" type="presOf" srcId="{A7509FDC-F616-405B-9635-FA381B9B4DD7}" destId="{4B6087CA-20AE-486C-A17B-C49D55F6A2A0}" srcOrd="1" destOrd="0" presId="urn:microsoft.com/office/officeart/2005/8/layout/orgChart1"/>
    <dgm:cxn modelId="{09B4A8B5-E97B-4E22-B68E-F5B43150DD24}" type="presOf" srcId="{DDB87A43-C353-4503-9199-D1B726218F20}" destId="{DB371E4C-FB75-40F6-91BA-889F0707AFD2}" srcOrd="1" destOrd="0" presId="urn:microsoft.com/office/officeart/2005/8/layout/orgChart1"/>
    <dgm:cxn modelId="{C8328A19-D810-44D1-82E0-83CD31F547AB}" type="presOf" srcId="{A7509FDC-F616-405B-9635-FA381B9B4DD7}" destId="{BC693C1B-BA89-435A-9EBB-A41D05EC66C3}" srcOrd="0" destOrd="0" presId="urn:microsoft.com/office/officeart/2005/8/layout/orgChart1"/>
    <dgm:cxn modelId="{2F26D756-489A-416F-B523-868A51BFB30C}" type="presOf" srcId="{B7CF3E5C-F5DA-43E2-8690-3520ED1D3328}" destId="{98C42F21-C84C-4873-AC12-F49BAEDCE55B}" srcOrd="0" destOrd="0" presId="urn:microsoft.com/office/officeart/2005/8/layout/orgChart1"/>
    <dgm:cxn modelId="{96FD87A8-75DC-4467-9C6E-10A739777072}" type="presOf" srcId="{4932F296-75E6-4921-B1F9-FFC7A0A70E72}" destId="{A029FB56-62F5-4E40-AB7C-12943360FA89}" srcOrd="0" destOrd="0" presId="urn:microsoft.com/office/officeart/2005/8/layout/orgChart1"/>
    <dgm:cxn modelId="{CE84AA51-4123-4AF9-B32F-3E0854E3FE1F}" srcId="{4932F296-75E6-4921-B1F9-FFC7A0A70E72}" destId="{DDB87A43-C353-4503-9199-D1B726218F20}" srcOrd="3" destOrd="0" parTransId="{6D154DF1-62BB-4678-8C26-F13D35DB7813}" sibTransId="{0B0591B5-A049-4705-BE4F-6E2559295573}"/>
    <dgm:cxn modelId="{21907C25-5E7E-407D-A072-728DE18B7885}" type="presParOf" srcId="{55F5311F-3E15-4022-BB08-FE4C159128F4}" destId="{17AB9301-EA19-4958-B793-5628E0856662}" srcOrd="0" destOrd="0" presId="urn:microsoft.com/office/officeart/2005/8/layout/orgChart1"/>
    <dgm:cxn modelId="{27746118-E234-465D-9EC8-E5D8BB678CC0}" type="presParOf" srcId="{17AB9301-EA19-4958-B793-5628E0856662}" destId="{EB2EE442-A131-4C24-8272-E5397A2D1372}" srcOrd="0" destOrd="0" presId="urn:microsoft.com/office/officeart/2005/8/layout/orgChart1"/>
    <dgm:cxn modelId="{067213BC-02CA-46B8-897B-85D1088BE152}" type="presParOf" srcId="{EB2EE442-A131-4C24-8272-E5397A2D1372}" destId="{3CF0D10C-9B1D-4809-ACC9-A25244B8F64F}" srcOrd="0" destOrd="0" presId="urn:microsoft.com/office/officeart/2005/8/layout/orgChart1"/>
    <dgm:cxn modelId="{809F087D-221F-4489-8042-89F32F404C77}" type="presParOf" srcId="{EB2EE442-A131-4C24-8272-E5397A2D1372}" destId="{9C02D744-A6E8-4C19-9C59-98443E00945D}" srcOrd="1" destOrd="0" presId="urn:microsoft.com/office/officeart/2005/8/layout/orgChart1"/>
    <dgm:cxn modelId="{74EE940A-D453-478B-835D-1E35C9DDD300}" type="presParOf" srcId="{17AB9301-EA19-4958-B793-5628E0856662}" destId="{3194F33A-B909-4EFF-B9C5-CCBB0BDD27D3}" srcOrd="1" destOrd="0" presId="urn:microsoft.com/office/officeart/2005/8/layout/orgChart1"/>
    <dgm:cxn modelId="{12C8EDA2-0F23-47E1-89F6-A3E0FAE55294}" type="presParOf" srcId="{3194F33A-B909-4EFF-B9C5-CCBB0BDD27D3}" destId="{F57849F0-7119-4AF0-A194-359AB29E237C}" srcOrd="0" destOrd="0" presId="urn:microsoft.com/office/officeart/2005/8/layout/orgChart1"/>
    <dgm:cxn modelId="{E2E8B37B-6669-496D-8D18-F0D9D99670E6}" type="presParOf" srcId="{3194F33A-B909-4EFF-B9C5-CCBB0BDD27D3}" destId="{9C519A93-0F97-4571-B809-3CD5A186FF72}" srcOrd="1" destOrd="0" presId="urn:microsoft.com/office/officeart/2005/8/layout/orgChart1"/>
    <dgm:cxn modelId="{A9D6E507-144E-499D-877C-F94D3A28A3F1}" type="presParOf" srcId="{9C519A93-0F97-4571-B809-3CD5A186FF72}" destId="{F98A881C-B25D-49C4-BD37-AD714CEDAF32}" srcOrd="0" destOrd="0" presId="urn:microsoft.com/office/officeart/2005/8/layout/orgChart1"/>
    <dgm:cxn modelId="{F38E160F-794B-48FB-815C-7FD44B408838}" type="presParOf" srcId="{F98A881C-B25D-49C4-BD37-AD714CEDAF32}" destId="{5A36ECFA-A54B-42F4-AEFD-9DDE68C86A8A}" srcOrd="0" destOrd="0" presId="urn:microsoft.com/office/officeart/2005/8/layout/orgChart1"/>
    <dgm:cxn modelId="{41FF6A88-5A96-44B3-98A8-19833F8A7A43}" type="presParOf" srcId="{F98A881C-B25D-49C4-BD37-AD714CEDAF32}" destId="{B0775341-9FC6-4289-8F64-B143A7FCF064}" srcOrd="1" destOrd="0" presId="urn:microsoft.com/office/officeart/2005/8/layout/orgChart1"/>
    <dgm:cxn modelId="{B009CFAF-B73B-44FF-ADA0-FFF59E31D6CC}" type="presParOf" srcId="{9C519A93-0F97-4571-B809-3CD5A186FF72}" destId="{D3772A5D-793B-4CCB-8968-0E0D95773B36}" srcOrd="1" destOrd="0" presId="urn:microsoft.com/office/officeart/2005/8/layout/orgChart1"/>
    <dgm:cxn modelId="{76F3CDB0-CA9B-4944-A793-F2FD04DFD1D8}" type="presParOf" srcId="{D3772A5D-793B-4CCB-8968-0E0D95773B36}" destId="{04CA7328-E51B-497E-B520-E58FB629C7F8}" srcOrd="0" destOrd="0" presId="urn:microsoft.com/office/officeart/2005/8/layout/orgChart1"/>
    <dgm:cxn modelId="{506088A8-34DE-438E-B45D-0941011379B1}" type="presParOf" srcId="{D3772A5D-793B-4CCB-8968-0E0D95773B36}" destId="{96D7B188-6861-41A3-B9D9-9CC119A067EE}" srcOrd="1" destOrd="0" presId="urn:microsoft.com/office/officeart/2005/8/layout/orgChart1"/>
    <dgm:cxn modelId="{9CD36377-6B3F-4896-A43D-1A2B9E801560}" type="presParOf" srcId="{96D7B188-6861-41A3-B9D9-9CC119A067EE}" destId="{AC284BB4-033F-46D6-AE16-769DA5326F39}" srcOrd="0" destOrd="0" presId="urn:microsoft.com/office/officeart/2005/8/layout/orgChart1"/>
    <dgm:cxn modelId="{32E3E5F4-6DCC-455E-BDB1-8A06DE1D3779}" type="presParOf" srcId="{AC284BB4-033F-46D6-AE16-769DA5326F39}" destId="{A58AFE63-96CC-41D7-ABC9-A95FDCB2C57F}" srcOrd="0" destOrd="0" presId="urn:microsoft.com/office/officeart/2005/8/layout/orgChart1"/>
    <dgm:cxn modelId="{E9BE14D6-6E7F-4C2E-B031-B6D4879BEF92}" type="presParOf" srcId="{AC284BB4-033F-46D6-AE16-769DA5326F39}" destId="{BEFF5A70-B4B8-40C6-B297-66A30B6A95A3}" srcOrd="1" destOrd="0" presId="urn:microsoft.com/office/officeart/2005/8/layout/orgChart1"/>
    <dgm:cxn modelId="{C2DECA59-C397-4549-BA4B-D5A89B034A22}" type="presParOf" srcId="{96D7B188-6861-41A3-B9D9-9CC119A067EE}" destId="{142D404B-0C03-4098-89E0-1C42A4531437}" srcOrd="1" destOrd="0" presId="urn:microsoft.com/office/officeart/2005/8/layout/orgChart1"/>
    <dgm:cxn modelId="{7166A8FA-BA2F-4AD6-9417-68B193F0510E}" type="presParOf" srcId="{96D7B188-6861-41A3-B9D9-9CC119A067EE}" destId="{D97611EA-C46B-47CD-8945-8AB4EE5CE1CA}" srcOrd="2" destOrd="0" presId="urn:microsoft.com/office/officeart/2005/8/layout/orgChart1"/>
    <dgm:cxn modelId="{3581E9B9-EDA0-4EB0-AE57-8FAB10A84C2C}" type="presParOf" srcId="{D3772A5D-793B-4CCB-8968-0E0D95773B36}" destId="{079BC309-CD18-4356-AED4-764D7D82837E}" srcOrd="2" destOrd="0" presId="urn:microsoft.com/office/officeart/2005/8/layout/orgChart1"/>
    <dgm:cxn modelId="{4AA32A57-474A-4343-A8D3-93AAA8992138}" type="presParOf" srcId="{D3772A5D-793B-4CCB-8968-0E0D95773B36}" destId="{51386E8D-3098-40D0-A238-BE81A63CE7B3}" srcOrd="3" destOrd="0" presId="urn:microsoft.com/office/officeart/2005/8/layout/orgChart1"/>
    <dgm:cxn modelId="{55C16821-51E6-41DE-A14D-A329A5B8F974}" type="presParOf" srcId="{51386E8D-3098-40D0-A238-BE81A63CE7B3}" destId="{B89AC3C6-3534-4F2E-9BB6-03495B8850DF}" srcOrd="0" destOrd="0" presId="urn:microsoft.com/office/officeart/2005/8/layout/orgChart1"/>
    <dgm:cxn modelId="{AC341483-5A41-4D93-B9E9-D76AD5A19970}" type="presParOf" srcId="{B89AC3C6-3534-4F2E-9BB6-03495B8850DF}" destId="{72F8EB95-617C-4319-A91F-51875F4826A6}" srcOrd="0" destOrd="0" presId="urn:microsoft.com/office/officeart/2005/8/layout/orgChart1"/>
    <dgm:cxn modelId="{29AAEE8B-CF45-44E3-9D38-943AA595B4DD}" type="presParOf" srcId="{B89AC3C6-3534-4F2E-9BB6-03495B8850DF}" destId="{D5B5370F-FF7D-414A-AD31-E432FBA98A55}" srcOrd="1" destOrd="0" presId="urn:microsoft.com/office/officeart/2005/8/layout/orgChart1"/>
    <dgm:cxn modelId="{D98D5549-87BF-47BC-BC24-FB88701E56C1}" type="presParOf" srcId="{51386E8D-3098-40D0-A238-BE81A63CE7B3}" destId="{36A9EE95-1EDF-4E59-AE13-C5EA2178E9AF}" srcOrd="1" destOrd="0" presId="urn:microsoft.com/office/officeart/2005/8/layout/orgChart1"/>
    <dgm:cxn modelId="{63D8D410-A0B1-4838-A503-B3F27A44A5E4}" type="presParOf" srcId="{51386E8D-3098-40D0-A238-BE81A63CE7B3}" destId="{A2B63423-24BD-4189-92CA-09C413B2A09D}" srcOrd="2" destOrd="0" presId="urn:microsoft.com/office/officeart/2005/8/layout/orgChart1"/>
    <dgm:cxn modelId="{DE941D88-EAF8-43EF-B105-76AB666D35C5}" type="presParOf" srcId="{9C519A93-0F97-4571-B809-3CD5A186FF72}" destId="{3CF4969A-7ECF-44EA-9EAF-680FEAAB7E29}" srcOrd="2" destOrd="0" presId="urn:microsoft.com/office/officeart/2005/8/layout/orgChart1"/>
    <dgm:cxn modelId="{6EB6453C-B579-4244-8695-94EC06713D40}" type="presParOf" srcId="{3194F33A-B909-4EFF-B9C5-CCBB0BDD27D3}" destId="{2ACEB645-B2C3-412E-A519-C1186815A9DA}" srcOrd="2" destOrd="0" presId="urn:microsoft.com/office/officeart/2005/8/layout/orgChart1"/>
    <dgm:cxn modelId="{B134BF4A-53E0-4AF4-A760-2589815A13FE}" type="presParOf" srcId="{3194F33A-B909-4EFF-B9C5-CCBB0BDD27D3}" destId="{CAD0895F-F523-4AF1-9BE0-C9E4A1C1E695}" srcOrd="3" destOrd="0" presId="urn:microsoft.com/office/officeart/2005/8/layout/orgChart1"/>
    <dgm:cxn modelId="{225A785F-8796-4259-B623-ED8060A0D3A1}" type="presParOf" srcId="{CAD0895F-F523-4AF1-9BE0-C9E4A1C1E695}" destId="{78EF8AC7-124B-4832-9A16-72431DD03E3D}" srcOrd="0" destOrd="0" presId="urn:microsoft.com/office/officeart/2005/8/layout/orgChart1"/>
    <dgm:cxn modelId="{A7716B6B-A6D6-4DE5-8022-D18F40CB7CA6}" type="presParOf" srcId="{78EF8AC7-124B-4832-9A16-72431DD03E3D}" destId="{A029FB56-62F5-4E40-AB7C-12943360FA89}" srcOrd="0" destOrd="0" presId="urn:microsoft.com/office/officeart/2005/8/layout/orgChart1"/>
    <dgm:cxn modelId="{B6A8EBCE-B781-4291-AD54-26D5474FD3CD}" type="presParOf" srcId="{78EF8AC7-124B-4832-9A16-72431DD03E3D}" destId="{E10EAD4F-DB73-4361-BAC7-C10EDF11B6CC}" srcOrd="1" destOrd="0" presId="urn:microsoft.com/office/officeart/2005/8/layout/orgChart1"/>
    <dgm:cxn modelId="{9B78A178-9732-4EE1-B7E6-A35BABE1F042}" type="presParOf" srcId="{CAD0895F-F523-4AF1-9BE0-C9E4A1C1E695}" destId="{585C7320-CEFD-4DC4-ACDA-B8FDBA2A17F5}" srcOrd="1" destOrd="0" presId="urn:microsoft.com/office/officeart/2005/8/layout/orgChart1"/>
    <dgm:cxn modelId="{0DAE25D3-7DD0-4F5B-904C-959A6392706E}" type="presParOf" srcId="{CAD0895F-F523-4AF1-9BE0-C9E4A1C1E695}" destId="{314F5E9E-9C7C-4DAA-8E22-4B7DC2CD01C1}" srcOrd="2" destOrd="0" presId="urn:microsoft.com/office/officeart/2005/8/layout/orgChart1"/>
    <dgm:cxn modelId="{FC3C8C14-3116-4BAC-8FAC-2880F589BAB5}" type="presParOf" srcId="{314F5E9E-9C7C-4DAA-8E22-4B7DC2CD01C1}" destId="{6A1F07B4-FBAB-4C23-A009-04EC09D5D548}" srcOrd="0" destOrd="0" presId="urn:microsoft.com/office/officeart/2005/8/layout/orgChart1"/>
    <dgm:cxn modelId="{C5788D92-2B12-4442-82D1-68F9931DEA5A}" type="presParOf" srcId="{314F5E9E-9C7C-4DAA-8E22-4B7DC2CD01C1}" destId="{A7B673B1-1E9D-4092-B475-A903F17C757A}" srcOrd="1" destOrd="0" presId="urn:microsoft.com/office/officeart/2005/8/layout/orgChart1"/>
    <dgm:cxn modelId="{A8E00604-7ED8-4F5B-9D55-CC4D1C652907}" type="presParOf" srcId="{A7B673B1-1E9D-4092-B475-A903F17C757A}" destId="{D6398E41-1432-4C4E-BCC1-8FB0B8AF5E60}" srcOrd="0" destOrd="0" presId="urn:microsoft.com/office/officeart/2005/8/layout/orgChart1"/>
    <dgm:cxn modelId="{EDD9C9A3-5F2C-4B70-A334-9B6D1255DF0A}" type="presParOf" srcId="{D6398E41-1432-4C4E-BCC1-8FB0B8AF5E60}" destId="{BC693C1B-BA89-435A-9EBB-A41D05EC66C3}" srcOrd="0" destOrd="0" presId="urn:microsoft.com/office/officeart/2005/8/layout/orgChart1"/>
    <dgm:cxn modelId="{7941AF83-CE72-4E73-82D8-B026327798FB}" type="presParOf" srcId="{D6398E41-1432-4C4E-BCC1-8FB0B8AF5E60}" destId="{4B6087CA-20AE-486C-A17B-C49D55F6A2A0}" srcOrd="1" destOrd="0" presId="urn:microsoft.com/office/officeart/2005/8/layout/orgChart1"/>
    <dgm:cxn modelId="{E7C29BCC-431F-4E98-AEF7-2C43FDE11829}" type="presParOf" srcId="{A7B673B1-1E9D-4092-B475-A903F17C757A}" destId="{CE7DA39D-80B2-41A6-A4D5-A54840418C0F}" srcOrd="1" destOrd="0" presId="urn:microsoft.com/office/officeart/2005/8/layout/orgChart1"/>
    <dgm:cxn modelId="{6AF00C25-D1D6-478F-A8CE-E3D08A7BA994}" type="presParOf" srcId="{A7B673B1-1E9D-4092-B475-A903F17C757A}" destId="{DBC6B262-D89E-4484-8ED7-F3D48BA5B305}" srcOrd="2" destOrd="0" presId="urn:microsoft.com/office/officeart/2005/8/layout/orgChart1"/>
    <dgm:cxn modelId="{E4E89B77-AEED-4E54-8941-E15B227A481C}" type="presParOf" srcId="{314F5E9E-9C7C-4DAA-8E22-4B7DC2CD01C1}" destId="{92057989-7FD1-4B6C-9129-3FAB9266B1D0}" srcOrd="2" destOrd="0" presId="urn:microsoft.com/office/officeart/2005/8/layout/orgChart1"/>
    <dgm:cxn modelId="{C3FA08E1-A220-4006-BB07-360F1E001E7C}" type="presParOf" srcId="{314F5E9E-9C7C-4DAA-8E22-4B7DC2CD01C1}" destId="{4D543647-B432-4EEE-B4CD-62993AAEB514}" srcOrd="3" destOrd="0" presId="urn:microsoft.com/office/officeart/2005/8/layout/orgChart1"/>
    <dgm:cxn modelId="{9F49A404-264E-47B1-B16A-5A635FD2E406}" type="presParOf" srcId="{4D543647-B432-4EEE-B4CD-62993AAEB514}" destId="{35E93683-8225-418A-A3AE-45ADAC9692D4}" srcOrd="0" destOrd="0" presId="urn:microsoft.com/office/officeart/2005/8/layout/orgChart1"/>
    <dgm:cxn modelId="{FF2E05E7-9C4C-4C10-BC74-6CB362BE7737}" type="presParOf" srcId="{35E93683-8225-418A-A3AE-45ADAC9692D4}" destId="{362F2D1E-052B-4F57-918E-F531DC8015DB}" srcOrd="0" destOrd="0" presId="urn:microsoft.com/office/officeart/2005/8/layout/orgChart1"/>
    <dgm:cxn modelId="{6C28AF28-8CDD-47FB-9E9A-35692FE4B61B}" type="presParOf" srcId="{35E93683-8225-418A-A3AE-45ADAC9692D4}" destId="{1627AFAE-1D3E-4FC2-972C-91862F887939}" srcOrd="1" destOrd="0" presId="urn:microsoft.com/office/officeart/2005/8/layout/orgChart1"/>
    <dgm:cxn modelId="{1299AD96-6985-48AC-9698-8D522467D41C}" type="presParOf" srcId="{4D543647-B432-4EEE-B4CD-62993AAEB514}" destId="{9087F9A0-BBFA-4C95-BD8E-A95E5CBC62B5}" srcOrd="1" destOrd="0" presId="urn:microsoft.com/office/officeart/2005/8/layout/orgChart1"/>
    <dgm:cxn modelId="{15BB1750-65CB-4A5F-91DB-E842B18EF792}" type="presParOf" srcId="{4D543647-B432-4EEE-B4CD-62993AAEB514}" destId="{3C77C54C-CFF9-4D54-B8CD-D692B020A94D}" srcOrd="2" destOrd="0" presId="urn:microsoft.com/office/officeart/2005/8/layout/orgChart1"/>
    <dgm:cxn modelId="{0AEC2691-7376-4019-A91F-BAE697510F1C}" type="presParOf" srcId="{314F5E9E-9C7C-4DAA-8E22-4B7DC2CD01C1}" destId="{419203F2-A19B-4DFD-AA73-5F68E0B55B7E}" srcOrd="4" destOrd="0" presId="urn:microsoft.com/office/officeart/2005/8/layout/orgChart1"/>
    <dgm:cxn modelId="{272250ED-8C2D-455C-9D31-847CCB901766}" type="presParOf" srcId="{314F5E9E-9C7C-4DAA-8E22-4B7DC2CD01C1}" destId="{D2AE56C9-8880-4150-A781-BC8B0CED5026}" srcOrd="5" destOrd="0" presId="urn:microsoft.com/office/officeart/2005/8/layout/orgChart1"/>
    <dgm:cxn modelId="{806633A3-AD36-4915-BEB9-898CC637AE0A}" type="presParOf" srcId="{D2AE56C9-8880-4150-A781-BC8B0CED5026}" destId="{2B0B8048-5D85-486D-B38D-98001C15C243}" srcOrd="0" destOrd="0" presId="urn:microsoft.com/office/officeart/2005/8/layout/orgChart1"/>
    <dgm:cxn modelId="{C3776C30-4F5A-4FB5-9C21-3C58347A1EBF}" type="presParOf" srcId="{2B0B8048-5D85-486D-B38D-98001C15C243}" destId="{52F095EB-63A3-4213-AE96-12E4373C0B61}" srcOrd="0" destOrd="0" presId="urn:microsoft.com/office/officeart/2005/8/layout/orgChart1"/>
    <dgm:cxn modelId="{11BCCC46-A0E7-4B06-8AEC-3F2D156964F1}" type="presParOf" srcId="{2B0B8048-5D85-486D-B38D-98001C15C243}" destId="{C2AE2AD2-1D15-4D81-BEE8-1C5A296117A1}" srcOrd="1" destOrd="0" presId="urn:microsoft.com/office/officeart/2005/8/layout/orgChart1"/>
    <dgm:cxn modelId="{59762E87-C91D-44AB-8A03-B862EB52DA08}" type="presParOf" srcId="{D2AE56C9-8880-4150-A781-BC8B0CED5026}" destId="{FA188E84-DB02-4FD3-BB9D-2243C8F50EAA}" srcOrd="1" destOrd="0" presId="urn:microsoft.com/office/officeart/2005/8/layout/orgChart1"/>
    <dgm:cxn modelId="{9EA6B046-A3DE-4A1F-8FE1-1FFAC72326CE}" type="presParOf" srcId="{D2AE56C9-8880-4150-A781-BC8B0CED5026}" destId="{DB1082B7-8054-44E9-8F30-3C56BFC1816A}" srcOrd="2" destOrd="0" presId="urn:microsoft.com/office/officeart/2005/8/layout/orgChart1"/>
    <dgm:cxn modelId="{A53030BF-6542-42FA-926F-7C98F0CC611C}" type="presParOf" srcId="{314F5E9E-9C7C-4DAA-8E22-4B7DC2CD01C1}" destId="{F420A644-479D-4A1B-8B4E-470712F006A6}" srcOrd="6" destOrd="0" presId="urn:microsoft.com/office/officeart/2005/8/layout/orgChart1"/>
    <dgm:cxn modelId="{6A6178B4-7D3E-465C-98C1-F99CB98938A3}" type="presParOf" srcId="{314F5E9E-9C7C-4DAA-8E22-4B7DC2CD01C1}" destId="{AAEC4B82-55FE-49C2-BDA0-DC089AF03024}" srcOrd="7" destOrd="0" presId="urn:microsoft.com/office/officeart/2005/8/layout/orgChart1"/>
    <dgm:cxn modelId="{62D3F347-A8CF-4279-9862-63044B1E3EE8}" type="presParOf" srcId="{AAEC4B82-55FE-49C2-BDA0-DC089AF03024}" destId="{BC29A70E-0A5E-42C3-B44B-3945675B7193}" srcOrd="0" destOrd="0" presId="urn:microsoft.com/office/officeart/2005/8/layout/orgChart1"/>
    <dgm:cxn modelId="{5329CB59-E311-487A-B15B-21F35B1B4D66}" type="presParOf" srcId="{BC29A70E-0A5E-42C3-B44B-3945675B7193}" destId="{54269E0B-2A82-4A5D-858E-AAB8D10E1EC0}" srcOrd="0" destOrd="0" presId="urn:microsoft.com/office/officeart/2005/8/layout/orgChart1"/>
    <dgm:cxn modelId="{ABC64E44-7897-4DDB-AE17-CA8F7DD8D71B}" type="presParOf" srcId="{BC29A70E-0A5E-42C3-B44B-3945675B7193}" destId="{DB371E4C-FB75-40F6-91BA-889F0707AFD2}" srcOrd="1" destOrd="0" presId="urn:microsoft.com/office/officeart/2005/8/layout/orgChart1"/>
    <dgm:cxn modelId="{BC8CC1AF-BF61-46F1-A7F9-A76468D95958}" type="presParOf" srcId="{AAEC4B82-55FE-49C2-BDA0-DC089AF03024}" destId="{2720A4E9-F17D-4EBE-B2CA-EB98B99CD7E4}" srcOrd="1" destOrd="0" presId="urn:microsoft.com/office/officeart/2005/8/layout/orgChart1"/>
    <dgm:cxn modelId="{87E55499-CDA7-4FBD-83AF-EF22A3771FFA}" type="presParOf" srcId="{AAEC4B82-55FE-49C2-BDA0-DC089AF03024}" destId="{EB0031B1-F030-4142-9D8B-A3621C37776B}" srcOrd="2" destOrd="0" presId="urn:microsoft.com/office/officeart/2005/8/layout/orgChart1"/>
    <dgm:cxn modelId="{0BD703B8-FE9C-4621-A8AA-3627490C205F}" type="presParOf" srcId="{314F5E9E-9C7C-4DAA-8E22-4B7DC2CD01C1}" destId="{6874922B-3989-444A-A63C-F21492E3DB00}" srcOrd="8" destOrd="0" presId="urn:microsoft.com/office/officeart/2005/8/layout/orgChart1"/>
    <dgm:cxn modelId="{D56B9E6D-EAF9-4898-B496-1E26956489C9}" type="presParOf" srcId="{314F5E9E-9C7C-4DAA-8E22-4B7DC2CD01C1}" destId="{51BC77C6-0EEE-44B6-A102-63C29040F45A}" srcOrd="9" destOrd="0" presId="urn:microsoft.com/office/officeart/2005/8/layout/orgChart1"/>
    <dgm:cxn modelId="{93A583BF-D517-475E-97D2-3EE5328AE639}" type="presParOf" srcId="{51BC77C6-0EEE-44B6-A102-63C29040F45A}" destId="{5298CA61-BAE0-4F4A-9CFF-4B22C82B9515}" srcOrd="0" destOrd="0" presId="urn:microsoft.com/office/officeart/2005/8/layout/orgChart1"/>
    <dgm:cxn modelId="{32B336A0-20E2-4232-8FBF-885B60B33E62}" type="presParOf" srcId="{5298CA61-BAE0-4F4A-9CFF-4B22C82B9515}" destId="{74169B04-2283-444E-962A-A23B99ED50E2}" srcOrd="0" destOrd="0" presId="urn:microsoft.com/office/officeart/2005/8/layout/orgChart1"/>
    <dgm:cxn modelId="{2432625A-BC3E-4128-8A55-08E62B0039DD}" type="presParOf" srcId="{5298CA61-BAE0-4F4A-9CFF-4B22C82B9515}" destId="{48BC32E7-87F2-4F86-AB77-109063E4D8E8}" srcOrd="1" destOrd="0" presId="urn:microsoft.com/office/officeart/2005/8/layout/orgChart1"/>
    <dgm:cxn modelId="{EFB45A3D-3421-48A5-8877-10ACDB2E9C5E}" type="presParOf" srcId="{51BC77C6-0EEE-44B6-A102-63C29040F45A}" destId="{0FFDC064-841F-4C35-B109-AA565478AA03}" srcOrd="1" destOrd="0" presId="urn:microsoft.com/office/officeart/2005/8/layout/orgChart1"/>
    <dgm:cxn modelId="{4ABF008A-C002-41DA-A897-5FF83E61926E}" type="presParOf" srcId="{51BC77C6-0EEE-44B6-A102-63C29040F45A}" destId="{DA314390-362C-4FA0-BA4B-AB3EDCB4E91B}" srcOrd="2" destOrd="0" presId="urn:microsoft.com/office/officeart/2005/8/layout/orgChart1"/>
    <dgm:cxn modelId="{23A37536-F1B9-464C-B415-F31CBDCD6AFA}" type="presParOf" srcId="{17AB9301-EA19-4958-B793-5628E0856662}" destId="{232DE19B-8D54-4056-9D49-97015D443AC9}" srcOrd="2" destOrd="0" presId="urn:microsoft.com/office/officeart/2005/8/layout/orgChart1"/>
    <dgm:cxn modelId="{D2C7BC45-E229-4B35-B973-2624870D2A9A}" type="presParOf" srcId="{232DE19B-8D54-4056-9D49-97015D443AC9}" destId="{71A9671C-7030-4B3B-A432-8B111A7F23A9}" srcOrd="0" destOrd="0" presId="urn:microsoft.com/office/officeart/2005/8/layout/orgChart1"/>
    <dgm:cxn modelId="{EFD9E90B-86CA-470F-8405-423F242F5181}" type="presParOf" srcId="{232DE19B-8D54-4056-9D49-97015D443AC9}" destId="{A336DAC0-2F23-4E9B-A664-EEDD9B9BED74}" srcOrd="1" destOrd="0" presId="urn:microsoft.com/office/officeart/2005/8/layout/orgChart1"/>
    <dgm:cxn modelId="{BCD4EC82-BB25-4A30-A9B3-2FFE23E6BD23}" type="presParOf" srcId="{A336DAC0-2F23-4E9B-A664-EEDD9B9BED74}" destId="{81B8BF38-9742-4E48-A3CF-1EBC7B3DF59C}" srcOrd="0" destOrd="0" presId="urn:microsoft.com/office/officeart/2005/8/layout/orgChart1"/>
    <dgm:cxn modelId="{09BCA527-4D11-4233-8471-EDDF23D96EB1}" type="presParOf" srcId="{81B8BF38-9742-4E48-A3CF-1EBC7B3DF59C}" destId="{C3913311-2C0B-42F9-8834-573A5E648B53}" srcOrd="0" destOrd="0" presId="urn:microsoft.com/office/officeart/2005/8/layout/orgChart1"/>
    <dgm:cxn modelId="{8034AAA7-6257-4F0C-B647-EA78894455A4}" type="presParOf" srcId="{81B8BF38-9742-4E48-A3CF-1EBC7B3DF59C}" destId="{DB67E08A-26CC-4C37-BB8A-D8FD97CB3B7A}" srcOrd="1" destOrd="0" presId="urn:microsoft.com/office/officeart/2005/8/layout/orgChart1"/>
    <dgm:cxn modelId="{48BB8F0D-C729-45D0-93F6-C298D21CD045}" type="presParOf" srcId="{A336DAC0-2F23-4E9B-A664-EEDD9B9BED74}" destId="{C09BA040-A405-4C3F-9F68-376AC1A0E82A}" srcOrd="1" destOrd="0" presId="urn:microsoft.com/office/officeart/2005/8/layout/orgChart1"/>
    <dgm:cxn modelId="{F3334BBC-6BED-4B04-A627-7AEAF0D89F09}" type="presParOf" srcId="{A336DAC0-2F23-4E9B-A664-EEDD9B9BED74}" destId="{D2534EEE-4944-42D5-84F9-1409D1AA31E2}" srcOrd="2" destOrd="0" presId="urn:microsoft.com/office/officeart/2005/8/layout/orgChart1"/>
    <dgm:cxn modelId="{4C5311B0-1A94-413D-B5B1-9CAABF746270}" type="presParOf" srcId="{232DE19B-8D54-4056-9D49-97015D443AC9}" destId="{98C42F21-C84C-4873-AC12-F49BAEDCE55B}" srcOrd="2" destOrd="0" presId="urn:microsoft.com/office/officeart/2005/8/layout/orgChart1"/>
    <dgm:cxn modelId="{B8336F30-64F0-4684-9AED-9CC96900A342}" type="presParOf" srcId="{232DE19B-8D54-4056-9D49-97015D443AC9}" destId="{4639BC34-557F-4C2B-B7A2-CD80A6F75AAD}" srcOrd="3" destOrd="0" presId="urn:microsoft.com/office/officeart/2005/8/layout/orgChart1"/>
    <dgm:cxn modelId="{2DA29EA4-9E86-4E97-8F0B-D2C48FDFCB98}" type="presParOf" srcId="{4639BC34-557F-4C2B-B7A2-CD80A6F75AAD}" destId="{E0580FEF-8B7E-42F6-B8CF-EC271E622125}" srcOrd="0" destOrd="0" presId="urn:microsoft.com/office/officeart/2005/8/layout/orgChart1"/>
    <dgm:cxn modelId="{C8EBF5D9-8F62-47B8-A389-0771AD301BDB}" type="presParOf" srcId="{E0580FEF-8B7E-42F6-B8CF-EC271E622125}" destId="{200528A6-9B32-4F03-B1B6-D18E86000294}" srcOrd="0" destOrd="0" presId="urn:microsoft.com/office/officeart/2005/8/layout/orgChart1"/>
    <dgm:cxn modelId="{30F9DB2F-03D1-424B-AAAD-DFA40E02EFD3}" type="presParOf" srcId="{E0580FEF-8B7E-42F6-B8CF-EC271E622125}" destId="{1EC43C0D-F1C7-4E58-BCB2-1A424D21C5C8}" srcOrd="1" destOrd="0" presId="urn:microsoft.com/office/officeart/2005/8/layout/orgChart1"/>
    <dgm:cxn modelId="{B127E259-BC8F-40D7-B85B-62032FBB351C}" type="presParOf" srcId="{4639BC34-557F-4C2B-B7A2-CD80A6F75AAD}" destId="{44322FE6-2B37-4E9F-BFA5-3BD0FE0765E6}" srcOrd="1" destOrd="0" presId="urn:microsoft.com/office/officeart/2005/8/layout/orgChart1"/>
    <dgm:cxn modelId="{94024F2C-229F-49C7-9682-06177650C3BC}" type="presParOf" srcId="{4639BC34-557F-4C2B-B7A2-CD80A6F75AAD}" destId="{5B63AD46-0B22-404E-95C9-F8A1C54F9A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BED95F0-A7F4-434D-ADF5-ACF54DF426F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3FB533C-18F9-46D3-A701-5EADB85FFBA0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</a:t>
          </a: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(a) </a:t>
          </a:r>
        </a:p>
        <a:p>
          <a:r>
            <a:rPr kumimoji="1" lang="es-MX" altLang="es-MX" sz="1200" dirty="0" smtClean="0">
              <a:latin typeface="+mn-lt"/>
            </a:rPr>
            <a:t>Administrativo</a:t>
          </a: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(a)</a:t>
          </a:r>
        </a:p>
      </dgm:t>
    </dgm:pt>
    <dgm:pt modelId="{1BD5F694-8C71-4985-9F35-8552DF3620C5}" type="parTrans" cxnId="{07330297-0FA1-401E-90D1-C7B884F40105}">
      <dgm:prSet/>
      <dgm:spPr/>
      <dgm:t>
        <a:bodyPr/>
        <a:lstStyle/>
        <a:p>
          <a:endParaRPr lang="es-ES" sz="1200"/>
        </a:p>
      </dgm:t>
    </dgm:pt>
    <dgm:pt modelId="{0047D5A7-87D4-4B22-8D5E-6710E4301DD9}" type="sibTrans" cxnId="{07330297-0FA1-401E-90D1-C7B884F40105}">
      <dgm:prSet/>
      <dgm:spPr/>
      <dgm:t>
        <a:bodyPr/>
        <a:lstStyle/>
        <a:p>
          <a:endParaRPr lang="es-ES" sz="1200"/>
        </a:p>
      </dgm:t>
    </dgm:pt>
    <dgm:pt modelId="{DA8BFBDC-322D-4D5D-BBB6-33DFDC51F98C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Recursos Humanos</a:t>
          </a:r>
          <a:endParaRPr lang="es-ES" sz="1200" dirty="0"/>
        </a:p>
      </dgm:t>
    </dgm:pt>
    <dgm:pt modelId="{C279E8F2-0DD1-4C71-8B24-FB7A4B672BA9}" type="parTrans" cxnId="{5A6267F3-38B3-44B9-BEF5-0522C33A98DD}">
      <dgm:prSet/>
      <dgm:spPr/>
      <dgm:t>
        <a:bodyPr/>
        <a:lstStyle/>
        <a:p>
          <a:endParaRPr lang="es-ES" sz="1200"/>
        </a:p>
      </dgm:t>
    </dgm:pt>
    <dgm:pt modelId="{9BA6C037-554A-4F9F-AFEB-F7BC1FE596B4}" type="sibTrans" cxnId="{5A6267F3-38B3-44B9-BEF5-0522C33A98DD}">
      <dgm:prSet/>
      <dgm:spPr/>
      <dgm:t>
        <a:bodyPr/>
        <a:lstStyle/>
        <a:p>
          <a:endParaRPr lang="es-ES" sz="1200"/>
        </a:p>
      </dgm:t>
    </dgm:pt>
    <dgm:pt modelId="{28F10FA5-2AA1-4259-B102-369C6B47B3FE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Reportes</a:t>
          </a:r>
          <a:endParaRPr lang="es-ES" sz="1200" dirty="0"/>
        </a:p>
      </dgm:t>
    </dgm:pt>
    <dgm:pt modelId="{5AC6B317-3C5C-47C9-8293-BBDE417A4A54}" type="parTrans" cxnId="{66957113-6083-4975-9DD6-E175918E199B}">
      <dgm:prSet/>
      <dgm:spPr/>
      <dgm:t>
        <a:bodyPr/>
        <a:lstStyle/>
        <a:p>
          <a:endParaRPr lang="es-ES"/>
        </a:p>
      </dgm:t>
    </dgm:pt>
    <dgm:pt modelId="{27931886-406B-4E8A-86DA-87379C0F0435}" type="sibTrans" cxnId="{66957113-6083-4975-9DD6-E175918E199B}">
      <dgm:prSet/>
      <dgm:spPr/>
      <dgm:t>
        <a:bodyPr/>
        <a:lstStyle/>
        <a:p>
          <a:endParaRPr lang="es-ES"/>
        </a:p>
      </dgm:t>
    </dgm:pt>
    <dgm:pt modelId="{36B9257B-DFA3-4557-91DA-C83C35BA53DE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</a:t>
          </a:r>
        </a:p>
      </dgm:t>
    </dgm:pt>
    <dgm:pt modelId="{06FEB585-0FC5-4156-BA42-74C3B779494F}" type="parTrans" cxnId="{8B47B7FB-AF2F-4832-83EA-42BC8ABF77F8}">
      <dgm:prSet/>
      <dgm:spPr/>
      <dgm:t>
        <a:bodyPr/>
        <a:lstStyle/>
        <a:p>
          <a:endParaRPr lang="es-ES"/>
        </a:p>
      </dgm:t>
    </dgm:pt>
    <dgm:pt modelId="{671BB7FC-EBD3-4E80-A1D7-FD31AA18F174}" type="sibTrans" cxnId="{8B47B7FB-AF2F-4832-83EA-42BC8ABF77F8}">
      <dgm:prSet/>
      <dgm:spPr/>
      <dgm:t>
        <a:bodyPr/>
        <a:lstStyle/>
        <a:p>
          <a:endParaRPr lang="es-ES"/>
        </a:p>
      </dgm:t>
    </dgm:pt>
    <dgm:pt modelId="{8DA897C9-95E1-4A32-BBB0-1F9EAC7FE11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</a:t>
          </a:r>
        </a:p>
      </dgm:t>
    </dgm:pt>
    <dgm:pt modelId="{FD1FDCE8-2018-4679-BF3A-8179A95534F8}" type="parTrans" cxnId="{EA688C19-F5FC-4BF3-BE68-0D27D05E7D9F}">
      <dgm:prSet/>
      <dgm:spPr/>
      <dgm:t>
        <a:bodyPr/>
        <a:lstStyle/>
        <a:p>
          <a:endParaRPr lang="es-ES"/>
        </a:p>
      </dgm:t>
    </dgm:pt>
    <dgm:pt modelId="{B5ABFDB6-AD6A-4473-A107-1CAB43CD4D6E}" type="sibTrans" cxnId="{EA688C19-F5FC-4BF3-BE68-0D27D05E7D9F}">
      <dgm:prSet/>
      <dgm:spPr/>
      <dgm:t>
        <a:bodyPr/>
        <a:lstStyle/>
        <a:p>
          <a:endParaRPr lang="es-ES"/>
        </a:p>
      </dgm:t>
    </dgm:pt>
    <dgm:pt modelId="{A4799848-D68F-4E09-AF07-282D7404C327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</a:t>
          </a:r>
        </a:p>
      </dgm:t>
    </dgm:pt>
    <dgm:pt modelId="{74A9FAC9-BEE5-4641-9488-91C3EB87B072}" type="parTrans" cxnId="{8BD32EED-1726-49DB-8D0F-6A73CDE0A166}">
      <dgm:prSet/>
      <dgm:spPr/>
      <dgm:t>
        <a:bodyPr/>
        <a:lstStyle/>
        <a:p>
          <a:endParaRPr lang="es-ES"/>
        </a:p>
      </dgm:t>
    </dgm:pt>
    <dgm:pt modelId="{747BB7D8-2A04-4C8C-97E6-513E13C21B94}" type="sibTrans" cxnId="{8BD32EED-1726-49DB-8D0F-6A73CDE0A166}">
      <dgm:prSet/>
      <dgm:spPr/>
      <dgm:t>
        <a:bodyPr/>
        <a:lstStyle/>
        <a:p>
          <a:endParaRPr lang="es-ES"/>
        </a:p>
      </dgm:t>
    </dgm:pt>
    <dgm:pt modelId="{55F5311F-3E15-4022-BB08-FE4C159128F4}" type="pres">
      <dgm:prSet presAssocID="{EBED95F0-A7F4-434D-ADF5-ACF54DF426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8C22FC2-C6D5-4FE8-9126-324FBD08687B}" type="pres">
      <dgm:prSet presAssocID="{C3FB533C-18F9-46D3-A701-5EADB85FFBA0}" presName="hierRoot1" presStyleCnt="0">
        <dgm:presLayoutVars>
          <dgm:hierBranch val="init"/>
        </dgm:presLayoutVars>
      </dgm:prSet>
      <dgm:spPr/>
    </dgm:pt>
    <dgm:pt modelId="{547605D7-35BC-46DB-B5B8-B7E978EE48D7}" type="pres">
      <dgm:prSet presAssocID="{C3FB533C-18F9-46D3-A701-5EADB85FFBA0}" presName="rootComposite1" presStyleCnt="0"/>
      <dgm:spPr/>
    </dgm:pt>
    <dgm:pt modelId="{9063E5B5-BD83-4B06-9DA5-0FF9815AFE08}" type="pres">
      <dgm:prSet presAssocID="{C3FB533C-18F9-46D3-A701-5EADB85FFBA0}" presName="rootText1" presStyleLbl="node0" presStyleIdx="0" presStyleCnt="1" custScaleY="68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C4FFDC-CAEC-40C0-8A72-CEC28BE5113F}" type="pres">
      <dgm:prSet presAssocID="{C3FB533C-18F9-46D3-A701-5EADB85FFBA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4503DC-C37D-4702-9574-2ADCFDBA49CA}" type="pres">
      <dgm:prSet presAssocID="{C3FB533C-18F9-46D3-A701-5EADB85FFBA0}" presName="hierChild2" presStyleCnt="0"/>
      <dgm:spPr/>
    </dgm:pt>
    <dgm:pt modelId="{0B251B45-B0F0-4B29-A7CA-A063C9AFCC90}" type="pres">
      <dgm:prSet presAssocID="{C279E8F2-0DD1-4C71-8B24-FB7A4B672B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1386E8D-3098-40D0-A238-BE81A63CE7B3}" type="pres">
      <dgm:prSet presAssocID="{DA8BFBDC-322D-4D5D-BBB6-33DFDC51F98C}" presName="hierRoot2" presStyleCnt="0">
        <dgm:presLayoutVars>
          <dgm:hierBranch/>
        </dgm:presLayoutVars>
      </dgm:prSet>
      <dgm:spPr/>
    </dgm:pt>
    <dgm:pt modelId="{B89AC3C6-3534-4F2E-9BB6-03495B8850DF}" type="pres">
      <dgm:prSet presAssocID="{DA8BFBDC-322D-4D5D-BBB6-33DFDC51F98C}" presName="rootComposite" presStyleCnt="0"/>
      <dgm:spPr/>
    </dgm:pt>
    <dgm:pt modelId="{72F8EB95-617C-4319-A91F-51875F4826A6}" type="pres">
      <dgm:prSet presAssocID="{DA8BFBDC-322D-4D5D-BBB6-33DFDC51F98C}" presName="rootText" presStyleLbl="node2" presStyleIdx="0" presStyleCnt="2" custScaleY="5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B5370F-FF7D-414A-AD31-E432FBA98A55}" type="pres">
      <dgm:prSet presAssocID="{DA8BFBDC-322D-4D5D-BBB6-33DFDC51F98C}" presName="rootConnector" presStyleLbl="node2" presStyleIdx="0" presStyleCnt="2"/>
      <dgm:spPr/>
      <dgm:t>
        <a:bodyPr/>
        <a:lstStyle/>
        <a:p>
          <a:endParaRPr lang="es-ES"/>
        </a:p>
      </dgm:t>
    </dgm:pt>
    <dgm:pt modelId="{36A9EE95-1EDF-4E59-AE13-C5EA2178E9AF}" type="pres">
      <dgm:prSet presAssocID="{DA8BFBDC-322D-4D5D-BBB6-33DFDC51F98C}" presName="hierChild4" presStyleCnt="0"/>
      <dgm:spPr/>
    </dgm:pt>
    <dgm:pt modelId="{7B704576-E943-4D27-83D9-49F9A82758AD}" type="pres">
      <dgm:prSet presAssocID="{06FEB585-0FC5-4156-BA42-74C3B779494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A8F244-E89F-4097-945F-90480540C06C}" type="pres">
      <dgm:prSet presAssocID="{36B9257B-DFA3-4557-91DA-C83C35BA53DE}" presName="hierRoot2" presStyleCnt="0">
        <dgm:presLayoutVars>
          <dgm:hierBranch val="init"/>
        </dgm:presLayoutVars>
      </dgm:prSet>
      <dgm:spPr/>
    </dgm:pt>
    <dgm:pt modelId="{45DE7ADA-D077-470F-B822-A38DFB906924}" type="pres">
      <dgm:prSet presAssocID="{36B9257B-DFA3-4557-91DA-C83C35BA53DE}" presName="rootComposite" presStyleCnt="0"/>
      <dgm:spPr/>
    </dgm:pt>
    <dgm:pt modelId="{1C3A1215-A1A2-4314-B901-775FF98B0AC5}" type="pres">
      <dgm:prSet presAssocID="{36B9257B-DFA3-4557-91DA-C83C35BA53D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459308-935E-4638-B7A8-2C19995DE340}" type="pres">
      <dgm:prSet presAssocID="{36B9257B-DFA3-4557-91DA-C83C35BA53DE}" presName="rootConnector" presStyleLbl="node3" presStyleIdx="0" presStyleCnt="3"/>
      <dgm:spPr/>
      <dgm:t>
        <a:bodyPr/>
        <a:lstStyle/>
        <a:p>
          <a:endParaRPr lang="es-ES"/>
        </a:p>
      </dgm:t>
    </dgm:pt>
    <dgm:pt modelId="{4143E761-5C9A-49B7-BC40-3532308ACB78}" type="pres">
      <dgm:prSet presAssocID="{36B9257B-DFA3-4557-91DA-C83C35BA53DE}" presName="hierChild4" presStyleCnt="0"/>
      <dgm:spPr/>
    </dgm:pt>
    <dgm:pt modelId="{B0935975-5658-4EA3-8675-6D806A034618}" type="pres">
      <dgm:prSet presAssocID="{36B9257B-DFA3-4557-91DA-C83C35BA53DE}" presName="hierChild5" presStyleCnt="0"/>
      <dgm:spPr/>
    </dgm:pt>
    <dgm:pt modelId="{3E573843-6B51-4364-BFB6-4ED80F959322}" type="pres">
      <dgm:prSet presAssocID="{74A9FAC9-BEE5-4641-9488-91C3EB87B07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1B210FE-F28C-4772-BDA0-CA09AB85562B}" type="pres">
      <dgm:prSet presAssocID="{A4799848-D68F-4E09-AF07-282D7404C327}" presName="hierRoot2" presStyleCnt="0">
        <dgm:presLayoutVars>
          <dgm:hierBranch val="init"/>
        </dgm:presLayoutVars>
      </dgm:prSet>
      <dgm:spPr/>
    </dgm:pt>
    <dgm:pt modelId="{62A82CB9-4ECE-45DB-8CEB-EB3C80DCBBA0}" type="pres">
      <dgm:prSet presAssocID="{A4799848-D68F-4E09-AF07-282D7404C327}" presName="rootComposite" presStyleCnt="0"/>
      <dgm:spPr/>
    </dgm:pt>
    <dgm:pt modelId="{F88373E1-5A08-4322-A7E3-EAC8EC7A53D4}" type="pres">
      <dgm:prSet presAssocID="{A4799848-D68F-4E09-AF07-282D7404C32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39859C-7DE2-4B10-AF84-C665FDC17264}" type="pres">
      <dgm:prSet presAssocID="{A4799848-D68F-4E09-AF07-282D7404C327}" presName="rootConnector" presStyleLbl="node3" presStyleIdx="1" presStyleCnt="3"/>
      <dgm:spPr/>
      <dgm:t>
        <a:bodyPr/>
        <a:lstStyle/>
        <a:p>
          <a:endParaRPr lang="es-ES"/>
        </a:p>
      </dgm:t>
    </dgm:pt>
    <dgm:pt modelId="{4B634D94-6CB3-4085-A96A-9589729007E2}" type="pres">
      <dgm:prSet presAssocID="{A4799848-D68F-4E09-AF07-282D7404C327}" presName="hierChild4" presStyleCnt="0"/>
      <dgm:spPr/>
    </dgm:pt>
    <dgm:pt modelId="{AD867AD6-9FBA-42BE-95EA-5D095CBD040E}" type="pres">
      <dgm:prSet presAssocID="{A4799848-D68F-4E09-AF07-282D7404C327}" presName="hierChild5" presStyleCnt="0"/>
      <dgm:spPr/>
    </dgm:pt>
    <dgm:pt modelId="{A2B63423-24BD-4189-92CA-09C413B2A09D}" type="pres">
      <dgm:prSet presAssocID="{DA8BFBDC-322D-4D5D-BBB6-33DFDC51F98C}" presName="hierChild5" presStyleCnt="0"/>
      <dgm:spPr/>
    </dgm:pt>
    <dgm:pt modelId="{9143D0A8-EA1A-478F-B3D1-C27E4E7D4077}" type="pres">
      <dgm:prSet presAssocID="{5AC6B317-3C5C-47C9-8293-BBDE417A4A5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21FA4FD-E50E-445E-90EF-7A9ABAFA49F1}" type="pres">
      <dgm:prSet presAssocID="{28F10FA5-2AA1-4259-B102-369C6B47B3FE}" presName="hierRoot2" presStyleCnt="0">
        <dgm:presLayoutVars>
          <dgm:hierBranch/>
        </dgm:presLayoutVars>
      </dgm:prSet>
      <dgm:spPr/>
    </dgm:pt>
    <dgm:pt modelId="{4C18AFA6-1F69-4836-B884-9B2B00A6CF13}" type="pres">
      <dgm:prSet presAssocID="{28F10FA5-2AA1-4259-B102-369C6B47B3FE}" presName="rootComposite" presStyleCnt="0"/>
      <dgm:spPr/>
    </dgm:pt>
    <dgm:pt modelId="{E49D6ED6-0E78-4ABC-B469-7F7211A98E5F}" type="pres">
      <dgm:prSet presAssocID="{28F10FA5-2AA1-4259-B102-369C6B47B3FE}" presName="rootText" presStyleLbl="node2" presStyleIdx="1" presStyleCnt="2" custScaleY="50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C004C-7834-4FE9-A25C-0A9A519861BB}" type="pres">
      <dgm:prSet presAssocID="{28F10FA5-2AA1-4259-B102-369C6B47B3FE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A58E7E-FFF6-489D-8247-E63349E6DA89}" type="pres">
      <dgm:prSet presAssocID="{28F10FA5-2AA1-4259-B102-369C6B47B3FE}" presName="hierChild4" presStyleCnt="0"/>
      <dgm:spPr/>
    </dgm:pt>
    <dgm:pt modelId="{747F36D2-3BD4-4DC2-9B8F-C0AD7A44F3C1}" type="pres">
      <dgm:prSet presAssocID="{FD1FDCE8-2018-4679-BF3A-8179A95534F8}" presName="Name35" presStyleLbl="parChTrans1D3" presStyleIdx="2" presStyleCnt="3"/>
      <dgm:spPr/>
      <dgm:t>
        <a:bodyPr/>
        <a:lstStyle/>
        <a:p>
          <a:endParaRPr lang="es-ES"/>
        </a:p>
      </dgm:t>
    </dgm:pt>
    <dgm:pt modelId="{0448B854-9939-4E70-89FE-59843ECCF0AC}" type="pres">
      <dgm:prSet presAssocID="{8DA897C9-95E1-4A32-BBB0-1F9EAC7FE110}" presName="hierRoot2" presStyleCnt="0">
        <dgm:presLayoutVars>
          <dgm:hierBranch val="init"/>
        </dgm:presLayoutVars>
      </dgm:prSet>
      <dgm:spPr/>
    </dgm:pt>
    <dgm:pt modelId="{DCC74473-7AAE-4619-A1E6-26890ACA44F3}" type="pres">
      <dgm:prSet presAssocID="{8DA897C9-95E1-4A32-BBB0-1F9EAC7FE110}" presName="rootComposite" presStyleCnt="0"/>
      <dgm:spPr/>
    </dgm:pt>
    <dgm:pt modelId="{25E29EA4-053F-4917-861B-6D935F11B511}" type="pres">
      <dgm:prSet presAssocID="{8DA897C9-95E1-4A32-BBB0-1F9EAC7FE11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6523A4-45C0-4461-B328-E461D3CF15B8}" type="pres">
      <dgm:prSet presAssocID="{8DA897C9-95E1-4A32-BBB0-1F9EAC7FE11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E839CE-F5E2-4255-BF70-86AA58C8D696}" type="pres">
      <dgm:prSet presAssocID="{8DA897C9-95E1-4A32-BBB0-1F9EAC7FE110}" presName="hierChild4" presStyleCnt="0"/>
      <dgm:spPr/>
    </dgm:pt>
    <dgm:pt modelId="{710A7E6C-BF1B-40C2-8AB6-BB4CC117D9CF}" type="pres">
      <dgm:prSet presAssocID="{8DA897C9-95E1-4A32-BBB0-1F9EAC7FE110}" presName="hierChild5" presStyleCnt="0"/>
      <dgm:spPr/>
    </dgm:pt>
    <dgm:pt modelId="{05F213C2-023D-43B6-9573-E18429322C25}" type="pres">
      <dgm:prSet presAssocID="{28F10FA5-2AA1-4259-B102-369C6B47B3FE}" presName="hierChild5" presStyleCnt="0"/>
      <dgm:spPr/>
    </dgm:pt>
    <dgm:pt modelId="{9E6E2625-0B75-4100-B649-D947613B0117}" type="pres">
      <dgm:prSet presAssocID="{C3FB533C-18F9-46D3-A701-5EADB85FFBA0}" presName="hierChild3" presStyleCnt="0"/>
      <dgm:spPr/>
    </dgm:pt>
  </dgm:ptLst>
  <dgm:cxnLst>
    <dgm:cxn modelId="{938AB406-675A-4CC1-8120-F0278AD59762}" type="presOf" srcId="{36B9257B-DFA3-4557-91DA-C83C35BA53DE}" destId="{F0459308-935E-4638-B7A8-2C19995DE340}" srcOrd="1" destOrd="0" presId="urn:microsoft.com/office/officeart/2005/8/layout/orgChart1"/>
    <dgm:cxn modelId="{5ED1FFD7-4A41-4F82-8434-C4A1E6BFB30D}" type="presOf" srcId="{A4799848-D68F-4E09-AF07-282D7404C327}" destId="{8639859C-7DE2-4B10-AF84-C665FDC17264}" srcOrd="1" destOrd="0" presId="urn:microsoft.com/office/officeart/2005/8/layout/orgChart1"/>
    <dgm:cxn modelId="{3A7868C0-5579-4EFE-938E-5BFFAF2A1959}" type="presOf" srcId="{74A9FAC9-BEE5-4641-9488-91C3EB87B072}" destId="{3E573843-6B51-4364-BFB6-4ED80F959322}" srcOrd="0" destOrd="0" presId="urn:microsoft.com/office/officeart/2005/8/layout/orgChart1"/>
    <dgm:cxn modelId="{07330297-0FA1-401E-90D1-C7B884F40105}" srcId="{EBED95F0-A7F4-434D-ADF5-ACF54DF426F5}" destId="{C3FB533C-18F9-46D3-A701-5EADB85FFBA0}" srcOrd="0" destOrd="0" parTransId="{1BD5F694-8C71-4985-9F35-8552DF3620C5}" sibTransId="{0047D5A7-87D4-4B22-8D5E-6710E4301DD9}"/>
    <dgm:cxn modelId="{62E80751-E522-4D83-8345-F1DFF9F7C92E}" type="presOf" srcId="{C3FB533C-18F9-46D3-A701-5EADB85FFBA0}" destId="{9063E5B5-BD83-4B06-9DA5-0FF9815AFE08}" srcOrd="0" destOrd="0" presId="urn:microsoft.com/office/officeart/2005/8/layout/orgChart1"/>
    <dgm:cxn modelId="{50019192-35C4-4140-A227-5A86D49F89DF}" type="presOf" srcId="{FD1FDCE8-2018-4679-BF3A-8179A95534F8}" destId="{747F36D2-3BD4-4DC2-9B8F-C0AD7A44F3C1}" srcOrd="0" destOrd="0" presId="urn:microsoft.com/office/officeart/2005/8/layout/orgChart1"/>
    <dgm:cxn modelId="{66957113-6083-4975-9DD6-E175918E199B}" srcId="{C3FB533C-18F9-46D3-A701-5EADB85FFBA0}" destId="{28F10FA5-2AA1-4259-B102-369C6B47B3FE}" srcOrd="1" destOrd="0" parTransId="{5AC6B317-3C5C-47C9-8293-BBDE417A4A54}" sibTransId="{27931886-406B-4E8A-86DA-87379C0F0435}"/>
    <dgm:cxn modelId="{9F08D09B-7FC6-4B24-B656-C15C28ACA4B1}" type="presOf" srcId="{A4799848-D68F-4E09-AF07-282D7404C327}" destId="{F88373E1-5A08-4322-A7E3-EAC8EC7A53D4}" srcOrd="0" destOrd="0" presId="urn:microsoft.com/office/officeart/2005/8/layout/orgChart1"/>
    <dgm:cxn modelId="{DBD1F706-7AF8-4116-9ED8-FC336E677F60}" type="presOf" srcId="{8DA897C9-95E1-4A32-BBB0-1F9EAC7FE110}" destId="{25E29EA4-053F-4917-861B-6D935F11B511}" srcOrd="0" destOrd="0" presId="urn:microsoft.com/office/officeart/2005/8/layout/orgChart1"/>
    <dgm:cxn modelId="{331C2A0D-A697-4475-88E0-31B29EDA07CB}" type="presOf" srcId="{C3FB533C-18F9-46D3-A701-5EADB85FFBA0}" destId="{1BC4FFDC-CAEC-40C0-8A72-CEC28BE5113F}" srcOrd="1" destOrd="0" presId="urn:microsoft.com/office/officeart/2005/8/layout/orgChart1"/>
    <dgm:cxn modelId="{5A6267F3-38B3-44B9-BEF5-0522C33A98DD}" srcId="{C3FB533C-18F9-46D3-A701-5EADB85FFBA0}" destId="{DA8BFBDC-322D-4D5D-BBB6-33DFDC51F98C}" srcOrd="0" destOrd="0" parTransId="{C279E8F2-0DD1-4C71-8B24-FB7A4B672BA9}" sibTransId="{9BA6C037-554A-4F9F-AFEB-F7BC1FE596B4}"/>
    <dgm:cxn modelId="{486D7A99-7DAE-4552-AA04-11CD9612B1FE}" type="presOf" srcId="{36B9257B-DFA3-4557-91DA-C83C35BA53DE}" destId="{1C3A1215-A1A2-4314-B901-775FF98B0AC5}" srcOrd="0" destOrd="0" presId="urn:microsoft.com/office/officeart/2005/8/layout/orgChart1"/>
    <dgm:cxn modelId="{70DEDFFD-AF4D-4360-BDF5-66F8D0457948}" type="presOf" srcId="{DA8BFBDC-322D-4D5D-BBB6-33DFDC51F98C}" destId="{72F8EB95-617C-4319-A91F-51875F4826A6}" srcOrd="0" destOrd="0" presId="urn:microsoft.com/office/officeart/2005/8/layout/orgChart1"/>
    <dgm:cxn modelId="{D99D46E5-487B-452B-8947-2368A42B04D8}" type="presOf" srcId="{DA8BFBDC-322D-4D5D-BBB6-33DFDC51F98C}" destId="{D5B5370F-FF7D-414A-AD31-E432FBA98A55}" srcOrd="1" destOrd="0" presId="urn:microsoft.com/office/officeart/2005/8/layout/orgChart1"/>
    <dgm:cxn modelId="{84CDDF48-EB00-4FCB-A2ED-22D5EF6AD9B2}" type="presOf" srcId="{EBED95F0-A7F4-434D-ADF5-ACF54DF426F5}" destId="{55F5311F-3E15-4022-BB08-FE4C159128F4}" srcOrd="0" destOrd="0" presId="urn:microsoft.com/office/officeart/2005/8/layout/orgChart1"/>
    <dgm:cxn modelId="{8BD32EED-1726-49DB-8D0F-6A73CDE0A166}" srcId="{DA8BFBDC-322D-4D5D-BBB6-33DFDC51F98C}" destId="{A4799848-D68F-4E09-AF07-282D7404C327}" srcOrd="1" destOrd="0" parTransId="{74A9FAC9-BEE5-4641-9488-91C3EB87B072}" sibTransId="{747BB7D8-2A04-4C8C-97E6-513E13C21B94}"/>
    <dgm:cxn modelId="{6636759C-841D-42D6-BD8A-5DCB7ACD8FF9}" type="presOf" srcId="{06FEB585-0FC5-4156-BA42-74C3B779494F}" destId="{7B704576-E943-4D27-83D9-49F9A82758AD}" srcOrd="0" destOrd="0" presId="urn:microsoft.com/office/officeart/2005/8/layout/orgChart1"/>
    <dgm:cxn modelId="{EA688C19-F5FC-4BF3-BE68-0D27D05E7D9F}" srcId="{28F10FA5-2AA1-4259-B102-369C6B47B3FE}" destId="{8DA897C9-95E1-4A32-BBB0-1F9EAC7FE110}" srcOrd="0" destOrd="0" parTransId="{FD1FDCE8-2018-4679-BF3A-8179A95534F8}" sibTransId="{B5ABFDB6-AD6A-4473-A107-1CAB43CD4D6E}"/>
    <dgm:cxn modelId="{8E297054-8BED-4A84-AA34-40624183091F}" type="presOf" srcId="{28F10FA5-2AA1-4259-B102-369C6B47B3FE}" destId="{DC3C004C-7834-4FE9-A25C-0A9A519861BB}" srcOrd="1" destOrd="0" presId="urn:microsoft.com/office/officeart/2005/8/layout/orgChart1"/>
    <dgm:cxn modelId="{67CAF1DF-4EF0-456C-990E-2CE37D1402AE}" type="presOf" srcId="{28F10FA5-2AA1-4259-B102-369C6B47B3FE}" destId="{E49D6ED6-0E78-4ABC-B469-7F7211A98E5F}" srcOrd="0" destOrd="0" presId="urn:microsoft.com/office/officeart/2005/8/layout/orgChart1"/>
    <dgm:cxn modelId="{B788C0EF-8E56-48BF-8B26-5B90F70C17D3}" type="presOf" srcId="{C279E8F2-0DD1-4C71-8B24-FB7A4B672BA9}" destId="{0B251B45-B0F0-4B29-A7CA-A063C9AFCC90}" srcOrd="0" destOrd="0" presId="urn:microsoft.com/office/officeart/2005/8/layout/orgChart1"/>
    <dgm:cxn modelId="{8D2CB93A-4AB0-45E9-B899-2ACA99333DFF}" type="presOf" srcId="{5AC6B317-3C5C-47C9-8293-BBDE417A4A54}" destId="{9143D0A8-EA1A-478F-B3D1-C27E4E7D4077}" srcOrd="0" destOrd="0" presId="urn:microsoft.com/office/officeart/2005/8/layout/orgChart1"/>
    <dgm:cxn modelId="{8B47B7FB-AF2F-4832-83EA-42BC8ABF77F8}" srcId="{DA8BFBDC-322D-4D5D-BBB6-33DFDC51F98C}" destId="{36B9257B-DFA3-4557-91DA-C83C35BA53DE}" srcOrd="0" destOrd="0" parTransId="{06FEB585-0FC5-4156-BA42-74C3B779494F}" sibTransId="{671BB7FC-EBD3-4E80-A1D7-FD31AA18F174}"/>
    <dgm:cxn modelId="{832A49D1-3EBE-4566-A98D-7BD6FB193977}" type="presOf" srcId="{8DA897C9-95E1-4A32-BBB0-1F9EAC7FE110}" destId="{116523A4-45C0-4461-B328-E461D3CF15B8}" srcOrd="1" destOrd="0" presId="urn:microsoft.com/office/officeart/2005/8/layout/orgChart1"/>
    <dgm:cxn modelId="{9AF07CE2-977F-4228-BA20-9E78B7634DD2}" type="presParOf" srcId="{55F5311F-3E15-4022-BB08-FE4C159128F4}" destId="{38C22FC2-C6D5-4FE8-9126-324FBD08687B}" srcOrd="0" destOrd="0" presId="urn:microsoft.com/office/officeart/2005/8/layout/orgChart1"/>
    <dgm:cxn modelId="{069581DB-3B87-4515-9EFC-8678F978CB11}" type="presParOf" srcId="{38C22FC2-C6D5-4FE8-9126-324FBD08687B}" destId="{547605D7-35BC-46DB-B5B8-B7E978EE48D7}" srcOrd="0" destOrd="0" presId="urn:microsoft.com/office/officeart/2005/8/layout/orgChart1"/>
    <dgm:cxn modelId="{BC3E4EC4-FD30-4900-B200-6A39444D361D}" type="presParOf" srcId="{547605D7-35BC-46DB-B5B8-B7E978EE48D7}" destId="{9063E5B5-BD83-4B06-9DA5-0FF9815AFE08}" srcOrd="0" destOrd="0" presId="urn:microsoft.com/office/officeart/2005/8/layout/orgChart1"/>
    <dgm:cxn modelId="{22FF4BBB-DEDD-4BAB-90D3-EDE12EFD76A3}" type="presParOf" srcId="{547605D7-35BC-46DB-B5B8-B7E978EE48D7}" destId="{1BC4FFDC-CAEC-40C0-8A72-CEC28BE5113F}" srcOrd="1" destOrd="0" presId="urn:microsoft.com/office/officeart/2005/8/layout/orgChart1"/>
    <dgm:cxn modelId="{5F5EC973-C984-4EA5-907B-EDA18F525AE9}" type="presParOf" srcId="{38C22FC2-C6D5-4FE8-9126-324FBD08687B}" destId="{784503DC-C37D-4702-9574-2ADCFDBA49CA}" srcOrd="1" destOrd="0" presId="urn:microsoft.com/office/officeart/2005/8/layout/orgChart1"/>
    <dgm:cxn modelId="{AD5C07D4-41FD-4671-837E-7E4162417316}" type="presParOf" srcId="{784503DC-C37D-4702-9574-2ADCFDBA49CA}" destId="{0B251B45-B0F0-4B29-A7CA-A063C9AFCC90}" srcOrd="0" destOrd="0" presId="urn:microsoft.com/office/officeart/2005/8/layout/orgChart1"/>
    <dgm:cxn modelId="{82448A0B-9548-4B93-B832-CBA184818E2B}" type="presParOf" srcId="{784503DC-C37D-4702-9574-2ADCFDBA49CA}" destId="{51386E8D-3098-40D0-A238-BE81A63CE7B3}" srcOrd="1" destOrd="0" presId="urn:microsoft.com/office/officeart/2005/8/layout/orgChart1"/>
    <dgm:cxn modelId="{01234687-B860-4CCD-8D95-40B120695621}" type="presParOf" srcId="{51386E8D-3098-40D0-A238-BE81A63CE7B3}" destId="{B89AC3C6-3534-4F2E-9BB6-03495B8850DF}" srcOrd="0" destOrd="0" presId="urn:microsoft.com/office/officeart/2005/8/layout/orgChart1"/>
    <dgm:cxn modelId="{45A6DF46-6FA7-4EB6-8EF0-C2B75069F7BD}" type="presParOf" srcId="{B89AC3C6-3534-4F2E-9BB6-03495B8850DF}" destId="{72F8EB95-617C-4319-A91F-51875F4826A6}" srcOrd="0" destOrd="0" presId="urn:microsoft.com/office/officeart/2005/8/layout/orgChart1"/>
    <dgm:cxn modelId="{ED0D693D-E20F-43FE-868F-C8B863F5E343}" type="presParOf" srcId="{B89AC3C6-3534-4F2E-9BB6-03495B8850DF}" destId="{D5B5370F-FF7D-414A-AD31-E432FBA98A55}" srcOrd="1" destOrd="0" presId="urn:microsoft.com/office/officeart/2005/8/layout/orgChart1"/>
    <dgm:cxn modelId="{A73D7B59-A299-43DA-AC99-5744DF370FC0}" type="presParOf" srcId="{51386E8D-3098-40D0-A238-BE81A63CE7B3}" destId="{36A9EE95-1EDF-4E59-AE13-C5EA2178E9AF}" srcOrd="1" destOrd="0" presId="urn:microsoft.com/office/officeart/2005/8/layout/orgChart1"/>
    <dgm:cxn modelId="{C4473CE7-23ED-4462-AFFC-7282C8A51A41}" type="presParOf" srcId="{36A9EE95-1EDF-4E59-AE13-C5EA2178E9AF}" destId="{7B704576-E943-4D27-83D9-49F9A82758AD}" srcOrd="0" destOrd="0" presId="urn:microsoft.com/office/officeart/2005/8/layout/orgChart1"/>
    <dgm:cxn modelId="{8CEE3769-0DD8-4E02-BB5E-FC309F61434A}" type="presParOf" srcId="{36A9EE95-1EDF-4E59-AE13-C5EA2178E9AF}" destId="{CAA8F244-E89F-4097-945F-90480540C06C}" srcOrd="1" destOrd="0" presId="urn:microsoft.com/office/officeart/2005/8/layout/orgChart1"/>
    <dgm:cxn modelId="{AFD8534B-1C0B-472F-A51A-7DF8063BF632}" type="presParOf" srcId="{CAA8F244-E89F-4097-945F-90480540C06C}" destId="{45DE7ADA-D077-470F-B822-A38DFB906924}" srcOrd="0" destOrd="0" presId="urn:microsoft.com/office/officeart/2005/8/layout/orgChart1"/>
    <dgm:cxn modelId="{BAB70806-FE4E-40A1-9328-7DEF06FD5EED}" type="presParOf" srcId="{45DE7ADA-D077-470F-B822-A38DFB906924}" destId="{1C3A1215-A1A2-4314-B901-775FF98B0AC5}" srcOrd="0" destOrd="0" presId="urn:microsoft.com/office/officeart/2005/8/layout/orgChart1"/>
    <dgm:cxn modelId="{CD45EEFC-DBC6-4272-8E99-928264A8F908}" type="presParOf" srcId="{45DE7ADA-D077-470F-B822-A38DFB906924}" destId="{F0459308-935E-4638-B7A8-2C19995DE340}" srcOrd="1" destOrd="0" presId="urn:microsoft.com/office/officeart/2005/8/layout/orgChart1"/>
    <dgm:cxn modelId="{842911FC-0A51-4209-A53E-F257CFF85675}" type="presParOf" srcId="{CAA8F244-E89F-4097-945F-90480540C06C}" destId="{4143E761-5C9A-49B7-BC40-3532308ACB78}" srcOrd="1" destOrd="0" presId="urn:microsoft.com/office/officeart/2005/8/layout/orgChart1"/>
    <dgm:cxn modelId="{146222FE-D8BA-455D-BCB2-13527AECFC14}" type="presParOf" srcId="{CAA8F244-E89F-4097-945F-90480540C06C}" destId="{B0935975-5658-4EA3-8675-6D806A034618}" srcOrd="2" destOrd="0" presId="urn:microsoft.com/office/officeart/2005/8/layout/orgChart1"/>
    <dgm:cxn modelId="{3C1AE49E-6E4A-480B-8AEF-209FED1A8112}" type="presParOf" srcId="{36A9EE95-1EDF-4E59-AE13-C5EA2178E9AF}" destId="{3E573843-6B51-4364-BFB6-4ED80F959322}" srcOrd="2" destOrd="0" presId="urn:microsoft.com/office/officeart/2005/8/layout/orgChart1"/>
    <dgm:cxn modelId="{4D089951-057B-42E3-9DF1-07DD0EC46E6C}" type="presParOf" srcId="{36A9EE95-1EDF-4E59-AE13-C5EA2178E9AF}" destId="{E1B210FE-F28C-4772-BDA0-CA09AB85562B}" srcOrd="3" destOrd="0" presId="urn:microsoft.com/office/officeart/2005/8/layout/orgChart1"/>
    <dgm:cxn modelId="{47F3BC72-F376-4D9D-8DE8-B3C4A8483A90}" type="presParOf" srcId="{E1B210FE-F28C-4772-BDA0-CA09AB85562B}" destId="{62A82CB9-4ECE-45DB-8CEB-EB3C80DCBBA0}" srcOrd="0" destOrd="0" presId="urn:microsoft.com/office/officeart/2005/8/layout/orgChart1"/>
    <dgm:cxn modelId="{1B4AA7D0-B5BC-4E1A-AB1E-3CED072890FF}" type="presParOf" srcId="{62A82CB9-4ECE-45DB-8CEB-EB3C80DCBBA0}" destId="{F88373E1-5A08-4322-A7E3-EAC8EC7A53D4}" srcOrd="0" destOrd="0" presId="urn:microsoft.com/office/officeart/2005/8/layout/orgChart1"/>
    <dgm:cxn modelId="{E276005E-BE27-4489-BD0C-9ABD52D27D50}" type="presParOf" srcId="{62A82CB9-4ECE-45DB-8CEB-EB3C80DCBBA0}" destId="{8639859C-7DE2-4B10-AF84-C665FDC17264}" srcOrd="1" destOrd="0" presId="urn:microsoft.com/office/officeart/2005/8/layout/orgChart1"/>
    <dgm:cxn modelId="{AE7493AB-4535-45AE-B44C-F05E0CF01258}" type="presParOf" srcId="{E1B210FE-F28C-4772-BDA0-CA09AB85562B}" destId="{4B634D94-6CB3-4085-A96A-9589729007E2}" srcOrd="1" destOrd="0" presId="urn:microsoft.com/office/officeart/2005/8/layout/orgChart1"/>
    <dgm:cxn modelId="{2538C7ED-4E0C-44C9-B387-A40730647BE0}" type="presParOf" srcId="{E1B210FE-F28C-4772-BDA0-CA09AB85562B}" destId="{AD867AD6-9FBA-42BE-95EA-5D095CBD040E}" srcOrd="2" destOrd="0" presId="urn:microsoft.com/office/officeart/2005/8/layout/orgChart1"/>
    <dgm:cxn modelId="{296DB27E-F7D2-40BA-B170-433F6DF7C12A}" type="presParOf" srcId="{51386E8D-3098-40D0-A238-BE81A63CE7B3}" destId="{A2B63423-24BD-4189-92CA-09C413B2A09D}" srcOrd="2" destOrd="0" presId="urn:microsoft.com/office/officeart/2005/8/layout/orgChart1"/>
    <dgm:cxn modelId="{2954B9AD-3651-424E-8CED-683CD0AC2216}" type="presParOf" srcId="{784503DC-C37D-4702-9574-2ADCFDBA49CA}" destId="{9143D0A8-EA1A-478F-B3D1-C27E4E7D4077}" srcOrd="2" destOrd="0" presId="urn:microsoft.com/office/officeart/2005/8/layout/orgChart1"/>
    <dgm:cxn modelId="{178AAF0E-66B6-40EF-9017-E42B4ECF1AD9}" type="presParOf" srcId="{784503DC-C37D-4702-9574-2ADCFDBA49CA}" destId="{421FA4FD-E50E-445E-90EF-7A9ABAFA49F1}" srcOrd="3" destOrd="0" presId="urn:microsoft.com/office/officeart/2005/8/layout/orgChart1"/>
    <dgm:cxn modelId="{6B5AF104-DE99-46AA-A6E3-2874A338BA71}" type="presParOf" srcId="{421FA4FD-E50E-445E-90EF-7A9ABAFA49F1}" destId="{4C18AFA6-1F69-4836-B884-9B2B00A6CF13}" srcOrd="0" destOrd="0" presId="urn:microsoft.com/office/officeart/2005/8/layout/orgChart1"/>
    <dgm:cxn modelId="{F03673F2-4DE0-448F-83FE-E86312FAD287}" type="presParOf" srcId="{4C18AFA6-1F69-4836-B884-9B2B00A6CF13}" destId="{E49D6ED6-0E78-4ABC-B469-7F7211A98E5F}" srcOrd="0" destOrd="0" presId="urn:microsoft.com/office/officeart/2005/8/layout/orgChart1"/>
    <dgm:cxn modelId="{9A04B91C-9944-41CA-B724-56437178914E}" type="presParOf" srcId="{4C18AFA6-1F69-4836-B884-9B2B00A6CF13}" destId="{DC3C004C-7834-4FE9-A25C-0A9A519861BB}" srcOrd="1" destOrd="0" presId="urn:microsoft.com/office/officeart/2005/8/layout/orgChart1"/>
    <dgm:cxn modelId="{BA7278B2-160B-48F4-BEAD-46740D926E62}" type="presParOf" srcId="{421FA4FD-E50E-445E-90EF-7A9ABAFA49F1}" destId="{DDA58E7E-FFF6-489D-8247-E63349E6DA89}" srcOrd="1" destOrd="0" presId="urn:microsoft.com/office/officeart/2005/8/layout/orgChart1"/>
    <dgm:cxn modelId="{DAF45007-53A3-406F-9849-E1F0C66B64C9}" type="presParOf" srcId="{DDA58E7E-FFF6-489D-8247-E63349E6DA89}" destId="{747F36D2-3BD4-4DC2-9B8F-C0AD7A44F3C1}" srcOrd="0" destOrd="0" presId="urn:microsoft.com/office/officeart/2005/8/layout/orgChart1"/>
    <dgm:cxn modelId="{81654F1B-1B7F-41C5-8CFE-F939B43EC78F}" type="presParOf" srcId="{DDA58E7E-FFF6-489D-8247-E63349E6DA89}" destId="{0448B854-9939-4E70-89FE-59843ECCF0AC}" srcOrd="1" destOrd="0" presId="urn:microsoft.com/office/officeart/2005/8/layout/orgChart1"/>
    <dgm:cxn modelId="{9E3E35F9-7767-4ADB-B73D-28828E35E304}" type="presParOf" srcId="{0448B854-9939-4E70-89FE-59843ECCF0AC}" destId="{DCC74473-7AAE-4619-A1E6-26890ACA44F3}" srcOrd="0" destOrd="0" presId="urn:microsoft.com/office/officeart/2005/8/layout/orgChart1"/>
    <dgm:cxn modelId="{84615668-285A-4AB8-92BB-621643AD74F4}" type="presParOf" srcId="{DCC74473-7AAE-4619-A1E6-26890ACA44F3}" destId="{25E29EA4-053F-4917-861B-6D935F11B511}" srcOrd="0" destOrd="0" presId="urn:microsoft.com/office/officeart/2005/8/layout/orgChart1"/>
    <dgm:cxn modelId="{92B73522-129B-48A8-A74C-8611E1128799}" type="presParOf" srcId="{DCC74473-7AAE-4619-A1E6-26890ACA44F3}" destId="{116523A4-45C0-4461-B328-E461D3CF15B8}" srcOrd="1" destOrd="0" presId="urn:microsoft.com/office/officeart/2005/8/layout/orgChart1"/>
    <dgm:cxn modelId="{13873FF7-1EBC-494E-8B6A-542D32DEF1C7}" type="presParOf" srcId="{0448B854-9939-4E70-89FE-59843ECCF0AC}" destId="{4CE839CE-F5E2-4255-BF70-86AA58C8D696}" srcOrd="1" destOrd="0" presId="urn:microsoft.com/office/officeart/2005/8/layout/orgChart1"/>
    <dgm:cxn modelId="{A2D47260-39AC-4A00-B936-C128060D1B4B}" type="presParOf" srcId="{0448B854-9939-4E70-89FE-59843ECCF0AC}" destId="{710A7E6C-BF1B-40C2-8AB6-BB4CC117D9CF}" srcOrd="2" destOrd="0" presId="urn:microsoft.com/office/officeart/2005/8/layout/orgChart1"/>
    <dgm:cxn modelId="{7817178F-30B8-4217-B5C5-9CD8BBF39429}" type="presParOf" srcId="{421FA4FD-E50E-445E-90EF-7A9ABAFA49F1}" destId="{05F213C2-023D-43B6-9573-E18429322C25}" srcOrd="2" destOrd="0" presId="urn:microsoft.com/office/officeart/2005/8/layout/orgChart1"/>
    <dgm:cxn modelId="{3F15E1CD-E357-47BB-A743-3C7662F8D595}" type="presParOf" srcId="{38C22FC2-C6D5-4FE8-9126-324FBD08687B}" destId="{9E6E2625-0B75-4100-B649-D947613B01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EBED95F0-A7F4-434D-ADF5-ACF54DF426F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3FB533C-18F9-46D3-A701-5EADB85FFBA0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Coordinador</a:t>
          </a: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(a) </a:t>
          </a:r>
          <a:r>
            <a:rPr kumimoji="1" lang="es-MX" altLang="es-MX" sz="1200" dirty="0" smtClean="0">
              <a:latin typeface="+mn-lt"/>
            </a:rPr>
            <a:t>Administrativo</a:t>
          </a: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(a)</a:t>
          </a:r>
        </a:p>
      </dgm:t>
    </dgm:pt>
    <dgm:pt modelId="{1BD5F694-8C71-4985-9F35-8552DF3620C5}" type="parTrans" cxnId="{07330297-0FA1-401E-90D1-C7B884F40105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0047D5A7-87D4-4B22-8D5E-6710E4301DD9}" type="sibTrans" cxnId="{07330297-0FA1-401E-90D1-C7B884F40105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D1A499EF-5E9A-4041-BCC8-C1E430FF7BCD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Encargado(a) </a:t>
          </a:r>
        </a:p>
      </dgm:t>
    </dgm:pt>
    <dgm:pt modelId="{D9CE6DE0-FE42-4D05-A9B7-390046A4D51B}" type="parTrans" cxnId="{9C10EA24-E38E-412D-BEB2-175FF47D901E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E42CDD85-B81B-4366-9428-3A14774ABB15}" type="sibTrans" cxnId="{9C10EA24-E38E-412D-BEB2-175FF47D901E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28F10FA5-2AA1-4259-B102-369C6B47B3FE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Mayordomos(as)</a:t>
          </a:r>
        </a:p>
      </dgm:t>
    </dgm:pt>
    <dgm:pt modelId="{5AC6B317-3C5C-47C9-8293-BBDE417A4A54}" type="parTrans" cxnId="{66957113-6083-4975-9DD6-E175918E199B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27931886-406B-4E8A-86DA-87379C0F0435}" type="sibTrans" cxnId="{66957113-6083-4975-9DD6-E175918E199B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8DA897C9-95E1-4A32-BBB0-1F9EAC7FE110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b="0" dirty="0" smtClean="0">
              <a:latin typeface="+mn-lt"/>
              <a:cs typeface="Arial" panose="020B0604020202020204" pitchFamily="34" charset="0"/>
            </a:rPr>
            <a:t>Intendentes</a:t>
          </a:r>
        </a:p>
      </dgm:t>
    </dgm:pt>
    <dgm:pt modelId="{FD1FDCE8-2018-4679-BF3A-8179A95534F8}" type="parTrans" cxnId="{EA688C19-F5FC-4BF3-BE68-0D27D05E7D9F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B5ABFDB6-AD6A-4473-A107-1CAB43CD4D6E}" type="sibTrans" cxnId="{EA688C19-F5FC-4BF3-BE68-0D27D05E7D9F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118068AE-8A60-4450-8A4F-66F03C64C116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Auxiliares Administrativos(as)</a:t>
          </a:r>
        </a:p>
      </dgm:t>
    </dgm:pt>
    <dgm:pt modelId="{994D7AC5-31F4-406A-8FB7-4629D045E9EE}" type="parTrans" cxnId="{E18F6C61-302D-4B2A-802B-1D289CB838AA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A52ED7E0-2B20-45FB-9406-7FF85E966075}" type="sibTrans" cxnId="{E18F6C61-302D-4B2A-802B-1D289CB838AA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BC6F0251-CC40-4307-AFE6-F91C9A889A0D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Auxiliares </a:t>
          </a:r>
        </a:p>
      </dgm:t>
    </dgm:pt>
    <dgm:pt modelId="{59D8F0E5-DABA-4777-BD9D-BEE53F13BE95}" type="parTrans" cxnId="{720CF07D-32E7-44B5-B41F-74E68E06D37F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70C19E98-E75B-4FFE-8C39-50BD3B1A2C06}" type="sibTrans" cxnId="{720CF07D-32E7-44B5-B41F-74E68E06D37F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BB710211-6916-49AC-AA3B-9E2DF7A2B231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Auxiliar Operativo(a) </a:t>
          </a:r>
        </a:p>
      </dgm:t>
    </dgm:pt>
    <dgm:pt modelId="{21CBEAE0-5450-4F4F-979E-1BD9F64C9ED1}" type="parTrans" cxnId="{7F2B70DD-6AFA-4653-93A1-C19B89805B1D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6A2A971E-FBC1-4915-BC9B-93F11C0B046B}" type="sibTrans" cxnId="{7F2B70DD-6AFA-4653-93A1-C19B89805B1D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CCA1FF48-75D1-48EA-932E-1D25422F488A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Oficial Administrativo(a)</a:t>
          </a:r>
        </a:p>
      </dgm:t>
    </dgm:pt>
    <dgm:pt modelId="{3A27B84C-BA71-4214-B8E9-6210E3ED06E7}" type="parTrans" cxnId="{C5B3FDFD-1465-4FF3-AEE7-49E26140D5C4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B2B0F863-0B7B-4CF9-8C35-F44F4612958C}" type="sibTrans" cxnId="{C5B3FDFD-1465-4FF3-AEE7-49E26140D5C4}">
      <dgm:prSet/>
      <dgm:spPr/>
      <dgm:t>
        <a:bodyPr/>
        <a:lstStyle/>
        <a:p>
          <a:endParaRPr lang="es-ES" sz="800">
            <a:latin typeface="+mn-lt"/>
          </a:endParaRPr>
        </a:p>
      </dgm:t>
    </dgm:pt>
    <dgm:pt modelId="{8B84AC1B-F778-4C7E-97A6-B4AAE5DAAB8B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Secretaria(o) B </a:t>
          </a:r>
        </a:p>
      </dgm:t>
    </dgm:pt>
    <dgm:pt modelId="{4C32BAAF-48B4-4547-A69B-4664CCEA3F31}" type="parTrans" cxnId="{1F1B66C3-DB10-418B-9D84-669C922A08D5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14455EAF-6ABF-486E-AE77-2A46DAF20B32}" type="sibTrans" cxnId="{1F1B66C3-DB10-418B-9D84-669C922A08D5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F8B9D63C-3090-4EE3-B2C3-74862169808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latin typeface="+mn-lt"/>
            </a:rPr>
            <a:t>Vigilantes</a:t>
          </a:r>
          <a:endParaRPr lang="es-ES" sz="1000" dirty="0" smtClean="0">
            <a:latin typeface="+mn-lt"/>
          </a:endParaRPr>
        </a:p>
      </dgm:t>
    </dgm:pt>
    <dgm:pt modelId="{C445A1BD-150E-4C86-A180-E3E52D33BC48}" type="parTrans" cxnId="{58239979-E577-406A-A90E-29FC8456A992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D873F38A-0209-4064-BF62-558597A54434}" type="sibTrans" cxnId="{58239979-E577-406A-A90E-29FC8456A992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F7729159-D332-4019-9AD3-D65AC72E00F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latin typeface="+mn-lt"/>
            </a:rPr>
            <a:t>Ayudantes </a:t>
          </a:r>
          <a:r>
            <a:rPr lang="es-ES" sz="1200" dirty="0" err="1" smtClean="0">
              <a:latin typeface="+mn-lt"/>
            </a:rPr>
            <a:t>Gnerales</a:t>
          </a:r>
          <a:endParaRPr lang="es-ES" sz="1200" dirty="0" smtClean="0">
            <a:latin typeface="+mn-lt"/>
          </a:endParaRPr>
        </a:p>
      </dgm:t>
    </dgm:pt>
    <dgm:pt modelId="{6FF33C82-200D-48F1-B422-C2499501ED89}" type="parTrans" cxnId="{8F43F84F-064A-41A4-BB2D-D547552BC3D3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E7E397C3-6AC1-48DC-AC03-B6BCE9D168C7}" type="sibTrans" cxnId="{8F43F84F-064A-41A4-BB2D-D547552BC3D3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55F5311F-3E15-4022-BB08-FE4C159128F4}" type="pres">
      <dgm:prSet presAssocID="{EBED95F0-A7F4-434D-ADF5-ACF54DF426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8C22FC2-C6D5-4FE8-9126-324FBD08687B}" type="pres">
      <dgm:prSet presAssocID="{C3FB533C-18F9-46D3-A701-5EADB85FFBA0}" presName="hierRoot1" presStyleCnt="0">
        <dgm:presLayoutVars>
          <dgm:hierBranch val="hang"/>
        </dgm:presLayoutVars>
      </dgm:prSet>
      <dgm:spPr/>
    </dgm:pt>
    <dgm:pt modelId="{547605D7-35BC-46DB-B5B8-B7E978EE48D7}" type="pres">
      <dgm:prSet presAssocID="{C3FB533C-18F9-46D3-A701-5EADB85FFBA0}" presName="rootComposite1" presStyleCnt="0"/>
      <dgm:spPr/>
    </dgm:pt>
    <dgm:pt modelId="{9063E5B5-BD83-4B06-9DA5-0FF9815AFE08}" type="pres">
      <dgm:prSet presAssocID="{C3FB533C-18F9-46D3-A701-5EADB85FFBA0}" presName="rootText1" presStyleLbl="node0" presStyleIdx="0" presStyleCnt="1" custScaleX="234924" custScaleY="82377" custLinFactNeighborX="-1861" custLinFactNeighborY="8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C4FFDC-CAEC-40C0-8A72-CEC28BE5113F}" type="pres">
      <dgm:prSet presAssocID="{C3FB533C-18F9-46D3-A701-5EADB85FFBA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4503DC-C37D-4702-9574-2ADCFDBA49CA}" type="pres">
      <dgm:prSet presAssocID="{C3FB533C-18F9-46D3-A701-5EADB85FFBA0}" presName="hierChild2" presStyleCnt="0"/>
      <dgm:spPr/>
    </dgm:pt>
    <dgm:pt modelId="{925ECA94-5C07-447C-9C10-59691BAE8A7F}" type="pres">
      <dgm:prSet presAssocID="{D9CE6DE0-FE42-4D05-A9B7-390046A4D51B}" presName="Name48" presStyleLbl="parChTrans1D2" presStyleIdx="0" presStyleCnt="10"/>
      <dgm:spPr/>
      <dgm:t>
        <a:bodyPr/>
        <a:lstStyle/>
        <a:p>
          <a:endParaRPr lang="es-ES"/>
        </a:p>
      </dgm:t>
    </dgm:pt>
    <dgm:pt modelId="{96D7B188-6861-41A3-B9D9-9CC119A067EE}" type="pres">
      <dgm:prSet presAssocID="{D1A499EF-5E9A-4041-BCC8-C1E430FF7BCD}" presName="hierRoot2" presStyleCnt="0">
        <dgm:presLayoutVars>
          <dgm:hierBranch val="hang"/>
        </dgm:presLayoutVars>
      </dgm:prSet>
      <dgm:spPr/>
    </dgm:pt>
    <dgm:pt modelId="{AC284BB4-033F-46D6-AE16-769DA5326F39}" type="pres">
      <dgm:prSet presAssocID="{D1A499EF-5E9A-4041-BCC8-C1E430FF7BCD}" presName="rootComposite" presStyleCnt="0"/>
      <dgm:spPr/>
    </dgm:pt>
    <dgm:pt modelId="{A58AFE63-96CC-41D7-ABC9-A95FDCB2C57F}" type="pres">
      <dgm:prSet presAssocID="{D1A499EF-5E9A-4041-BCC8-C1E430FF7BCD}" presName="rootText" presStyleLbl="node2" presStyleIdx="0" presStyleCnt="10" custScaleX="234924" custScaleY="115795" custLinFactNeighborY="77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F5A70-B4B8-40C6-B297-66A30B6A95A3}" type="pres">
      <dgm:prSet presAssocID="{D1A499EF-5E9A-4041-BCC8-C1E430FF7BCD}" presName="rootConnector" presStyleLbl="node2" presStyleIdx="0" presStyleCnt="10"/>
      <dgm:spPr/>
      <dgm:t>
        <a:bodyPr/>
        <a:lstStyle/>
        <a:p>
          <a:endParaRPr lang="es-ES"/>
        </a:p>
      </dgm:t>
    </dgm:pt>
    <dgm:pt modelId="{142D404B-0C03-4098-89E0-1C42A4531437}" type="pres">
      <dgm:prSet presAssocID="{D1A499EF-5E9A-4041-BCC8-C1E430FF7BCD}" presName="hierChild4" presStyleCnt="0"/>
      <dgm:spPr/>
    </dgm:pt>
    <dgm:pt modelId="{D97611EA-C46B-47CD-8945-8AB4EE5CE1CA}" type="pres">
      <dgm:prSet presAssocID="{D1A499EF-5E9A-4041-BCC8-C1E430FF7BCD}" presName="hierChild5" presStyleCnt="0"/>
      <dgm:spPr/>
    </dgm:pt>
    <dgm:pt modelId="{8574CF87-E426-48A0-888C-138ABFDD9DBA}" type="pres">
      <dgm:prSet presAssocID="{994D7AC5-31F4-406A-8FB7-4629D045E9EE}" presName="Name48" presStyleLbl="parChTrans1D2" presStyleIdx="1" presStyleCnt="10"/>
      <dgm:spPr/>
      <dgm:t>
        <a:bodyPr/>
        <a:lstStyle/>
        <a:p>
          <a:endParaRPr lang="es-ES"/>
        </a:p>
      </dgm:t>
    </dgm:pt>
    <dgm:pt modelId="{FB34505B-D25C-44F9-8DDE-4C1AE81A2557}" type="pres">
      <dgm:prSet presAssocID="{118068AE-8A60-4450-8A4F-66F03C64C116}" presName="hierRoot2" presStyleCnt="0">
        <dgm:presLayoutVars>
          <dgm:hierBranch val="hang"/>
        </dgm:presLayoutVars>
      </dgm:prSet>
      <dgm:spPr/>
    </dgm:pt>
    <dgm:pt modelId="{FFFE524C-97A5-494C-A495-C7DA7AF601B8}" type="pres">
      <dgm:prSet presAssocID="{118068AE-8A60-4450-8A4F-66F03C64C116}" presName="rootComposite" presStyleCnt="0"/>
      <dgm:spPr/>
    </dgm:pt>
    <dgm:pt modelId="{1DF13581-B743-40AB-ABAB-2519C6FC15DB}" type="pres">
      <dgm:prSet presAssocID="{118068AE-8A60-4450-8A4F-66F03C64C116}" presName="rootText" presStyleLbl="node2" presStyleIdx="1" presStyleCnt="10" custScaleX="234924" custScaleY="230626" custLinFactNeighborY="88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D1026E-565D-4A21-B40F-82BABC50A809}" type="pres">
      <dgm:prSet presAssocID="{118068AE-8A60-4450-8A4F-66F03C64C116}" presName="rootConnector" presStyleLbl="node2" presStyleIdx="1" presStyleCnt="10"/>
      <dgm:spPr/>
      <dgm:t>
        <a:bodyPr/>
        <a:lstStyle/>
        <a:p>
          <a:endParaRPr lang="es-ES"/>
        </a:p>
      </dgm:t>
    </dgm:pt>
    <dgm:pt modelId="{EFB94A3A-1D9D-41C1-81A3-84E89C6B412E}" type="pres">
      <dgm:prSet presAssocID="{118068AE-8A60-4450-8A4F-66F03C64C116}" presName="hierChild4" presStyleCnt="0"/>
      <dgm:spPr/>
    </dgm:pt>
    <dgm:pt modelId="{175195AD-4FF9-4AA6-82F6-655EF85A8E6C}" type="pres">
      <dgm:prSet presAssocID="{118068AE-8A60-4450-8A4F-66F03C64C116}" presName="hierChild5" presStyleCnt="0"/>
      <dgm:spPr/>
    </dgm:pt>
    <dgm:pt modelId="{7E51AE53-3A4A-4787-8C31-3D9A03707181}" type="pres">
      <dgm:prSet presAssocID="{59D8F0E5-DABA-4777-BD9D-BEE53F13BE95}" presName="Name48" presStyleLbl="parChTrans1D2" presStyleIdx="2" presStyleCnt="10"/>
      <dgm:spPr/>
      <dgm:t>
        <a:bodyPr/>
        <a:lstStyle/>
        <a:p>
          <a:endParaRPr lang="es-ES"/>
        </a:p>
      </dgm:t>
    </dgm:pt>
    <dgm:pt modelId="{3E50265C-C2A8-482E-8520-FDED2F5610B0}" type="pres">
      <dgm:prSet presAssocID="{BC6F0251-CC40-4307-AFE6-F91C9A889A0D}" presName="hierRoot2" presStyleCnt="0">
        <dgm:presLayoutVars>
          <dgm:hierBranch val="hang"/>
        </dgm:presLayoutVars>
      </dgm:prSet>
      <dgm:spPr/>
    </dgm:pt>
    <dgm:pt modelId="{29D6A588-E280-4F72-8D3F-B34541765DAA}" type="pres">
      <dgm:prSet presAssocID="{BC6F0251-CC40-4307-AFE6-F91C9A889A0D}" presName="rootComposite" presStyleCnt="0"/>
      <dgm:spPr/>
    </dgm:pt>
    <dgm:pt modelId="{02C8FBDC-6CF4-4D77-B3E0-B2710ABB9419}" type="pres">
      <dgm:prSet presAssocID="{BC6F0251-CC40-4307-AFE6-F91C9A889A0D}" presName="rootText" presStyleLbl="node2" presStyleIdx="2" presStyleCnt="10" custScaleX="234924" custScaleY="293828" custLinFactNeighborY="-23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765C83-8306-4FB8-97CC-63F6839C4D86}" type="pres">
      <dgm:prSet presAssocID="{BC6F0251-CC40-4307-AFE6-F91C9A889A0D}" presName="rootConnector" presStyleLbl="node2" presStyleIdx="2" presStyleCnt="10"/>
      <dgm:spPr/>
      <dgm:t>
        <a:bodyPr/>
        <a:lstStyle/>
        <a:p>
          <a:endParaRPr lang="es-ES"/>
        </a:p>
      </dgm:t>
    </dgm:pt>
    <dgm:pt modelId="{CF325107-63E5-48C5-9421-7D8292347393}" type="pres">
      <dgm:prSet presAssocID="{BC6F0251-CC40-4307-AFE6-F91C9A889A0D}" presName="hierChild4" presStyleCnt="0"/>
      <dgm:spPr/>
    </dgm:pt>
    <dgm:pt modelId="{C3E39F21-0377-4468-A5DA-64D5DF33154E}" type="pres">
      <dgm:prSet presAssocID="{BC6F0251-CC40-4307-AFE6-F91C9A889A0D}" presName="hierChild5" presStyleCnt="0"/>
      <dgm:spPr/>
    </dgm:pt>
    <dgm:pt modelId="{DF071975-991F-4DB1-A842-10929D643388}" type="pres">
      <dgm:prSet presAssocID="{21CBEAE0-5450-4F4F-979E-1BD9F64C9ED1}" presName="Name48" presStyleLbl="parChTrans1D2" presStyleIdx="3" presStyleCnt="10"/>
      <dgm:spPr/>
      <dgm:t>
        <a:bodyPr/>
        <a:lstStyle/>
        <a:p>
          <a:endParaRPr lang="es-ES"/>
        </a:p>
      </dgm:t>
    </dgm:pt>
    <dgm:pt modelId="{F67A6829-F621-4FAD-8F1C-FE3398A0021D}" type="pres">
      <dgm:prSet presAssocID="{BB710211-6916-49AC-AA3B-9E2DF7A2B231}" presName="hierRoot2" presStyleCnt="0">
        <dgm:presLayoutVars>
          <dgm:hierBranch val="hang"/>
        </dgm:presLayoutVars>
      </dgm:prSet>
      <dgm:spPr/>
    </dgm:pt>
    <dgm:pt modelId="{11AF0446-5142-4266-A059-415602E5E831}" type="pres">
      <dgm:prSet presAssocID="{BB710211-6916-49AC-AA3B-9E2DF7A2B231}" presName="rootComposite" presStyleCnt="0"/>
      <dgm:spPr/>
    </dgm:pt>
    <dgm:pt modelId="{1B57FC18-D2FB-4D5B-A174-0DE74048DAE8}" type="pres">
      <dgm:prSet presAssocID="{BB710211-6916-49AC-AA3B-9E2DF7A2B231}" presName="rootText" presStyleLbl="node2" presStyleIdx="3" presStyleCnt="10" custScaleX="234924" custScaleY="121000" custLinFactNeighborY="84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3DFEE0-39CC-4341-BEA6-7779F302615D}" type="pres">
      <dgm:prSet presAssocID="{BB710211-6916-49AC-AA3B-9E2DF7A2B231}" presName="rootConnector" presStyleLbl="node2" presStyleIdx="3" presStyleCnt="10"/>
      <dgm:spPr/>
      <dgm:t>
        <a:bodyPr/>
        <a:lstStyle/>
        <a:p>
          <a:endParaRPr lang="es-ES"/>
        </a:p>
      </dgm:t>
    </dgm:pt>
    <dgm:pt modelId="{5455E547-B43E-444B-B928-10AE8C72A3C7}" type="pres">
      <dgm:prSet presAssocID="{BB710211-6916-49AC-AA3B-9E2DF7A2B231}" presName="hierChild4" presStyleCnt="0"/>
      <dgm:spPr/>
    </dgm:pt>
    <dgm:pt modelId="{440713A1-3A18-4B48-BF4D-27B1859DC0BA}" type="pres">
      <dgm:prSet presAssocID="{BB710211-6916-49AC-AA3B-9E2DF7A2B231}" presName="hierChild5" presStyleCnt="0"/>
      <dgm:spPr/>
    </dgm:pt>
    <dgm:pt modelId="{482DF180-9F02-4B2C-9902-750672210103}" type="pres">
      <dgm:prSet presAssocID="{3A27B84C-BA71-4214-B8E9-6210E3ED06E7}" presName="Name48" presStyleLbl="parChTrans1D2" presStyleIdx="4" presStyleCnt="10"/>
      <dgm:spPr/>
      <dgm:t>
        <a:bodyPr/>
        <a:lstStyle/>
        <a:p>
          <a:endParaRPr lang="es-ES"/>
        </a:p>
      </dgm:t>
    </dgm:pt>
    <dgm:pt modelId="{FDC1F5EE-D640-48DB-9ECF-9E6EC74AAD83}" type="pres">
      <dgm:prSet presAssocID="{CCA1FF48-75D1-48EA-932E-1D25422F488A}" presName="hierRoot2" presStyleCnt="0">
        <dgm:presLayoutVars>
          <dgm:hierBranch val="hang"/>
        </dgm:presLayoutVars>
      </dgm:prSet>
      <dgm:spPr/>
    </dgm:pt>
    <dgm:pt modelId="{1E2D3EE7-8821-46C0-9D99-1D69B9D19EDA}" type="pres">
      <dgm:prSet presAssocID="{CCA1FF48-75D1-48EA-932E-1D25422F488A}" presName="rootComposite" presStyleCnt="0"/>
      <dgm:spPr/>
    </dgm:pt>
    <dgm:pt modelId="{423ADC6B-CB43-4BA1-B545-8D4247C83B25}" type="pres">
      <dgm:prSet presAssocID="{CCA1FF48-75D1-48EA-932E-1D25422F488A}" presName="rootText" presStyleLbl="node2" presStyleIdx="4" presStyleCnt="10" custScaleX="234924" custScaleY="114627" custLinFactNeighborX="1647" custLinFactNeighborY="-28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7A1A5-04F0-4F19-B35F-8FCB377DD253}" type="pres">
      <dgm:prSet presAssocID="{CCA1FF48-75D1-48EA-932E-1D25422F488A}" presName="rootConnector" presStyleLbl="node2" presStyleIdx="4" presStyleCnt="10"/>
      <dgm:spPr/>
      <dgm:t>
        <a:bodyPr/>
        <a:lstStyle/>
        <a:p>
          <a:endParaRPr lang="es-ES"/>
        </a:p>
      </dgm:t>
    </dgm:pt>
    <dgm:pt modelId="{D36289DA-AD2A-4BAF-B332-0D13B481BA48}" type="pres">
      <dgm:prSet presAssocID="{CCA1FF48-75D1-48EA-932E-1D25422F488A}" presName="hierChild4" presStyleCnt="0"/>
      <dgm:spPr/>
    </dgm:pt>
    <dgm:pt modelId="{D68A8806-4C2A-4455-AF4B-CE870416D84B}" type="pres">
      <dgm:prSet presAssocID="{CCA1FF48-75D1-48EA-932E-1D25422F488A}" presName="hierChild5" presStyleCnt="0"/>
      <dgm:spPr/>
    </dgm:pt>
    <dgm:pt modelId="{D125C754-5FC5-4A02-8D4C-82C8BA1A3A5E}" type="pres">
      <dgm:prSet presAssocID="{4C32BAAF-48B4-4547-A69B-4664CCEA3F31}" presName="Name48" presStyleLbl="parChTrans1D2" presStyleIdx="5" presStyleCnt="10"/>
      <dgm:spPr/>
      <dgm:t>
        <a:bodyPr/>
        <a:lstStyle/>
        <a:p>
          <a:endParaRPr lang="es-ES"/>
        </a:p>
      </dgm:t>
    </dgm:pt>
    <dgm:pt modelId="{7F8E354B-D1A8-40A2-8C8E-A470A051A1C0}" type="pres">
      <dgm:prSet presAssocID="{8B84AC1B-F778-4C7E-97A6-B4AAE5DAAB8B}" presName="hierRoot2" presStyleCnt="0">
        <dgm:presLayoutVars>
          <dgm:hierBranch val="hang"/>
        </dgm:presLayoutVars>
      </dgm:prSet>
      <dgm:spPr/>
    </dgm:pt>
    <dgm:pt modelId="{85DA8526-5FA7-4445-BC50-A9B20863D770}" type="pres">
      <dgm:prSet presAssocID="{8B84AC1B-F778-4C7E-97A6-B4AAE5DAAB8B}" presName="rootComposite" presStyleCnt="0"/>
      <dgm:spPr/>
    </dgm:pt>
    <dgm:pt modelId="{2CFBF0D9-EE24-409B-936C-34A2F81361CE}" type="pres">
      <dgm:prSet presAssocID="{8B84AC1B-F778-4C7E-97A6-B4AAE5DAAB8B}" presName="rootText" presStyleLbl="node2" presStyleIdx="5" presStyleCnt="10" custScaleX="234924" custScaleY="149509" custLinFactNeighborY="-65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125CA-C779-49E8-AD8D-288411CA37CF}" type="pres">
      <dgm:prSet presAssocID="{8B84AC1B-F778-4C7E-97A6-B4AAE5DAAB8B}" presName="rootConnector" presStyleLbl="node2" presStyleIdx="5" presStyleCnt="10"/>
      <dgm:spPr/>
      <dgm:t>
        <a:bodyPr/>
        <a:lstStyle/>
        <a:p>
          <a:endParaRPr lang="es-ES"/>
        </a:p>
      </dgm:t>
    </dgm:pt>
    <dgm:pt modelId="{EC8E6240-B8EC-43C5-8D74-0044EBAB7E20}" type="pres">
      <dgm:prSet presAssocID="{8B84AC1B-F778-4C7E-97A6-B4AAE5DAAB8B}" presName="hierChild4" presStyleCnt="0"/>
      <dgm:spPr/>
    </dgm:pt>
    <dgm:pt modelId="{44F09A49-6DD0-41BC-BE9D-E104D76484D3}" type="pres">
      <dgm:prSet presAssocID="{8B84AC1B-F778-4C7E-97A6-B4AAE5DAAB8B}" presName="hierChild5" presStyleCnt="0"/>
      <dgm:spPr/>
    </dgm:pt>
    <dgm:pt modelId="{B75652F9-B1F0-4771-874F-EBBBFC18567D}" type="pres">
      <dgm:prSet presAssocID="{5AC6B317-3C5C-47C9-8293-BBDE417A4A54}" presName="Name48" presStyleLbl="parChTrans1D2" presStyleIdx="6" presStyleCnt="10"/>
      <dgm:spPr/>
      <dgm:t>
        <a:bodyPr/>
        <a:lstStyle/>
        <a:p>
          <a:endParaRPr lang="es-ES"/>
        </a:p>
      </dgm:t>
    </dgm:pt>
    <dgm:pt modelId="{421FA4FD-E50E-445E-90EF-7A9ABAFA49F1}" type="pres">
      <dgm:prSet presAssocID="{28F10FA5-2AA1-4259-B102-369C6B47B3FE}" presName="hierRoot2" presStyleCnt="0">
        <dgm:presLayoutVars>
          <dgm:hierBranch val="hang"/>
        </dgm:presLayoutVars>
      </dgm:prSet>
      <dgm:spPr/>
    </dgm:pt>
    <dgm:pt modelId="{4C18AFA6-1F69-4836-B884-9B2B00A6CF13}" type="pres">
      <dgm:prSet presAssocID="{28F10FA5-2AA1-4259-B102-369C6B47B3FE}" presName="rootComposite" presStyleCnt="0"/>
      <dgm:spPr/>
    </dgm:pt>
    <dgm:pt modelId="{E49D6ED6-0E78-4ABC-B469-7F7211A98E5F}" type="pres">
      <dgm:prSet presAssocID="{28F10FA5-2AA1-4259-B102-369C6B47B3FE}" presName="rootText" presStyleLbl="node2" presStyleIdx="6" presStyleCnt="10" custScaleX="234924" custScaleY="157587" custLinFactNeighborY="-70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C004C-7834-4FE9-A25C-0A9A519861BB}" type="pres">
      <dgm:prSet presAssocID="{28F10FA5-2AA1-4259-B102-369C6B47B3FE}" presName="rootConnector" presStyleLbl="node2" presStyleIdx="6" presStyleCnt="10"/>
      <dgm:spPr/>
      <dgm:t>
        <a:bodyPr/>
        <a:lstStyle/>
        <a:p>
          <a:endParaRPr lang="es-ES"/>
        </a:p>
      </dgm:t>
    </dgm:pt>
    <dgm:pt modelId="{DDA58E7E-FFF6-489D-8247-E63349E6DA89}" type="pres">
      <dgm:prSet presAssocID="{28F10FA5-2AA1-4259-B102-369C6B47B3FE}" presName="hierChild4" presStyleCnt="0"/>
      <dgm:spPr/>
    </dgm:pt>
    <dgm:pt modelId="{05F213C2-023D-43B6-9573-E18429322C25}" type="pres">
      <dgm:prSet presAssocID="{28F10FA5-2AA1-4259-B102-369C6B47B3FE}" presName="hierChild5" presStyleCnt="0"/>
      <dgm:spPr/>
    </dgm:pt>
    <dgm:pt modelId="{E1CBA513-3837-4C2B-9EB7-B430EB1E3F4A}" type="pres">
      <dgm:prSet presAssocID="{FD1FDCE8-2018-4679-BF3A-8179A95534F8}" presName="Name48" presStyleLbl="parChTrans1D2" presStyleIdx="7" presStyleCnt="10"/>
      <dgm:spPr/>
      <dgm:t>
        <a:bodyPr/>
        <a:lstStyle/>
        <a:p>
          <a:endParaRPr lang="es-ES"/>
        </a:p>
      </dgm:t>
    </dgm:pt>
    <dgm:pt modelId="{0448B854-9939-4E70-89FE-59843ECCF0AC}" type="pres">
      <dgm:prSet presAssocID="{8DA897C9-95E1-4A32-BBB0-1F9EAC7FE110}" presName="hierRoot2" presStyleCnt="0">
        <dgm:presLayoutVars>
          <dgm:hierBranch val="hang"/>
        </dgm:presLayoutVars>
      </dgm:prSet>
      <dgm:spPr/>
    </dgm:pt>
    <dgm:pt modelId="{DCC74473-7AAE-4619-A1E6-26890ACA44F3}" type="pres">
      <dgm:prSet presAssocID="{8DA897C9-95E1-4A32-BBB0-1F9EAC7FE110}" presName="rootComposite" presStyleCnt="0"/>
      <dgm:spPr/>
    </dgm:pt>
    <dgm:pt modelId="{25E29EA4-053F-4917-861B-6D935F11B511}" type="pres">
      <dgm:prSet presAssocID="{8DA897C9-95E1-4A32-BBB0-1F9EAC7FE110}" presName="rootText" presStyleLbl="node2" presStyleIdx="7" presStyleCnt="10" custScaleX="234924" custScaleY="217073" custLinFactNeighborX="364" custLinFactNeighborY="-54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6523A4-45C0-4461-B328-E461D3CF15B8}" type="pres">
      <dgm:prSet presAssocID="{8DA897C9-95E1-4A32-BBB0-1F9EAC7FE110}" presName="rootConnector" presStyleLbl="node2" presStyleIdx="7" presStyleCnt="10"/>
      <dgm:spPr/>
      <dgm:t>
        <a:bodyPr/>
        <a:lstStyle/>
        <a:p>
          <a:endParaRPr lang="es-ES"/>
        </a:p>
      </dgm:t>
    </dgm:pt>
    <dgm:pt modelId="{4CE839CE-F5E2-4255-BF70-86AA58C8D696}" type="pres">
      <dgm:prSet presAssocID="{8DA897C9-95E1-4A32-BBB0-1F9EAC7FE110}" presName="hierChild4" presStyleCnt="0"/>
      <dgm:spPr/>
    </dgm:pt>
    <dgm:pt modelId="{710A7E6C-BF1B-40C2-8AB6-BB4CC117D9CF}" type="pres">
      <dgm:prSet presAssocID="{8DA897C9-95E1-4A32-BBB0-1F9EAC7FE110}" presName="hierChild5" presStyleCnt="0"/>
      <dgm:spPr/>
    </dgm:pt>
    <dgm:pt modelId="{34AB406D-B9E0-4715-B76B-B25B8CBCE7F6}" type="pres">
      <dgm:prSet presAssocID="{C445A1BD-150E-4C86-A180-E3E52D33BC48}" presName="Name48" presStyleLbl="parChTrans1D2" presStyleIdx="8" presStyleCnt="10"/>
      <dgm:spPr/>
      <dgm:t>
        <a:bodyPr/>
        <a:lstStyle/>
        <a:p>
          <a:endParaRPr lang="es-ES"/>
        </a:p>
      </dgm:t>
    </dgm:pt>
    <dgm:pt modelId="{A14A4BA3-751B-48A4-8E85-7C63AE1AD411}" type="pres">
      <dgm:prSet presAssocID="{F8B9D63C-3090-4EE3-B2C3-748621698088}" presName="hierRoot2" presStyleCnt="0">
        <dgm:presLayoutVars>
          <dgm:hierBranch val="hang"/>
        </dgm:presLayoutVars>
      </dgm:prSet>
      <dgm:spPr/>
    </dgm:pt>
    <dgm:pt modelId="{82F820BA-1C36-4F77-AC3C-BCBDE529D26B}" type="pres">
      <dgm:prSet presAssocID="{F8B9D63C-3090-4EE3-B2C3-748621698088}" presName="rootComposite" presStyleCnt="0"/>
      <dgm:spPr/>
    </dgm:pt>
    <dgm:pt modelId="{A7604DB7-A81E-408A-A74C-CE3CDFA16FBA}" type="pres">
      <dgm:prSet presAssocID="{F8B9D63C-3090-4EE3-B2C3-748621698088}" presName="rootText" presStyleLbl="node2" presStyleIdx="8" presStyleCnt="10" custScaleX="234924" custScaleY="223193" custLinFactNeighborY="-965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3AF7BB-A029-44E5-A352-02441A776E46}" type="pres">
      <dgm:prSet presAssocID="{F8B9D63C-3090-4EE3-B2C3-748621698088}" presName="rootConnector" presStyleLbl="node2" presStyleIdx="8" presStyleCnt="10"/>
      <dgm:spPr/>
      <dgm:t>
        <a:bodyPr/>
        <a:lstStyle/>
        <a:p>
          <a:endParaRPr lang="es-ES"/>
        </a:p>
      </dgm:t>
    </dgm:pt>
    <dgm:pt modelId="{1B5C1E34-8AE7-4165-94AD-CBB514757E9B}" type="pres">
      <dgm:prSet presAssocID="{F8B9D63C-3090-4EE3-B2C3-748621698088}" presName="hierChild4" presStyleCnt="0"/>
      <dgm:spPr/>
    </dgm:pt>
    <dgm:pt modelId="{3F86EAB0-5EC6-47CB-B6C1-BD1D0E1D913F}" type="pres">
      <dgm:prSet presAssocID="{F8B9D63C-3090-4EE3-B2C3-748621698088}" presName="hierChild5" presStyleCnt="0"/>
      <dgm:spPr/>
    </dgm:pt>
    <dgm:pt modelId="{12376724-F078-4FF9-8E71-7414941A4E68}" type="pres">
      <dgm:prSet presAssocID="{6FF33C82-200D-48F1-B422-C2499501ED89}" presName="Name48" presStyleLbl="parChTrans1D2" presStyleIdx="9" presStyleCnt="10"/>
      <dgm:spPr/>
      <dgm:t>
        <a:bodyPr/>
        <a:lstStyle/>
        <a:p>
          <a:endParaRPr lang="es-ES"/>
        </a:p>
      </dgm:t>
    </dgm:pt>
    <dgm:pt modelId="{92D712C6-A1D2-4360-A428-0D7473C2C5BB}" type="pres">
      <dgm:prSet presAssocID="{F7729159-D332-4019-9AD3-D65AC72E00FE}" presName="hierRoot2" presStyleCnt="0">
        <dgm:presLayoutVars>
          <dgm:hierBranch val="init"/>
        </dgm:presLayoutVars>
      </dgm:prSet>
      <dgm:spPr/>
    </dgm:pt>
    <dgm:pt modelId="{99FC39A9-572E-4AFF-8AE7-0BC009CE50B2}" type="pres">
      <dgm:prSet presAssocID="{F7729159-D332-4019-9AD3-D65AC72E00FE}" presName="rootComposite" presStyleCnt="0"/>
      <dgm:spPr/>
    </dgm:pt>
    <dgm:pt modelId="{6BAF0D37-94D4-41A6-AC1F-C5520C3C0E57}" type="pres">
      <dgm:prSet presAssocID="{F7729159-D332-4019-9AD3-D65AC72E00FE}" presName="rootText" presStyleLbl="node2" presStyleIdx="9" presStyleCnt="10" custScaleX="234924" custScaleY="177156" custLinFactNeighborY="-3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D1605-46DB-44D2-9E0B-1BB1D859681F}" type="pres">
      <dgm:prSet presAssocID="{F7729159-D332-4019-9AD3-D65AC72E00FE}" presName="rootConnector" presStyleLbl="node2" presStyleIdx="9" presStyleCnt="10"/>
      <dgm:spPr/>
      <dgm:t>
        <a:bodyPr/>
        <a:lstStyle/>
        <a:p>
          <a:endParaRPr lang="es-ES"/>
        </a:p>
      </dgm:t>
    </dgm:pt>
    <dgm:pt modelId="{9D445DAA-1C86-44BF-89DC-F5A76F554BDB}" type="pres">
      <dgm:prSet presAssocID="{F7729159-D332-4019-9AD3-D65AC72E00FE}" presName="hierChild4" presStyleCnt="0"/>
      <dgm:spPr/>
    </dgm:pt>
    <dgm:pt modelId="{B1B627F4-EABA-47C6-8DFC-018283411AE3}" type="pres">
      <dgm:prSet presAssocID="{F7729159-D332-4019-9AD3-D65AC72E00FE}" presName="hierChild5" presStyleCnt="0"/>
      <dgm:spPr/>
    </dgm:pt>
    <dgm:pt modelId="{9E6E2625-0B75-4100-B649-D947613B0117}" type="pres">
      <dgm:prSet presAssocID="{C3FB533C-18F9-46D3-A701-5EADB85FFBA0}" presName="hierChild3" presStyleCnt="0"/>
      <dgm:spPr/>
    </dgm:pt>
  </dgm:ptLst>
  <dgm:cxnLst>
    <dgm:cxn modelId="{58239979-E577-406A-A90E-29FC8456A992}" srcId="{C3FB533C-18F9-46D3-A701-5EADB85FFBA0}" destId="{F8B9D63C-3090-4EE3-B2C3-748621698088}" srcOrd="8" destOrd="0" parTransId="{C445A1BD-150E-4C86-A180-E3E52D33BC48}" sibTransId="{D873F38A-0209-4064-BF62-558597A54434}"/>
    <dgm:cxn modelId="{A4632201-C0E3-4108-B9F3-D08E933974A6}" type="presOf" srcId="{6FF33C82-200D-48F1-B422-C2499501ED89}" destId="{12376724-F078-4FF9-8E71-7414941A4E68}" srcOrd="0" destOrd="0" presId="urn:microsoft.com/office/officeart/2005/8/layout/orgChart1"/>
    <dgm:cxn modelId="{9C10EA24-E38E-412D-BEB2-175FF47D901E}" srcId="{C3FB533C-18F9-46D3-A701-5EADB85FFBA0}" destId="{D1A499EF-5E9A-4041-BCC8-C1E430FF7BCD}" srcOrd="0" destOrd="0" parTransId="{D9CE6DE0-FE42-4D05-A9B7-390046A4D51B}" sibTransId="{E42CDD85-B81B-4366-9428-3A14774ABB15}"/>
    <dgm:cxn modelId="{BC4E9E76-A0AD-48F1-BE7C-E8A551D4EDC2}" type="presOf" srcId="{994D7AC5-31F4-406A-8FB7-4629D045E9EE}" destId="{8574CF87-E426-48A0-888C-138ABFDD9DBA}" srcOrd="0" destOrd="0" presId="urn:microsoft.com/office/officeart/2005/8/layout/orgChart1"/>
    <dgm:cxn modelId="{6CB47197-BEF2-483C-BF47-491622B36403}" type="presOf" srcId="{3A27B84C-BA71-4214-B8E9-6210E3ED06E7}" destId="{482DF180-9F02-4B2C-9902-750672210103}" srcOrd="0" destOrd="0" presId="urn:microsoft.com/office/officeart/2005/8/layout/orgChart1"/>
    <dgm:cxn modelId="{5F7EDC3F-BC10-4408-880A-A0C02DBEAD8B}" type="presOf" srcId="{8B84AC1B-F778-4C7E-97A6-B4AAE5DAAB8B}" destId="{2CFBF0D9-EE24-409B-936C-34A2F81361CE}" srcOrd="0" destOrd="0" presId="urn:microsoft.com/office/officeart/2005/8/layout/orgChart1"/>
    <dgm:cxn modelId="{0E4F835B-A78D-4A06-BD27-A75C95C72C7C}" type="presOf" srcId="{D1A499EF-5E9A-4041-BCC8-C1E430FF7BCD}" destId="{A58AFE63-96CC-41D7-ABC9-A95FDCB2C57F}" srcOrd="0" destOrd="0" presId="urn:microsoft.com/office/officeart/2005/8/layout/orgChart1"/>
    <dgm:cxn modelId="{8D99E1FA-7390-4689-A8B6-7C8AB3F49C48}" type="presOf" srcId="{D1A499EF-5E9A-4041-BCC8-C1E430FF7BCD}" destId="{BEFF5A70-B4B8-40C6-B297-66A30B6A95A3}" srcOrd="1" destOrd="0" presId="urn:microsoft.com/office/officeart/2005/8/layout/orgChart1"/>
    <dgm:cxn modelId="{5EBAE86D-EFFC-44F2-8CA1-0F6782085687}" type="presOf" srcId="{D9CE6DE0-FE42-4D05-A9B7-390046A4D51B}" destId="{925ECA94-5C07-447C-9C10-59691BAE8A7F}" srcOrd="0" destOrd="0" presId="urn:microsoft.com/office/officeart/2005/8/layout/orgChart1"/>
    <dgm:cxn modelId="{FC7B70BF-A4A7-496D-BBEF-D994BE44E330}" type="presOf" srcId="{FD1FDCE8-2018-4679-BF3A-8179A95534F8}" destId="{E1CBA513-3837-4C2B-9EB7-B430EB1E3F4A}" srcOrd="0" destOrd="0" presId="urn:microsoft.com/office/officeart/2005/8/layout/orgChart1"/>
    <dgm:cxn modelId="{2B067B83-34FD-465F-B6E3-3B7651D36434}" type="presOf" srcId="{CCA1FF48-75D1-48EA-932E-1D25422F488A}" destId="{423ADC6B-CB43-4BA1-B545-8D4247C83B25}" srcOrd="0" destOrd="0" presId="urn:microsoft.com/office/officeart/2005/8/layout/orgChart1"/>
    <dgm:cxn modelId="{6F3BA700-1D33-4943-9199-0D209938A59D}" type="presOf" srcId="{118068AE-8A60-4450-8A4F-66F03C64C116}" destId="{C7D1026E-565D-4A21-B40F-82BABC50A809}" srcOrd="1" destOrd="0" presId="urn:microsoft.com/office/officeart/2005/8/layout/orgChart1"/>
    <dgm:cxn modelId="{4CC6B772-88FB-40EF-8B83-E3D1FFCAD33D}" type="presOf" srcId="{118068AE-8A60-4450-8A4F-66F03C64C116}" destId="{1DF13581-B743-40AB-ABAB-2519C6FC15DB}" srcOrd="0" destOrd="0" presId="urn:microsoft.com/office/officeart/2005/8/layout/orgChart1"/>
    <dgm:cxn modelId="{EA688C19-F5FC-4BF3-BE68-0D27D05E7D9F}" srcId="{C3FB533C-18F9-46D3-A701-5EADB85FFBA0}" destId="{8DA897C9-95E1-4A32-BBB0-1F9EAC7FE110}" srcOrd="7" destOrd="0" parTransId="{FD1FDCE8-2018-4679-BF3A-8179A95534F8}" sibTransId="{B5ABFDB6-AD6A-4473-A107-1CAB43CD4D6E}"/>
    <dgm:cxn modelId="{C6EF7128-A6BA-4408-993C-5DED08D88AE1}" type="presOf" srcId="{CCA1FF48-75D1-48EA-932E-1D25422F488A}" destId="{7197A1A5-04F0-4F19-B35F-8FCB377DD253}" srcOrd="1" destOrd="0" presId="urn:microsoft.com/office/officeart/2005/8/layout/orgChart1"/>
    <dgm:cxn modelId="{7CA7F113-E027-4D32-BF6A-9A3CB7588A89}" type="presOf" srcId="{8B84AC1B-F778-4C7E-97A6-B4AAE5DAAB8B}" destId="{7DE125CA-C779-49E8-AD8D-288411CA37CF}" srcOrd="1" destOrd="0" presId="urn:microsoft.com/office/officeart/2005/8/layout/orgChart1"/>
    <dgm:cxn modelId="{720CF07D-32E7-44B5-B41F-74E68E06D37F}" srcId="{C3FB533C-18F9-46D3-A701-5EADB85FFBA0}" destId="{BC6F0251-CC40-4307-AFE6-F91C9A889A0D}" srcOrd="2" destOrd="0" parTransId="{59D8F0E5-DABA-4777-BD9D-BEE53F13BE95}" sibTransId="{70C19E98-E75B-4FFE-8C39-50BD3B1A2C06}"/>
    <dgm:cxn modelId="{DF682941-8536-4118-86D6-5AA79844E115}" type="presOf" srcId="{8DA897C9-95E1-4A32-BBB0-1F9EAC7FE110}" destId="{25E29EA4-053F-4917-861B-6D935F11B511}" srcOrd="0" destOrd="0" presId="urn:microsoft.com/office/officeart/2005/8/layout/orgChart1"/>
    <dgm:cxn modelId="{8E297054-8BED-4A84-AA34-40624183091F}" type="presOf" srcId="{28F10FA5-2AA1-4259-B102-369C6B47B3FE}" destId="{DC3C004C-7834-4FE9-A25C-0A9A519861BB}" srcOrd="1" destOrd="0" presId="urn:microsoft.com/office/officeart/2005/8/layout/orgChart1"/>
    <dgm:cxn modelId="{78329400-D764-4537-B0F2-67DA3597B4C1}" type="presOf" srcId="{C445A1BD-150E-4C86-A180-E3E52D33BC48}" destId="{34AB406D-B9E0-4715-B76B-B25B8CBCE7F6}" srcOrd="0" destOrd="0" presId="urn:microsoft.com/office/officeart/2005/8/layout/orgChart1"/>
    <dgm:cxn modelId="{9F473D00-A5E7-4423-A7F8-F0D46C1E6434}" type="presOf" srcId="{21CBEAE0-5450-4F4F-979E-1BD9F64C9ED1}" destId="{DF071975-991F-4DB1-A842-10929D643388}" srcOrd="0" destOrd="0" presId="urn:microsoft.com/office/officeart/2005/8/layout/orgChart1"/>
    <dgm:cxn modelId="{A1EBA441-335C-4906-A4F5-ECDF862A46AC}" type="presOf" srcId="{F8B9D63C-3090-4EE3-B2C3-748621698088}" destId="{A7604DB7-A81E-408A-A74C-CE3CDFA16FBA}" srcOrd="0" destOrd="0" presId="urn:microsoft.com/office/officeart/2005/8/layout/orgChart1"/>
    <dgm:cxn modelId="{41E19D94-62EE-452B-B76E-CE65ADB44A72}" type="presOf" srcId="{4C32BAAF-48B4-4547-A69B-4664CCEA3F31}" destId="{D125C754-5FC5-4A02-8D4C-82C8BA1A3A5E}" srcOrd="0" destOrd="0" presId="urn:microsoft.com/office/officeart/2005/8/layout/orgChart1"/>
    <dgm:cxn modelId="{66957113-6083-4975-9DD6-E175918E199B}" srcId="{C3FB533C-18F9-46D3-A701-5EADB85FFBA0}" destId="{28F10FA5-2AA1-4259-B102-369C6B47B3FE}" srcOrd="6" destOrd="0" parTransId="{5AC6B317-3C5C-47C9-8293-BBDE417A4A54}" sibTransId="{27931886-406B-4E8A-86DA-87379C0F0435}"/>
    <dgm:cxn modelId="{7F2B70DD-6AFA-4653-93A1-C19B89805B1D}" srcId="{C3FB533C-18F9-46D3-A701-5EADB85FFBA0}" destId="{BB710211-6916-49AC-AA3B-9E2DF7A2B231}" srcOrd="3" destOrd="0" parTransId="{21CBEAE0-5450-4F4F-979E-1BD9F64C9ED1}" sibTransId="{6A2A971E-FBC1-4915-BC9B-93F11C0B046B}"/>
    <dgm:cxn modelId="{634D2F17-5062-4730-88CB-8E0342844E91}" type="presOf" srcId="{F8B9D63C-3090-4EE3-B2C3-748621698088}" destId="{C23AF7BB-A029-44E5-A352-02441A776E46}" srcOrd="1" destOrd="0" presId="urn:microsoft.com/office/officeart/2005/8/layout/orgChart1"/>
    <dgm:cxn modelId="{E18F6C61-302D-4B2A-802B-1D289CB838AA}" srcId="{C3FB533C-18F9-46D3-A701-5EADB85FFBA0}" destId="{118068AE-8A60-4450-8A4F-66F03C64C116}" srcOrd="1" destOrd="0" parTransId="{994D7AC5-31F4-406A-8FB7-4629D045E9EE}" sibTransId="{A52ED7E0-2B20-45FB-9406-7FF85E966075}"/>
    <dgm:cxn modelId="{F19A9571-DA09-473E-A83A-7409D02A1DBB}" type="presOf" srcId="{BB710211-6916-49AC-AA3B-9E2DF7A2B231}" destId="{1B57FC18-D2FB-4D5B-A174-0DE74048DAE8}" srcOrd="0" destOrd="0" presId="urn:microsoft.com/office/officeart/2005/8/layout/orgChart1"/>
    <dgm:cxn modelId="{331C2A0D-A697-4475-88E0-31B29EDA07CB}" type="presOf" srcId="{C3FB533C-18F9-46D3-A701-5EADB85FFBA0}" destId="{1BC4FFDC-CAEC-40C0-8A72-CEC28BE5113F}" srcOrd="1" destOrd="0" presId="urn:microsoft.com/office/officeart/2005/8/layout/orgChart1"/>
    <dgm:cxn modelId="{9E46D907-189F-4684-B9E9-4E0B8805901B}" type="presOf" srcId="{BC6F0251-CC40-4307-AFE6-F91C9A889A0D}" destId="{99765C83-8306-4FB8-97CC-63F6839C4D86}" srcOrd="1" destOrd="0" presId="urn:microsoft.com/office/officeart/2005/8/layout/orgChart1"/>
    <dgm:cxn modelId="{60DA0867-4BC1-4BCD-AF34-3FD32C0D17EC}" type="presOf" srcId="{F7729159-D332-4019-9AD3-D65AC72E00FE}" destId="{6BAF0D37-94D4-41A6-AC1F-C5520C3C0E57}" srcOrd="0" destOrd="0" presId="urn:microsoft.com/office/officeart/2005/8/layout/orgChart1"/>
    <dgm:cxn modelId="{2E804CAD-B057-4331-8475-C92A4D494461}" type="presOf" srcId="{59D8F0E5-DABA-4777-BD9D-BEE53F13BE95}" destId="{7E51AE53-3A4A-4787-8C31-3D9A03707181}" srcOrd="0" destOrd="0" presId="urn:microsoft.com/office/officeart/2005/8/layout/orgChart1"/>
    <dgm:cxn modelId="{1F1B66C3-DB10-418B-9D84-669C922A08D5}" srcId="{C3FB533C-18F9-46D3-A701-5EADB85FFBA0}" destId="{8B84AC1B-F778-4C7E-97A6-B4AAE5DAAB8B}" srcOrd="5" destOrd="0" parTransId="{4C32BAAF-48B4-4547-A69B-4664CCEA3F31}" sibTransId="{14455EAF-6ABF-486E-AE77-2A46DAF20B32}"/>
    <dgm:cxn modelId="{8F43F84F-064A-41A4-BB2D-D547552BC3D3}" srcId="{C3FB533C-18F9-46D3-A701-5EADB85FFBA0}" destId="{F7729159-D332-4019-9AD3-D65AC72E00FE}" srcOrd="9" destOrd="0" parTransId="{6FF33C82-200D-48F1-B422-C2499501ED89}" sibTransId="{E7E397C3-6AC1-48DC-AC03-B6BCE9D168C7}"/>
    <dgm:cxn modelId="{62E80751-E522-4D83-8345-F1DFF9F7C92E}" type="presOf" srcId="{C3FB533C-18F9-46D3-A701-5EADB85FFBA0}" destId="{9063E5B5-BD83-4B06-9DA5-0FF9815AFE08}" srcOrd="0" destOrd="0" presId="urn:microsoft.com/office/officeart/2005/8/layout/orgChart1"/>
    <dgm:cxn modelId="{AD71FC48-C00D-4A9C-8B1D-F0A57867ACD7}" type="presOf" srcId="{5AC6B317-3C5C-47C9-8293-BBDE417A4A54}" destId="{B75652F9-B1F0-4771-874F-EBBBFC18567D}" srcOrd="0" destOrd="0" presId="urn:microsoft.com/office/officeart/2005/8/layout/orgChart1"/>
    <dgm:cxn modelId="{07330297-0FA1-401E-90D1-C7B884F40105}" srcId="{EBED95F0-A7F4-434D-ADF5-ACF54DF426F5}" destId="{C3FB533C-18F9-46D3-A701-5EADB85FFBA0}" srcOrd="0" destOrd="0" parTransId="{1BD5F694-8C71-4985-9F35-8552DF3620C5}" sibTransId="{0047D5A7-87D4-4B22-8D5E-6710E4301DD9}"/>
    <dgm:cxn modelId="{84CDDF48-EB00-4FCB-A2ED-22D5EF6AD9B2}" type="presOf" srcId="{EBED95F0-A7F4-434D-ADF5-ACF54DF426F5}" destId="{55F5311F-3E15-4022-BB08-FE4C159128F4}" srcOrd="0" destOrd="0" presId="urn:microsoft.com/office/officeart/2005/8/layout/orgChart1"/>
    <dgm:cxn modelId="{3A9F6165-A224-4124-9241-EB2004FF01DF}" type="presOf" srcId="{BB710211-6916-49AC-AA3B-9E2DF7A2B231}" destId="{CF3DFEE0-39CC-4341-BEA6-7779F302615D}" srcOrd="1" destOrd="0" presId="urn:microsoft.com/office/officeart/2005/8/layout/orgChart1"/>
    <dgm:cxn modelId="{FDB10FC0-86D6-4359-96DB-124D3D98B5F1}" type="presOf" srcId="{F7729159-D332-4019-9AD3-D65AC72E00FE}" destId="{9F9D1605-46DB-44D2-9E0B-1BB1D859681F}" srcOrd="1" destOrd="0" presId="urn:microsoft.com/office/officeart/2005/8/layout/orgChart1"/>
    <dgm:cxn modelId="{C5B3FDFD-1465-4FF3-AEE7-49E26140D5C4}" srcId="{C3FB533C-18F9-46D3-A701-5EADB85FFBA0}" destId="{CCA1FF48-75D1-48EA-932E-1D25422F488A}" srcOrd="4" destOrd="0" parTransId="{3A27B84C-BA71-4214-B8E9-6210E3ED06E7}" sibTransId="{B2B0F863-0B7B-4CF9-8C35-F44F4612958C}"/>
    <dgm:cxn modelId="{010AC2E7-9BCE-43A8-B3E1-700993FA044E}" type="presOf" srcId="{BC6F0251-CC40-4307-AFE6-F91C9A889A0D}" destId="{02C8FBDC-6CF4-4D77-B3E0-B2710ABB9419}" srcOrd="0" destOrd="0" presId="urn:microsoft.com/office/officeart/2005/8/layout/orgChart1"/>
    <dgm:cxn modelId="{67CAF1DF-4EF0-456C-990E-2CE37D1402AE}" type="presOf" srcId="{28F10FA5-2AA1-4259-B102-369C6B47B3FE}" destId="{E49D6ED6-0E78-4ABC-B469-7F7211A98E5F}" srcOrd="0" destOrd="0" presId="urn:microsoft.com/office/officeart/2005/8/layout/orgChart1"/>
    <dgm:cxn modelId="{0CE7BE13-1096-4B70-A14F-28C70648A801}" type="presOf" srcId="{8DA897C9-95E1-4A32-BBB0-1F9EAC7FE110}" destId="{116523A4-45C0-4461-B328-E461D3CF15B8}" srcOrd="1" destOrd="0" presId="urn:microsoft.com/office/officeart/2005/8/layout/orgChart1"/>
    <dgm:cxn modelId="{9AF07CE2-977F-4228-BA20-9E78B7634DD2}" type="presParOf" srcId="{55F5311F-3E15-4022-BB08-FE4C159128F4}" destId="{38C22FC2-C6D5-4FE8-9126-324FBD08687B}" srcOrd="0" destOrd="0" presId="urn:microsoft.com/office/officeart/2005/8/layout/orgChart1"/>
    <dgm:cxn modelId="{069581DB-3B87-4515-9EFC-8678F978CB11}" type="presParOf" srcId="{38C22FC2-C6D5-4FE8-9126-324FBD08687B}" destId="{547605D7-35BC-46DB-B5B8-B7E978EE48D7}" srcOrd="0" destOrd="0" presId="urn:microsoft.com/office/officeart/2005/8/layout/orgChart1"/>
    <dgm:cxn modelId="{BC3E4EC4-FD30-4900-B200-6A39444D361D}" type="presParOf" srcId="{547605D7-35BC-46DB-B5B8-B7E978EE48D7}" destId="{9063E5B5-BD83-4B06-9DA5-0FF9815AFE08}" srcOrd="0" destOrd="0" presId="urn:microsoft.com/office/officeart/2005/8/layout/orgChart1"/>
    <dgm:cxn modelId="{22FF4BBB-DEDD-4BAB-90D3-EDE12EFD76A3}" type="presParOf" srcId="{547605D7-35BC-46DB-B5B8-B7E978EE48D7}" destId="{1BC4FFDC-CAEC-40C0-8A72-CEC28BE5113F}" srcOrd="1" destOrd="0" presId="urn:microsoft.com/office/officeart/2005/8/layout/orgChart1"/>
    <dgm:cxn modelId="{5F5EC973-C984-4EA5-907B-EDA18F525AE9}" type="presParOf" srcId="{38C22FC2-C6D5-4FE8-9126-324FBD08687B}" destId="{784503DC-C37D-4702-9574-2ADCFDBA49CA}" srcOrd="1" destOrd="0" presId="urn:microsoft.com/office/officeart/2005/8/layout/orgChart1"/>
    <dgm:cxn modelId="{DE0225BC-CA85-40BA-A126-5DA32FFB6B23}" type="presParOf" srcId="{784503DC-C37D-4702-9574-2ADCFDBA49CA}" destId="{925ECA94-5C07-447C-9C10-59691BAE8A7F}" srcOrd="0" destOrd="0" presId="urn:microsoft.com/office/officeart/2005/8/layout/orgChart1"/>
    <dgm:cxn modelId="{9CFAD9FF-1C4C-4CFA-BBF0-D0E6EB9E8A02}" type="presParOf" srcId="{784503DC-C37D-4702-9574-2ADCFDBA49CA}" destId="{96D7B188-6861-41A3-B9D9-9CC119A067EE}" srcOrd="1" destOrd="0" presId="urn:microsoft.com/office/officeart/2005/8/layout/orgChart1"/>
    <dgm:cxn modelId="{F0B5099D-A243-45CB-87E1-55FD23B2B47D}" type="presParOf" srcId="{96D7B188-6861-41A3-B9D9-9CC119A067EE}" destId="{AC284BB4-033F-46D6-AE16-769DA5326F39}" srcOrd="0" destOrd="0" presId="urn:microsoft.com/office/officeart/2005/8/layout/orgChart1"/>
    <dgm:cxn modelId="{92304ED0-8911-491F-8A37-03644B9F1CEE}" type="presParOf" srcId="{AC284BB4-033F-46D6-AE16-769DA5326F39}" destId="{A58AFE63-96CC-41D7-ABC9-A95FDCB2C57F}" srcOrd="0" destOrd="0" presId="urn:microsoft.com/office/officeart/2005/8/layout/orgChart1"/>
    <dgm:cxn modelId="{868D515C-E9EE-401F-9451-2A4B79D4347B}" type="presParOf" srcId="{AC284BB4-033F-46D6-AE16-769DA5326F39}" destId="{BEFF5A70-B4B8-40C6-B297-66A30B6A95A3}" srcOrd="1" destOrd="0" presId="urn:microsoft.com/office/officeart/2005/8/layout/orgChart1"/>
    <dgm:cxn modelId="{CEEFED0A-94FD-4BDD-93D6-075752F20643}" type="presParOf" srcId="{96D7B188-6861-41A3-B9D9-9CC119A067EE}" destId="{142D404B-0C03-4098-89E0-1C42A4531437}" srcOrd="1" destOrd="0" presId="urn:microsoft.com/office/officeart/2005/8/layout/orgChart1"/>
    <dgm:cxn modelId="{C3EC12F7-0505-4D93-84EB-7E64819A9884}" type="presParOf" srcId="{96D7B188-6861-41A3-B9D9-9CC119A067EE}" destId="{D97611EA-C46B-47CD-8945-8AB4EE5CE1CA}" srcOrd="2" destOrd="0" presId="urn:microsoft.com/office/officeart/2005/8/layout/orgChart1"/>
    <dgm:cxn modelId="{C3A3166E-CD1A-4D5A-A482-9EDB6EE885CA}" type="presParOf" srcId="{784503DC-C37D-4702-9574-2ADCFDBA49CA}" destId="{8574CF87-E426-48A0-888C-138ABFDD9DBA}" srcOrd="2" destOrd="0" presId="urn:microsoft.com/office/officeart/2005/8/layout/orgChart1"/>
    <dgm:cxn modelId="{FA147D1F-D606-41CB-89F3-BEAE69D1E4F6}" type="presParOf" srcId="{784503DC-C37D-4702-9574-2ADCFDBA49CA}" destId="{FB34505B-D25C-44F9-8DDE-4C1AE81A2557}" srcOrd="3" destOrd="0" presId="urn:microsoft.com/office/officeart/2005/8/layout/orgChart1"/>
    <dgm:cxn modelId="{C5545FE5-7E28-4830-80F2-F532E5955E26}" type="presParOf" srcId="{FB34505B-D25C-44F9-8DDE-4C1AE81A2557}" destId="{FFFE524C-97A5-494C-A495-C7DA7AF601B8}" srcOrd="0" destOrd="0" presId="urn:microsoft.com/office/officeart/2005/8/layout/orgChart1"/>
    <dgm:cxn modelId="{8AD0CD00-F2C5-486D-B0AA-9CED1C0C6960}" type="presParOf" srcId="{FFFE524C-97A5-494C-A495-C7DA7AF601B8}" destId="{1DF13581-B743-40AB-ABAB-2519C6FC15DB}" srcOrd="0" destOrd="0" presId="urn:microsoft.com/office/officeart/2005/8/layout/orgChart1"/>
    <dgm:cxn modelId="{C235849E-2981-4E99-936A-61F2C2C1492E}" type="presParOf" srcId="{FFFE524C-97A5-494C-A495-C7DA7AF601B8}" destId="{C7D1026E-565D-4A21-B40F-82BABC50A809}" srcOrd="1" destOrd="0" presId="urn:microsoft.com/office/officeart/2005/8/layout/orgChart1"/>
    <dgm:cxn modelId="{25B1C0C2-CF04-4ECB-916C-EB83220007DB}" type="presParOf" srcId="{FB34505B-D25C-44F9-8DDE-4C1AE81A2557}" destId="{EFB94A3A-1D9D-41C1-81A3-84E89C6B412E}" srcOrd="1" destOrd="0" presId="urn:microsoft.com/office/officeart/2005/8/layout/orgChart1"/>
    <dgm:cxn modelId="{67F4B901-4A09-4635-9E1E-807322015C60}" type="presParOf" srcId="{FB34505B-D25C-44F9-8DDE-4C1AE81A2557}" destId="{175195AD-4FF9-4AA6-82F6-655EF85A8E6C}" srcOrd="2" destOrd="0" presId="urn:microsoft.com/office/officeart/2005/8/layout/orgChart1"/>
    <dgm:cxn modelId="{FA8ABBD4-ECF0-4215-8FEB-50B064574D98}" type="presParOf" srcId="{784503DC-C37D-4702-9574-2ADCFDBA49CA}" destId="{7E51AE53-3A4A-4787-8C31-3D9A03707181}" srcOrd="4" destOrd="0" presId="urn:microsoft.com/office/officeart/2005/8/layout/orgChart1"/>
    <dgm:cxn modelId="{F45C7113-A4EA-4DE6-A26B-ED0F768CD9C8}" type="presParOf" srcId="{784503DC-C37D-4702-9574-2ADCFDBA49CA}" destId="{3E50265C-C2A8-482E-8520-FDED2F5610B0}" srcOrd="5" destOrd="0" presId="urn:microsoft.com/office/officeart/2005/8/layout/orgChart1"/>
    <dgm:cxn modelId="{43311E7C-29E7-42D2-8431-129CBA6DE1BE}" type="presParOf" srcId="{3E50265C-C2A8-482E-8520-FDED2F5610B0}" destId="{29D6A588-E280-4F72-8D3F-B34541765DAA}" srcOrd="0" destOrd="0" presId="urn:microsoft.com/office/officeart/2005/8/layout/orgChart1"/>
    <dgm:cxn modelId="{402823AA-5965-4590-BA56-0FFF9653F109}" type="presParOf" srcId="{29D6A588-E280-4F72-8D3F-B34541765DAA}" destId="{02C8FBDC-6CF4-4D77-B3E0-B2710ABB9419}" srcOrd="0" destOrd="0" presId="urn:microsoft.com/office/officeart/2005/8/layout/orgChart1"/>
    <dgm:cxn modelId="{3C1A328C-C9AB-4D75-97D4-0D32920BF1C1}" type="presParOf" srcId="{29D6A588-E280-4F72-8D3F-B34541765DAA}" destId="{99765C83-8306-4FB8-97CC-63F6839C4D86}" srcOrd="1" destOrd="0" presId="urn:microsoft.com/office/officeart/2005/8/layout/orgChart1"/>
    <dgm:cxn modelId="{83DC384D-5F3E-436C-B91C-033AE8C8E2FC}" type="presParOf" srcId="{3E50265C-C2A8-482E-8520-FDED2F5610B0}" destId="{CF325107-63E5-48C5-9421-7D8292347393}" srcOrd="1" destOrd="0" presId="urn:microsoft.com/office/officeart/2005/8/layout/orgChart1"/>
    <dgm:cxn modelId="{A9D21013-5609-4EAA-8437-0E406AB6BB76}" type="presParOf" srcId="{3E50265C-C2A8-482E-8520-FDED2F5610B0}" destId="{C3E39F21-0377-4468-A5DA-64D5DF33154E}" srcOrd="2" destOrd="0" presId="urn:microsoft.com/office/officeart/2005/8/layout/orgChart1"/>
    <dgm:cxn modelId="{0B0C44B1-507A-411A-A9DC-F95779908CBF}" type="presParOf" srcId="{784503DC-C37D-4702-9574-2ADCFDBA49CA}" destId="{DF071975-991F-4DB1-A842-10929D643388}" srcOrd="6" destOrd="0" presId="urn:microsoft.com/office/officeart/2005/8/layout/orgChart1"/>
    <dgm:cxn modelId="{64BBD6B7-84BB-47D4-A8FC-9F6A1D17D7E1}" type="presParOf" srcId="{784503DC-C37D-4702-9574-2ADCFDBA49CA}" destId="{F67A6829-F621-4FAD-8F1C-FE3398A0021D}" srcOrd="7" destOrd="0" presId="urn:microsoft.com/office/officeart/2005/8/layout/orgChart1"/>
    <dgm:cxn modelId="{E69659FC-F9BE-4395-A3D2-7C74796BFC6C}" type="presParOf" srcId="{F67A6829-F621-4FAD-8F1C-FE3398A0021D}" destId="{11AF0446-5142-4266-A059-415602E5E831}" srcOrd="0" destOrd="0" presId="urn:microsoft.com/office/officeart/2005/8/layout/orgChart1"/>
    <dgm:cxn modelId="{6CA2DBBB-124F-4398-A754-679181271082}" type="presParOf" srcId="{11AF0446-5142-4266-A059-415602E5E831}" destId="{1B57FC18-D2FB-4D5B-A174-0DE74048DAE8}" srcOrd="0" destOrd="0" presId="urn:microsoft.com/office/officeart/2005/8/layout/orgChart1"/>
    <dgm:cxn modelId="{F6444861-70B5-43B5-ADC6-43A07B004A78}" type="presParOf" srcId="{11AF0446-5142-4266-A059-415602E5E831}" destId="{CF3DFEE0-39CC-4341-BEA6-7779F302615D}" srcOrd="1" destOrd="0" presId="urn:microsoft.com/office/officeart/2005/8/layout/orgChart1"/>
    <dgm:cxn modelId="{6EF8C86C-3755-413D-902E-28A4E18C1520}" type="presParOf" srcId="{F67A6829-F621-4FAD-8F1C-FE3398A0021D}" destId="{5455E547-B43E-444B-B928-10AE8C72A3C7}" srcOrd="1" destOrd="0" presId="urn:microsoft.com/office/officeart/2005/8/layout/orgChart1"/>
    <dgm:cxn modelId="{DCCDC38F-DE67-4387-8E40-A70C09A37B72}" type="presParOf" srcId="{F67A6829-F621-4FAD-8F1C-FE3398A0021D}" destId="{440713A1-3A18-4B48-BF4D-27B1859DC0BA}" srcOrd="2" destOrd="0" presId="urn:microsoft.com/office/officeart/2005/8/layout/orgChart1"/>
    <dgm:cxn modelId="{6A0BF7C1-36DE-455C-9AFD-7BC9C1B9136B}" type="presParOf" srcId="{784503DC-C37D-4702-9574-2ADCFDBA49CA}" destId="{482DF180-9F02-4B2C-9902-750672210103}" srcOrd="8" destOrd="0" presId="urn:microsoft.com/office/officeart/2005/8/layout/orgChart1"/>
    <dgm:cxn modelId="{31B8626E-75B1-4F61-B348-2176410B66CB}" type="presParOf" srcId="{784503DC-C37D-4702-9574-2ADCFDBA49CA}" destId="{FDC1F5EE-D640-48DB-9ECF-9E6EC74AAD83}" srcOrd="9" destOrd="0" presId="urn:microsoft.com/office/officeart/2005/8/layout/orgChart1"/>
    <dgm:cxn modelId="{49064E13-6058-49F7-9F7D-149883515EE4}" type="presParOf" srcId="{FDC1F5EE-D640-48DB-9ECF-9E6EC74AAD83}" destId="{1E2D3EE7-8821-46C0-9D99-1D69B9D19EDA}" srcOrd="0" destOrd="0" presId="urn:microsoft.com/office/officeart/2005/8/layout/orgChart1"/>
    <dgm:cxn modelId="{D469FF1F-79DC-4137-B910-5143089E65FF}" type="presParOf" srcId="{1E2D3EE7-8821-46C0-9D99-1D69B9D19EDA}" destId="{423ADC6B-CB43-4BA1-B545-8D4247C83B25}" srcOrd="0" destOrd="0" presId="urn:microsoft.com/office/officeart/2005/8/layout/orgChart1"/>
    <dgm:cxn modelId="{7A626824-5137-4C4B-8FA5-8E31162593EA}" type="presParOf" srcId="{1E2D3EE7-8821-46C0-9D99-1D69B9D19EDA}" destId="{7197A1A5-04F0-4F19-B35F-8FCB377DD253}" srcOrd="1" destOrd="0" presId="urn:microsoft.com/office/officeart/2005/8/layout/orgChart1"/>
    <dgm:cxn modelId="{D2859DA2-D7A4-4421-A301-83B26CC359C1}" type="presParOf" srcId="{FDC1F5EE-D640-48DB-9ECF-9E6EC74AAD83}" destId="{D36289DA-AD2A-4BAF-B332-0D13B481BA48}" srcOrd="1" destOrd="0" presId="urn:microsoft.com/office/officeart/2005/8/layout/orgChart1"/>
    <dgm:cxn modelId="{09473BA9-54A0-41EC-A856-5A3DFD4ECA83}" type="presParOf" srcId="{FDC1F5EE-D640-48DB-9ECF-9E6EC74AAD83}" destId="{D68A8806-4C2A-4455-AF4B-CE870416D84B}" srcOrd="2" destOrd="0" presId="urn:microsoft.com/office/officeart/2005/8/layout/orgChart1"/>
    <dgm:cxn modelId="{1B6C4B12-AFF6-44D8-8C5C-7363313ED4E9}" type="presParOf" srcId="{784503DC-C37D-4702-9574-2ADCFDBA49CA}" destId="{D125C754-5FC5-4A02-8D4C-82C8BA1A3A5E}" srcOrd="10" destOrd="0" presId="urn:microsoft.com/office/officeart/2005/8/layout/orgChart1"/>
    <dgm:cxn modelId="{1AC678BB-A444-46D1-8ABB-167A874DD3EE}" type="presParOf" srcId="{784503DC-C37D-4702-9574-2ADCFDBA49CA}" destId="{7F8E354B-D1A8-40A2-8C8E-A470A051A1C0}" srcOrd="11" destOrd="0" presId="urn:microsoft.com/office/officeart/2005/8/layout/orgChart1"/>
    <dgm:cxn modelId="{D522F339-D9E3-493A-A756-0684FBE06553}" type="presParOf" srcId="{7F8E354B-D1A8-40A2-8C8E-A470A051A1C0}" destId="{85DA8526-5FA7-4445-BC50-A9B20863D770}" srcOrd="0" destOrd="0" presId="urn:microsoft.com/office/officeart/2005/8/layout/orgChart1"/>
    <dgm:cxn modelId="{907511A5-412E-4BB0-A964-1FB1D0026B1C}" type="presParOf" srcId="{85DA8526-5FA7-4445-BC50-A9B20863D770}" destId="{2CFBF0D9-EE24-409B-936C-34A2F81361CE}" srcOrd="0" destOrd="0" presId="urn:microsoft.com/office/officeart/2005/8/layout/orgChart1"/>
    <dgm:cxn modelId="{41775FA9-3BE0-4019-BD8E-73710C9511C2}" type="presParOf" srcId="{85DA8526-5FA7-4445-BC50-A9B20863D770}" destId="{7DE125CA-C779-49E8-AD8D-288411CA37CF}" srcOrd="1" destOrd="0" presId="urn:microsoft.com/office/officeart/2005/8/layout/orgChart1"/>
    <dgm:cxn modelId="{406E3F4E-0CF5-46FF-869F-0A2CEAE4BB19}" type="presParOf" srcId="{7F8E354B-D1A8-40A2-8C8E-A470A051A1C0}" destId="{EC8E6240-B8EC-43C5-8D74-0044EBAB7E20}" srcOrd="1" destOrd="0" presId="urn:microsoft.com/office/officeart/2005/8/layout/orgChart1"/>
    <dgm:cxn modelId="{B1158F7F-F580-4EB3-90C9-4FCB51166AB3}" type="presParOf" srcId="{7F8E354B-D1A8-40A2-8C8E-A470A051A1C0}" destId="{44F09A49-6DD0-41BC-BE9D-E104D76484D3}" srcOrd="2" destOrd="0" presId="urn:microsoft.com/office/officeart/2005/8/layout/orgChart1"/>
    <dgm:cxn modelId="{D804F641-A750-44A2-A2DD-D3B2751019E9}" type="presParOf" srcId="{784503DC-C37D-4702-9574-2ADCFDBA49CA}" destId="{B75652F9-B1F0-4771-874F-EBBBFC18567D}" srcOrd="12" destOrd="0" presId="urn:microsoft.com/office/officeart/2005/8/layout/orgChart1"/>
    <dgm:cxn modelId="{178AAF0E-66B6-40EF-9017-E42B4ECF1AD9}" type="presParOf" srcId="{784503DC-C37D-4702-9574-2ADCFDBA49CA}" destId="{421FA4FD-E50E-445E-90EF-7A9ABAFA49F1}" srcOrd="13" destOrd="0" presId="urn:microsoft.com/office/officeart/2005/8/layout/orgChart1"/>
    <dgm:cxn modelId="{6B5AF104-DE99-46AA-A6E3-2874A338BA71}" type="presParOf" srcId="{421FA4FD-E50E-445E-90EF-7A9ABAFA49F1}" destId="{4C18AFA6-1F69-4836-B884-9B2B00A6CF13}" srcOrd="0" destOrd="0" presId="urn:microsoft.com/office/officeart/2005/8/layout/orgChart1"/>
    <dgm:cxn modelId="{F03673F2-4DE0-448F-83FE-E86312FAD287}" type="presParOf" srcId="{4C18AFA6-1F69-4836-B884-9B2B00A6CF13}" destId="{E49D6ED6-0E78-4ABC-B469-7F7211A98E5F}" srcOrd="0" destOrd="0" presId="urn:microsoft.com/office/officeart/2005/8/layout/orgChart1"/>
    <dgm:cxn modelId="{9A04B91C-9944-41CA-B724-56437178914E}" type="presParOf" srcId="{4C18AFA6-1F69-4836-B884-9B2B00A6CF13}" destId="{DC3C004C-7834-4FE9-A25C-0A9A519861BB}" srcOrd="1" destOrd="0" presId="urn:microsoft.com/office/officeart/2005/8/layout/orgChart1"/>
    <dgm:cxn modelId="{BA7278B2-160B-48F4-BEAD-46740D926E62}" type="presParOf" srcId="{421FA4FD-E50E-445E-90EF-7A9ABAFA49F1}" destId="{DDA58E7E-FFF6-489D-8247-E63349E6DA89}" srcOrd="1" destOrd="0" presId="urn:microsoft.com/office/officeart/2005/8/layout/orgChart1"/>
    <dgm:cxn modelId="{7817178F-30B8-4217-B5C5-9CD8BBF39429}" type="presParOf" srcId="{421FA4FD-E50E-445E-90EF-7A9ABAFA49F1}" destId="{05F213C2-023D-43B6-9573-E18429322C25}" srcOrd="2" destOrd="0" presId="urn:microsoft.com/office/officeart/2005/8/layout/orgChart1"/>
    <dgm:cxn modelId="{F819C441-85F6-4AC1-835F-43D9A40B0276}" type="presParOf" srcId="{784503DC-C37D-4702-9574-2ADCFDBA49CA}" destId="{E1CBA513-3837-4C2B-9EB7-B430EB1E3F4A}" srcOrd="14" destOrd="0" presId="urn:microsoft.com/office/officeart/2005/8/layout/orgChart1"/>
    <dgm:cxn modelId="{FA379D46-0B1B-4C38-85CB-8E08D2E5D60F}" type="presParOf" srcId="{784503DC-C37D-4702-9574-2ADCFDBA49CA}" destId="{0448B854-9939-4E70-89FE-59843ECCF0AC}" srcOrd="15" destOrd="0" presId="urn:microsoft.com/office/officeart/2005/8/layout/orgChart1"/>
    <dgm:cxn modelId="{07959352-662B-43C6-99D8-869E6C719689}" type="presParOf" srcId="{0448B854-9939-4E70-89FE-59843ECCF0AC}" destId="{DCC74473-7AAE-4619-A1E6-26890ACA44F3}" srcOrd="0" destOrd="0" presId="urn:microsoft.com/office/officeart/2005/8/layout/orgChart1"/>
    <dgm:cxn modelId="{6559669A-24A3-491A-98DD-900071D1826D}" type="presParOf" srcId="{DCC74473-7AAE-4619-A1E6-26890ACA44F3}" destId="{25E29EA4-053F-4917-861B-6D935F11B511}" srcOrd="0" destOrd="0" presId="urn:microsoft.com/office/officeart/2005/8/layout/orgChart1"/>
    <dgm:cxn modelId="{A83DEE43-36C6-47AF-A8A7-E9135D41D6C1}" type="presParOf" srcId="{DCC74473-7AAE-4619-A1E6-26890ACA44F3}" destId="{116523A4-45C0-4461-B328-E461D3CF15B8}" srcOrd="1" destOrd="0" presId="urn:microsoft.com/office/officeart/2005/8/layout/orgChart1"/>
    <dgm:cxn modelId="{F457945B-EA52-48C5-A05E-4C63C15A0AF9}" type="presParOf" srcId="{0448B854-9939-4E70-89FE-59843ECCF0AC}" destId="{4CE839CE-F5E2-4255-BF70-86AA58C8D696}" srcOrd="1" destOrd="0" presId="urn:microsoft.com/office/officeart/2005/8/layout/orgChart1"/>
    <dgm:cxn modelId="{5FB6482C-578C-45F2-A11F-1F012752C234}" type="presParOf" srcId="{0448B854-9939-4E70-89FE-59843ECCF0AC}" destId="{710A7E6C-BF1B-40C2-8AB6-BB4CC117D9CF}" srcOrd="2" destOrd="0" presId="urn:microsoft.com/office/officeart/2005/8/layout/orgChart1"/>
    <dgm:cxn modelId="{309F08FD-37B7-4EA4-B549-2C285FCBDBD5}" type="presParOf" srcId="{784503DC-C37D-4702-9574-2ADCFDBA49CA}" destId="{34AB406D-B9E0-4715-B76B-B25B8CBCE7F6}" srcOrd="16" destOrd="0" presId="urn:microsoft.com/office/officeart/2005/8/layout/orgChart1"/>
    <dgm:cxn modelId="{B8279BC4-1751-4FD2-AD0A-A172F44FF63C}" type="presParOf" srcId="{784503DC-C37D-4702-9574-2ADCFDBA49CA}" destId="{A14A4BA3-751B-48A4-8E85-7C63AE1AD411}" srcOrd="17" destOrd="0" presId="urn:microsoft.com/office/officeart/2005/8/layout/orgChart1"/>
    <dgm:cxn modelId="{465E858D-7E26-401F-A71F-A6550E040E11}" type="presParOf" srcId="{A14A4BA3-751B-48A4-8E85-7C63AE1AD411}" destId="{82F820BA-1C36-4F77-AC3C-BCBDE529D26B}" srcOrd="0" destOrd="0" presId="urn:microsoft.com/office/officeart/2005/8/layout/orgChart1"/>
    <dgm:cxn modelId="{049336BC-35DC-4A01-8C99-BBA42275795E}" type="presParOf" srcId="{82F820BA-1C36-4F77-AC3C-BCBDE529D26B}" destId="{A7604DB7-A81E-408A-A74C-CE3CDFA16FBA}" srcOrd="0" destOrd="0" presId="urn:microsoft.com/office/officeart/2005/8/layout/orgChart1"/>
    <dgm:cxn modelId="{01C6B6A3-BED8-4B1D-A191-3972F64295BE}" type="presParOf" srcId="{82F820BA-1C36-4F77-AC3C-BCBDE529D26B}" destId="{C23AF7BB-A029-44E5-A352-02441A776E46}" srcOrd="1" destOrd="0" presId="urn:microsoft.com/office/officeart/2005/8/layout/orgChart1"/>
    <dgm:cxn modelId="{7D17397F-BC3A-4C6E-9716-3AB99B207AE9}" type="presParOf" srcId="{A14A4BA3-751B-48A4-8E85-7C63AE1AD411}" destId="{1B5C1E34-8AE7-4165-94AD-CBB514757E9B}" srcOrd="1" destOrd="0" presId="urn:microsoft.com/office/officeart/2005/8/layout/orgChart1"/>
    <dgm:cxn modelId="{C3411BAE-BABB-46B7-83ED-BA42B8EA154C}" type="presParOf" srcId="{A14A4BA3-751B-48A4-8E85-7C63AE1AD411}" destId="{3F86EAB0-5EC6-47CB-B6C1-BD1D0E1D913F}" srcOrd="2" destOrd="0" presId="urn:microsoft.com/office/officeart/2005/8/layout/orgChart1"/>
    <dgm:cxn modelId="{604A40E1-6B2C-43AA-8624-D433153A8B6E}" type="presParOf" srcId="{784503DC-C37D-4702-9574-2ADCFDBA49CA}" destId="{12376724-F078-4FF9-8E71-7414941A4E68}" srcOrd="18" destOrd="0" presId="urn:microsoft.com/office/officeart/2005/8/layout/orgChart1"/>
    <dgm:cxn modelId="{188F1975-6528-4242-AE61-323BFB55AEFA}" type="presParOf" srcId="{784503DC-C37D-4702-9574-2ADCFDBA49CA}" destId="{92D712C6-A1D2-4360-A428-0D7473C2C5BB}" srcOrd="19" destOrd="0" presId="urn:microsoft.com/office/officeart/2005/8/layout/orgChart1"/>
    <dgm:cxn modelId="{F14C1F36-2C70-46F9-AA20-F0D767E34E81}" type="presParOf" srcId="{92D712C6-A1D2-4360-A428-0D7473C2C5BB}" destId="{99FC39A9-572E-4AFF-8AE7-0BC009CE50B2}" srcOrd="0" destOrd="0" presId="urn:microsoft.com/office/officeart/2005/8/layout/orgChart1"/>
    <dgm:cxn modelId="{57800F71-0E0C-4366-8C61-714C290F9A18}" type="presParOf" srcId="{99FC39A9-572E-4AFF-8AE7-0BC009CE50B2}" destId="{6BAF0D37-94D4-41A6-AC1F-C5520C3C0E57}" srcOrd="0" destOrd="0" presId="urn:microsoft.com/office/officeart/2005/8/layout/orgChart1"/>
    <dgm:cxn modelId="{0C836312-47F6-42E2-9228-9E6573F68DAE}" type="presParOf" srcId="{99FC39A9-572E-4AFF-8AE7-0BC009CE50B2}" destId="{9F9D1605-46DB-44D2-9E0B-1BB1D859681F}" srcOrd="1" destOrd="0" presId="urn:microsoft.com/office/officeart/2005/8/layout/orgChart1"/>
    <dgm:cxn modelId="{ADA0ECEE-5DE0-400D-92AB-7F9783BECAEF}" type="presParOf" srcId="{92D712C6-A1D2-4360-A428-0D7473C2C5BB}" destId="{9D445DAA-1C86-44BF-89DC-F5A76F554BDB}" srcOrd="1" destOrd="0" presId="urn:microsoft.com/office/officeart/2005/8/layout/orgChart1"/>
    <dgm:cxn modelId="{597427F1-FA55-49C9-913C-81D5085453C5}" type="presParOf" srcId="{92D712C6-A1D2-4360-A428-0D7473C2C5BB}" destId="{B1B627F4-EABA-47C6-8DFC-018283411AE3}" srcOrd="2" destOrd="0" presId="urn:microsoft.com/office/officeart/2005/8/layout/orgChart1"/>
    <dgm:cxn modelId="{3F15E1CD-E357-47BB-A743-3C7662F8D595}" type="presParOf" srcId="{38C22FC2-C6D5-4FE8-9126-324FBD08687B}" destId="{9E6E2625-0B75-4100-B649-D947613B01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BED95F0-A7F4-434D-ADF5-ACF54DF426F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98BB94D-0E9C-4F3D-AAC6-199F0E6EBB8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Almacén</a:t>
          </a:r>
        </a:p>
      </dgm:t>
    </dgm:pt>
    <dgm:pt modelId="{AD4CABAF-BDEB-4785-BDA8-72CC87F18A34}" type="parTrans" cxnId="{3D74D5F1-18B6-4325-889D-6FB2A2D37748}">
      <dgm:prSet/>
      <dgm:spPr/>
      <dgm:t>
        <a:bodyPr/>
        <a:lstStyle/>
        <a:p>
          <a:endParaRPr lang="es-ES" sz="1200"/>
        </a:p>
      </dgm:t>
    </dgm:pt>
    <dgm:pt modelId="{FE72DAF1-A7F9-4EE7-A35D-E94C39A9FB84}" type="sibTrans" cxnId="{3D74D5F1-18B6-4325-889D-6FB2A2D37748}">
      <dgm:prSet/>
      <dgm:spPr/>
      <dgm:t>
        <a:bodyPr/>
        <a:lstStyle/>
        <a:p>
          <a:endParaRPr lang="es-ES" sz="1200"/>
        </a:p>
      </dgm:t>
    </dgm:pt>
    <dgm:pt modelId="{5E4009B2-94FC-4050-B8EC-F2F8D650F872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Auxiliares</a:t>
          </a:r>
        </a:p>
      </dgm:t>
    </dgm:pt>
    <dgm:pt modelId="{CC23E4C6-B7CC-4F7E-AB0F-51BB03B8D0AF}" type="parTrans" cxnId="{9FEE23FD-4DBA-4142-A91C-4C032B575706}">
      <dgm:prSet/>
      <dgm:spPr/>
      <dgm:t>
        <a:bodyPr/>
        <a:lstStyle/>
        <a:p>
          <a:endParaRPr lang="es-ES" sz="1200"/>
        </a:p>
      </dgm:t>
    </dgm:pt>
    <dgm:pt modelId="{85FBC65A-D62C-4622-8A45-4C0116D25496}" type="sibTrans" cxnId="{9FEE23FD-4DBA-4142-A91C-4C032B575706}">
      <dgm:prSet/>
      <dgm:spPr/>
      <dgm:t>
        <a:bodyPr/>
        <a:lstStyle/>
        <a:p>
          <a:endParaRPr lang="es-ES" sz="1200"/>
        </a:p>
      </dgm:t>
    </dgm:pt>
    <dgm:pt modelId="{AE7478CC-5824-4580-8C55-2150A6D2D191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Almacenistas</a:t>
          </a:r>
        </a:p>
      </dgm:t>
    </dgm:pt>
    <dgm:pt modelId="{72111B90-9DB8-480C-84BF-454F3BFF42AD}" type="parTrans" cxnId="{653978F6-44DF-495B-8E04-1077ED44A24C}">
      <dgm:prSet/>
      <dgm:spPr/>
      <dgm:t>
        <a:bodyPr/>
        <a:lstStyle/>
        <a:p>
          <a:endParaRPr lang="es-ES" sz="1200"/>
        </a:p>
      </dgm:t>
    </dgm:pt>
    <dgm:pt modelId="{22F7F38E-00FA-4942-BFDA-D3F22F653F09}" type="sibTrans" cxnId="{653978F6-44DF-495B-8E04-1077ED44A24C}">
      <dgm:prSet/>
      <dgm:spPr/>
      <dgm:t>
        <a:bodyPr/>
        <a:lstStyle/>
        <a:p>
          <a:endParaRPr lang="es-ES" sz="1200"/>
        </a:p>
      </dgm:t>
    </dgm:pt>
    <dgm:pt modelId="{6049ECDD-6C51-4CC6-B8F3-7B0E6DB02E7A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Velador</a:t>
          </a:r>
        </a:p>
      </dgm:t>
    </dgm:pt>
    <dgm:pt modelId="{3396D337-5625-4628-82F5-F57FC5F91DC1}" type="parTrans" cxnId="{F22C82D4-F659-4884-AA36-47196D8CDBA4}">
      <dgm:prSet/>
      <dgm:spPr/>
      <dgm:t>
        <a:bodyPr/>
        <a:lstStyle/>
        <a:p>
          <a:endParaRPr lang="es-ES" sz="1200"/>
        </a:p>
      </dgm:t>
    </dgm:pt>
    <dgm:pt modelId="{EE8F4606-6081-476E-A67E-22D8D2EF0807}" type="sibTrans" cxnId="{F22C82D4-F659-4884-AA36-47196D8CDBA4}">
      <dgm:prSet/>
      <dgm:spPr/>
      <dgm:t>
        <a:bodyPr/>
        <a:lstStyle/>
        <a:p>
          <a:endParaRPr lang="es-ES" sz="1200"/>
        </a:p>
      </dgm:t>
    </dgm:pt>
    <dgm:pt modelId="{5F08CF2D-16C7-4136-AACB-43801CB27F3A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Ayudante</a:t>
          </a:r>
        </a:p>
      </dgm:t>
    </dgm:pt>
    <dgm:pt modelId="{3A31F221-EC09-4CE0-A71A-F6E3EF8BB7EB}" type="parTrans" cxnId="{7348C6A1-097B-417F-9100-CBA5F99C0A36}">
      <dgm:prSet/>
      <dgm:spPr/>
      <dgm:t>
        <a:bodyPr/>
        <a:lstStyle/>
        <a:p>
          <a:endParaRPr lang="es-ES" sz="1200"/>
        </a:p>
      </dgm:t>
    </dgm:pt>
    <dgm:pt modelId="{A5694721-7B98-404A-9835-E4B255BB29D2}" type="sibTrans" cxnId="{7348C6A1-097B-417F-9100-CBA5F99C0A36}">
      <dgm:prSet/>
      <dgm:spPr/>
      <dgm:t>
        <a:bodyPr/>
        <a:lstStyle/>
        <a:p>
          <a:endParaRPr lang="es-ES" sz="1200"/>
        </a:p>
      </dgm:t>
    </dgm:pt>
    <dgm:pt modelId="{55F5311F-3E15-4022-BB08-FE4C159128F4}" type="pres">
      <dgm:prSet presAssocID="{EBED95F0-A7F4-434D-ADF5-ACF54DF426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9BAA28-12DA-49FE-B7DD-BFD7BA90663A}" type="pres">
      <dgm:prSet presAssocID="{998BB94D-0E9C-4F3D-AAC6-199F0E6EBB82}" presName="hierRoot1" presStyleCnt="0">
        <dgm:presLayoutVars>
          <dgm:hierBranch val="init"/>
        </dgm:presLayoutVars>
      </dgm:prSet>
      <dgm:spPr/>
    </dgm:pt>
    <dgm:pt modelId="{7A0D5A3F-787C-4050-A7D5-89E8FEBC18E7}" type="pres">
      <dgm:prSet presAssocID="{998BB94D-0E9C-4F3D-AAC6-199F0E6EBB82}" presName="rootComposite1" presStyleCnt="0"/>
      <dgm:spPr/>
    </dgm:pt>
    <dgm:pt modelId="{B5FD568B-EEB3-4CF3-9DBA-0577AC148422}" type="pres">
      <dgm:prSet presAssocID="{998BB94D-0E9C-4F3D-AAC6-199F0E6EBB82}" presName="rootText1" presStyleLbl="node0" presStyleIdx="0" presStyleCnt="1" custScaleY="66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085DB-6BCB-4459-A0B4-AF1C0ED532C2}" type="pres">
      <dgm:prSet presAssocID="{998BB94D-0E9C-4F3D-AAC6-199F0E6EBB8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5FDC751-796C-4910-A589-90E86D134D78}" type="pres">
      <dgm:prSet presAssocID="{998BB94D-0E9C-4F3D-AAC6-199F0E6EBB82}" presName="hierChild2" presStyleCnt="0"/>
      <dgm:spPr/>
    </dgm:pt>
    <dgm:pt modelId="{E770B2CE-CDEF-4211-8561-718416E837FD}" type="pres">
      <dgm:prSet presAssocID="{998BB94D-0E9C-4F3D-AAC6-199F0E6EBB82}" presName="hierChild3" presStyleCnt="0"/>
      <dgm:spPr/>
    </dgm:pt>
    <dgm:pt modelId="{80F24BBD-7740-4076-9818-75772B52A8AA}" type="pres">
      <dgm:prSet presAssocID="{CC23E4C6-B7CC-4F7E-AB0F-51BB03B8D0A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EC706442-E736-4FB3-98E7-2B9A6B0343FF}" type="pres">
      <dgm:prSet presAssocID="{5E4009B2-94FC-4050-B8EC-F2F8D650F872}" presName="hierRoot3" presStyleCnt="0">
        <dgm:presLayoutVars>
          <dgm:hierBranch val="init"/>
        </dgm:presLayoutVars>
      </dgm:prSet>
      <dgm:spPr/>
    </dgm:pt>
    <dgm:pt modelId="{B8909FA9-BAE2-4FB7-8C10-EDB5EFDC0553}" type="pres">
      <dgm:prSet presAssocID="{5E4009B2-94FC-4050-B8EC-F2F8D650F872}" presName="rootComposite3" presStyleCnt="0"/>
      <dgm:spPr/>
    </dgm:pt>
    <dgm:pt modelId="{EB28CFD5-E6E7-4E76-BCDC-1F2848CCDB43}" type="pres">
      <dgm:prSet presAssocID="{5E4009B2-94FC-4050-B8EC-F2F8D650F872}" presName="rootText3" presStyleLbl="asst1" presStyleIdx="0" presStyleCnt="4" custScaleX="106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7496CA-7DA7-427E-8FCC-8D37426FB81B}" type="pres">
      <dgm:prSet presAssocID="{5E4009B2-94FC-4050-B8EC-F2F8D650F87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DBDA2E0-CF7B-4F73-8158-AE593DD51CF4}" type="pres">
      <dgm:prSet presAssocID="{5E4009B2-94FC-4050-B8EC-F2F8D650F872}" presName="hierChild6" presStyleCnt="0"/>
      <dgm:spPr/>
    </dgm:pt>
    <dgm:pt modelId="{97828113-E0E2-42A0-B8B6-D0080AB11911}" type="pres">
      <dgm:prSet presAssocID="{5E4009B2-94FC-4050-B8EC-F2F8D650F872}" presName="hierChild7" presStyleCnt="0"/>
      <dgm:spPr/>
    </dgm:pt>
    <dgm:pt modelId="{20095A7A-930B-41D5-817F-D6298957E6A1}" type="pres">
      <dgm:prSet presAssocID="{72111B90-9DB8-480C-84BF-454F3BFF42AD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367907D-25B5-4EAD-B102-5F499D85035F}" type="pres">
      <dgm:prSet presAssocID="{AE7478CC-5824-4580-8C55-2150A6D2D191}" presName="hierRoot3" presStyleCnt="0">
        <dgm:presLayoutVars>
          <dgm:hierBranch val="init"/>
        </dgm:presLayoutVars>
      </dgm:prSet>
      <dgm:spPr/>
    </dgm:pt>
    <dgm:pt modelId="{3451753E-A577-455B-A8FA-29CE5BC430EE}" type="pres">
      <dgm:prSet presAssocID="{AE7478CC-5824-4580-8C55-2150A6D2D191}" presName="rootComposite3" presStyleCnt="0"/>
      <dgm:spPr/>
    </dgm:pt>
    <dgm:pt modelId="{DAF202C0-9973-4DDD-9F43-2D81F6BCF415}" type="pres">
      <dgm:prSet presAssocID="{AE7478CC-5824-4580-8C55-2150A6D2D191}" presName="rootText3" presStyleLbl="asst1" presStyleIdx="1" presStyleCnt="4" custScaleX="106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ECD8F3-0A96-4DA1-A2CA-3C60AA0EB3A8}" type="pres">
      <dgm:prSet presAssocID="{AE7478CC-5824-4580-8C55-2150A6D2D191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827C0E3-04EC-4DAE-89C3-B8788D806A3C}" type="pres">
      <dgm:prSet presAssocID="{AE7478CC-5824-4580-8C55-2150A6D2D191}" presName="hierChild6" presStyleCnt="0"/>
      <dgm:spPr/>
    </dgm:pt>
    <dgm:pt modelId="{B55BF028-27F0-4A68-9B34-3A3BA6B80495}" type="pres">
      <dgm:prSet presAssocID="{AE7478CC-5824-4580-8C55-2150A6D2D191}" presName="hierChild7" presStyleCnt="0"/>
      <dgm:spPr/>
    </dgm:pt>
    <dgm:pt modelId="{2191EE36-6955-492A-9678-EB3F61B9CFAE}" type="pres">
      <dgm:prSet presAssocID="{3396D337-5625-4628-82F5-F57FC5F91DC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D4C6883F-6E3D-4FC5-BED7-A57ED52EBC27}" type="pres">
      <dgm:prSet presAssocID="{6049ECDD-6C51-4CC6-B8F3-7B0E6DB02E7A}" presName="hierRoot3" presStyleCnt="0">
        <dgm:presLayoutVars>
          <dgm:hierBranch val="init"/>
        </dgm:presLayoutVars>
      </dgm:prSet>
      <dgm:spPr/>
    </dgm:pt>
    <dgm:pt modelId="{C7CC64E0-800A-4E1F-B6C4-B1A6184AC5F9}" type="pres">
      <dgm:prSet presAssocID="{6049ECDD-6C51-4CC6-B8F3-7B0E6DB02E7A}" presName="rootComposite3" presStyleCnt="0"/>
      <dgm:spPr/>
    </dgm:pt>
    <dgm:pt modelId="{E33904EF-FE79-4888-B9AE-B0BBDC733798}" type="pres">
      <dgm:prSet presAssocID="{6049ECDD-6C51-4CC6-B8F3-7B0E6DB02E7A}" presName="rootText3" presStyleLbl="asst1" presStyleIdx="2" presStyleCnt="4" custScaleX="106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FA75EF-B72D-4CFA-91FE-CDB805AC2B6F}" type="pres">
      <dgm:prSet presAssocID="{6049ECDD-6C51-4CC6-B8F3-7B0E6DB02E7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4D6F90B-CB64-4A17-877A-33CA0B232865}" type="pres">
      <dgm:prSet presAssocID="{6049ECDD-6C51-4CC6-B8F3-7B0E6DB02E7A}" presName="hierChild6" presStyleCnt="0"/>
      <dgm:spPr/>
    </dgm:pt>
    <dgm:pt modelId="{F4D7BF69-3131-46B6-B6AD-0CB44D7644C7}" type="pres">
      <dgm:prSet presAssocID="{6049ECDD-6C51-4CC6-B8F3-7B0E6DB02E7A}" presName="hierChild7" presStyleCnt="0"/>
      <dgm:spPr/>
    </dgm:pt>
    <dgm:pt modelId="{DFE3CB95-692E-43BE-BE73-21216B4A9DF5}" type="pres">
      <dgm:prSet presAssocID="{3A31F221-EC09-4CE0-A71A-F6E3EF8BB7E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363B275-E892-49D5-8E3C-3ECD461C615A}" type="pres">
      <dgm:prSet presAssocID="{5F08CF2D-16C7-4136-AACB-43801CB27F3A}" presName="hierRoot3" presStyleCnt="0">
        <dgm:presLayoutVars>
          <dgm:hierBranch val="init"/>
        </dgm:presLayoutVars>
      </dgm:prSet>
      <dgm:spPr/>
    </dgm:pt>
    <dgm:pt modelId="{20DECE11-F6C6-4B57-8142-8D7C71030337}" type="pres">
      <dgm:prSet presAssocID="{5F08CF2D-16C7-4136-AACB-43801CB27F3A}" presName="rootComposite3" presStyleCnt="0"/>
      <dgm:spPr/>
    </dgm:pt>
    <dgm:pt modelId="{EE5093A3-D7B1-4C9E-985C-0EB6467C0F41}" type="pres">
      <dgm:prSet presAssocID="{5F08CF2D-16C7-4136-AACB-43801CB27F3A}" presName="rootText3" presStyleLbl="asst1" presStyleIdx="3" presStyleCnt="4" custScaleX="106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B808BF-6252-445A-AD3B-377D3BC26B7D}" type="pres">
      <dgm:prSet presAssocID="{5F08CF2D-16C7-4136-AACB-43801CB27F3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23F6FC4-2BF5-46DF-BD52-5BC57BD4AB57}" type="pres">
      <dgm:prSet presAssocID="{5F08CF2D-16C7-4136-AACB-43801CB27F3A}" presName="hierChild6" presStyleCnt="0"/>
      <dgm:spPr/>
    </dgm:pt>
    <dgm:pt modelId="{0FA4004C-1C23-40D3-A732-C73FED08E8F0}" type="pres">
      <dgm:prSet presAssocID="{5F08CF2D-16C7-4136-AACB-43801CB27F3A}" presName="hierChild7" presStyleCnt="0"/>
      <dgm:spPr/>
    </dgm:pt>
  </dgm:ptLst>
  <dgm:cxnLst>
    <dgm:cxn modelId="{4919D518-B7AD-4115-B14D-0F589BB6630D}" type="presOf" srcId="{3A31F221-EC09-4CE0-A71A-F6E3EF8BB7EB}" destId="{DFE3CB95-692E-43BE-BE73-21216B4A9DF5}" srcOrd="0" destOrd="0" presId="urn:microsoft.com/office/officeart/2005/8/layout/orgChart1"/>
    <dgm:cxn modelId="{653978F6-44DF-495B-8E04-1077ED44A24C}" srcId="{998BB94D-0E9C-4F3D-AAC6-199F0E6EBB82}" destId="{AE7478CC-5824-4580-8C55-2150A6D2D191}" srcOrd="1" destOrd="0" parTransId="{72111B90-9DB8-480C-84BF-454F3BFF42AD}" sibTransId="{22F7F38E-00FA-4942-BFDA-D3F22F653F09}"/>
    <dgm:cxn modelId="{C7318424-1077-4984-898A-E1952AE5846E}" type="presOf" srcId="{6049ECDD-6C51-4CC6-B8F3-7B0E6DB02E7A}" destId="{E33904EF-FE79-4888-B9AE-B0BBDC733798}" srcOrd="0" destOrd="0" presId="urn:microsoft.com/office/officeart/2005/8/layout/orgChart1"/>
    <dgm:cxn modelId="{11802C53-326F-4C7C-87AA-F92A86F1F635}" type="presOf" srcId="{CC23E4C6-B7CC-4F7E-AB0F-51BB03B8D0AF}" destId="{80F24BBD-7740-4076-9818-75772B52A8AA}" srcOrd="0" destOrd="0" presId="urn:microsoft.com/office/officeart/2005/8/layout/orgChart1"/>
    <dgm:cxn modelId="{3D74D5F1-18B6-4325-889D-6FB2A2D37748}" srcId="{EBED95F0-A7F4-434D-ADF5-ACF54DF426F5}" destId="{998BB94D-0E9C-4F3D-AAC6-199F0E6EBB82}" srcOrd="0" destOrd="0" parTransId="{AD4CABAF-BDEB-4785-BDA8-72CC87F18A34}" sibTransId="{FE72DAF1-A7F9-4EE7-A35D-E94C39A9FB84}"/>
    <dgm:cxn modelId="{7348C6A1-097B-417F-9100-CBA5F99C0A36}" srcId="{998BB94D-0E9C-4F3D-AAC6-199F0E6EBB82}" destId="{5F08CF2D-16C7-4136-AACB-43801CB27F3A}" srcOrd="3" destOrd="0" parTransId="{3A31F221-EC09-4CE0-A71A-F6E3EF8BB7EB}" sibTransId="{A5694721-7B98-404A-9835-E4B255BB29D2}"/>
    <dgm:cxn modelId="{F22C82D4-F659-4884-AA36-47196D8CDBA4}" srcId="{998BB94D-0E9C-4F3D-AAC6-199F0E6EBB82}" destId="{6049ECDD-6C51-4CC6-B8F3-7B0E6DB02E7A}" srcOrd="2" destOrd="0" parTransId="{3396D337-5625-4628-82F5-F57FC5F91DC1}" sibTransId="{EE8F4606-6081-476E-A67E-22D8D2EF0807}"/>
    <dgm:cxn modelId="{393FD059-E5B9-4541-93BC-3AD89C67A505}" type="presOf" srcId="{AE7478CC-5824-4580-8C55-2150A6D2D191}" destId="{12ECD8F3-0A96-4DA1-A2CA-3C60AA0EB3A8}" srcOrd="1" destOrd="0" presId="urn:microsoft.com/office/officeart/2005/8/layout/orgChart1"/>
    <dgm:cxn modelId="{E383F00D-B439-46A2-B266-F124DBC6DC07}" type="presOf" srcId="{72111B90-9DB8-480C-84BF-454F3BFF42AD}" destId="{20095A7A-930B-41D5-817F-D6298957E6A1}" srcOrd="0" destOrd="0" presId="urn:microsoft.com/office/officeart/2005/8/layout/orgChart1"/>
    <dgm:cxn modelId="{B44E814A-0EE2-4E6D-894F-DE78B7D9DDB7}" type="presOf" srcId="{AE7478CC-5824-4580-8C55-2150A6D2D191}" destId="{DAF202C0-9973-4DDD-9F43-2D81F6BCF415}" srcOrd="0" destOrd="0" presId="urn:microsoft.com/office/officeart/2005/8/layout/orgChart1"/>
    <dgm:cxn modelId="{BBA12144-5EA2-4868-B7C9-24B1659254F7}" type="presOf" srcId="{5E4009B2-94FC-4050-B8EC-F2F8D650F872}" destId="{DF7496CA-7DA7-427E-8FCC-8D37426FB81B}" srcOrd="1" destOrd="0" presId="urn:microsoft.com/office/officeart/2005/8/layout/orgChart1"/>
    <dgm:cxn modelId="{84CDDF48-EB00-4FCB-A2ED-22D5EF6AD9B2}" type="presOf" srcId="{EBED95F0-A7F4-434D-ADF5-ACF54DF426F5}" destId="{55F5311F-3E15-4022-BB08-FE4C159128F4}" srcOrd="0" destOrd="0" presId="urn:microsoft.com/office/officeart/2005/8/layout/orgChart1"/>
    <dgm:cxn modelId="{52C59FDA-C448-4256-8A4A-BB2C678DCBD2}" type="presOf" srcId="{3396D337-5625-4628-82F5-F57FC5F91DC1}" destId="{2191EE36-6955-492A-9678-EB3F61B9CFAE}" srcOrd="0" destOrd="0" presId="urn:microsoft.com/office/officeart/2005/8/layout/orgChart1"/>
    <dgm:cxn modelId="{9FEE23FD-4DBA-4142-A91C-4C032B575706}" srcId="{998BB94D-0E9C-4F3D-AAC6-199F0E6EBB82}" destId="{5E4009B2-94FC-4050-B8EC-F2F8D650F872}" srcOrd="0" destOrd="0" parTransId="{CC23E4C6-B7CC-4F7E-AB0F-51BB03B8D0AF}" sibTransId="{85FBC65A-D62C-4622-8A45-4C0116D25496}"/>
    <dgm:cxn modelId="{BE3B2B47-8E27-421D-AAD3-EA761BF984D1}" type="presOf" srcId="{5F08CF2D-16C7-4136-AACB-43801CB27F3A}" destId="{EE5093A3-D7B1-4C9E-985C-0EB6467C0F41}" srcOrd="0" destOrd="0" presId="urn:microsoft.com/office/officeart/2005/8/layout/orgChart1"/>
    <dgm:cxn modelId="{BD356C3D-EABC-4A94-B39D-D8E650C0F8E4}" type="presOf" srcId="{998BB94D-0E9C-4F3D-AAC6-199F0E6EBB82}" destId="{B5FD568B-EEB3-4CF3-9DBA-0577AC148422}" srcOrd="0" destOrd="0" presId="urn:microsoft.com/office/officeart/2005/8/layout/orgChart1"/>
    <dgm:cxn modelId="{942AF69F-702F-420B-9F6E-626EDCFD0DA1}" type="presOf" srcId="{5E4009B2-94FC-4050-B8EC-F2F8D650F872}" destId="{EB28CFD5-E6E7-4E76-BCDC-1F2848CCDB43}" srcOrd="0" destOrd="0" presId="urn:microsoft.com/office/officeart/2005/8/layout/orgChart1"/>
    <dgm:cxn modelId="{F6D833D2-585E-4266-86E8-D61FBCFAD638}" type="presOf" srcId="{6049ECDD-6C51-4CC6-B8F3-7B0E6DB02E7A}" destId="{C7FA75EF-B72D-4CFA-91FE-CDB805AC2B6F}" srcOrd="1" destOrd="0" presId="urn:microsoft.com/office/officeart/2005/8/layout/orgChart1"/>
    <dgm:cxn modelId="{8BC3C4AF-22A6-4510-B1F4-D7ACD0FF9699}" type="presOf" srcId="{5F08CF2D-16C7-4136-AACB-43801CB27F3A}" destId="{9DB808BF-6252-445A-AD3B-377D3BC26B7D}" srcOrd="1" destOrd="0" presId="urn:microsoft.com/office/officeart/2005/8/layout/orgChart1"/>
    <dgm:cxn modelId="{AC1D222E-9E2A-4714-8827-D720F389EE56}" type="presOf" srcId="{998BB94D-0E9C-4F3D-AAC6-199F0E6EBB82}" destId="{6B2085DB-6BCB-4459-A0B4-AF1C0ED532C2}" srcOrd="1" destOrd="0" presId="urn:microsoft.com/office/officeart/2005/8/layout/orgChart1"/>
    <dgm:cxn modelId="{CF55DA40-0352-4F7D-B878-5D84E1923F4A}" type="presParOf" srcId="{55F5311F-3E15-4022-BB08-FE4C159128F4}" destId="{9D9BAA28-12DA-49FE-B7DD-BFD7BA90663A}" srcOrd="0" destOrd="0" presId="urn:microsoft.com/office/officeart/2005/8/layout/orgChart1"/>
    <dgm:cxn modelId="{ACB9DB71-EBF4-4FD3-9355-405B1742942E}" type="presParOf" srcId="{9D9BAA28-12DA-49FE-B7DD-BFD7BA90663A}" destId="{7A0D5A3F-787C-4050-A7D5-89E8FEBC18E7}" srcOrd="0" destOrd="0" presId="urn:microsoft.com/office/officeart/2005/8/layout/orgChart1"/>
    <dgm:cxn modelId="{965C22D5-37D8-4FE8-BFE9-0532903035E1}" type="presParOf" srcId="{7A0D5A3F-787C-4050-A7D5-89E8FEBC18E7}" destId="{B5FD568B-EEB3-4CF3-9DBA-0577AC148422}" srcOrd="0" destOrd="0" presId="urn:microsoft.com/office/officeart/2005/8/layout/orgChart1"/>
    <dgm:cxn modelId="{43ED53F0-8C4E-4899-A156-2A3F30396279}" type="presParOf" srcId="{7A0D5A3F-787C-4050-A7D5-89E8FEBC18E7}" destId="{6B2085DB-6BCB-4459-A0B4-AF1C0ED532C2}" srcOrd="1" destOrd="0" presId="urn:microsoft.com/office/officeart/2005/8/layout/orgChart1"/>
    <dgm:cxn modelId="{DE498928-30A0-4CE7-868E-E09096DBCC5E}" type="presParOf" srcId="{9D9BAA28-12DA-49FE-B7DD-BFD7BA90663A}" destId="{C5FDC751-796C-4910-A589-90E86D134D78}" srcOrd="1" destOrd="0" presId="urn:microsoft.com/office/officeart/2005/8/layout/orgChart1"/>
    <dgm:cxn modelId="{3F0ED82F-E689-4C34-B911-776ACE5FF13E}" type="presParOf" srcId="{9D9BAA28-12DA-49FE-B7DD-BFD7BA90663A}" destId="{E770B2CE-CDEF-4211-8561-718416E837FD}" srcOrd="2" destOrd="0" presId="urn:microsoft.com/office/officeart/2005/8/layout/orgChart1"/>
    <dgm:cxn modelId="{7B33A824-A1DF-4D8F-A57C-CAE62C61363B}" type="presParOf" srcId="{E770B2CE-CDEF-4211-8561-718416E837FD}" destId="{80F24BBD-7740-4076-9818-75772B52A8AA}" srcOrd="0" destOrd="0" presId="urn:microsoft.com/office/officeart/2005/8/layout/orgChart1"/>
    <dgm:cxn modelId="{3E922856-A203-43DE-99DD-526D27582EBC}" type="presParOf" srcId="{E770B2CE-CDEF-4211-8561-718416E837FD}" destId="{EC706442-E736-4FB3-98E7-2B9A6B0343FF}" srcOrd="1" destOrd="0" presId="urn:microsoft.com/office/officeart/2005/8/layout/orgChart1"/>
    <dgm:cxn modelId="{80107C9C-7FB1-4724-B0BD-938CA8B3494C}" type="presParOf" srcId="{EC706442-E736-4FB3-98E7-2B9A6B0343FF}" destId="{B8909FA9-BAE2-4FB7-8C10-EDB5EFDC0553}" srcOrd="0" destOrd="0" presId="urn:microsoft.com/office/officeart/2005/8/layout/orgChart1"/>
    <dgm:cxn modelId="{10DE7550-F246-4D1D-935D-09FDC439CE9E}" type="presParOf" srcId="{B8909FA9-BAE2-4FB7-8C10-EDB5EFDC0553}" destId="{EB28CFD5-E6E7-4E76-BCDC-1F2848CCDB43}" srcOrd="0" destOrd="0" presId="urn:microsoft.com/office/officeart/2005/8/layout/orgChart1"/>
    <dgm:cxn modelId="{1C2AA8A4-09A4-4B9E-A218-31A48091C190}" type="presParOf" srcId="{B8909FA9-BAE2-4FB7-8C10-EDB5EFDC0553}" destId="{DF7496CA-7DA7-427E-8FCC-8D37426FB81B}" srcOrd="1" destOrd="0" presId="urn:microsoft.com/office/officeart/2005/8/layout/orgChart1"/>
    <dgm:cxn modelId="{F6649E60-ACBA-4C51-B6E9-A08261BE0EC1}" type="presParOf" srcId="{EC706442-E736-4FB3-98E7-2B9A6B0343FF}" destId="{ADBDA2E0-CF7B-4F73-8158-AE593DD51CF4}" srcOrd="1" destOrd="0" presId="urn:microsoft.com/office/officeart/2005/8/layout/orgChart1"/>
    <dgm:cxn modelId="{A38F6020-22AC-456D-96CA-FF4F6157657E}" type="presParOf" srcId="{EC706442-E736-4FB3-98E7-2B9A6B0343FF}" destId="{97828113-E0E2-42A0-B8B6-D0080AB11911}" srcOrd="2" destOrd="0" presId="urn:microsoft.com/office/officeart/2005/8/layout/orgChart1"/>
    <dgm:cxn modelId="{74EB990B-6C6B-4160-9D13-083A2C3128C9}" type="presParOf" srcId="{E770B2CE-CDEF-4211-8561-718416E837FD}" destId="{20095A7A-930B-41D5-817F-D6298957E6A1}" srcOrd="2" destOrd="0" presId="urn:microsoft.com/office/officeart/2005/8/layout/orgChart1"/>
    <dgm:cxn modelId="{87578427-3713-42F1-82C3-07031EB76911}" type="presParOf" srcId="{E770B2CE-CDEF-4211-8561-718416E837FD}" destId="{A367907D-25B5-4EAD-B102-5F499D85035F}" srcOrd="3" destOrd="0" presId="urn:microsoft.com/office/officeart/2005/8/layout/orgChart1"/>
    <dgm:cxn modelId="{5319D311-1532-477D-BA7B-A73BEE4960CB}" type="presParOf" srcId="{A367907D-25B5-4EAD-B102-5F499D85035F}" destId="{3451753E-A577-455B-A8FA-29CE5BC430EE}" srcOrd="0" destOrd="0" presId="urn:microsoft.com/office/officeart/2005/8/layout/orgChart1"/>
    <dgm:cxn modelId="{BAFF68AB-2906-4048-8A66-C61BA053254E}" type="presParOf" srcId="{3451753E-A577-455B-A8FA-29CE5BC430EE}" destId="{DAF202C0-9973-4DDD-9F43-2D81F6BCF415}" srcOrd="0" destOrd="0" presId="urn:microsoft.com/office/officeart/2005/8/layout/orgChart1"/>
    <dgm:cxn modelId="{60954A5F-820E-462C-B503-CCD40EBF73CC}" type="presParOf" srcId="{3451753E-A577-455B-A8FA-29CE5BC430EE}" destId="{12ECD8F3-0A96-4DA1-A2CA-3C60AA0EB3A8}" srcOrd="1" destOrd="0" presId="urn:microsoft.com/office/officeart/2005/8/layout/orgChart1"/>
    <dgm:cxn modelId="{3E8723FB-2B57-4837-BAB2-7DB1FB9217F3}" type="presParOf" srcId="{A367907D-25B5-4EAD-B102-5F499D85035F}" destId="{9827C0E3-04EC-4DAE-89C3-B8788D806A3C}" srcOrd="1" destOrd="0" presId="urn:microsoft.com/office/officeart/2005/8/layout/orgChart1"/>
    <dgm:cxn modelId="{2E2F252B-BDA5-4E1F-89B4-C47D63289A6D}" type="presParOf" srcId="{A367907D-25B5-4EAD-B102-5F499D85035F}" destId="{B55BF028-27F0-4A68-9B34-3A3BA6B80495}" srcOrd="2" destOrd="0" presId="urn:microsoft.com/office/officeart/2005/8/layout/orgChart1"/>
    <dgm:cxn modelId="{45A02768-E2B9-4531-8597-70361A414686}" type="presParOf" srcId="{E770B2CE-CDEF-4211-8561-718416E837FD}" destId="{2191EE36-6955-492A-9678-EB3F61B9CFAE}" srcOrd="4" destOrd="0" presId="urn:microsoft.com/office/officeart/2005/8/layout/orgChart1"/>
    <dgm:cxn modelId="{AEA32DE7-B63E-4FD9-92C9-D7864FAE33F6}" type="presParOf" srcId="{E770B2CE-CDEF-4211-8561-718416E837FD}" destId="{D4C6883F-6E3D-4FC5-BED7-A57ED52EBC27}" srcOrd="5" destOrd="0" presId="urn:microsoft.com/office/officeart/2005/8/layout/orgChart1"/>
    <dgm:cxn modelId="{133E787A-2B16-410E-BF44-60C77D528EF8}" type="presParOf" srcId="{D4C6883F-6E3D-4FC5-BED7-A57ED52EBC27}" destId="{C7CC64E0-800A-4E1F-B6C4-B1A6184AC5F9}" srcOrd="0" destOrd="0" presId="urn:microsoft.com/office/officeart/2005/8/layout/orgChart1"/>
    <dgm:cxn modelId="{F54C0398-515B-42F8-83BA-B094AC2E3261}" type="presParOf" srcId="{C7CC64E0-800A-4E1F-B6C4-B1A6184AC5F9}" destId="{E33904EF-FE79-4888-B9AE-B0BBDC733798}" srcOrd="0" destOrd="0" presId="urn:microsoft.com/office/officeart/2005/8/layout/orgChart1"/>
    <dgm:cxn modelId="{685A3D67-DC26-40F3-93C9-BBD9449ED3A6}" type="presParOf" srcId="{C7CC64E0-800A-4E1F-B6C4-B1A6184AC5F9}" destId="{C7FA75EF-B72D-4CFA-91FE-CDB805AC2B6F}" srcOrd="1" destOrd="0" presId="urn:microsoft.com/office/officeart/2005/8/layout/orgChart1"/>
    <dgm:cxn modelId="{D0949392-8998-485E-A8F3-103E828C4899}" type="presParOf" srcId="{D4C6883F-6E3D-4FC5-BED7-A57ED52EBC27}" destId="{C4D6F90B-CB64-4A17-877A-33CA0B232865}" srcOrd="1" destOrd="0" presId="urn:microsoft.com/office/officeart/2005/8/layout/orgChart1"/>
    <dgm:cxn modelId="{593ED70C-8130-4FE0-827A-57C8983DF8F0}" type="presParOf" srcId="{D4C6883F-6E3D-4FC5-BED7-A57ED52EBC27}" destId="{F4D7BF69-3131-46B6-B6AD-0CB44D7644C7}" srcOrd="2" destOrd="0" presId="urn:microsoft.com/office/officeart/2005/8/layout/orgChart1"/>
    <dgm:cxn modelId="{A4249106-83B5-4FF3-9F75-02FBC961824A}" type="presParOf" srcId="{E770B2CE-CDEF-4211-8561-718416E837FD}" destId="{DFE3CB95-692E-43BE-BE73-21216B4A9DF5}" srcOrd="6" destOrd="0" presId="urn:microsoft.com/office/officeart/2005/8/layout/orgChart1"/>
    <dgm:cxn modelId="{6B9EFFF9-C88C-4BEC-B7EB-A5D180B13DF5}" type="presParOf" srcId="{E770B2CE-CDEF-4211-8561-718416E837FD}" destId="{9363B275-E892-49D5-8E3C-3ECD461C615A}" srcOrd="7" destOrd="0" presId="urn:microsoft.com/office/officeart/2005/8/layout/orgChart1"/>
    <dgm:cxn modelId="{25F6D0A5-19CF-4CBA-8CA0-0445B060D3C4}" type="presParOf" srcId="{9363B275-E892-49D5-8E3C-3ECD461C615A}" destId="{20DECE11-F6C6-4B57-8142-8D7C71030337}" srcOrd="0" destOrd="0" presId="urn:microsoft.com/office/officeart/2005/8/layout/orgChart1"/>
    <dgm:cxn modelId="{2ABB256D-E157-4151-A028-C18E7C641781}" type="presParOf" srcId="{20DECE11-F6C6-4B57-8142-8D7C71030337}" destId="{EE5093A3-D7B1-4C9E-985C-0EB6467C0F41}" srcOrd="0" destOrd="0" presId="urn:microsoft.com/office/officeart/2005/8/layout/orgChart1"/>
    <dgm:cxn modelId="{60D5D0D0-D625-4992-B7C5-1597FBA2D942}" type="presParOf" srcId="{20DECE11-F6C6-4B57-8142-8D7C71030337}" destId="{9DB808BF-6252-445A-AD3B-377D3BC26B7D}" srcOrd="1" destOrd="0" presId="urn:microsoft.com/office/officeart/2005/8/layout/orgChart1"/>
    <dgm:cxn modelId="{3E59750A-8612-4A45-8EF7-747D9E403E84}" type="presParOf" srcId="{9363B275-E892-49D5-8E3C-3ECD461C615A}" destId="{723F6FC4-2BF5-46DF-BD52-5BC57BD4AB57}" srcOrd="1" destOrd="0" presId="urn:microsoft.com/office/officeart/2005/8/layout/orgChart1"/>
    <dgm:cxn modelId="{DBDB1AC7-5EDE-437F-A5CF-C46009C7AC5A}" type="presParOf" srcId="{9363B275-E892-49D5-8E3C-3ECD461C615A}" destId="{0FA4004C-1C23-40D3-A732-C73FED08E8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56C57B3-32CF-4C9D-BC71-72A0E1C491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30F5096-73D1-4B96-868B-25CEED0B5E8C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Imagen y Mantenimiento Urbano</a:t>
          </a:r>
        </a:p>
      </dgm:t>
    </dgm:pt>
    <dgm:pt modelId="{B73FC20D-CE2C-43E1-85AE-B915A24CC618}" type="parTrans" cxnId="{DDFFFC86-C29F-4E83-9894-16BA595FD77C}">
      <dgm:prSet/>
      <dgm:spPr/>
      <dgm:t>
        <a:bodyPr/>
        <a:lstStyle/>
        <a:p>
          <a:endParaRPr lang="es-ES" sz="1200"/>
        </a:p>
      </dgm:t>
    </dgm:pt>
    <dgm:pt modelId="{0CD45DCF-3A5C-4BD9-9CEC-DB46F6E533DA}" type="sibTrans" cxnId="{DDFFFC86-C29F-4E83-9894-16BA595FD77C}">
      <dgm:prSet/>
      <dgm:spPr/>
      <dgm:t>
        <a:bodyPr/>
        <a:lstStyle/>
        <a:p>
          <a:endParaRPr lang="es-ES" sz="1200"/>
        </a:p>
      </dgm:t>
    </dgm:pt>
    <dgm:pt modelId="{37C22B20-CE36-4EB7-9FD6-5ECCEA306C19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</a:t>
          </a:r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(a)</a:t>
          </a:r>
        </a:p>
      </dgm:t>
    </dgm:pt>
    <dgm:pt modelId="{0A03E8BD-978E-46B3-BCF6-73930FB5C755}" type="parTrans" cxnId="{E4B57AB8-A909-4BBA-B8CF-7A3FA9DAA8AC}">
      <dgm:prSet/>
      <dgm:spPr/>
      <dgm:t>
        <a:bodyPr/>
        <a:lstStyle/>
        <a:p>
          <a:endParaRPr lang="es-ES" sz="1200"/>
        </a:p>
      </dgm:t>
    </dgm:pt>
    <dgm:pt modelId="{383CD2B2-616D-4D5A-98A3-A4F1B23BA6C1}" type="sibTrans" cxnId="{E4B57AB8-A909-4BBA-B8CF-7A3FA9DAA8AC}">
      <dgm:prSet/>
      <dgm:spPr/>
      <dgm:t>
        <a:bodyPr/>
        <a:lstStyle/>
        <a:p>
          <a:endParaRPr lang="es-ES" sz="1200"/>
        </a:p>
      </dgm:t>
    </dgm:pt>
    <dgm:pt modelId="{9214CB35-ADEC-4B6B-97DC-14916196CE40}">
      <dgm:prSet custT="1"/>
      <dgm:spPr/>
      <dgm:t>
        <a:bodyPr/>
        <a:lstStyle/>
        <a:p>
          <a:r>
            <a:rPr kumimoji="1" lang="es-ES" altLang="es-ES" sz="1200" dirty="0" smtClean="0">
              <a:latin typeface="+mn-lt"/>
            </a:rPr>
            <a:t>Almacenista</a:t>
          </a:r>
        </a:p>
        <a:p>
          <a:r>
            <a:rPr kumimoji="1" lang="es-MX" altLang="es-ES" sz="1200" dirty="0" smtClean="0">
              <a:latin typeface="+mn-lt"/>
            </a:rPr>
            <a:t>Auxiliares de Jardinería</a:t>
          </a:r>
          <a:endParaRPr kumimoji="1" lang="es-MX" altLang="es-MX" sz="1200" dirty="0" smtClean="0">
            <a:latin typeface="+mn-lt"/>
          </a:endParaRPr>
        </a:p>
        <a:p>
          <a:r>
            <a:rPr kumimoji="1" lang="es-MX" altLang="es-ES" sz="1200" dirty="0" smtClean="0">
              <a:latin typeface="+mn-lt"/>
            </a:rPr>
            <a:t>Ayudantes Generales</a:t>
          </a:r>
          <a:endParaRPr kumimoji="1" lang="es-MX" altLang="es-MX" sz="1200" dirty="0" smtClean="0">
            <a:latin typeface="+mn-lt"/>
          </a:endParaRPr>
        </a:p>
        <a:p>
          <a:r>
            <a:rPr kumimoji="1" lang="es-MX" altLang="es-ES" sz="1200" dirty="0" smtClean="0">
              <a:latin typeface="+mn-lt"/>
            </a:rPr>
            <a:t>Barrenderos(as)</a:t>
          </a:r>
        </a:p>
        <a:p>
          <a:r>
            <a:rPr kumimoji="1" lang="es-MX" sz="1200" dirty="0" smtClean="0">
              <a:solidFill>
                <a:prstClr val="black"/>
              </a:solidFill>
              <a:latin typeface="+mn-lt"/>
            </a:rPr>
            <a:t>Choferes</a:t>
          </a:r>
          <a:endParaRPr lang="es-ES" sz="1200" dirty="0"/>
        </a:p>
      </dgm:t>
    </dgm:pt>
    <dgm:pt modelId="{7997471F-6D54-451C-9EDB-79DB46C19C22}" type="parTrans" cxnId="{940EC5FD-3C52-4B10-9D07-35F6A48D99B1}">
      <dgm:prSet/>
      <dgm:spPr/>
      <dgm:t>
        <a:bodyPr/>
        <a:lstStyle/>
        <a:p>
          <a:endParaRPr lang="es-ES" sz="1200"/>
        </a:p>
      </dgm:t>
    </dgm:pt>
    <dgm:pt modelId="{40CD2B64-0B62-41D3-9FCD-D5AF1B1BFCE6}" type="sibTrans" cxnId="{940EC5FD-3C52-4B10-9D07-35F6A48D99B1}">
      <dgm:prSet/>
      <dgm:spPr/>
      <dgm:t>
        <a:bodyPr/>
        <a:lstStyle/>
        <a:p>
          <a:endParaRPr lang="es-ES" sz="1200"/>
        </a:p>
      </dgm:t>
    </dgm:pt>
    <dgm:pt modelId="{12B78ECE-63C2-47FD-851D-13DCFF4E04FF}">
      <dgm:prSet custT="1"/>
      <dgm:spPr/>
      <dgm:t>
        <a:bodyPr/>
        <a:lstStyle/>
        <a:p>
          <a:r>
            <a:rPr kumimoji="1" lang="es-MX" sz="1200" dirty="0" smtClean="0">
              <a:latin typeface="+mn-lt"/>
            </a:rPr>
            <a:t>Chofer Tráiler</a:t>
          </a:r>
        </a:p>
        <a:p>
          <a:r>
            <a:rPr kumimoji="1" lang="es-MX" sz="1200" dirty="0" smtClean="0">
              <a:latin typeface="+mn-lt"/>
            </a:rPr>
            <a:t>Encargados(as) Sección</a:t>
          </a:r>
        </a:p>
        <a:p>
          <a:r>
            <a:rPr kumimoji="1" lang="es-ES" sz="1200" dirty="0" smtClean="0">
              <a:latin typeface="+mn-lt"/>
            </a:rPr>
            <a:t>Mayordomos(as)</a:t>
          </a:r>
        </a:p>
        <a:p>
          <a:r>
            <a:rPr kumimoji="1" lang="es-ES" sz="1200" dirty="0" smtClean="0">
              <a:latin typeface="+mn-lt"/>
            </a:rPr>
            <a:t>Oficial Eléctrico</a:t>
          </a:r>
        </a:p>
        <a:p>
          <a:r>
            <a:rPr kumimoji="1" lang="es-MX" sz="1200" dirty="0" smtClean="0">
              <a:latin typeface="+mn-lt"/>
            </a:rPr>
            <a:t>Operadores(as) Máquina Liviana</a:t>
          </a:r>
        </a:p>
        <a:p>
          <a:r>
            <a:rPr kumimoji="1" lang="es-MX" sz="1200" dirty="0" smtClean="0">
              <a:latin typeface="+mn-lt"/>
            </a:rPr>
            <a:t>Operadores(as) Máquina Pesada</a:t>
          </a:r>
          <a:endParaRPr lang="es-ES" sz="1200" dirty="0"/>
        </a:p>
      </dgm:t>
    </dgm:pt>
    <dgm:pt modelId="{5FD5599E-0EBE-44DE-A944-2CABA388151A}" type="parTrans" cxnId="{F1990A61-AE75-4CDB-A43E-647B39879DAC}">
      <dgm:prSet/>
      <dgm:spPr/>
      <dgm:t>
        <a:bodyPr/>
        <a:lstStyle/>
        <a:p>
          <a:endParaRPr lang="es-ES" sz="1200"/>
        </a:p>
      </dgm:t>
    </dgm:pt>
    <dgm:pt modelId="{BD3BE2D0-C878-44DB-B3FA-62D26BAF7FB3}" type="sibTrans" cxnId="{F1990A61-AE75-4CDB-A43E-647B39879DAC}">
      <dgm:prSet/>
      <dgm:spPr/>
      <dgm:t>
        <a:bodyPr/>
        <a:lstStyle/>
        <a:p>
          <a:endParaRPr lang="es-ES" sz="1200"/>
        </a:p>
      </dgm:t>
    </dgm:pt>
    <dgm:pt modelId="{3B58F495-F473-4EC8-9226-35762F354BEF}" type="pres">
      <dgm:prSet presAssocID="{456C57B3-32CF-4C9D-BC71-72A0E1C491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AEBDDE-A0B6-4CD2-897D-51084E2247FA}" type="pres">
      <dgm:prSet presAssocID="{530F5096-73D1-4B96-868B-25CEED0B5E8C}" presName="hierRoot1" presStyleCnt="0">
        <dgm:presLayoutVars>
          <dgm:hierBranch val="init"/>
        </dgm:presLayoutVars>
      </dgm:prSet>
      <dgm:spPr/>
    </dgm:pt>
    <dgm:pt modelId="{4F8766CE-956A-4A66-A3A4-0BD4C0A29860}" type="pres">
      <dgm:prSet presAssocID="{530F5096-73D1-4B96-868B-25CEED0B5E8C}" presName="rootComposite1" presStyleCnt="0"/>
      <dgm:spPr/>
    </dgm:pt>
    <dgm:pt modelId="{46284CE4-F404-4E8A-A6E7-3E5908204197}" type="pres">
      <dgm:prSet presAssocID="{530F5096-73D1-4B96-868B-25CEED0B5E8C}" presName="rootText1" presStyleLbl="node0" presStyleIdx="0" presStyleCnt="1" custScaleX="67059" custScaleY="39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05060-18BD-4912-90D8-465ADAA4C002}" type="pres">
      <dgm:prSet presAssocID="{530F5096-73D1-4B96-868B-25CEED0B5E8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CFF90A-AADA-49D0-88A8-C169935B634F}" type="pres">
      <dgm:prSet presAssocID="{530F5096-73D1-4B96-868B-25CEED0B5E8C}" presName="hierChild2" presStyleCnt="0"/>
      <dgm:spPr/>
    </dgm:pt>
    <dgm:pt modelId="{65E5C46D-BD26-43D5-9B56-EE313BD3A9B4}" type="pres">
      <dgm:prSet presAssocID="{0A03E8BD-978E-46B3-BCF6-73930FB5C75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F4BFC2B-8639-475D-8ABC-DEF1917393D7}" type="pres">
      <dgm:prSet presAssocID="{37C22B20-CE36-4EB7-9FD6-5ECCEA306C19}" presName="hierRoot2" presStyleCnt="0">
        <dgm:presLayoutVars>
          <dgm:hierBranch/>
        </dgm:presLayoutVars>
      </dgm:prSet>
      <dgm:spPr/>
    </dgm:pt>
    <dgm:pt modelId="{4A12A333-56B1-48A8-BB34-162F5829A65E}" type="pres">
      <dgm:prSet presAssocID="{37C22B20-CE36-4EB7-9FD6-5ECCEA306C19}" presName="rootComposite" presStyleCnt="0"/>
      <dgm:spPr/>
    </dgm:pt>
    <dgm:pt modelId="{30778132-0C05-4654-BD06-BE6CA9EA6FD8}" type="pres">
      <dgm:prSet presAssocID="{37C22B20-CE36-4EB7-9FD6-5ECCEA306C19}" presName="rootText" presStyleLbl="node2" presStyleIdx="0" presStyleCnt="1" custScaleX="57809" custScaleY="39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271B-4DD1-4803-B9AB-5F7B2F7A66CF}" type="pres">
      <dgm:prSet presAssocID="{37C22B20-CE36-4EB7-9FD6-5ECCEA306C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FD3ED2-3BBE-43BF-9B12-D1EB5AE2AFB3}" type="pres">
      <dgm:prSet presAssocID="{37C22B20-CE36-4EB7-9FD6-5ECCEA306C19}" presName="hierChild4" presStyleCnt="0"/>
      <dgm:spPr/>
    </dgm:pt>
    <dgm:pt modelId="{A2C066C2-CCE7-4C8F-A595-1050072CDD86}" type="pres">
      <dgm:prSet presAssocID="{7997471F-6D54-451C-9EDB-79DB46C19C2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644D6AA-C98C-425E-AE94-64BBF1693F9C}" type="pres">
      <dgm:prSet presAssocID="{9214CB35-ADEC-4B6B-97DC-14916196CE40}" presName="hierRoot2" presStyleCnt="0">
        <dgm:presLayoutVars>
          <dgm:hierBranch val="init"/>
        </dgm:presLayoutVars>
      </dgm:prSet>
      <dgm:spPr/>
    </dgm:pt>
    <dgm:pt modelId="{217E555E-A5DE-4C98-AE35-5F905E4A0599}" type="pres">
      <dgm:prSet presAssocID="{9214CB35-ADEC-4B6B-97DC-14916196CE40}" presName="rootComposite" presStyleCnt="0"/>
      <dgm:spPr/>
    </dgm:pt>
    <dgm:pt modelId="{A2AEA9F1-4D53-485A-AA0F-9D5F6AC2DEBC}" type="pres">
      <dgm:prSet presAssocID="{9214CB35-ADEC-4B6B-97DC-14916196CE40}" presName="rootText" presStyleLbl="node3" presStyleIdx="0" presStyleCnt="2" custScaleY="122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7A3589-D8ED-441E-8537-1DACD0054464}" type="pres">
      <dgm:prSet presAssocID="{9214CB35-ADEC-4B6B-97DC-14916196CE40}" presName="rootConnector" presStyleLbl="node3" presStyleIdx="0" presStyleCnt="2"/>
      <dgm:spPr/>
      <dgm:t>
        <a:bodyPr/>
        <a:lstStyle/>
        <a:p>
          <a:endParaRPr lang="es-ES"/>
        </a:p>
      </dgm:t>
    </dgm:pt>
    <dgm:pt modelId="{A93FF23C-46C6-4C48-BF7E-2FEE80AFC281}" type="pres">
      <dgm:prSet presAssocID="{9214CB35-ADEC-4B6B-97DC-14916196CE40}" presName="hierChild4" presStyleCnt="0"/>
      <dgm:spPr/>
    </dgm:pt>
    <dgm:pt modelId="{1775BE31-5EBA-43A1-BA2C-AE95908E9E6E}" type="pres">
      <dgm:prSet presAssocID="{9214CB35-ADEC-4B6B-97DC-14916196CE40}" presName="hierChild5" presStyleCnt="0"/>
      <dgm:spPr/>
    </dgm:pt>
    <dgm:pt modelId="{BC758F87-9ADB-4651-A97E-9FF166141D78}" type="pres">
      <dgm:prSet presAssocID="{5FD5599E-0EBE-44DE-A944-2CABA388151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2B981E1-0474-4AAF-9C85-084B752308AC}" type="pres">
      <dgm:prSet presAssocID="{12B78ECE-63C2-47FD-851D-13DCFF4E04FF}" presName="hierRoot2" presStyleCnt="0">
        <dgm:presLayoutVars>
          <dgm:hierBranch val="init"/>
        </dgm:presLayoutVars>
      </dgm:prSet>
      <dgm:spPr/>
    </dgm:pt>
    <dgm:pt modelId="{F9270524-F614-4C31-AA4E-BF7053E8B471}" type="pres">
      <dgm:prSet presAssocID="{12B78ECE-63C2-47FD-851D-13DCFF4E04FF}" presName="rootComposite" presStyleCnt="0"/>
      <dgm:spPr/>
    </dgm:pt>
    <dgm:pt modelId="{EF235EEE-1641-46D9-BDC1-07A309F38965}" type="pres">
      <dgm:prSet presAssocID="{12B78ECE-63C2-47FD-851D-13DCFF4E04FF}" presName="rootText" presStyleLbl="node3" presStyleIdx="1" presStyleCnt="2" custScaleY="122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2B9F7C-C0FD-41FD-8350-48109ED56E0D}" type="pres">
      <dgm:prSet presAssocID="{12B78ECE-63C2-47FD-851D-13DCFF4E04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ABF24BDE-44E9-4A94-B375-491D3AA0062B}" type="pres">
      <dgm:prSet presAssocID="{12B78ECE-63C2-47FD-851D-13DCFF4E04FF}" presName="hierChild4" presStyleCnt="0"/>
      <dgm:spPr/>
    </dgm:pt>
    <dgm:pt modelId="{119DCAFF-F629-43DE-A544-EBDF08609B7D}" type="pres">
      <dgm:prSet presAssocID="{12B78ECE-63C2-47FD-851D-13DCFF4E04FF}" presName="hierChild5" presStyleCnt="0"/>
      <dgm:spPr/>
    </dgm:pt>
    <dgm:pt modelId="{EA9D1266-CFCF-4C76-A1A5-AA249CC27C9C}" type="pres">
      <dgm:prSet presAssocID="{37C22B20-CE36-4EB7-9FD6-5ECCEA306C19}" presName="hierChild5" presStyleCnt="0"/>
      <dgm:spPr/>
    </dgm:pt>
    <dgm:pt modelId="{7B087306-077C-4786-A99D-D3735AB755CE}" type="pres">
      <dgm:prSet presAssocID="{530F5096-73D1-4B96-868B-25CEED0B5E8C}" presName="hierChild3" presStyleCnt="0"/>
      <dgm:spPr/>
    </dgm:pt>
  </dgm:ptLst>
  <dgm:cxnLst>
    <dgm:cxn modelId="{DDFFFC86-C29F-4E83-9894-16BA595FD77C}" srcId="{456C57B3-32CF-4C9D-BC71-72A0E1C49126}" destId="{530F5096-73D1-4B96-868B-25CEED0B5E8C}" srcOrd="0" destOrd="0" parTransId="{B73FC20D-CE2C-43E1-85AE-B915A24CC618}" sibTransId="{0CD45DCF-3A5C-4BD9-9CEC-DB46F6E533DA}"/>
    <dgm:cxn modelId="{814D0C67-C29E-43FD-99D0-411F935986B7}" type="presOf" srcId="{37C22B20-CE36-4EB7-9FD6-5ECCEA306C19}" destId="{A8A3271B-4DD1-4803-B9AB-5F7B2F7A66CF}" srcOrd="1" destOrd="0" presId="urn:microsoft.com/office/officeart/2005/8/layout/orgChart1"/>
    <dgm:cxn modelId="{E4B57AB8-A909-4BBA-B8CF-7A3FA9DAA8AC}" srcId="{530F5096-73D1-4B96-868B-25CEED0B5E8C}" destId="{37C22B20-CE36-4EB7-9FD6-5ECCEA306C19}" srcOrd="0" destOrd="0" parTransId="{0A03E8BD-978E-46B3-BCF6-73930FB5C755}" sibTransId="{383CD2B2-616D-4D5A-98A3-A4F1B23BA6C1}"/>
    <dgm:cxn modelId="{D3557A5A-DFC4-4554-99CB-3E77F39D4AEC}" type="presOf" srcId="{7997471F-6D54-451C-9EDB-79DB46C19C22}" destId="{A2C066C2-CCE7-4C8F-A595-1050072CDD86}" srcOrd="0" destOrd="0" presId="urn:microsoft.com/office/officeart/2005/8/layout/orgChart1"/>
    <dgm:cxn modelId="{7FB2883F-1760-4C9B-B7CF-73E2FF8548DD}" type="presOf" srcId="{37C22B20-CE36-4EB7-9FD6-5ECCEA306C19}" destId="{30778132-0C05-4654-BD06-BE6CA9EA6FD8}" srcOrd="0" destOrd="0" presId="urn:microsoft.com/office/officeart/2005/8/layout/orgChart1"/>
    <dgm:cxn modelId="{67199782-FDA9-4FB7-B0E5-09BBC64C6A9E}" type="presOf" srcId="{12B78ECE-63C2-47FD-851D-13DCFF4E04FF}" destId="{782B9F7C-C0FD-41FD-8350-48109ED56E0D}" srcOrd="1" destOrd="0" presId="urn:microsoft.com/office/officeart/2005/8/layout/orgChart1"/>
    <dgm:cxn modelId="{F1990A61-AE75-4CDB-A43E-647B39879DAC}" srcId="{37C22B20-CE36-4EB7-9FD6-5ECCEA306C19}" destId="{12B78ECE-63C2-47FD-851D-13DCFF4E04FF}" srcOrd="1" destOrd="0" parTransId="{5FD5599E-0EBE-44DE-A944-2CABA388151A}" sibTransId="{BD3BE2D0-C878-44DB-B3FA-62D26BAF7FB3}"/>
    <dgm:cxn modelId="{6EB32622-A5AB-420E-8A62-032FDD0B9EEA}" type="presOf" srcId="{12B78ECE-63C2-47FD-851D-13DCFF4E04FF}" destId="{EF235EEE-1641-46D9-BDC1-07A309F38965}" srcOrd="0" destOrd="0" presId="urn:microsoft.com/office/officeart/2005/8/layout/orgChart1"/>
    <dgm:cxn modelId="{D6337678-B07B-4EB3-9DD6-B37C1E438A80}" type="presOf" srcId="{530F5096-73D1-4B96-868B-25CEED0B5E8C}" destId="{46284CE4-F404-4E8A-A6E7-3E5908204197}" srcOrd="0" destOrd="0" presId="urn:microsoft.com/office/officeart/2005/8/layout/orgChart1"/>
    <dgm:cxn modelId="{648FB8DC-F441-4431-A59D-4E1434293C5C}" type="presOf" srcId="{530F5096-73D1-4B96-868B-25CEED0B5E8C}" destId="{FAC05060-18BD-4912-90D8-465ADAA4C002}" srcOrd="1" destOrd="0" presId="urn:microsoft.com/office/officeart/2005/8/layout/orgChart1"/>
    <dgm:cxn modelId="{228C4B88-208D-4A92-9DAD-E9DA61AA936E}" type="presOf" srcId="{5FD5599E-0EBE-44DE-A944-2CABA388151A}" destId="{BC758F87-9ADB-4651-A97E-9FF166141D78}" srcOrd="0" destOrd="0" presId="urn:microsoft.com/office/officeart/2005/8/layout/orgChart1"/>
    <dgm:cxn modelId="{940EC5FD-3C52-4B10-9D07-35F6A48D99B1}" srcId="{37C22B20-CE36-4EB7-9FD6-5ECCEA306C19}" destId="{9214CB35-ADEC-4B6B-97DC-14916196CE40}" srcOrd="0" destOrd="0" parTransId="{7997471F-6D54-451C-9EDB-79DB46C19C22}" sibTransId="{40CD2B64-0B62-41D3-9FCD-D5AF1B1BFCE6}"/>
    <dgm:cxn modelId="{52CF56C3-BE34-41B2-93E2-CD46565D732A}" type="presOf" srcId="{9214CB35-ADEC-4B6B-97DC-14916196CE40}" destId="{A2AEA9F1-4D53-485A-AA0F-9D5F6AC2DEBC}" srcOrd="0" destOrd="0" presId="urn:microsoft.com/office/officeart/2005/8/layout/orgChart1"/>
    <dgm:cxn modelId="{8524DDE3-524D-40C4-958E-505FA6AD60AF}" type="presOf" srcId="{0A03E8BD-978E-46B3-BCF6-73930FB5C755}" destId="{65E5C46D-BD26-43D5-9B56-EE313BD3A9B4}" srcOrd="0" destOrd="0" presId="urn:microsoft.com/office/officeart/2005/8/layout/orgChart1"/>
    <dgm:cxn modelId="{87FD7D85-B133-4159-81AC-B7620A895363}" type="presOf" srcId="{456C57B3-32CF-4C9D-BC71-72A0E1C49126}" destId="{3B58F495-F473-4EC8-9226-35762F354BEF}" srcOrd="0" destOrd="0" presId="urn:microsoft.com/office/officeart/2005/8/layout/orgChart1"/>
    <dgm:cxn modelId="{820392C9-4707-4A77-AD73-56925B68FB18}" type="presOf" srcId="{9214CB35-ADEC-4B6B-97DC-14916196CE40}" destId="{B47A3589-D8ED-441E-8537-1DACD0054464}" srcOrd="1" destOrd="0" presId="urn:microsoft.com/office/officeart/2005/8/layout/orgChart1"/>
    <dgm:cxn modelId="{91AEA078-DAAF-429F-A4DF-402D7627A32F}" type="presParOf" srcId="{3B58F495-F473-4EC8-9226-35762F354BEF}" destId="{9CAEBDDE-A0B6-4CD2-897D-51084E2247FA}" srcOrd="0" destOrd="0" presId="urn:microsoft.com/office/officeart/2005/8/layout/orgChart1"/>
    <dgm:cxn modelId="{6EE1FB8C-64E5-4C2E-98F2-3EEDF43BB8C3}" type="presParOf" srcId="{9CAEBDDE-A0B6-4CD2-897D-51084E2247FA}" destId="{4F8766CE-956A-4A66-A3A4-0BD4C0A29860}" srcOrd="0" destOrd="0" presId="urn:microsoft.com/office/officeart/2005/8/layout/orgChart1"/>
    <dgm:cxn modelId="{35857737-60A7-4ED6-8D4A-DCE50662912D}" type="presParOf" srcId="{4F8766CE-956A-4A66-A3A4-0BD4C0A29860}" destId="{46284CE4-F404-4E8A-A6E7-3E5908204197}" srcOrd="0" destOrd="0" presId="urn:microsoft.com/office/officeart/2005/8/layout/orgChart1"/>
    <dgm:cxn modelId="{E01EC54A-DA7F-4A26-8E65-8DE861C44585}" type="presParOf" srcId="{4F8766CE-956A-4A66-A3A4-0BD4C0A29860}" destId="{FAC05060-18BD-4912-90D8-465ADAA4C002}" srcOrd="1" destOrd="0" presId="urn:microsoft.com/office/officeart/2005/8/layout/orgChart1"/>
    <dgm:cxn modelId="{B87FFC52-6FC3-41C0-85DA-C59FEDF5E09B}" type="presParOf" srcId="{9CAEBDDE-A0B6-4CD2-897D-51084E2247FA}" destId="{A0CFF90A-AADA-49D0-88A8-C169935B634F}" srcOrd="1" destOrd="0" presId="urn:microsoft.com/office/officeart/2005/8/layout/orgChart1"/>
    <dgm:cxn modelId="{76055B32-756E-4E68-9D49-679CAEBCBA33}" type="presParOf" srcId="{A0CFF90A-AADA-49D0-88A8-C169935B634F}" destId="{65E5C46D-BD26-43D5-9B56-EE313BD3A9B4}" srcOrd="0" destOrd="0" presId="urn:microsoft.com/office/officeart/2005/8/layout/orgChart1"/>
    <dgm:cxn modelId="{48923477-1DBF-4954-B70F-3DFDF277AB5C}" type="presParOf" srcId="{A0CFF90A-AADA-49D0-88A8-C169935B634F}" destId="{8F4BFC2B-8639-475D-8ABC-DEF1917393D7}" srcOrd="1" destOrd="0" presId="urn:microsoft.com/office/officeart/2005/8/layout/orgChart1"/>
    <dgm:cxn modelId="{9343B897-F9C4-4F37-A327-595E1325D3EC}" type="presParOf" srcId="{8F4BFC2B-8639-475D-8ABC-DEF1917393D7}" destId="{4A12A333-56B1-48A8-BB34-162F5829A65E}" srcOrd="0" destOrd="0" presId="urn:microsoft.com/office/officeart/2005/8/layout/orgChart1"/>
    <dgm:cxn modelId="{75B3310F-EF31-430A-B26A-4AB18BA9B4F1}" type="presParOf" srcId="{4A12A333-56B1-48A8-BB34-162F5829A65E}" destId="{30778132-0C05-4654-BD06-BE6CA9EA6FD8}" srcOrd="0" destOrd="0" presId="urn:microsoft.com/office/officeart/2005/8/layout/orgChart1"/>
    <dgm:cxn modelId="{AD151FBA-BE28-444B-85A0-32083CBD10F6}" type="presParOf" srcId="{4A12A333-56B1-48A8-BB34-162F5829A65E}" destId="{A8A3271B-4DD1-4803-B9AB-5F7B2F7A66CF}" srcOrd="1" destOrd="0" presId="urn:microsoft.com/office/officeart/2005/8/layout/orgChart1"/>
    <dgm:cxn modelId="{B537D0F5-6632-4311-AABA-F5D95726A9CA}" type="presParOf" srcId="{8F4BFC2B-8639-475D-8ABC-DEF1917393D7}" destId="{7EFD3ED2-3BBE-43BF-9B12-D1EB5AE2AFB3}" srcOrd="1" destOrd="0" presId="urn:microsoft.com/office/officeart/2005/8/layout/orgChart1"/>
    <dgm:cxn modelId="{7EFA3991-3CF0-4428-BD2E-1B925208A877}" type="presParOf" srcId="{7EFD3ED2-3BBE-43BF-9B12-D1EB5AE2AFB3}" destId="{A2C066C2-CCE7-4C8F-A595-1050072CDD86}" srcOrd="0" destOrd="0" presId="urn:microsoft.com/office/officeart/2005/8/layout/orgChart1"/>
    <dgm:cxn modelId="{40DF9485-FACC-4283-BD03-31972A82AFF0}" type="presParOf" srcId="{7EFD3ED2-3BBE-43BF-9B12-D1EB5AE2AFB3}" destId="{E644D6AA-C98C-425E-AE94-64BBF1693F9C}" srcOrd="1" destOrd="0" presId="urn:microsoft.com/office/officeart/2005/8/layout/orgChart1"/>
    <dgm:cxn modelId="{CAD686AE-F476-45DC-A51F-455A939AE58F}" type="presParOf" srcId="{E644D6AA-C98C-425E-AE94-64BBF1693F9C}" destId="{217E555E-A5DE-4C98-AE35-5F905E4A0599}" srcOrd="0" destOrd="0" presId="urn:microsoft.com/office/officeart/2005/8/layout/orgChart1"/>
    <dgm:cxn modelId="{54D6D389-3886-49A6-BD00-314A25DE0DE2}" type="presParOf" srcId="{217E555E-A5DE-4C98-AE35-5F905E4A0599}" destId="{A2AEA9F1-4D53-485A-AA0F-9D5F6AC2DEBC}" srcOrd="0" destOrd="0" presId="urn:microsoft.com/office/officeart/2005/8/layout/orgChart1"/>
    <dgm:cxn modelId="{14974F4C-0FD6-4B8B-B46C-916E0DFE45F4}" type="presParOf" srcId="{217E555E-A5DE-4C98-AE35-5F905E4A0599}" destId="{B47A3589-D8ED-441E-8537-1DACD0054464}" srcOrd="1" destOrd="0" presId="urn:microsoft.com/office/officeart/2005/8/layout/orgChart1"/>
    <dgm:cxn modelId="{06C5DE3C-44E5-417A-B195-922C71AACBF2}" type="presParOf" srcId="{E644D6AA-C98C-425E-AE94-64BBF1693F9C}" destId="{A93FF23C-46C6-4C48-BF7E-2FEE80AFC281}" srcOrd="1" destOrd="0" presId="urn:microsoft.com/office/officeart/2005/8/layout/orgChart1"/>
    <dgm:cxn modelId="{51DCAC8C-F9F9-4B4D-8B81-C3401854871E}" type="presParOf" srcId="{E644D6AA-C98C-425E-AE94-64BBF1693F9C}" destId="{1775BE31-5EBA-43A1-BA2C-AE95908E9E6E}" srcOrd="2" destOrd="0" presId="urn:microsoft.com/office/officeart/2005/8/layout/orgChart1"/>
    <dgm:cxn modelId="{C44DD7B8-96D0-45AE-ACB9-2D6A40692AA5}" type="presParOf" srcId="{7EFD3ED2-3BBE-43BF-9B12-D1EB5AE2AFB3}" destId="{BC758F87-9ADB-4651-A97E-9FF166141D78}" srcOrd="2" destOrd="0" presId="urn:microsoft.com/office/officeart/2005/8/layout/orgChart1"/>
    <dgm:cxn modelId="{82E35705-B61E-4EDC-929E-B41A66BE5252}" type="presParOf" srcId="{7EFD3ED2-3BBE-43BF-9B12-D1EB5AE2AFB3}" destId="{F2B981E1-0474-4AAF-9C85-084B752308AC}" srcOrd="3" destOrd="0" presId="urn:microsoft.com/office/officeart/2005/8/layout/orgChart1"/>
    <dgm:cxn modelId="{6745AC6C-A90E-4C81-86A7-358AF02E9D80}" type="presParOf" srcId="{F2B981E1-0474-4AAF-9C85-084B752308AC}" destId="{F9270524-F614-4C31-AA4E-BF7053E8B471}" srcOrd="0" destOrd="0" presId="urn:microsoft.com/office/officeart/2005/8/layout/orgChart1"/>
    <dgm:cxn modelId="{23013C0C-F3B3-4FFF-A105-BE0E11176A21}" type="presParOf" srcId="{F9270524-F614-4C31-AA4E-BF7053E8B471}" destId="{EF235EEE-1641-46D9-BDC1-07A309F38965}" srcOrd="0" destOrd="0" presId="urn:microsoft.com/office/officeart/2005/8/layout/orgChart1"/>
    <dgm:cxn modelId="{971D589F-471A-4156-BB69-0CB059E63487}" type="presParOf" srcId="{F9270524-F614-4C31-AA4E-BF7053E8B471}" destId="{782B9F7C-C0FD-41FD-8350-48109ED56E0D}" srcOrd="1" destOrd="0" presId="urn:microsoft.com/office/officeart/2005/8/layout/orgChart1"/>
    <dgm:cxn modelId="{016D830B-125F-42FE-B4D4-775A02F1CEDB}" type="presParOf" srcId="{F2B981E1-0474-4AAF-9C85-084B752308AC}" destId="{ABF24BDE-44E9-4A94-B375-491D3AA0062B}" srcOrd="1" destOrd="0" presId="urn:microsoft.com/office/officeart/2005/8/layout/orgChart1"/>
    <dgm:cxn modelId="{799EF569-BAB9-4386-AC2D-FA5C72B5E81F}" type="presParOf" srcId="{F2B981E1-0474-4AAF-9C85-084B752308AC}" destId="{119DCAFF-F629-43DE-A544-EBDF08609B7D}" srcOrd="2" destOrd="0" presId="urn:microsoft.com/office/officeart/2005/8/layout/orgChart1"/>
    <dgm:cxn modelId="{92C47D77-52AB-4C07-8183-D6E830A2DEE3}" type="presParOf" srcId="{8F4BFC2B-8639-475D-8ABC-DEF1917393D7}" destId="{EA9D1266-CFCF-4C76-A1A5-AA249CC27C9C}" srcOrd="2" destOrd="0" presId="urn:microsoft.com/office/officeart/2005/8/layout/orgChart1"/>
    <dgm:cxn modelId="{A95720F8-3968-49EB-8EEB-5A33AE90A127}" type="presParOf" srcId="{9CAEBDDE-A0B6-4CD2-897D-51084E2247FA}" destId="{7B087306-077C-4786-A99D-D3735AB75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EBED95F0-A7F4-434D-ADF5-ACF54DF426F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A8BFBDC-322D-4D5D-BBB6-33DFDC51F98C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</a:t>
          </a:r>
        </a:p>
        <a:p>
          <a:r>
            <a:rPr kumimoji="1" lang="es-MX" altLang="es-MX" sz="1200" dirty="0" smtClean="0">
              <a:latin typeface="+mn-lt"/>
            </a:rPr>
            <a:t>Taller</a:t>
          </a:r>
          <a:r>
            <a:rPr kumimoji="1" lang="es-MX" altLang="es-MX" sz="1200" b="1" dirty="0" smtClean="0">
              <a:latin typeface="+mn-lt"/>
            </a:rPr>
            <a:t> </a:t>
          </a:r>
          <a:r>
            <a:rPr kumimoji="1" lang="es-MX" altLang="es-MX" sz="1200" dirty="0" smtClean="0">
              <a:latin typeface="+mn-lt"/>
            </a:rPr>
            <a:t>Mecánico</a:t>
          </a:r>
          <a:endParaRPr lang="es-ES" sz="1200" dirty="0"/>
        </a:p>
      </dgm:t>
    </dgm:pt>
    <dgm:pt modelId="{C279E8F2-0DD1-4C71-8B24-FB7A4B672BA9}" type="parTrans" cxnId="{5A6267F3-38B3-44B9-BEF5-0522C33A98DD}">
      <dgm:prSet/>
      <dgm:spPr/>
      <dgm:t>
        <a:bodyPr/>
        <a:lstStyle/>
        <a:p>
          <a:endParaRPr lang="es-ES" sz="1200"/>
        </a:p>
      </dgm:t>
    </dgm:pt>
    <dgm:pt modelId="{9BA6C037-554A-4F9F-AFEB-F7BC1FE596B4}" type="sibTrans" cxnId="{5A6267F3-38B3-44B9-BEF5-0522C33A98DD}">
      <dgm:prSet/>
      <dgm:spPr/>
      <dgm:t>
        <a:bodyPr/>
        <a:lstStyle/>
        <a:p>
          <a:endParaRPr lang="es-ES" sz="1200"/>
        </a:p>
      </dgm:t>
    </dgm:pt>
    <dgm:pt modelId="{3962B8D6-58E9-49CC-8E78-1A2CF890AF2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Taller</a:t>
          </a:r>
        </a:p>
      </dgm:t>
    </dgm:pt>
    <dgm:pt modelId="{D850A50E-77A7-48DD-A6D6-3814C5E88B2C}" type="parTrans" cxnId="{1B146D6B-3580-4882-AF58-B2F87206F168}">
      <dgm:prSet/>
      <dgm:spPr/>
      <dgm:t>
        <a:bodyPr/>
        <a:lstStyle/>
        <a:p>
          <a:endParaRPr lang="es-ES"/>
        </a:p>
      </dgm:t>
    </dgm:pt>
    <dgm:pt modelId="{EDE3F103-E26D-4939-A2C1-863DF761A7C5}" type="sibTrans" cxnId="{1B146D6B-3580-4882-AF58-B2F87206F168}">
      <dgm:prSet/>
      <dgm:spPr/>
      <dgm:t>
        <a:bodyPr/>
        <a:lstStyle/>
        <a:p>
          <a:endParaRPr lang="es-ES"/>
        </a:p>
      </dgm:t>
    </dgm:pt>
    <dgm:pt modelId="{C4EBC06E-CF25-47C4-91AF-CDD477A7C3BA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 </a:t>
          </a:r>
        </a:p>
        <a:p>
          <a:r>
            <a:rPr kumimoji="1" lang="es-MX" altLang="es-MX" sz="1200" dirty="0" smtClean="0">
              <a:latin typeface="+mn-lt"/>
            </a:rPr>
            <a:t>Mecánicos(as)</a:t>
          </a:r>
        </a:p>
      </dgm:t>
    </dgm:pt>
    <dgm:pt modelId="{BD60D431-A93C-430F-A014-047414EA8024}" type="parTrans" cxnId="{83BEFB7F-A259-402F-BD1A-F27EAB806072}">
      <dgm:prSet/>
      <dgm:spPr/>
      <dgm:t>
        <a:bodyPr/>
        <a:lstStyle/>
        <a:p>
          <a:endParaRPr lang="es-ES"/>
        </a:p>
      </dgm:t>
    </dgm:pt>
    <dgm:pt modelId="{45F34CFA-D7B6-4325-AE4B-E4347F4E0724}" type="sibTrans" cxnId="{83BEFB7F-A259-402F-BD1A-F27EAB806072}">
      <dgm:prSet/>
      <dgm:spPr/>
      <dgm:t>
        <a:bodyPr/>
        <a:lstStyle/>
        <a:p>
          <a:endParaRPr lang="es-ES"/>
        </a:p>
      </dgm:t>
    </dgm:pt>
    <dgm:pt modelId="{55F5311F-3E15-4022-BB08-FE4C159128F4}" type="pres">
      <dgm:prSet presAssocID="{EBED95F0-A7F4-434D-ADF5-ACF54DF426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1F33DC7-D5E1-42A2-86BB-3FFDE136041B}" type="pres">
      <dgm:prSet presAssocID="{DA8BFBDC-322D-4D5D-BBB6-33DFDC51F98C}" presName="hierRoot1" presStyleCnt="0">
        <dgm:presLayoutVars>
          <dgm:hierBranch val="init"/>
        </dgm:presLayoutVars>
      </dgm:prSet>
      <dgm:spPr/>
    </dgm:pt>
    <dgm:pt modelId="{55DEA47C-2701-4134-B749-6F9D5235C50A}" type="pres">
      <dgm:prSet presAssocID="{DA8BFBDC-322D-4D5D-BBB6-33DFDC51F98C}" presName="rootComposite1" presStyleCnt="0"/>
      <dgm:spPr/>
    </dgm:pt>
    <dgm:pt modelId="{8C62DD12-4583-48F2-A39B-8CFFB7C91C43}" type="pres">
      <dgm:prSet presAssocID="{DA8BFBDC-322D-4D5D-BBB6-33DFDC51F98C}" presName="rootText1" presStyleLbl="node0" presStyleIdx="0" presStyleCnt="1" custScaleX="89540" custScaleY="6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5A87-CF2E-42F0-A6BC-E8B1BFE26CE6}" type="pres">
      <dgm:prSet presAssocID="{DA8BFBDC-322D-4D5D-BBB6-33DFDC51F98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7EAE8C1-AA6C-4390-BED0-3CBFB30692D6}" type="pres">
      <dgm:prSet presAssocID="{DA8BFBDC-322D-4D5D-BBB6-33DFDC51F98C}" presName="hierChild2" presStyleCnt="0"/>
      <dgm:spPr/>
    </dgm:pt>
    <dgm:pt modelId="{D6F3084B-02E8-410B-8378-B789A7F64C3B}" type="pres">
      <dgm:prSet presAssocID="{D850A50E-77A7-48DD-A6D6-3814C5E88B2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DFA85C-C48B-4362-9332-0BA03BA7D4C5}" type="pres">
      <dgm:prSet presAssocID="{3962B8D6-58E9-49CC-8E78-1A2CF890AF2F}" presName="hierRoot2" presStyleCnt="0">
        <dgm:presLayoutVars>
          <dgm:hierBranch/>
        </dgm:presLayoutVars>
      </dgm:prSet>
      <dgm:spPr/>
    </dgm:pt>
    <dgm:pt modelId="{7F91DB97-E9C1-4580-92E5-C308330F792A}" type="pres">
      <dgm:prSet presAssocID="{3962B8D6-58E9-49CC-8E78-1A2CF890AF2F}" presName="rootComposite" presStyleCnt="0"/>
      <dgm:spPr/>
    </dgm:pt>
    <dgm:pt modelId="{7ADD39F9-322D-41E2-BDD4-64A12F80EE7C}" type="pres">
      <dgm:prSet presAssocID="{3962B8D6-58E9-49CC-8E78-1A2CF890AF2F}" presName="rootText" presStyleLbl="node2" presStyleIdx="0" presStyleCnt="1" custScaleX="72797" custScaleY="62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8452F8-CC42-4D7A-B3B9-F981E4271537}" type="pres">
      <dgm:prSet presAssocID="{3962B8D6-58E9-49CC-8E78-1A2CF890AF2F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30E5AC-AE40-4C1F-BBED-D617C86321FC}" type="pres">
      <dgm:prSet presAssocID="{3962B8D6-58E9-49CC-8E78-1A2CF890AF2F}" presName="hierChild4" presStyleCnt="0"/>
      <dgm:spPr/>
    </dgm:pt>
    <dgm:pt modelId="{60EFB8EA-D02B-48A0-B20B-4EFF733D0B9C}" type="pres">
      <dgm:prSet presAssocID="{BD60D431-A93C-430F-A014-047414EA80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F4FC70D-B170-4A65-BAD8-7F74FD7D8CB1}" type="pres">
      <dgm:prSet presAssocID="{C4EBC06E-CF25-47C4-91AF-CDD477A7C3BA}" presName="hierRoot2" presStyleCnt="0">
        <dgm:presLayoutVars>
          <dgm:hierBranch val="init"/>
        </dgm:presLayoutVars>
      </dgm:prSet>
      <dgm:spPr/>
    </dgm:pt>
    <dgm:pt modelId="{F8F84EBC-49FB-4079-9DD7-AF43D4DC4CD7}" type="pres">
      <dgm:prSet presAssocID="{C4EBC06E-CF25-47C4-91AF-CDD477A7C3BA}" presName="rootComposite" presStyleCnt="0"/>
      <dgm:spPr/>
    </dgm:pt>
    <dgm:pt modelId="{81B0D899-733E-4703-9F51-C3BA6CA4C719}" type="pres">
      <dgm:prSet presAssocID="{C4EBC06E-CF25-47C4-91AF-CDD477A7C3BA}" presName="rootText" presStyleLbl="node3" presStyleIdx="0" presStyleCnt="1" custScaleX="106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0E111F-097A-4465-98B4-D75BBA626E53}" type="pres">
      <dgm:prSet presAssocID="{C4EBC06E-CF25-47C4-91AF-CDD477A7C3BA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0FC6E2-7907-4C3B-858C-867BA14F0BC2}" type="pres">
      <dgm:prSet presAssocID="{C4EBC06E-CF25-47C4-91AF-CDD477A7C3BA}" presName="hierChild4" presStyleCnt="0"/>
      <dgm:spPr/>
    </dgm:pt>
    <dgm:pt modelId="{3580A4B2-7321-4DDD-9C6F-BEF3AB604E3F}" type="pres">
      <dgm:prSet presAssocID="{C4EBC06E-CF25-47C4-91AF-CDD477A7C3BA}" presName="hierChild5" presStyleCnt="0"/>
      <dgm:spPr/>
    </dgm:pt>
    <dgm:pt modelId="{D2A9293A-713F-4615-AAC4-D88F4761FC0B}" type="pres">
      <dgm:prSet presAssocID="{3962B8D6-58E9-49CC-8E78-1A2CF890AF2F}" presName="hierChild5" presStyleCnt="0"/>
      <dgm:spPr/>
    </dgm:pt>
    <dgm:pt modelId="{5E63DBCC-4614-4258-894A-39F51BC39EAF}" type="pres">
      <dgm:prSet presAssocID="{DA8BFBDC-322D-4D5D-BBB6-33DFDC51F98C}" presName="hierChild3" presStyleCnt="0"/>
      <dgm:spPr/>
    </dgm:pt>
  </dgm:ptLst>
  <dgm:cxnLst>
    <dgm:cxn modelId="{5761414F-0E75-4149-A51C-70C5231626CF}" type="presOf" srcId="{DA8BFBDC-322D-4D5D-BBB6-33DFDC51F98C}" destId="{B2085A87-CF2E-42F0-A6BC-E8B1BFE26CE6}" srcOrd="1" destOrd="0" presId="urn:microsoft.com/office/officeart/2005/8/layout/orgChart1"/>
    <dgm:cxn modelId="{B8EFD003-C0FA-484F-AC1A-25A1FA03555E}" type="presOf" srcId="{DA8BFBDC-322D-4D5D-BBB6-33DFDC51F98C}" destId="{8C62DD12-4583-48F2-A39B-8CFFB7C91C43}" srcOrd="0" destOrd="0" presId="urn:microsoft.com/office/officeart/2005/8/layout/orgChart1"/>
    <dgm:cxn modelId="{EE3849BD-D055-4372-8195-BAEC94FFEFC6}" type="presOf" srcId="{BD60D431-A93C-430F-A014-047414EA8024}" destId="{60EFB8EA-D02B-48A0-B20B-4EFF733D0B9C}" srcOrd="0" destOrd="0" presId="urn:microsoft.com/office/officeart/2005/8/layout/orgChart1"/>
    <dgm:cxn modelId="{84CDDF48-EB00-4FCB-A2ED-22D5EF6AD9B2}" type="presOf" srcId="{EBED95F0-A7F4-434D-ADF5-ACF54DF426F5}" destId="{55F5311F-3E15-4022-BB08-FE4C159128F4}" srcOrd="0" destOrd="0" presId="urn:microsoft.com/office/officeart/2005/8/layout/orgChart1"/>
    <dgm:cxn modelId="{83BEFB7F-A259-402F-BD1A-F27EAB806072}" srcId="{3962B8D6-58E9-49CC-8E78-1A2CF890AF2F}" destId="{C4EBC06E-CF25-47C4-91AF-CDD477A7C3BA}" srcOrd="0" destOrd="0" parTransId="{BD60D431-A93C-430F-A014-047414EA8024}" sibTransId="{45F34CFA-D7B6-4325-AE4B-E4347F4E0724}"/>
    <dgm:cxn modelId="{309258B2-A36E-44B2-AC1C-DB07BC50895C}" type="presOf" srcId="{C4EBC06E-CF25-47C4-91AF-CDD477A7C3BA}" destId="{D40E111F-097A-4465-98B4-D75BBA626E53}" srcOrd="1" destOrd="0" presId="urn:microsoft.com/office/officeart/2005/8/layout/orgChart1"/>
    <dgm:cxn modelId="{6E7A6395-C563-4B0B-8E04-F3493AAB33CF}" type="presOf" srcId="{D850A50E-77A7-48DD-A6D6-3814C5E88B2C}" destId="{D6F3084B-02E8-410B-8378-B789A7F64C3B}" srcOrd="0" destOrd="0" presId="urn:microsoft.com/office/officeart/2005/8/layout/orgChart1"/>
    <dgm:cxn modelId="{A0329998-2476-4840-B88E-3641F84F489D}" type="presOf" srcId="{C4EBC06E-CF25-47C4-91AF-CDD477A7C3BA}" destId="{81B0D899-733E-4703-9F51-C3BA6CA4C719}" srcOrd="0" destOrd="0" presId="urn:microsoft.com/office/officeart/2005/8/layout/orgChart1"/>
    <dgm:cxn modelId="{231EC8DC-B02A-45DD-90DD-D046B9ADB19A}" type="presOf" srcId="{3962B8D6-58E9-49CC-8E78-1A2CF890AF2F}" destId="{7ADD39F9-322D-41E2-BDD4-64A12F80EE7C}" srcOrd="0" destOrd="0" presId="urn:microsoft.com/office/officeart/2005/8/layout/orgChart1"/>
    <dgm:cxn modelId="{1B146D6B-3580-4882-AF58-B2F87206F168}" srcId="{DA8BFBDC-322D-4D5D-BBB6-33DFDC51F98C}" destId="{3962B8D6-58E9-49CC-8E78-1A2CF890AF2F}" srcOrd="0" destOrd="0" parTransId="{D850A50E-77A7-48DD-A6D6-3814C5E88B2C}" sibTransId="{EDE3F103-E26D-4939-A2C1-863DF761A7C5}"/>
    <dgm:cxn modelId="{793C9521-591A-4AC2-ADA7-05E7A1B01DA7}" type="presOf" srcId="{3962B8D6-58E9-49CC-8E78-1A2CF890AF2F}" destId="{988452F8-CC42-4D7A-B3B9-F981E4271537}" srcOrd="1" destOrd="0" presId="urn:microsoft.com/office/officeart/2005/8/layout/orgChart1"/>
    <dgm:cxn modelId="{5A6267F3-38B3-44B9-BEF5-0522C33A98DD}" srcId="{EBED95F0-A7F4-434D-ADF5-ACF54DF426F5}" destId="{DA8BFBDC-322D-4D5D-BBB6-33DFDC51F98C}" srcOrd="0" destOrd="0" parTransId="{C279E8F2-0DD1-4C71-8B24-FB7A4B672BA9}" sibTransId="{9BA6C037-554A-4F9F-AFEB-F7BC1FE596B4}"/>
    <dgm:cxn modelId="{DE9A8DCC-B84C-421E-888C-0B903A024F79}" type="presParOf" srcId="{55F5311F-3E15-4022-BB08-FE4C159128F4}" destId="{D1F33DC7-D5E1-42A2-86BB-3FFDE136041B}" srcOrd="0" destOrd="0" presId="urn:microsoft.com/office/officeart/2005/8/layout/orgChart1"/>
    <dgm:cxn modelId="{60A5049F-EDA4-4BCC-A0C6-150A09445EFD}" type="presParOf" srcId="{D1F33DC7-D5E1-42A2-86BB-3FFDE136041B}" destId="{55DEA47C-2701-4134-B749-6F9D5235C50A}" srcOrd="0" destOrd="0" presId="urn:microsoft.com/office/officeart/2005/8/layout/orgChart1"/>
    <dgm:cxn modelId="{A197C8E1-4B40-45D9-8E4C-E3723043D51A}" type="presParOf" srcId="{55DEA47C-2701-4134-B749-6F9D5235C50A}" destId="{8C62DD12-4583-48F2-A39B-8CFFB7C91C43}" srcOrd="0" destOrd="0" presId="urn:microsoft.com/office/officeart/2005/8/layout/orgChart1"/>
    <dgm:cxn modelId="{9D7DD9C3-87EE-4BD5-94AD-0CBF54537AC3}" type="presParOf" srcId="{55DEA47C-2701-4134-B749-6F9D5235C50A}" destId="{B2085A87-CF2E-42F0-A6BC-E8B1BFE26CE6}" srcOrd="1" destOrd="0" presId="urn:microsoft.com/office/officeart/2005/8/layout/orgChart1"/>
    <dgm:cxn modelId="{EA32B72A-C146-4FF6-A173-8A3280FFEDC6}" type="presParOf" srcId="{D1F33DC7-D5E1-42A2-86BB-3FFDE136041B}" destId="{67EAE8C1-AA6C-4390-BED0-3CBFB30692D6}" srcOrd="1" destOrd="0" presId="urn:microsoft.com/office/officeart/2005/8/layout/orgChart1"/>
    <dgm:cxn modelId="{5F462B09-BCEA-4343-8D1E-2371F0A52173}" type="presParOf" srcId="{67EAE8C1-AA6C-4390-BED0-3CBFB30692D6}" destId="{D6F3084B-02E8-410B-8378-B789A7F64C3B}" srcOrd="0" destOrd="0" presId="urn:microsoft.com/office/officeart/2005/8/layout/orgChart1"/>
    <dgm:cxn modelId="{B1BD2354-5B7E-4C10-BF2C-2F88ECB8F930}" type="presParOf" srcId="{67EAE8C1-AA6C-4390-BED0-3CBFB30692D6}" destId="{F2DFA85C-C48B-4362-9332-0BA03BA7D4C5}" srcOrd="1" destOrd="0" presId="urn:microsoft.com/office/officeart/2005/8/layout/orgChart1"/>
    <dgm:cxn modelId="{E3A1AF4F-8988-4309-83E8-EB3B844EC028}" type="presParOf" srcId="{F2DFA85C-C48B-4362-9332-0BA03BA7D4C5}" destId="{7F91DB97-E9C1-4580-92E5-C308330F792A}" srcOrd="0" destOrd="0" presId="urn:microsoft.com/office/officeart/2005/8/layout/orgChart1"/>
    <dgm:cxn modelId="{CC675190-9B6A-48CB-AF22-9C754F2AB096}" type="presParOf" srcId="{7F91DB97-E9C1-4580-92E5-C308330F792A}" destId="{7ADD39F9-322D-41E2-BDD4-64A12F80EE7C}" srcOrd="0" destOrd="0" presId="urn:microsoft.com/office/officeart/2005/8/layout/orgChart1"/>
    <dgm:cxn modelId="{4B41EC8C-667B-44BA-8FD6-3E3994C09F11}" type="presParOf" srcId="{7F91DB97-E9C1-4580-92E5-C308330F792A}" destId="{988452F8-CC42-4D7A-B3B9-F981E4271537}" srcOrd="1" destOrd="0" presId="urn:microsoft.com/office/officeart/2005/8/layout/orgChart1"/>
    <dgm:cxn modelId="{14A59968-F0BE-4C98-993A-A98443CE3A1A}" type="presParOf" srcId="{F2DFA85C-C48B-4362-9332-0BA03BA7D4C5}" destId="{8330E5AC-AE40-4C1F-BBED-D617C86321FC}" srcOrd="1" destOrd="0" presId="urn:microsoft.com/office/officeart/2005/8/layout/orgChart1"/>
    <dgm:cxn modelId="{AA5FCFB7-A2C3-4DD9-923F-C9EAECAF8098}" type="presParOf" srcId="{8330E5AC-AE40-4C1F-BBED-D617C86321FC}" destId="{60EFB8EA-D02B-48A0-B20B-4EFF733D0B9C}" srcOrd="0" destOrd="0" presId="urn:microsoft.com/office/officeart/2005/8/layout/orgChart1"/>
    <dgm:cxn modelId="{1457F4AF-4E48-4A65-9F87-C76345749E02}" type="presParOf" srcId="{8330E5AC-AE40-4C1F-BBED-D617C86321FC}" destId="{AF4FC70D-B170-4A65-BAD8-7F74FD7D8CB1}" srcOrd="1" destOrd="0" presId="urn:microsoft.com/office/officeart/2005/8/layout/orgChart1"/>
    <dgm:cxn modelId="{CCB12DAA-68B8-4A6E-9C5D-67C7920CFA05}" type="presParOf" srcId="{AF4FC70D-B170-4A65-BAD8-7F74FD7D8CB1}" destId="{F8F84EBC-49FB-4079-9DD7-AF43D4DC4CD7}" srcOrd="0" destOrd="0" presId="urn:microsoft.com/office/officeart/2005/8/layout/orgChart1"/>
    <dgm:cxn modelId="{613C0B0A-4C82-46DA-8F3F-53ACB11D320D}" type="presParOf" srcId="{F8F84EBC-49FB-4079-9DD7-AF43D4DC4CD7}" destId="{81B0D899-733E-4703-9F51-C3BA6CA4C719}" srcOrd="0" destOrd="0" presId="urn:microsoft.com/office/officeart/2005/8/layout/orgChart1"/>
    <dgm:cxn modelId="{0B1DC2E9-1878-4AF8-8946-0CB4070AB265}" type="presParOf" srcId="{F8F84EBC-49FB-4079-9DD7-AF43D4DC4CD7}" destId="{D40E111F-097A-4465-98B4-D75BBA626E53}" srcOrd="1" destOrd="0" presId="urn:microsoft.com/office/officeart/2005/8/layout/orgChart1"/>
    <dgm:cxn modelId="{E1890F0C-D9A8-419D-89DE-5D478CAEA844}" type="presParOf" srcId="{AF4FC70D-B170-4A65-BAD8-7F74FD7D8CB1}" destId="{B30FC6E2-7907-4C3B-858C-867BA14F0BC2}" srcOrd="1" destOrd="0" presId="urn:microsoft.com/office/officeart/2005/8/layout/orgChart1"/>
    <dgm:cxn modelId="{402619CC-2513-44EB-A7DE-6A98CB0450B6}" type="presParOf" srcId="{AF4FC70D-B170-4A65-BAD8-7F74FD7D8CB1}" destId="{3580A4B2-7321-4DDD-9C6F-BEF3AB604E3F}" srcOrd="2" destOrd="0" presId="urn:microsoft.com/office/officeart/2005/8/layout/orgChart1"/>
    <dgm:cxn modelId="{C8FACA91-3C67-4043-B02A-F9A1500B7959}" type="presParOf" srcId="{F2DFA85C-C48B-4362-9332-0BA03BA7D4C5}" destId="{D2A9293A-713F-4615-AAC4-D88F4761FC0B}" srcOrd="2" destOrd="0" presId="urn:microsoft.com/office/officeart/2005/8/layout/orgChart1"/>
    <dgm:cxn modelId="{4B583C67-C5F9-4B6A-9E06-31D42D9C1222}" type="presParOf" srcId="{D1F33DC7-D5E1-42A2-86BB-3FFDE136041B}" destId="{5E63DBCC-4614-4258-894A-39F51BC39E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50043A1-6C84-4AB3-8B70-44D4C2E0458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2B076-DDBE-4F6C-A175-1B2BEFFB4565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Área de Mantenimiento Vial</a:t>
          </a:r>
          <a:endParaRPr lang="es-ES" sz="1200" dirty="0"/>
        </a:p>
      </dgm:t>
    </dgm:pt>
    <dgm:pt modelId="{F6A8F065-6E14-44B6-A50D-A7A305167718}" type="parTrans" cxnId="{AC25CA28-8CC1-4ED4-AEF4-0F3F30F7B83B}">
      <dgm:prSet/>
      <dgm:spPr/>
      <dgm:t>
        <a:bodyPr/>
        <a:lstStyle/>
        <a:p>
          <a:endParaRPr lang="es-ES" sz="1200"/>
        </a:p>
      </dgm:t>
    </dgm:pt>
    <dgm:pt modelId="{802147FB-D40B-4E2C-B918-868B6C867D1E}" type="sibTrans" cxnId="{AC25CA28-8CC1-4ED4-AEF4-0F3F30F7B83B}">
      <dgm:prSet/>
      <dgm:spPr/>
      <dgm:t>
        <a:bodyPr/>
        <a:lstStyle/>
        <a:p>
          <a:endParaRPr lang="es-ES" sz="1200"/>
        </a:p>
      </dgm:t>
    </dgm:pt>
    <dgm:pt modelId="{106501FE-BB3E-4651-A087-5CBEB6827BE8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Encargado(a)</a:t>
          </a:r>
        </a:p>
      </dgm:t>
    </dgm:pt>
    <dgm:pt modelId="{0B5BEA96-587B-49DB-9447-BEB558010EB6}" type="parTrans" cxnId="{8C7E3091-4D7B-4805-91F7-A7F138550734}">
      <dgm:prSet/>
      <dgm:spPr/>
      <dgm:t>
        <a:bodyPr/>
        <a:lstStyle/>
        <a:p>
          <a:endParaRPr lang="es-ES" sz="1200"/>
        </a:p>
      </dgm:t>
    </dgm:pt>
    <dgm:pt modelId="{936A2922-0C93-417A-B501-63C1A0BF3834}" type="sibTrans" cxnId="{8C7E3091-4D7B-4805-91F7-A7F138550734}">
      <dgm:prSet/>
      <dgm:spPr/>
      <dgm:t>
        <a:bodyPr/>
        <a:lstStyle/>
        <a:p>
          <a:endParaRPr lang="es-ES" sz="1200"/>
        </a:p>
      </dgm:t>
    </dgm:pt>
    <dgm:pt modelId="{40C29F24-1B70-4075-BF47-C549CD140280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Encargado(a) Sección</a:t>
          </a:r>
        </a:p>
      </dgm:t>
    </dgm:pt>
    <dgm:pt modelId="{95BBE18B-ED73-413B-9189-1ECA54F99ABE}" type="parTrans" cxnId="{99B4BD29-705C-436A-9C24-1160E290D9A4}">
      <dgm:prSet/>
      <dgm:spPr/>
      <dgm:t>
        <a:bodyPr/>
        <a:lstStyle/>
        <a:p>
          <a:endParaRPr lang="es-ES" sz="1200"/>
        </a:p>
      </dgm:t>
    </dgm:pt>
    <dgm:pt modelId="{4CE7CAC5-216D-4C09-8477-89E5680A559F}" type="sibTrans" cxnId="{99B4BD29-705C-436A-9C24-1160E290D9A4}">
      <dgm:prSet/>
      <dgm:spPr/>
      <dgm:t>
        <a:bodyPr/>
        <a:lstStyle/>
        <a:p>
          <a:endParaRPr lang="es-ES" sz="1200"/>
        </a:p>
      </dgm:t>
    </dgm:pt>
    <dgm:pt modelId="{BC5273A2-0B3E-4A8F-8AC3-EB4E9EC5D92D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Albañiles</a:t>
          </a:r>
        </a:p>
        <a:p>
          <a:r>
            <a:rPr kumimoji="1" lang="es-MX" altLang="es-MX" sz="1200" dirty="0" smtClean="0">
              <a:latin typeface="+mn-lt"/>
            </a:rPr>
            <a:t>Auxiliares</a:t>
          </a:r>
        </a:p>
        <a:p>
          <a:r>
            <a:rPr kumimoji="1" lang="es-MX" altLang="es-MX" sz="1200" dirty="0" smtClean="0">
              <a:latin typeface="+mn-lt"/>
            </a:rPr>
            <a:t>Auxiliar de Jardinería</a:t>
          </a:r>
        </a:p>
        <a:p>
          <a:r>
            <a:rPr kumimoji="1" lang="es-MX" altLang="es-MX" sz="1200" dirty="0" smtClean="0">
              <a:latin typeface="+mn-lt"/>
            </a:rPr>
            <a:t>Ayudantes Generales</a:t>
          </a:r>
          <a:endParaRPr kumimoji="1" lang="es-ES" altLang="es-MX" sz="1200" b="1" dirty="0" smtClean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Choferes</a:t>
          </a:r>
        </a:p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Encargados(as)</a:t>
          </a:r>
          <a:endParaRPr lang="es-ES" sz="1200" dirty="0"/>
        </a:p>
      </dgm:t>
    </dgm:pt>
    <dgm:pt modelId="{16786437-D560-4C4D-8965-64F4B88D1FA5}" type="parTrans" cxnId="{0049DBBF-1553-48EA-9DF5-A3B2C1603412}">
      <dgm:prSet/>
      <dgm:spPr/>
      <dgm:t>
        <a:bodyPr/>
        <a:lstStyle/>
        <a:p>
          <a:endParaRPr lang="es-ES" sz="1200"/>
        </a:p>
      </dgm:t>
    </dgm:pt>
    <dgm:pt modelId="{F426362F-A1E9-4A30-8CCD-2E5A89EC2BF4}" type="sibTrans" cxnId="{0049DBBF-1553-48EA-9DF5-A3B2C1603412}">
      <dgm:prSet/>
      <dgm:spPr/>
      <dgm:t>
        <a:bodyPr/>
        <a:lstStyle/>
        <a:p>
          <a:endParaRPr lang="es-ES" sz="1200"/>
        </a:p>
      </dgm:t>
    </dgm:pt>
    <dgm:pt modelId="{2C6384A8-6F02-450D-A760-6DB970D39DD8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Encargados(as) Sección</a:t>
          </a:r>
          <a:endParaRPr kumimoji="1" lang="es-MX" altLang="es-MX" sz="1200" dirty="0" smtClean="0">
            <a:latin typeface="+mn-lt"/>
          </a:endParaRPr>
        </a:p>
        <a:p>
          <a:r>
            <a:rPr kumimoji="1" lang="es-ES" altLang="es-MX" sz="1200" dirty="0" smtClean="0">
              <a:latin typeface="+mn-lt"/>
            </a:rPr>
            <a:t>Mayordomos(as)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Oficiales Eléctricos</a:t>
          </a:r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Operadores(as)</a:t>
          </a:r>
        </a:p>
        <a:p>
          <a:r>
            <a:rPr kumimoji="1" lang="es-MX" altLang="es-MX" sz="1200" dirty="0" smtClean="0">
              <a:latin typeface="+mn-lt"/>
            </a:rPr>
            <a:t>Operadores(as) Máquina Liviana</a:t>
          </a:r>
        </a:p>
        <a:p>
          <a:r>
            <a:rPr kumimoji="1" lang="es-MX" altLang="es-MX" sz="1200" dirty="0" smtClean="0">
              <a:latin typeface="+mn-lt"/>
            </a:rPr>
            <a:t>Operadores(as) </a:t>
          </a:r>
          <a:r>
            <a:rPr kumimoji="1" lang="es-MX" altLang="es-MX" sz="1200" smtClean="0">
              <a:latin typeface="+mn-lt"/>
            </a:rPr>
            <a:t>Máquina Pesada</a:t>
          </a:r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Soldadores(as)</a:t>
          </a:r>
          <a:endParaRPr lang="es-ES" sz="1200" dirty="0"/>
        </a:p>
      </dgm:t>
    </dgm:pt>
    <dgm:pt modelId="{FCBD7CC9-E334-4B58-B8AC-AC68BFD1FF1C}" type="parTrans" cxnId="{79041AAB-46FF-4FB0-BCC1-F4DF73A957BA}">
      <dgm:prSet/>
      <dgm:spPr/>
      <dgm:t>
        <a:bodyPr/>
        <a:lstStyle/>
        <a:p>
          <a:endParaRPr lang="es-ES" sz="1200"/>
        </a:p>
      </dgm:t>
    </dgm:pt>
    <dgm:pt modelId="{DA6C0368-DC16-4EB2-8E2E-D26ED7E9C6F9}" type="sibTrans" cxnId="{79041AAB-46FF-4FB0-BCC1-F4DF73A957BA}">
      <dgm:prSet/>
      <dgm:spPr/>
      <dgm:t>
        <a:bodyPr/>
        <a:lstStyle/>
        <a:p>
          <a:endParaRPr lang="es-ES" sz="1200"/>
        </a:p>
      </dgm:t>
    </dgm:pt>
    <dgm:pt modelId="{5747DA84-3958-4699-B0BE-9005CBD0A999}" type="pres">
      <dgm:prSet presAssocID="{450043A1-6C84-4AB3-8B70-44D4C2E045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0A9CC3E-C8AC-41C1-9E34-BD04FCBAFA22}" type="pres">
      <dgm:prSet presAssocID="{ACE2B076-DDBE-4F6C-A175-1B2BEFFB4565}" presName="hierRoot1" presStyleCnt="0">
        <dgm:presLayoutVars>
          <dgm:hierBranch val="init"/>
        </dgm:presLayoutVars>
      </dgm:prSet>
      <dgm:spPr/>
    </dgm:pt>
    <dgm:pt modelId="{D0868799-9328-4719-9D23-3096227713C3}" type="pres">
      <dgm:prSet presAssocID="{ACE2B076-DDBE-4F6C-A175-1B2BEFFB4565}" presName="rootComposite1" presStyleCnt="0"/>
      <dgm:spPr/>
    </dgm:pt>
    <dgm:pt modelId="{804ABE39-A98B-4FF9-A45D-D239A3A47EBF}" type="pres">
      <dgm:prSet presAssocID="{ACE2B076-DDBE-4F6C-A175-1B2BEFFB4565}" presName="rootText1" presStyleLbl="node0" presStyleIdx="0" presStyleCnt="1" custScaleX="187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9D54E-91BB-4C4B-89FD-776AD51221A2}" type="pres">
      <dgm:prSet presAssocID="{ACE2B076-DDBE-4F6C-A175-1B2BEFFB45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1219595-F318-44E6-8EDE-726FC140ABB6}" type="pres">
      <dgm:prSet presAssocID="{ACE2B076-DDBE-4F6C-A175-1B2BEFFB4565}" presName="hierChild2" presStyleCnt="0"/>
      <dgm:spPr/>
    </dgm:pt>
    <dgm:pt modelId="{D2E47587-7A39-42D7-B485-3833C29A989F}" type="pres">
      <dgm:prSet presAssocID="{0B5BEA96-587B-49DB-9447-BEB558010EB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A15F834-7274-4F6B-85D6-6B5D41F5D206}" type="pres">
      <dgm:prSet presAssocID="{106501FE-BB3E-4651-A087-5CBEB6827BE8}" presName="hierRoot2" presStyleCnt="0">
        <dgm:presLayoutVars>
          <dgm:hierBranch/>
        </dgm:presLayoutVars>
      </dgm:prSet>
      <dgm:spPr/>
    </dgm:pt>
    <dgm:pt modelId="{B4DCD647-3B1F-4D61-A45D-400DCA6E9F55}" type="pres">
      <dgm:prSet presAssocID="{106501FE-BB3E-4651-A087-5CBEB6827BE8}" presName="rootComposite" presStyleCnt="0"/>
      <dgm:spPr/>
    </dgm:pt>
    <dgm:pt modelId="{AD843521-EA7D-45DC-8249-12006007EF85}" type="pres">
      <dgm:prSet presAssocID="{106501FE-BB3E-4651-A087-5CBEB6827BE8}" presName="rootText" presStyleLbl="node2" presStyleIdx="0" presStyleCnt="1" custScaleX="157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BC6A2-44E9-43B0-A907-CD2E4C7E34AD}" type="pres">
      <dgm:prSet presAssocID="{106501FE-BB3E-4651-A087-5CBEB6827BE8}" presName="rootConnector" presStyleLbl="node2" presStyleIdx="0" presStyleCnt="1"/>
      <dgm:spPr/>
      <dgm:t>
        <a:bodyPr/>
        <a:lstStyle/>
        <a:p>
          <a:endParaRPr lang="es-ES"/>
        </a:p>
      </dgm:t>
    </dgm:pt>
    <dgm:pt modelId="{FE48C093-A0A5-464B-AA73-6B31EFA98A26}" type="pres">
      <dgm:prSet presAssocID="{106501FE-BB3E-4651-A087-5CBEB6827BE8}" presName="hierChild4" presStyleCnt="0"/>
      <dgm:spPr/>
    </dgm:pt>
    <dgm:pt modelId="{1B4464FB-B452-4A59-BFAC-092574C82417}" type="pres">
      <dgm:prSet presAssocID="{95BBE18B-ED73-413B-9189-1ECA54F99ABE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9882EB7-9E3A-4385-A5EC-92B6FE96F7F3}" type="pres">
      <dgm:prSet presAssocID="{40C29F24-1B70-4075-BF47-C549CD140280}" presName="hierRoot2" presStyleCnt="0">
        <dgm:presLayoutVars>
          <dgm:hierBranch/>
        </dgm:presLayoutVars>
      </dgm:prSet>
      <dgm:spPr/>
    </dgm:pt>
    <dgm:pt modelId="{A9D47CCC-39A5-43E4-99C5-F816D34AE566}" type="pres">
      <dgm:prSet presAssocID="{40C29F24-1B70-4075-BF47-C549CD140280}" presName="rootComposite" presStyleCnt="0"/>
      <dgm:spPr/>
    </dgm:pt>
    <dgm:pt modelId="{FB7C623F-52E0-41F4-AC75-20039DE9BE21}" type="pres">
      <dgm:prSet presAssocID="{40C29F24-1B70-4075-BF47-C549CD140280}" presName="rootText" presStyleLbl="node3" presStyleIdx="0" presStyleCnt="1" custScaleX="157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5850EC-9CE3-4503-9B3C-EBAE6747E221}" type="pres">
      <dgm:prSet presAssocID="{40C29F24-1B70-4075-BF47-C549CD140280}" presName="rootConnector" presStyleLbl="node3" presStyleIdx="0" presStyleCnt="1"/>
      <dgm:spPr/>
      <dgm:t>
        <a:bodyPr/>
        <a:lstStyle/>
        <a:p>
          <a:endParaRPr lang="es-ES"/>
        </a:p>
      </dgm:t>
    </dgm:pt>
    <dgm:pt modelId="{064A3C9E-D9B3-45FE-8089-4F32D4DF0AE6}" type="pres">
      <dgm:prSet presAssocID="{40C29F24-1B70-4075-BF47-C549CD140280}" presName="hierChild4" presStyleCnt="0"/>
      <dgm:spPr/>
    </dgm:pt>
    <dgm:pt modelId="{5377CECA-F868-4AC2-8B2D-8816E6F91999}" type="pres">
      <dgm:prSet presAssocID="{16786437-D560-4C4D-8965-64F4B88D1FA5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2E0B702-97A6-48F5-873C-1129E734D51C}" type="pres">
      <dgm:prSet presAssocID="{BC5273A2-0B3E-4A8F-8AC3-EB4E9EC5D92D}" presName="hierRoot2" presStyleCnt="0">
        <dgm:presLayoutVars>
          <dgm:hierBranch val="init"/>
        </dgm:presLayoutVars>
      </dgm:prSet>
      <dgm:spPr/>
    </dgm:pt>
    <dgm:pt modelId="{9725E64A-9104-4197-923F-0190F8063AF9}" type="pres">
      <dgm:prSet presAssocID="{BC5273A2-0B3E-4A8F-8AC3-EB4E9EC5D92D}" presName="rootComposite" presStyleCnt="0"/>
      <dgm:spPr/>
    </dgm:pt>
    <dgm:pt modelId="{3E54C529-06B7-4865-9C29-60B047F418FB}" type="pres">
      <dgm:prSet presAssocID="{BC5273A2-0B3E-4A8F-8AC3-EB4E9EC5D92D}" presName="rootText" presStyleLbl="node4" presStyleIdx="0" presStyleCnt="2" custScaleX="255686" custScaleY="367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F2632A-81DF-4586-9ED6-9516249B31D8}" type="pres">
      <dgm:prSet presAssocID="{BC5273A2-0B3E-4A8F-8AC3-EB4E9EC5D92D}" presName="rootConnector" presStyleLbl="node4" presStyleIdx="0" presStyleCnt="2"/>
      <dgm:spPr/>
      <dgm:t>
        <a:bodyPr/>
        <a:lstStyle/>
        <a:p>
          <a:endParaRPr lang="es-ES"/>
        </a:p>
      </dgm:t>
    </dgm:pt>
    <dgm:pt modelId="{F5D903E5-8608-4804-AE89-083087F76D2D}" type="pres">
      <dgm:prSet presAssocID="{BC5273A2-0B3E-4A8F-8AC3-EB4E9EC5D92D}" presName="hierChild4" presStyleCnt="0"/>
      <dgm:spPr/>
    </dgm:pt>
    <dgm:pt modelId="{B540C900-BF3F-4DD2-B667-CE88509A1779}" type="pres">
      <dgm:prSet presAssocID="{BC5273A2-0B3E-4A8F-8AC3-EB4E9EC5D92D}" presName="hierChild5" presStyleCnt="0"/>
      <dgm:spPr/>
    </dgm:pt>
    <dgm:pt modelId="{F7C3DEC8-B403-4353-AC7F-BFA08763DC06}" type="pres">
      <dgm:prSet presAssocID="{FCBD7CC9-E334-4B58-B8AC-AC68BFD1FF1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6CD8CDC-BABD-422B-8FA2-DF2CED18F484}" type="pres">
      <dgm:prSet presAssocID="{2C6384A8-6F02-450D-A760-6DB970D39DD8}" presName="hierRoot2" presStyleCnt="0">
        <dgm:presLayoutVars>
          <dgm:hierBranch val="init"/>
        </dgm:presLayoutVars>
      </dgm:prSet>
      <dgm:spPr/>
    </dgm:pt>
    <dgm:pt modelId="{E4150077-2ABA-4029-B4CC-34128716CC65}" type="pres">
      <dgm:prSet presAssocID="{2C6384A8-6F02-450D-A760-6DB970D39DD8}" presName="rootComposite" presStyleCnt="0"/>
      <dgm:spPr/>
    </dgm:pt>
    <dgm:pt modelId="{223B868C-0164-441B-9A39-3CD7028E6E07}" type="pres">
      <dgm:prSet presAssocID="{2C6384A8-6F02-450D-A760-6DB970D39DD8}" presName="rootText" presStyleLbl="node4" presStyleIdx="1" presStyleCnt="2" custScaleX="255686" custScaleY="367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9C5290-2C40-4A6D-BDDE-A3C501B54AD7}" type="pres">
      <dgm:prSet presAssocID="{2C6384A8-6F02-450D-A760-6DB970D39DD8}" presName="rootConnector" presStyleLbl="node4" presStyleIdx="1" presStyleCnt="2"/>
      <dgm:spPr/>
      <dgm:t>
        <a:bodyPr/>
        <a:lstStyle/>
        <a:p>
          <a:endParaRPr lang="es-ES"/>
        </a:p>
      </dgm:t>
    </dgm:pt>
    <dgm:pt modelId="{4A0137B7-6C12-46FB-BF6F-BEFBE0225A45}" type="pres">
      <dgm:prSet presAssocID="{2C6384A8-6F02-450D-A760-6DB970D39DD8}" presName="hierChild4" presStyleCnt="0"/>
      <dgm:spPr/>
    </dgm:pt>
    <dgm:pt modelId="{1F0FED0E-C561-4713-B17D-EF90DB3FB711}" type="pres">
      <dgm:prSet presAssocID="{2C6384A8-6F02-450D-A760-6DB970D39DD8}" presName="hierChild5" presStyleCnt="0"/>
      <dgm:spPr/>
    </dgm:pt>
    <dgm:pt modelId="{AC783B19-D3C5-44DC-ADD9-40C83CAD3EAB}" type="pres">
      <dgm:prSet presAssocID="{40C29F24-1B70-4075-BF47-C549CD140280}" presName="hierChild5" presStyleCnt="0"/>
      <dgm:spPr/>
    </dgm:pt>
    <dgm:pt modelId="{41FFCCCE-E452-4606-A50B-86C713A2D3C2}" type="pres">
      <dgm:prSet presAssocID="{106501FE-BB3E-4651-A087-5CBEB6827BE8}" presName="hierChild5" presStyleCnt="0"/>
      <dgm:spPr/>
    </dgm:pt>
    <dgm:pt modelId="{39E4F97D-296E-4001-89C5-8005E3EA6D27}" type="pres">
      <dgm:prSet presAssocID="{ACE2B076-DDBE-4F6C-A175-1B2BEFFB4565}" presName="hierChild3" presStyleCnt="0"/>
      <dgm:spPr/>
    </dgm:pt>
  </dgm:ptLst>
  <dgm:cxnLst>
    <dgm:cxn modelId="{629A74E5-2535-4EDE-B3AC-D20414A3BA5C}" type="presOf" srcId="{2C6384A8-6F02-450D-A760-6DB970D39DD8}" destId="{223B868C-0164-441B-9A39-3CD7028E6E07}" srcOrd="0" destOrd="0" presId="urn:microsoft.com/office/officeart/2005/8/layout/orgChart1"/>
    <dgm:cxn modelId="{2FB1CD04-5C9D-44DF-AFC3-BCD9B86DBF99}" type="presOf" srcId="{106501FE-BB3E-4651-A087-5CBEB6827BE8}" destId="{AD843521-EA7D-45DC-8249-12006007EF85}" srcOrd="0" destOrd="0" presId="urn:microsoft.com/office/officeart/2005/8/layout/orgChart1"/>
    <dgm:cxn modelId="{3001855D-8F4E-45DB-BDEC-C3554264EDB2}" type="presOf" srcId="{BC5273A2-0B3E-4A8F-8AC3-EB4E9EC5D92D}" destId="{47F2632A-81DF-4586-9ED6-9516249B31D8}" srcOrd="1" destOrd="0" presId="urn:microsoft.com/office/officeart/2005/8/layout/orgChart1"/>
    <dgm:cxn modelId="{79041AAB-46FF-4FB0-BCC1-F4DF73A957BA}" srcId="{40C29F24-1B70-4075-BF47-C549CD140280}" destId="{2C6384A8-6F02-450D-A760-6DB970D39DD8}" srcOrd="1" destOrd="0" parTransId="{FCBD7CC9-E334-4B58-B8AC-AC68BFD1FF1C}" sibTransId="{DA6C0368-DC16-4EB2-8E2E-D26ED7E9C6F9}"/>
    <dgm:cxn modelId="{F5EC335C-E7E1-4DC3-BBC8-B5D24C99D334}" type="presOf" srcId="{40C29F24-1B70-4075-BF47-C549CD140280}" destId="{FB7C623F-52E0-41F4-AC75-20039DE9BE21}" srcOrd="0" destOrd="0" presId="urn:microsoft.com/office/officeart/2005/8/layout/orgChart1"/>
    <dgm:cxn modelId="{44975160-BF67-4A2F-92F0-6CBD4DBA644F}" type="presOf" srcId="{BC5273A2-0B3E-4A8F-8AC3-EB4E9EC5D92D}" destId="{3E54C529-06B7-4865-9C29-60B047F418FB}" srcOrd="0" destOrd="0" presId="urn:microsoft.com/office/officeart/2005/8/layout/orgChart1"/>
    <dgm:cxn modelId="{A22D0815-BDF5-46D4-A06B-119A11F7CA52}" type="presOf" srcId="{450043A1-6C84-4AB3-8B70-44D4C2E04589}" destId="{5747DA84-3958-4699-B0BE-9005CBD0A999}" srcOrd="0" destOrd="0" presId="urn:microsoft.com/office/officeart/2005/8/layout/orgChart1"/>
    <dgm:cxn modelId="{0049DBBF-1553-48EA-9DF5-A3B2C1603412}" srcId="{40C29F24-1B70-4075-BF47-C549CD140280}" destId="{BC5273A2-0B3E-4A8F-8AC3-EB4E9EC5D92D}" srcOrd="0" destOrd="0" parTransId="{16786437-D560-4C4D-8965-64F4B88D1FA5}" sibTransId="{F426362F-A1E9-4A30-8CCD-2E5A89EC2BF4}"/>
    <dgm:cxn modelId="{084649C8-E2CB-46C6-A286-95610CF8A439}" type="presOf" srcId="{95BBE18B-ED73-413B-9189-1ECA54F99ABE}" destId="{1B4464FB-B452-4A59-BFAC-092574C82417}" srcOrd="0" destOrd="0" presId="urn:microsoft.com/office/officeart/2005/8/layout/orgChart1"/>
    <dgm:cxn modelId="{746A0327-FA94-4ADA-8645-F8D1DB5354E8}" type="presOf" srcId="{2C6384A8-6F02-450D-A760-6DB970D39DD8}" destId="{249C5290-2C40-4A6D-BDDE-A3C501B54AD7}" srcOrd="1" destOrd="0" presId="urn:microsoft.com/office/officeart/2005/8/layout/orgChart1"/>
    <dgm:cxn modelId="{72083973-5BD1-4808-BD91-7591093707EF}" type="presOf" srcId="{ACE2B076-DDBE-4F6C-A175-1B2BEFFB4565}" destId="{0729D54E-91BB-4C4B-89FD-776AD51221A2}" srcOrd="1" destOrd="0" presId="urn:microsoft.com/office/officeart/2005/8/layout/orgChart1"/>
    <dgm:cxn modelId="{99B4BD29-705C-436A-9C24-1160E290D9A4}" srcId="{106501FE-BB3E-4651-A087-5CBEB6827BE8}" destId="{40C29F24-1B70-4075-BF47-C549CD140280}" srcOrd="0" destOrd="0" parTransId="{95BBE18B-ED73-413B-9189-1ECA54F99ABE}" sibTransId="{4CE7CAC5-216D-4C09-8477-89E5680A559F}"/>
    <dgm:cxn modelId="{04882B75-D882-417F-A86F-9DE987548856}" type="presOf" srcId="{FCBD7CC9-E334-4B58-B8AC-AC68BFD1FF1C}" destId="{F7C3DEC8-B403-4353-AC7F-BFA08763DC06}" srcOrd="0" destOrd="0" presId="urn:microsoft.com/office/officeart/2005/8/layout/orgChart1"/>
    <dgm:cxn modelId="{7FFC503E-1F2F-4C8C-B194-FBDE496A9410}" type="presOf" srcId="{106501FE-BB3E-4651-A087-5CBEB6827BE8}" destId="{1E2BC6A2-44E9-43B0-A907-CD2E4C7E34AD}" srcOrd="1" destOrd="0" presId="urn:microsoft.com/office/officeart/2005/8/layout/orgChart1"/>
    <dgm:cxn modelId="{42388923-E6B8-4153-90B3-796452127552}" type="presOf" srcId="{ACE2B076-DDBE-4F6C-A175-1B2BEFFB4565}" destId="{804ABE39-A98B-4FF9-A45D-D239A3A47EBF}" srcOrd="0" destOrd="0" presId="urn:microsoft.com/office/officeart/2005/8/layout/orgChart1"/>
    <dgm:cxn modelId="{2B9C7BB7-5CC5-4368-8F1D-37B83E52A7AE}" type="presOf" srcId="{16786437-D560-4C4D-8965-64F4B88D1FA5}" destId="{5377CECA-F868-4AC2-8B2D-8816E6F91999}" srcOrd="0" destOrd="0" presId="urn:microsoft.com/office/officeart/2005/8/layout/orgChart1"/>
    <dgm:cxn modelId="{8C7E3091-4D7B-4805-91F7-A7F138550734}" srcId="{ACE2B076-DDBE-4F6C-A175-1B2BEFFB4565}" destId="{106501FE-BB3E-4651-A087-5CBEB6827BE8}" srcOrd="0" destOrd="0" parTransId="{0B5BEA96-587B-49DB-9447-BEB558010EB6}" sibTransId="{936A2922-0C93-417A-B501-63C1A0BF3834}"/>
    <dgm:cxn modelId="{A72B2FE5-279D-44B2-AC92-E78EEF9E2329}" type="presOf" srcId="{0B5BEA96-587B-49DB-9447-BEB558010EB6}" destId="{D2E47587-7A39-42D7-B485-3833C29A989F}" srcOrd="0" destOrd="0" presId="urn:microsoft.com/office/officeart/2005/8/layout/orgChart1"/>
    <dgm:cxn modelId="{488C7F14-01A3-4823-ADE5-18D5DB40D931}" type="presOf" srcId="{40C29F24-1B70-4075-BF47-C549CD140280}" destId="{3F5850EC-9CE3-4503-9B3C-EBAE6747E221}" srcOrd="1" destOrd="0" presId="urn:microsoft.com/office/officeart/2005/8/layout/orgChart1"/>
    <dgm:cxn modelId="{AC25CA28-8CC1-4ED4-AEF4-0F3F30F7B83B}" srcId="{450043A1-6C84-4AB3-8B70-44D4C2E04589}" destId="{ACE2B076-DDBE-4F6C-A175-1B2BEFFB4565}" srcOrd="0" destOrd="0" parTransId="{F6A8F065-6E14-44B6-A50D-A7A305167718}" sibTransId="{802147FB-D40B-4E2C-B918-868B6C867D1E}"/>
    <dgm:cxn modelId="{A3D891D5-FEED-4496-A792-A650116BCDC7}" type="presParOf" srcId="{5747DA84-3958-4699-B0BE-9005CBD0A999}" destId="{50A9CC3E-C8AC-41C1-9E34-BD04FCBAFA22}" srcOrd="0" destOrd="0" presId="urn:microsoft.com/office/officeart/2005/8/layout/orgChart1"/>
    <dgm:cxn modelId="{D001E1FE-027C-4C1E-B1C4-29301F256F3F}" type="presParOf" srcId="{50A9CC3E-C8AC-41C1-9E34-BD04FCBAFA22}" destId="{D0868799-9328-4719-9D23-3096227713C3}" srcOrd="0" destOrd="0" presId="urn:microsoft.com/office/officeart/2005/8/layout/orgChart1"/>
    <dgm:cxn modelId="{4018237B-FDED-44AF-83E3-5A995DD6911F}" type="presParOf" srcId="{D0868799-9328-4719-9D23-3096227713C3}" destId="{804ABE39-A98B-4FF9-A45D-D239A3A47EBF}" srcOrd="0" destOrd="0" presId="urn:microsoft.com/office/officeart/2005/8/layout/orgChart1"/>
    <dgm:cxn modelId="{F8917AF9-0E72-4C2F-A6E9-4233BAF146CF}" type="presParOf" srcId="{D0868799-9328-4719-9D23-3096227713C3}" destId="{0729D54E-91BB-4C4B-89FD-776AD51221A2}" srcOrd="1" destOrd="0" presId="urn:microsoft.com/office/officeart/2005/8/layout/orgChart1"/>
    <dgm:cxn modelId="{B3F0BE35-CC4B-4DFB-95FA-5FAECB332286}" type="presParOf" srcId="{50A9CC3E-C8AC-41C1-9E34-BD04FCBAFA22}" destId="{41219595-F318-44E6-8EDE-726FC140ABB6}" srcOrd="1" destOrd="0" presId="urn:microsoft.com/office/officeart/2005/8/layout/orgChart1"/>
    <dgm:cxn modelId="{FF33392C-BB5E-4200-9EB8-F6A53C35FFC1}" type="presParOf" srcId="{41219595-F318-44E6-8EDE-726FC140ABB6}" destId="{D2E47587-7A39-42D7-B485-3833C29A989F}" srcOrd="0" destOrd="0" presId="urn:microsoft.com/office/officeart/2005/8/layout/orgChart1"/>
    <dgm:cxn modelId="{1A16AD79-1A15-4A68-A1FB-0D65646C8ACE}" type="presParOf" srcId="{41219595-F318-44E6-8EDE-726FC140ABB6}" destId="{9A15F834-7274-4F6B-85D6-6B5D41F5D206}" srcOrd="1" destOrd="0" presId="urn:microsoft.com/office/officeart/2005/8/layout/orgChart1"/>
    <dgm:cxn modelId="{320F1030-0B5E-4285-95F4-9A3211473B9E}" type="presParOf" srcId="{9A15F834-7274-4F6B-85D6-6B5D41F5D206}" destId="{B4DCD647-3B1F-4D61-A45D-400DCA6E9F55}" srcOrd="0" destOrd="0" presId="urn:microsoft.com/office/officeart/2005/8/layout/orgChart1"/>
    <dgm:cxn modelId="{4DAB8935-C41A-44E3-8102-ADD7A4A81C20}" type="presParOf" srcId="{B4DCD647-3B1F-4D61-A45D-400DCA6E9F55}" destId="{AD843521-EA7D-45DC-8249-12006007EF85}" srcOrd="0" destOrd="0" presId="urn:microsoft.com/office/officeart/2005/8/layout/orgChart1"/>
    <dgm:cxn modelId="{7D9ECDD2-0E58-4D7C-BD67-9EB6C718BB4A}" type="presParOf" srcId="{B4DCD647-3B1F-4D61-A45D-400DCA6E9F55}" destId="{1E2BC6A2-44E9-43B0-A907-CD2E4C7E34AD}" srcOrd="1" destOrd="0" presId="urn:microsoft.com/office/officeart/2005/8/layout/orgChart1"/>
    <dgm:cxn modelId="{D6C081A2-FE9C-4D15-B61E-C07A7D3E2122}" type="presParOf" srcId="{9A15F834-7274-4F6B-85D6-6B5D41F5D206}" destId="{FE48C093-A0A5-464B-AA73-6B31EFA98A26}" srcOrd="1" destOrd="0" presId="urn:microsoft.com/office/officeart/2005/8/layout/orgChart1"/>
    <dgm:cxn modelId="{F6F02FD3-D1F9-4A75-A62E-15CA0DADF86E}" type="presParOf" srcId="{FE48C093-A0A5-464B-AA73-6B31EFA98A26}" destId="{1B4464FB-B452-4A59-BFAC-092574C82417}" srcOrd="0" destOrd="0" presId="urn:microsoft.com/office/officeart/2005/8/layout/orgChart1"/>
    <dgm:cxn modelId="{8770DB5E-23B6-4596-87FC-7F58FC354DAA}" type="presParOf" srcId="{FE48C093-A0A5-464B-AA73-6B31EFA98A26}" destId="{69882EB7-9E3A-4385-A5EC-92B6FE96F7F3}" srcOrd="1" destOrd="0" presId="urn:microsoft.com/office/officeart/2005/8/layout/orgChart1"/>
    <dgm:cxn modelId="{913E1854-7CB5-41FA-8D9A-5CCC66D69CB6}" type="presParOf" srcId="{69882EB7-9E3A-4385-A5EC-92B6FE96F7F3}" destId="{A9D47CCC-39A5-43E4-99C5-F816D34AE566}" srcOrd="0" destOrd="0" presId="urn:microsoft.com/office/officeart/2005/8/layout/orgChart1"/>
    <dgm:cxn modelId="{EDD4741E-5A29-459A-AB0E-87B2D7442873}" type="presParOf" srcId="{A9D47CCC-39A5-43E4-99C5-F816D34AE566}" destId="{FB7C623F-52E0-41F4-AC75-20039DE9BE21}" srcOrd="0" destOrd="0" presId="urn:microsoft.com/office/officeart/2005/8/layout/orgChart1"/>
    <dgm:cxn modelId="{6594B7D5-8806-44F5-B6E4-31A995D961FE}" type="presParOf" srcId="{A9D47CCC-39A5-43E4-99C5-F816D34AE566}" destId="{3F5850EC-9CE3-4503-9B3C-EBAE6747E221}" srcOrd="1" destOrd="0" presId="urn:microsoft.com/office/officeart/2005/8/layout/orgChart1"/>
    <dgm:cxn modelId="{13A0DA24-7A1C-4AAF-8E67-3071877067D4}" type="presParOf" srcId="{69882EB7-9E3A-4385-A5EC-92B6FE96F7F3}" destId="{064A3C9E-D9B3-45FE-8089-4F32D4DF0AE6}" srcOrd="1" destOrd="0" presId="urn:microsoft.com/office/officeart/2005/8/layout/orgChart1"/>
    <dgm:cxn modelId="{710A3523-C450-40A4-87D9-38DDE0ABC309}" type="presParOf" srcId="{064A3C9E-D9B3-45FE-8089-4F32D4DF0AE6}" destId="{5377CECA-F868-4AC2-8B2D-8816E6F91999}" srcOrd="0" destOrd="0" presId="urn:microsoft.com/office/officeart/2005/8/layout/orgChart1"/>
    <dgm:cxn modelId="{46D3FF10-CF4F-4C17-96B2-3F6F8C4F553A}" type="presParOf" srcId="{064A3C9E-D9B3-45FE-8089-4F32D4DF0AE6}" destId="{52E0B702-97A6-48F5-873C-1129E734D51C}" srcOrd="1" destOrd="0" presId="urn:microsoft.com/office/officeart/2005/8/layout/orgChart1"/>
    <dgm:cxn modelId="{336455D4-8A34-4111-825A-3AF256517F6D}" type="presParOf" srcId="{52E0B702-97A6-48F5-873C-1129E734D51C}" destId="{9725E64A-9104-4197-923F-0190F8063AF9}" srcOrd="0" destOrd="0" presId="urn:microsoft.com/office/officeart/2005/8/layout/orgChart1"/>
    <dgm:cxn modelId="{60391814-595C-4C9B-BF7E-1CAF9DD9344F}" type="presParOf" srcId="{9725E64A-9104-4197-923F-0190F8063AF9}" destId="{3E54C529-06B7-4865-9C29-60B047F418FB}" srcOrd="0" destOrd="0" presId="urn:microsoft.com/office/officeart/2005/8/layout/orgChart1"/>
    <dgm:cxn modelId="{96FDC0D4-743B-4C65-AEA4-3756FC5B2764}" type="presParOf" srcId="{9725E64A-9104-4197-923F-0190F8063AF9}" destId="{47F2632A-81DF-4586-9ED6-9516249B31D8}" srcOrd="1" destOrd="0" presId="urn:microsoft.com/office/officeart/2005/8/layout/orgChart1"/>
    <dgm:cxn modelId="{AA9136D3-E900-4A77-AC89-3A7ABCA5231F}" type="presParOf" srcId="{52E0B702-97A6-48F5-873C-1129E734D51C}" destId="{F5D903E5-8608-4804-AE89-083087F76D2D}" srcOrd="1" destOrd="0" presId="urn:microsoft.com/office/officeart/2005/8/layout/orgChart1"/>
    <dgm:cxn modelId="{07C47D88-E7E7-4238-9C1F-95972280BAC1}" type="presParOf" srcId="{52E0B702-97A6-48F5-873C-1129E734D51C}" destId="{B540C900-BF3F-4DD2-B667-CE88509A1779}" srcOrd="2" destOrd="0" presId="urn:microsoft.com/office/officeart/2005/8/layout/orgChart1"/>
    <dgm:cxn modelId="{4E8A691A-B615-48D1-9852-7B14D4A2704C}" type="presParOf" srcId="{064A3C9E-D9B3-45FE-8089-4F32D4DF0AE6}" destId="{F7C3DEC8-B403-4353-AC7F-BFA08763DC06}" srcOrd="2" destOrd="0" presId="urn:microsoft.com/office/officeart/2005/8/layout/orgChart1"/>
    <dgm:cxn modelId="{30D64B44-191C-4F1B-8859-A17D3EB4922E}" type="presParOf" srcId="{064A3C9E-D9B3-45FE-8089-4F32D4DF0AE6}" destId="{96CD8CDC-BABD-422B-8FA2-DF2CED18F484}" srcOrd="3" destOrd="0" presId="urn:microsoft.com/office/officeart/2005/8/layout/orgChart1"/>
    <dgm:cxn modelId="{57B22F7C-95EC-4552-8982-70E780EEA04B}" type="presParOf" srcId="{96CD8CDC-BABD-422B-8FA2-DF2CED18F484}" destId="{E4150077-2ABA-4029-B4CC-34128716CC65}" srcOrd="0" destOrd="0" presId="urn:microsoft.com/office/officeart/2005/8/layout/orgChart1"/>
    <dgm:cxn modelId="{EECDDCDC-B8B9-4F9B-B180-0C80E61D8FDB}" type="presParOf" srcId="{E4150077-2ABA-4029-B4CC-34128716CC65}" destId="{223B868C-0164-441B-9A39-3CD7028E6E07}" srcOrd="0" destOrd="0" presId="urn:microsoft.com/office/officeart/2005/8/layout/orgChart1"/>
    <dgm:cxn modelId="{0F64CD49-971C-43F9-A9F9-35B00CC40371}" type="presParOf" srcId="{E4150077-2ABA-4029-B4CC-34128716CC65}" destId="{249C5290-2C40-4A6D-BDDE-A3C501B54AD7}" srcOrd="1" destOrd="0" presId="urn:microsoft.com/office/officeart/2005/8/layout/orgChart1"/>
    <dgm:cxn modelId="{A724A88F-B3F0-4491-915B-D291CA549578}" type="presParOf" srcId="{96CD8CDC-BABD-422B-8FA2-DF2CED18F484}" destId="{4A0137B7-6C12-46FB-BF6F-BEFBE0225A45}" srcOrd="1" destOrd="0" presId="urn:microsoft.com/office/officeart/2005/8/layout/orgChart1"/>
    <dgm:cxn modelId="{E24C4456-F68E-4D24-AE0B-9FF1B2BC7255}" type="presParOf" srcId="{96CD8CDC-BABD-422B-8FA2-DF2CED18F484}" destId="{1F0FED0E-C561-4713-B17D-EF90DB3FB711}" srcOrd="2" destOrd="0" presId="urn:microsoft.com/office/officeart/2005/8/layout/orgChart1"/>
    <dgm:cxn modelId="{9CF3503E-A1A3-4AD5-93B6-028FD940B2C2}" type="presParOf" srcId="{69882EB7-9E3A-4385-A5EC-92B6FE96F7F3}" destId="{AC783B19-D3C5-44DC-ADD9-40C83CAD3EAB}" srcOrd="2" destOrd="0" presId="urn:microsoft.com/office/officeart/2005/8/layout/orgChart1"/>
    <dgm:cxn modelId="{EEBB8525-D1B2-4232-8B65-E273EB5C7C4C}" type="presParOf" srcId="{9A15F834-7274-4F6B-85D6-6B5D41F5D206}" destId="{41FFCCCE-E452-4606-A50B-86C713A2D3C2}" srcOrd="2" destOrd="0" presId="urn:microsoft.com/office/officeart/2005/8/layout/orgChart1"/>
    <dgm:cxn modelId="{45C5CC43-1134-4D2B-B4DD-4F058FA3B0CA}" type="presParOf" srcId="{50A9CC3E-C8AC-41C1-9E34-BD04FCBAFA22}" destId="{39E4F97D-296E-4001-89C5-8005E3EA6D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38C62F4B-01B5-447F-8C7A-FF26D915E3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29B6D19-C3CA-40EE-B8C3-3A4F61D22500}">
      <dgm:prSet phldrT="[Texto]" custT="1"/>
      <dgm:spPr/>
      <dgm:t>
        <a:bodyPr/>
        <a:lstStyle/>
        <a:p>
          <a:r>
            <a:rPr lang="es-MX" altLang="es-MX" sz="1200" dirty="0" smtClean="0"/>
            <a:t>Jefe(a) de Barrido Manual y Mecánico</a:t>
          </a:r>
        </a:p>
      </dgm:t>
    </dgm:pt>
    <dgm:pt modelId="{47AF11AC-1D67-4BAA-AC98-BE4CA2017870}" type="parTrans" cxnId="{3F7A1D4C-F2DF-4808-9045-01EB5D87ADA7}">
      <dgm:prSet/>
      <dgm:spPr/>
      <dgm:t>
        <a:bodyPr/>
        <a:lstStyle/>
        <a:p>
          <a:endParaRPr lang="es-ES" sz="1200"/>
        </a:p>
      </dgm:t>
    </dgm:pt>
    <dgm:pt modelId="{238DDD85-C78B-437B-9DB9-BB17B007C186}" type="sibTrans" cxnId="{3F7A1D4C-F2DF-4808-9045-01EB5D87ADA7}">
      <dgm:prSet/>
      <dgm:spPr/>
      <dgm:t>
        <a:bodyPr/>
        <a:lstStyle/>
        <a:p>
          <a:endParaRPr lang="es-ES" sz="1200"/>
        </a:p>
      </dgm:t>
    </dgm:pt>
    <dgm:pt modelId="{06FC750D-28BA-4BC6-BA09-95F7979A21AD}">
      <dgm:prSet phldrT="[Texto]" custT="1"/>
      <dgm:spPr/>
      <dgm:t>
        <a:bodyPr/>
        <a:lstStyle/>
        <a:p>
          <a:r>
            <a:rPr lang="es-MX" altLang="es-MX" sz="1200" dirty="0" smtClean="0"/>
            <a:t>Encargado(a)</a:t>
          </a:r>
        </a:p>
      </dgm:t>
    </dgm:pt>
    <dgm:pt modelId="{7CB360D9-8CF9-4E74-836B-3696696E9B60}" type="parTrans" cxnId="{FFE56633-E3D4-48EA-8196-F5E3634B23E1}">
      <dgm:prSet/>
      <dgm:spPr/>
      <dgm:t>
        <a:bodyPr/>
        <a:lstStyle/>
        <a:p>
          <a:endParaRPr lang="es-ES" sz="1200"/>
        </a:p>
      </dgm:t>
    </dgm:pt>
    <dgm:pt modelId="{B601CB91-2D73-49CD-B5ED-8A572A59FC7F}" type="sibTrans" cxnId="{FFE56633-E3D4-48EA-8196-F5E3634B23E1}">
      <dgm:prSet/>
      <dgm:spPr/>
      <dgm:t>
        <a:bodyPr/>
        <a:lstStyle/>
        <a:p>
          <a:endParaRPr lang="es-ES" sz="1200"/>
        </a:p>
      </dgm:t>
    </dgm:pt>
    <dgm:pt modelId="{9D55519F-625C-4BFD-953A-C48EF51AE534}">
      <dgm:prSet custT="1"/>
      <dgm:spPr/>
      <dgm:t>
        <a:bodyPr/>
        <a:lstStyle/>
        <a:p>
          <a:r>
            <a:rPr lang="es-MX" altLang="es-MX" sz="1200" dirty="0" smtClean="0"/>
            <a:t>Auxiliar</a:t>
          </a:r>
        </a:p>
        <a:p>
          <a:r>
            <a:rPr lang="es-ES" altLang="es-MX" sz="1200" dirty="0" smtClean="0"/>
            <a:t>Auxiliar de Jardinería</a:t>
          </a:r>
        </a:p>
        <a:p>
          <a:r>
            <a:rPr lang="es-MX" altLang="es-MX" sz="1200" dirty="0" smtClean="0"/>
            <a:t>Ayudantes Generales</a:t>
          </a:r>
        </a:p>
        <a:p>
          <a:r>
            <a:rPr lang="es-ES" altLang="es-MX" sz="1200" smtClean="0"/>
            <a:t>Barrenderos(as)</a:t>
          </a:r>
          <a:endParaRPr lang="es-ES" altLang="es-MX" sz="1200" dirty="0" smtClean="0"/>
        </a:p>
      </dgm:t>
    </dgm:pt>
    <dgm:pt modelId="{ECB3CB3E-1CA3-413B-8E3C-37F68E2C613B}" type="parTrans" cxnId="{AE7170D1-2BA5-42BB-AE1D-7705DAB1B0C9}">
      <dgm:prSet/>
      <dgm:spPr/>
      <dgm:t>
        <a:bodyPr/>
        <a:lstStyle/>
        <a:p>
          <a:endParaRPr lang="es-ES" sz="1200"/>
        </a:p>
      </dgm:t>
    </dgm:pt>
    <dgm:pt modelId="{2C56A39F-2FD6-42FE-B3BD-52CE9D60923A}" type="sibTrans" cxnId="{AE7170D1-2BA5-42BB-AE1D-7705DAB1B0C9}">
      <dgm:prSet/>
      <dgm:spPr/>
      <dgm:t>
        <a:bodyPr/>
        <a:lstStyle/>
        <a:p>
          <a:endParaRPr lang="es-ES" sz="1200"/>
        </a:p>
      </dgm:t>
    </dgm:pt>
    <dgm:pt modelId="{C33FDDCF-F4FA-46B8-95FF-578A6E12C4AC}">
      <dgm:prSet custT="1"/>
      <dgm:spPr/>
      <dgm:t>
        <a:bodyPr/>
        <a:lstStyle/>
        <a:p>
          <a:r>
            <a:rPr lang="es-ES" altLang="es-MX" sz="1200" dirty="0" smtClean="0"/>
            <a:t>Chofer</a:t>
          </a:r>
        </a:p>
        <a:p>
          <a:r>
            <a:rPr lang="es-MX" altLang="es-MX" sz="1200" dirty="0" err="1" smtClean="0"/>
            <a:t>Llantero</a:t>
          </a:r>
          <a:r>
            <a:rPr lang="es-MX" altLang="es-MX" sz="1200" dirty="0" smtClean="0"/>
            <a:t>(a) </a:t>
          </a:r>
        </a:p>
        <a:p>
          <a:r>
            <a:rPr lang="es-MX" altLang="es-MX" sz="1200" dirty="0" smtClean="0"/>
            <a:t>Mayordomos(as)</a:t>
          </a:r>
        </a:p>
        <a:p>
          <a:r>
            <a:rPr lang="es-MX" altLang="es-MX" sz="1200" dirty="0" smtClean="0"/>
            <a:t>Operadores(as) Aspiradora Mecánica</a:t>
          </a:r>
        </a:p>
      </dgm:t>
    </dgm:pt>
    <dgm:pt modelId="{EC4819A5-8CCC-492B-A396-C6F96B9F2AEB}" type="parTrans" cxnId="{A7028840-5E53-46BF-9427-18EEFD09E2F7}">
      <dgm:prSet/>
      <dgm:spPr/>
      <dgm:t>
        <a:bodyPr/>
        <a:lstStyle/>
        <a:p>
          <a:endParaRPr lang="es-ES" sz="1200"/>
        </a:p>
      </dgm:t>
    </dgm:pt>
    <dgm:pt modelId="{EF630A8E-F31A-4BCF-B5AD-0E358B61B944}" type="sibTrans" cxnId="{A7028840-5E53-46BF-9427-18EEFD09E2F7}">
      <dgm:prSet/>
      <dgm:spPr/>
      <dgm:t>
        <a:bodyPr/>
        <a:lstStyle/>
        <a:p>
          <a:endParaRPr lang="es-ES" sz="1200"/>
        </a:p>
      </dgm:t>
    </dgm:pt>
    <dgm:pt modelId="{3DAB21C4-940F-4C68-9F2F-FB21A269B6E1}">
      <dgm:prSet custT="1"/>
      <dgm:spPr/>
      <dgm:t>
        <a:bodyPr/>
        <a:lstStyle/>
        <a:p>
          <a:r>
            <a:rPr lang="es-ES" sz="1200" b="0" dirty="0" smtClean="0"/>
            <a:t>Barrido Manual</a:t>
          </a:r>
          <a:endParaRPr lang="es-ES" sz="1200" b="0" dirty="0"/>
        </a:p>
      </dgm:t>
    </dgm:pt>
    <dgm:pt modelId="{F10694F7-55BC-4B75-B72B-25725FA96062}" type="parTrans" cxnId="{9E377791-901D-401D-B9BC-F0614DA4AC0F}">
      <dgm:prSet/>
      <dgm:spPr/>
      <dgm:t>
        <a:bodyPr/>
        <a:lstStyle/>
        <a:p>
          <a:endParaRPr lang="es-ES"/>
        </a:p>
      </dgm:t>
    </dgm:pt>
    <dgm:pt modelId="{12A3C71D-3392-4578-B69B-37FD120CC61B}" type="sibTrans" cxnId="{9E377791-901D-401D-B9BC-F0614DA4AC0F}">
      <dgm:prSet/>
      <dgm:spPr/>
      <dgm:t>
        <a:bodyPr/>
        <a:lstStyle/>
        <a:p>
          <a:endParaRPr lang="es-ES"/>
        </a:p>
      </dgm:t>
    </dgm:pt>
    <dgm:pt modelId="{76203479-23E2-43E1-B0F3-B2C31838A370}" type="pres">
      <dgm:prSet presAssocID="{38C62F4B-01B5-447F-8C7A-FF26D915E3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0861C6-FDF3-4E27-9998-BD1AE0F718BE}" type="pres">
      <dgm:prSet presAssocID="{3DAB21C4-940F-4C68-9F2F-FB21A269B6E1}" presName="hierRoot1" presStyleCnt="0">
        <dgm:presLayoutVars>
          <dgm:hierBranch val="init"/>
        </dgm:presLayoutVars>
      </dgm:prSet>
      <dgm:spPr/>
    </dgm:pt>
    <dgm:pt modelId="{00AFA122-51EE-43C2-9DB0-624B4B9A342C}" type="pres">
      <dgm:prSet presAssocID="{3DAB21C4-940F-4C68-9F2F-FB21A269B6E1}" presName="rootComposite1" presStyleCnt="0"/>
      <dgm:spPr/>
    </dgm:pt>
    <dgm:pt modelId="{4D393973-95A2-4217-8E14-1B973144DE94}" type="pres">
      <dgm:prSet presAssocID="{3DAB21C4-940F-4C68-9F2F-FB21A269B6E1}" presName="rootText1" presStyleLbl="node0" presStyleIdx="0" presStyleCnt="1" custScaleY="58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596DFA-928E-40D2-AE9B-284F33813ACC}" type="pres">
      <dgm:prSet presAssocID="{3DAB21C4-940F-4C68-9F2F-FB21A269B6E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B61951-C073-402D-AB91-1E7D9994328F}" type="pres">
      <dgm:prSet presAssocID="{3DAB21C4-940F-4C68-9F2F-FB21A269B6E1}" presName="hierChild2" presStyleCnt="0"/>
      <dgm:spPr/>
    </dgm:pt>
    <dgm:pt modelId="{8F010A3C-84FA-46D3-A433-5D56C0117D91}" type="pres">
      <dgm:prSet presAssocID="{47AF11AC-1D67-4BAA-AC98-BE4CA20178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832EFB1-47D3-4FCD-9B1F-F50E7147F948}" type="pres">
      <dgm:prSet presAssocID="{929B6D19-C3CA-40EE-B8C3-3A4F61D22500}" presName="hierRoot2" presStyleCnt="0">
        <dgm:presLayoutVars>
          <dgm:hierBranch val="init"/>
        </dgm:presLayoutVars>
      </dgm:prSet>
      <dgm:spPr/>
    </dgm:pt>
    <dgm:pt modelId="{3171D063-F1EF-468B-8F6D-EC1E4066F27F}" type="pres">
      <dgm:prSet presAssocID="{929B6D19-C3CA-40EE-B8C3-3A4F61D22500}" presName="rootComposite" presStyleCnt="0"/>
      <dgm:spPr/>
    </dgm:pt>
    <dgm:pt modelId="{90EB54B4-92B6-435B-9292-9FF9F3A3F0FD}" type="pres">
      <dgm:prSet presAssocID="{929B6D19-C3CA-40EE-B8C3-3A4F61D22500}" presName="rootText" presStyleLbl="node2" presStyleIdx="0" presStyleCnt="1" custScaleY="59777" custLinFactNeighborY="-16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D0712B-50F3-4084-B658-CA04C3192492}" type="pres">
      <dgm:prSet presAssocID="{929B6D19-C3CA-40EE-B8C3-3A4F61D2250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599B60-0192-4D94-A989-7E2725D55491}" type="pres">
      <dgm:prSet presAssocID="{929B6D19-C3CA-40EE-B8C3-3A4F61D22500}" presName="hierChild4" presStyleCnt="0"/>
      <dgm:spPr/>
    </dgm:pt>
    <dgm:pt modelId="{CE98EAF9-F12A-4093-B522-90B8762EB59F}" type="pres">
      <dgm:prSet presAssocID="{7CB360D9-8CF9-4E74-836B-3696696E9B60}" presName="Name37" presStyleLbl="parChTrans1D3" presStyleIdx="0" presStyleCnt="1"/>
      <dgm:spPr/>
      <dgm:t>
        <a:bodyPr/>
        <a:lstStyle/>
        <a:p>
          <a:endParaRPr lang="es-ES"/>
        </a:p>
      </dgm:t>
    </dgm:pt>
    <dgm:pt modelId="{E053F21A-69C3-473F-A5DE-240973E839DF}" type="pres">
      <dgm:prSet presAssocID="{06FC750D-28BA-4BC6-BA09-95F7979A21AD}" presName="hierRoot2" presStyleCnt="0">
        <dgm:presLayoutVars>
          <dgm:hierBranch/>
        </dgm:presLayoutVars>
      </dgm:prSet>
      <dgm:spPr/>
    </dgm:pt>
    <dgm:pt modelId="{9A75B762-11CC-4B83-A0F7-629082EB47EB}" type="pres">
      <dgm:prSet presAssocID="{06FC750D-28BA-4BC6-BA09-95F7979A21AD}" presName="rootComposite" presStyleCnt="0"/>
      <dgm:spPr/>
    </dgm:pt>
    <dgm:pt modelId="{8919104C-F129-4C28-95A6-37E8F0C0F4B2}" type="pres">
      <dgm:prSet presAssocID="{06FC750D-28BA-4BC6-BA09-95F7979A21AD}" presName="rootText" presStyleLbl="node3" presStyleIdx="0" presStyleCnt="1" custScaleY="46040" custLinFactNeighborY="-37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3D9B10-24A8-400B-A9C7-1F7B34288E3E}" type="pres">
      <dgm:prSet presAssocID="{06FC750D-28BA-4BC6-BA09-95F7979A21AD}" presName="rootConnector" presStyleLbl="node3" presStyleIdx="0" presStyleCnt="1"/>
      <dgm:spPr/>
      <dgm:t>
        <a:bodyPr/>
        <a:lstStyle/>
        <a:p>
          <a:endParaRPr lang="es-ES"/>
        </a:p>
      </dgm:t>
    </dgm:pt>
    <dgm:pt modelId="{41E5CEA1-2D3B-40A3-968A-B1CA35C346FA}" type="pres">
      <dgm:prSet presAssocID="{06FC750D-28BA-4BC6-BA09-95F7979A21AD}" presName="hierChild4" presStyleCnt="0"/>
      <dgm:spPr/>
    </dgm:pt>
    <dgm:pt modelId="{763683AA-C188-483E-9409-2FB659B24BC9}" type="pres">
      <dgm:prSet presAssocID="{ECB3CB3E-1CA3-413B-8E3C-37F68E2C613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B83BA204-5E83-4011-8654-191633DDA20D}" type="pres">
      <dgm:prSet presAssocID="{9D55519F-625C-4BFD-953A-C48EF51AE534}" presName="hierRoot2" presStyleCnt="0">
        <dgm:presLayoutVars>
          <dgm:hierBranch val="init"/>
        </dgm:presLayoutVars>
      </dgm:prSet>
      <dgm:spPr/>
    </dgm:pt>
    <dgm:pt modelId="{63AA600E-5F11-4B2C-94E1-D893DE88C297}" type="pres">
      <dgm:prSet presAssocID="{9D55519F-625C-4BFD-953A-C48EF51AE534}" presName="rootComposite" presStyleCnt="0"/>
      <dgm:spPr/>
    </dgm:pt>
    <dgm:pt modelId="{A813BFE4-9C8A-4F5F-A38B-7F196E6ECFC0}" type="pres">
      <dgm:prSet presAssocID="{9D55519F-625C-4BFD-953A-C48EF51AE534}" presName="rootText" presStyleLbl="node4" presStyleIdx="0" presStyleCnt="2" custScaleX="146410" custScaleY="235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F9D671-446C-4E76-9CC6-7A0262E4ADB1}" type="pres">
      <dgm:prSet presAssocID="{9D55519F-625C-4BFD-953A-C48EF51AE534}" presName="rootConnector" presStyleLbl="node4" presStyleIdx="0" presStyleCnt="2"/>
      <dgm:spPr/>
      <dgm:t>
        <a:bodyPr/>
        <a:lstStyle/>
        <a:p>
          <a:endParaRPr lang="es-ES"/>
        </a:p>
      </dgm:t>
    </dgm:pt>
    <dgm:pt modelId="{99CB1FCA-958A-4CEC-B968-8B65A3E1C1EE}" type="pres">
      <dgm:prSet presAssocID="{9D55519F-625C-4BFD-953A-C48EF51AE534}" presName="hierChild4" presStyleCnt="0"/>
      <dgm:spPr/>
    </dgm:pt>
    <dgm:pt modelId="{0FC59E25-5528-4920-AD5C-9263DAB8571E}" type="pres">
      <dgm:prSet presAssocID="{9D55519F-625C-4BFD-953A-C48EF51AE534}" presName="hierChild5" presStyleCnt="0"/>
      <dgm:spPr/>
    </dgm:pt>
    <dgm:pt modelId="{22B6DFF7-3598-4E5B-AC04-3581F1F2B501}" type="pres">
      <dgm:prSet presAssocID="{EC4819A5-8CCC-492B-A396-C6F96B9F2AE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ADF42045-5E4A-4890-BD14-783F8D071882}" type="pres">
      <dgm:prSet presAssocID="{C33FDDCF-F4FA-46B8-95FF-578A6E12C4AC}" presName="hierRoot2" presStyleCnt="0">
        <dgm:presLayoutVars>
          <dgm:hierBranch val="init"/>
        </dgm:presLayoutVars>
      </dgm:prSet>
      <dgm:spPr/>
    </dgm:pt>
    <dgm:pt modelId="{AA6FF969-C29F-4C7D-A28E-0CB5A3A037C5}" type="pres">
      <dgm:prSet presAssocID="{C33FDDCF-F4FA-46B8-95FF-578A6E12C4AC}" presName="rootComposite" presStyleCnt="0"/>
      <dgm:spPr/>
    </dgm:pt>
    <dgm:pt modelId="{16325898-2414-4FFF-A1FA-A49EF07A85B0}" type="pres">
      <dgm:prSet presAssocID="{C33FDDCF-F4FA-46B8-95FF-578A6E12C4AC}" presName="rootText" presStyleLbl="node4" presStyleIdx="1" presStyleCnt="2" custScaleX="146410" custScaleY="235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BE5BA0-E0FB-49C4-9CF2-EB1FB509E6E2}" type="pres">
      <dgm:prSet presAssocID="{C33FDDCF-F4FA-46B8-95FF-578A6E12C4AC}" presName="rootConnector" presStyleLbl="node4" presStyleIdx="1" presStyleCnt="2"/>
      <dgm:spPr/>
      <dgm:t>
        <a:bodyPr/>
        <a:lstStyle/>
        <a:p>
          <a:endParaRPr lang="es-ES"/>
        </a:p>
      </dgm:t>
    </dgm:pt>
    <dgm:pt modelId="{2DC5485E-6531-477F-BCF9-9C03900D5101}" type="pres">
      <dgm:prSet presAssocID="{C33FDDCF-F4FA-46B8-95FF-578A6E12C4AC}" presName="hierChild4" presStyleCnt="0"/>
      <dgm:spPr/>
    </dgm:pt>
    <dgm:pt modelId="{FD2425C7-73E4-4A1B-BE63-930171578307}" type="pres">
      <dgm:prSet presAssocID="{C33FDDCF-F4FA-46B8-95FF-578A6E12C4AC}" presName="hierChild5" presStyleCnt="0"/>
      <dgm:spPr/>
    </dgm:pt>
    <dgm:pt modelId="{B563867A-4FF9-47B1-9060-2A7547686873}" type="pres">
      <dgm:prSet presAssocID="{06FC750D-28BA-4BC6-BA09-95F7979A21AD}" presName="hierChild5" presStyleCnt="0"/>
      <dgm:spPr/>
    </dgm:pt>
    <dgm:pt modelId="{19C6158C-A09C-484F-B8FD-0E276A1F0D25}" type="pres">
      <dgm:prSet presAssocID="{929B6D19-C3CA-40EE-B8C3-3A4F61D22500}" presName="hierChild5" presStyleCnt="0"/>
      <dgm:spPr/>
    </dgm:pt>
    <dgm:pt modelId="{7BB1FA2B-D122-43B3-952D-4623C6BFE4D4}" type="pres">
      <dgm:prSet presAssocID="{3DAB21C4-940F-4C68-9F2F-FB21A269B6E1}" presName="hierChild3" presStyleCnt="0"/>
      <dgm:spPr/>
    </dgm:pt>
  </dgm:ptLst>
  <dgm:cxnLst>
    <dgm:cxn modelId="{B3211F2B-74DD-43FF-9868-7E95BE73707B}" type="presOf" srcId="{EC4819A5-8CCC-492B-A396-C6F96B9F2AEB}" destId="{22B6DFF7-3598-4E5B-AC04-3581F1F2B501}" srcOrd="0" destOrd="0" presId="urn:microsoft.com/office/officeart/2005/8/layout/orgChart1"/>
    <dgm:cxn modelId="{90A21BE4-4FB2-486E-AA8F-1739BDA5FCA5}" type="presOf" srcId="{929B6D19-C3CA-40EE-B8C3-3A4F61D22500}" destId="{1AD0712B-50F3-4084-B658-CA04C3192492}" srcOrd="1" destOrd="0" presId="urn:microsoft.com/office/officeart/2005/8/layout/orgChart1"/>
    <dgm:cxn modelId="{DDF6781F-E379-44F2-84E5-FB1156F58DD9}" type="presOf" srcId="{06FC750D-28BA-4BC6-BA09-95F7979A21AD}" destId="{8919104C-F129-4C28-95A6-37E8F0C0F4B2}" srcOrd="0" destOrd="0" presId="urn:microsoft.com/office/officeart/2005/8/layout/orgChart1"/>
    <dgm:cxn modelId="{D9A2073A-EAF6-4FFB-B356-E28A42B2D5C1}" type="presOf" srcId="{9D55519F-625C-4BFD-953A-C48EF51AE534}" destId="{AEF9D671-446C-4E76-9CC6-7A0262E4ADB1}" srcOrd="1" destOrd="0" presId="urn:microsoft.com/office/officeart/2005/8/layout/orgChart1"/>
    <dgm:cxn modelId="{C50B1D9E-DED1-45F3-ADEC-1C09F46981AF}" type="presOf" srcId="{7CB360D9-8CF9-4E74-836B-3696696E9B60}" destId="{CE98EAF9-F12A-4093-B522-90B8762EB59F}" srcOrd="0" destOrd="0" presId="urn:microsoft.com/office/officeart/2005/8/layout/orgChart1"/>
    <dgm:cxn modelId="{2F33E898-B3BD-4B12-BFAB-FC4AC4E36FB7}" type="presOf" srcId="{9D55519F-625C-4BFD-953A-C48EF51AE534}" destId="{A813BFE4-9C8A-4F5F-A38B-7F196E6ECFC0}" srcOrd="0" destOrd="0" presId="urn:microsoft.com/office/officeart/2005/8/layout/orgChart1"/>
    <dgm:cxn modelId="{3F7A1D4C-F2DF-4808-9045-01EB5D87ADA7}" srcId="{3DAB21C4-940F-4C68-9F2F-FB21A269B6E1}" destId="{929B6D19-C3CA-40EE-B8C3-3A4F61D22500}" srcOrd="0" destOrd="0" parTransId="{47AF11AC-1D67-4BAA-AC98-BE4CA2017870}" sibTransId="{238DDD85-C78B-437B-9DB9-BB17B007C186}"/>
    <dgm:cxn modelId="{AD2EE134-C9E6-45EE-B39E-2DC64AD10E08}" type="presOf" srcId="{38C62F4B-01B5-447F-8C7A-FF26D915E354}" destId="{76203479-23E2-43E1-B0F3-B2C31838A370}" srcOrd="0" destOrd="0" presId="urn:microsoft.com/office/officeart/2005/8/layout/orgChart1"/>
    <dgm:cxn modelId="{30754C9F-EF68-4E39-958F-53135749576F}" type="presOf" srcId="{C33FDDCF-F4FA-46B8-95FF-578A6E12C4AC}" destId="{CDBE5BA0-E0FB-49C4-9CF2-EB1FB509E6E2}" srcOrd="1" destOrd="0" presId="urn:microsoft.com/office/officeart/2005/8/layout/orgChart1"/>
    <dgm:cxn modelId="{D6F618C0-F608-45D7-A43F-954FE9AC7DCD}" type="presOf" srcId="{06FC750D-28BA-4BC6-BA09-95F7979A21AD}" destId="{F83D9B10-24A8-400B-A9C7-1F7B34288E3E}" srcOrd="1" destOrd="0" presId="urn:microsoft.com/office/officeart/2005/8/layout/orgChart1"/>
    <dgm:cxn modelId="{FFE56633-E3D4-48EA-8196-F5E3634B23E1}" srcId="{929B6D19-C3CA-40EE-B8C3-3A4F61D22500}" destId="{06FC750D-28BA-4BC6-BA09-95F7979A21AD}" srcOrd="0" destOrd="0" parTransId="{7CB360D9-8CF9-4E74-836B-3696696E9B60}" sibTransId="{B601CB91-2D73-49CD-B5ED-8A572A59FC7F}"/>
    <dgm:cxn modelId="{CFD672EB-0E1B-4A0C-9A6A-281B144C45EC}" type="presOf" srcId="{47AF11AC-1D67-4BAA-AC98-BE4CA2017870}" destId="{8F010A3C-84FA-46D3-A433-5D56C0117D91}" srcOrd="0" destOrd="0" presId="urn:microsoft.com/office/officeart/2005/8/layout/orgChart1"/>
    <dgm:cxn modelId="{9E377791-901D-401D-B9BC-F0614DA4AC0F}" srcId="{38C62F4B-01B5-447F-8C7A-FF26D915E354}" destId="{3DAB21C4-940F-4C68-9F2F-FB21A269B6E1}" srcOrd="0" destOrd="0" parTransId="{F10694F7-55BC-4B75-B72B-25725FA96062}" sibTransId="{12A3C71D-3392-4578-B69B-37FD120CC61B}"/>
    <dgm:cxn modelId="{B298A960-9EA7-4809-B1D2-32AC452BC1D4}" type="presOf" srcId="{3DAB21C4-940F-4C68-9F2F-FB21A269B6E1}" destId="{11596DFA-928E-40D2-AE9B-284F33813ACC}" srcOrd="1" destOrd="0" presId="urn:microsoft.com/office/officeart/2005/8/layout/orgChart1"/>
    <dgm:cxn modelId="{772ABD54-8CC1-49A1-8952-BA113D104DB0}" type="presOf" srcId="{ECB3CB3E-1CA3-413B-8E3C-37F68E2C613B}" destId="{763683AA-C188-483E-9409-2FB659B24BC9}" srcOrd="0" destOrd="0" presId="urn:microsoft.com/office/officeart/2005/8/layout/orgChart1"/>
    <dgm:cxn modelId="{B800A375-B379-4A6E-852D-EAA742562D1B}" type="presOf" srcId="{929B6D19-C3CA-40EE-B8C3-3A4F61D22500}" destId="{90EB54B4-92B6-435B-9292-9FF9F3A3F0FD}" srcOrd="0" destOrd="0" presId="urn:microsoft.com/office/officeart/2005/8/layout/orgChart1"/>
    <dgm:cxn modelId="{AE7170D1-2BA5-42BB-AE1D-7705DAB1B0C9}" srcId="{06FC750D-28BA-4BC6-BA09-95F7979A21AD}" destId="{9D55519F-625C-4BFD-953A-C48EF51AE534}" srcOrd="0" destOrd="0" parTransId="{ECB3CB3E-1CA3-413B-8E3C-37F68E2C613B}" sibTransId="{2C56A39F-2FD6-42FE-B3BD-52CE9D60923A}"/>
    <dgm:cxn modelId="{A7028840-5E53-46BF-9427-18EEFD09E2F7}" srcId="{06FC750D-28BA-4BC6-BA09-95F7979A21AD}" destId="{C33FDDCF-F4FA-46B8-95FF-578A6E12C4AC}" srcOrd="1" destOrd="0" parTransId="{EC4819A5-8CCC-492B-A396-C6F96B9F2AEB}" sibTransId="{EF630A8E-F31A-4BCF-B5AD-0E358B61B944}"/>
    <dgm:cxn modelId="{57BAC2F1-6992-4AED-A119-0833207492B0}" type="presOf" srcId="{3DAB21C4-940F-4C68-9F2F-FB21A269B6E1}" destId="{4D393973-95A2-4217-8E14-1B973144DE94}" srcOrd="0" destOrd="0" presId="urn:microsoft.com/office/officeart/2005/8/layout/orgChart1"/>
    <dgm:cxn modelId="{F9E64898-0B39-4382-85FF-325D75B17F4A}" type="presOf" srcId="{C33FDDCF-F4FA-46B8-95FF-578A6E12C4AC}" destId="{16325898-2414-4FFF-A1FA-A49EF07A85B0}" srcOrd="0" destOrd="0" presId="urn:microsoft.com/office/officeart/2005/8/layout/orgChart1"/>
    <dgm:cxn modelId="{29BBDE88-4923-4796-ACF8-FC8435EBA135}" type="presParOf" srcId="{76203479-23E2-43E1-B0F3-B2C31838A370}" destId="{710861C6-FDF3-4E27-9998-BD1AE0F718BE}" srcOrd="0" destOrd="0" presId="urn:microsoft.com/office/officeart/2005/8/layout/orgChart1"/>
    <dgm:cxn modelId="{FAC785F5-25DA-47A6-B542-BBF17E628C41}" type="presParOf" srcId="{710861C6-FDF3-4E27-9998-BD1AE0F718BE}" destId="{00AFA122-51EE-43C2-9DB0-624B4B9A342C}" srcOrd="0" destOrd="0" presId="urn:microsoft.com/office/officeart/2005/8/layout/orgChart1"/>
    <dgm:cxn modelId="{E1173906-F05B-4D6E-9A25-0FEFB34B03B3}" type="presParOf" srcId="{00AFA122-51EE-43C2-9DB0-624B4B9A342C}" destId="{4D393973-95A2-4217-8E14-1B973144DE94}" srcOrd="0" destOrd="0" presId="urn:microsoft.com/office/officeart/2005/8/layout/orgChart1"/>
    <dgm:cxn modelId="{7E286676-00E5-4884-9F7B-4C92D5674F92}" type="presParOf" srcId="{00AFA122-51EE-43C2-9DB0-624B4B9A342C}" destId="{11596DFA-928E-40D2-AE9B-284F33813ACC}" srcOrd="1" destOrd="0" presId="urn:microsoft.com/office/officeart/2005/8/layout/orgChart1"/>
    <dgm:cxn modelId="{4E4A9776-4D0E-4907-A813-232C8C990EB7}" type="presParOf" srcId="{710861C6-FDF3-4E27-9998-BD1AE0F718BE}" destId="{90B61951-C073-402D-AB91-1E7D9994328F}" srcOrd="1" destOrd="0" presId="urn:microsoft.com/office/officeart/2005/8/layout/orgChart1"/>
    <dgm:cxn modelId="{7DDA2137-E341-4412-A44A-75B74BFE8B96}" type="presParOf" srcId="{90B61951-C073-402D-AB91-1E7D9994328F}" destId="{8F010A3C-84FA-46D3-A433-5D56C0117D91}" srcOrd="0" destOrd="0" presId="urn:microsoft.com/office/officeart/2005/8/layout/orgChart1"/>
    <dgm:cxn modelId="{62AB56D0-09AA-4150-809F-EC8B197B4CA0}" type="presParOf" srcId="{90B61951-C073-402D-AB91-1E7D9994328F}" destId="{A832EFB1-47D3-4FCD-9B1F-F50E7147F948}" srcOrd="1" destOrd="0" presId="urn:microsoft.com/office/officeart/2005/8/layout/orgChart1"/>
    <dgm:cxn modelId="{B2C318F0-508D-4F11-874B-C50FA7BD7DD9}" type="presParOf" srcId="{A832EFB1-47D3-4FCD-9B1F-F50E7147F948}" destId="{3171D063-F1EF-468B-8F6D-EC1E4066F27F}" srcOrd="0" destOrd="0" presId="urn:microsoft.com/office/officeart/2005/8/layout/orgChart1"/>
    <dgm:cxn modelId="{18C8175F-AF92-43FC-B225-3E5585A64026}" type="presParOf" srcId="{3171D063-F1EF-468B-8F6D-EC1E4066F27F}" destId="{90EB54B4-92B6-435B-9292-9FF9F3A3F0FD}" srcOrd="0" destOrd="0" presId="urn:microsoft.com/office/officeart/2005/8/layout/orgChart1"/>
    <dgm:cxn modelId="{537E3482-5E10-4E70-9CA0-1F178DB1183A}" type="presParOf" srcId="{3171D063-F1EF-468B-8F6D-EC1E4066F27F}" destId="{1AD0712B-50F3-4084-B658-CA04C3192492}" srcOrd="1" destOrd="0" presId="urn:microsoft.com/office/officeart/2005/8/layout/orgChart1"/>
    <dgm:cxn modelId="{4EC27475-2F6E-43BE-8667-09A07CC455B7}" type="presParOf" srcId="{A832EFB1-47D3-4FCD-9B1F-F50E7147F948}" destId="{4D599B60-0192-4D94-A989-7E2725D55491}" srcOrd="1" destOrd="0" presId="urn:microsoft.com/office/officeart/2005/8/layout/orgChart1"/>
    <dgm:cxn modelId="{395AD24B-4AAC-4FE0-B352-710763296E2A}" type="presParOf" srcId="{4D599B60-0192-4D94-A989-7E2725D55491}" destId="{CE98EAF9-F12A-4093-B522-90B8762EB59F}" srcOrd="0" destOrd="0" presId="urn:microsoft.com/office/officeart/2005/8/layout/orgChart1"/>
    <dgm:cxn modelId="{E8BA0062-E1D4-427D-98E9-6C9CD9EA3C92}" type="presParOf" srcId="{4D599B60-0192-4D94-A989-7E2725D55491}" destId="{E053F21A-69C3-473F-A5DE-240973E839DF}" srcOrd="1" destOrd="0" presId="urn:microsoft.com/office/officeart/2005/8/layout/orgChart1"/>
    <dgm:cxn modelId="{8C145029-0102-4839-8AE1-C344B0AB748D}" type="presParOf" srcId="{E053F21A-69C3-473F-A5DE-240973E839DF}" destId="{9A75B762-11CC-4B83-A0F7-629082EB47EB}" srcOrd="0" destOrd="0" presId="urn:microsoft.com/office/officeart/2005/8/layout/orgChart1"/>
    <dgm:cxn modelId="{0BB764C9-CD8B-4C2B-8704-B89E029CA9FA}" type="presParOf" srcId="{9A75B762-11CC-4B83-A0F7-629082EB47EB}" destId="{8919104C-F129-4C28-95A6-37E8F0C0F4B2}" srcOrd="0" destOrd="0" presId="urn:microsoft.com/office/officeart/2005/8/layout/orgChart1"/>
    <dgm:cxn modelId="{CDD51094-0FDF-417E-9863-5851420EA571}" type="presParOf" srcId="{9A75B762-11CC-4B83-A0F7-629082EB47EB}" destId="{F83D9B10-24A8-400B-A9C7-1F7B34288E3E}" srcOrd="1" destOrd="0" presId="urn:microsoft.com/office/officeart/2005/8/layout/orgChart1"/>
    <dgm:cxn modelId="{5A53B777-6EEA-4929-BC07-3C9711F4E92F}" type="presParOf" srcId="{E053F21A-69C3-473F-A5DE-240973E839DF}" destId="{41E5CEA1-2D3B-40A3-968A-B1CA35C346FA}" srcOrd="1" destOrd="0" presId="urn:microsoft.com/office/officeart/2005/8/layout/orgChart1"/>
    <dgm:cxn modelId="{D85823A5-2215-470C-9FC0-C63C5CF42DBE}" type="presParOf" srcId="{41E5CEA1-2D3B-40A3-968A-B1CA35C346FA}" destId="{763683AA-C188-483E-9409-2FB659B24BC9}" srcOrd="0" destOrd="0" presId="urn:microsoft.com/office/officeart/2005/8/layout/orgChart1"/>
    <dgm:cxn modelId="{AD945140-F3E5-4B9B-A6B6-E3F84866C969}" type="presParOf" srcId="{41E5CEA1-2D3B-40A3-968A-B1CA35C346FA}" destId="{B83BA204-5E83-4011-8654-191633DDA20D}" srcOrd="1" destOrd="0" presId="urn:microsoft.com/office/officeart/2005/8/layout/orgChart1"/>
    <dgm:cxn modelId="{320DEA97-815D-4F30-A7F3-1D241147BC96}" type="presParOf" srcId="{B83BA204-5E83-4011-8654-191633DDA20D}" destId="{63AA600E-5F11-4B2C-94E1-D893DE88C297}" srcOrd="0" destOrd="0" presId="urn:microsoft.com/office/officeart/2005/8/layout/orgChart1"/>
    <dgm:cxn modelId="{1DF4A751-F1E0-4241-983D-18F8F0C49411}" type="presParOf" srcId="{63AA600E-5F11-4B2C-94E1-D893DE88C297}" destId="{A813BFE4-9C8A-4F5F-A38B-7F196E6ECFC0}" srcOrd="0" destOrd="0" presId="urn:microsoft.com/office/officeart/2005/8/layout/orgChart1"/>
    <dgm:cxn modelId="{CBE659FC-5B79-48FC-B3B5-0E3AEF7E689E}" type="presParOf" srcId="{63AA600E-5F11-4B2C-94E1-D893DE88C297}" destId="{AEF9D671-446C-4E76-9CC6-7A0262E4ADB1}" srcOrd="1" destOrd="0" presId="urn:microsoft.com/office/officeart/2005/8/layout/orgChart1"/>
    <dgm:cxn modelId="{C208F7E2-8110-41A5-B7D4-DCF9CF94BCD8}" type="presParOf" srcId="{B83BA204-5E83-4011-8654-191633DDA20D}" destId="{99CB1FCA-958A-4CEC-B968-8B65A3E1C1EE}" srcOrd="1" destOrd="0" presId="urn:microsoft.com/office/officeart/2005/8/layout/orgChart1"/>
    <dgm:cxn modelId="{04770775-BB71-40E5-909F-D95B8D14B97F}" type="presParOf" srcId="{B83BA204-5E83-4011-8654-191633DDA20D}" destId="{0FC59E25-5528-4920-AD5C-9263DAB8571E}" srcOrd="2" destOrd="0" presId="urn:microsoft.com/office/officeart/2005/8/layout/orgChart1"/>
    <dgm:cxn modelId="{E36CB5DE-13D5-4B98-A10A-6C80D5890D90}" type="presParOf" srcId="{41E5CEA1-2D3B-40A3-968A-B1CA35C346FA}" destId="{22B6DFF7-3598-4E5B-AC04-3581F1F2B501}" srcOrd="2" destOrd="0" presId="urn:microsoft.com/office/officeart/2005/8/layout/orgChart1"/>
    <dgm:cxn modelId="{78232572-A0BE-4C03-ADAC-53CC9F51959C}" type="presParOf" srcId="{41E5CEA1-2D3B-40A3-968A-B1CA35C346FA}" destId="{ADF42045-5E4A-4890-BD14-783F8D071882}" srcOrd="3" destOrd="0" presId="urn:microsoft.com/office/officeart/2005/8/layout/orgChart1"/>
    <dgm:cxn modelId="{D030E083-046D-4872-BCCB-441F84E63B3E}" type="presParOf" srcId="{ADF42045-5E4A-4890-BD14-783F8D071882}" destId="{AA6FF969-C29F-4C7D-A28E-0CB5A3A037C5}" srcOrd="0" destOrd="0" presId="urn:microsoft.com/office/officeart/2005/8/layout/orgChart1"/>
    <dgm:cxn modelId="{21550102-64D6-4A2F-B626-826CDE583608}" type="presParOf" srcId="{AA6FF969-C29F-4C7D-A28E-0CB5A3A037C5}" destId="{16325898-2414-4FFF-A1FA-A49EF07A85B0}" srcOrd="0" destOrd="0" presId="urn:microsoft.com/office/officeart/2005/8/layout/orgChart1"/>
    <dgm:cxn modelId="{C0548750-F15F-4DAB-9983-CE6E173563C6}" type="presParOf" srcId="{AA6FF969-C29F-4C7D-A28E-0CB5A3A037C5}" destId="{CDBE5BA0-E0FB-49C4-9CF2-EB1FB509E6E2}" srcOrd="1" destOrd="0" presId="urn:microsoft.com/office/officeart/2005/8/layout/orgChart1"/>
    <dgm:cxn modelId="{551CB557-62FA-4B9B-BC7F-3A21A8A94563}" type="presParOf" srcId="{ADF42045-5E4A-4890-BD14-783F8D071882}" destId="{2DC5485E-6531-477F-BCF9-9C03900D5101}" srcOrd="1" destOrd="0" presId="urn:microsoft.com/office/officeart/2005/8/layout/orgChart1"/>
    <dgm:cxn modelId="{B62FD6AC-1020-4C24-BDFA-A0CBD80FB475}" type="presParOf" srcId="{ADF42045-5E4A-4890-BD14-783F8D071882}" destId="{FD2425C7-73E4-4A1B-BE63-930171578307}" srcOrd="2" destOrd="0" presId="urn:microsoft.com/office/officeart/2005/8/layout/orgChart1"/>
    <dgm:cxn modelId="{E78C4AF2-F875-470B-863E-3D850850188F}" type="presParOf" srcId="{E053F21A-69C3-473F-A5DE-240973E839DF}" destId="{B563867A-4FF9-47B1-9060-2A7547686873}" srcOrd="2" destOrd="0" presId="urn:microsoft.com/office/officeart/2005/8/layout/orgChart1"/>
    <dgm:cxn modelId="{FD1CDCAD-48B4-4245-BE49-BE3A8972B18B}" type="presParOf" srcId="{A832EFB1-47D3-4FCD-9B1F-F50E7147F948}" destId="{19C6158C-A09C-484F-B8FD-0E276A1F0D25}" srcOrd="2" destOrd="0" presId="urn:microsoft.com/office/officeart/2005/8/layout/orgChart1"/>
    <dgm:cxn modelId="{559357E3-320F-4BAE-AB24-89C59D7B8CDB}" type="presParOf" srcId="{710861C6-FDF3-4E27-9998-BD1AE0F718BE}" destId="{7BB1FA2B-D122-43B3-952D-4623C6BFE4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38C62F4B-01B5-447F-8C7A-FF26D915E3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29B6D19-C3CA-40EE-B8C3-3A4F61D22500}">
      <dgm:prSet phldrT="[Texto]" custT="1"/>
      <dgm:spPr/>
      <dgm:t>
        <a:bodyPr/>
        <a:lstStyle/>
        <a:p>
          <a:r>
            <a:rPr lang="es-MX" altLang="es-MX" sz="1200" dirty="0" smtClean="0"/>
            <a:t>Barrido Mecánico</a:t>
          </a:r>
        </a:p>
      </dgm:t>
    </dgm:pt>
    <dgm:pt modelId="{47AF11AC-1D67-4BAA-AC98-BE4CA2017870}" type="parTrans" cxnId="{3F7A1D4C-F2DF-4808-9045-01EB5D87ADA7}">
      <dgm:prSet/>
      <dgm:spPr/>
      <dgm:t>
        <a:bodyPr/>
        <a:lstStyle/>
        <a:p>
          <a:endParaRPr lang="es-ES" sz="1200"/>
        </a:p>
      </dgm:t>
    </dgm:pt>
    <dgm:pt modelId="{238DDD85-C78B-437B-9DB9-BB17B007C186}" type="sibTrans" cxnId="{3F7A1D4C-F2DF-4808-9045-01EB5D87ADA7}">
      <dgm:prSet/>
      <dgm:spPr/>
      <dgm:t>
        <a:bodyPr/>
        <a:lstStyle/>
        <a:p>
          <a:endParaRPr lang="es-ES" sz="1200"/>
        </a:p>
      </dgm:t>
    </dgm:pt>
    <dgm:pt modelId="{FC80AECD-9203-4A9A-8801-0B71C46ABDF1}">
      <dgm:prSet custT="1"/>
      <dgm:spPr/>
      <dgm:t>
        <a:bodyPr/>
        <a:lstStyle/>
        <a:p>
          <a:r>
            <a:rPr lang="es-ES" sz="1200" dirty="0" smtClean="0"/>
            <a:t>Jefe(a) de Barrido Manual y Mecánico</a:t>
          </a:r>
          <a:endParaRPr lang="es-ES" sz="1200" dirty="0"/>
        </a:p>
      </dgm:t>
    </dgm:pt>
    <dgm:pt modelId="{F300CE11-1C1A-41EC-AA76-0D46B7661268}" type="parTrans" cxnId="{FCB2CBA0-527D-4A7B-97E6-712C6615158E}">
      <dgm:prSet/>
      <dgm:spPr/>
      <dgm:t>
        <a:bodyPr/>
        <a:lstStyle/>
        <a:p>
          <a:endParaRPr lang="es-ES" sz="1200"/>
        </a:p>
      </dgm:t>
    </dgm:pt>
    <dgm:pt modelId="{AF63A9B9-B845-49DF-B578-A41E1D4B27EF}" type="sibTrans" cxnId="{FCB2CBA0-527D-4A7B-97E6-712C6615158E}">
      <dgm:prSet/>
      <dgm:spPr/>
      <dgm:t>
        <a:bodyPr/>
        <a:lstStyle/>
        <a:p>
          <a:endParaRPr lang="es-ES" sz="1200"/>
        </a:p>
      </dgm:t>
    </dgm:pt>
    <dgm:pt modelId="{B0B7F4DF-99F9-448F-9DA2-FBF4EB8D606C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Operador(a)</a:t>
          </a:r>
        </a:p>
      </dgm:t>
    </dgm:pt>
    <dgm:pt modelId="{154449F0-433C-4D13-A75D-B54EFDDC8856}" type="parTrans" cxnId="{D46EE75C-F9FD-4421-B58F-67DDA8CF6F1C}">
      <dgm:prSet/>
      <dgm:spPr/>
      <dgm:t>
        <a:bodyPr/>
        <a:lstStyle/>
        <a:p>
          <a:endParaRPr lang="es-ES"/>
        </a:p>
      </dgm:t>
    </dgm:pt>
    <dgm:pt modelId="{9CC48E8C-8984-4221-AA3D-181F0B1FEAB1}" type="sibTrans" cxnId="{D46EE75C-F9FD-4421-B58F-67DDA8CF6F1C}">
      <dgm:prSet/>
      <dgm:spPr/>
      <dgm:t>
        <a:bodyPr/>
        <a:lstStyle/>
        <a:p>
          <a:endParaRPr lang="es-ES"/>
        </a:p>
      </dgm:t>
    </dgm:pt>
    <dgm:pt modelId="{76203479-23E2-43E1-B0F3-B2C31838A370}" type="pres">
      <dgm:prSet presAssocID="{38C62F4B-01B5-447F-8C7A-FF26D915E3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4F5DAD9-18CC-4359-95F8-3399D2293AF4}" type="pres">
      <dgm:prSet presAssocID="{929B6D19-C3CA-40EE-B8C3-3A4F61D22500}" presName="hierRoot1" presStyleCnt="0">
        <dgm:presLayoutVars>
          <dgm:hierBranch val="init"/>
        </dgm:presLayoutVars>
      </dgm:prSet>
      <dgm:spPr/>
    </dgm:pt>
    <dgm:pt modelId="{FF14B98A-894A-4707-991D-872A80B4CA66}" type="pres">
      <dgm:prSet presAssocID="{929B6D19-C3CA-40EE-B8C3-3A4F61D22500}" presName="rootComposite1" presStyleCnt="0"/>
      <dgm:spPr/>
    </dgm:pt>
    <dgm:pt modelId="{9CFF45F7-04EE-4EEF-B194-6C167BFA7E8C}" type="pres">
      <dgm:prSet presAssocID="{929B6D19-C3CA-40EE-B8C3-3A4F61D22500}" presName="rootText1" presStyleLbl="node0" presStyleIdx="0" presStyleCnt="1" custScaleX="63490" custScaleY="365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3BC74-9606-43CF-A345-8157A09CF6B0}" type="pres">
      <dgm:prSet presAssocID="{929B6D19-C3CA-40EE-B8C3-3A4F61D2250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2D51C-9E5F-4FC2-B5A6-E1A7DD1EFCDB}" type="pres">
      <dgm:prSet presAssocID="{929B6D19-C3CA-40EE-B8C3-3A4F61D22500}" presName="hierChild2" presStyleCnt="0"/>
      <dgm:spPr/>
    </dgm:pt>
    <dgm:pt modelId="{E598F6E8-2774-42A9-AEE6-20EF9EB6FE49}" type="pres">
      <dgm:prSet presAssocID="{F300CE11-1C1A-41EC-AA76-0D46B7661268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1FD149D-BFC5-4987-85F5-3F98A8100F8F}" type="pres">
      <dgm:prSet presAssocID="{FC80AECD-9203-4A9A-8801-0B71C46ABDF1}" presName="hierRoot2" presStyleCnt="0">
        <dgm:presLayoutVars>
          <dgm:hierBranch/>
        </dgm:presLayoutVars>
      </dgm:prSet>
      <dgm:spPr/>
    </dgm:pt>
    <dgm:pt modelId="{17219FA8-263C-4B76-B182-34C0F4136402}" type="pres">
      <dgm:prSet presAssocID="{FC80AECD-9203-4A9A-8801-0B71C46ABDF1}" presName="rootComposite" presStyleCnt="0"/>
      <dgm:spPr/>
    </dgm:pt>
    <dgm:pt modelId="{E91079DE-C646-4124-8297-AC6DA92C1B81}" type="pres">
      <dgm:prSet presAssocID="{FC80AECD-9203-4A9A-8801-0B71C46ABDF1}" presName="rootText" presStyleLbl="node2" presStyleIdx="0" presStyleCnt="1" custScaleX="68302" custScaleY="41855" custLinFactNeighborY="-17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6952E5-0748-49D5-80B8-CE47C948E9A6}" type="pres">
      <dgm:prSet presAssocID="{FC80AECD-9203-4A9A-8801-0B71C46ABDF1}" presName="rootConnector" presStyleLbl="node2" presStyleIdx="0" presStyleCnt="1"/>
      <dgm:spPr/>
      <dgm:t>
        <a:bodyPr/>
        <a:lstStyle/>
        <a:p>
          <a:endParaRPr lang="es-ES"/>
        </a:p>
      </dgm:t>
    </dgm:pt>
    <dgm:pt modelId="{12245BCD-A852-4B49-B93F-CACAB4EBA893}" type="pres">
      <dgm:prSet presAssocID="{FC80AECD-9203-4A9A-8801-0B71C46ABDF1}" presName="hierChild4" presStyleCnt="0"/>
      <dgm:spPr/>
    </dgm:pt>
    <dgm:pt modelId="{D1DA00D6-37BD-4A13-B2E3-E714C043AD94}" type="pres">
      <dgm:prSet presAssocID="{154449F0-433C-4D13-A75D-B54EFDDC885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A308B2C-18BE-48E4-99ED-DA5AA287EBB3}" type="pres">
      <dgm:prSet presAssocID="{B0B7F4DF-99F9-448F-9DA2-FBF4EB8D606C}" presName="hierRoot2" presStyleCnt="0">
        <dgm:presLayoutVars>
          <dgm:hierBranch val="init"/>
        </dgm:presLayoutVars>
      </dgm:prSet>
      <dgm:spPr/>
    </dgm:pt>
    <dgm:pt modelId="{D14D779E-52FD-4097-B15D-D9ABEACF69DA}" type="pres">
      <dgm:prSet presAssocID="{B0B7F4DF-99F9-448F-9DA2-FBF4EB8D606C}" presName="rootComposite" presStyleCnt="0"/>
      <dgm:spPr/>
    </dgm:pt>
    <dgm:pt modelId="{A364F194-4D71-4091-8CB4-C58FD72F8124}" type="pres">
      <dgm:prSet presAssocID="{B0B7F4DF-99F9-448F-9DA2-FBF4EB8D606C}" presName="rootText" presStyleLbl="node3" presStyleIdx="0" presStyleCnt="1" custScaleY="102282" custLinFactNeighborY="-24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1C8D6-74E9-43FE-AB4C-30F42791B7C4}" type="pres">
      <dgm:prSet presAssocID="{B0B7F4DF-99F9-448F-9DA2-FBF4EB8D606C}" presName="rootConnector" presStyleLbl="node3" presStyleIdx="0" presStyleCnt="1"/>
      <dgm:spPr/>
      <dgm:t>
        <a:bodyPr/>
        <a:lstStyle/>
        <a:p>
          <a:endParaRPr lang="es-ES"/>
        </a:p>
      </dgm:t>
    </dgm:pt>
    <dgm:pt modelId="{D5638C27-A9C8-46CF-AD5F-183AFD9A4865}" type="pres">
      <dgm:prSet presAssocID="{B0B7F4DF-99F9-448F-9DA2-FBF4EB8D606C}" presName="hierChild4" presStyleCnt="0"/>
      <dgm:spPr/>
    </dgm:pt>
    <dgm:pt modelId="{88138DD2-DAF6-4473-966D-ED0E55589263}" type="pres">
      <dgm:prSet presAssocID="{B0B7F4DF-99F9-448F-9DA2-FBF4EB8D606C}" presName="hierChild5" presStyleCnt="0"/>
      <dgm:spPr/>
    </dgm:pt>
    <dgm:pt modelId="{18CE0A7C-453B-46B2-9901-B12F3B99CAD6}" type="pres">
      <dgm:prSet presAssocID="{FC80AECD-9203-4A9A-8801-0B71C46ABDF1}" presName="hierChild5" presStyleCnt="0"/>
      <dgm:spPr/>
    </dgm:pt>
    <dgm:pt modelId="{5AD23FC8-9092-4E34-B329-BC10D02FCF24}" type="pres">
      <dgm:prSet presAssocID="{929B6D19-C3CA-40EE-B8C3-3A4F61D22500}" presName="hierChild3" presStyleCnt="0"/>
      <dgm:spPr/>
    </dgm:pt>
  </dgm:ptLst>
  <dgm:cxnLst>
    <dgm:cxn modelId="{3F7A1D4C-F2DF-4808-9045-01EB5D87ADA7}" srcId="{38C62F4B-01B5-447F-8C7A-FF26D915E354}" destId="{929B6D19-C3CA-40EE-B8C3-3A4F61D22500}" srcOrd="0" destOrd="0" parTransId="{47AF11AC-1D67-4BAA-AC98-BE4CA2017870}" sibTransId="{238DDD85-C78B-437B-9DB9-BB17B007C186}"/>
    <dgm:cxn modelId="{A5D3BBFD-2F0B-4A3A-9F65-764579E0BA6F}" type="presOf" srcId="{B0B7F4DF-99F9-448F-9DA2-FBF4EB8D606C}" destId="{52F1C8D6-74E9-43FE-AB4C-30F42791B7C4}" srcOrd="1" destOrd="0" presId="urn:microsoft.com/office/officeart/2005/8/layout/orgChart1"/>
    <dgm:cxn modelId="{D46EE75C-F9FD-4421-B58F-67DDA8CF6F1C}" srcId="{FC80AECD-9203-4A9A-8801-0B71C46ABDF1}" destId="{B0B7F4DF-99F9-448F-9DA2-FBF4EB8D606C}" srcOrd="0" destOrd="0" parTransId="{154449F0-433C-4D13-A75D-B54EFDDC8856}" sibTransId="{9CC48E8C-8984-4221-AA3D-181F0B1FEAB1}"/>
    <dgm:cxn modelId="{F3CF5286-14CD-4558-8AEC-199BAF6B3079}" type="presOf" srcId="{F300CE11-1C1A-41EC-AA76-0D46B7661268}" destId="{E598F6E8-2774-42A9-AEE6-20EF9EB6FE49}" srcOrd="0" destOrd="0" presId="urn:microsoft.com/office/officeart/2005/8/layout/orgChart1"/>
    <dgm:cxn modelId="{E63F1C47-8627-431D-8B95-740C57C412D2}" type="presOf" srcId="{B0B7F4DF-99F9-448F-9DA2-FBF4EB8D606C}" destId="{A364F194-4D71-4091-8CB4-C58FD72F8124}" srcOrd="0" destOrd="0" presId="urn:microsoft.com/office/officeart/2005/8/layout/orgChart1"/>
    <dgm:cxn modelId="{1F777421-2560-4F7F-B226-617ED0E22174}" type="presOf" srcId="{154449F0-433C-4D13-A75D-B54EFDDC8856}" destId="{D1DA00D6-37BD-4A13-B2E3-E714C043AD94}" srcOrd="0" destOrd="0" presId="urn:microsoft.com/office/officeart/2005/8/layout/orgChart1"/>
    <dgm:cxn modelId="{BADFD4EB-2BDC-43C7-BF67-616F0D16AB24}" type="presOf" srcId="{929B6D19-C3CA-40EE-B8C3-3A4F61D22500}" destId="{EF03BC74-9606-43CF-A345-8157A09CF6B0}" srcOrd="1" destOrd="0" presId="urn:microsoft.com/office/officeart/2005/8/layout/orgChart1"/>
    <dgm:cxn modelId="{AD2EE134-C9E6-45EE-B39E-2DC64AD10E08}" type="presOf" srcId="{38C62F4B-01B5-447F-8C7A-FF26D915E354}" destId="{76203479-23E2-43E1-B0F3-B2C31838A370}" srcOrd="0" destOrd="0" presId="urn:microsoft.com/office/officeart/2005/8/layout/orgChart1"/>
    <dgm:cxn modelId="{92E30BE9-6352-4B69-AF1C-A73975007297}" type="presOf" srcId="{FC80AECD-9203-4A9A-8801-0B71C46ABDF1}" destId="{E91079DE-C646-4124-8297-AC6DA92C1B81}" srcOrd="0" destOrd="0" presId="urn:microsoft.com/office/officeart/2005/8/layout/orgChart1"/>
    <dgm:cxn modelId="{C4AB1490-DB8E-4A5D-BFEA-B0D0431A98BA}" type="presOf" srcId="{FC80AECD-9203-4A9A-8801-0B71C46ABDF1}" destId="{C36952E5-0748-49D5-80B8-CE47C948E9A6}" srcOrd="1" destOrd="0" presId="urn:microsoft.com/office/officeart/2005/8/layout/orgChart1"/>
    <dgm:cxn modelId="{FCB2CBA0-527D-4A7B-97E6-712C6615158E}" srcId="{929B6D19-C3CA-40EE-B8C3-3A4F61D22500}" destId="{FC80AECD-9203-4A9A-8801-0B71C46ABDF1}" srcOrd="0" destOrd="0" parTransId="{F300CE11-1C1A-41EC-AA76-0D46B7661268}" sibTransId="{AF63A9B9-B845-49DF-B578-A41E1D4B27EF}"/>
    <dgm:cxn modelId="{AE295036-BDBA-43EB-BF47-6F4DDF867C45}" type="presOf" srcId="{929B6D19-C3CA-40EE-B8C3-3A4F61D22500}" destId="{9CFF45F7-04EE-4EEF-B194-6C167BFA7E8C}" srcOrd="0" destOrd="0" presId="urn:microsoft.com/office/officeart/2005/8/layout/orgChart1"/>
    <dgm:cxn modelId="{36F79C33-1E82-4B6D-AF70-2CF0DFC69A5F}" type="presParOf" srcId="{76203479-23E2-43E1-B0F3-B2C31838A370}" destId="{D4F5DAD9-18CC-4359-95F8-3399D2293AF4}" srcOrd="0" destOrd="0" presId="urn:microsoft.com/office/officeart/2005/8/layout/orgChart1"/>
    <dgm:cxn modelId="{A22FF4F5-B492-4292-8E8E-4F8E09527DF3}" type="presParOf" srcId="{D4F5DAD9-18CC-4359-95F8-3399D2293AF4}" destId="{FF14B98A-894A-4707-991D-872A80B4CA66}" srcOrd="0" destOrd="0" presId="urn:microsoft.com/office/officeart/2005/8/layout/orgChart1"/>
    <dgm:cxn modelId="{D5E61CDF-2732-4425-8338-8F799210BB19}" type="presParOf" srcId="{FF14B98A-894A-4707-991D-872A80B4CA66}" destId="{9CFF45F7-04EE-4EEF-B194-6C167BFA7E8C}" srcOrd="0" destOrd="0" presId="urn:microsoft.com/office/officeart/2005/8/layout/orgChart1"/>
    <dgm:cxn modelId="{95A57006-9BDD-42DB-A47A-7B69C370C3FF}" type="presParOf" srcId="{FF14B98A-894A-4707-991D-872A80B4CA66}" destId="{EF03BC74-9606-43CF-A345-8157A09CF6B0}" srcOrd="1" destOrd="0" presId="urn:microsoft.com/office/officeart/2005/8/layout/orgChart1"/>
    <dgm:cxn modelId="{2E59CC00-8BC3-457C-BC83-4250C29A99B3}" type="presParOf" srcId="{D4F5DAD9-18CC-4359-95F8-3399D2293AF4}" destId="{5722D51C-9E5F-4FC2-B5A6-E1A7DD1EFCDB}" srcOrd="1" destOrd="0" presId="urn:microsoft.com/office/officeart/2005/8/layout/orgChart1"/>
    <dgm:cxn modelId="{806EA6EE-673D-4D3B-AF0A-A2B7AF2DEE9A}" type="presParOf" srcId="{5722D51C-9E5F-4FC2-B5A6-E1A7DD1EFCDB}" destId="{E598F6E8-2774-42A9-AEE6-20EF9EB6FE49}" srcOrd="0" destOrd="0" presId="urn:microsoft.com/office/officeart/2005/8/layout/orgChart1"/>
    <dgm:cxn modelId="{636B3A4F-ABE0-401B-8B74-24578EF39B59}" type="presParOf" srcId="{5722D51C-9E5F-4FC2-B5A6-E1A7DD1EFCDB}" destId="{11FD149D-BFC5-4987-85F5-3F98A8100F8F}" srcOrd="1" destOrd="0" presId="urn:microsoft.com/office/officeart/2005/8/layout/orgChart1"/>
    <dgm:cxn modelId="{C3870C3B-B18B-4AE7-91F0-66F87D755938}" type="presParOf" srcId="{11FD149D-BFC5-4987-85F5-3F98A8100F8F}" destId="{17219FA8-263C-4B76-B182-34C0F4136402}" srcOrd="0" destOrd="0" presId="urn:microsoft.com/office/officeart/2005/8/layout/orgChart1"/>
    <dgm:cxn modelId="{CA3B2131-40BF-4779-A676-CCBA016003E1}" type="presParOf" srcId="{17219FA8-263C-4B76-B182-34C0F4136402}" destId="{E91079DE-C646-4124-8297-AC6DA92C1B81}" srcOrd="0" destOrd="0" presId="urn:microsoft.com/office/officeart/2005/8/layout/orgChart1"/>
    <dgm:cxn modelId="{53D05F78-D433-4F30-8F84-18C295F37DC3}" type="presParOf" srcId="{17219FA8-263C-4B76-B182-34C0F4136402}" destId="{C36952E5-0748-49D5-80B8-CE47C948E9A6}" srcOrd="1" destOrd="0" presId="urn:microsoft.com/office/officeart/2005/8/layout/orgChart1"/>
    <dgm:cxn modelId="{C52C2370-0CBB-42FA-9B14-A1E5ABE23E9B}" type="presParOf" srcId="{11FD149D-BFC5-4987-85F5-3F98A8100F8F}" destId="{12245BCD-A852-4B49-B93F-CACAB4EBA893}" srcOrd="1" destOrd="0" presId="urn:microsoft.com/office/officeart/2005/8/layout/orgChart1"/>
    <dgm:cxn modelId="{4BC605BA-1DCD-4617-A43D-F10CDD33E704}" type="presParOf" srcId="{12245BCD-A852-4B49-B93F-CACAB4EBA893}" destId="{D1DA00D6-37BD-4A13-B2E3-E714C043AD94}" srcOrd="0" destOrd="0" presId="urn:microsoft.com/office/officeart/2005/8/layout/orgChart1"/>
    <dgm:cxn modelId="{BA01EB0C-246B-4DAC-A26F-D83A97A100ED}" type="presParOf" srcId="{12245BCD-A852-4B49-B93F-CACAB4EBA893}" destId="{BA308B2C-18BE-48E4-99ED-DA5AA287EBB3}" srcOrd="1" destOrd="0" presId="urn:microsoft.com/office/officeart/2005/8/layout/orgChart1"/>
    <dgm:cxn modelId="{82CA5D6E-24F5-4452-96A3-EE8B1B2E629E}" type="presParOf" srcId="{BA308B2C-18BE-48E4-99ED-DA5AA287EBB3}" destId="{D14D779E-52FD-4097-B15D-D9ABEACF69DA}" srcOrd="0" destOrd="0" presId="urn:microsoft.com/office/officeart/2005/8/layout/orgChart1"/>
    <dgm:cxn modelId="{2C3A941A-D14C-429E-B5E2-AEAFC9D72250}" type="presParOf" srcId="{D14D779E-52FD-4097-B15D-D9ABEACF69DA}" destId="{A364F194-4D71-4091-8CB4-C58FD72F8124}" srcOrd="0" destOrd="0" presId="urn:microsoft.com/office/officeart/2005/8/layout/orgChart1"/>
    <dgm:cxn modelId="{BC503FAD-FA4B-408A-A692-70CFB7C47C1D}" type="presParOf" srcId="{D14D779E-52FD-4097-B15D-D9ABEACF69DA}" destId="{52F1C8D6-74E9-43FE-AB4C-30F42791B7C4}" srcOrd="1" destOrd="0" presId="urn:microsoft.com/office/officeart/2005/8/layout/orgChart1"/>
    <dgm:cxn modelId="{7B93FDC4-4DE9-4546-AC96-E86CA0F01DE5}" type="presParOf" srcId="{BA308B2C-18BE-48E4-99ED-DA5AA287EBB3}" destId="{D5638C27-A9C8-46CF-AD5F-183AFD9A4865}" srcOrd="1" destOrd="0" presId="urn:microsoft.com/office/officeart/2005/8/layout/orgChart1"/>
    <dgm:cxn modelId="{0DAF92D8-A2F7-437C-884D-226AE62BA94E}" type="presParOf" srcId="{BA308B2C-18BE-48E4-99ED-DA5AA287EBB3}" destId="{88138DD2-DAF6-4473-966D-ED0E55589263}" srcOrd="2" destOrd="0" presId="urn:microsoft.com/office/officeart/2005/8/layout/orgChart1"/>
    <dgm:cxn modelId="{0AC3E882-519E-44C6-8265-8109AE8FFD18}" type="presParOf" srcId="{11FD149D-BFC5-4987-85F5-3F98A8100F8F}" destId="{18CE0A7C-453B-46B2-9901-B12F3B99CAD6}" srcOrd="2" destOrd="0" presId="urn:microsoft.com/office/officeart/2005/8/layout/orgChart1"/>
    <dgm:cxn modelId="{84B01DFD-B583-4660-8AD5-114C216D0F13}" type="presParOf" srcId="{D4F5DAD9-18CC-4359-95F8-3399D2293AF4}" destId="{5AD23FC8-9092-4E34-B329-BC10D02FCF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718002-E5AE-42FB-9795-58B2F8E373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B4ACA7-AB34-4CF1-8EE2-B229585AE006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Director(a) de Modernización y  Proyectos</a:t>
          </a:r>
        </a:p>
        <a:p>
          <a:r>
            <a:rPr kumimoji="1" lang="es-ES" altLang="es-MX" sz="1200" dirty="0" smtClean="0">
              <a:latin typeface="+mn-lt"/>
            </a:rPr>
            <a:t>110184</a:t>
          </a:r>
          <a:endParaRPr lang="es-ES" sz="1200" dirty="0"/>
        </a:p>
      </dgm:t>
    </dgm:pt>
    <dgm:pt modelId="{D108490B-B5B1-4005-92B3-8011008A243D}" type="parTrans" cxnId="{C2F9520B-49A6-4C5A-A962-5FED14643747}">
      <dgm:prSet/>
      <dgm:spPr/>
      <dgm:t>
        <a:bodyPr/>
        <a:lstStyle/>
        <a:p>
          <a:endParaRPr lang="es-ES" sz="1200"/>
        </a:p>
      </dgm:t>
    </dgm:pt>
    <dgm:pt modelId="{F5A29E02-00DB-4A92-8B90-0F2EB34E91D1}" type="sibTrans" cxnId="{C2F9520B-49A6-4C5A-A962-5FED14643747}">
      <dgm:prSet/>
      <dgm:spPr/>
      <dgm:t>
        <a:bodyPr/>
        <a:lstStyle/>
        <a:p>
          <a:endParaRPr lang="es-ES" sz="1200"/>
        </a:p>
      </dgm:t>
    </dgm:pt>
    <dgm:pt modelId="{DEE6B22C-3A13-4140-B1F1-292C9EC05B94}" type="asst">
      <dgm:prSet phldrT="[Texto]" custT="1"/>
      <dgm:spPr/>
      <dgm:t>
        <a:bodyPr/>
        <a:lstStyle/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Programador(a)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73241</a:t>
          </a:r>
          <a:endParaRPr lang="es-ES" sz="1200" dirty="0"/>
        </a:p>
      </dgm:t>
    </dgm:pt>
    <dgm:pt modelId="{3E0B1AEA-27FE-4E36-940E-0631F6D82A4A}" type="parTrans" cxnId="{E8F1F83B-AFF1-4D9D-9F8D-910DA01B9E9A}">
      <dgm:prSet/>
      <dgm:spPr/>
      <dgm:t>
        <a:bodyPr/>
        <a:lstStyle/>
        <a:p>
          <a:endParaRPr lang="es-ES" sz="1200"/>
        </a:p>
      </dgm:t>
    </dgm:pt>
    <dgm:pt modelId="{043481DC-2A9F-4F2A-8D70-3C45E3D3696F}" type="sibTrans" cxnId="{E8F1F83B-AFF1-4D9D-9F8D-910DA01B9E9A}">
      <dgm:prSet/>
      <dgm:spPr/>
      <dgm:t>
        <a:bodyPr/>
        <a:lstStyle/>
        <a:p>
          <a:endParaRPr lang="es-ES" sz="1200"/>
        </a:p>
      </dgm:t>
    </dgm:pt>
    <dgm:pt modelId="{C083F605-A5A1-446A-A1D1-4C2E499E5820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Coordinador(a) de Modernización</a:t>
          </a:r>
        </a:p>
      </dgm:t>
    </dgm:pt>
    <dgm:pt modelId="{59C8A203-A16C-4461-9AE9-AE5D657F2067}" type="parTrans" cxnId="{0F8ADE86-46E8-482F-B340-985EF9EAEEF6}">
      <dgm:prSet/>
      <dgm:spPr/>
      <dgm:t>
        <a:bodyPr/>
        <a:lstStyle/>
        <a:p>
          <a:endParaRPr lang="es-ES" sz="1200"/>
        </a:p>
      </dgm:t>
    </dgm:pt>
    <dgm:pt modelId="{0554050C-4857-4F53-99A2-17D0D05FBF82}" type="sibTrans" cxnId="{0F8ADE86-46E8-482F-B340-985EF9EAEEF6}">
      <dgm:prSet/>
      <dgm:spPr/>
      <dgm:t>
        <a:bodyPr/>
        <a:lstStyle/>
        <a:p>
          <a:endParaRPr lang="es-ES" sz="1200"/>
        </a:p>
      </dgm:t>
    </dgm:pt>
    <dgm:pt modelId="{35786D1E-0F20-4115-86B1-22DACE34C2F5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Coordinador(a) Administrativo(a)</a:t>
          </a:r>
        </a:p>
      </dgm:t>
    </dgm:pt>
    <dgm:pt modelId="{403E8AD3-6900-48CB-8A4D-86CD383E7939}" type="parTrans" cxnId="{20C5F1F4-6758-4F96-ABBE-F5C1E7662D70}">
      <dgm:prSet/>
      <dgm:spPr/>
      <dgm:t>
        <a:bodyPr/>
        <a:lstStyle/>
        <a:p>
          <a:endParaRPr lang="es-ES" sz="1200"/>
        </a:p>
      </dgm:t>
    </dgm:pt>
    <dgm:pt modelId="{81BB9567-FDBB-4887-9F56-7E5D5B7608E3}" type="sibTrans" cxnId="{20C5F1F4-6758-4F96-ABBE-F5C1E7662D70}">
      <dgm:prSet/>
      <dgm:spPr/>
      <dgm:t>
        <a:bodyPr/>
        <a:lstStyle/>
        <a:p>
          <a:endParaRPr lang="es-ES" sz="1200"/>
        </a:p>
      </dgm:t>
    </dgm:pt>
    <dgm:pt modelId="{4F4D62C8-C3D2-49D3-97A4-12B3438AFF60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Área de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Atención Ciudadana</a:t>
          </a:r>
          <a:endParaRPr lang="es-ES" sz="1200" dirty="0"/>
        </a:p>
      </dgm:t>
    </dgm:pt>
    <dgm:pt modelId="{438CCC2E-342D-4B36-9202-22DB099B8A77}" type="parTrans" cxnId="{66DFF4C3-E3E3-49A4-940B-151E5AA9EA71}">
      <dgm:prSet/>
      <dgm:spPr/>
      <dgm:t>
        <a:bodyPr/>
        <a:lstStyle/>
        <a:p>
          <a:endParaRPr lang="es-ES" sz="1200"/>
        </a:p>
      </dgm:t>
    </dgm:pt>
    <dgm:pt modelId="{889DC263-5050-4B8A-8D79-79ED7B30B799}" type="sibTrans" cxnId="{66DFF4C3-E3E3-49A4-940B-151E5AA9EA71}">
      <dgm:prSet/>
      <dgm:spPr/>
      <dgm:t>
        <a:bodyPr/>
        <a:lstStyle/>
        <a:p>
          <a:endParaRPr lang="es-ES" sz="1200"/>
        </a:p>
      </dgm:t>
    </dgm:pt>
    <dgm:pt modelId="{A8E72080-93B1-4226-88A7-8B98C8E87D0D}" type="asst">
      <dgm:prSet custT="1"/>
      <dgm:spPr/>
      <dgm:t>
        <a:bodyPr/>
        <a:lstStyle/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Auxiliar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101003</a:t>
          </a:r>
          <a:endParaRPr lang="es-ES" sz="1200" dirty="0"/>
        </a:p>
      </dgm:t>
    </dgm:pt>
    <dgm:pt modelId="{B40F178D-AD31-47D4-8E62-EDC3E33C3A8B}" type="parTrans" cxnId="{334610F7-AECF-4871-BA8C-6D0BDDB78171}">
      <dgm:prSet/>
      <dgm:spPr/>
      <dgm:t>
        <a:bodyPr/>
        <a:lstStyle/>
        <a:p>
          <a:endParaRPr lang="es-ES" sz="1200"/>
        </a:p>
      </dgm:t>
    </dgm:pt>
    <dgm:pt modelId="{133FA44A-271C-49E5-9602-CCAB25981637}" type="sibTrans" cxnId="{334610F7-AECF-4871-BA8C-6D0BDDB78171}">
      <dgm:prSet/>
      <dgm:spPr/>
      <dgm:t>
        <a:bodyPr/>
        <a:lstStyle/>
        <a:p>
          <a:endParaRPr lang="es-ES" sz="1200"/>
        </a:p>
      </dgm:t>
    </dgm:pt>
    <dgm:pt modelId="{E2793592-86F1-475C-B469-24256913FA2E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Soporte Técnico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15765</a:t>
          </a:r>
          <a:endParaRPr lang="es-ES" sz="1200" dirty="0"/>
        </a:p>
      </dgm:t>
    </dgm:pt>
    <dgm:pt modelId="{C287FD66-B556-44D9-8F6C-863327BAC921}" type="parTrans" cxnId="{4800AD09-96FA-4C53-95F6-AC72D98861A0}">
      <dgm:prSet/>
      <dgm:spPr/>
      <dgm:t>
        <a:bodyPr/>
        <a:lstStyle/>
        <a:p>
          <a:endParaRPr lang="es-ES" sz="1200"/>
        </a:p>
      </dgm:t>
    </dgm:pt>
    <dgm:pt modelId="{0641A8BB-49D1-415E-9E94-7123A15ADF1C}" type="sibTrans" cxnId="{4800AD09-96FA-4C53-95F6-AC72D98861A0}">
      <dgm:prSet/>
      <dgm:spPr/>
      <dgm:t>
        <a:bodyPr/>
        <a:lstStyle/>
        <a:p>
          <a:endParaRPr lang="es-ES" sz="1200"/>
        </a:p>
      </dgm:t>
    </dgm:pt>
    <dgm:pt modelId="{889ED675-33A7-42FA-8060-CB3B630D4F6D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de Capacitación, Evaluación y Seguimiento de Programas</a:t>
          </a:r>
        </a:p>
        <a:p>
          <a:r>
            <a:rPr kumimoji="1" lang="es-MX" altLang="es-MX" sz="1200" b="0" dirty="0" smtClean="0">
              <a:solidFill>
                <a:schemeClr val="tx1"/>
              </a:solidFill>
              <a:latin typeface="+mn-lt"/>
            </a:rPr>
            <a:t>Vacante</a:t>
          </a:r>
          <a:endParaRPr lang="es-ES" sz="1200" dirty="0"/>
        </a:p>
      </dgm:t>
    </dgm:pt>
    <dgm:pt modelId="{CD41957E-7BCF-48FB-B81E-B7FB06602193}" type="parTrans" cxnId="{A0520392-99E5-4FF0-B55A-EAE039A30751}">
      <dgm:prSet/>
      <dgm:spPr/>
      <dgm:t>
        <a:bodyPr/>
        <a:lstStyle/>
        <a:p>
          <a:endParaRPr lang="es-ES"/>
        </a:p>
      </dgm:t>
    </dgm:pt>
    <dgm:pt modelId="{C074C266-3097-4F02-B9EC-EBBFB593834F}" type="sibTrans" cxnId="{A0520392-99E5-4FF0-B55A-EAE039A30751}">
      <dgm:prSet/>
      <dgm:spPr/>
      <dgm:t>
        <a:bodyPr/>
        <a:lstStyle/>
        <a:p>
          <a:endParaRPr lang="es-ES"/>
        </a:p>
      </dgm:t>
    </dgm:pt>
    <dgm:pt modelId="{8B66B65F-2454-4788-84E7-D9F78E12A1A7}" type="pres">
      <dgm:prSet presAssocID="{9C718002-E5AE-42FB-9795-58B2F8E373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785F524-F206-4295-B18E-C61FC549207B}" type="pres">
      <dgm:prSet presAssocID="{F2B4ACA7-AB34-4CF1-8EE2-B229585AE006}" presName="hierRoot1" presStyleCnt="0">
        <dgm:presLayoutVars>
          <dgm:hierBranch val="init"/>
        </dgm:presLayoutVars>
      </dgm:prSet>
      <dgm:spPr/>
    </dgm:pt>
    <dgm:pt modelId="{9E08FA76-2A10-4399-A4EA-FB3E83AADCC5}" type="pres">
      <dgm:prSet presAssocID="{F2B4ACA7-AB34-4CF1-8EE2-B229585AE006}" presName="rootComposite1" presStyleCnt="0"/>
      <dgm:spPr/>
    </dgm:pt>
    <dgm:pt modelId="{87F4B466-1844-4B67-9706-37106ED0BFE5}" type="pres">
      <dgm:prSet presAssocID="{F2B4ACA7-AB34-4CF1-8EE2-B229585AE006}" presName="rootText1" presStyleLbl="node0" presStyleIdx="0" presStyleCnt="1" custScaleX="153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D3AD50-2BA8-4138-BD29-D597C963ABB4}" type="pres">
      <dgm:prSet presAssocID="{F2B4ACA7-AB34-4CF1-8EE2-B229585AE00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AEC2844-64A1-4D63-A4F7-A5798D923C78}" type="pres">
      <dgm:prSet presAssocID="{F2B4ACA7-AB34-4CF1-8EE2-B229585AE006}" presName="hierChild2" presStyleCnt="0"/>
      <dgm:spPr/>
    </dgm:pt>
    <dgm:pt modelId="{16499C1D-10BE-4AD4-AA70-3C776668C1D7}" type="pres">
      <dgm:prSet presAssocID="{59C8A203-A16C-4461-9AE9-AE5D657F206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3B29E97-7776-414F-B39F-BEC0D33EE016}" type="pres">
      <dgm:prSet presAssocID="{C083F605-A5A1-446A-A1D1-4C2E499E5820}" presName="hierRoot2" presStyleCnt="0">
        <dgm:presLayoutVars>
          <dgm:hierBranch val="init"/>
        </dgm:presLayoutVars>
      </dgm:prSet>
      <dgm:spPr/>
    </dgm:pt>
    <dgm:pt modelId="{88C20EAD-E0DA-4930-8F29-8287488DA758}" type="pres">
      <dgm:prSet presAssocID="{C083F605-A5A1-446A-A1D1-4C2E499E5820}" presName="rootComposite" presStyleCnt="0"/>
      <dgm:spPr/>
    </dgm:pt>
    <dgm:pt modelId="{1F70933B-FF1C-4F69-B214-1FA8FFC1F5F2}" type="pres">
      <dgm:prSet presAssocID="{C083F605-A5A1-446A-A1D1-4C2E499E5820}" presName="rootText" presStyleLbl="node2" presStyleIdx="0" presStyleCnt="3" custScaleX="1165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DFFD1-4F31-4954-BC43-F06C73E487C3}" type="pres">
      <dgm:prSet presAssocID="{C083F605-A5A1-446A-A1D1-4C2E499E582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CEDC218-0730-4980-9566-48CC8442FFCF}" type="pres">
      <dgm:prSet presAssocID="{C083F605-A5A1-446A-A1D1-4C2E499E5820}" presName="hierChild4" presStyleCnt="0"/>
      <dgm:spPr/>
    </dgm:pt>
    <dgm:pt modelId="{6895FC37-B69D-4A83-AC10-343E93AF87DE}" type="pres">
      <dgm:prSet presAssocID="{C083F605-A5A1-446A-A1D1-4C2E499E5820}" presName="hierChild5" presStyleCnt="0"/>
      <dgm:spPr/>
    </dgm:pt>
    <dgm:pt modelId="{8978300C-F28C-4709-BCC9-3DEEF3300E50}" type="pres">
      <dgm:prSet presAssocID="{403E8AD3-6900-48CB-8A4D-86CD383E7939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272E9C-FE59-4F38-94DA-28A47F27205A}" type="pres">
      <dgm:prSet presAssocID="{35786D1E-0F20-4115-86B1-22DACE34C2F5}" presName="hierRoot2" presStyleCnt="0">
        <dgm:presLayoutVars>
          <dgm:hierBranch val="init"/>
        </dgm:presLayoutVars>
      </dgm:prSet>
      <dgm:spPr/>
    </dgm:pt>
    <dgm:pt modelId="{B6304102-3840-4085-A734-09860FC5873D}" type="pres">
      <dgm:prSet presAssocID="{35786D1E-0F20-4115-86B1-22DACE34C2F5}" presName="rootComposite" presStyleCnt="0"/>
      <dgm:spPr/>
    </dgm:pt>
    <dgm:pt modelId="{A4E987CE-C217-4560-9F95-47C7DFE399CE}" type="pres">
      <dgm:prSet presAssocID="{35786D1E-0F20-4115-86B1-22DACE34C2F5}" presName="rootText" presStyleLbl="node2" presStyleIdx="1" presStyleCnt="3" custScaleX="1165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72D9A-1D55-48B9-B12D-96BC46FC2830}" type="pres">
      <dgm:prSet presAssocID="{35786D1E-0F20-4115-86B1-22DACE34C2F5}" presName="rootConnector" presStyleLbl="node2" presStyleIdx="1" presStyleCnt="3"/>
      <dgm:spPr/>
      <dgm:t>
        <a:bodyPr/>
        <a:lstStyle/>
        <a:p>
          <a:endParaRPr lang="es-ES"/>
        </a:p>
      </dgm:t>
    </dgm:pt>
    <dgm:pt modelId="{A97F2F6E-B676-4AF8-8561-AE9CFEFAF9D0}" type="pres">
      <dgm:prSet presAssocID="{35786D1E-0F20-4115-86B1-22DACE34C2F5}" presName="hierChild4" presStyleCnt="0"/>
      <dgm:spPr/>
    </dgm:pt>
    <dgm:pt modelId="{2ACDDE07-DA32-4BBE-8A69-5013E39F4AEA}" type="pres">
      <dgm:prSet presAssocID="{35786D1E-0F20-4115-86B1-22DACE34C2F5}" presName="hierChild5" presStyleCnt="0"/>
      <dgm:spPr/>
    </dgm:pt>
    <dgm:pt modelId="{77F7070D-5A70-4251-BC52-F3ADE4F7A5A8}" type="pres">
      <dgm:prSet presAssocID="{438CCC2E-342D-4B36-9202-22DB099B8A7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46AB26F-5F2E-45BC-86A4-2819098554E9}" type="pres">
      <dgm:prSet presAssocID="{4F4D62C8-C3D2-49D3-97A4-12B3438AFF60}" presName="hierRoot2" presStyleCnt="0">
        <dgm:presLayoutVars>
          <dgm:hierBranch val="init"/>
        </dgm:presLayoutVars>
      </dgm:prSet>
      <dgm:spPr/>
    </dgm:pt>
    <dgm:pt modelId="{B138165D-D1B1-4879-999D-68A2B3751C0C}" type="pres">
      <dgm:prSet presAssocID="{4F4D62C8-C3D2-49D3-97A4-12B3438AFF60}" presName="rootComposite" presStyleCnt="0"/>
      <dgm:spPr/>
    </dgm:pt>
    <dgm:pt modelId="{013A6471-FE9E-4835-8E4E-A8BEE5671326}" type="pres">
      <dgm:prSet presAssocID="{4F4D62C8-C3D2-49D3-97A4-12B3438AFF60}" presName="rootText" presStyleLbl="node2" presStyleIdx="2" presStyleCnt="3" custScaleX="1165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FF3429-6A75-4398-84F3-F99D551FCBC0}" type="pres">
      <dgm:prSet presAssocID="{4F4D62C8-C3D2-49D3-97A4-12B3438AFF60}" presName="rootConnector" presStyleLbl="node2" presStyleIdx="2" presStyleCnt="3"/>
      <dgm:spPr/>
      <dgm:t>
        <a:bodyPr/>
        <a:lstStyle/>
        <a:p>
          <a:endParaRPr lang="es-ES"/>
        </a:p>
      </dgm:t>
    </dgm:pt>
    <dgm:pt modelId="{D511AA29-FC7A-4915-8DA2-6254418519C0}" type="pres">
      <dgm:prSet presAssocID="{4F4D62C8-C3D2-49D3-97A4-12B3438AFF60}" presName="hierChild4" presStyleCnt="0"/>
      <dgm:spPr/>
    </dgm:pt>
    <dgm:pt modelId="{87F003F2-7B1C-401D-8C4B-20CD4A844AAA}" type="pres">
      <dgm:prSet presAssocID="{4F4D62C8-C3D2-49D3-97A4-12B3438AFF60}" presName="hierChild5" presStyleCnt="0"/>
      <dgm:spPr/>
    </dgm:pt>
    <dgm:pt modelId="{47927AA6-1342-4C29-9C61-BDFCE5877C92}" type="pres">
      <dgm:prSet presAssocID="{F2B4ACA7-AB34-4CF1-8EE2-B229585AE006}" presName="hierChild3" presStyleCnt="0"/>
      <dgm:spPr/>
    </dgm:pt>
    <dgm:pt modelId="{55F14513-ABAA-4347-ADA8-DEE97541D7B2}" type="pres">
      <dgm:prSet presAssocID="{CD41957E-7BCF-48FB-B81E-B7FB06602193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2B7D540E-2295-49E1-8E3D-32E8286948C5}" type="pres">
      <dgm:prSet presAssocID="{889ED675-33A7-42FA-8060-CB3B630D4F6D}" presName="hierRoot3" presStyleCnt="0">
        <dgm:presLayoutVars>
          <dgm:hierBranch val="init"/>
        </dgm:presLayoutVars>
      </dgm:prSet>
      <dgm:spPr/>
    </dgm:pt>
    <dgm:pt modelId="{F9973AF0-8D66-4AED-9F07-5DF39736F4BE}" type="pres">
      <dgm:prSet presAssocID="{889ED675-33A7-42FA-8060-CB3B630D4F6D}" presName="rootComposite3" presStyleCnt="0"/>
      <dgm:spPr/>
    </dgm:pt>
    <dgm:pt modelId="{6C37F9AC-32DB-4767-8175-D79A5872E9DD}" type="pres">
      <dgm:prSet presAssocID="{889ED675-33A7-42FA-8060-CB3B630D4F6D}" presName="rootText3" presStyleLbl="asst1" presStyleIdx="0" presStyleCnt="4" custScaleX="165909" custLinFactNeighborX="-7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C63F3C-E762-41CE-B0F3-AE680235D005}" type="pres">
      <dgm:prSet presAssocID="{889ED675-33A7-42FA-8060-CB3B630D4F6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9715CD7D-E303-4A2A-ADC1-D967CD765E9F}" type="pres">
      <dgm:prSet presAssocID="{889ED675-33A7-42FA-8060-CB3B630D4F6D}" presName="hierChild6" presStyleCnt="0"/>
      <dgm:spPr/>
    </dgm:pt>
    <dgm:pt modelId="{0C6C3ACB-B33F-4AE1-91D6-2C054385A620}" type="pres">
      <dgm:prSet presAssocID="{889ED675-33A7-42FA-8060-CB3B630D4F6D}" presName="hierChild7" presStyleCnt="0"/>
      <dgm:spPr/>
    </dgm:pt>
    <dgm:pt modelId="{339DEC3B-D192-4A08-A73C-CC2DE6BFF3E2}" type="pres">
      <dgm:prSet presAssocID="{3E0B1AEA-27FE-4E36-940E-0631F6D82A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13415EC5-EA38-4612-9075-D29303A1F367}" type="pres">
      <dgm:prSet presAssocID="{DEE6B22C-3A13-4140-B1F1-292C9EC05B94}" presName="hierRoot3" presStyleCnt="0">
        <dgm:presLayoutVars>
          <dgm:hierBranch val="init"/>
        </dgm:presLayoutVars>
      </dgm:prSet>
      <dgm:spPr/>
    </dgm:pt>
    <dgm:pt modelId="{836F200F-671A-4FDD-A9F1-5EB3B75F5326}" type="pres">
      <dgm:prSet presAssocID="{DEE6B22C-3A13-4140-B1F1-292C9EC05B94}" presName="rootComposite3" presStyleCnt="0"/>
      <dgm:spPr/>
    </dgm:pt>
    <dgm:pt modelId="{7998DFF1-0959-4685-9D6F-11B3BF8DB09F}" type="pres">
      <dgm:prSet presAssocID="{DEE6B22C-3A13-4140-B1F1-292C9EC05B94}" presName="rootText3" presStyleLbl="asst1" presStyleIdx="1" presStyleCnt="4" custLinFactNeighborX="7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4EF9A-ACCA-4CF0-8B0B-9A49D76CE3C2}" type="pres">
      <dgm:prSet presAssocID="{DEE6B22C-3A13-4140-B1F1-292C9EC05B9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CABBBBB8-1AC6-42B0-A6FC-20AE6A0195DA}" type="pres">
      <dgm:prSet presAssocID="{DEE6B22C-3A13-4140-B1F1-292C9EC05B94}" presName="hierChild6" presStyleCnt="0"/>
      <dgm:spPr/>
    </dgm:pt>
    <dgm:pt modelId="{12633F1A-BD19-48C6-99B9-7EBBFB371DA8}" type="pres">
      <dgm:prSet presAssocID="{DEE6B22C-3A13-4140-B1F1-292C9EC05B94}" presName="hierChild7" presStyleCnt="0"/>
      <dgm:spPr/>
    </dgm:pt>
    <dgm:pt modelId="{655AF1B0-31A3-481B-BD52-2CAFB5D7192F}" type="pres">
      <dgm:prSet presAssocID="{B40F178D-AD31-47D4-8E62-EDC3E33C3A8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F30F2C0-DA1F-41A1-9B86-613E1C47F96A}" type="pres">
      <dgm:prSet presAssocID="{A8E72080-93B1-4226-88A7-8B98C8E87D0D}" presName="hierRoot3" presStyleCnt="0">
        <dgm:presLayoutVars>
          <dgm:hierBranch val="init"/>
        </dgm:presLayoutVars>
      </dgm:prSet>
      <dgm:spPr/>
    </dgm:pt>
    <dgm:pt modelId="{92BA8F71-E98A-4A34-9A7E-98F928AA642C}" type="pres">
      <dgm:prSet presAssocID="{A8E72080-93B1-4226-88A7-8B98C8E87D0D}" presName="rootComposite3" presStyleCnt="0"/>
      <dgm:spPr/>
    </dgm:pt>
    <dgm:pt modelId="{D2580CE7-0593-4D7A-9D1D-D98DF5E2E0CB}" type="pres">
      <dgm:prSet presAssocID="{A8E72080-93B1-4226-88A7-8B98C8E87D0D}" presName="rootText3" presStyleLbl="asst1" presStyleIdx="2" presStyleCnt="4" custLinFactNeighborX="58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4F787B-A323-4F42-9D0E-9F487FD51770}" type="pres">
      <dgm:prSet presAssocID="{A8E72080-93B1-4226-88A7-8B98C8E87D0D}" presName="rootConnector3" presStyleLbl="asst1" presStyleIdx="2" presStyleCnt="4"/>
      <dgm:spPr/>
      <dgm:t>
        <a:bodyPr/>
        <a:lstStyle/>
        <a:p>
          <a:endParaRPr lang="es-ES"/>
        </a:p>
      </dgm:t>
    </dgm:pt>
    <dgm:pt modelId="{2B17FF51-9879-47EE-A4CA-19A8079A3B88}" type="pres">
      <dgm:prSet presAssocID="{A8E72080-93B1-4226-88A7-8B98C8E87D0D}" presName="hierChild6" presStyleCnt="0"/>
      <dgm:spPr/>
    </dgm:pt>
    <dgm:pt modelId="{ED57A13D-EFAD-4BA6-9AE0-374DAB88D42D}" type="pres">
      <dgm:prSet presAssocID="{A8E72080-93B1-4226-88A7-8B98C8E87D0D}" presName="hierChild7" presStyleCnt="0"/>
      <dgm:spPr/>
    </dgm:pt>
    <dgm:pt modelId="{DFA7A7A4-3527-41F0-8FCD-17E59FBD7E97}" type="pres">
      <dgm:prSet presAssocID="{C287FD66-B556-44D9-8F6C-863327BAC921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A41BF46-AA5B-4016-A114-FB71E9C8B028}" type="pres">
      <dgm:prSet presAssocID="{E2793592-86F1-475C-B469-24256913FA2E}" presName="hierRoot3" presStyleCnt="0">
        <dgm:presLayoutVars>
          <dgm:hierBranch val="init"/>
        </dgm:presLayoutVars>
      </dgm:prSet>
      <dgm:spPr/>
    </dgm:pt>
    <dgm:pt modelId="{7110844B-668D-4B60-A029-CCD5F71C09E8}" type="pres">
      <dgm:prSet presAssocID="{E2793592-86F1-475C-B469-24256913FA2E}" presName="rootComposite3" presStyleCnt="0"/>
      <dgm:spPr/>
    </dgm:pt>
    <dgm:pt modelId="{7B05BE88-3C3C-4EC8-86F0-539FAB9D055E}" type="pres">
      <dgm:prSet presAssocID="{E2793592-86F1-475C-B469-24256913FA2E}" presName="rootText3" presStyleLbl="asst1" presStyleIdx="3" presStyleCnt="4" custLinFactNeighborX="7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F08D21-4469-4871-8A68-D33ACB34C586}" type="pres">
      <dgm:prSet presAssocID="{E2793592-86F1-475C-B469-24256913FA2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0DC1AFD-C2C4-486A-A3BA-555B8034B0B5}" type="pres">
      <dgm:prSet presAssocID="{E2793592-86F1-475C-B469-24256913FA2E}" presName="hierChild6" presStyleCnt="0"/>
      <dgm:spPr/>
    </dgm:pt>
    <dgm:pt modelId="{BE2CA252-8784-41D7-8B75-2E54EFF026A4}" type="pres">
      <dgm:prSet presAssocID="{E2793592-86F1-475C-B469-24256913FA2E}" presName="hierChild7" presStyleCnt="0"/>
      <dgm:spPr/>
    </dgm:pt>
  </dgm:ptLst>
  <dgm:cxnLst>
    <dgm:cxn modelId="{7BB3F15A-2F7B-4B78-8ED6-B0879591A060}" type="presOf" srcId="{403E8AD3-6900-48CB-8A4D-86CD383E7939}" destId="{8978300C-F28C-4709-BCC9-3DEEF3300E50}" srcOrd="0" destOrd="0" presId="urn:microsoft.com/office/officeart/2005/8/layout/orgChart1"/>
    <dgm:cxn modelId="{774398C6-0C08-42D6-8442-6DD67EBA3EB5}" type="presOf" srcId="{F2B4ACA7-AB34-4CF1-8EE2-B229585AE006}" destId="{87F4B466-1844-4B67-9706-37106ED0BFE5}" srcOrd="0" destOrd="0" presId="urn:microsoft.com/office/officeart/2005/8/layout/orgChart1"/>
    <dgm:cxn modelId="{8F1F86A8-E220-43DD-B14D-8E49D40C0637}" type="presOf" srcId="{A8E72080-93B1-4226-88A7-8B98C8E87D0D}" destId="{5D4F787B-A323-4F42-9D0E-9F487FD51770}" srcOrd="1" destOrd="0" presId="urn:microsoft.com/office/officeart/2005/8/layout/orgChart1"/>
    <dgm:cxn modelId="{766C63EB-4174-4A9C-AB30-9AD875829114}" type="presOf" srcId="{A8E72080-93B1-4226-88A7-8B98C8E87D0D}" destId="{D2580CE7-0593-4D7A-9D1D-D98DF5E2E0CB}" srcOrd="0" destOrd="0" presId="urn:microsoft.com/office/officeart/2005/8/layout/orgChart1"/>
    <dgm:cxn modelId="{C2F9520B-49A6-4C5A-A962-5FED14643747}" srcId="{9C718002-E5AE-42FB-9795-58B2F8E373DC}" destId="{F2B4ACA7-AB34-4CF1-8EE2-B229585AE006}" srcOrd="0" destOrd="0" parTransId="{D108490B-B5B1-4005-92B3-8011008A243D}" sibTransId="{F5A29E02-00DB-4A92-8B90-0F2EB34E91D1}"/>
    <dgm:cxn modelId="{DC2CAB11-EA25-4C8D-A1FD-022CE3CDD5F3}" type="presOf" srcId="{35786D1E-0F20-4115-86B1-22DACE34C2F5}" destId="{A4E987CE-C217-4560-9F95-47C7DFE399CE}" srcOrd="0" destOrd="0" presId="urn:microsoft.com/office/officeart/2005/8/layout/orgChart1"/>
    <dgm:cxn modelId="{A0520392-99E5-4FF0-B55A-EAE039A30751}" srcId="{F2B4ACA7-AB34-4CF1-8EE2-B229585AE006}" destId="{889ED675-33A7-42FA-8060-CB3B630D4F6D}" srcOrd="0" destOrd="0" parTransId="{CD41957E-7BCF-48FB-B81E-B7FB06602193}" sibTransId="{C074C266-3097-4F02-B9EC-EBBFB593834F}"/>
    <dgm:cxn modelId="{ECF6F748-49F9-4142-ACF7-DDC99C1D097E}" type="presOf" srcId="{889ED675-33A7-42FA-8060-CB3B630D4F6D}" destId="{6C37F9AC-32DB-4767-8175-D79A5872E9DD}" srcOrd="0" destOrd="0" presId="urn:microsoft.com/office/officeart/2005/8/layout/orgChart1"/>
    <dgm:cxn modelId="{2A589CD4-E283-4BA5-8F3F-BFA1A06BB749}" type="presOf" srcId="{4F4D62C8-C3D2-49D3-97A4-12B3438AFF60}" destId="{71FF3429-6A75-4398-84F3-F99D551FCBC0}" srcOrd="1" destOrd="0" presId="urn:microsoft.com/office/officeart/2005/8/layout/orgChart1"/>
    <dgm:cxn modelId="{5B9A0FE2-BC84-4088-B57D-FA41D88A5DB3}" type="presOf" srcId="{4F4D62C8-C3D2-49D3-97A4-12B3438AFF60}" destId="{013A6471-FE9E-4835-8E4E-A8BEE5671326}" srcOrd="0" destOrd="0" presId="urn:microsoft.com/office/officeart/2005/8/layout/orgChart1"/>
    <dgm:cxn modelId="{9A918877-8815-419F-B529-B897C08B8C25}" type="presOf" srcId="{59C8A203-A16C-4461-9AE9-AE5D657F2067}" destId="{16499C1D-10BE-4AD4-AA70-3C776668C1D7}" srcOrd="0" destOrd="0" presId="urn:microsoft.com/office/officeart/2005/8/layout/orgChart1"/>
    <dgm:cxn modelId="{6E7A0844-94FA-4BAD-9A1A-D818390D776A}" type="presOf" srcId="{DEE6B22C-3A13-4140-B1F1-292C9EC05B94}" destId="{7998DFF1-0959-4685-9D6F-11B3BF8DB09F}" srcOrd="0" destOrd="0" presId="urn:microsoft.com/office/officeart/2005/8/layout/orgChart1"/>
    <dgm:cxn modelId="{17381B06-BEDB-4744-AC0B-B12982298F74}" type="presOf" srcId="{35786D1E-0F20-4115-86B1-22DACE34C2F5}" destId="{A1D72D9A-1D55-48B9-B12D-96BC46FC2830}" srcOrd="1" destOrd="0" presId="urn:microsoft.com/office/officeart/2005/8/layout/orgChart1"/>
    <dgm:cxn modelId="{E8F1F83B-AFF1-4D9D-9F8D-910DA01B9E9A}" srcId="{F2B4ACA7-AB34-4CF1-8EE2-B229585AE006}" destId="{DEE6B22C-3A13-4140-B1F1-292C9EC05B94}" srcOrd="1" destOrd="0" parTransId="{3E0B1AEA-27FE-4E36-940E-0631F6D82A4A}" sibTransId="{043481DC-2A9F-4F2A-8D70-3C45E3D3696F}"/>
    <dgm:cxn modelId="{198E518F-676F-499E-9DC8-1821C63283E0}" type="presOf" srcId="{C287FD66-B556-44D9-8F6C-863327BAC921}" destId="{DFA7A7A4-3527-41F0-8FCD-17E59FBD7E97}" srcOrd="0" destOrd="0" presId="urn:microsoft.com/office/officeart/2005/8/layout/orgChart1"/>
    <dgm:cxn modelId="{AA0387E3-DFAD-41AB-86AF-D96BE857361E}" type="presOf" srcId="{438CCC2E-342D-4B36-9202-22DB099B8A77}" destId="{77F7070D-5A70-4251-BC52-F3ADE4F7A5A8}" srcOrd="0" destOrd="0" presId="urn:microsoft.com/office/officeart/2005/8/layout/orgChart1"/>
    <dgm:cxn modelId="{E8D7C306-C56E-405B-8A66-C23677DAC5B7}" type="presOf" srcId="{E2793592-86F1-475C-B469-24256913FA2E}" destId="{7B05BE88-3C3C-4EC8-86F0-539FAB9D055E}" srcOrd="0" destOrd="0" presId="urn:microsoft.com/office/officeart/2005/8/layout/orgChart1"/>
    <dgm:cxn modelId="{31D932F3-E466-4379-9DAC-FD1C4AD5A068}" type="presOf" srcId="{CD41957E-7BCF-48FB-B81E-B7FB06602193}" destId="{55F14513-ABAA-4347-ADA8-DEE97541D7B2}" srcOrd="0" destOrd="0" presId="urn:microsoft.com/office/officeart/2005/8/layout/orgChart1"/>
    <dgm:cxn modelId="{3FA813A2-CB32-482F-B3E4-C0AD4518B0C3}" type="presOf" srcId="{C083F605-A5A1-446A-A1D1-4C2E499E5820}" destId="{7C2DFFD1-4F31-4954-BC43-F06C73E487C3}" srcOrd="1" destOrd="0" presId="urn:microsoft.com/office/officeart/2005/8/layout/orgChart1"/>
    <dgm:cxn modelId="{334610F7-AECF-4871-BA8C-6D0BDDB78171}" srcId="{F2B4ACA7-AB34-4CF1-8EE2-B229585AE006}" destId="{A8E72080-93B1-4226-88A7-8B98C8E87D0D}" srcOrd="2" destOrd="0" parTransId="{B40F178D-AD31-47D4-8E62-EDC3E33C3A8B}" sibTransId="{133FA44A-271C-49E5-9602-CCAB25981637}"/>
    <dgm:cxn modelId="{4800AD09-96FA-4C53-95F6-AC72D98861A0}" srcId="{F2B4ACA7-AB34-4CF1-8EE2-B229585AE006}" destId="{E2793592-86F1-475C-B469-24256913FA2E}" srcOrd="3" destOrd="0" parTransId="{C287FD66-B556-44D9-8F6C-863327BAC921}" sibTransId="{0641A8BB-49D1-415E-9E94-7123A15ADF1C}"/>
    <dgm:cxn modelId="{1ED062B9-2CDC-40DE-BECC-E846839B5E4D}" type="presOf" srcId="{B40F178D-AD31-47D4-8E62-EDC3E33C3A8B}" destId="{655AF1B0-31A3-481B-BD52-2CAFB5D7192F}" srcOrd="0" destOrd="0" presId="urn:microsoft.com/office/officeart/2005/8/layout/orgChart1"/>
    <dgm:cxn modelId="{0F8ADE86-46E8-482F-B340-985EF9EAEEF6}" srcId="{F2B4ACA7-AB34-4CF1-8EE2-B229585AE006}" destId="{C083F605-A5A1-446A-A1D1-4C2E499E5820}" srcOrd="4" destOrd="0" parTransId="{59C8A203-A16C-4461-9AE9-AE5D657F2067}" sibTransId="{0554050C-4857-4F53-99A2-17D0D05FBF82}"/>
    <dgm:cxn modelId="{AF737E29-5BC7-417B-A513-D69E4C1DB4F1}" type="presOf" srcId="{9C718002-E5AE-42FB-9795-58B2F8E373DC}" destId="{8B66B65F-2454-4788-84E7-D9F78E12A1A7}" srcOrd="0" destOrd="0" presId="urn:microsoft.com/office/officeart/2005/8/layout/orgChart1"/>
    <dgm:cxn modelId="{82654939-E32B-4714-A499-D87A23F3A3E8}" type="presOf" srcId="{E2793592-86F1-475C-B469-24256913FA2E}" destId="{CFF08D21-4469-4871-8A68-D33ACB34C586}" srcOrd="1" destOrd="0" presId="urn:microsoft.com/office/officeart/2005/8/layout/orgChart1"/>
    <dgm:cxn modelId="{BB0C64BF-4D1B-438D-B048-0944B9B1C4ED}" type="presOf" srcId="{3E0B1AEA-27FE-4E36-940E-0631F6D82A4A}" destId="{339DEC3B-D192-4A08-A73C-CC2DE6BFF3E2}" srcOrd="0" destOrd="0" presId="urn:microsoft.com/office/officeart/2005/8/layout/orgChart1"/>
    <dgm:cxn modelId="{20C5F1F4-6758-4F96-ABBE-F5C1E7662D70}" srcId="{F2B4ACA7-AB34-4CF1-8EE2-B229585AE006}" destId="{35786D1E-0F20-4115-86B1-22DACE34C2F5}" srcOrd="5" destOrd="0" parTransId="{403E8AD3-6900-48CB-8A4D-86CD383E7939}" sibTransId="{81BB9567-FDBB-4887-9F56-7E5D5B7608E3}"/>
    <dgm:cxn modelId="{9E3175E1-FE06-4213-9CFB-11FCC37E1E12}" type="presOf" srcId="{DEE6B22C-3A13-4140-B1F1-292C9EC05B94}" destId="{F3E4EF9A-ACCA-4CF0-8B0B-9A49D76CE3C2}" srcOrd="1" destOrd="0" presId="urn:microsoft.com/office/officeart/2005/8/layout/orgChart1"/>
    <dgm:cxn modelId="{D5E4B314-0D60-4762-9BBA-E1CCBDD2883F}" type="presOf" srcId="{F2B4ACA7-AB34-4CF1-8EE2-B229585AE006}" destId="{A3D3AD50-2BA8-4138-BD29-D597C963ABB4}" srcOrd="1" destOrd="0" presId="urn:microsoft.com/office/officeart/2005/8/layout/orgChart1"/>
    <dgm:cxn modelId="{99F0CC88-6D5F-4FCB-BA49-E34B76F3F6A7}" type="presOf" srcId="{C083F605-A5A1-446A-A1D1-4C2E499E5820}" destId="{1F70933B-FF1C-4F69-B214-1FA8FFC1F5F2}" srcOrd="0" destOrd="0" presId="urn:microsoft.com/office/officeart/2005/8/layout/orgChart1"/>
    <dgm:cxn modelId="{66DFF4C3-E3E3-49A4-940B-151E5AA9EA71}" srcId="{F2B4ACA7-AB34-4CF1-8EE2-B229585AE006}" destId="{4F4D62C8-C3D2-49D3-97A4-12B3438AFF60}" srcOrd="6" destOrd="0" parTransId="{438CCC2E-342D-4B36-9202-22DB099B8A77}" sibTransId="{889DC263-5050-4B8A-8D79-79ED7B30B799}"/>
    <dgm:cxn modelId="{96E962AA-601C-4028-A973-5259B60AB7FB}" type="presOf" srcId="{889ED675-33A7-42FA-8060-CB3B630D4F6D}" destId="{ADC63F3C-E762-41CE-B0F3-AE680235D005}" srcOrd="1" destOrd="0" presId="urn:microsoft.com/office/officeart/2005/8/layout/orgChart1"/>
    <dgm:cxn modelId="{9E5B9388-D0DF-44EE-819E-6E9DAEA00CEB}" type="presParOf" srcId="{8B66B65F-2454-4788-84E7-D9F78E12A1A7}" destId="{1785F524-F206-4295-B18E-C61FC549207B}" srcOrd="0" destOrd="0" presId="urn:microsoft.com/office/officeart/2005/8/layout/orgChart1"/>
    <dgm:cxn modelId="{0A69A5EB-936E-486D-A0AF-FD28D97D485C}" type="presParOf" srcId="{1785F524-F206-4295-B18E-C61FC549207B}" destId="{9E08FA76-2A10-4399-A4EA-FB3E83AADCC5}" srcOrd="0" destOrd="0" presId="urn:microsoft.com/office/officeart/2005/8/layout/orgChart1"/>
    <dgm:cxn modelId="{73838F65-D2E3-41C2-ABED-732B6076F89B}" type="presParOf" srcId="{9E08FA76-2A10-4399-A4EA-FB3E83AADCC5}" destId="{87F4B466-1844-4B67-9706-37106ED0BFE5}" srcOrd="0" destOrd="0" presId="urn:microsoft.com/office/officeart/2005/8/layout/orgChart1"/>
    <dgm:cxn modelId="{C82CE513-3E81-4960-B94A-DAEB9D7A273D}" type="presParOf" srcId="{9E08FA76-2A10-4399-A4EA-FB3E83AADCC5}" destId="{A3D3AD50-2BA8-4138-BD29-D597C963ABB4}" srcOrd="1" destOrd="0" presId="urn:microsoft.com/office/officeart/2005/8/layout/orgChart1"/>
    <dgm:cxn modelId="{B5F2B4FF-6CC9-418D-A9DF-92AC7D3C490C}" type="presParOf" srcId="{1785F524-F206-4295-B18E-C61FC549207B}" destId="{5AEC2844-64A1-4D63-A4F7-A5798D923C78}" srcOrd="1" destOrd="0" presId="urn:microsoft.com/office/officeart/2005/8/layout/orgChart1"/>
    <dgm:cxn modelId="{82D18505-4B33-451B-B973-9684F7D3CD16}" type="presParOf" srcId="{5AEC2844-64A1-4D63-A4F7-A5798D923C78}" destId="{16499C1D-10BE-4AD4-AA70-3C776668C1D7}" srcOrd="0" destOrd="0" presId="urn:microsoft.com/office/officeart/2005/8/layout/orgChart1"/>
    <dgm:cxn modelId="{21242DCE-23DC-4FE3-A971-388BDB87ECB7}" type="presParOf" srcId="{5AEC2844-64A1-4D63-A4F7-A5798D923C78}" destId="{D3B29E97-7776-414F-B39F-BEC0D33EE016}" srcOrd="1" destOrd="0" presId="urn:microsoft.com/office/officeart/2005/8/layout/orgChart1"/>
    <dgm:cxn modelId="{1B0D45B7-7BE2-42DD-82A3-AE13A6E05ADD}" type="presParOf" srcId="{D3B29E97-7776-414F-B39F-BEC0D33EE016}" destId="{88C20EAD-E0DA-4930-8F29-8287488DA758}" srcOrd="0" destOrd="0" presId="urn:microsoft.com/office/officeart/2005/8/layout/orgChart1"/>
    <dgm:cxn modelId="{0EC987A2-7644-466C-85B6-95E6F0F26059}" type="presParOf" srcId="{88C20EAD-E0DA-4930-8F29-8287488DA758}" destId="{1F70933B-FF1C-4F69-B214-1FA8FFC1F5F2}" srcOrd="0" destOrd="0" presId="urn:microsoft.com/office/officeart/2005/8/layout/orgChart1"/>
    <dgm:cxn modelId="{7E717061-FBC2-4CF5-B100-C80D48A638A8}" type="presParOf" srcId="{88C20EAD-E0DA-4930-8F29-8287488DA758}" destId="{7C2DFFD1-4F31-4954-BC43-F06C73E487C3}" srcOrd="1" destOrd="0" presId="urn:microsoft.com/office/officeart/2005/8/layout/orgChart1"/>
    <dgm:cxn modelId="{D59D68F8-2B6C-4B2E-8EBE-CF613C335386}" type="presParOf" srcId="{D3B29E97-7776-414F-B39F-BEC0D33EE016}" destId="{DCEDC218-0730-4980-9566-48CC8442FFCF}" srcOrd="1" destOrd="0" presId="urn:microsoft.com/office/officeart/2005/8/layout/orgChart1"/>
    <dgm:cxn modelId="{78122998-DF0A-4F7C-9147-CB9AADDCC80D}" type="presParOf" srcId="{D3B29E97-7776-414F-B39F-BEC0D33EE016}" destId="{6895FC37-B69D-4A83-AC10-343E93AF87DE}" srcOrd="2" destOrd="0" presId="urn:microsoft.com/office/officeart/2005/8/layout/orgChart1"/>
    <dgm:cxn modelId="{C184F743-76B8-49F9-988A-13312D537E9A}" type="presParOf" srcId="{5AEC2844-64A1-4D63-A4F7-A5798D923C78}" destId="{8978300C-F28C-4709-BCC9-3DEEF3300E50}" srcOrd="2" destOrd="0" presId="urn:microsoft.com/office/officeart/2005/8/layout/orgChart1"/>
    <dgm:cxn modelId="{7D6271B2-3222-43F9-BA4D-8CB50489F39F}" type="presParOf" srcId="{5AEC2844-64A1-4D63-A4F7-A5798D923C78}" destId="{C4272E9C-FE59-4F38-94DA-28A47F27205A}" srcOrd="3" destOrd="0" presId="urn:microsoft.com/office/officeart/2005/8/layout/orgChart1"/>
    <dgm:cxn modelId="{8049D59A-0008-4D9B-8446-A7188A1126AE}" type="presParOf" srcId="{C4272E9C-FE59-4F38-94DA-28A47F27205A}" destId="{B6304102-3840-4085-A734-09860FC5873D}" srcOrd="0" destOrd="0" presId="urn:microsoft.com/office/officeart/2005/8/layout/orgChart1"/>
    <dgm:cxn modelId="{B1CEEED9-8208-4C42-9098-F35AF2C5E3F6}" type="presParOf" srcId="{B6304102-3840-4085-A734-09860FC5873D}" destId="{A4E987CE-C217-4560-9F95-47C7DFE399CE}" srcOrd="0" destOrd="0" presId="urn:microsoft.com/office/officeart/2005/8/layout/orgChart1"/>
    <dgm:cxn modelId="{F25998B3-9392-4B12-94C1-72252DBFE375}" type="presParOf" srcId="{B6304102-3840-4085-A734-09860FC5873D}" destId="{A1D72D9A-1D55-48B9-B12D-96BC46FC2830}" srcOrd="1" destOrd="0" presId="urn:microsoft.com/office/officeart/2005/8/layout/orgChart1"/>
    <dgm:cxn modelId="{5FEB6CC7-1936-47AC-B6B2-F5833468AAE3}" type="presParOf" srcId="{C4272E9C-FE59-4F38-94DA-28A47F27205A}" destId="{A97F2F6E-B676-4AF8-8561-AE9CFEFAF9D0}" srcOrd="1" destOrd="0" presId="urn:microsoft.com/office/officeart/2005/8/layout/orgChart1"/>
    <dgm:cxn modelId="{29A99D24-59F8-40FC-BD61-26A363141EF1}" type="presParOf" srcId="{C4272E9C-FE59-4F38-94DA-28A47F27205A}" destId="{2ACDDE07-DA32-4BBE-8A69-5013E39F4AEA}" srcOrd="2" destOrd="0" presId="urn:microsoft.com/office/officeart/2005/8/layout/orgChart1"/>
    <dgm:cxn modelId="{C7732A27-0F76-4625-829A-8A9FFB884844}" type="presParOf" srcId="{5AEC2844-64A1-4D63-A4F7-A5798D923C78}" destId="{77F7070D-5A70-4251-BC52-F3ADE4F7A5A8}" srcOrd="4" destOrd="0" presId="urn:microsoft.com/office/officeart/2005/8/layout/orgChart1"/>
    <dgm:cxn modelId="{FFF3CE5C-97CA-49E1-8C5E-97ED22FC916D}" type="presParOf" srcId="{5AEC2844-64A1-4D63-A4F7-A5798D923C78}" destId="{F46AB26F-5F2E-45BC-86A4-2819098554E9}" srcOrd="5" destOrd="0" presId="urn:microsoft.com/office/officeart/2005/8/layout/orgChart1"/>
    <dgm:cxn modelId="{4C8FB594-3B88-44BE-9923-AEEC395579E0}" type="presParOf" srcId="{F46AB26F-5F2E-45BC-86A4-2819098554E9}" destId="{B138165D-D1B1-4879-999D-68A2B3751C0C}" srcOrd="0" destOrd="0" presId="urn:microsoft.com/office/officeart/2005/8/layout/orgChart1"/>
    <dgm:cxn modelId="{B8F317F7-ADA7-42FF-AEE6-18A113D4345B}" type="presParOf" srcId="{B138165D-D1B1-4879-999D-68A2B3751C0C}" destId="{013A6471-FE9E-4835-8E4E-A8BEE5671326}" srcOrd="0" destOrd="0" presId="urn:microsoft.com/office/officeart/2005/8/layout/orgChart1"/>
    <dgm:cxn modelId="{9E54324D-F158-4B09-A5F3-DE20F5E1614C}" type="presParOf" srcId="{B138165D-D1B1-4879-999D-68A2B3751C0C}" destId="{71FF3429-6A75-4398-84F3-F99D551FCBC0}" srcOrd="1" destOrd="0" presId="urn:microsoft.com/office/officeart/2005/8/layout/orgChart1"/>
    <dgm:cxn modelId="{18A433FB-63B3-4869-9D14-0BC9C7224536}" type="presParOf" srcId="{F46AB26F-5F2E-45BC-86A4-2819098554E9}" destId="{D511AA29-FC7A-4915-8DA2-6254418519C0}" srcOrd="1" destOrd="0" presId="urn:microsoft.com/office/officeart/2005/8/layout/orgChart1"/>
    <dgm:cxn modelId="{0E7BDEB8-5B7E-4654-A6B3-69CB10B4CD8D}" type="presParOf" srcId="{F46AB26F-5F2E-45BC-86A4-2819098554E9}" destId="{87F003F2-7B1C-401D-8C4B-20CD4A844AAA}" srcOrd="2" destOrd="0" presId="urn:microsoft.com/office/officeart/2005/8/layout/orgChart1"/>
    <dgm:cxn modelId="{8CF01EC0-73AB-4168-97A0-EFFDA3142D19}" type="presParOf" srcId="{1785F524-F206-4295-B18E-C61FC549207B}" destId="{47927AA6-1342-4C29-9C61-BDFCE5877C92}" srcOrd="2" destOrd="0" presId="urn:microsoft.com/office/officeart/2005/8/layout/orgChart1"/>
    <dgm:cxn modelId="{8FFADA5C-3D23-4362-83E6-4D0777CA7F65}" type="presParOf" srcId="{47927AA6-1342-4C29-9C61-BDFCE5877C92}" destId="{55F14513-ABAA-4347-ADA8-DEE97541D7B2}" srcOrd="0" destOrd="0" presId="urn:microsoft.com/office/officeart/2005/8/layout/orgChart1"/>
    <dgm:cxn modelId="{9A3F7278-B8E5-4F9B-9CB3-057497150F47}" type="presParOf" srcId="{47927AA6-1342-4C29-9C61-BDFCE5877C92}" destId="{2B7D540E-2295-49E1-8E3D-32E8286948C5}" srcOrd="1" destOrd="0" presId="urn:microsoft.com/office/officeart/2005/8/layout/orgChart1"/>
    <dgm:cxn modelId="{9856BA4B-AC97-400F-9810-C3AE0E84D941}" type="presParOf" srcId="{2B7D540E-2295-49E1-8E3D-32E8286948C5}" destId="{F9973AF0-8D66-4AED-9F07-5DF39736F4BE}" srcOrd="0" destOrd="0" presId="urn:microsoft.com/office/officeart/2005/8/layout/orgChart1"/>
    <dgm:cxn modelId="{E925BBB8-77B6-4666-8470-E19941949700}" type="presParOf" srcId="{F9973AF0-8D66-4AED-9F07-5DF39736F4BE}" destId="{6C37F9AC-32DB-4767-8175-D79A5872E9DD}" srcOrd="0" destOrd="0" presId="urn:microsoft.com/office/officeart/2005/8/layout/orgChart1"/>
    <dgm:cxn modelId="{FBB48178-F999-4AE9-845D-E2FA043C5048}" type="presParOf" srcId="{F9973AF0-8D66-4AED-9F07-5DF39736F4BE}" destId="{ADC63F3C-E762-41CE-B0F3-AE680235D005}" srcOrd="1" destOrd="0" presId="urn:microsoft.com/office/officeart/2005/8/layout/orgChart1"/>
    <dgm:cxn modelId="{49706E7F-50D4-4BBA-B36E-2A454DA3E4B0}" type="presParOf" srcId="{2B7D540E-2295-49E1-8E3D-32E8286948C5}" destId="{9715CD7D-E303-4A2A-ADC1-D967CD765E9F}" srcOrd="1" destOrd="0" presId="urn:microsoft.com/office/officeart/2005/8/layout/orgChart1"/>
    <dgm:cxn modelId="{E7CAA47D-D06F-41C1-9279-9F0823DB3E1C}" type="presParOf" srcId="{2B7D540E-2295-49E1-8E3D-32E8286948C5}" destId="{0C6C3ACB-B33F-4AE1-91D6-2C054385A620}" srcOrd="2" destOrd="0" presId="urn:microsoft.com/office/officeart/2005/8/layout/orgChart1"/>
    <dgm:cxn modelId="{1DD382E0-8396-4BC0-8057-C0125AAA0C83}" type="presParOf" srcId="{47927AA6-1342-4C29-9C61-BDFCE5877C92}" destId="{339DEC3B-D192-4A08-A73C-CC2DE6BFF3E2}" srcOrd="2" destOrd="0" presId="urn:microsoft.com/office/officeart/2005/8/layout/orgChart1"/>
    <dgm:cxn modelId="{8DA84228-7EE5-4795-AF7B-FD6BD7C71067}" type="presParOf" srcId="{47927AA6-1342-4C29-9C61-BDFCE5877C92}" destId="{13415EC5-EA38-4612-9075-D29303A1F367}" srcOrd="3" destOrd="0" presId="urn:microsoft.com/office/officeart/2005/8/layout/orgChart1"/>
    <dgm:cxn modelId="{4E2C013D-9356-4C8F-BF6B-E213B4BBF91D}" type="presParOf" srcId="{13415EC5-EA38-4612-9075-D29303A1F367}" destId="{836F200F-671A-4FDD-A9F1-5EB3B75F5326}" srcOrd="0" destOrd="0" presId="urn:microsoft.com/office/officeart/2005/8/layout/orgChart1"/>
    <dgm:cxn modelId="{79F89350-78E8-4984-BD10-0D6D378BA234}" type="presParOf" srcId="{836F200F-671A-4FDD-A9F1-5EB3B75F5326}" destId="{7998DFF1-0959-4685-9D6F-11B3BF8DB09F}" srcOrd="0" destOrd="0" presId="urn:microsoft.com/office/officeart/2005/8/layout/orgChart1"/>
    <dgm:cxn modelId="{74DBD6A0-8BF6-4F83-82F7-F496460971F3}" type="presParOf" srcId="{836F200F-671A-4FDD-A9F1-5EB3B75F5326}" destId="{F3E4EF9A-ACCA-4CF0-8B0B-9A49D76CE3C2}" srcOrd="1" destOrd="0" presId="urn:microsoft.com/office/officeart/2005/8/layout/orgChart1"/>
    <dgm:cxn modelId="{6AAB1C29-B359-4583-A781-A89442A60D08}" type="presParOf" srcId="{13415EC5-EA38-4612-9075-D29303A1F367}" destId="{CABBBBB8-1AC6-42B0-A6FC-20AE6A0195DA}" srcOrd="1" destOrd="0" presId="urn:microsoft.com/office/officeart/2005/8/layout/orgChart1"/>
    <dgm:cxn modelId="{47B82FA3-F280-43E1-A13F-813B0791BDBA}" type="presParOf" srcId="{13415EC5-EA38-4612-9075-D29303A1F367}" destId="{12633F1A-BD19-48C6-99B9-7EBBFB371DA8}" srcOrd="2" destOrd="0" presId="urn:microsoft.com/office/officeart/2005/8/layout/orgChart1"/>
    <dgm:cxn modelId="{7558FA6A-7E1F-452D-8481-FF6D44682FB1}" type="presParOf" srcId="{47927AA6-1342-4C29-9C61-BDFCE5877C92}" destId="{655AF1B0-31A3-481B-BD52-2CAFB5D7192F}" srcOrd="4" destOrd="0" presId="urn:microsoft.com/office/officeart/2005/8/layout/orgChart1"/>
    <dgm:cxn modelId="{F9995D86-96D8-4D01-B62B-F50547F5512D}" type="presParOf" srcId="{47927AA6-1342-4C29-9C61-BDFCE5877C92}" destId="{AF30F2C0-DA1F-41A1-9B86-613E1C47F96A}" srcOrd="5" destOrd="0" presId="urn:microsoft.com/office/officeart/2005/8/layout/orgChart1"/>
    <dgm:cxn modelId="{E95135AC-4273-4F11-9470-68F036B85511}" type="presParOf" srcId="{AF30F2C0-DA1F-41A1-9B86-613E1C47F96A}" destId="{92BA8F71-E98A-4A34-9A7E-98F928AA642C}" srcOrd="0" destOrd="0" presId="urn:microsoft.com/office/officeart/2005/8/layout/orgChart1"/>
    <dgm:cxn modelId="{293C0987-C4A4-4D78-99A9-5E9A937F2330}" type="presParOf" srcId="{92BA8F71-E98A-4A34-9A7E-98F928AA642C}" destId="{D2580CE7-0593-4D7A-9D1D-D98DF5E2E0CB}" srcOrd="0" destOrd="0" presId="urn:microsoft.com/office/officeart/2005/8/layout/orgChart1"/>
    <dgm:cxn modelId="{E9460E2E-3F6D-4C5E-BD4D-F75E605E7EEE}" type="presParOf" srcId="{92BA8F71-E98A-4A34-9A7E-98F928AA642C}" destId="{5D4F787B-A323-4F42-9D0E-9F487FD51770}" srcOrd="1" destOrd="0" presId="urn:microsoft.com/office/officeart/2005/8/layout/orgChart1"/>
    <dgm:cxn modelId="{B7BF31FC-6E6C-4602-926A-E17B0E952102}" type="presParOf" srcId="{AF30F2C0-DA1F-41A1-9B86-613E1C47F96A}" destId="{2B17FF51-9879-47EE-A4CA-19A8079A3B88}" srcOrd="1" destOrd="0" presId="urn:microsoft.com/office/officeart/2005/8/layout/orgChart1"/>
    <dgm:cxn modelId="{4E9EE562-0FA8-402B-BC5B-E8F93F333003}" type="presParOf" srcId="{AF30F2C0-DA1F-41A1-9B86-613E1C47F96A}" destId="{ED57A13D-EFAD-4BA6-9AE0-374DAB88D42D}" srcOrd="2" destOrd="0" presId="urn:microsoft.com/office/officeart/2005/8/layout/orgChart1"/>
    <dgm:cxn modelId="{1A698E64-EADE-4FA0-AD5C-2CF57BD1B81F}" type="presParOf" srcId="{47927AA6-1342-4C29-9C61-BDFCE5877C92}" destId="{DFA7A7A4-3527-41F0-8FCD-17E59FBD7E97}" srcOrd="6" destOrd="0" presId="urn:microsoft.com/office/officeart/2005/8/layout/orgChart1"/>
    <dgm:cxn modelId="{18B33232-2332-4890-80DD-EB4ABBCCD6EF}" type="presParOf" srcId="{47927AA6-1342-4C29-9C61-BDFCE5877C92}" destId="{CA41BF46-AA5B-4016-A114-FB71E9C8B028}" srcOrd="7" destOrd="0" presId="urn:microsoft.com/office/officeart/2005/8/layout/orgChart1"/>
    <dgm:cxn modelId="{150BF9E4-DAF9-4616-957B-334605940ACB}" type="presParOf" srcId="{CA41BF46-AA5B-4016-A114-FB71E9C8B028}" destId="{7110844B-668D-4B60-A029-CCD5F71C09E8}" srcOrd="0" destOrd="0" presId="urn:microsoft.com/office/officeart/2005/8/layout/orgChart1"/>
    <dgm:cxn modelId="{07817377-6F00-42E1-9C77-2CDB95EF8528}" type="presParOf" srcId="{7110844B-668D-4B60-A029-CCD5F71C09E8}" destId="{7B05BE88-3C3C-4EC8-86F0-539FAB9D055E}" srcOrd="0" destOrd="0" presId="urn:microsoft.com/office/officeart/2005/8/layout/orgChart1"/>
    <dgm:cxn modelId="{66F7AE33-2834-40FE-8B8A-448FA3CF0C5E}" type="presParOf" srcId="{7110844B-668D-4B60-A029-CCD5F71C09E8}" destId="{CFF08D21-4469-4871-8A68-D33ACB34C586}" srcOrd="1" destOrd="0" presId="urn:microsoft.com/office/officeart/2005/8/layout/orgChart1"/>
    <dgm:cxn modelId="{93B7E170-8981-4909-804D-7CC66345BD60}" type="presParOf" srcId="{CA41BF46-AA5B-4016-A114-FB71E9C8B028}" destId="{A0DC1AFD-C2C4-486A-A3BA-555B8034B0B5}" srcOrd="1" destOrd="0" presId="urn:microsoft.com/office/officeart/2005/8/layout/orgChart1"/>
    <dgm:cxn modelId="{E291E9DC-2A96-4249-8514-61F7B7A72C12}" type="presParOf" srcId="{CA41BF46-AA5B-4016-A114-FB71E9C8B028}" destId="{BE2CA252-8784-41D7-8B75-2E54EFF026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A1671A13-9C36-4048-9A5B-4BE81D6AEC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280CF7B-9C1F-4210-AD30-FB83C5C2EFF6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Director(a) Operativo(a) Zona Poniente</a:t>
          </a:r>
        </a:p>
        <a:p>
          <a:endParaRPr lang="es-ES" sz="1200" dirty="0"/>
        </a:p>
      </dgm:t>
    </dgm:pt>
    <dgm:pt modelId="{66D202FE-DA9C-4CAF-AE03-31512E206A1F}" type="parTrans" cxnId="{50B34A07-EE4D-4767-B39C-D5F49FC89F38}">
      <dgm:prSet/>
      <dgm:spPr/>
      <dgm:t>
        <a:bodyPr/>
        <a:lstStyle/>
        <a:p>
          <a:endParaRPr lang="es-ES" sz="1200"/>
        </a:p>
      </dgm:t>
    </dgm:pt>
    <dgm:pt modelId="{8B296350-012B-4E72-B5C0-3EBD885E839E}" type="sibTrans" cxnId="{50B34A07-EE4D-4767-B39C-D5F49FC89F38}">
      <dgm:prSet/>
      <dgm:spPr/>
      <dgm:t>
        <a:bodyPr/>
        <a:lstStyle/>
        <a:p>
          <a:endParaRPr lang="es-ES" sz="1200"/>
        </a:p>
      </dgm:t>
    </dgm:pt>
    <dgm:pt modelId="{0BFC3C4A-4155-4ECB-B949-6E05743EA9A2}" type="asst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Auxiliares</a:t>
          </a:r>
        </a:p>
      </dgm:t>
    </dgm:pt>
    <dgm:pt modelId="{D70E7A79-3770-401D-ADE6-ED9748504119}" type="parTrans" cxnId="{50E2AA0D-9C72-47E4-804C-65AA988C8451}">
      <dgm:prSet/>
      <dgm:spPr/>
      <dgm:t>
        <a:bodyPr/>
        <a:lstStyle/>
        <a:p>
          <a:endParaRPr lang="es-ES" sz="1200"/>
        </a:p>
      </dgm:t>
    </dgm:pt>
    <dgm:pt modelId="{300D7628-4EA3-4A8E-94DC-A0918F83B47D}" type="sibTrans" cxnId="{50E2AA0D-9C72-47E4-804C-65AA988C8451}">
      <dgm:prSet/>
      <dgm:spPr/>
      <dgm:t>
        <a:bodyPr/>
        <a:lstStyle/>
        <a:p>
          <a:endParaRPr lang="es-ES" sz="1200"/>
        </a:p>
      </dgm:t>
    </dgm:pt>
    <dgm:pt modelId="{AC332CF7-A112-48E2-9F19-46AF4A6821CB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Administrativo(a)</a:t>
          </a:r>
        </a:p>
      </dgm:t>
    </dgm:pt>
    <dgm:pt modelId="{2C97412E-F3F4-4ED3-8B43-50FB019EE6BC}" type="parTrans" cxnId="{0136F8BC-4611-46D7-B844-9E9446AC7B92}">
      <dgm:prSet/>
      <dgm:spPr/>
      <dgm:t>
        <a:bodyPr/>
        <a:lstStyle/>
        <a:p>
          <a:endParaRPr lang="es-ES" sz="1200"/>
        </a:p>
      </dgm:t>
    </dgm:pt>
    <dgm:pt modelId="{D2616750-9B59-4BD4-8AD6-7E41E44CBB98}" type="sibTrans" cxnId="{0136F8BC-4611-46D7-B844-9E9446AC7B92}">
      <dgm:prSet/>
      <dgm:spPr/>
      <dgm:t>
        <a:bodyPr/>
        <a:lstStyle/>
        <a:p>
          <a:endParaRPr lang="es-ES" sz="1200"/>
        </a:p>
      </dgm:t>
    </dgm:pt>
    <dgm:pt modelId="{E24C7DCD-7750-4DCE-A909-3DF19C07BFE5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Auxiliares Administrativos(as)</a:t>
          </a:r>
        </a:p>
      </dgm:t>
    </dgm:pt>
    <dgm:pt modelId="{0B0F3C54-8581-4A7D-A58E-83016161C26A}" type="parTrans" cxnId="{6386D8AD-239C-4569-BBF2-266AEC867934}">
      <dgm:prSet/>
      <dgm:spPr/>
      <dgm:t>
        <a:bodyPr/>
        <a:lstStyle/>
        <a:p>
          <a:endParaRPr lang="es-ES" sz="1200"/>
        </a:p>
      </dgm:t>
    </dgm:pt>
    <dgm:pt modelId="{44C879CA-7097-4336-AAC4-BF6955B4C3E8}" type="sibTrans" cxnId="{6386D8AD-239C-4569-BBF2-266AEC867934}">
      <dgm:prSet/>
      <dgm:spPr/>
      <dgm:t>
        <a:bodyPr/>
        <a:lstStyle/>
        <a:p>
          <a:endParaRPr lang="es-ES" sz="1200"/>
        </a:p>
      </dgm:t>
    </dgm:pt>
    <dgm:pt modelId="{6150D20B-AFAD-404B-832C-BBC0D635BA41}">
      <dgm:prSet custT="1"/>
      <dgm:spPr/>
      <dgm:t>
        <a:bodyPr/>
        <a:lstStyle/>
        <a:p>
          <a:r>
            <a:rPr lang="es-ES" sz="1200" dirty="0" smtClean="0"/>
            <a:t>Área de Almacén</a:t>
          </a:r>
          <a:endParaRPr lang="es-ES" sz="1200" dirty="0"/>
        </a:p>
      </dgm:t>
    </dgm:pt>
    <dgm:pt modelId="{9C477B3B-E6C4-439C-9144-C6B1198835FA}" type="parTrans" cxnId="{BF65E443-C5BF-45A5-B96E-83A0F23DBBEA}">
      <dgm:prSet/>
      <dgm:spPr/>
      <dgm:t>
        <a:bodyPr/>
        <a:lstStyle/>
        <a:p>
          <a:endParaRPr lang="es-ES" sz="1200"/>
        </a:p>
      </dgm:t>
    </dgm:pt>
    <dgm:pt modelId="{4D102269-F0AF-4998-8FB1-8F4C22B942D0}" type="sibTrans" cxnId="{BF65E443-C5BF-45A5-B96E-83A0F23DBBEA}">
      <dgm:prSet/>
      <dgm:spPr/>
      <dgm:t>
        <a:bodyPr/>
        <a:lstStyle/>
        <a:p>
          <a:endParaRPr lang="es-ES" sz="1200"/>
        </a:p>
      </dgm:t>
    </dgm:pt>
    <dgm:pt modelId="{90A37227-77D6-4F0E-A21A-0C5E70C97002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Área de</a:t>
          </a:r>
        </a:p>
        <a:p>
          <a:r>
            <a:rPr kumimoji="1" lang="es-MX" sz="1200" dirty="0" smtClean="0">
              <a:solidFill>
                <a:srgbClr val="000000"/>
              </a:solidFill>
              <a:latin typeface="+mn-lt"/>
            </a:rPr>
            <a:t>Taller Mecánico</a:t>
          </a:r>
          <a:endParaRPr lang="es-ES" sz="1200" dirty="0"/>
        </a:p>
      </dgm:t>
    </dgm:pt>
    <dgm:pt modelId="{5F2E066B-A8EB-4156-836E-20FE004C05CB}" type="parTrans" cxnId="{88AD8DED-0504-4E9A-BC21-143317A3E257}">
      <dgm:prSet/>
      <dgm:spPr/>
      <dgm:t>
        <a:bodyPr/>
        <a:lstStyle/>
        <a:p>
          <a:endParaRPr lang="es-ES" sz="1200"/>
        </a:p>
      </dgm:t>
    </dgm:pt>
    <dgm:pt modelId="{2393FC6A-B9AA-4BF8-B543-69205D71F2B6}" type="sibTrans" cxnId="{88AD8DED-0504-4E9A-BC21-143317A3E257}">
      <dgm:prSet/>
      <dgm:spPr/>
      <dgm:t>
        <a:bodyPr/>
        <a:lstStyle/>
        <a:p>
          <a:endParaRPr lang="es-ES" sz="1200"/>
        </a:p>
      </dgm:t>
    </dgm:pt>
    <dgm:pt modelId="{2298A4CA-9B6C-4C59-BAE5-8694E6D403BB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Imagen y Mantenimiento Urbano</a:t>
          </a:r>
        </a:p>
      </dgm:t>
    </dgm:pt>
    <dgm:pt modelId="{7471D27A-455A-43D3-9534-B9501F56C795}" type="parTrans" cxnId="{DB91FDD2-20D8-4E10-B531-176B259D81F9}">
      <dgm:prSet/>
      <dgm:spPr/>
      <dgm:t>
        <a:bodyPr/>
        <a:lstStyle/>
        <a:p>
          <a:endParaRPr lang="es-ES" sz="1200"/>
        </a:p>
      </dgm:t>
    </dgm:pt>
    <dgm:pt modelId="{06A7F8EA-FB0C-4434-A056-C6D4BB0C3D1E}" type="sibTrans" cxnId="{DB91FDD2-20D8-4E10-B531-176B259D81F9}">
      <dgm:prSet/>
      <dgm:spPr/>
      <dgm:t>
        <a:bodyPr/>
        <a:lstStyle/>
        <a:p>
          <a:endParaRPr lang="es-ES" sz="1200"/>
        </a:p>
      </dgm:t>
    </dgm:pt>
    <dgm:pt modelId="{2272E213-74DD-4DE5-AF9E-70B33A63FFD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Mantenimiento Vial</a:t>
          </a:r>
        </a:p>
      </dgm:t>
    </dgm:pt>
    <dgm:pt modelId="{C89663F3-4BA9-4D37-8815-7AFFE7A0BD1B}" type="parTrans" cxnId="{CC460159-ED43-4125-927F-AC010E469933}">
      <dgm:prSet/>
      <dgm:spPr/>
      <dgm:t>
        <a:bodyPr/>
        <a:lstStyle/>
        <a:p>
          <a:endParaRPr lang="es-ES" sz="1200"/>
        </a:p>
      </dgm:t>
    </dgm:pt>
    <dgm:pt modelId="{DCCA26ED-7B09-4075-BFBD-792933E45E20}" type="sibTrans" cxnId="{CC460159-ED43-4125-927F-AC010E469933}">
      <dgm:prSet/>
      <dgm:spPr/>
      <dgm:t>
        <a:bodyPr/>
        <a:lstStyle/>
        <a:p>
          <a:endParaRPr lang="es-ES" sz="1200"/>
        </a:p>
      </dgm:t>
    </dgm:pt>
    <dgm:pt modelId="{D2873533-0F7B-4D18-B600-0BF31F702213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Jefe(a) de Barrido Manual y Mecánico</a:t>
          </a:r>
        </a:p>
      </dgm:t>
    </dgm:pt>
    <dgm:pt modelId="{03F3A3FB-CB87-412A-9A61-48AB7D59795E}" type="parTrans" cxnId="{10FF4036-EEAD-4D44-B51B-578DF16A337A}">
      <dgm:prSet/>
      <dgm:spPr/>
      <dgm:t>
        <a:bodyPr/>
        <a:lstStyle/>
        <a:p>
          <a:endParaRPr lang="es-ES" sz="1200"/>
        </a:p>
      </dgm:t>
    </dgm:pt>
    <dgm:pt modelId="{41D9B133-7B47-4CAF-B62F-7C70B5269B62}" type="sibTrans" cxnId="{10FF4036-EEAD-4D44-B51B-578DF16A337A}">
      <dgm:prSet/>
      <dgm:spPr/>
      <dgm:t>
        <a:bodyPr/>
        <a:lstStyle/>
        <a:p>
          <a:endParaRPr lang="es-ES" sz="1200"/>
        </a:p>
      </dgm:t>
    </dgm:pt>
    <dgm:pt modelId="{0C44874E-9BEC-4547-902E-6A2FB605FBCB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Operativa</a:t>
          </a:r>
          <a:endParaRPr lang="es-ES" sz="1200" dirty="0"/>
        </a:p>
      </dgm:t>
    </dgm:pt>
    <dgm:pt modelId="{C3006E70-8C20-464D-9992-1D0711ADC9A1}" type="sibTrans" cxnId="{BAA41BF2-AF67-44FF-8A35-6F602E75D60E}">
      <dgm:prSet/>
      <dgm:spPr/>
      <dgm:t>
        <a:bodyPr/>
        <a:lstStyle/>
        <a:p>
          <a:endParaRPr lang="es-ES" sz="1200"/>
        </a:p>
      </dgm:t>
    </dgm:pt>
    <dgm:pt modelId="{4727F02A-90A8-4BF1-AE52-804AFFCDD0FD}" type="parTrans" cxnId="{BAA41BF2-AF67-44FF-8A35-6F602E75D60E}">
      <dgm:prSet/>
      <dgm:spPr/>
      <dgm:t>
        <a:bodyPr/>
        <a:lstStyle/>
        <a:p>
          <a:endParaRPr lang="es-ES" sz="1200"/>
        </a:p>
      </dgm:t>
    </dgm:pt>
    <dgm:pt modelId="{F15E2FA2-890B-4CE2-851B-76F76B692637}" type="pres">
      <dgm:prSet presAssocID="{A1671A13-9C36-4048-9A5B-4BE81D6AEC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41E7EA2-7117-4EF3-A80F-7BA9185218A5}" type="pres">
      <dgm:prSet presAssocID="{3280CF7B-9C1F-4210-AD30-FB83C5C2EFF6}" presName="hierRoot1" presStyleCnt="0">
        <dgm:presLayoutVars>
          <dgm:hierBranch val="init"/>
        </dgm:presLayoutVars>
      </dgm:prSet>
      <dgm:spPr/>
    </dgm:pt>
    <dgm:pt modelId="{02F266F7-DD89-47A4-B899-3540F73F1950}" type="pres">
      <dgm:prSet presAssocID="{3280CF7B-9C1F-4210-AD30-FB83C5C2EFF6}" presName="rootComposite1" presStyleCnt="0"/>
      <dgm:spPr/>
    </dgm:pt>
    <dgm:pt modelId="{53155679-8D17-4270-A0D6-9E12D09EA953}" type="pres">
      <dgm:prSet presAssocID="{3280CF7B-9C1F-4210-AD30-FB83C5C2EFF6}" presName="rootText1" presStyleLbl="node0" presStyleIdx="0" presStyleCnt="1" custScaleX="165653" custLinFactNeighborY="-42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43090E-F09D-4674-931B-853BB01904B5}" type="pres">
      <dgm:prSet presAssocID="{3280CF7B-9C1F-4210-AD30-FB83C5C2EFF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5AF8368-5582-4FFD-A5C0-6ED744BBDCCF}" type="pres">
      <dgm:prSet presAssocID="{3280CF7B-9C1F-4210-AD30-FB83C5C2EFF6}" presName="hierChild2" presStyleCnt="0"/>
      <dgm:spPr/>
    </dgm:pt>
    <dgm:pt modelId="{11F67513-C4BD-4DCB-983B-3430D4B8CE9A}" type="pres">
      <dgm:prSet presAssocID="{2C97412E-F3F4-4ED3-8B43-50FB019EE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FAA5C2F-ED56-4935-82AF-3DF8992FBFD7}" type="pres">
      <dgm:prSet presAssocID="{AC332CF7-A112-48E2-9F19-46AF4A6821CB}" presName="hierRoot2" presStyleCnt="0">
        <dgm:presLayoutVars>
          <dgm:hierBranch/>
        </dgm:presLayoutVars>
      </dgm:prSet>
      <dgm:spPr/>
    </dgm:pt>
    <dgm:pt modelId="{3AFAF91D-227C-427E-B820-EC1142DC9A23}" type="pres">
      <dgm:prSet presAssocID="{AC332CF7-A112-48E2-9F19-46AF4A6821CB}" presName="rootComposite" presStyleCnt="0"/>
      <dgm:spPr/>
    </dgm:pt>
    <dgm:pt modelId="{0E34EED5-2517-4FFA-94BE-1DB9119683DA}" type="pres">
      <dgm:prSet presAssocID="{AC332CF7-A112-48E2-9F19-46AF4A6821CB}" presName="rootText" presStyleLbl="node2" presStyleIdx="0" presStyleCnt="2" custScaleX="118209" custLinFactNeighborY="-28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0C949-1131-46F9-8CC4-5AE589DEE58B}" type="pres">
      <dgm:prSet presAssocID="{AC332CF7-A112-48E2-9F19-46AF4A6821CB}" presName="rootConnector" presStyleLbl="node2" presStyleIdx="0" presStyleCnt="2"/>
      <dgm:spPr/>
      <dgm:t>
        <a:bodyPr/>
        <a:lstStyle/>
        <a:p>
          <a:endParaRPr lang="es-ES"/>
        </a:p>
      </dgm:t>
    </dgm:pt>
    <dgm:pt modelId="{66F8C4FD-28B5-4763-A5DE-339E0F3CDFAD}" type="pres">
      <dgm:prSet presAssocID="{AC332CF7-A112-48E2-9F19-46AF4A6821CB}" presName="hierChild4" presStyleCnt="0"/>
      <dgm:spPr/>
    </dgm:pt>
    <dgm:pt modelId="{EF19D9D3-DBA2-410D-8520-97872800914D}" type="pres">
      <dgm:prSet presAssocID="{9C477B3B-E6C4-439C-9144-C6B1198835FA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A44671B-5857-4C2C-BDE1-CDD8E306667F}" type="pres">
      <dgm:prSet presAssocID="{6150D20B-AFAD-404B-832C-BBC0D635BA41}" presName="hierRoot2" presStyleCnt="0">
        <dgm:presLayoutVars>
          <dgm:hierBranch val="init"/>
        </dgm:presLayoutVars>
      </dgm:prSet>
      <dgm:spPr/>
    </dgm:pt>
    <dgm:pt modelId="{DB8832C5-2E2A-4B8E-9635-546A81F18A44}" type="pres">
      <dgm:prSet presAssocID="{6150D20B-AFAD-404B-832C-BBC0D635BA41}" presName="rootComposite" presStyleCnt="0"/>
      <dgm:spPr/>
    </dgm:pt>
    <dgm:pt modelId="{BFC61343-E3FC-4934-B4C0-365D68EADE2C}" type="pres">
      <dgm:prSet presAssocID="{6150D20B-AFAD-404B-832C-BBC0D635BA41}" presName="rootText" presStyleLbl="node3" presStyleIdx="0" presStyleCnt="5" custScaleX="97693" custScaleY="93095" custLinFactNeighborY="-23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6290D-78EC-43E1-B661-9623CEC15617}" type="pres">
      <dgm:prSet presAssocID="{6150D20B-AFAD-404B-832C-BBC0D635BA41}" presName="rootConnector" presStyleLbl="node3" presStyleIdx="0" presStyleCnt="5"/>
      <dgm:spPr/>
      <dgm:t>
        <a:bodyPr/>
        <a:lstStyle/>
        <a:p>
          <a:endParaRPr lang="es-ES"/>
        </a:p>
      </dgm:t>
    </dgm:pt>
    <dgm:pt modelId="{5E02E3B2-4DE8-4E86-A1B2-7F25D5E84D3A}" type="pres">
      <dgm:prSet presAssocID="{6150D20B-AFAD-404B-832C-BBC0D635BA41}" presName="hierChild4" presStyleCnt="0"/>
      <dgm:spPr/>
    </dgm:pt>
    <dgm:pt modelId="{4A34B9D0-F298-4FFF-A7A0-0E367FEEEF43}" type="pres">
      <dgm:prSet presAssocID="{6150D20B-AFAD-404B-832C-BBC0D635BA41}" presName="hierChild5" presStyleCnt="0"/>
      <dgm:spPr/>
    </dgm:pt>
    <dgm:pt modelId="{8D165AD6-CE5E-4F82-96A3-B178FAC3174E}" type="pres">
      <dgm:prSet presAssocID="{5F2E066B-A8EB-4156-836E-20FE004C05CB}" presName="Name35" presStyleLbl="parChTrans1D3" presStyleIdx="1" presStyleCnt="5"/>
      <dgm:spPr/>
      <dgm:t>
        <a:bodyPr/>
        <a:lstStyle/>
        <a:p>
          <a:endParaRPr lang="es-ES"/>
        </a:p>
      </dgm:t>
    </dgm:pt>
    <dgm:pt modelId="{E3FC55D9-544A-42A9-A1E0-A34CE3BD035B}" type="pres">
      <dgm:prSet presAssocID="{90A37227-77D6-4F0E-A21A-0C5E70C97002}" presName="hierRoot2" presStyleCnt="0">
        <dgm:presLayoutVars>
          <dgm:hierBranch val="init"/>
        </dgm:presLayoutVars>
      </dgm:prSet>
      <dgm:spPr/>
    </dgm:pt>
    <dgm:pt modelId="{75128468-9755-48EC-9108-DDD98856044A}" type="pres">
      <dgm:prSet presAssocID="{90A37227-77D6-4F0E-A21A-0C5E70C97002}" presName="rootComposite" presStyleCnt="0"/>
      <dgm:spPr/>
    </dgm:pt>
    <dgm:pt modelId="{449C00C0-1A9A-4CF9-A2A9-689818C00321}" type="pres">
      <dgm:prSet presAssocID="{90A37227-77D6-4F0E-A21A-0C5E70C97002}" presName="rootText" presStyleLbl="node3" presStyleIdx="1" presStyleCnt="5" custScaleX="97595" custScaleY="92924" custLinFactNeighborY="-23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689F73-0A1B-4A68-A84C-E20B5EB99A6B}" type="pres">
      <dgm:prSet presAssocID="{90A37227-77D6-4F0E-A21A-0C5E70C97002}" presName="rootConnector" presStyleLbl="node3" presStyleIdx="1" presStyleCnt="5"/>
      <dgm:spPr/>
      <dgm:t>
        <a:bodyPr/>
        <a:lstStyle/>
        <a:p>
          <a:endParaRPr lang="es-ES"/>
        </a:p>
      </dgm:t>
    </dgm:pt>
    <dgm:pt modelId="{730CE2CF-DF6D-4D09-9116-0307333E868E}" type="pres">
      <dgm:prSet presAssocID="{90A37227-77D6-4F0E-A21A-0C5E70C97002}" presName="hierChild4" presStyleCnt="0"/>
      <dgm:spPr/>
    </dgm:pt>
    <dgm:pt modelId="{64C58992-89B4-40AC-967D-3C3F1BE5DDCA}" type="pres">
      <dgm:prSet presAssocID="{90A37227-77D6-4F0E-A21A-0C5E70C97002}" presName="hierChild5" presStyleCnt="0"/>
      <dgm:spPr/>
    </dgm:pt>
    <dgm:pt modelId="{BA8ECE6C-83DF-4123-B304-ADDE1099F1BE}" type="pres">
      <dgm:prSet presAssocID="{AC332CF7-A112-48E2-9F19-46AF4A6821CB}" presName="hierChild5" presStyleCnt="0"/>
      <dgm:spPr/>
    </dgm:pt>
    <dgm:pt modelId="{37CF8E43-5FD1-45D7-BE68-169AE120325C}" type="pres">
      <dgm:prSet presAssocID="{4727F02A-90A8-4BF1-AE52-804AFFCDD0FD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2F89682-3628-4654-A3FE-C070115B829F}" type="pres">
      <dgm:prSet presAssocID="{0C44874E-9BEC-4547-902E-6A2FB605FBCB}" presName="hierRoot2" presStyleCnt="0">
        <dgm:presLayoutVars>
          <dgm:hierBranch val="hang"/>
        </dgm:presLayoutVars>
      </dgm:prSet>
      <dgm:spPr/>
    </dgm:pt>
    <dgm:pt modelId="{1EB3D237-E096-41E6-93A2-71AEC5DAB6CE}" type="pres">
      <dgm:prSet presAssocID="{0C44874E-9BEC-4547-902E-6A2FB605FBCB}" presName="rootComposite" presStyleCnt="0"/>
      <dgm:spPr/>
    </dgm:pt>
    <dgm:pt modelId="{A1AE9166-7747-4A74-9149-0CCFA41C33B9}" type="pres">
      <dgm:prSet presAssocID="{0C44874E-9BEC-4547-902E-6A2FB605FBCB}" presName="rootText" presStyleLbl="node2" presStyleIdx="1" presStyleCnt="2" custLinFactNeighborY="-28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7B75F4-213C-49C3-AC4D-D7672F298714}" type="pres">
      <dgm:prSet presAssocID="{0C44874E-9BEC-4547-902E-6A2FB605FBCB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FE91E2-DFDB-490C-B13E-84CDE0345A75}" type="pres">
      <dgm:prSet presAssocID="{0C44874E-9BEC-4547-902E-6A2FB605FBCB}" presName="hierChild4" presStyleCnt="0"/>
      <dgm:spPr/>
    </dgm:pt>
    <dgm:pt modelId="{FF202025-D99F-4601-B508-DF171A8DEB66}" type="pres">
      <dgm:prSet presAssocID="{7471D27A-455A-43D3-9534-B9501F56C795}" presName="Name48" presStyleLbl="parChTrans1D3" presStyleIdx="2" presStyleCnt="5"/>
      <dgm:spPr/>
      <dgm:t>
        <a:bodyPr/>
        <a:lstStyle/>
        <a:p>
          <a:endParaRPr lang="es-ES"/>
        </a:p>
      </dgm:t>
    </dgm:pt>
    <dgm:pt modelId="{599C30C9-0217-4597-9AE4-5D684B0C2D6B}" type="pres">
      <dgm:prSet presAssocID="{2298A4CA-9B6C-4C59-BAE5-8694E6D403BB}" presName="hierRoot2" presStyleCnt="0">
        <dgm:presLayoutVars>
          <dgm:hierBranch val="hang"/>
        </dgm:presLayoutVars>
      </dgm:prSet>
      <dgm:spPr/>
    </dgm:pt>
    <dgm:pt modelId="{8CE249D0-389F-492C-AA21-6CD0A511CDCF}" type="pres">
      <dgm:prSet presAssocID="{2298A4CA-9B6C-4C59-BAE5-8694E6D403BB}" presName="rootComposite" presStyleCnt="0"/>
      <dgm:spPr/>
    </dgm:pt>
    <dgm:pt modelId="{2C8D6B83-85C1-45CA-A790-C6C51AF215AE}" type="pres">
      <dgm:prSet presAssocID="{2298A4CA-9B6C-4C59-BAE5-8694E6D403BB}" presName="rootText" presStyleLbl="node3" presStyleIdx="2" presStyleCnt="5" custScaleX="112018" custScaleY="116720" custLinFactNeighborY="-11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35183-D8E0-40EA-876C-B212CC6994F8}" type="pres">
      <dgm:prSet presAssocID="{2298A4CA-9B6C-4C59-BAE5-8694E6D403BB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01D050-42E7-4D07-8AD6-031DF977A340}" type="pres">
      <dgm:prSet presAssocID="{2298A4CA-9B6C-4C59-BAE5-8694E6D403BB}" presName="hierChild4" presStyleCnt="0"/>
      <dgm:spPr/>
    </dgm:pt>
    <dgm:pt modelId="{0D70491C-11FB-48BB-81DF-783DCB0808F9}" type="pres">
      <dgm:prSet presAssocID="{2298A4CA-9B6C-4C59-BAE5-8694E6D403BB}" presName="hierChild5" presStyleCnt="0"/>
      <dgm:spPr/>
    </dgm:pt>
    <dgm:pt modelId="{203C52EB-4461-45B0-AFF5-8ECC6F4CA430}" type="pres">
      <dgm:prSet presAssocID="{C89663F3-4BA9-4D37-8815-7AFFE7A0BD1B}" presName="Name48" presStyleLbl="parChTrans1D3" presStyleIdx="3" presStyleCnt="5"/>
      <dgm:spPr/>
      <dgm:t>
        <a:bodyPr/>
        <a:lstStyle/>
        <a:p>
          <a:endParaRPr lang="es-ES"/>
        </a:p>
      </dgm:t>
    </dgm:pt>
    <dgm:pt modelId="{8F258FF7-0656-43D1-8E39-BEA6C4AB630F}" type="pres">
      <dgm:prSet presAssocID="{2272E213-74DD-4DE5-AF9E-70B33A63FFD4}" presName="hierRoot2" presStyleCnt="0">
        <dgm:presLayoutVars>
          <dgm:hierBranch val="hang"/>
        </dgm:presLayoutVars>
      </dgm:prSet>
      <dgm:spPr/>
    </dgm:pt>
    <dgm:pt modelId="{B8490E76-5F77-4013-B75F-82F7B661FA7E}" type="pres">
      <dgm:prSet presAssocID="{2272E213-74DD-4DE5-AF9E-70B33A63FFD4}" presName="rootComposite" presStyleCnt="0"/>
      <dgm:spPr/>
    </dgm:pt>
    <dgm:pt modelId="{29AC09B1-97B0-4A22-9D2F-7DD94058CA1C}" type="pres">
      <dgm:prSet presAssocID="{2272E213-74DD-4DE5-AF9E-70B33A63FFD4}" presName="rootText" presStyleLbl="node3" presStyleIdx="3" presStyleCnt="5" custScaleX="101362" custScaleY="116720" custLinFactNeighborY="-11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A3DCC-2E59-4A61-98CC-5AEC1C82ADE1}" type="pres">
      <dgm:prSet presAssocID="{2272E213-74DD-4DE5-AF9E-70B33A63FFD4}" presName="rootConnector" presStyleLbl="node3" presStyleIdx="3" presStyleCnt="5"/>
      <dgm:spPr/>
      <dgm:t>
        <a:bodyPr/>
        <a:lstStyle/>
        <a:p>
          <a:endParaRPr lang="es-ES"/>
        </a:p>
      </dgm:t>
    </dgm:pt>
    <dgm:pt modelId="{0B2B9130-0E28-449B-909C-289714A109CF}" type="pres">
      <dgm:prSet presAssocID="{2272E213-74DD-4DE5-AF9E-70B33A63FFD4}" presName="hierChild4" presStyleCnt="0"/>
      <dgm:spPr/>
    </dgm:pt>
    <dgm:pt modelId="{23B83FDB-E005-46DF-99CF-6C631DCACD1B}" type="pres">
      <dgm:prSet presAssocID="{2272E213-74DD-4DE5-AF9E-70B33A63FFD4}" presName="hierChild5" presStyleCnt="0"/>
      <dgm:spPr/>
    </dgm:pt>
    <dgm:pt modelId="{B8CF6662-AAC6-47A6-B7AD-717761DE3E06}" type="pres">
      <dgm:prSet presAssocID="{03F3A3FB-CB87-412A-9A61-48AB7D59795E}" presName="Name48" presStyleLbl="parChTrans1D3" presStyleIdx="4" presStyleCnt="5"/>
      <dgm:spPr/>
      <dgm:t>
        <a:bodyPr/>
        <a:lstStyle/>
        <a:p>
          <a:endParaRPr lang="es-ES"/>
        </a:p>
      </dgm:t>
    </dgm:pt>
    <dgm:pt modelId="{331A33D1-AD8F-40A1-B65E-2A20629E79C5}" type="pres">
      <dgm:prSet presAssocID="{D2873533-0F7B-4D18-B600-0BF31F702213}" presName="hierRoot2" presStyleCnt="0">
        <dgm:presLayoutVars>
          <dgm:hierBranch val="hang"/>
        </dgm:presLayoutVars>
      </dgm:prSet>
      <dgm:spPr/>
    </dgm:pt>
    <dgm:pt modelId="{2E08A78E-480D-4D4B-AE3A-3F3EBC0290D9}" type="pres">
      <dgm:prSet presAssocID="{D2873533-0F7B-4D18-B600-0BF31F702213}" presName="rootComposite" presStyleCnt="0"/>
      <dgm:spPr/>
    </dgm:pt>
    <dgm:pt modelId="{1DD5737E-2200-4C03-85B3-9CDCE8605B29}" type="pres">
      <dgm:prSet presAssocID="{D2873533-0F7B-4D18-B600-0BF31F702213}" presName="rootText" presStyleLbl="node3" presStyleIdx="4" presStyleCnt="5" custScaleX="112018" custScaleY="116720" custLinFactNeighborY="-11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74D757-8B0A-4EDA-AEDE-915EDBBBAF90}" type="pres">
      <dgm:prSet presAssocID="{D2873533-0F7B-4D18-B600-0BF31F702213}" presName="rootConnector" presStyleLbl="node3" presStyleIdx="4" presStyleCnt="5"/>
      <dgm:spPr/>
      <dgm:t>
        <a:bodyPr/>
        <a:lstStyle/>
        <a:p>
          <a:endParaRPr lang="es-ES"/>
        </a:p>
      </dgm:t>
    </dgm:pt>
    <dgm:pt modelId="{5F116945-629D-40FE-9792-146ECD621E92}" type="pres">
      <dgm:prSet presAssocID="{D2873533-0F7B-4D18-B600-0BF31F702213}" presName="hierChild4" presStyleCnt="0"/>
      <dgm:spPr/>
    </dgm:pt>
    <dgm:pt modelId="{00567A09-E7C0-483B-BEC1-41091BC75A47}" type="pres">
      <dgm:prSet presAssocID="{D2873533-0F7B-4D18-B600-0BF31F702213}" presName="hierChild5" presStyleCnt="0"/>
      <dgm:spPr/>
    </dgm:pt>
    <dgm:pt modelId="{EC4BD46D-88CC-45AD-983B-C14BB006E612}" type="pres">
      <dgm:prSet presAssocID="{0C44874E-9BEC-4547-902E-6A2FB605FBCB}" presName="hierChild5" presStyleCnt="0"/>
      <dgm:spPr/>
    </dgm:pt>
    <dgm:pt modelId="{E8CB04C5-0425-4E42-A51C-EE42C89CD5FB}" type="pres">
      <dgm:prSet presAssocID="{3280CF7B-9C1F-4210-AD30-FB83C5C2EFF6}" presName="hierChild3" presStyleCnt="0"/>
      <dgm:spPr/>
    </dgm:pt>
    <dgm:pt modelId="{3F38AE50-5CDA-49FC-80DD-FB51C94ABC05}" type="pres">
      <dgm:prSet presAssocID="{D70E7A79-3770-401D-ADE6-ED9748504119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CEF1143-F505-4023-B9CF-F18AA4D0F1E8}" type="pres">
      <dgm:prSet presAssocID="{0BFC3C4A-4155-4ECB-B949-6E05743EA9A2}" presName="hierRoot3" presStyleCnt="0">
        <dgm:presLayoutVars>
          <dgm:hierBranch val="init"/>
        </dgm:presLayoutVars>
      </dgm:prSet>
      <dgm:spPr/>
    </dgm:pt>
    <dgm:pt modelId="{87ABC377-2FB2-4A7A-9F05-159EEFB94B11}" type="pres">
      <dgm:prSet presAssocID="{0BFC3C4A-4155-4ECB-B949-6E05743EA9A2}" presName="rootComposite3" presStyleCnt="0"/>
      <dgm:spPr/>
    </dgm:pt>
    <dgm:pt modelId="{66C044EA-2F40-4DB3-928B-2BA1F952B6ED}" type="pres">
      <dgm:prSet presAssocID="{0BFC3C4A-4155-4ECB-B949-6E05743EA9A2}" presName="rootText3" presStyleLbl="asst1" presStyleIdx="0" presStyleCnt="2" custScaleX="124386" custScaleY="82645" custLinFactNeighborY="-2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10125A-537D-4626-AA28-C7EF6F6D9935}" type="pres">
      <dgm:prSet presAssocID="{0BFC3C4A-4155-4ECB-B949-6E05743EA9A2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0BA9C9-3F64-426A-811E-0E12EFB603C5}" type="pres">
      <dgm:prSet presAssocID="{0BFC3C4A-4155-4ECB-B949-6E05743EA9A2}" presName="hierChild6" presStyleCnt="0"/>
      <dgm:spPr/>
    </dgm:pt>
    <dgm:pt modelId="{AA5BAFC6-C368-46CA-B2D2-9FC3241D2202}" type="pres">
      <dgm:prSet presAssocID="{0BFC3C4A-4155-4ECB-B949-6E05743EA9A2}" presName="hierChild7" presStyleCnt="0"/>
      <dgm:spPr/>
    </dgm:pt>
    <dgm:pt modelId="{11ECE800-34FF-48F2-A9C0-6745F70CDBCE}" type="pres">
      <dgm:prSet presAssocID="{0B0F3C54-8581-4A7D-A58E-83016161C26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B17C6A8-403B-4960-8BF4-F2D55418F461}" type="pres">
      <dgm:prSet presAssocID="{E24C7DCD-7750-4DCE-A909-3DF19C07BFE5}" presName="hierRoot3" presStyleCnt="0">
        <dgm:presLayoutVars>
          <dgm:hierBranch val="init"/>
        </dgm:presLayoutVars>
      </dgm:prSet>
      <dgm:spPr/>
    </dgm:pt>
    <dgm:pt modelId="{A8BA3614-BADC-462B-9C55-4CA328E40C14}" type="pres">
      <dgm:prSet presAssocID="{E24C7DCD-7750-4DCE-A909-3DF19C07BFE5}" presName="rootComposite3" presStyleCnt="0"/>
      <dgm:spPr/>
    </dgm:pt>
    <dgm:pt modelId="{3C9A4FFD-391E-40E2-9D2D-3F839665323A}" type="pres">
      <dgm:prSet presAssocID="{E24C7DCD-7750-4DCE-A909-3DF19C07BFE5}" presName="rootText3" presStyleLbl="asst1" presStyleIdx="1" presStyleCnt="2" custScaleX="124386" custScaleY="82645" custLinFactNeighborY="-2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CD11-0674-44B1-B687-460CB493F49D}" type="pres">
      <dgm:prSet presAssocID="{E24C7DCD-7750-4DCE-A909-3DF19C07BFE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819EF-19D3-49F3-970A-4CCEC1BAC356}" type="pres">
      <dgm:prSet presAssocID="{E24C7DCD-7750-4DCE-A909-3DF19C07BFE5}" presName="hierChild6" presStyleCnt="0"/>
      <dgm:spPr/>
    </dgm:pt>
    <dgm:pt modelId="{3F3BD9A4-33D9-4A11-8913-9E5D8973E827}" type="pres">
      <dgm:prSet presAssocID="{E24C7DCD-7750-4DCE-A909-3DF19C07BFE5}" presName="hierChild7" presStyleCnt="0"/>
      <dgm:spPr/>
    </dgm:pt>
  </dgm:ptLst>
  <dgm:cxnLst>
    <dgm:cxn modelId="{1ACCF1F0-65BB-430F-9B7C-CB584EBEE991}" type="presOf" srcId="{A1671A13-9C36-4048-9A5B-4BE81D6AEC54}" destId="{F15E2FA2-890B-4CE2-851B-76F76B692637}" srcOrd="0" destOrd="0" presId="urn:microsoft.com/office/officeart/2005/8/layout/orgChart1"/>
    <dgm:cxn modelId="{88AD8DED-0504-4E9A-BC21-143317A3E257}" srcId="{AC332CF7-A112-48E2-9F19-46AF4A6821CB}" destId="{90A37227-77D6-4F0E-A21A-0C5E70C97002}" srcOrd="1" destOrd="0" parTransId="{5F2E066B-A8EB-4156-836E-20FE004C05CB}" sibTransId="{2393FC6A-B9AA-4BF8-B543-69205D71F2B6}"/>
    <dgm:cxn modelId="{20628867-43E6-49C3-9A69-D19858ED5156}" type="presOf" srcId="{2298A4CA-9B6C-4C59-BAE5-8694E6D403BB}" destId="{2C8D6B83-85C1-45CA-A790-C6C51AF215AE}" srcOrd="0" destOrd="0" presId="urn:microsoft.com/office/officeart/2005/8/layout/orgChart1"/>
    <dgm:cxn modelId="{9E7D976F-3A81-4727-9070-3A75C3931AC4}" type="presOf" srcId="{E24C7DCD-7750-4DCE-A909-3DF19C07BFE5}" destId="{3C9A4FFD-391E-40E2-9D2D-3F839665323A}" srcOrd="0" destOrd="0" presId="urn:microsoft.com/office/officeart/2005/8/layout/orgChart1"/>
    <dgm:cxn modelId="{50B34A07-EE4D-4767-B39C-D5F49FC89F38}" srcId="{A1671A13-9C36-4048-9A5B-4BE81D6AEC54}" destId="{3280CF7B-9C1F-4210-AD30-FB83C5C2EFF6}" srcOrd="0" destOrd="0" parTransId="{66D202FE-DA9C-4CAF-AE03-31512E206A1F}" sibTransId="{8B296350-012B-4E72-B5C0-3EBD885E839E}"/>
    <dgm:cxn modelId="{6B2B8532-FEF8-4054-A573-2372A7E01446}" type="presOf" srcId="{6150D20B-AFAD-404B-832C-BBC0D635BA41}" destId="{26C6290D-78EC-43E1-B661-9623CEC15617}" srcOrd="1" destOrd="0" presId="urn:microsoft.com/office/officeart/2005/8/layout/orgChart1"/>
    <dgm:cxn modelId="{C477351B-AFA2-44D8-AF9A-BB59A37E8127}" type="presOf" srcId="{3280CF7B-9C1F-4210-AD30-FB83C5C2EFF6}" destId="{3943090E-F09D-4674-931B-853BB01904B5}" srcOrd="1" destOrd="0" presId="urn:microsoft.com/office/officeart/2005/8/layout/orgChart1"/>
    <dgm:cxn modelId="{D48F5EA8-1704-405C-A7E7-180E55B5E05D}" type="presOf" srcId="{D2873533-0F7B-4D18-B600-0BF31F702213}" destId="{1DD5737E-2200-4C03-85B3-9CDCE8605B29}" srcOrd="0" destOrd="0" presId="urn:microsoft.com/office/officeart/2005/8/layout/orgChart1"/>
    <dgm:cxn modelId="{BAA41BF2-AF67-44FF-8A35-6F602E75D60E}" srcId="{3280CF7B-9C1F-4210-AD30-FB83C5C2EFF6}" destId="{0C44874E-9BEC-4547-902E-6A2FB605FBCB}" srcOrd="3" destOrd="0" parTransId="{4727F02A-90A8-4BF1-AE52-804AFFCDD0FD}" sibTransId="{C3006E70-8C20-464D-9992-1D0711ADC9A1}"/>
    <dgm:cxn modelId="{A2CE241A-D713-4207-B128-F48037F03757}" type="presOf" srcId="{90A37227-77D6-4F0E-A21A-0C5E70C97002}" destId="{AB689F73-0A1B-4A68-A84C-E20B5EB99A6B}" srcOrd="1" destOrd="0" presId="urn:microsoft.com/office/officeart/2005/8/layout/orgChart1"/>
    <dgm:cxn modelId="{3EC8A988-B03C-4D1A-8B60-151C4E77D24C}" type="presOf" srcId="{2C97412E-F3F4-4ED3-8B43-50FB019EE6BC}" destId="{11F67513-C4BD-4DCB-983B-3430D4B8CE9A}" srcOrd="0" destOrd="0" presId="urn:microsoft.com/office/officeart/2005/8/layout/orgChart1"/>
    <dgm:cxn modelId="{12F2908B-B894-4E88-B98E-D24E1BB37088}" type="presOf" srcId="{5F2E066B-A8EB-4156-836E-20FE004C05CB}" destId="{8D165AD6-CE5E-4F82-96A3-B178FAC3174E}" srcOrd="0" destOrd="0" presId="urn:microsoft.com/office/officeart/2005/8/layout/orgChart1"/>
    <dgm:cxn modelId="{8CEA8503-9DE0-4F85-8A50-D7AD821F31D5}" type="presOf" srcId="{2298A4CA-9B6C-4C59-BAE5-8694E6D403BB}" destId="{4D935183-D8E0-40EA-876C-B212CC6994F8}" srcOrd="1" destOrd="0" presId="urn:microsoft.com/office/officeart/2005/8/layout/orgChart1"/>
    <dgm:cxn modelId="{775C6E1E-87D7-4613-8E1E-1B0D8BF1D023}" type="presOf" srcId="{C89663F3-4BA9-4D37-8815-7AFFE7A0BD1B}" destId="{203C52EB-4461-45B0-AFF5-8ECC6F4CA430}" srcOrd="0" destOrd="0" presId="urn:microsoft.com/office/officeart/2005/8/layout/orgChart1"/>
    <dgm:cxn modelId="{EBF2F925-40FA-4838-BC15-6A54CCC7A727}" type="presOf" srcId="{3280CF7B-9C1F-4210-AD30-FB83C5C2EFF6}" destId="{53155679-8D17-4270-A0D6-9E12D09EA953}" srcOrd="0" destOrd="0" presId="urn:microsoft.com/office/officeart/2005/8/layout/orgChart1"/>
    <dgm:cxn modelId="{15BF27EF-44F4-480B-A13F-5D600400C54A}" type="presOf" srcId="{D70E7A79-3770-401D-ADE6-ED9748504119}" destId="{3F38AE50-5CDA-49FC-80DD-FB51C94ABC05}" srcOrd="0" destOrd="0" presId="urn:microsoft.com/office/officeart/2005/8/layout/orgChart1"/>
    <dgm:cxn modelId="{30F7CE1F-B3DA-4439-9A51-70B3042F3B36}" type="presOf" srcId="{0C44874E-9BEC-4547-902E-6A2FB605FBCB}" destId="{8A7B75F4-213C-49C3-AC4D-D7672F298714}" srcOrd="1" destOrd="0" presId="urn:microsoft.com/office/officeart/2005/8/layout/orgChart1"/>
    <dgm:cxn modelId="{C9F9DFEF-A3BA-4194-AB60-5220253589A6}" type="presOf" srcId="{7471D27A-455A-43D3-9534-B9501F56C795}" destId="{FF202025-D99F-4601-B508-DF171A8DEB66}" srcOrd="0" destOrd="0" presId="urn:microsoft.com/office/officeart/2005/8/layout/orgChart1"/>
    <dgm:cxn modelId="{10FF4036-EEAD-4D44-B51B-578DF16A337A}" srcId="{0C44874E-9BEC-4547-902E-6A2FB605FBCB}" destId="{D2873533-0F7B-4D18-B600-0BF31F702213}" srcOrd="2" destOrd="0" parTransId="{03F3A3FB-CB87-412A-9A61-48AB7D59795E}" sibTransId="{41D9B133-7B47-4CAF-B62F-7C70B5269B62}"/>
    <dgm:cxn modelId="{3EC35FF5-0C31-47FD-9845-421D9D838702}" type="presOf" srcId="{90A37227-77D6-4F0E-A21A-0C5E70C97002}" destId="{449C00C0-1A9A-4CF9-A2A9-689818C00321}" srcOrd="0" destOrd="0" presId="urn:microsoft.com/office/officeart/2005/8/layout/orgChart1"/>
    <dgm:cxn modelId="{3EC8CF6C-3F34-413D-8D87-DB288C4F9C6C}" type="presOf" srcId="{AC332CF7-A112-48E2-9F19-46AF4A6821CB}" destId="{0E34EED5-2517-4FFA-94BE-1DB9119683DA}" srcOrd="0" destOrd="0" presId="urn:microsoft.com/office/officeart/2005/8/layout/orgChart1"/>
    <dgm:cxn modelId="{95FD9373-3CED-4350-A1E9-B67145A3D4AA}" type="presOf" srcId="{6150D20B-AFAD-404B-832C-BBC0D635BA41}" destId="{BFC61343-E3FC-4934-B4C0-365D68EADE2C}" srcOrd="0" destOrd="0" presId="urn:microsoft.com/office/officeart/2005/8/layout/orgChart1"/>
    <dgm:cxn modelId="{50E2AA0D-9C72-47E4-804C-65AA988C8451}" srcId="{3280CF7B-9C1F-4210-AD30-FB83C5C2EFF6}" destId="{0BFC3C4A-4155-4ECB-B949-6E05743EA9A2}" srcOrd="0" destOrd="0" parTransId="{D70E7A79-3770-401D-ADE6-ED9748504119}" sibTransId="{300D7628-4EA3-4A8E-94DC-A0918F83B47D}"/>
    <dgm:cxn modelId="{3BD04C8C-FB89-492F-9F38-D972F7B31970}" type="presOf" srcId="{0BFC3C4A-4155-4ECB-B949-6E05743EA9A2}" destId="{66C044EA-2F40-4DB3-928B-2BA1F952B6ED}" srcOrd="0" destOrd="0" presId="urn:microsoft.com/office/officeart/2005/8/layout/orgChart1"/>
    <dgm:cxn modelId="{8D5380D3-6CCC-4350-A51F-3EB13A70339C}" type="presOf" srcId="{E24C7DCD-7750-4DCE-A909-3DF19C07BFE5}" destId="{05F6CD11-0674-44B1-B687-460CB493F49D}" srcOrd="1" destOrd="0" presId="urn:microsoft.com/office/officeart/2005/8/layout/orgChart1"/>
    <dgm:cxn modelId="{FB62027E-66B4-402B-966C-734232E08FA4}" type="presOf" srcId="{0C44874E-9BEC-4547-902E-6A2FB605FBCB}" destId="{A1AE9166-7747-4A74-9149-0CCFA41C33B9}" srcOrd="0" destOrd="0" presId="urn:microsoft.com/office/officeart/2005/8/layout/orgChart1"/>
    <dgm:cxn modelId="{EF0CD3CB-8DAD-427D-9EA2-E832FF198BB5}" type="presOf" srcId="{AC332CF7-A112-48E2-9F19-46AF4A6821CB}" destId="{1800C949-1131-46F9-8CC4-5AE589DEE58B}" srcOrd="1" destOrd="0" presId="urn:microsoft.com/office/officeart/2005/8/layout/orgChart1"/>
    <dgm:cxn modelId="{988476D6-77D9-4D4A-A7C4-B6B481BD3EC3}" type="presOf" srcId="{0BFC3C4A-4155-4ECB-B949-6E05743EA9A2}" destId="{8310125A-537D-4626-AA28-C7EF6F6D9935}" srcOrd="1" destOrd="0" presId="urn:microsoft.com/office/officeart/2005/8/layout/orgChart1"/>
    <dgm:cxn modelId="{4E6CDD04-59C2-4ABA-8059-61DFE46CC256}" type="presOf" srcId="{2272E213-74DD-4DE5-AF9E-70B33A63FFD4}" destId="{40AA3DCC-2E59-4A61-98CC-5AEC1C82ADE1}" srcOrd="1" destOrd="0" presId="urn:microsoft.com/office/officeart/2005/8/layout/orgChart1"/>
    <dgm:cxn modelId="{5E8DCC19-81F6-4202-A4B5-BBFF386E86D3}" type="presOf" srcId="{2272E213-74DD-4DE5-AF9E-70B33A63FFD4}" destId="{29AC09B1-97B0-4A22-9D2F-7DD94058CA1C}" srcOrd="0" destOrd="0" presId="urn:microsoft.com/office/officeart/2005/8/layout/orgChart1"/>
    <dgm:cxn modelId="{8407AE9D-6468-4025-A3F2-276C3220180F}" type="presOf" srcId="{0B0F3C54-8581-4A7D-A58E-83016161C26A}" destId="{11ECE800-34FF-48F2-A9C0-6745F70CDBCE}" srcOrd="0" destOrd="0" presId="urn:microsoft.com/office/officeart/2005/8/layout/orgChart1"/>
    <dgm:cxn modelId="{2E66C705-CD03-4B9C-A010-869065AD4010}" type="presOf" srcId="{03F3A3FB-CB87-412A-9A61-48AB7D59795E}" destId="{B8CF6662-AAC6-47A6-B7AD-717761DE3E06}" srcOrd="0" destOrd="0" presId="urn:microsoft.com/office/officeart/2005/8/layout/orgChart1"/>
    <dgm:cxn modelId="{6386D8AD-239C-4569-BBF2-266AEC867934}" srcId="{3280CF7B-9C1F-4210-AD30-FB83C5C2EFF6}" destId="{E24C7DCD-7750-4DCE-A909-3DF19C07BFE5}" srcOrd="1" destOrd="0" parTransId="{0B0F3C54-8581-4A7D-A58E-83016161C26A}" sibTransId="{44C879CA-7097-4336-AAC4-BF6955B4C3E8}"/>
    <dgm:cxn modelId="{0136F8BC-4611-46D7-B844-9E9446AC7B92}" srcId="{3280CF7B-9C1F-4210-AD30-FB83C5C2EFF6}" destId="{AC332CF7-A112-48E2-9F19-46AF4A6821CB}" srcOrd="2" destOrd="0" parTransId="{2C97412E-F3F4-4ED3-8B43-50FB019EE6BC}" sibTransId="{D2616750-9B59-4BD4-8AD6-7E41E44CBB98}"/>
    <dgm:cxn modelId="{0125A0FC-EC52-4A12-9C6C-39478B4F1432}" type="presOf" srcId="{9C477B3B-E6C4-439C-9144-C6B1198835FA}" destId="{EF19D9D3-DBA2-410D-8520-97872800914D}" srcOrd="0" destOrd="0" presId="urn:microsoft.com/office/officeart/2005/8/layout/orgChart1"/>
    <dgm:cxn modelId="{DB91FDD2-20D8-4E10-B531-176B259D81F9}" srcId="{0C44874E-9BEC-4547-902E-6A2FB605FBCB}" destId="{2298A4CA-9B6C-4C59-BAE5-8694E6D403BB}" srcOrd="0" destOrd="0" parTransId="{7471D27A-455A-43D3-9534-B9501F56C795}" sibTransId="{06A7F8EA-FB0C-4434-A056-C6D4BB0C3D1E}"/>
    <dgm:cxn modelId="{EE143D24-BCBE-4CDA-B90B-05D477F736FB}" type="presOf" srcId="{4727F02A-90A8-4BF1-AE52-804AFFCDD0FD}" destId="{37CF8E43-5FD1-45D7-BE68-169AE120325C}" srcOrd="0" destOrd="0" presId="urn:microsoft.com/office/officeart/2005/8/layout/orgChart1"/>
    <dgm:cxn modelId="{CC460159-ED43-4125-927F-AC010E469933}" srcId="{0C44874E-9BEC-4547-902E-6A2FB605FBCB}" destId="{2272E213-74DD-4DE5-AF9E-70B33A63FFD4}" srcOrd="1" destOrd="0" parTransId="{C89663F3-4BA9-4D37-8815-7AFFE7A0BD1B}" sibTransId="{DCCA26ED-7B09-4075-BFBD-792933E45E20}"/>
    <dgm:cxn modelId="{BF65E443-C5BF-45A5-B96E-83A0F23DBBEA}" srcId="{AC332CF7-A112-48E2-9F19-46AF4A6821CB}" destId="{6150D20B-AFAD-404B-832C-BBC0D635BA41}" srcOrd="0" destOrd="0" parTransId="{9C477B3B-E6C4-439C-9144-C6B1198835FA}" sibTransId="{4D102269-F0AF-4998-8FB1-8F4C22B942D0}"/>
    <dgm:cxn modelId="{616550A8-A1D3-4673-9B3A-8452DDA0973E}" type="presOf" srcId="{D2873533-0F7B-4D18-B600-0BF31F702213}" destId="{DC74D757-8B0A-4EDA-AEDE-915EDBBBAF90}" srcOrd="1" destOrd="0" presId="urn:microsoft.com/office/officeart/2005/8/layout/orgChart1"/>
    <dgm:cxn modelId="{AB859415-751E-429C-A049-C3D4538A2EA9}" type="presParOf" srcId="{F15E2FA2-890B-4CE2-851B-76F76B692637}" destId="{641E7EA2-7117-4EF3-A80F-7BA9185218A5}" srcOrd="0" destOrd="0" presId="urn:microsoft.com/office/officeart/2005/8/layout/orgChart1"/>
    <dgm:cxn modelId="{2089153C-0251-4729-AFE2-7982EFDF000F}" type="presParOf" srcId="{641E7EA2-7117-4EF3-A80F-7BA9185218A5}" destId="{02F266F7-DD89-47A4-B899-3540F73F1950}" srcOrd="0" destOrd="0" presId="urn:microsoft.com/office/officeart/2005/8/layout/orgChart1"/>
    <dgm:cxn modelId="{6ACB8FE2-4367-4FCC-A3E7-052A8040AED8}" type="presParOf" srcId="{02F266F7-DD89-47A4-B899-3540F73F1950}" destId="{53155679-8D17-4270-A0D6-9E12D09EA953}" srcOrd="0" destOrd="0" presId="urn:microsoft.com/office/officeart/2005/8/layout/orgChart1"/>
    <dgm:cxn modelId="{18C9F779-385E-4DEA-A4C3-82EE6C1CD011}" type="presParOf" srcId="{02F266F7-DD89-47A4-B899-3540F73F1950}" destId="{3943090E-F09D-4674-931B-853BB01904B5}" srcOrd="1" destOrd="0" presId="urn:microsoft.com/office/officeart/2005/8/layout/orgChart1"/>
    <dgm:cxn modelId="{91CCE9FA-7518-4161-ADCD-91374F595FB6}" type="presParOf" srcId="{641E7EA2-7117-4EF3-A80F-7BA9185218A5}" destId="{C5AF8368-5582-4FFD-A5C0-6ED744BBDCCF}" srcOrd="1" destOrd="0" presId="urn:microsoft.com/office/officeart/2005/8/layout/orgChart1"/>
    <dgm:cxn modelId="{A19DAE62-8FB4-4E2F-8934-AA40FB0CE2B8}" type="presParOf" srcId="{C5AF8368-5582-4FFD-A5C0-6ED744BBDCCF}" destId="{11F67513-C4BD-4DCB-983B-3430D4B8CE9A}" srcOrd="0" destOrd="0" presId="urn:microsoft.com/office/officeart/2005/8/layout/orgChart1"/>
    <dgm:cxn modelId="{6FC554F4-374A-4857-AB03-007DC680845D}" type="presParOf" srcId="{C5AF8368-5582-4FFD-A5C0-6ED744BBDCCF}" destId="{BFAA5C2F-ED56-4935-82AF-3DF8992FBFD7}" srcOrd="1" destOrd="0" presId="urn:microsoft.com/office/officeart/2005/8/layout/orgChart1"/>
    <dgm:cxn modelId="{9C4CC49E-835F-4387-B905-C2ACD9F84266}" type="presParOf" srcId="{BFAA5C2F-ED56-4935-82AF-3DF8992FBFD7}" destId="{3AFAF91D-227C-427E-B820-EC1142DC9A23}" srcOrd="0" destOrd="0" presId="urn:microsoft.com/office/officeart/2005/8/layout/orgChart1"/>
    <dgm:cxn modelId="{D32B2267-B48F-4496-AB82-2D0AB824CD12}" type="presParOf" srcId="{3AFAF91D-227C-427E-B820-EC1142DC9A23}" destId="{0E34EED5-2517-4FFA-94BE-1DB9119683DA}" srcOrd="0" destOrd="0" presId="urn:microsoft.com/office/officeart/2005/8/layout/orgChart1"/>
    <dgm:cxn modelId="{F1B72DA7-FE7D-4500-A82A-54CFAD8D4CFC}" type="presParOf" srcId="{3AFAF91D-227C-427E-B820-EC1142DC9A23}" destId="{1800C949-1131-46F9-8CC4-5AE589DEE58B}" srcOrd="1" destOrd="0" presId="urn:microsoft.com/office/officeart/2005/8/layout/orgChart1"/>
    <dgm:cxn modelId="{FCD96560-39BC-473B-8072-7954843E1136}" type="presParOf" srcId="{BFAA5C2F-ED56-4935-82AF-3DF8992FBFD7}" destId="{66F8C4FD-28B5-4763-A5DE-339E0F3CDFAD}" srcOrd="1" destOrd="0" presId="urn:microsoft.com/office/officeart/2005/8/layout/orgChart1"/>
    <dgm:cxn modelId="{26837B9B-EFFF-4D0D-8749-BC15E7C48E55}" type="presParOf" srcId="{66F8C4FD-28B5-4763-A5DE-339E0F3CDFAD}" destId="{EF19D9D3-DBA2-410D-8520-97872800914D}" srcOrd="0" destOrd="0" presId="urn:microsoft.com/office/officeart/2005/8/layout/orgChart1"/>
    <dgm:cxn modelId="{CCCD1283-D0A0-4FA3-B79D-21DE344637EF}" type="presParOf" srcId="{66F8C4FD-28B5-4763-A5DE-339E0F3CDFAD}" destId="{3A44671B-5857-4C2C-BDE1-CDD8E306667F}" srcOrd="1" destOrd="0" presId="urn:microsoft.com/office/officeart/2005/8/layout/orgChart1"/>
    <dgm:cxn modelId="{CF9BF029-3B51-4888-886B-45BA3A8C7806}" type="presParOf" srcId="{3A44671B-5857-4C2C-BDE1-CDD8E306667F}" destId="{DB8832C5-2E2A-4B8E-9635-546A81F18A44}" srcOrd="0" destOrd="0" presId="urn:microsoft.com/office/officeart/2005/8/layout/orgChart1"/>
    <dgm:cxn modelId="{F993095E-A65B-4CD2-B6C3-85C2148BC0AF}" type="presParOf" srcId="{DB8832C5-2E2A-4B8E-9635-546A81F18A44}" destId="{BFC61343-E3FC-4934-B4C0-365D68EADE2C}" srcOrd="0" destOrd="0" presId="urn:microsoft.com/office/officeart/2005/8/layout/orgChart1"/>
    <dgm:cxn modelId="{109DB8E2-D69F-444A-83F7-898452978DE6}" type="presParOf" srcId="{DB8832C5-2E2A-4B8E-9635-546A81F18A44}" destId="{26C6290D-78EC-43E1-B661-9623CEC15617}" srcOrd="1" destOrd="0" presId="urn:microsoft.com/office/officeart/2005/8/layout/orgChart1"/>
    <dgm:cxn modelId="{02948F7E-8FE5-4302-BD98-54B4FAA633AA}" type="presParOf" srcId="{3A44671B-5857-4C2C-BDE1-CDD8E306667F}" destId="{5E02E3B2-4DE8-4E86-A1B2-7F25D5E84D3A}" srcOrd="1" destOrd="0" presId="urn:microsoft.com/office/officeart/2005/8/layout/orgChart1"/>
    <dgm:cxn modelId="{D041E34C-0197-496E-BD8E-F040239B258E}" type="presParOf" srcId="{3A44671B-5857-4C2C-BDE1-CDD8E306667F}" destId="{4A34B9D0-F298-4FFF-A7A0-0E367FEEEF43}" srcOrd="2" destOrd="0" presId="urn:microsoft.com/office/officeart/2005/8/layout/orgChart1"/>
    <dgm:cxn modelId="{2D0A09F2-2BA4-4BF4-9820-5D919745FA04}" type="presParOf" srcId="{66F8C4FD-28B5-4763-A5DE-339E0F3CDFAD}" destId="{8D165AD6-CE5E-4F82-96A3-B178FAC3174E}" srcOrd="2" destOrd="0" presId="urn:microsoft.com/office/officeart/2005/8/layout/orgChart1"/>
    <dgm:cxn modelId="{1DE5AD25-BD66-407F-9F95-9FC6C3201633}" type="presParOf" srcId="{66F8C4FD-28B5-4763-A5DE-339E0F3CDFAD}" destId="{E3FC55D9-544A-42A9-A1E0-A34CE3BD035B}" srcOrd="3" destOrd="0" presId="urn:microsoft.com/office/officeart/2005/8/layout/orgChart1"/>
    <dgm:cxn modelId="{82CA5F5E-82BC-4884-B03A-1B93E219D5DE}" type="presParOf" srcId="{E3FC55D9-544A-42A9-A1E0-A34CE3BD035B}" destId="{75128468-9755-48EC-9108-DDD98856044A}" srcOrd="0" destOrd="0" presId="urn:microsoft.com/office/officeart/2005/8/layout/orgChart1"/>
    <dgm:cxn modelId="{F11ED82E-3918-41A7-ADC9-6F623CA16802}" type="presParOf" srcId="{75128468-9755-48EC-9108-DDD98856044A}" destId="{449C00C0-1A9A-4CF9-A2A9-689818C00321}" srcOrd="0" destOrd="0" presId="urn:microsoft.com/office/officeart/2005/8/layout/orgChart1"/>
    <dgm:cxn modelId="{D3558F5B-5A4B-47D0-A7DF-82A51F30CE4C}" type="presParOf" srcId="{75128468-9755-48EC-9108-DDD98856044A}" destId="{AB689F73-0A1B-4A68-A84C-E20B5EB99A6B}" srcOrd="1" destOrd="0" presId="urn:microsoft.com/office/officeart/2005/8/layout/orgChart1"/>
    <dgm:cxn modelId="{67269A03-A667-4905-BCA3-E9576FB86923}" type="presParOf" srcId="{E3FC55D9-544A-42A9-A1E0-A34CE3BD035B}" destId="{730CE2CF-DF6D-4D09-9116-0307333E868E}" srcOrd="1" destOrd="0" presId="urn:microsoft.com/office/officeart/2005/8/layout/orgChart1"/>
    <dgm:cxn modelId="{83EC6D43-A219-420C-9BC9-AFB15BC49983}" type="presParOf" srcId="{E3FC55D9-544A-42A9-A1E0-A34CE3BD035B}" destId="{64C58992-89B4-40AC-967D-3C3F1BE5DDCA}" srcOrd="2" destOrd="0" presId="urn:microsoft.com/office/officeart/2005/8/layout/orgChart1"/>
    <dgm:cxn modelId="{0912CAEF-26DD-45B6-9274-7D4EDE1D943E}" type="presParOf" srcId="{BFAA5C2F-ED56-4935-82AF-3DF8992FBFD7}" destId="{BA8ECE6C-83DF-4123-B304-ADDE1099F1BE}" srcOrd="2" destOrd="0" presId="urn:microsoft.com/office/officeart/2005/8/layout/orgChart1"/>
    <dgm:cxn modelId="{5FD01E4A-DFAD-45FC-8F07-60585272BEB4}" type="presParOf" srcId="{C5AF8368-5582-4FFD-A5C0-6ED744BBDCCF}" destId="{37CF8E43-5FD1-45D7-BE68-169AE120325C}" srcOrd="2" destOrd="0" presId="urn:microsoft.com/office/officeart/2005/8/layout/orgChart1"/>
    <dgm:cxn modelId="{E034B297-B9B7-410A-B1E3-12E3205BAE59}" type="presParOf" srcId="{C5AF8368-5582-4FFD-A5C0-6ED744BBDCCF}" destId="{E2F89682-3628-4654-A3FE-C070115B829F}" srcOrd="3" destOrd="0" presId="urn:microsoft.com/office/officeart/2005/8/layout/orgChart1"/>
    <dgm:cxn modelId="{1EC985A7-8DCF-4015-9A50-63B20510F3B7}" type="presParOf" srcId="{E2F89682-3628-4654-A3FE-C070115B829F}" destId="{1EB3D237-E096-41E6-93A2-71AEC5DAB6CE}" srcOrd="0" destOrd="0" presId="urn:microsoft.com/office/officeart/2005/8/layout/orgChart1"/>
    <dgm:cxn modelId="{689F78A8-4EC6-4B1A-AD7B-7B2662BEEFE8}" type="presParOf" srcId="{1EB3D237-E096-41E6-93A2-71AEC5DAB6CE}" destId="{A1AE9166-7747-4A74-9149-0CCFA41C33B9}" srcOrd="0" destOrd="0" presId="urn:microsoft.com/office/officeart/2005/8/layout/orgChart1"/>
    <dgm:cxn modelId="{9F082317-D014-40CE-B010-442A6EBDD438}" type="presParOf" srcId="{1EB3D237-E096-41E6-93A2-71AEC5DAB6CE}" destId="{8A7B75F4-213C-49C3-AC4D-D7672F298714}" srcOrd="1" destOrd="0" presId="urn:microsoft.com/office/officeart/2005/8/layout/orgChart1"/>
    <dgm:cxn modelId="{E9EA2B58-A49F-496F-9840-278DB2F33045}" type="presParOf" srcId="{E2F89682-3628-4654-A3FE-C070115B829F}" destId="{8BFE91E2-DFDB-490C-B13E-84CDE0345A75}" srcOrd="1" destOrd="0" presId="urn:microsoft.com/office/officeart/2005/8/layout/orgChart1"/>
    <dgm:cxn modelId="{C3DCCF69-D316-4A46-9B1A-E7E7D87E110D}" type="presParOf" srcId="{8BFE91E2-DFDB-490C-B13E-84CDE0345A75}" destId="{FF202025-D99F-4601-B508-DF171A8DEB66}" srcOrd="0" destOrd="0" presId="urn:microsoft.com/office/officeart/2005/8/layout/orgChart1"/>
    <dgm:cxn modelId="{3A37805C-0461-4C6B-BCE8-C3D5DB6A1528}" type="presParOf" srcId="{8BFE91E2-DFDB-490C-B13E-84CDE0345A75}" destId="{599C30C9-0217-4597-9AE4-5D684B0C2D6B}" srcOrd="1" destOrd="0" presId="urn:microsoft.com/office/officeart/2005/8/layout/orgChart1"/>
    <dgm:cxn modelId="{2C45C665-E377-4AEC-B1E4-49CB128540EE}" type="presParOf" srcId="{599C30C9-0217-4597-9AE4-5D684B0C2D6B}" destId="{8CE249D0-389F-492C-AA21-6CD0A511CDCF}" srcOrd="0" destOrd="0" presId="urn:microsoft.com/office/officeart/2005/8/layout/orgChart1"/>
    <dgm:cxn modelId="{4004B663-D7DB-4352-B9B4-BD947447C19E}" type="presParOf" srcId="{8CE249D0-389F-492C-AA21-6CD0A511CDCF}" destId="{2C8D6B83-85C1-45CA-A790-C6C51AF215AE}" srcOrd="0" destOrd="0" presId="urn:microsoft.com/office/officeart/2005/8/layout/orgChart1"/>
    <dgm:cxn modelId="{79F8A154-2B8B-4ED8-AECC-87AEF91A5A71}" type="presParOf" srcId="{8CE249D0-389F-492C-AA21-6CD0A511CDCF}" destId="{4D935183-D8E0-40EA-876C-B212CC6994F8}" srcOrd="1" destOrd="0" presId="urn:microsoft.com/office/officeart/2005/8/layout/orgChart1"/>
    <dgm:cxn modelId="{BD6A8118-B6F5-4237-8267-DD20A2BADAC5}" type="presParOf" srcId="{599C30C9-0217-4597-9AE4-5D684B0C2D6B}" destId="{8701D050-42E7-4D07-8AD6-031DF977A340}" srcOrd="1" destOrd="0" presId="urn:microsoft.com/office/officeart/2005/8/layout/orgChart1"/>
    <dgm:cxn modelId="{B3477E98-97C8-4A32-BD29-738320E5E1E3}" type="presParOf" srcId="{599C30C9-0217-4597-9AE4-5D684B0C2D6B}" destId="{0D70491C-11FB-48BB-81DF-783DCB0808F9}" srcOrd="2" destOrd="0" presId="urn:microsoft.com/office/officeart/2005/8/layout/orgChart1"/>
    <dgm:cxn modelId="{CD595F73-F60D-447E-8A50-E7C1D27A4433}" type="presParOf" srcId="{8BFE91E2-DFDB-490C-B13E-84CDE0345A75}" destId="{203C52EB-4461-45B0-AFF5-8ECC6F4CA430}" srcOrd="2" destOrd="0" presId="urn:microsoft.com/office/officeart/2005/8/layout/orgChart1"/>
    <dgm:cxn modelId="{8789E1F0-0A52-4B48-8656-E27C8D989984}" type="presParOf" srcId="{8BFE91E2-DFDB-490C-B13E-84CDE0345A75}" destId="{8F258FF7-0656-43D1-8E39-BEA6C4AB630F}" srcOrd="3" destOrd="0" presId="urn:microsoft.com/office/officeart/2005/8/layout/orgChart1"/>
    <dgm:cxn modelId="{ECF22EBB-EB23-4E8F-8030-9AEB0E11EDA0}" type="presParOf" srcId="{8F258FF7-0656-43D1-8E39-BEA6C4AB630F}" destId="{B8490E76-5F77-4013-B75F-82F7B661FA7E}" srcOrd="0" destOrd="0" presId="urn:microsoft.com/office/officeart/2005/8/layout/orgChart1"/>
    <dgm:cxn modelId="{CDA26922-C1C6-41DA-8E88-6DEDC28F8ED7}" type="presParOf" srcId="{B8490E76-5F77-4013-B75F-82F7B661FA7E}" destId="{29AC09B1-97B0-4A22-9D2F-7DD94058CA1C}" srcOrd="0" destOrd="0" presId="urn:microsoft.com/office/officeart/2005/8/layout/orgChart1"/>
    <dgm:cxn modelId="{F784181A-1D18-4C20-AEF6-C29D3D3FBA9D}" type="presParOf" srcId="{B8490E76-5F77-4013-B75F-82F7B661FA7E}" destId="{40AA3DCC-2E59-4A61-98CC-5AEC1C82ADE1}" srcOrd="1" destOrd="0" presId="urn:microsoft.com/office/officeart/2005/8/layout/orgChart1"/>
    <dgm:cxn modelId="{F9497B68-5114-442D-8280-CCF467120919}" type="presParOf" srcId="{8F258FF7-0656-43D1-8E39-BEA6C4AB630F}" destId="{0B2B9130-0E28-449B-909C-289714A109CF}" srcOrd="1" destOrd="0" presId="urn:microsoft.com/office/officeart/2005/8/layout/orgChart1"/>
    <dgm:cxn modelId="{BDAFD002-DE3E-4178-96D9-F389F2526A00}" type="presParOf" srcId="{8F258FF7-0656-43D1-8E39-BEA6C4AB630F}" destId="{23B83FDB-E005-46DF-99CF-6C631DCACD1B}" srcOrd="2" destOrd="0" presId="urn:microsoft.com/office/officeart/2005/8/layout/orgChart1"/>
    <dgm:cxn modelId="{FD5F19B5-121B-4B58-A877-ED5B3FF1D3A9}" type="presParOf" srcId="{8BFE91E2-DFDB-490C-B13E-84CDE0345A75}" destId="{B8CF6662-AAC6-47A6-B7AD-717761DE3E06}" srcOrd="4" destOrd="0" presId="urn:microsoft.com/office/officeart/2005/8/layout/orgChart1"/>
    <dgm:cxn modelId="{CDFCE38B-3F91-45E0-89FA-4EBD327A3004}" type="presParOf" srcId="{8BFE91E2-DFDB-490C-B13E-84CDE0345A75}" destId="{331A33D1-AD8F-40A1-B65E-2A20629E79C5}" srcOrd="5" destOrd="0" presId="urn:microsoft.com/office/officeart/2005/8/layout/orgChart1"/>
    <dgm:cxn modelId="{5E64E421-B18D-4255-BBAA-5AEE912FB5CB}" type="presParOf" srcId="{331A33D1-AD8F-40A1-B65E-2A20629E79C5}" destId="{2E08A78E-480D-4D4B-AE3A-3F3EBC0290D9}" srcOrd="0" destOrd="0" presId="urn:microsoft.com/office/officeart/2005/8/layout/orgChart1"/>
    <dgm:cxn modelId="{1FB66FC2-862C-4C4D-87FF-38C3947F9FF5}" type="presParOf" srcId="{2E08A78E-480D-4D4B-AE3A-3F3EBC0290D9}" destId="{1DD5737E-2200-4C03-85B3-9CDCE8605B29}" srcOrd="0" destOrd="0" presId="urn:microsoft.com/office/officeart/2005/8/layout/orgChart1"/>
    <dgm:cxn modelId="{D4EE498B-116D-49D3-8E9B-550E2B387CA2}" type="presParOf" srcId="{2E08A78E-480D-4D4B-AE3A-3F3EBC0290D9}" destId="{DC74D757-8B0A-4EDA-AEDE-915EDBBBAF90}" srcOrd="1" destOrd="0" presId="urn:microsoft.com/office/officeart/2005/8/layout/orgChart1"/>
    <dgm:cxn modelId="{70CD5BA8-0278-4F81-BE35-08A26998950A}" type="presParOf" srcId="{331A33D1-AD8F-40A1-B65E-2A20629E79C5}" destId="{5F116945-629D-40FE-9792-146ECD621E92}" srcOrd="1" destOrd="0" presId="urn:microsoft.com/office/officeart/2005/8/layout/orgChart1"/>
    <dgm:cxn modelId="{1C77169D-7DB1-450E-A68D-297F0FE35BFC}" type="presParOf" srcId="{331A33D1-AD8F-40A1-B65E-2A20629E79C5}" destId="{00567A09-E7C0-483B-BEC1-41091BC75A47}" srcOrd="2" destOrd="0" presId="urn:microsoft.com/office/officeart/2005/8/layout/orgChart1"/>
    <dgm:cxn modelId="{986AF2E2-B292-437D-BBED-4AA64D0B3592}" type="presParOf" srcId="{E2F89682-3628-4654-A3FE-C070115B829F}" destId="{EC4BD46D-88CC-45AD-983B-C14BB006E612}" srcOrd="2" destOrd="0" presId="urn:microsoft.com/office/officeart/2005/8/layout/orgChart1"/>
    <dgm:cxn modelId="{711CC772-E4B1-47F5-961D-89E2BE25636F}" type="presParOf" srcId="{641E7EA2-7117-4EF3-A80F-7BA9185218A5}" destId="{E8CB04C5-0425-4E42-A51C-EE42C89CD5FB}" srcOrd="2" destOrd="0" presId="urn:microsoft.com/office/officeart/2005/8/layout/orgChart1"/>
    <dgm:cxn modelId="{F0CB6308-4FA8-4584-B414-A48974AA90B6}" type="presParOf" srcId="{E8CB04C5-0425-4E42-A51C-EE42C89CD5FB}" destId="{3F38AE50-5CDA-49FC-80DD-FB51C94ABC05}" srcOrd="0" destOrd="0" presId="urn:microsoft.com/office/officeart/2005/8/layout/orgChart1"/>
    <dgm:cxn modelId="{FC46FA3E-A705-4420-BC33-663168904948}" type="presParOf" srcId="{E8CB04C5-0425-4E42-A51C-EE42C89CD5FB}" destId="{FCEF1143-F505-4023-B9CF-F18AA4D0F1E8}" srcOrd="1" destOrd="0" presId="urn:microsoft.com/office/officeart/2005/8/layout/orgChart1"/>
    <dgm:cxn modelId="{C3668264-4D9F-4010-A63D-83ACB7ADF7B4}" type="presParOf" srcId="{FCEF1143-F505-4023-B9CF-F18AA4D0F1E8}" destId="{87ABC377-2FB2-4A7A-9F05-159EEFB94B11}" srcOrd="0" destOrd="0" presId="urn:microsoft.com/office/officeart/2005/8/layout/orgChart1"/>
    <dgm:cxn modelId="{732F13E0-AE2C-4094-9AFC-3D40AD470C7D}" type="presParOf" srcId="{87ABC377-2FB2-4A7A-9F05-159EEFB94B11}" destId="{66C044EA-2F40-4DB3-928B-2BA1F952B6ED}" srcOrd="0" destOrd="0" presId="urn:microsoft.com/office/officeart/2005/8/layout/orgChart1"/>
    <dgm:cxn modelId="{0ED30D22-3FD2-4450-8331-FB6EE09675AC}" type="presParOf" srcId="{87ABC377-2FB2-4A7A-9F05-159EEFB94B11}" destId="{8310125A-537D-4626-AA28-C7EF6F6D9935}" srcOrd="1" destOrd="0" presId="urn:microsoft.com/office/officeart/2005/8/layout/orgChart1"/>
    <dgm:cxn modelId="{CCE45A39-E3EE-499A-BDED-B14725B38892}" type="presParOf" srcId="{FCEF1143-F505-4023-B9CF-F18AA4D0F1E8}" destId="{620BA9C9-3F64-426A-811E-0E12EFB603C5}" srcOrd="1" destOrd="0" presId="urn:microsoft.com/office/officeart/2005/8/layout/orgChart1"/>
    <dgm:cxn modelId="{01D9A04D-7260-4A24-9C29-078F2D586A73}" type="presParOf" srcId="{FCEF1143-F505-4023-B9CF-F18AA4D0F1E8}" destId="{AA5BAFC6-C368-46CA-B2D2-9FC3241D2202}" srcOrd="2" destOrd="0" presId="urn:microsoft.com/office/officeart/2005/8/layout/orgChart1"/>
    <dgm:cxn modelId="{3422E382-2DD3-4049-B600-A6192402016B}" type="presParOf" srcId="{E8CB04C5-0425-4E42-A51C-EE42C89CD5FB}" destId="{11ECE800-34FF-48F2-A9C0-6745F70CDBCE}" srcOrd="2" destOrd="0" presId="urn:microsoft.com/office/officeart/2005/8/layout/orgChart1"/>
    <dgm:cxn modelId="{62BCC396-3257-40A4-820A-2806AA815A7F}" type="presParOf" srcId="{E8CB04C5-0425-4E42-A51C-EE42C89CD5FB}" destId="{CB17C6A8-403B-4960-8BF4-F2D55418F461}" srcOrd="3" destOrd="0" presId="urn:microsoft.com/office/officeart/2005/8/layout/orgChart1"/>
    <dgm:cxn modelId="{BCE1E152-C5CC-425C-B071-FD791DE9D94F}" type="presParOf" srcId="{CB17C6A8-403B-4960-8BF4-F2D55418F461}" destId="{A8BA3614-BADC-462B-9C55-4CA328E40C14}" srcOrd="0" destOrd="0" presId="urn:microsoft.com/office/officeart/2005/8/layout/orgChart1"/>
    <dgm:cxn modelId="{F277F0A1-CCFD-419D-ADFE-68C403EF5EC2}" type="presParOf" srcId="{A8BA3614-BADC-462B-9C55-4CA328E40C14}" destId="{3C9A4FFD-391E-40E2-9D2D-3F839665323A}" srcOrd="0" destOrd="0" presId="urn:microsoft.com/office/officeart/2005/8/layout/orgChart1"/>
    <dgm:cxn modelId="{67461B55-D5E1-4056-884C-07E5C4258927}" type="presParOf" srcId="{A8BA3614-BADC-462B-9C55-4CA328E40C14}" destId="{05F6CD11-0674-44B1-B687-460CB493F49D}" srcOrd="1" destOrd="0" presId="urn:microsoft.com/office/officeart/2005/8/layout/orgChart1"/>
    <dgm:cxn modelId="{0E5C2C5D-26E4-4E5A-84D1-5F182410767F}" type="presParOf" srcId="{CB17C6A8-403B-4960-8BF4-F2D55418F461}" destId="{05E819EF-19D3-49F3-970A-4CCEC1BAC356}" srcOrd="1" destOrd="0" presId="urn:microsoft.com/office/officeart/2005/8/layout/orgChart1"/>
    <dgm:cxn modelId="{B75FA16D-6C6B-455B-B398-490BAFBE7B2E}" type="presParOf" srcId="{CB17C6A8-403B-4960-8BF4-F2D55418F461}" destId="{3F3BD9A4-33D9-4A11-8913-9E5D8973E8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A1671A13-9C36-4048-9A5B-4BE81D6AEC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332CF7-A112-48E2-9F19-46AF4A6821CB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Administrativo(a)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2C97412E-F3F4-4ED3-8B43-50FB019EE6BC}" type="parTrans" cxnId="{0136F8BC-4611-46D7-B844-9E9446AC7B92}">
      <dgm:prSet/>
      <dgm:spPr/>
      <dgm:t>
        <a:bodyPr/>
        <a:lstStyle/>
        <a:p>
          <a:endParaRPr lang="es-ES" sz="1200"/>
        </a:p>
      </dgm:t>
    </dgm:pt>
    <dgm:pt modelId="{D2616750-9B59-4BD4-8AD6-7E41E44CBB98}" type="sibTrans" cxnId="{0136F8BC-4611-46D7-B844-9E9446AC7B92}">
      <dgm:prSet/>
      <dgm:spPr/>
      <dgm:t>
        <a:bodyPr/>
        <a:lstStyle/>
        <a:p>
          <a:endParaRPr lang="es-ES" sz="1200"/>
        </a:p>
      </dgm:t>
    </dgm:pt>
    <dgm:pt modelId="{BFE35123-2604-4459-9CC1-F3184728CD7C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Inspector</a:t>
          </a:r>
        </a:p>
        <a:p>
          <a:endParaRPr lang="es-ES" sz="1200" dirty="0"/>
        </a:p>
      </dgm:t>
    </dgm:pt>
    <dgm:pt modelId="{19BD99F3-F62C-46E8-8037-8AD22D7D0C34}" type="parTrans" cxnId="{AA8B50FB-7B71-4279-AD41-FC6B57906F7E}">
      <dgm:prSet/>
      <dgm:spPr/>
      <dgm:t>
        <a:bodyPr/>
        <a:lstStyle/>
        <a:p>
          <a:endParaRPr lang="es-ES" sz="1200"/>
        </a:p>
      </dgm:t>
    </dgm:pt>
    <dgm:pt modelId="{1C46D1EB-0A94-4E73-B347-2325BC7C3450}" type="sibTrans" cxnId="{AA8B50FB-7B71-4279-AD41-FC6B57906F7E}">
      <dgm:prSet/>
      <dgm:spPr/>
      <dgm:t>
        <a:bodyPr/>
        <a:lstStyle/>
        <a:p>
          <a:endParaRPr lang="es-ES" sz="1200"/>
        </a:p>
      </dgm:t>
    </dgm:pt>
    <dgm:pt modelId="{11C99F9B-5AA0-45C0-AD77-BFFE6B46721D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Auxiliares Administrativos(as)</a:t>
          </a:r>
        </a:p>
        <a:p>
          <a:endParaRPr lang="es-ES" sz="1200" dirty="0"/>
        </a:p>
      </dgm:t>
    </dgm:pt>
    <dgm:pt modelId="{BC090917-906A-46F4-8A10-A27189BB1C50}" type="parTrans" cxnId="{D04E5509-387F-4BBD-BE77-8BA4408E4C11}">
      <dgm:prSet/>
      <dgm:spPr/>
      <dgm:t>
        <a:bodyPr/>
        <a:lstStyle/>
        <a:p>
          <a:endParaRPr lang="es-ES" sz="1200"/>
        </a:p>
      </dgm:t>
    </dgm:pt>
    <dgm:pt modelId="{9C245FC8-A147-4186-90A6-A69A10E49F25}" type="sibTrans" cxnId="{D04E5509-387F-4BBD-BE77-8BA4408E4C11}">
      <dgm:prSet/>
      <dgm:spPr/>
      <dgm:t>
        <a:bodyPr/>
        <a:lstStyle/>
        <a:p>
          <a:endParaRPr lang="es-ES" sz="1200"/>
        </a:p>
      </dgm:t>
    </dgm:pt>
    <dgm:pt modelId="{2425B21C-0C4D-474F-9ED2-B77458C7832B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Auxiliares</a:t>
          </a:r>
        </a:p>
      </dgm:t>
    </dgm:pt>
    <dgm:pt modelId="{C2D270E0-9B94-4397-89C8-9487AD73FDCD}" type="parTrans" cxnId="{5CEB785A-E425-4284-A506-E7883348E68E}">
      <dgm:prSet/>
      <dgm:spPr/>
      <dgm:t>
        <a:bodyPr/>
        <a:lstStyle/>
        <a:p>
          <a:endParaRPr lang="es-ES" sz="1200"/>
        </a:p>
      </dgm:t>
    </dgm:pt>
    <dgm:pt modelId="{35E44860-E40B-4EEE-ABA4-0823EB146F43}" type="sibTrans" cxnId="{5CEB785A-E425-4284-A506-E7883348E68E}">
      <dgm:prSet/>
      <dgm:spPr/>
      <dgm:t>
        <a:bodyPr/>
        <a:lstStyle/>
        <a:p>
          <a:endParaRPr lang="es-ES" sz="1200"/>
        </a:p>
      </dgm:t>
    </dgm:pt>
    <dgm:pt modelId="{3F6C6F7B-29F7-4A11-9EE9-C48B4F942E01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Operador(a) Radio Central</a:t>
          </a:r>
        </a:p>
        <a:p>
          <a:endParaRPr lang="es-ES" sz="1200" dirty="0"/>
        </a:p>
      </dgm:t>
    </dgm:pt>
    <dgm:pt modelId="{5F8351BE-5C87-43C0-9BC1-C1235E662A8D}" type="parTrans" cxnId="{EC2CF9C4-6048-492F-AFC6-9F3E38FC3D95}">
      <dgm:prSet/>
      <dgm:spPr/>
      <dgm:t>
        <a:bodyPr/>
        <a:lstStyle/>
        <a:p>
          <a:endParaRPr lang="es-ES" sz="1200"/>
        </a:p>
      </dgm:t>
    </dgm:pt>
    <dgm:pt modelId="{F137C085-9A35-4FD6-9200-3939B269ABF6}" type="sibTrans" cxnId="{EC2CF9C4-6048-492F-AFC6-9F3E38FC3D95}">
      <dgm:prSet/>
      <dgm:spPr/>
      <dgm:t>
        <a:bodyPr/>
        <a:lstStyle/>
        <a:p>
          <a:endParaRPr lang="es-ES" sz="1200"/>
        </a:p>
      </dgm:t>
    </dgm:pt>
    <dgm:pt modelId="{CDFE32C1-7D83-4665-8EC9-A5885B1AB3F2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Chofer</a:t>
          </a:r>
        </a:p>
        <a:p>
          <a:endParaRPr lang="es-ES" sz="1200" dirty="0"/>
        </a:p>
      </dgm:t>
    </dgm:pt>
    <dgm:pt modelId="{B44EAFF7-91B1-4917-BEE2-2C69E7C6645A}" type="parTrans" cxnId="{FECB3F09-F101-428F-8177-08C8F1A954F1}">
      <dgm:prSet/>
      <dgm:spPr/>
      <dgm:t>
        <a:bodyPr/>
        <a:lstStyle/>
        <a:p>
          <a:endParaRPr lang="es-ES" sz="1200"/>
        </a:p>
      </dgm:t>
    </dgm:pt>
    <dgm:pt modelId="{142ACFBE-53F9-454E-B2E0-6AE5DF094971}" type="sibTrans" cxnId="{FECB3F09-F101-428F-8177-08C8F1A954F1}">
      <dgm:prSet/>
      <dgm:spPr/>
      <dgm:t>
        <a:bodyPr/>
        <a:lstStyle/>
        <a:p>
          <a:endParaRPr lang="es-ES" sz="1200"/>
        </a:p>
      </dgm:t>
    </dgm:pt>
    <dgm:pt modelId="{7EB35E1D-78E5-40CC-A3A9-CB173B7BAA43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Encargado(a)</a:t>
          </a:r>
        </a:p>
        <a:p>
          <a:endParaRPr lang="es-ES" sz="1200" dirty="0"/>
        </a:p>
      </dgm:t>
    </dgm:pt>
    <dgm:pt modelId="{9E72DDBB-109C-4AF4-BA60-9DC70E7919D3}" type="parTrans" cxnId="{49345861-C820-4F1E-AF18-87C072E3F455}">
      <dgm:prSet/>
      <dgm:spPr/>
      <dgm:t>
        <a:bodyPr/>
        <a:lstStyle/>
        <a:p>
          <a:endParaRPr lang="es-ES" sz="1200"/>
        </a:p>
      </dgm:t>
    </dgm:pt>
    <dgm:pt modelId="{D76F560D-1739-40BE-820A-029B691B41E4}" type="sibTrans" cxnId="{49345861-C820-4F1E-AF18-87C072E3F455}">
      <dgm:prSet/>
      <dgm:spPr/>
      <dgm:t>
        <a:bodyPr/>
        <a:lstStyle/>
        <a:p>
          <a:endParaRPr lang="es-ES" sz="1200"/>
        </a:p>
      </dgm:t>
    </dgm:pt>
    <dgm:pt modelId="{BAD1EF58-20D8-4132-9377-5933B45BBE98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Intendentes </a:t>
          </a:r>
        </a:p>
      </dgm:t>
    </dgm:pt>
    <dgm:pt modelId="{45BF1B3D-2D26-4085-81C6-E521D181612F}" type="parTrans" cxnId="{AA395F2C-2A58-4732-AE17-275A61934771}">
      <dgm:prSet/>
      <dgm:spPr/>
      <dgm:t>
        <a:bodyPr/>
        <a:lstStyle/>
        <a:p>
          <a:endParaRPr lang="es-ES" sz="1200"/>
        </a:p>
      </dgm:t>
    </dgm:pt>
    <dgm:pt modelId="{BDE8BCA7-F986-4F35-80F5-D6CE51779F3E}" type="sibTrans" cxnId="{AA395F2C-2A58-4732-AE17-275A61934771}">
      <dgm:prSet/>
      <dgm:spPr/>
      <dgm:t>
        <a:bodyPr/>
        <a:lstStyle/>
        <a:p>
          <a:endParaRPr lang="es-ES" sz="1200"/>
        </a:p>
      </dgm:t>
    </dgm:pt>
    <dgm:pt modelId="{F15E2FA2-890B-4CE2-851B-76F76B692637}" type="pres">
      <dgm:prSet presAssocID="{A1671A13-9C36-4048-9A5B-4BE81D6AEC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61F77CE-99A4-4BF3-85A4-711DF57192CB}" type="pres">
      <dgm:prSet presAssocID="{AC332CF7-A112-48E2-9F19-46AF4A6821CB}" presName="hierRoot1" presStyleCnt="0">
        <dgm:presLayoutVars>
          <dgm:hierBranch val="init"/>
        </dgm:presLayoutVars>
      </dgm:prSet>
      <dgm:spPr/>
    </dgm:pt>
    <dgm:pt modelId="{3CF20925-606E-4B2A-82F2-1802B51CF0B3}" type="pres">
      <dgm:prSet presAssocID="{AC332CF7-A112-48E2-9F19-46AF4A6821CB}" presName="rootComposite1" presStyleCnt="0"/>
      <dgm:spPr/>
    </dgm:pt>
    <dgm:pt modelId="{0494900C-A9BA-4E22-8AD4-F99199E5E58C}" type="pres">
      <dgm:prSet presAssocID="{AC332CF7-A112-48E2-9F19-46AF4A6821CB}" presName="rootText1" presStyleLbl="node0" presStyleIdx="0" presStyleCnt="1" custScaleX="126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EF5303-A251-41A7-91AE-8AC297000659}" type="pres">
      <dgm:prSet presAssocID="{AC332CF7-A112-48E2-9F19-46AF4A6821C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222B94-F9D8-494E-8104-63B1AFD24CBE}" type="pres">
      <dgm:prSet presAssocID="{AC332CF7-A112-48E2-9F19-46AF4A6821CB}" presName="hierChild2" presStyleCnt="0"/>
      <dgm:spPr/>
    </dgm:pt>
    <dgm:pt modelId="{53225A98-E4C8-4223-A567-3044CD26FF71}" type="pres">
      <dgm:prSet presAssocID="{AC332CF7-A112-48E2-9F19-46AF4A6821CB}" presName="hierChild3" presStyleCnt="0"/>
      <dgm:spPr/>
    </dgm:pt>
    <dgm:pt modelId="{CB88FFBA-1B49-4455-B267-E67FB3F1624F}" type="pres">
      <dgm:prSet presAssocID="{19BD99F3-F62C-46E8-8037-8AD22D7D0C34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57B2EFBE-87BE-41FA-958E-8B8F35EC97E2}" type="pres">
      <dgm:prSet presAssocID="{BFE35123-2604-4459-9CC1-F3184728CD7C}" presName="hierRoot3" presStyleCnt="0">
        <dgm:presLayoutVars>
          <dgm:hierBranch val="init"/>
        </dgm:presLayoutVars>
      </dgm:prSet>
      <dgm:spPr/>
    </dgm:pt>
    <dgm:pt modelId="{DAB297E0-6B3A-4B18-BF96-64A3D4661FCF}" type="pres">
      <dgm:prSet presAssocID="{BFE35123-2604-4459-9CC1-F3184728CD7C}" presName="rootComposite3" presStyleCnt="0"/>
      <dgm:spPr/>
    </dgm:pt>
    <dgm:pt modelId="{3B77D30F-852B-48D6-8D64-E75CB9BBDB03}" type="pres">
      <dgm:prSet presAssocID="{BFE35123-2604-4459-9CC1-F3184728CD7C}" presName="rootText3" presStyleLbl="asst1" presStyleIdx="0" presStyleCnt="7" custScaleX="172107" custScaleY="96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28B178-AE80-4C55-ABB0-EF2C924C4BEA}" type="pres">
      <dgm:prSet presAssocID="{BFE35123-2604-4459-9CC1-F3184728CD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4EA1405A-177C-47FB-ADA2-ACCC3CFBB900}" type="pres">
      <dgm:prSet presAssocID="{BFE35123-2604-4459-9CC1-F3184728CD7C}" presName="hierChild6" presStyleCnt="0"/>
      <dgm:spPr/>
    </dgm:pt>
    <dgm:pt modelId="{3D0841E4-AC43-41D9-9105-B6057D62BD45}" type="pres">
      <dgm:prSet presAssocID="{BFE35123-2604-4459-9CC1-F3184728CD7C}" presName="hierChild7" presStyleCnt="0"/>
      <dgm:spPr/>
    </dgm:pt>
    <dgm:pt modelId="{EF54B729-52EE-4D97-9191-E3215925662C}" type="pres">
      <dgm:prSet presAssocID="{BC090917-906A-46F4-8A10-A27189BB1C50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EB82D573-35FC-4ED1-BB28-558930C40C91}" type="pres">
      <dgm:prSet presAssocID="{11C99F9B-5AA0-45C0-AD77-BFFE6B46721D}" presName="hierRoot3" presStyleCnt="0">
        <dgm:presLayoutVars>
          <dgm:hierBranch val="init"/>
        </dgm:presLayoutVars>
      </dgm:prSet>
      <dgm:spPr/>
    </dgm:pt>
    <dgm:pt modelId="{AA971B2D-701C-4DED-9799-64096CA8045B}" type="pres">
      <dgm:prSet presAssocID="{11C99F9B-5AA0-45C0-AD77-BFFE6B46721D}" presName="rootComposite3" presStyleCnt="0"/>
      <dgm:spPr/>
    </dgm:pt>
    <dgm:pt modelId="{2F30AFC2-7A8D-4597-BC79-CB90D946C64F}" type="pres">
      <dgm:prSet presAssocID="{11C99F9B-5AA0-45C0-AD77-BFFE6B46721D}" presName="rootText3" presStyleLbl="asst1" presStyleIdx="1" presStyleCnt="7" custScaleX="172107" custScaleY="96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7A0151-210D-48B5-A2DA-8B4EC35FD674}" type="pres">
      <dgm:prSet presAssocID="{11C99F9B-5AA0-45C0-AD77-BFFE6B46721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D24552AE-7A83-448C-9AE9-339B4FFBE731}" type="pres">
      <dgm:prSet presAssocID="{11C99F9B-5AA0-45C0-AD77-BFFE6B46721D}" presName="hierChild6" presStyleCnt="0"/>
      <dgm:spPr/>
    </dgm:pt>
    <dgm:pt modelId="{E309F2F5-0D53-477B-8A4E-903B68FC9218}" type="pres">
      <dgm:prSet presAssocID="{11C99F9B-5AA0-45C0-AD77-BFFE6B46721D}" presName="hierChild7" presStyleCnt="0"/>
      <dgm:spPr/>
    </dgm:pt>
    <dgm:pt modelId="{96EB81E5-A1A5-49CC-A4BC-79C9A81CA060}" type="pres">
      <dgm:prSet presAssocID="{C2D270E0-9B94-4397-89C8-9487AD73FDCD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E597E161-FA71-4FDF-AC03-C9D435E0EFE6}" type="pres">
      <dgm:prSet presAssocID="{2425B21C-0C4D-474F-9ED2-B77458C7832B}" presName="hierRoot3" presStyleCnt="0">
        <dgm:presLayoutVars>
          <dgm:hierBranch val="init"/>
        </dgm:presLayoutVars>
      </dgm:prSet>
      <dgm:spPr/>
    </dgm:pt>
    <dgm:pt modelId="{6AA28BC1-AAD6-471A-BE19-D36D81074E72}" type="pres">
      <dgm:prSet presAssocID="{2425B21C-0C4D-474F-9ED2-B77458C7832B}" presName="rootComposite3" presStyleCnt="0"/>
      <dgm:spPr/>
    </dgm:pt>
    <dgm:pt modelId="{C0CFA16F-9A63-4FF9-9BD0-98F92824B905}" type="pres">
      <dgm:prSet presAssocID="{2425B21C-0C4D-474F-9ED2-B77458C7832B}" presName="rootText3" presStyleLbl="asst1" presStyleIdx="2" presStyleCnt="7" custScaleX="172107" custScaleY="96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BC6AD6-14BB-4F26-B627-1ECFDCAD99BF}" type="pres">
      <dgm:prSet presAssocID="{2425B21C-0C4D-474F-9ED2-B77458C7832B}" presName="rootConnector3" presStyleLbl="asst1" presStyleIdx="2" presStyleCnt="7"/>
      <dgm:spPr/>
      <dgm:t>
        <a:bodyPr/>
        <a:lstStyle/>
        <a:p>
          <a:endParaRPr lang="es-ES"/>
        </a:p>
      </dgm:t>
    </dgm:pt>
    <dgm:pt modelId="{1984C69E-9E6D-485D-8DEC-385295D082FA}" type="pres">
      <dgm:prSet presAssocID="{2425B21C-0C4D-474F-9ED2-B77458C7832B}" presName="hierChild6" presStyleCnt="0"/>
      <dgm:spPr/>
    </dgm:pt>
    <dgm:pt modelId="{36EB4A2B-109F-4BF5-BDCF-9784B7739838}" type="pres">
      <dgm:prSet presAssocID="{2425B21C-0C4D-474F-9ED2-B77458C7832B}" presName="hierChild7" presStyleCnt="0"/>
      <dgm:spPr/>
    </dgm:pt>
    <dgm:pt modelId="{5E732C2F-5043-4C54-B7A3-6363B4998169}" type="pres">
      <dgm:prSet presAssocID="{5F8351BE-5C87-43C0-9BC1-C1235E662A8D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FA87F487-2501-49C4-AEA8-6BA372D2CA97}" type="pres">
      <dgm:prSet presAssocID="{3F6C6F7B-29F7-4A11-9EE9-C48B4F942E01}" presName="hierRoot3" presStyleCnt="0">
        <dgm:presLayoutVars>
          <dgm:hierBranch val="init"/>
        </dgm:presLayoutVars>
      </dgm:prSet>
      <dgm:spPr/>
    </dgm:pt>
    <dgm:pt modelId="{6E76101C-78F8-4E4A-8EB6-2D39B78E19B5}" type="pres">
      <dgm:prSet presAssocID="{3F6C6F7B-29F7-4A11-9EE9-C48B4F942E01}" presName="rootComposite3" presStyleCnt="0"/>
      <dgm:spPr/>
    </dgm:pt>
    <dgm:pt modelId="{14A5E5F3-43BA-4F30-85C6-E700BDF7C082}" type="pres">
      <dgm:prSet presAssocID="{3F6C6F7B-29F7-4A11-9EE9-C48B4F942E01}" presName="rootText3" presStyleLbl="asst1" presStyleIdx="3" presStyleCnt="7" custScaleX="172107" custScaleY="96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76E71-18CC-4082-A38F-37EEB17B8D0B}" type="pres">
      <dgm:prSet presAssocID="{3F6C6F7B-29F7-4A11-9EE9-C48B4F942E01}" presName="rootConnector3" presStyleLbl="asst1" presStyleIdx="3" presStyleCnt="7"/>
      <dgm:spPr/>
      <dgm:t>
        <a:bodyPr/>
        <a:lstStyle/>
        <a:p>
          <a:endParaRPr lang="es-ES"/>
        </a:p>
      </dgm:t>
    </dgm:pt>
    <dgm:pt modelId="{8654A3BC-EC19-426A-B73B-97F58040D924}" type="pres">
      <dgm:prSet presAssocID="{3F6C6F7B-29F7-4A11-9EE9-C48B4F942E01}" presName="hierChild6" presStyleCnt="0"/>
      <dgm:spPr/>
    </dgm:pt>
    <dgm:pt modelId="{519B1645-5C43-4C23-9672-2DF12A38B8A8}" type="pres">
      <dgm:prSet presAssocID="{3F6C6F7B-29F7-4A11-9EE9-C48B4F942E01}" presName="hierChild7" presStyleCnt="0"/>
      <dgm:spPr/>
    </dgm:pt>
    <dgm:pt modelId="{7225083C-9503-437A-A80E-8B6F9035CF5B}" type="pres">
      <dgm:prSet presAssocID="{B44EAFF7-91B1-4917-BEE2-2C69E7C6645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7D0A5A3-9B75-4C7D-826A-0C8D325D75C2}" type="pres">
      <dgm:prSet presAssocID="{CDFE32C1-7D83-4665-8EC9-A5885B1AB3F2}" presName="hierRoot3" presStyleCnt="0">
        <dgm:presLayoutVars>
          <dgm:hierBranch val="init"/>
        </dgm:presLayoutVars>
      </dgm:prSet>
      <dgm:spPr/>
    </dgm:pt>
    <dgm:pt modelId="{33530E78-B922-4BF9-9FE8-E2FF2583A204}" type="pres">
      <dgm:prSet presAssocID="{CDFE32C1-7D83-4665-8EC9-A5885B1AB3F2}" presName="rootComposite3" presStyleCnt="0"/>
      <dgm:spPr/>
    </dgm:pt>
    <dgm:pt modelId="{87F1C2CC-B9E1-4B5A-8D12-1821899F2E5E}" type="pres">
      <dgm:prSet presAssocID="{CDFE32C1-7D83-4665-8EC9-A5885B1AB3F2}" presName="rootText3" presStyleLbl="asst1" presStyleIdx="4" presStyleCnt="7" custScaleX="172107" custScaleY="96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63A8E7-677F-4B39-9861-43E7664ED10B}" type="pres">
      <dgm:prSet presAssocID="{CDFE32C1-7D83-4665-8EC9-A5885B1AB3F2}" presName="rootConnector3" presStyleLbl="asst1" presStyleIdx="4" presStyleCnt="7"/>
      <dgm:spPr/>
      <dgm:t>
        <a:bodyPr/>
        <a:lstStyle/>
        <a:p>
          <a:endParaRPr lang="es-ES"/>
        </a:p>
      </dgm:t>
    </dgm:pt>
    <dgm:pt modelId="{A55A577F-CEE4-431A-8BC2-B0D156290362}" type="pres">
      <dgm:prSet presAssocID="{CDFE32C1-7D83-4665-8EC9-A5885B1AB3F2}" presName="hierChild6" presStyleCnt="0"/>
      <dgm:spPr/>
    </dgm:pt>
    <dgm:pt modelId="{FB36BDFC-A173-42F5-94FB-26739B56FEA2}" type="pres">
      <dgm:prSet presAssocID="{CDFE32C1-7D83-4665-8EC9-A5885B1AB3F2}" presName="hierChild7" presStyleCnt="0"/>
      <dgm:spPr/>
    </dgm:pt>
    <dgm:pt modelId="{31B92A6D-4DED-4301-B5B6-17D9D4527B12}" type="pres">
      <dgm:prSet presAssocID="{9E72DDBB-109C-4AF4-BA60-9DC70E7919D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E1B28BF3-CD8C-4EB3-B4E5-D87CBC29D29B}" type="pres">
      <dgm:prSet presAssocID="{7EB35E1D-78E5-40CC-A3A9-CB173B7BAA43}" presName="hierRoot3" presStyleCnt="0">
        <dgm:presLayoutVars>
          <dgm:hierBranch val="init"/>
        </dgm:presLayoutVars>
      </dgm:prSet>
      <dgm:spPr/>
    </dgm:pt>
    <dgm:pt modelId="{533AA9A8-10A7-462D-9183-EE3DCD958D70}" type="pres">
      <dgm:prSet presAssocID="{7EB35E1D-78E5-40CC-A3A9-CB173B7BAA43}" presName="rootComposite3" presStyleCnt="0"/>
      <dgm:spPr/>
    </dgm:pt>
    <dgm:pt modelId="{E28A27FB-19DC-4F67-87DB-8703EFF4E535}" type="pres">
      <dgm:prSet presAssocID="{7EB35E1D-78E5-40CC-A3A9-CB173B7BAA43}" presName="rootText3" presStyleLbl="asst1" presStyleIdx="5" presStyleCnt="7" custScaleX="172107" custScaleY="96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70320C-655A-4535-95B3-1B1366F13855}" type="pres">
      <dgm:prSet presAssocID="{7EB35E1D-78E5-40CC-A3A9-CB173B7BAA43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57E2517-16D8-46E9-A58C-00E017587321}" type="pres">
      <dgm:prSet presAssocID="{7EB35E1D-78E5-40CC-A3A9-CB173B7BAA43}" presName="hierChild6" presStyleCnt="0"/>
      <dgm:spPr/>
    </dgm:pt>
    <dgm:pt modelId="{DB778B29-76C1-4F9B-BB2A-AEE80B6991A9}" type="pres">
      <dgm:prSet presAssocID="{7EB35E1D-78E5-40CC-A3A9-CB173B7BAA43}" presName="hierChild7" presStyleCnt="0"/>
      <dgm:spPr/>
    </dgm:pt>
    <dgm:pt modelId="{9B5C07E1-4E46-49FD-A41C-02A67F2F3EA5}" type="pres">
      <dgm:prSet presAssocID="{45BF1B3D-2D26-4085-81C6-E521D181612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BA85FE6-4EFB-42B2-AF6A-0939B2B2F478}" type="pres">
      <dgm:prSet presAssocID="{BAD1EF58-20D8-4132-9377-5933B45BBE98}" presName="hierRoot3" presStyleCnt="0">
        <dgm:presLayoutVars>
          <dgm:hierBranch val="init"/>
        </dgm:presLayoutVars>
      </dgm:prSet>
      <dgm:spPr/>
    </dgm:pt>
    <dgm:pt modelId="{BD39C839-055B-4495-9BBD-FFA814BD3AC2}" type="pres">
      <dgm:prSet presAssocID="{BAD1EF58-20D8-4132-9377-5933B45BBE98}" presName="rootComposite3" presStyleCnt="0"/>
      <dgm:spPr/>
    </dgm:pt>
    <dgm:pt modelId="{47E6AB97-15FD-415A-AD76-9591FB0C17B5}" type="pres">
      <dgm:prSet presAssocID="{BAD1EF58-20D8-4132-9377-5933B45BBE98}" presName="rootText3" presStyleLbl="asst1" presStyleIdx="6" presStyleCnt="7" custScaleX="172107" custScaleY="96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81B8B-7D70-429C-B9B0-1779FBE4AF4F}" type="pres">
      <dgm:prSet presAssocID="{BAD1EF58-20D8-4132-9377-5933B45BBE98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968FDAA-33BE-4803-984E-B82CD738A637}" type="pres">
      <dgm:prSet presAssocID="{BAD1EF58-20D8-4132-9377-5933B45BBE98}" presName="hierChild6" presStyleCnt="0"/>
      <dgm:spPr/>
    </dgm:pt>
    <dgm:pt modelId="{87C746B2-B5DD-41CC-B772-DEC5CDE64712}" type="pres">
      <dgm:prSet presAssocID="{BAD1EF58-20D8-4132-9377-5933B45BBE98}" presName="hierChild7" presStyleCnt="0"/>
      <dgm:spPr/>
    </dgm:pt>
  </dgm:ptLst>
  <dgm:cxnLst>
    <dgm:cxn modelId="{EC2CF9C4-6048-492F-AFC6-9F3E38FC3D95}" srcId="{AC332CF7-A112-48E2-9F19-46AF4A6821CB}" destId="{3F6C6F7B-29F7-4A11-9EE9-C48B4F942E01}" srcOrd="3" destOrd="0" parTransId="{5F8351BE-5C87-43C0-9BC1-C1235E662A8D}" sibTransId="{F137C085-9A35-4FD6-9200-3939B269ABF6}"/>
    <dgm:cxn modelId="{EAE67287-14E2-45DB-A260-4D82B6E40C89}" type="presOf" srcId="{B44EAFF7-91B1-4917-BEE2-2C69E7C6645A}" destId="{7225083C-9503-437A-A80E-8B6F9035CF5B}" srcOrd="0" destOrd="0" presId="urn:microsoft.com/office/officeart/2005/8/layout/orgChart1"/>
    <dgm:cxn modelId="{9F4F21F7-E9BA-43B9-8F36-0E637DBEE1B3}" type="presOf" srcId="{19BD99F3-F62C-46E8-8037-8AD22D7D0C34}" destId="{CB88FFBA-1B49-4455-B267-E67FB3F1624F}" srcOrd="0" destOrd="0" presId="urn:microsoft.com/office/officeart/2005/8/layout/orgChart1"/>
    <dgm:cxn modelId="{28E068D4-5B17-44F3-B135-D1E48D264E56}" type="presOf" srcId="{7EB35E1D-78E5-40CC-A3A9-CB173B7BAA43}" destId="{E28A27FB-19DC-4F67-87DB-8703EFF4E535}" srcOrd="0" destOrd="0" presId="urn:microsoft.com/office/officeart/2005/8/layout/orgChart1"/>
    <dgm:cxn modelId="{FD7967CB-D0F9-4C8E-B856-3760C640472D}" type="presOf" srcId="{5F8351BE-5C87-43C0-9BC1-C1235E662A8D}" destId="{5E732C2F-5043-4C54-B7A3-6363B4998169}" srcOrd="0" destOrd="0" presId="urn:microsoft.com/office/officeart/2005/8/layout/orgChart1"/>
    <dgm:cxn modelId="{37837D59-5C37-47DF-B379-B1B5BFA68C31}" type="presOf" srcId="{CDFE32C1-7D83-4665-8EC9-A5885B1AB3F2}" destId="{87F1C2CC-B9E1-4B5A-8D12-1821899F2E5E}" srcOrd="0" destOrd="0" presId="urn:microsoft.com/office/officeart/2005/8/layout/orgChart1"/>
    <dgm:cxn modelId="{AA8B50FB-7B71-4279-AD41-FC6B57906F7E}" srcId="{AC332CF7-A112-48E2-9F19-46AF4A6821CB}" destId="{BFE35123-2604-4459-9CC1-F3184728CD7C}" srcOrd="0" destOrd="0" parTransId="{19BD99F3-F62C-46E8-8037-8AD22D7D0C34}" sibTransId="{1C46D1EB-0A94-4E73-B347-2325BC7C3450}"/>
    <dgm:cxn modelId="{B64BF8AA-07A9-4378-B1B8-17E8610AED1C}" type="presOf" srcId="{AC332CF7-A112-48E2-9F19-46AF4A6821CB}" destId="{0494900C-A9BA-4E22-8AD4-F99199E5E58C}" srcOrd="0" destOrd="0" presId="urn:microsoft.com/office/officeart/2005/8/layout/orgChart1"/>
    <dgm:cxn modelId="{B9A9E86D-8EC3-4B86-9F44-5C681AAA50D2}" type="presOf" srcId="{2425B21C-0C4D-474F-9ED2-B77458C7832B}" destId="{44BC6AD6-14BB-4F26-B627-1ECFDCAD99BF}" srcOrd="1" destOrd="0" presId="urn:microsoft.com/office/officeart/2005/8/layout/orgChart1"/>
    <dgm:cxn modelId="{AA395F2C-2A58-4732-AE17-275A61934771}" srcId="{AC332CF7-A112-48E2-9F19-46AF4A6821CB}" destId="{BAD1EF58-20D8-4132-9377-5933B45BBE98}" srcOrd="6" destOrd="0" parTransId="{45BF1B3D-2D26-4085-81C6-E521D181612F}" sibTransId="{BDE8BCA7-F986-4F35-80F5-D6CE51779F3E}"/>
    <dgm:cxn modelId="{16AA50F1-9F4A-4DCD-A04A-BBA8D196CA05}" type="presOf" srcId="{11C99F9B-5AA0-45C0-AD77-BFFE6B46721D}" destId="{2F30AFC2-7A8D-4597-BC79-CB90D946C64F}" srcOrd="0" destOrd="0" presId="urn:microsoft.com/office/officeart/2005/8/layout/orgChart1"/>
    <dgm:cxn modelId="{B8CD8A62-28EC-47C5-BF52-D6253B5E70B9}" type="presOf" srcId="{CDFE32C1-7D83-4665-8EC9-A5885B1AB3F2}" destId="{D663A8E7-677F-4B39-9861-43E7664ED10B}" srcOrd="1" destOrd="0" presId="urn:microsoft.com/office/officeart/2005/8/layout/orgChart1"/>
    <dgm:cxn modelId="{82DFFD87-8E14-42D0-BAC7-FFE5E121250F}" type="presOf" srcId="{11C99F9B-5AA0-45C0-AD77-BFFE6B46721D}" destId="{5D7A0151-210D-48B5-A2DA-8B4EC35FD674}" srcOrd="1" destOrd="0" presId="urn:microsoft.com/office/officeart/2005/8/layout/orgChart1"/>
    <dgm:cxn modelId="{0AAF7D82-C4EC-4144-834B-96DE43F78CF8}" type="presOf" srcId="{BC090917-906A-46F4-8A10-A27189BB1C50}" destId="{EF54B729-52EE-4D97-9191-E3215925662C}" srcOrd="0" destOrd="0" presId="urn:microsoft.com/office/officeart/2005/8/layout/orgChart1"/>
    <dgm:cxn modelId="{A07955A1-6812-4FC7-92E6-850E93C8CB60}" type="presOf" srcId="{BAD1EF58-20D8-4132-9377-5933B45BBE98}" destId="{47E6AB97-15FD-415A-AD76-9591FB0C17B5}" srcOrd="0" destOrd="0" presId="urn:microsoft.com/office/officeart/2005/8/layout/orgChart1"/>
    <dgm:cxn modelId="{371923D3-76E8-43A7-8B70-9B1C30932CC6}" type="presOf" srcId="{3F6C6F7B-29F7-4A11-9EE9-C48B4F942E01}" destId="{26576E71-18CC-4082-A38F-37EEB17B8D0B}" srcOrd="1" destOrd="0" presId="urn:microsoft.com/office/officeart/2005/8/layout/orgChart1"/>
    <dgm:cxn modelId="{02DF7593-0EC7-4D78-A97B-78ABA820441F}" type="presOf" srcId="{BAD1EF58-20D8-4132-9377-5933B45BBE98}" destId="{B2681B8B-7D70-429C-B9B0-1779FBE4AF4F}" srcOrd="1" destOrd="0" presId="urn:microsoft.com/office/officeart/2005/8/layout/orgChart1"/>
    <dgm:cxn modelId="{D25DC1EB-DCA2-4A62-8D53-08753972DCC6}" type="presOf" srcId="{BFE35123-2604-4459-9CC1-F3184728CD7C}" destId="{5E28B178-AE80-4C55-ABB0-EF2C924C4BEA}" srcOrd="1" destOrd="0" presId="urn:microsoft.com/office/officeart/2005/8/layout/orgChart1"/>
    <dgm:cxn modelId="{AB496286-FD7E-45E9-9A36-53BC13AA3B07}" type="presOf" srcId="{9E72DDBB-109C-4AF4-BA60-9DC70E7919D3}" destId="{31B92A6D-4DED-4301-B5B6-17D9D4527B12}" srcOrd="0" destOrd="0" presId="urn:microsoft.com/office/officeart/2005/8/layout/orgChart1"/>
    <dgm:cxn modelId="{A22D0437-FC34-46F7-A86A-A59D640901B8}" type="presOf" srcId="{45BF1B3D-2D26-4085-81C6-E521D181612F}" destId="{9B5C07E1-4E46-49FD-A41C-02A67F2F3EA5}" srcOrd="0" destOrd="0" presId="urn:microsoft.com/office/officeart/2005/8/layout/orgChart1"/>
    <dgm:cxn modelId="{59093053-E797-42D1-9FED-E4B4F9050B9E}" type="presOf" srcId="{7EB35E1D-78E5-40CC-A3A9-CB173B7BAA43}" destId="{9970320C-655A-4535-95B3-1B1366F13855}" srcOrd="1" destOrd="0" presId="urn:microsoft.com/office/officeart/2005/8/layout/orgChart1"/>
    <dgm:cxn modelId="{4E123C19-3F9A-443F-BC03-CA7276895334}" type="presOf" srcId="{2425B21C-0C4D-474F-9ED2-B77458C7832B}" destId="{C0CFA16F-9A63-4FF9-9BD0-98F92824B905}" srcOrd="0" destOrd="0" presId="urn:microsoft.com/office/officeart/2005/8/layout/orgChart1"/>
    <dgm:cxn modelId="{1ACCF1F0-65BB-430F-9B7C-CB584EBEE991}" type="presOf" srcId="{A1671A13-9C36-4048-9A5B-4BE81D6AEC54}" destId="{F15E2FA2-890B-4CE2-851B-76F76B692637}" srcOrd="0" destOrd="0" presId="urn:microsoft.com/office/officeart/2005/8/layout/orgChart1"/>
    <dgm:cxn modelId="{49345861-C820-4F1E-AF18-87C072E3F455}" srcId="{AC332CF7-A112-48E2-9F19-46AF4A6821CB}" destId="{7EB35E1D-78E5-40CC-A3A9-CB173B7BAA43}" srcOrd="5" destOrd="0" parTransId="{9E72DDBB-109C-4AF4-BA60-9DC70E7919D3}" sibTransId="{D76F560D-1739-40BE-820A-029B691B41E4}"/>
    <dgm:cxn modelId="{87E7A6C2-0D67-48C7-987D-DF0543147ABA}" type="presOf" srcId="{AC332CF7-A112-48E2-9F19-46AF4A6821CB}" destId="{CBEF5303-A251-41A7-91AE-8AC297000659}" srcOrd="1" destOrd="0" presId="urn:microsoft.com/office/officeart/2005/8/layout/orgChart1"/>
    <dgm:cxn modelId="{0136F8BC-4611-46D7-B844-9E9446AC7B92}" srcId="{A1671A13-9C36-4048-9A5B-4BE81D6AEC54}" destId="{AC332CF7-A112-48E2-9F19-46AF4A6821CB}" srcOrd="0" destOrd="0" parTransId="{2C97412E-F3F4-4ED3-8B43-50FB019EE6BC}" sibTransId="{D2616750-9B59-4BD4-8AD6-7E41E44CBB98}"/>
    <dgm:cxn modelId="{D04E5509-387F-4BBD-BE77-8BA4408E4C11}" srcId="{AC332CF7-A112-48E2-9F19-46AF4A6821CB}" destId="{11C99F9B-5AA0-45C0-AD77-BFFE6B46721D}" srcOrd="1" destOrd="0" parTransId="{BC090917-906A-46F4-8A10-A27189BB1C50}" sibTransId="{9C245FC8-A147-4186-90A6-A69A10E49F25}"/>
    <dgm:cxn modelId="{ADEFB5A7-B25E-446E-958B-AC67CE68A4E7}" type="presOf" srcId="{C2D270E0-9B94-4397-89C8-9487AD73FDCD}" destId="{96EB81E5-A1A5-49CC-A4BC-79C9A81CA060}" srcOrd="0" destOrd="0" presId="urn:microsoft.com/office/officeart/2005/8/layout/orgChart1"/>
    <dgm:cxn modelId="{E799402F-DB29-47F3-B319-15E239143414}" type="presOf" srcId="{3F6C6F7B-29F7-4A11-9EE9-C48B4F942E01}" destId="{14A5E5F3-43BA-4F30-85C6-E700BDF7C082}" srcOrd="0" destOrd="0" presId="urn:microsoft.com/office/officeart/2005/8/layout/orgChart1"/>
    <dgm:cxn modelId="{FECB3F09-F101-428F-8177-08C8F1A954F1}" srcId="{AC332CF7-A112-48E2-9F19-46AF4A6821CB}" destId="{CDFE32C1-7D83-4665-8EC9-A5885B1AB3F2}" srcOrd="4" destOrd="0" parTransId="{B44EAFF7-91B1-4917-BEE2-2C69E7C6645A}" sibTransId="{142ACFBE-53F9-454E-B2E0-6AE5DF094971}"/>
    <dgm:cxn modelId="{51516758-BB18-4B8F-945D-B5B90B8B0B85}" type="presOf" srcId="{BFE35123-2604-4459-9CC1-F3184728CD7C}" destId="{3B77D30F-852B-48D6-8D64-E75CB9BBDB03}" srcOrd="0" destOrd="0" presId="urn:microsoft.com/office/officeart/2005/8/layout/orgChart1"/>
    <dgm:cxn modelId="{5CEB785A-E425-4284-A506-E7883348E68E}" srcId="{AC332CF7-A112-48E2-9F19-46AF4A6821CB}" destId="{2425B21C-0C4D-474F-9ED2-B77458C7832B}" srcOrd="2" destOrd="0" parTransId="{C2D270E0-9B94-4397-89C8-9487AD73FDCD}" sibTransId="{35E44860-E40B-4EEE-ABA4-0823EB146F43}"/>
    <dgm:cxn modelId="{10247B80-6EC8-4D71-8AD3-B431B64156F0}" type="presParOf" srcId="{F15E2FA2-890B-4CE2-851B-76F76B692637}" destId="{761F77CE-99A4-4BF3-85A4-711DF57192CB}" srcOrd="0" destOrd="0" presId="urn:microsoft.com/office/officeart/2005/8/layout/orgChart1"/>
    <dgm:cxn modelId="{2752D8F3-42DF-443D-BAC3-19E297E67412}" type="presParOf" srcId="{761F77CE-99A4-4BF3-85A4-711DF57192CB}" destId="{3CF20925-606E-4B2A-82F2-1802B51CF0B3}" srcOrd="0" destOrd="0" presId="urn:microsoft.com/office/officeart/2005/8/layout/orgChart1"/>
    <dgm:cxn modelId="{8B33D593-DBDE-48C1-B0AC-AFA384BAA9D7}" type="presParOf" srcId="{3CF20925-606E-4B2A-82F2-1802B51CF0B3}" destId="{0494900C-A9BA-4E22-8AD4-F99199E5E58C}" srcOrd="0" destOrd="0" presId="urn:microsoft.com/office/officeart/2005/8/layout/orgChart1"/>
    <dgm:cxn modelId="{E25F01D2-A01D-40AD-9001-5256695D1DF7}" type="presParOf" srcId="{3CF20925-606E-4B2A-82F2-1802B51CF0B3}" destId="{CBEF5303-A251-41A7-91AE-8AC297000659}" srcOrd="1" destOrd="0" presId="urn:microsoft.com/office/officeart/2005/8/layout/orgChart1"/>
    <dgm:cxn modelId="{D94AAD5D-8D13-49C6-AC70-2B68074613F1}" type="presParOf" srcId="{761F77CE-99A4-4BF3-85A4-711DF57192CB}" destId="{CF222B94-F9D8-494E-8104-63B1AFD24CBE}" srcOrd="1" destOrd="0" presId="urn:microsoft.com/office/officeart/2005/8/layout/orgChart1"/>
    <dgm:cxn modelId="{564D2BB3-1728-4591-9F39-E295E3963421}" type="presParOf" srcId="{761F77CE-99A4-4BF3-85A4-711DF57192CB}" destId="{53225A98-E4C8-4223-A567-3044CD26FF71}" srcOrd="2" destOrd="0" presId="urn:microsoft.com/office/officeart/2005/8/layout/orgChart1"/>
    <dgm:cxn modelId="{C98EF82F-3F16-4152-BBB3-CCC46AEED9CA}" type="presParOf" srcId="{53225A98-E4C8-4223-A567-3044CD26FF71}" destId="{CB88FFBA-1B49-4455-B267-E67FB3F1624F}" srcOrd="0" destOrd="0" presId="urn:microsoft.com/office/officeart/2005/8/layout/orgChart1"/>
    <dgm:cxn modelId="{B698317A-D460-4F56-B17F-89EE2FC6C289}" type="presParOf" srcId="{53225A98-E4C8-4223-A567-3044CD26FF71}" destId="{57B2EFBE-87BE-41FA-958E-8B8F35EC97E2}" srcOrd="1" destOrd="0" presId="urn:microsoft.com/office/officeart/2005/8/layout/orgChart1"/>
    <dgm:cxn modelId="{3C13BC74-FB7D-4683-A1D5-A902EE687727}" type="presParOf" srcId="{57B2EFBE-87BE-41FA-958E-8B8F35EC97E2}" destId="{DAB297E0-6B3A-4B18-BF96-64A3D4661FCF}" srcOrd="0" destOrd="0" presId="urn:microsoft.com/office/officeart/2005/8/layout/orgChart1"/>
    <dgm:cxn modelId="{A8E1E7EA-2DD1-4510-9D22-746A08B5D491}" type="presParOf" srcId="{DAB297E0-6B3A-4B18-BF96-64A3D4661FCF}" destId="{3B77D30F-852B-48D6-8D64-E75CB9BBDB03}" srcOrd="0" destOrd="0" presId="urn:microsoft.com/office/officeart/2005/8/layout/orgChart1"/>
    <dgm:cxn modelId="{39370599-6DAD-4F7F-9082-2C76F70C70A3}" type="presParOf" srcId="{DAB297E0-6B3A-4B18-BF96-64A3D4661FCF}" destId="{5E28B178-AE80-4C55-ABB0-EF2C924C4BEA}" srcOrd="1" destOrd="0" presId="urn:microsoft.com/office/officeart/2005/8/layout/orgChart1"/>
    <dgm:cxn modelId="{1AEA2808-CEA5-453D-90B7-39084733DB47}" type="presParOf" srcId="{57B2EFBE-87BE-41FA-958E-8B8F35EC97E2}" destId="{4EA1405A-177C-47FB-ADA2-ACCC3CFBB900}" srcOrd="1" destOrd="0" presId="urn:microsoft.com/office/officeart/2005/8/layout/orgChart1"/>
    <dgm:cxn modelId="{8B3661D9-6F61-4496-93F6-A337FBD41525}" type="presParOf" srcId="{57B2EFBE-87BE-41FA-958E-8B8F35EC97E2}" destId="{3D0841E4-AC43-41D9-9105-B6057D62BD45}" srcOrd="2" destOrd="0" presId="urn:microsoft.com/office/officeart/2005/8/layout/orgChart1"/>
    <dgm:cxn modelId="{68E61AEF-EC29-4499-BCCE-DD14AB768B60}" type="presParOf" srcId="{53225A98-E4C8-4223-A567-3044CD26FF71}" destId="{EF54B729-52EE-4D97-9191-E3215925662C}" srcOrd="2" destOrd="0" presId="urn:microsoft.com/office/officeart/2005/8/layout/orgChart1"/>
    <dgm:cxn modelId="{611A1A69-CFB6-438A-8D3F-83A0DD4ACBEB}" type="presParOf" srcId="{53225A98-E4C8-4223-A567-3044CD26FF71}" destId="{EB82D573-35FC-4ED1-BB28-558930C40C91}" srcOrd="3" destOrd="0" presId="urn:microsoft.com/office/officeart/2005/8/layout/orgChart1"/>
    <dgm:cxn modelId="{E37A154F-8ADB-4E3A-B27B-E48255F1C855}" type="presParOf" srcId="{EB82D573-35FC-4ED1-BB28-558930C40C91}" destId="{AA971B2D-701C-4DED-9799-64096CA8045B}" srcOrd="0" destOrd="0" presId="urn:microsoft.com/office/officeart/2005/8/layout/orgChart1"/>
    <dgm:cxn modelId="{16B8F4D1-D555-496B-BAD6-FE9A604A6C40}" type="presParOf" srcId="{AA971B2D-701C-4DED-9799-64096CA8045B}" destId="{2F30AFC2-7A8D-4597-BC79-CB90D946C64F}" srcOrd="0" destOrd="0" presId="urn:microsoft.com/office/officeart/2005/8/layout/orgChart1"/>
    <dgm:cxn modelId="{4D69E465-0839-4ED6-93C2-795E1575A263}" type="presParOf" srcId="{AA971B2D-701C-4DED-9799-64096CA8045B}" destId="{5D7A0151-210D-48B5-A2DA-8B4EC35FD674}" srcOrd="1" destOrd="0" presId="urn:microsoft.com/office/officeart/2005/8/layout/orgChart1"/>
    <dgm:cxn modelId="{87089929-ED69-4F53-963E-2A9240E64718}" type="presParOf" srcId="{EB82D573-35FC-4ED1-BB28-558930C40C91}" destId="{D24552AE-7A83-448C-9AE9-339B4FFBE731}" srcOrd="1" destOrd="0" presId="urn:microsoft.com/office/officeart/2005/8/layout/orgChart1"/>
    <dgm:cxn modelId="{6B84F6E2-09FA-4B97-9D77-E8C7D82B19E7}" type="presParOf" srcId="{EB82D573-35FC-4ED1-BB28-558930C40C91}" destId="{E309F2F5-0D53-477B-8A4E-903B68FC9218}" srcOrd="2" destOrd="0" presId="urn:microsoft.com/office/officeart/2005/8/layout/orgChart1"/>
    <dgm:cxn modelId="{A5452E8A-2074-4B6D-8927-69F6BDF37CC3}" type="presParOf" srcId="{53225A98-E4C8-4223-A567-3044CD26FF71}" destId="{96EB81E5-A1A5-49CC-A4BC-79C9A81CA060}" srcOrd="4" destOrd="0" presId="urn:microsoft.com/office/officeart/2005/8/layout/orgChart1"/>
    <dgm:cxn modelId="{BA34C232-FECF-456E-8588-9A7B68502D2B}" type="presParOf" srcId="{53225A98-E4C8-4223-A567-3044CD26FF71}" destId="{E597E161-FA71-4FDF-AC03-C9D435E0EFE6}" srcOrd="5" destOrd="0" presId="urn:microsoft.com/office/officeart/2005/8/layout/orgChart1"/>
    <dgm:cxn modelId="{E0CA3713-E561-4906-BE41-28292D514A66}" type="presParOf" srcId="{E597E161-FA71-4FDF-AC03-C9D435E0EFE6}" destId="{6AA28BC1-AAD6-471A-BE19-D36D81074E72}" srcOrd="0" destOrd="0" presId="urn:microsoft.com/office/officeart/2005/8/layout/orgChart1"/>
    <dgm:cxn modelId="{D99782A2-A182-4D63-B4A1-29F14ED69365}" type="presParOf" srcId="{6AA28BC1-AAD6-471A-BE19-D36D81074E72}" destId="{C0CFA16F-9A63-4FF9-9BD0-98F92824B905}" srcOrd="0" destOrd="0" presId="urn:microsoft.com/office/officeart/2005/8/layout/orgChart1"/>
    <dgm:cxn modelId="{323DBCF8-083B-47E4-A546-EEDEC7FF1664}" type="presParOf" srcId="{6AA28BC1-AAD6-471A-BE19-D36D81074E72}" destId="{44BC6AD6-14BB-4F26-B627-1ECFDCAD99BF}" srcOrd="1" destOrd="0" presId="urn:microsoft.com/office/officeart/2005/8/layout/orgChart1"/>
    <dgm:cxn modelId="{320CD2EA-61DD-4BF1-9DFD-E6D26C1DB198}" type="presParOf" srcId="{E597E161-FA71-4FDF-AC03-C9D435E0EFE6}" destId="{1984C69E-9E6D-485D-8DEC-385295D082FA}" srcOrd="1" destOrd="0" presId="urn:microsoft.com/office/officeart/2005/8/layout/orgChart1"/>
    <dgm:cxn modelId="{09CDF0FE-B948-4D9A-B6DA-989ACD955D28}" type="presParOf" srcId="{E597E161-FA71-4FDF-AC03-C9D435E0EFE6}" destId="{36EB4A2B-109F-4BF5-BDCF-9784B7739838}" srcOrd="2" destOrd="0" presId="urn:microsoft.com/office/officeart/2005/8/layout/orgChart1"/>
    <dgm:cxn modelId="{4F0575E3-46E6-45C5-BF50-C67167E2D7C4}" type="presParOf" srcId="{53225A98-E4C8-4223-A567-3044CD26FF71}" destId="{5E732C2F-5043-4C54-B7A3-6363B4998169}" srcOrd="6" destOrd="0" presId="urn:microsoft.com/office/officeart/2005/8/layout/orgChart1"/>
    <dgm:cxn modelId="{FAE55D96-4E9A-4BD1-ABD6-085F3E6D3E6E}" type="presParOf" srcId="{53225A98-E4C8-4223-A567-3044CD26FF71}" destId="{FA87F487-2501-49C4-AEA8-6BA372D2CA97}" srcOrd="7" destOrd="0" presId="urn:microsoft.com/office/officeart/2005/8/layout/orgChart1"/>
    <dgm:cxn modelId="{9F77143E-E6A2-4542-A6A2-697686E3381F}" type="presParOf" srcId="{FA87F487-2501-49C4-AEA8-6BA372D2CA97}" destId="{6E76101C-78F8-4E4A-8EB6-2D39B78E19B5}" srcOrd="0" destOrd="0" presId="urn:microsoft.com/office/officeart/2005/8/layout/orgChart1"/>
    <dgm:cxn modelId="{9F8F047C-8055-4AD2-9A89-F703D1C956D9}" type="presParOf" srcId="{6E76101C-78F8-4E4A-8EB6-2D39B78E19B5}" destId="{14A5E5F3-43BA-4F30-85C6-E700BDF7C082}" srcOrd="0" destOrd="0" presId="urn:microsoft.com/office/officeart/2005/8/layout/orgChart1"/>
    <dgm:cxn modelId="{B74CBA2C-FC78-403A-B504-536FF9030572}" type="presParOf" srcId="{6E76101C-78F8-4E4A-8EB6-2D39B78E19B5}" destId="{26576E71-18CC-4082-A38F-37EEB17B8D0B}" srcOrd="1" destOrd="0" presId="urn:microsoft.com/office/officeart/2005/8/layout/orgChart1"/>
    <dgm:cxn modelId="{9E26E8BC-93BF-40B5-8544-89F5BBF7FA3B}" type="presParOf" srcId="{FA87F487-2501-49C4-AEA8-6BA372D2CA97}" destId="{8654A3BC-EC19-426A-B73B-97F58040D924}" srcOrd="1" destOrd="0" presId="urn:microsoft.com/office/officeart/2005/8/layout/orgChart1"/>
    <dgm:cxn modelId="{CDB7F189-E180-4083-84A3-6C964B0AC583}" type="presParOf" srcId="{FA87F487-2501-49C4-AEA8-6BA372D2CA97}" destId="{519B1645-5C43-4C23-9672-2DF12A38B8A8}" srcOrd="2" destOrd="0" presId="urn:microsoft.com/office/officeart/2005/8/layout/orgChart1"/>
    <dgm:cxn modelId="{B23A7927-3E77-4F03-8403-F09909F0C43D}" type="presParOf" srcId="{53225A98-E4C8-4223-A567-3044CD26FF71}" destId="{7225083C-9503-437A-A80E-8B6F9035CF5B}" srcOrd="8" destOrd="0" presId="urn:microsoft.com/office/officeart/2005/8/layout/orgChart1"/>
    <dgm:cxn modelId="{72368B6E-10FB-40D8-81A2-90179F514270}" type="presParOf" srcId="{53225A98-E4C8-4223-A567-3044CD26FF71}" destId="{27D0A5A3-9B75-4C7D-826A-0C8D325D75C2}" srcOrd="9" destOrd="0" presId="urn:microsoft.com/office/officeart/2005/8/layout/orgChart1"/>
    <dgm:cxn modelId="{8134A17E-D2EB-4877-9CCE-56383829D148}" type="presParOf" srcId="{27D0A5A3-9B75-4C7D-826A-0C8D325D75C2}" destId="{33530E78-B922-4BF9-9FE8-E2FF2583A204}" srcOrd="0" destOrd="0" presId="urn:microsoft.com/office/officeart/2005/8/layout/orgChart1"/>
    <dgm:cxn modelId="{1C2DD147-8CB6-4ABB-99B6-085883394CD3}" type="presParOf" srcId="{33530E78-B922-4BF9-9FE8-E2FF2583A204}" destId="{87F1C2CC-B9E1-4B5A-8D12-1821899F2E5E}" srcOrd="0" destOrd="0" presId="urn:microsoft.com/office/officeart/2005/8/layout/orgChart1"/>
    <dgm:cxn modelId="{2F4D96F3-5425-47C1-A3F9-B559351B0FC9}" type="presParOf" srcId="{33530E78-B922-4BF9-9FE8-E2FF2583A204}" destId="{D663A8E7-677F-4B39-9861-43E7664ED10B}" srcOrd="1" destOrd="0" presId="urn:microsoft.com/office/officeart/2005/8/layout/orgChart1"/>
    <dgm:cxn modelId="{0D796E28-90D7-4967-9F93-2CA2E2D9773C}" type="presParOf" srcId="{27D0A5A3-9B75-4C7D-826A-0C8D325D75C2}" destId="{A55A577F-CEE4-431A-8BC2-B0D156290362}" srcOrd="1" destOrd="0" presId="urn:microsoft.com/office/officeart/2005/8/layout/orgChart1"/>
    <dgm:cxn modelId="{45C83DED-C6D1-45BD-8118-0EFAB06873FD}" type="presParOf" srcId="{27D0A5A3-9B75-4C7D-826A-0C8D325D75C2}" destId="{FB36BDFC-A173-42F5-94FB-26739B56FEA2}" srcOrd="2" destOrd="0" presId="urn:microsoft.com/office/officeart/2005/8/layout/orgChart1"/>
    <dgm:cxn modelId="{53732C06-C8B1-4897-881A-8322EEE53604}" type="presParOf" srcId="{53225A98-E4C8-4223-A567-3044CD26FF71}" destId="{31B92A6D-4DED-4301-B5B6-17D9D4527B12}" srcOrd="10" destOrd="0" presId="urn:microsoft.com/office/officeart/2005/8/layout/orgChart1"/>
    <dgm:cxn modelId="{E0B3A732-2065-4768-A64D-BD0306278AE5}" type="presParOf" srcId="{53225A98-E4C8-4223-A567-3044CD26FF71}" destId="{E1B28BF3-CD8C-4EB3-B4E5-D87CBC29D29B}" srcOrd="11" destOrd="0" presId="urn:microsoft.com/office/officeart/2005/8/layout/orgChart1"/>
    <dgm:cxn modelId="{4946AD57-9C97-4D94-82B1-79EE3284FA8C}" type="presParOf" srcId="{E1B28BF3-CD8C-4EB3-B4E5-D87CBC29D29B}" destId="{533AA9A8-10A7-462D-9183-EE3DCD958D70}" srcOrd="0" destOrd="0" presId="urn:microsoft.com/office/officeart/2005/8/layout/orgChart1"/>
    <dgm:cxn modelId="{14935AD0-0349-466D-9716-FE7B79C89491}" type="presParOf" srcId="{533AA9A8-10A7-462D-9183-EE3DCD958D70}" destId="{E28A27FB-19DC-4F67-87DB-8703EFF4E535}" srcOrd="0" destOrd="0" presId="urn:microsoft.com/office/officeart/2005/8/layout/orgChart1"/>
    <dgm:cxn modelId="{10CF1AE4-7B1E-4A16-85A5-FE11976991C2}" type="presParOf" srcId="{533AA9A8-10A7-462D-9183-EE3DCD958D70}" destId="{9970320C-655A-4535-95B3-1B1366F13855}" srcOrd="1" destOrd="0" presId="urn:microsoft.com/office/officeart/2005/8/layout/orgChart1"/>
    <dgm:cxn modelId="{9B0177D1-A124-4891-9720-F0BA23619D57}" type="presParOf" srcId="{E1B28BF3-CD8C-4EB3-B4E5-D87CBC29D29B}" destId="{057E2517-16D8-46E9-A58C-00E017587321}" srcOrd="1" destOrd="0" presId="urn:microsoft.com/office/officeart/2005/8/layout/orgChart1"/>
    <dgm:cxn modelId="{D192C78D-A081-438A-BFAD-8F4E9E7F1B5C}" type="presParOf" srcId="{E1B28BF3-CD8C-4EB3-B4E5-D87CBC29D29B}" destId="{DB778B29-76C1-4F9B-BB2A-AEE80B6991A9}" srcOrd="2" destOrd="0" presId="urn:microsoft.com/office/officeart/2005/8/layout/orgChart1"/>
    <dgm:cxn modelId="{F04219BF-62D6-42B5-AF77-652F58E7E2F8}" type="presParOf" srcId="{53225A98-E4C8-4223-A567-3044CD26FF71}" destId="{9B5C07E1-4E46-49FD-A41C-02A67F2F3EA5}" srcOrd="12" destOrd="0" presId="urn:microsoft.com/office/officeart/2005/8/layout/orgChart1"/>
    <dgm:cxn modelId="{537C9CF3-907F-4724-9AF2-3585D4C1CB38}" type="presParOf" srcId="{53225A98-E4C8-4223-A567-3044CD26FF71}" destId="{CBA85FE6-4EFB-42B2-AF6A-0939B2B2F478}" srcOrd="13" destOrd="0" presId="urn:microsoft.com/office/officeart/2005/8/layout/orgChart1"/>
    <dgm:cxn modelId="{FB33FF40-F1A5-42C8-BDA0-CB1EFD5C11C2}" type="presParOf" srcId="{CBA85FE6-4EFB-42B2-AF6A-0939B2B2F478}" destId="{BD39C839-055B-4495-9BBD-FFA814BD3AC2}" srcOrd="0" destOrd="0" presId="urn:microsoft.com/office/officeart/2005/8/layout/orgChart1"/>
    <dgm:cxn modelId="{77879068-8DE6-4276-B0BB-5184F5188018}" type="presParOf" srcId="{BD39C839-055B-4495-9BBD-FFA814BD3AC2}" destId="{47E6AB97-15FD-415A-AD76-9591FB0C17B5}" srcOrd="0" destOrd="0" presId="urn:microsoft.com/office/officeart/2005/8/layout/orgChart1"/>
    <dgm:cxn modelId="{D07C79B8-3AEC-4D8C-9BE2-614CBC4AD193}" type="presParOf" srcId="{BD39C839-055B-4495-9BBD-FFA814BD3AC2}" destId="{B2681B8B-7D70-429C-B9B0-1779FBE4AF4F}" srcOrd="1" destOrd="0" presId="urn:microsoft.com/office/officeart/2005/8/layout/orgChart1"/>
    <dgm:cxn modelId="{97D70892-3652-4582-940C-17178FC078E0}" type="presParOf" srcId="{CBA85FE6-4EFB-42B2-AF6A-0939B2B2F478}" destId="{5968FDAA-33BE-4803-984E-B82CD738A637}" srcOrd="1" destOrd="0" presId="urn:microsoft.com/office/officeart/2005/8/layout/orgChart1"/>
    <dgm:cxn modelId="{4909ED59-0E5F-42BD-9D99-17F551BAB776}" type="presParOf" srcId="{CBA85FE6-4EFB-42B2-AF6A-0939B2B2F478}" destId="{87C746B2-B5DD-41CC-B772-DEC5CDE647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A1671A13-9C36-4048-9A5B-4BE81D6AEC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0D20B-AFAD-404B-832C-BBC0D635BA41}">
      <dgm:prSet custT="1"/>
      <dgm:spPr/>
      <dgm:t>
        <a:bodyPr/>
        <a:lstStyle/>
        <a:p>
          <a:r>
            <a:rPr lang="es-ES" sz="1200" dirty="0" smtClean="0"/>
            <a:t>Área de Almacén</a:t>
          </a:r>
          <a:endParaRPr lang="es-ES" sz="1200" dirty="0"/>
        </a:p>
      </dgm:t>
    </dgm:pt>
    <dgm:pt modelId="{9C477B3B-E6C4-439C-9144-C6B1198835FA}" type="parTrans" cxnId="{BF65E443-C5BF-45A5-B96E-83A0F23DBBEA}">
      <dgm:prSet/>
      <dgm:spPr/>
      <dgm:t>
        <a:bodyPr/>
        <a:lstStyle/>
        <a:p>
          <a:endParaRPr lang="es-ES" sz="1200"/>
        </a:p>
      </dgm:t>
    </dgm:pt>
    <dgm:pt modelId="{4D102269-F0AF-4998-8FB1-8F4C22B942D0}" type="sibTrans" cxnId="{BF65E443-C5BF-45A5-B96E-83A0F23DBBEA}">
      <dgm:prSet/>
      <dgm:spPr/>
      <dgm:t>
        <a:bodyPr/>
        <a:lstStyle/>
        <a:p>
          <a:endParaRPr lang="es-ES" sz="1200"/>
        </a:p>
      </dgm:t>
    </dgm:pt>
    <dgm:pt modelId="{B685DE36-4BA9-4CA8-946F-308F1836FE81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Auxiliares Administrativos(as) </a:t>
          </a:r>
        </a:p>
      </dgm:t>
    </dgm:pt>
    <dgm:pt modelId="{12DE22AB-D2CD-4EAC-8BA4-2279D3CE6786}" type="parTrans" cxnId="{5E6202F1-C611-4373-B771-34E166471D4C}">
      <dgm:prSet/>
      <dgm:spPr/>
      <dgm:t>
        <a:bodyPr/>
        <a:lstStyle/>
        <a:p>
          <a:endParaRPr lang="es-ES" sz="1200"/>
        </a:p>
      </dgm:t>
    </dgm:pt>
    <dgm:pt modelId="{17ABDBAD-D1A5-4A90-A7B9-CEE009AACA6D}" type="sibTrans" cxnId="{5E6202F1-C611-4373-B771-34E166471D4C}">
      <dgm:prSet/>
      <dgm:spPr/>
      <dgm:t>
        <a:bodyPr/>
        <a:lstStyle/>
        <a:p>
          <a:endParaRPr lang="es-ES" sz="1200"/>
        </a:p>
      </dgm:t>
    </dgm:pt>
    <dgm:pt modelId="{B708C5CB-7CBF-4F36-B7CC-A44B33645AA8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</a:t>
          </a:r>
        </a:p>
        <a:p>
          <a:endParaRPr lang="es-ES" sz="1200" dirty="0"/>
        </a:p>
      </dgm:t>
    </dgm:pt>
    <dgm:pt modelId="{62E4726B-5897-4910-8834-0437B40CA22C}" type="parTrans" cxnId="{BA191A52-92F7-488E-BC46-5CD241F00D3B}">
      <dgm:prSet/>
      <dgm:spPr/>
      <dgm:t>
        <a:bodyPr/>
        <a:lstStyle/>
        <a:p>
          <a:endParaRPr lang="es-ES" sz="1200"/>
        </a:p>
      </dgm:t>
    </dgm:pt>
    <dgm:pt modelId="{75BC375E-5507-4586-9C5C-8420A6B4EEAF}" type="sibTrans" cxnId="{BA191A52-92F7-488E-BC46-5CD241F00D3B}">
      <dgm:prSet/>
      <dgm:spPr/>
      <dgm:t>
        <a:bodyPr/>
        <a:lstStyle/>
        <a:p>
          <a:endParaRPr lang="es-ES" sz="1200"/>
        </a:p>
      </dgm:t>
    </dgm:pt>
    <dgm:pt modelId="{6FDC0E85-88FD-4470-91E6-3813CA678870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Almacenista</a:t>
          </a:r>
        </a:p>
        <a:p>
          <a:endParaRPr lang="es-ES" sz="1200" dirty="0"/>
        </a:p>
      </dgm:t>
    </dgm:pt>
    <dgm:pt modelId="{14CCCDF6-796C-4B2A-9F11-95F2D4CA80B7}" type="parTrans" cxnId="{48EE03AB-BE68-4C8D-9E1A-73D2297AA816}">
      <dgm:prSet/>
      <dgm:spPr/>
      <dgm:t>
        <a:bodyPr/>
        <a:lstStyle/>
        <a:p>
          <a:endParaRPr lang="es-ES" sz="1200"/>
        </a:p>
      </dgm:t>
    </dgm:pt>
    <dgm:pt modelId="{94E457CA-99CC-40A4-AA64-DBF8816CCDCF}" type="sibTrans" cxnId="{48EE03AB-BE68-4C8D-9E1A-73D2297AA816}">
      <dgm:prSet/>
      <dgm:spPr/>
      <dgm:t>
        <a:bodyPr/>
        <a:lstStyle/>
        <a:p>
          <a:endParaRPr lang="es-ES" sz="1200"/>
        </a:p>
      </dgm:t>
    </dgm:pt>
    <dgm:pt modelId="{F15E2FA2-890B-4CE2-851B-76F76B692637}" type="pres">
      <dgm:prSet presAssocID="{A1671A13-9C36-4048-9A5B-4BE81D6AEC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0F2298C-4B9D-4823-ACF2-596958D938C1}" type="pres">
      <dgm:prSet presAssocID="{6150D20B-AFAD-404B-832C-BBC0D635BA41}" presName="hierRoot1" presStyleCnt="0">
        <dgm:presLayoutVars>
          <dgm:hierBranch val="init"/>
        </dgm:presLayoutVars>
      </dgm:prSet>
      <dgm:spPr/>
    </dgm:pt>
    <dgm:pt modelId="{1B6D4E39-914E-4A87-90AB-F1290A2991F1}" type="pres">
      <dgm:prSet presAssocID="{6150D20B-AFAD-404B-832C-BBC0D635BA41}" presName="rootComposite1" presStyleCnt="0"/>
      <dgm:spPr/>
    </dgm:pt>
    <dgm:pt modelId="{5EFB1DE3-CF37-4071-AACA-324D57CEBF86}" type="pres">
      <dgm:prSet presAssocID="{6150D20B-AFAD-404B-832C-BBC0D635BA41}" presName="rootText1" presStyleLbl="node0" presStyleIdx="0" presStyleCnt="1" custScaleY="75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35DA68-FAF9-470A-91F3-AE16CCF7DA03}" type="pres">
      <dgm:prSet presAssocID="{6150D20B-AFAD-404B-832C-BBC0D635BA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F7A9124-F0FE-4377-9397-AE6695121E57}" type="pres">
      <dgm:prSet presAssocID="{6150D20B-AFAD-404B-832C-BBC0D635BA41}" presName="hierChild2" presStyleCnt="0"/>
      <dgm:spPr/>
    </dgm:pt>
    <dgm:pt modelId="{6A57FA9B-D776-43C7-B6E3-F80297CC3C07}" type="pres">
      <dgm:prSet presAssocID="{12DE22AB-D2CD-4EAC-8BA4-2279D3CE67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40BD6B1-8393-4E4B-B39B-33471A43DDCB}" type="pres">
      <dgm:prSet presAssocID="{B685DE36-4BA9-4CA8-946F-308F1836FE81}" presName="hierRoot2" presStyleCnt="0">
        <dgm:presLayoutVars>
          <dgm:hierBranch val="init"/>
        </dgm:presLayoutVars>
      </dgm:prSet>
      <dgm:spPr/>
    </dgm:pt>
    <dgm:pt modelId="{3A10B990-FCC3-43F1-9FDC-96E268C8B8F9}" type="pres">
      <dgm:prSet presAssocID="{B685DE36-4BA9-4CA8-946F-308F1836FE81}" presName="rootComposite" presStyleCnt="0"/>
      <dgm:spPr/>
    </dgm:pt>
    <dgm:pt modelId="{0BE0EF83-B805-418F-A3A2-75C7D9F953F8}" type="pres">
      <dgm:prSet presAssocID="{B685DE36-4BA9-4CA8-946F-308F1836FE81}" presName="rootText" presStyleLbl="node2" presStyleIdx="0" presStyleCnt="3" custScaleX="10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EF5263-9730-4EDA-BD4F-145DC7269A9F}" type="pres">
      <dgm:prSet presAssocID="{B685DE36-4BA9-4CA8-946F-308F1836FE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C490FB69-DC9C-477E-B7BB-04260B455952}" type="pres">
      <dgm:prSet presAssocID="{B685DE36-4BA9-4CA8-946F-308F1836FE81}" presName="hierChild4" presStyleCnt="0"/>
      <dgm:spPr/>
    </dgm:pt>
    <dgm:pt modelId="{63693C10-B1B3-4A68-8AE8-1AF97BE7BCD1}" type="pres">
      <dgm:prSet presAssocID="{B685DE36-4BA9-4CA8-946F-308F1836FE81}" presName="hierChild5" presStyleCnt="0"/>
      <dgm:spPr/>
    </dgm:pt>
    <dgm:pt modelId="{E278FB42-F2EB-4A31-B255-7BA29745D69B}" type="pres">
      <dgm:prSet presAssocID="{62E4726B-5897-4910-8834-0437B40CA2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C6AF1A0-3C5D-475B-8799-2D03E399DFDF}" type="pres">
      <dgm:prSet presAssocID="{B708C5CB-7CBF-4F36-B7CC-A44B33645AA8}" presName="hierRoot2" presStyleCnt="0">
        <dgm:presLayoutVars>
          <dgm:hierBranch val="init"/>
        </dgm:presLayoutVars>
      </dgm:prSet>
      <dgm:spPr/>
    </dgm:pt>
    <dgm:pt modelId="{7E46BEDA-3CF5-4D87-A8DE-CF82B8A558CE}" type="pres">
      <dgm:prSet presAssocID="{B708C5CB-7CBF-4F36-B7CC-A44B33645AA8}" presName="rootComposite" presStyleCnt="0"/>
      <dgm:spPr/>
    </dgm:pt>
    <dgm:pt modelId="{06AFA661-CFE7-43FB-B3BA-E2FAB679FC0B}" type="pres">
      <dgm:prSet presAssocID="{B708C5CB-7CBF-4F36-B7CC-A44B33645AA8}" presName="rootText" presStyleLbl="node2" presStyleIdx="1" presStyleCnt="3" custScaleX="10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076A72-2B75-4242-BDC5-5BFE287DB7AA}" type="pres">
      <dgm:prSet presAssocID="{B708C5CB-7CBF-4F36-B7CC-A44B33645AA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D48F49-8B4C-4810-B125-D445C1B56994}" type="pres">
      <dgm:prSet presAssocID="{B708C5CB-7CBF-4F36-B7CC-A44B33645AA8}" presName="hierChild4" presStyleCnt="0"/>
      <dgm:spPr/>
    </dgm:pt>
    <dgm:pt modelId="{E1A44576-01E1-4DBC-87D5-78C1987BA353}" type="pres">
      <dgm:prSet presAssocID="{B708C5CB-7CBF-4F36-B7CC-A44B33645AA8}" presName="hierChild5" presStyleCnt="0"/>
      <dgm:spPr/>
    </dgm:pt>
    <dgm:pt modelId="{0B2D6A20-38A2-4ED3-AD93-4AD0526D4D9F}" type="pres">
      <dgm:prSet presAssocID="{14CCCDF6-796C-4B2A-9F11-95F2D4CA80B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A49F871A-D06E-4048-B635-913AD7112A4B}" type="pres">
      <dgm:prSet presAssocID="{6FDC0E85-88FD-4470-91E6-3813CA678870}" presName="hierRoot2" presStyleCnt="0">
        <dgm:presLayoutVars>
          <dgm:hierBranch val="init"/>
        </dgm:presLayoutVars>
      </dgm:prSet>
      <dgm:spPr/>
    </dgm:pt>
    <dgm:pt modelId="{6C0EDE91-D607-4466-80F2-6315760FA35C}" type="pres">
      <dgm:prSet presAssocID="{6FDC0E85-88FD-4470-91E6-3813CA678870}" presName="rootComposite" presStyleCnt="0"/>
      <dgm:spPr/>
    </dgm:pt>
    <dgm:pt modelId="{C187D359-0D11-4634-86C9-EA8367E9A7C4}" type="pres">
      <dgm:prSet presAssocID="{6FDC0E85-88FD-4470-91E6-3813CA678870}" presName="rootText" presStyleLbl="node2" presStyleIdx="2" presStyleCnt="3" custScaleX="10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78E18A-13B7-474B-9B0E-9AB0782BF1F3}" type="pres">
      <dgm:prSet presAssocID="{6FDC0E85-88FD-4470-91E6-3813CA678870}" presName="rootConnector" presStyleLbl="node2" presStyleIdx="2" presStyleCnt="3"/>
      <dgm:spPr/>
      <dgm:t>
        <a:bodyPr/>
        <a:lstStyle/>
        <a:p>
          <a:endParaRPr lang="es-ES"/>
        </a:p>
      </dgm:t>
    </dgm:pt>
    <dgm:pt modelId="{A9DE62FD-DC0B-44C5-BCBA-B6EC8CD333BF}" type="pres">
      <dgm:prSet presAssocID="{6FDC0E85-88FD-4470-91E6-3813CA678870}" presName="hierChild4" presStyleCnt="0"/>
      <dgm:spPr/>
    </dgm:pt>
    <dgm:pt modelId="{17A7C0F0-673C-4ED5-BF18-58B58491CA18}" type="pres">
      <dgm:prSet presAssocID="{6FDC0E85-88FD-4470-91E6-3813CA678870}" presName="hierChild5" presStyleCnt="0"/>
      <dgm:spPr/>
    </dgm:pt>
    <dgm:pt modelId="{4988D3DF-8A97-4D00-A99B-0C1B1A374933}" type="pres">
      <dgm:prSet presAssocID="{6150D20B-AFAD-404B-832C-BBC0D635BA41}" presName="hierChild3" presStyleCnt="0"/>
      <dgm:spPr/>
    </dgm:pt>
  </dgm:ptLst>
  <dgm:cxnLst>
    <dgm:cxn modelId="{48EE03AB-BE68-4C8D-9E1A-73D2297AA816}" srcId="{6150D20B-AFAD-404B-832C-BBC0D635BA41}" destId="{6FDC0E85-88FD-4470-91E6-3813CA678870}" srcOrd="2" destOrd="0" parTransId="{14CCCDF6-796C-4B2A-9F11-95F2D4CA80B7}" sibTransId="{94E457CA-99CC-40A4-AA64-DBF8816CCDCF}"/>
    <dgm:cxn modelId="{1DBDF8EA-ED4E-4F39-9916-B76587BF631C}" type="presOf" srcId="{B685DE36-4BA9-4CA8-946F-308F1836FE81}" destId="{0BE0EF83-B805-418F-A3A2-75C7D9F953F8}" srcOrd="0" destOrd="0" presId="urn:microsoft.com/office/officeart/2005/8/layout/orgChart1"/>
    <dgm:cxn modelId="{1ACCF1F0-65BB-430F-9B7C-CB584EBEE991}" type="presOf" srcId="{A1671A13-9C36-4048-9A5B-4BE81D6AEC54}" destId="{F15E2FA2-890B-4CE2-851B-76F76B692637}" srcOrd="0" destOrd="0" presId="urn:microsoft.com/office/officeart/2005/8/layout/orgChart1"/>
    <dgm:cxn modelId="{86BE7661-E278-4E93-898D-3A9814144C14}" type="presOf" srcId="{14CCCDF6-796C-4B2A-9F11-95F2D4CA80B7}" destId="{0B2D6A20-38A2-4ED3-AD93-4AD0526D4D9F}" srcOrd="0" destOrd="0" presId="urn:microsoft.com/office/officeart/2005/8/layout/orgChart1"/>
    <dgm:cxn modelId="{BF65E443-C5BF-45A5-B96E-83A0F23DBBEA}" srcId="{A1671A13-9C36-4048-9A5B-4BE81D6AEC54}" destId="{6150D20B-AFAD-404B-832C-BBC0D635BA41}" srcOrd="0" destOrd="0" parTransId="{9C477B3B-E6C4-439C-9144-C6B1198835FA}" sibTransId="{4D102269-F0AF-4998-8FB1-8F4C22B942D0}"/>
    <dgm:cxn modelId="{754AC63A-B74F-416B-B969-8441151D9D92}" type="presOf" srcId="{6FDC0E85-88FD-4470-91E6-3813CA678870}" destId="{0E78E18A-13B7-474B-9B0E-9AB0782BF1F3}" srcOrd="1" destOrd="0" presId="urn:microsoft.com/office/officeart/2005/8/layout/orgChart1"/>
    <dgm:cxn modelId="{5E6202F1-C611-4373-B771-34E166471D4C}" srcId="{6150D20B-AFAD-404B-832C-BBC0D635BA41}" destId="{B685DE36-4BA9-4CA8-946F-308F1836FE81}" srcOrd="0" destOrd="0" parTransId="{12DE22AB-D2CD-4EAC-8BA4-2279D3CE6786}" sibTransId="{17ABDBAD-D1A5-4A90-A7B9-CEE009AACA6D}"/>
    <dgm:cxn modelId="{BE93373E-F426-4AAD-BE74-55F68AFCEF47}" type="presOf" srcId="{6150D20B-AFAD-404B-832C-BBC0D635BA41}" destId="{5435DA68-FAF9-470A-91F3-AE16CCF7DA03}" srcOrd="1" destOrd="0" presId="urn:microsoft.com/office/officeart/2005/8/layout/orgChart1"/>
    <dgm:cxn modelId="{D0BB5A18-3434-4224-B925-5BEA8D06AD36}" type="presOf" srcId="{6FDC0E85-88FD-4470-91E6-3813CA678870}" destId="{C187D359-0D11-4634-86C9-EA8367E9A7C4}" srcOrd="0" destOrd="0" presId="urn:microsoft.com/office/officeart/2005/8/layout/orgChart1"/>
    <dgm:cxn modelId="{C693C2E4-1583-45AE-86CA-5D45A96C9BDA}" type="presOf" srcId="{6150D20B-AFAD-404B-832C-BBC0D635BA41}" destId="{5EFB1DE3-CF37-4071-AACA-324D57CEBF86}" srcOrd="0" destOrd="0" presId="urn:microsoft.com/office/officeart/2005/8/layout/orgChart1"/>
    <dgm:cxn modelId="{F4E9A148-EF96-400A-905F-9C55005830AA}" type="presOf" srcId="{B708C5CB-7CBF-4F36-B7CC-A44B33645AA8}" destId="{6F076A72-2B75-4242-BDC5-5BFE287DB7AA}" srcOrd="1" destOrd="0" presId="urn:microsoft.com/office/officeart/2005/8/layout/orgChart1"/>
    <dgm:cxn modelId="{B8C95713-0FDC-402F-8C3A-4AF0924521E8}" type="presOf" srcId="{B708C5CB-7CBF-4F36-B7CC-A44B33645AA8}" destId="{06AFA661-CFE7-43FB-B3BA-E2FAB679FC0B}" srcOrd="0" destOrd="0" presId="urn:microsoft.com/office/officeart/2005/8/layout/orgChart1"/>
    <dgm:cxn modelId="{3A39F33A-D6B2-4798-8767-AAC3CB938569}" type="presOf" srcId="{B685DE36-4BA9-4CA8-946F-308F1836FE81}" destId="{39EF5263-9730-4EDA-BD4F-145DC7269A9F}" srcOrd="1" destOrd="0" presId="urn:microsoft.com/office/officeart/2005/8/layout/orgChart1"/>
    <dgm:cxn modelId="{105C610A-5582-4E43-B4EE-E419E0C37E3F}" type="presOf" srcId="{62E4726B-5897-4910-8834-0437B40CA22C}" destId="{E278FB42-F2EB-4A31-B255-7BA29745D69B}" srcOrd="0" destOrd="0" presId="urn:microsoft.com/office/officeart/2005/8/layout/orgChart1"/>
    <dgm:cxn modelId="{BA191A52-92F7-488E-BC46-5CD241F00D3B}" srcId="{6150D20B-AFAD-404B-832C-BBC0D635BA41}" destId="{B708C5CB-7CBF-4F36-B7CC-A44B33645AA8}" srcOrd="1" destOrd="0" parTransId="{62E4726B-5897-4910-8834-0437B40CA22C}" sibTransId="{75BC375E-5507-4586-9C5C-8420A6B4EEAF}"/>
    <dgm:cxn modelId="{D993FA93-2C1C-434C-9308-61DFC73A0D84}" type="presOf" srcId="{12DE22AB-D2CD-4EAC-8BA4-2279D3CE6786}" destId="{6A57FA9B-D776-43C7-B6E3-F80297CC3C07}" srcOrd="0" destOrd="0" presId="urn:microsoft.com/office/officeart/2005/8/layout/orgChart1"/>
    <dgm:cxn modelId="{36EC573F-2E62-47E1-9327-F4742A516775}" type="presParOf" srcId="{F15E2FA2-890B-4CE2-851B-76F76B692637}" destId="{00F2298C-4B9D-4823-ACF2-596958D938C1}" srcOrd="0" destOrd="0" presId="urn:microsoft.com/office/officeart/2005/8/layout/orgChart1"/>
    <dgm:cxn modelId="{08C10B24-9E6C-402F-9D4D-6D5B8566439A}" type="presParOf" srcId="{00F2298C-4B9D-4823-ACF2-596958D938C1}" destId="{1B6D4E39-914E-4A87-90AB-F1290A2991F1}" srcOrd="0" destOrd="0" presId="urn:microsoft.com/office/officeart/2005/8/layout/orgChart1"/>
    <dgm:cxn modelId="{ED034AC7-C148-4D54-A6AA-C0D9FB1C23D2}" type="presParOf" srcId="{1B6D4E39-914E-4A87-90AB-F1290A2991F1}" destId="{5EFB1DE3-CF37-4071-AACA-324D57CEBF86}" srcOrd="0" destOrd="0" presId="urn:microsoft.com/office/officeart/2005/8/layout/orgChart1"/>
    <dgm:cxn modelId="{DB0AE98A-E8E6-41D8-98A9-574D28C6B28F}" type="presParOf" srcId="{1B6D4E39-914E-4A87-90AB-F1290A2991F1}" destId="{5435DA68-FAF9-470A-91F3-AE16CCF7DA03}" srcOrd="1" destOrd="0" presId="urn:microsoft.com/office/officeart/2005/8/layout/orgChart1"/>
    <dgm:cxn modelId="{D8FD41C9-EC10-4BF4-90B9-16045E656FAF}" type="presParOf" srcId="{00F2298C-4B9D-4823-ACF2-596958D938C1}" destId="{1F7A9124-F0FE-4377-9397-AE6695121E57}" srcOrd="1" destOrd="0" presId="urn:microsoft.com/office/officeart/2005/8/layout/orgChart1"/>
    <dgm:cxn modelId="{B119E943-9935-47CE-8C0E-8ED92FAF124B}" type="presParOf" srcId="{1F7A9124-F0FE-4377-9397-AE6695121E57}" destId="{6A57FA9B-D776-43C7-B6E3-F80297CC3C07}" srcOrd="0" destOrd="0" presId="urn:microsoft.com/office/officeart/2005/8/layout/orgChart1"/>
    <dgm:cxn modelId="{83354181-262C-4855-8970-8EAFC3E99B38}" type="presParOf" srcId="{1F7A9124-F0FE-4377-9397-AE6695121E57}" destId="{540BD6B1-8393-4E4B-B39B-33471A43DDCB}" srcOrd="1" destOrd="0" presId="urn:microsoft.com/office/officeart/2005/8/layout/orgChart1"/>
    <dgm:cxn modelId="{215A917C-ABFE-441F-BC04-1191F4FD2E22}" type="presParOf" srcId="{540BD6B1-8393-4E4B-B39B-33471A43DDCB}" destId="{3A10B990-FCC3-43F1-9FDC-96E268C8B8F9}" srcOrd="0" destOrd="0" presId="urn:microsoft.com/office/officeart/2005/8/layout/orgChart1"/>
    <dgm:cxn modelId="{89BE342A-6EAD-408D-90B0-B74B7697367B}" type="presParOf" srcId="{3A10B990-FCC3-43F1-9FDC-96E268C8B8F9}" destId="{0BE0EF83-B805-418F-A3A2-75C7D9F953F8}" srcOrd="0" destOrd="0" presId="urn:microsoft.com/office/officeart/2005/8/layout/orgChart1"/>
    <dgm:cxn modelId="{25C85955-2286-4409-9A4D-B1663B21AD9C}" type="presParOf" srcId="{3A10B990-FCC3-43F1-9FDC-96E268C8B8F9}" destId="{39EF5263-9730-4EDA-BD4F-145DC7269A9F}" srcOrd="1" destOrd="0" presId="urn:microsoft.com/office/officeart/2005/8/layout/orgChart1"/>
    <dgm:cxn modelId="{4ED5C245-A87E-4F63-B1E4-55BA5A43DA91}" type="presParOf" srcId="{540BD6B1-8393-4E4B-B39B-33471A43DDCB}" destId="{C490FB69-DC9C-477E-B7BB-04260B455952}" srcOrd="1" destOrd="0" presId="urn:microsoft.com/office/officeart/2005/8/layout/orgChart1"/>
    <dgm:cxn modelId="{9E3F4A8C-CE5C-4124-B4CF-66A4CBA4B398}" type="presParOf" srcId="{540BD6B1-8393-4E4B-B39B-33471A43DDCB}" destId="{63693C10-B1B3-4A68-8AE8-1AF97BE7BCD1}" srcOrd="2" destOrd="0" presId="urn:microsoft.com/office/officeart/2005/8/layout/orgChart1"/>
    <dgm:cxn modelId="{D7C539D1-E352-4171-94FA-0F3EECC45F92}" type="presParOf" srcId="{1F7A9124-F0FE-4377-9397-AE6695121E57}" destId="{E278FB42-F2EB-4A31-B255-7BA29745D69B}" srcOrd="2" destOrd="0" presId="urn:microsoft.com/office/officeart/2005/8/layout/orgChart1"/>
    <dgm:cxn modelId="{0BA315C8-5E7A-4BAB-8D42-5E1484A8AB25}" type="presParOf" srcId="{1F7A9124-F0FE-4377-9397-AE6695121E57}" destId="{4C6AF1A0-3C5D-475B-8799-2D03E399DFDF}" srcOrd="3" destOrd="0" presId="urn:microsoft.com/office/officeart/2005/8/layout/orgChart1"/>
    <dgm:cxn modelId="{AB0D1025-3519-4E40-9CA9-F7889AFB6E76}" type="presParOf" srcId="{4C6AF1A0-3C5D-475B-8799-2D03E399DFDF}" destId="{7E46BEDA-3CF5-4D87-A8DE-CF82B8A558CE}" srcOrd="0" destOrd="0" presId="urn:microsoft.com/office/officeart/2005/8/layout/orgChart1"/>
    <dgm:cxn modelId="{014C0D2F-C057-4BFE-A064-23005ECDA8DE}" type="presParOf" srcId="{7E46BEDA-3CF5-4D87-A8DE-CF82B8A558CE}" destId="{06AFA661-CFE7-43FB-B3BA-E2FAB679FC0B}" srcOrd="0" destOrd="0" presId="urn:microsoft.com/office/officeart/2005/8/layout/orgChart1"/>
    <dgm:cxn modelId="{10B160CB-6EA3-4B9B-8AE6-438DB5E77873}" type="presParOf" srcId="{7E46BEDA-3CF5-4D87-A8DE-CF82B8A558CE}" destId="{6F076A72-2B75-4242-BDC5-5BFE287DB7AA}" srcOrd="1" destOrd="0" presId="urn:microsoft.com/office/officeart/2005/8/layout/orgChart1"/>
    <dgm:cxn modelId="{EA40764D-AC53-47B4-8CE2-AE9322A2ABAD}" type="presParOf" srcId="{4C6AF1A0-3C5D-475B-8799-2D03E399DFDF}" destId="{ADD48F49-8B4C-4810-B125-D445C1B56994}" srcOrd="1" destOrd="0" presId="urn:microsoft.com/office/officeart/2005/8/layout/orgChart1"/>
    <dgm:cxn modelId="{5409D881-BAA8-49D5-A8F8-9294803E7FE6}" type="presParOf" srcId="{4C6AF1A0-3C5D-475B-8799-2D03E399DFDF}" destId="{E1A44576-01E1-4DBC-87D5-78C1987BA353}" srcOrd="2" destOrd="0" presId="urn:microsoft.com/office/officeart/2005/8/layout/orgChart1"/>
    <dgm:cxn modelId="{6450B1D6-626B-4312-918D-88530931E5DD}" type="presParOf" srcId="{1F7A9124-F0FE-4377-9397-AE6695121E57}" destId="{0B2D6A20-38A2-4ED3-AD93-4AD0526D4D9F}" srcOrd="4" destOrd="0" presId="urn:microsoft.com/office/officeart/2005/8/layout/orgChart1"/>
    <dgm:cxn modelId="{2EA51EDA-AC90-4BE5-B837-6F335312B41B}" type="presParOf" srcId="{1F7A9124-F0FE-4377-9397-AE6695121E57}" destId="{A49F871A-D06E-4048-B635-913AD7112A4B}" srcOrd="5" destOrd="0" presId="urn:microsoft.com/office/officeart/2005/8/layout/orgChart1"/>
    <dgm:cxn modelId="{80ED8DE0-DF04-4897-8D76-169BF9B8B59E}" type="presParOf" srcId="{A49F871A-D06E-4048-B635-913AD7112A4B}" destId="{6C0EDE91-D607-4466-80F2-6315760FA35C}" srcOrd="0" destOrd="0" presId="urn:microsoft.com/office/officeart/2005/8/layout/orgChart1"/>
    <dgm:cxn modelId="{9006AF55-7DF6-4D7D-A5FA-C1D7D4373051}" type="presParOf" srcId="{6C0EDE91-D607-4466-80F2-6315760FA35C}" destId="{C187D359-0D11-4634-86C9-EA8367E9A7C4}" srcOrd="0" destOrd="0" presId="urn:microsoft.com/office/officeart/2005/8/layout/orgChart1"/>
    <dgm:cxn modelId="{12060501-ECF1-437C-B0C8-5DD64B9A697E}" type="presParOf" srcId="{6C0EDE91-D607-4466-80F2-6315760FA35C}" destId="{0E78E18A-13B7-474B-9B0E-9AB0782BF1F3}" srcOrd="1" destOrd="0" presId="urn:microsoft.com/office/officeart/2005/8/layout/orgChart1"/>
    <dgm:cxn modelId="{976D2E7C-92DF-4B80-92C1-56C1DA513A9A}" type="presParOf" srcId="{A49F871A-D06E-4048-B635-913AD7112A4B}" destId="{A9DE62FD-DC0B-44C5-BCBA-B6EC8CD333BF}" srcOrd="1" destOrd="0" presId="urn:microsoft.com/office/officeart/2005/8/layout/orgChart1"/>
    <dgm:cxn modelId="{4F0282E3-5FD7-41E8-A8BE-752F9E93B8CD}" type="presParOf" srcId="{A49F871A-D06E-4048-B635-913AD7112A4B}" destId="{17A7C0F0-673C-4ED5-BF18-58B58491CA18}" srcOrd="2" destOrd="0" presId="urn:microsoft.com/office/officeart/2005/8/layout/orgChart1"/>
    <dgm:cxn modelId="{CCC57389-CE74-4E7D-A299-736919F2B404}" type="presParOf" srcId="{00F2298C-4B9D-4823-ACF2-596958D938C1}" destId="{4988D3DF-8A97-4D00-A99B-0C1B1A374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98EC1929-2DB0-46C3-AB64-A0DF85AD623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5D8614E-8C06-4536-B8D1-91173EAE5055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Analista</a:t>
          </a:r>
          <a:endParaRPr lang="es-ES" sz="1200" dirty="0"/>
        </a:p>
      </dgm:t>
    </dgm:pt>
    <dgm:pt modelId="{6974D2CB-9940-4A85-8D2E-5D2EC197B066}" type="parTrans" cxnId="{D7158EC1-4DC8-485C-AF4D-6DD23412C1E8}">
      <dgm:prSet/>
      <dgm:spPr/>
      <dgm:t>
        <a:bodyPr/>
        <a:lstStyle/>
        <a:p>
          <a:endParaRPr lang="es-ES" sz="1200"/>
        </a:p>
      </dgm:t>
    </dgm:pt>
    <dgm:pt modelId="{ED67816A-9BCF-4EC0-BEE7-BF1C197D9AA2}" type="sibTrans" cxnId="{D7158EC1-4DC8-485C-AF4D-6DD23412C1E8}">
      <dgm:prSet/>
      <dgm:spPr/>
      <dgm:t>
        <a:bodyPr/>
        <a:lstStyle/>
        <a:p>
          <a:endParaRPr lang="es-ES" sz="1200"/>
        </a:p>
      </dgm:t>
    </dgm:pt>
    <dgm:pt modelId="{DD81BE3C-75E4-4A88-ABDE-C649580B8331}">
      <dgm:prSet custT="1"/>
      <dgm:spPr/>
      <dgm:t>
        <a:bodyPr/>
        <a:lstStyle/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Albañil</a:t>
          </a:r>
        </a:p>
        <a:p>
          <a:r>
            <a:rPr kumimoji="1" lang="es-ES" altLang="es-MX" sz="1200" dirty="0" smtClean="0">
              <a:latin typeface="+mn-lt"/>
            </a:rPr>
            <a:t>Auxiliares </a:t>
          </a:r>
        </a:p>
        <a:p>
          <a:r>
            <a:rPr kumimoji="1" lang="es-MX" altLang="es-MX" sz="1200" dirty="0" smtClean="0">
              <a:latin typeface="+mn-lt"/>
            </a:rPr>
            <a:t>Auxiliares de Jardinería  </a:t>
          </a:r>
        </a:p>
        <a:p>
          <a:r>
            <a:rPr kumimoji="1" lang="es-MX" altLang="es-MX" sz="1200" dirty="0" smtClean="0">
              <a:latin typeface="+mn-lt"/>
            </a:rPr>
            <a:t>Auxiliar Operativo(a) </a:t>
          </a:r>
        </a:p>
        <a:p>
          <a:r>
            <a:rPr kumimoji="1" lang="es-MX" altLang="es-MX" sz="1200" dirty="0" smtClean="0">
              <a:latin typeface="+mn-lt"/>
            </a:rPr>
            <a:t>Ayudante</a:t>
          </a:r>
        </a:p>
        <a:p>
          <a:r>
            <a:rPr kumimoji="1" lang="es-MX" altLang="es-MX" sz="1200" dirty="0" smtClean="0">
              <a:latin typeface="+mn-lt"/>
            </a:rPr>
            <a:t>Ayudantes Generales</a:t>
          </a:r>
        </a:p>
        <a:p>
          <a:r>
            <a:rPr kumimoji="1" lang="es-MX" altLang="es-MX" sz="1200" dirty="0" smtClean="0">
              <a:latin typeface="+mn-lt"/>
            </a:rPr>
            <a:t>Barrenderos(as)</a:t>
          </a:r>
        </a:p>
        <a:p>
          <a:r>
            <a:rPr kumimoji="1" lang="es-MX" altLang="es-MX" sz="1200" dirty="0" smtClean="0">
              <a:latin typeface="+mn-lt"/>
            </a:rPr>
            <a:t>Choferes</a:t>
          </a:r>
          <a:endParaRPr lang="es-ES" sz="1200" dirty="0"/>
        </a:p>
      </dgm:t>
    </dgm:pt>
    <dgm:pt modelId="{0A0B05BD-2B50-4985-AEE9-CD3E7173A42F}" type="parTrans" cxnId="{6DE512B2-BBBC-455D-8AFA-0C39C23BEAE6}">
      <dgm:prSet/>
      <dgm:spPr/>
      <dgm:t>
        <a:bodyPr/>
        <a:lstStyle/>
        <a:p>
          <a:endParaRPr lang="es-ES" sz="1200"/>
        </a:p>
      </dgm:t>
    </dgm:pt>
    <dgm:pt modelId="{171A0DA9-A0A8-49CA-8BF6-0EEEB468EB4A}" type="sibTrans" cxnId="{6DE512B2-BBBC-455D-8AFA-0C39C23BEAE6}">
      <dgm:prSet/>
      <dgm:spPr/>
      <dgm:t>
        <a:bodyPr/>
        <a:lstStyle/>
        <a:p>
          <a:endParaRPr lang="es-ES" sz="1200"/>
        </a:p>
      </dgm:t>
    </dgm:pt>
    <dgm:pt modelId="{8ABD89D4-4FFD-44C9-B6F5-5D2D8349A649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</a:t>
          </a:r>
        </a:p>
        <a:p>
          <a:r>
            <a:rPr kumimoji="1" lang="es-MX" altLang="es-MX" sz="1200" dirty="0" smtClean="0">
              <a:latin typeface="+mn-lt"/>
            </a:rPr>
            <a:t>Encargados(as) Sección </a:t>
          </a:r>
        </a:p>
        <a:p>
          <a:r>
            <a:rPr kumimoji="1" lang="es-MX" altLang="es-MX" sz="1200" dirty="0" smtClean="0">
              <a:latin typeface="+mn-lt"/>
            </a:rPr>
            <a:t>Mayordomos(as) </a:t>
          </a:r>
        </a:p>
        <a:p>
          <a:r>
            <a:rPr kumimoji="1" lang="es-MX" altLang="es-MX" sz="1200" dirty="0" smtClean="0">
              <a:latin typeface="+mn-lt"/>
            </a:rPr>
            <a:t>Oficiales Eléctricos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Operadores(as) </a:t>
          </a:r>
        </a:p>
        <a:p>
          <a:r>
            <a:rPr kumimoji="1" lang="es-MX" altLang="es-MX" sz="1200" dirty="0" smtClean="0">
              <a:latin typeface="+mn-lt"/>
            </a:rPr>
            <a:t>Operadores(as) Máquina Liviana </a:t>
          </a:r>
        </a:p>
        <a:p>
          <a:r>
            <a:rPr kumimoji="1" lang="es-MX" altLang="es-MX" sz="1200" dirty="0" smtClean="0">
              <a:latin typeface="+mn-lt"/>
            </a:rPr>
            <a:t>Operadores(as) Máquina Pesada </a:t>
          </a:r>
        </a:p>
        <a:p>
          <a:endParaRPr kumimoji="1" lang="es-MX" altLang="es-MX" sz="1200" dirty="0" smtClean="0">
            <a:latin typeface="+mn-lt"/>
          </a:endParaRPr>
        </a:p>
      </dgm:t>
    </dgm:pt>
    <dgm:pt modelId="{4D290431-4AC8-4EC2-B0DD-9CA445EC55B9}" type="parTrans" cxnId="{77EFB66D-A22B-4D8C-9CA2-E7A4319122DC}">
      <dgm:prSet/>
      <dgm:spPr/>
      <dgm:t>
        <a:bodyPr/>
        <a:lstStyle/>
        <a:p>
          <a:endParaRPr lang="es-ES" sz="1200"/>
        </a:p>
      </dgm:t>
    </dgm:pt>
    <dgm:pt modelId="{8D78115A-8170-4BF9-97CD-2C896A7A922E}" type="sibTrans" cxnId="{77EFB66D-A22B-4D8C-9CA2-E7A4319122DC}">
      <dgm:prSet/>
      <dgm:spPr/>
      <dgm:t>
        <a:bodyPr/>
        <a:lstStyle/>
        <a:p>
          <a:endParaRPr lang="es-ES" sz="1200"/>
        </a:p>
      </dgm:t>
    </dgm:pt>
    <dgm:pt modelId="{DF7ABD6F-CDFE-4A11-BD3A-26E41155FF64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Imagen y Mantenimiento Urbano</a:t>
          </a:r>
        </a:p>
        <a:p>
          <a:endParaRPr lang="es-ES" sz="1200" dirty="0"/>
        </a:p>
      </dgm:t>
    </dgm:pt>
    <dgm:pt modelId="{CC1AAED4-94B0-4DF7-B634-45825479E65C}" type="sibTrans" cxnId="{1FB57377-45D0-40EF-99E8-49D70A13E3B3}">
      <dgm:prSet/>
      <dgm:spPr/>
      <dgm:t>
        <a:bodyPr/>
        <a:lstStyle/>
        <a:p>
          <a:endParaRPr lang="es-ES" sz="1200"/>
        </a:p>
      </dgm:t>
    </dgm:pt>
    <dgm:pt modelId="{ED3EE9C7-F0CD-4844-8B83-EF3368F20988}" type="parTrans" cxnId="{1FB57377-45D0-40EF-99E8-49D70A13E3B3}">
      <dgm:prSet/>
      <dgm:spPr/>
      <dgm:t>
        <a:bodyPr/>
        <a:lstStyle/>
        <a:p>
          <a:endParaRPr lang="es-ES" sz="1200"/>
        </a:p>
      </dgm:t>
    </dgm:pt>
    <dgm:pt modelId="{A631451E-CB42-48D7-9EE7-3B6D92BE6954}" type="pres">
      <dgm:prSet presAssocID="{98EC1929-2DB0-46C3-AB64-A0DF85AD62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4A7539-8E2F-4DB8-BBA7-EF5EDCA30DC1}" type="pres">
      <dgm:prSet presAssocID="{DF7ABD6F-CDFE-4A11-BD3A-26E41155FF64}" presName="hierRoot1" presStyleCnt="0">
        <dgm:presLayoutVars>
          <dgm:hierBranch val="init"/>
        </dgm:presLayoutVars>
      </dgm:prSet>
      <dgm:spPr/>
    </dgm:pt>
    <dgm:pt modelId="{F7273466-210D-4412-B335-51A92C077BEC}" type="pres">
      <dgm:prSet presAssocID="{DF7ABD6F-CDFE-4A11-BD3A-26E41155FF64}" presName="rootComposite1" presStyleCnt="0"/>
      <dgm:spPr/>
    </dgm:pt>
    <dgm:pt modelId="{7611ED09-4D37-496A-8EB8-95682BD75DF9}" type="pres">
      <dgm:prSet presAssocID="{DF7ABD6F-CDFE-4A11-BD3A-26E41155FF64}" presName="rootText1" presStyleLbl="node0" presStyleIdx="0" presStyleCnt="1" custScaleX="129140" custScaleY="97029" custLinFactNeighborX="76" custLinFactNeighborY="32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E00DCD-81B2-4464-858E-9EFF7905B65D}" type="pres">
      <dgm:prSet presAssocID="{DF7ABD6F-CDFE-4A11-BD3A-26E41155FF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8C70D2-16A3-487C-976F-2A20C07211DE}" type="pres">
      <dgm:prSet presAssocID="{DF7ABD6F-CDFE-4A11-BD3A-26E41155FF64}" presName="hierChild2" presStyleCnt="0"/>
      <dgm:spPr/>
    </dgm:pt>
    <dgm:pt modelId="{EBABB74E-DDD9-4B12-BC40-C9F0ED5EB3CE}" type="pres">
      <dgm:prSet presAssocID="{0A0B05BD-2B50-4985-AEE9-CD3E7173A42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5440181-008E-4356-B162-ACBE1A33606D}" type="pres">
      <dgm:prSet presAssocID="{DD81BE3C-75E4-4A88-ABDE-C649580B8331}" presName="hierRoot2" presStyleCnt="0">
        <dgm:presLayoutVars>
          <dgm:hierBranch val="init"/>
        </dgm:presLayoutVars>
      </dgm:prSet>
      <dgm:spPr/>
    </dgm:pt>
    <dgm:pt modelId="{A2160E19-CFD5-4808-9BD2-0B11EA57640B}" type="pres">
      <dgm:prSet presAssocID="{DD81BE3C-75E4-4A88-ABDE-C649580B8331}" presName="rootComposite" presStyleCnt="0"/>
      <dgm:spPr/>
    </dgm:pt>
    <dgm:pt modelId="{2CF212AF-FA8A-4852-824F-1E018341FBB0}" type="pres">
      <dgm:prSet presAssocID="{DD81BE3C-75E4-4A88-ABDE-C649580B8331}" presName="rootText" presStyleLbl="node2" presStyleIdx="0" presStyleCnt="2" custScaleX="283982" custScaleY="445544" custLinFactNeighborX="-5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3F1D21-7803-4BBD-BFBA-2A752ACD979A}" type="pres">
      <dgm:prSet presAssocID="{DD81BE3C-75E4-4A88-ABDE-C649580B8331}" presName="rootConnector" presStyleLbl="node2" presStyleIdx="0" presStyleCnt="2"/>
      <dgm:spPr/>
      <dgm:t>
        <a:bodyPr/>
        <a:lstStyle/>
        <a:p>
          <a:endParaRPr lang="es-ES"/>
        </a:p>
      </dgm:t>
    </dgm:pt>
    <dgm:pt modelId="{53126C28-9B44-452A-8D78-1F635BD82501}" type="pres">
      <dgm:prSet presAssocID="{DD81BE3C-75E4-4A88-ABDE-C649580B8331}" presName="hierChild4" presStyleCnt="0"/>
      <dgm:spPr/>
    </dgm:pt>
    <dgm:pt modelId="{6EF46613-1781-4BB7-BA77-369728C7BBE8}" type="pres">
      <dgm:prSet presAssocID="{DD81BE3C-75E4-4A88-ABDE-C649580B8331}" presName="hierChild5" presStyleCnt="0"/>
      <dgm:spPr/>
    </dgm:pt>
    <dgm:pt modelId="{EA4E0A72-A0DF-4170-8FBF-80315AE2E821}" type="pres">
      <dgm:prSet presAssocID="{4D290431-4AC8-4EC2-B0DD-9CA445EC55B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66564D6-C893-479D-B76C-4B7D777C0114}" type="pres">
      <dgm:prSet presAssocID="{8ABD89D4-4FFD-44C9-B6F5-5D2D8349A649}" presName="hierRoot2" presStyleCnt="0">
        <dgm:presLayoutVars>
          <dgm:hierBranch val="init"/>
        </dgm:presLayoutVars>
      </dgm:prSet>
      <dgm:spPr/>
    </dgm:pt>
    <dgm:pt modelId="{D35B73A1-8A68-416F-A799-B221588554EF}" type="pres">
      <dgm:prSet presAssocID="{8ABD89D4-4FFD-44C9-B6F5-5D2D8349A649}" presName="rootComposite" presStyleCnt="0"/>
      <dgm:spPr/>
    </dgm:pt>
    <dgm:pt modelId="{AD12F79C-CEAA-476F-9B92-3B61F6DAB17C}" type="pres">
      <dgm:prSet presAssocID="{8ABD89D4-4FFD-44C9-B6F5-5D2D8349A649}" presName="rootText" presStyleLbl="node2" presStyleIdx="1" presStyleCnt="2" custScaleX="283982" custScaleY="445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43CFA2-5B1D-4E3E-A4C9-AEF0393D9BC3}" type="pres">
      <dgm:prSet presAssocID="{8ABD89D4-4FFD-44C9-B6F5-5D2D8349A649}" presName="rootConnector" presStyleLbl="node2" presStyleIdx="1" presStyleCnt="2"/>
      <dgm:spPr/>
      <dgm:t>
        <a:bodyPr/>
        <a:lstStyle/>
        <a:p>
          <a:endParaRPr lang="es-ES"/>
        </a:p>
      </dgm:t>
    </dgm:pt>
    <dgm:pt modelId="{39BA17D2-65C5-4B63-A84E-A1D9CED4B946}" type="pres">
      <dgm:prSet presAssocID="{8ABD89D4-4FFD-44C9-B6F5-5D2D8349A649}" presName="hierChild4" presStyleCnt="0"/>
      <dgm:spPr/>
    </dgm:pt>
    <dgm:pt modelId="{CE06EB73-F570-4BA2-B777-3BC893E8319D}" type="pres">
      <dgm:prSet presAssocID="{8ABD89D4-4FFD-44C9-B6F5-5D2D8349A649}" presName="hierChild5" presStyleCnt="0"/>
      <dgm:spPr/>
    </dgm:pt>
    <dgm:pt modelId="{73D8E0E6-E548-4D5B-AA8A-EC5C1AB539A8}" type="pres">
      <dgm:prSet presAssocID="{DF7ABD6F-CDFE-4A11-BD3A-26E41155FF64}" presName="hierChild3" presStyleCnt="0"/>
      <dgm:spPr/>
    </dgm:pt>
    <dgm:pt modelId="{BDAFC1C2-480B-45E6-9B4E-E3478688771D}" type="pres">
      <dgm:prSet presAssocID="{6974D2CB-9940-4A85-8D2E-5D2EC197B06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FC915B3B-4B43-4AF0-B796-D3FD3C1A6954}" type="pres">
      <dgm:prSet presAssocID="{95D8614E-8C06-4536-B8D1-91173EAE5055}" presName="hierRoot3" presStyleCnt="0">
        <dgm:presLayoutVars>
          <dgm:hierBranch val="init"/>
        </dgm:presLayoutVars>
      </dgm:prSet>
      <dgm:spPr/>
    </dgm:pt>
    <dgm:pt modelId="{80872219-5766-41CF-AB0E-071B3B8CA5A9}" type="pres">
      <dgm:prSet presAssocID="{95D8614E-8C06-4536-B8D1-91173EAE5055}" presName="rootComposite3" presStyleCnt="0"/>
      <dgm:spPr/>
    </dgm:pt>
    <dgm:pt modelId="{55948441-0168-49DB-8506-1223C4B76B4D}" type="pres">
      <dgm:prSet presAssocID="{95D8614E-8C06-4536-B8D1-91173EAE5055}" presName="rootText3" presStyleLbl="asst1" presStyleIdx="0" presStyleCnt="1" custScaleX="71205" custScaleY="51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25C7A4-A302-42C3-BD09-FC32E1CD7C64}" type="pres">
      <dgm:prSet presAssocID="{95D8614E-8C06-4536-B8D1-91173EAE505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E47A619-DA96-4F60-96F1-0E1F4BCCC303}" type="pres">
      <dgm:prSet presAssocID="{95D8614E-8C06-4536-B8D1-91173EAE5055}" presName="hierChild6" presStyleCnt="0"/>
      <dgm:spPr/>
    </dgm:pt>
    <dgm:pt modelId="{789E27C5-1F2D-449C-B1B7-87CC86BE617B}" type="pres">
      <dgm:prSet presAssocID="{95D8614E-8C06-4536-B8D1-91173EAE5055}" presName="hierChild7" presStyleCnt="0"/>
      <dgm:spPr/>
    </dgm:pt>
  </dgm:ptLst>
  <dgm:cxnLst>
    <dgm:cxn modelId="{128798B7-198F-423F-9491-F06831F273E0}" type="presOf" srcId="{8ABD89D4-4FFD-44C9-B6F5-5D2D8349A649}" destId="{AD12F79C-CEAA-476F-9B92-3B61F6DAB17C}" srcOrd="0" destOrd="0" presId="urn:microsoft.com/office/officeart/2005/8/layout/orgChart1"/>
    <dgm:cxn modelId="{ECB2A465-4FEA-4B0E-BA52-A216BAE3E00A}" type="presOf" srcId="{DF7ABD6F-CDFE-4A11-BD3A-26E41155FF64}" destId="{7611ED09-4D37-496A-8EB8-95682BD75DF9}" srcOrd="0" destOrd="0" presId="urn:microsoft.com/office/officeart/2005/8/layout/orgChart1"/>
    <dgm:cxn modelId="{77EFB66D-A22B-4D8C-9CA2-E7A4319122DC}" srcId="{DF7ABD6F-CDFE-4A11-BD3A-26E41155FF64}" destId="{8ABD89D4-4FFD-44C9-B6F5-5D2D8349A649}" srcOrd="2" destOrd="0" parTransId="{4D290431-4AC8-4EC2-B0DD-9CA445EC55B9}" sibTransId="{8D78115A-8170-4BF9-97CD-2C896A7A922E}"/>
    <dgm:cxn modelId="{7ECDDE4B-8541-4BB9-B7CC-04E267E71C6B}" type="presOf" srcId="{8ABD89D4-4FFD-44C9-B6F5-5D2D8349A649}" destId="{D843CFA2-5B1D-4E3E-A4C9-AEF0393D9BC3}" srcOrd="1" destOrd="0" presId="urn:microsoft.com/office/officeart/2005/8/layout/orgChart1"/>
    <dgm:cxn modelId="{27960307-43EA-4C70-A205-7D618B2B57CD}" type="presOf" srcId="{95D8614E-8C06-4536-B8D1-91173EAE5055}" destId="{55948441-0168-49DB-8506-1223C4B76B4D}" srcOrd="0" destOrd="0" presId="urn:microsoft.com/office/officeart/2005/8/layout/orgChart1"/>
    <dgm:cxn modelId="{6DE512B2-BBBC-455D-8AFA-0C39C23BEAE6}" srcId="{DF7ABD6F-CDFE-4A11-BD3A-26E41155FF64}" destId="{DD81BE3C-75E4-4A88-ABDE-C649580B8331}" srcOrd="1" destOrd="0" parTransId="{0A0B05BD-2B50-4985-AEE9-CD3E7173A42F}" sibTransId="{171A0DA9-A0A8-49CA-8BF6-0EEEB468EB4A}"/>
    <dgm:cxn modelId="{A3548FCB-7977-471A-BD65-36C882B85537}" type="presOf" srcId="{4D290431-4AC8-4EC2-B0DD-9CA445EC55B9}" destId="{EA4E0A72-A0DF-4170-8FBF-80315AE2E821}" srcOrd="0" destOrd="0" presId="urn:microsoft.com/office/officeart/2005/8/layout/orgChart1"/>
    <dgm:cxn modelId="{D0A72729-E5C3-4224-B926-213EB3158E66}" type="presOf" srcId="{DD81BE3C-75E4-4A88-ABDE-C649580B8331}" destId="{F53F1D21-7803-4BBD-BFBA-2A752ACD979A}" srcOrd="1" destOrd="0" presId="urn:microsoft.com/office/officeart/2005/8/layout/orgChart1"/>
    <dgm:cxn modelId="{5CF15E42-5AC7-47D7-9FEE-070CC3473922}" type="presOf" srcId="{0A0B05BD-2B50-4985-AEE9-CD3E7173A42F}" destId="{EBABB74E-DDD9-4B12-BC40-C9F0ED5EB3CE}" srcOrd="0" destOrd="0" presId="urn:microsoft.com/office/officeart/2005/8/layout/orgChart1"/>
    <dgm:cxn modelId="{0D196F5C-0051-4EA5-9790-377BDFFDEA29}" type="presOf" srcId="{DF7ABD6F-CDFE-4A11-BD3A-26E41155FF64}" destId="{2FE00DCD-81B2-4464-858E-9EFF7905B65D}" srcOrd="1" destOrd="0" presId="urn:microsoft.com/office/officeart/2005/8/layout/orgChart1"/>
    <dgm:cxn modelId="{D7158EC1-4DC8-485C-AF4D-6DD23412C1E8}" srcId="{DF7ABD6F-CDFE-4A11-BD3A-26E41155FF64}" destId="{95D8614E-8C06-4536-B8D1-91173EAE5055}" srcOrd="0" destOrd="0" parTransId="{6974D2CB-9940-4A85-8D2E-5D2EC197B066}" sibTransId="{ED67816A-9BCF-4EC0-BEE7-BF1C197D9AA2}"/>
    <dgm:cxn modelId="{0A51B23E-92B7-453A-8060-5AF232661B1B}" type="presOf" srcId="{DD81BE3C-75E4-4A88-ABDE-C649580B8331}" destId="{2CF212AF-FA8A-4852-824F-1E018341FBB0}" srcOrd="0" destOrd="0" presId="urn:microsoft.com/office/officeart/2005/8/layout/orgChart1"/>
    <dgm:cxn modelId="{1FB57377-45D0-40EF-99E8-49D70A13E3B3}" srcId="{98EC1929-2DB0-46C3-AB64-A0DF85AD6235}" destId="{DF7ABD6F-CDFE-4A11-BD3A-26E41155FF64}" srcOrd="0" destOrd="0" parTransId="{ED3EE9C7-F0CD-4844-8B83-EF3368F20988}" sibTransId="{CC1AAED4-94B0-4DF7-B634-45825479E65C}"/>
    <dgm:cxn modelId="{ED404FE6-1DBB-4890-A108-366E311D702E}" type="presOf" srcId="{98EC1929-2DB0-46C3-AB64-A0DF85AD6235}" destId="{A631451E-CB42-48D7-9EE7-3B6D92BE6954}" srcOrd="0" destOrd="0" presId="urn:microsoft.com/office/officeart/2005/8/layout/orgChart1"/>
    <dgm:cxn modelId="{1C6B7252-6F65-444A-8F54-D73BBBB3B4F2}" type="presOf" srcId="{6974D2CB-9940-4A85-8D2E-5D2EC197B066}" destId="{BDAFC1C2-480B-45E6-9B4E-E3478688771D}" srcOrd="0" destOrd="0" presId="urn:microsoft.com/office/officeart/2005/8/layout/orgChart1"/>
    <dgm:cxn modelId="{9592EBB3-49B0-41ED-8792-75E6997FA1ED}" type="presOf" srcId="{95D8614E-8C06-4536-B8D1-91173EAE5055}" destId="{4425C7A4-A302-42C3-BD09-FC32E1CD7C64}" srcOrd="1" destOrd="0" presId="urn:microsoft.com/office/officeart/2005/8/layout/orgChart1"/>
    <dgm:cxn modelId="{6E435319-68E6-47F4-8EC3-D5D5B9E963D1}" type="presParOf" srcId="{A631451E-CB42-48D7-9EE7-3B6D92BE6954}" destId="{A44A7539-8E2F-4DB8-BBA7-EF5EDCA30DC1}" srcOrd="0" destOrd="0" presId="urn:microsoft.com/office/officeart/2005/8/layout/orgChart1"/>
    <dgm:cxn modelId="{C5F4C4CC-17C0-4CA0-BFB9-20F90A079B76}" type="presParOf" srcId="{A44A7539-8E2F-4DB8-BBA7-EF5EDCA30DC1}" destId="{F7273466-210D-4412-B335-51A92C077BEC}" srcOrd="0" destOrd="0" presId="urn:microsoft.com/office/officeart/2005/8/layout/orgChart1"/>
    <dgm:cxn modelId="{04A1ACAC-5210-4CE8-A5BC-750288E37C46}" type="presParOf" srcId="{F7273466-210D-4412-B335-51A92C077BEC}" destId="{7611ED09-4D37-496A-8EB8-95682BD75DF9}" srcOrd="0" destOrd="0" presId="urn:microsoft.com/office/officeart/2005/8/layout/orgChart1"/>
    <dgm:cxn modelId="{D6D26F1B-E646-4660-8460-8911AF1A4038}" type="presParOf" srcId="{F7273466-210D-4412-B335-51A92C077BEC}" destId="{2FE00DCD-81B2-4464-858E-9EFF7905B65D}" srcOrd="1" destOrd="0" presId="urn:microsoft.com/office/officeart/2005/8/layout/orgChart1"/>
    <dgm:cxn modelId="{DFA50A25-8B1B-48EE-8923-8EC5469C0429}" type="presParOf" srcId="{A44A7539-8E2F-4DB8-BBA7-EF5EDCA30DC1}" destId="{FB8C70D2-16A3-487C-976F-2A20C07211DE}" srcOrd="1" destOrd="0" presId="urn:microsoft.com/office/officeart/2005/8/layout/orgChart1"/>
    <dgm:cxn modelId="{72DE48F1-2E2B-44A8-9DB9-F0B1DFE2A845}" type="presParOf" srcId="{FB8C70D2-16A3-487C-976F-2A20C07211DE}" destId="{EBABB74E-DDD9-4B12-BC40-C9F0ED5EB3CE}" srcOrd="0" destOrd="0" presId="urn:microsoft.com/office/officeart/2005/8/layout/orgChart1"/>
    <dgm:cxn modelId="{3D85DB77-7A94-4957-84EA-8A14F2721FCF}" type="presParOf" srcId="{FB8C70D2-16A3-487C-976F-2A20C07211DE}" destId="{65440181-008E-4356-B162-ACBE1A33606D}" srcOrd="1" destOrd="0" presId="urn:microsoft.com/office/officeart/2005/8/layout/orgChart1"/>
    <dgm:cxn modelId="{D0474E7F-4840-469F-AD80-77361814E94B}" type="presParOf" srcId="{65440181-008E-4356-B162-ACBE1A33606D}" destId="{A2160E19-CFD5-4808-9BD2-0B11EA57640B}" srcOrd="0" destOrd="0" presId="urn:microsoft.com/office/officeart/2005/8/layout/orgChart1"/>
    <dgm:cxn modelId="{D3D46557-EDA7-46DB-B079-509F577842B8}" type="presParOf" srcId="{A2160E19-CFD5-4808-9BD2-0B11EA57640B}" destId="{2CF212AF-FA8A-4852-824F-1E018341FBB0}" srcOrd="0" destOrd="0" presId="urn:microsoft.com/office/officeart/2005/8/layout/orgChart1"/>
    <dgm:cxn modelId="{DE9A5000-1301-411A-8B8A-1F7C10AAA22C}" type="presParOf" srcId="{A2160E19-CFD5-4808-9BD2-0B11EA57640B}" destId="{F53F1D21-7803-4BBD-BFBA-2A752ACD979A}" srcOrd="1" destOrd="0" presId="urn:microsoft.com/office/officeart/2005/8/layout/orgChart1"/>
    <dgm:cxn modelId="{99874E70-C78C-43DD-ADC2-E8B16BD0AA1F}" type="presParOf" srcId="{65440181-008E-4356-B162-ACBE1A33606D}" destId="{53126C28-9B44-452A-8D78-1F635BD82501}" srcOrd="1" destOrd="0" presId="urn:microsoft.com/office/officeart/2005/8/layout/orgChart1"/>
    <dgm:cxn modelId="{712AD844-753F-4CF9-9DBA-07038AB6F122}" type="presParOf" srcId="{65440181-008E-4356-B162-ACBE1A33606D}" destId="{6EF46613-1781-4BB7-BA77-369728C7BBE8}" srcOrd="2" destOrd="0" presId="urn:microsoft.com/office/officeart/2005/8/layout/orgChart1"/>
    <dgm:cxn modelId="{ABA131F9-C716-4EAB-9658-8EE9F282BA22}" type="presParOf" srcId="{FB8C70D2-16A3-487C-976F-2A20C07211DE}" destId="{EA4E0A72-A0DF-4170-8FBF-80315AE2E821}" srcOrd="2" destOrd="0" presId="urn:microsoft.com/office/officeart/2005/8/layout/orgChart1"/>
    <dgm:cxn modelId="{B94FF41C-41F5-4ABA-9984-C432CD7B9094}" type="presParOf" srcId="{FB8C70D2-16A3-487C-976F-2A20C07211DE}" destId="{966564D6-C893-479D-B76C-4B7D777C0114}" srcOrd="3" destOrd="0" presId="urn:microsoft.com/office/officeart/2005/8/layout/orgChart1"/>
    <dgm:cxn modelId="{37EE4ECD-0CD4-4DA9-B673-5071A3FBE87E}" type="presParOf" srcId="{966564D6-C893-479D-B76C-4B7D777C0114}" destId="{D35B73A1-8A68-416F-A799-B221588554EF}" srcOrd="0" destOrd="0" presId="urn:microsoft.com/office/officeart/2005/8/layout/orgChart1"/>
    <dgm:cxn modelId="{132DB524-91E8-4F01-8D12-80FFE4B22D6D}" type="presParOf" srcId="{D35B73A1-8A68-416F-A799-B221588554EF}" destId="{AD12F79C-CEAA-476F-9B92-3B61F6DAB17C}" srcOrd="0" destOrd="0" presId="urn:microsoft.com/office/officeart/2005/8/layout/orgChart1"/>
    <dgm:cxn modelId="{F2CA5627-949F-46B8-BCA0-6994AA3A2C8E}" type="presParOf" srcId="{D35B73A1-8A68-416F-A799-B221588554EF}" destId="{D843CFA2-5B1D-4E3E-A4C9-AEF0393D9BC3}" srcOrd="1" destOrd="0" presId="urn:microsoft.com/office/officeart/2005/8/layout/orgChart1"/>
    <dgm:cxn modelId="{F7BBBA2C-C479-4EFF-8DBC-97A590B86F78}" type="presParOf" srcId="{966564D6-C893-479D-B76C-4B7D777C0114}" destId="{39BA17D2-65C5-4B63-A84E-A1D9CED4B946}" srcOrd="1" destOrd="0" presId="urn:microsoft.com/office/officeart/2005/8/layout/orgChart1"/>
    <dgm:cxn modelId="{70424DF8-7D98-4F3E-91E9-6171502F344C}" type="presParOf" srcId="{966564D6-C893-479D-B76C-4B7D777C0114}" destId="{CE06EB73-F570-4BA2-B777-3BC893E8319D}" srcOrd="2" destOrd="0" presId="urn:microsoft.com/office/officeart/2005/8/layout/orgChart1"/>
    <dgm:cxn modelId="{60D30A8E-B885-4DE1-9D7B-3D86ABA3BF4A}" type="presParOf" srcId="{A44A7539-8E2F-4DB8-BBA7-EF5EDCA30DC1}" destId="{73D8E0E6-E548-4D5B-AA8A-EC5C1AB539A8}" srcOrd="2" destOrd="0" presId="urn:microsoft.com/office/officeart/2005/8/layout/orgChart1"/>
    <dgm:cxn modelId="{5F578E01-9BFC-4527-8318-3ED83BDB9BD2}" type="presParOf" srcId="{73D8E0E6-E548-4D5B-AA8A-EC5C1AB539A8}" destId="{BDAFC1C2-480B-45E6-9B4E-E3478688771D}" srcOrd="0" destOrd="0" presId="urn:microsoft.com/office/officeart/2005/8/layout/orgChart1"/>
    <dgm:cxn modelId="{E1690786-AEFA-4A5D-8DC7-0B6B31C1EBFD}" type="presParOf" srcId="{73D8E0E6-E548-4D5B-AA8A-EC5C1AB539A8}" destId="{FC915B3B-4B43-4AF0-B796-D3FD3C1A6954}" srcOrd="1" destOrd="0" presId="urn:microsoft.com/office/officeart/2005/8/layout/orgChart1"/>
    <dgm:cxn modelId="{E58372A9-4D16-4CD1-BD1A-DD91914436E5}" type="presParOf" srcId="{FC915B3B-4B43-4AF0-B796-D3FD3C1A6954}" destId="{80872219-5766-41CF-AB0E-071B3B8CA5A9}" srcOrd="0" destOrd="0" presId="urn:microsoft.com/office/officeart/2005/8/layout/orgChart1"/>
    <dgm:cxn modelId="{593E4FAD-2CEA-4C39-8666-4910C95929ED}" type="presParOf" srcId="{80872219-5766-41CF-AB0E-071B3B8CA5A9}" destId="{55948441-0168-49DB-8506-1223C4B76B4D}" srcOrd="0" destOrd="0" presId="urn:microsoft.com/office/officeart/2005/8/layout/orgChart1"/>
    <dgm:cxn modelId="{27CA37E9-9197-4AF8-AE53-A81A1AC3C8CB}" type="presParOf" srcId="{80872219-5766-41CF-AB0E-071B3B8CA5A9}" destId="{4425C7A4-A302-42C3-BD09-FC32E1CD7C64}" srcOrd="1" destOrd="0" presId="urn:microsoft.com/office/officeart/2005/8/layout/orgChart1"/>
    <dgm:cxn modelId="{C99996EE-E129-4B3F-B391-1AB18FE38A8B}" type="presParOf" srcId="{FC915B3B-4B43-4AF0-B796-D3FD3C1A6954}" destId="{EE47A619-DA96-4F60-96F1-0E1F4BCCC303}" srcOrd="1" destOrd="0" presId="urn:microsoft.com/office/officeart/2005/8/layout/orgChart1"/>
    <dgm:cxn modelId="{87C80616-B469-467E-A20A-B0AF8B214215}" type="presParOf" srcId="{FC915B3B-4B43-4AF0-B796-D3FD3C1A6954}" destId="{789E27C5-1F2D-449C-B1B7-87CC86BE61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4FB1F751-56EF-4DB7-AB98-EE1C8B0D8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274212-1716-48B6-9BAF-825D18985AA0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Encargados(as) Taller </a:t>
          </a:r>
        </a:p>
      </dgm:t>
    </dgm:pt>
    <dgm:pt modelId="{291758D3-C5F9-4A5F-888F-9537CD7C6D43}" type="parTrans" cxnId="{EF5510A6-55AE-4FB3-ABF7-0F7E945E3A0F}">
      <dgm:prSet/>
      <dgm:spPr/>
      <dgm:t>
        <a:bodyPr/>
        <a:lstStyle/>
        <a:p>
          <a:endParaRPr lang="es-ES" sz="1200"/>
        </a:p>
      </dgm:t>
    </dgm:pt>
    <dgm:pt modelId="{D163A24D-3713-4C4A-8928-BBCCB260B7BD}" type="sibTrans" cxnId="{EF5510A6-55AE-4FB3-ABF7-0F7E945E3A0F}">
      <dgm:prSet/>
      <dgm:spPr/>
      <dgm:t>
        <a:bodyPr/>
        <a:lstStyle/>
        <a:p>
          <a:endParaRPr lang="es-ES" sz="1200"/>
        </a:p>
      </dgm:t>
    </dgm:pt>
    <dgm:pt modelId="{53AB66EE-6D08-4F91-9D2A-A1195DBC06BC}">
      <dgm:prSet custT="1"/>
      <dgm:spPr/>
      <dgm:t>
        <a:bodyPr/>
        <a:lstStyle/>
        <a:p>
          <a:r>
            <a:rPr lang="es-ES" sz="1200" dirty="0" smtClean="0"/>
            <a:t>Área de Taller Mecánico</a:t>
          </a:r>
          <a:endParaRPr lang="es-ES" sz="1200" dirty="0"/>
        </a:p>
      </dgm:t>
    </dgm:pt>
    <dgm:pt modelId="{1BFA541F-0F45-4610-86D8-F00CE9F05A0B}" type="parTrans" cxnId="{E770C5DE-451D-45D2-BE50-145A6651D646}">
      <dgm:prSet/>
      <dgm:spPr/>
      <dgm:t>
        <a:bodyPr/>
        <a:lstStyle/>
        <a:p>
          <a:endParaRPr lang="es-ES"/>
        </a:p>
      </dgm:t>
    </dgm:pt>
    <dgm:pt modelId="{31E177D7-3248-4EE0-B497-1297C55974D5}" type="sibTrans" cxnId="{E770C5DE-451D-45D2-BE50-145A6651D646}">
      <dgm:prSet/>
      <dgm:spPr/>
      <dgm:t>
        <a:bodyPr/>
        <a:lstStyle/>
        <a:p>
          <a:endParaRPr lang="es-ES"/>
        </a:p>
      </dgm:t>
    </dgm:pt>
    <dgm:pt modelId="{C0C22931-44A0-47B1-BBC1-1911E1ABD67C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</a:p>
        <a:p>
          <a:r>
            <a:rPr kumimoji="1" lang="es-MX" altLang="es-MX" sz="1200" dirty="0" smtClean="0">
              <a:latin typeface="+mn-lt"/>
            </a:rPr>
            <a:t>Ayudante General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Intendente</a:t>
          </a:r>
        </a:p>
        <a:p>
          <a:r>
            <a:rPr kumimoji="1" lang="es-MX" altLang="es-MX" sz="1200" dirty="0" smtClean="0">
              <a:latin typeface="+mn-lt"/>
            </a:rPr>
            <a:t>Llantero(a)</a:t>
          </a:r>
        </a:p>
        <a:p>
          <a:r>
            <a:rPr kumimoji="1" lang="es-MX" altLang="es-MX" sz="1200" dirty="0" smtClean="0">
              <a:latin typeface="+mn-lt"/>
            </a:rPr>
            <a:t>Mecánicos(as) </a:t>
          </a:r>
        </a:p>
      </dgm:t>
    </dgm:pt>
    <dgm:pt modelId="{0CF93CDE-3A63-4AD8-A761-A78AAE07AAAB}" type="sibTrans" cxnId="{1FBC4320-A9B2-4216-9FDC-E570DD716E1F}">
      <dgm:prSet/>
      <dgm:spPr/>
      <dgm:t>
        <a:bodyPr/>
        <a:lstStyle/>
        <a:p>
          <a:endParaRPr lang="es-ES" sz="1200"/>
        </a:p>
      </dgm:t>
    </dgm:pt>
    <dgm:pt modelId="{72E39E03-037D-4509-8CA0-BA8CE577E375}" type="parTrans" cxnId="{1FBC4320-A9B2-4216-9FDC-E570DD716E1F}">
      <dgm:prSet/>
      <dgm:spPr/>
      <dgm:t>
        <a:bodyPr/>
        <a:lstStyle/>
        <a:p>
          <a:endParaRPr lang="es-ES" sz="1200"/>
        </a:p>
      </dgm:t>
    </dgm:pt>
    <dgm:pt modelId="{FF9BA4C9-2B72-4285-BF46-A69A346D04CB}" type="pres">
      <dgm:prSet presAssocID="{4FB1F751-56EF-4DB7-AB98-EE1C8B0D8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9EB138-487C-424F-9CA1-A56162C87920}" type="pres">
      <dgm:prSet presAssocID="{53AB66EE-6D08-4F91-9D2A-A1195DBC06BC}" presName="hierRoot1" presStyleCnt="0">
        <dgm:presLayoutVars>
          <dgm:hierBranch val="init"/>
        </dgm:presLayoutVars>
      </dgm:prSet>
      <dgm:spPr/>
    </dgm:pt>
    <dgm:pt modelId="{C00F3C2E-675D-459A-9B9C-D00348900F19}" type="pres">
      <dgm:prSet presAssocID="{53AB66EE-6D08-4F91-9D2A-A1195DBC06BC}" presName="rootComposite1" presStyleCnt="0"/>
      <dgm:spPr/>
    </dgm:pt>
    <dgm:pt modelId="{2BF7BB1D-0B0D-44DB-B588-8A88637D3726}" type="pres">
      <dgm:prSet presAssocID="{53AB66EE-6D08-4F91-9D2A-A1195DBC06BC}" presName="rootText1" presStyleLbl="node0" presStyleIdx="0" presStyleCnt="1" custScaleX="82645" custScaleY="45987" custLinFactNeighborY="-6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5717A9-510C-4C25-A202-ADAF02C71A90}" type="pres">
      <dgm:prSet presAssocID="{53AB66EE-6D08-4F91-9D2A-A1195DBC06B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16D38ED-C5EA-4136-B575-C20C3398FE2E}" type="pres">
      <dgm:prSet presAssocID="{53AB66EE-6D08-4F91-9D2A-A1195DBC06BC}" presName="hierChild2" presStyleCnt="0"/>
      <dgm:spPr/>
    </dgm:pt>
    <dgm:pt modelId="{B77D9D73-CE46-499D-A30D-83419EEADB11}" type="pres">
      <dgm:prSet presAssocID="{291758D3-C5F9-4A5F-888F-9537CD7C6D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60A9698-BA0B-441C-BCB4-4FB4AF7FBE05}" type="pres">
      <dgm:prSet presAssocID="{BB274212-1716-48B6-9BAF-825D18985AA0}" presName="hierRoot2" presStyleCnt="0">
        <dgm:presLayoutVars>
          <dgm:hierBranch/>
        </dgm:presLayoutVars>
      </dgm:prSet>
      <dgm:spPr/>
    </dgm:pt>
    <dgm:pt modelId="{280236A9-67BD-42AC-8EED-069284FC2FEB}" type="pres">
      <dgm:prSet presAssocID="{BB274212-1716-48B6-9BAF-825D18985AA0}" presName="rootComposite" presStyleCnt="0"/>
      <dgm:spPr/>
    </dgm:pt>
    <dgm:pt modelId="{02F33C27-CD9A-43BF-BFC6-02AB9E2F8E57}" type="pres">
      <dgm:prSet presAssocID="{BB274212-1716-48B6-9BAF-825D18985AA0}" presName="rootText" presStyleLbl="node2" presStyleIdx="0" presStyleCnt="1" custScaleX="82645" custScaleY="74660" custLinFactNeighborY="-21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54B2B-CCF1-4C62-83B5-B6A0DCD325FD}" type="pres">
      <dgm:prSet presAssocID="{BB274212-1716-48B6-9BAF-825D18985AA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70F45FF-CC9A-4FAF-92F9-4CB5F01DF49C}" type="pres">
      <dgm:prSet presAssocID="{BB274212-1716-48B6-9BAF-825D18985AA0}" presName="hierChild4" presStyleCnt="0"/>
      <dgm:spPr/>
    </dgm:pt>
    <dgm:pt modelId="{0359B596-75AF-4477-ACAF-AECBD3B10BD8}" type="pres">
      <dgm:prSet presAssocID="{72E39E03-037D-4509-8CA0-BA8CE577E37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2CB7B9E-BC1C-4C39-BF6D-715F086C365E}" type="pres">
      <dgm:prSet presAssocID="{C0C22931-44A0-47B1-BBC1-1911E1ABD67C}" presName="hierRoot2" presStyleCnt="0">
        <dgm:presLayoutVars>
          <dgm:hierBranch val="init"/>
        </dgm:presLayoutVars>
      </dgm:prSet>
      <dgm:spPr/>
    </dgm:pt>
    <dgm:pt modelId="{99F4C4B3-5905-446A-9C69-4E7C8D9E2AF3}" type="pres">
      <dgm:prSet presAssocID="{C0C22931-44A0-47B1-BBC1-1911E1ABD67C}" presName="rootComposite" presStyleCnt="0"/>
      <dgm:spPr/>
    </dgm:pt>
    <dgm:pt modelId="{7891D3E3-20EF-4671-863A-F0F8FA87D5CB}" type="pres">
      <dgm:prSet presAssocID="{C0C22931-44A0-47B1-BBC1-1911E1ABD67C}" presName="rootText" presStyleLbl="node3" presStyleIdx="0" presStyleCnt="1" custScaleX="143174" custScaleY="206353" custLinFactNeighborY="-37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8CBAE8-3F19-45AF-9B1C-0FCC61B96A55}" type="pres">
      <dgm:prSet presAssocID="{C0C22931-44A0-47B1-BBC1-1911E1ABD67C}" presName="rootConnector" presStyleLbl="node3" presStyleIdx="0" presStyleCnt="1"/>
      <dgm:spPr/>
      <dgm:t>
        <a:bodyPr/>
        <a:lstStyle/>
        <a:p>
          <a:endParaRPr lang="es-ES"/>
        </a:p>
      </dgm:t>
    </dgm:pt>
    <dgm:pt modelId="{F3B5B9C6-39FB-4298-B7B5-F1531AA5B1C1}" type="pres">
      <dgm:prSet presAssocID="{C0C22931-44A0-47B1-BBC1-1911E1ABD67C}" presName="hierChild4" presStyleCnt="0"/>
      <dgm:spPr/>
    </dgm:pt>
    <dgm:pt modelId="{E00FB173-C3A2-45C0-A56E-B37E9B57B273}" type="pres">
      <dgm:prSet presAssocID="{C0C22931-44A0-47B1-BBC1-1911E1ABD67C}" presName="hierChild5" presStyleCnt="0"/>
      <dgm:spPr/>
    </dgm:pt>
    <dgm:pt modelId="{D673A10A-C618-4547-9611-6FAC441B5E38}" type="pres">
      <dgm:prSet presAssocID="{BB274212-1716-48B6-9BAF-825D18985AA0}" presName="hierChild5" presStyleCnt="0"/>
      <dgm:spPr/>
    </dgm:pt>
    <dgm:pt modelId="{AD4DE0FD-5EC4-4F65-82D6-153C48AF1F9E}" type="pres">
      <dgm:prSet presAssocID="{53AB66EE-6D08-4F91-9D2A-A1195DBC06BC}" presName="hierChild3" presStyleCnt="0"/>
      <dgm:spPr/>
    </dgm:pt>
  </dgm:ptLst>
  <dgm:cxnLst>
    <dgm:cxn modelId="{92BE3D97-9BF1-4B8B-A083-042A3EFF03C7}" type="presOf" srcId="{53AB66EE-6D08-4F91-9D2A-A1195DBC06BC}" destId="{445717A9-510C-4C25-A202-ADAF02C71A90}" srcOrd="1" destOrd="0" presId="urn:microsoft.com/office/officeart/2005/8/layout/orgChart1"/>
    <dgm:cxn modelId="{4D19784E-C0A0-45FC-A062-B9D551597BE7}" type="presOf" srcId="{BB274212-1716-48B6-9BAF-825D18985AA0}" destId="{99A54B2B-CCF1-4C62-83B5-B6A0DCD325FD}" srcOrd="1" destOrd="0" presId="urn:microsoft.com/office/officeart/2005/8/layout/orgChart1"/>
    <dgm:cxn modelId="{F0346BDB-EB21-497C-92BC-9F7A72A57D01}" type="presOf" srcId="{53AB66EE-6D08-4F91-9D2A-A1195DBC06BC}" destId="{2BF7BB1D-0B0D-44DB-B588-8A88637D3726}" srcOrd="0" destOrd="0" presId="urn:microsoft.com/office/officeart/2005/8/layout/orgChart1"/>
    <dgm:cxn modelId="{1FBC4320-A9B2-4216-9FDC-E570DD716E1F}" srcId="{BB274212-1716-48B6-9BAF-825D18985AA0}" destId="{C0C22931-44A0-47B1-BBC1-1911E1ABD67C}" srcOrd="0" destOrd="0" parTransId="{72E39E03-037D-4509-8CA0-BA8CE577E375}" sibTransId="{0CF93CDE-3A63-4AD8-A761-A78AAE07AAAB}"/>
    <dgm:cxn modelId="{401DCE08-2CC8-47AA-B559-5B2DE99CAB4E}" type="presOf" srcId="{72E39E03-037D-4509-8CA0-BA8CE577E375}" destId="{0359B596-75AF-4477-ACAF-AECBD3B10BD8}" srcOrd="0" destOrd="0" presId="urn:microsoft.com/office/officeart/2005/8/layout/orgChart1"/>
    <dgm:cxn modelId="{E1AA07F9-1EAD-49E6-9461-C8D2C6018F22}" type="presOf" srcId="{4FB1F751-56EF-4DB7-AB98-EE1C8B0D8951}" destId="{FF9BA4C9-2B72-4285-BF46-A69A346D04CB}" srcOrd="0" destOrd="0" presId="urn:microsoft.com/office/officeart/2005/8/layout/orgChart1"/>
    <dgm:cxn modelId="{E770C5DE-451D-45D2-BE50-145A6651D646}" srcId="{4FB1F751-56EF-4DB7-AB98-EE1C8B0D8951}" destId="{53AB66EE-6D08-4F91-9D2A-A1195DBC06BC}" srcOrd="0" destOrd="0" parTransId="{1BFA541F-0F45-4610-86D8-F00CE9F05A0B}" sibTransId="{31E177D7-3248-4EE0-B497-1297C55974D5}"/>
    <dgm:cxn modelId="{EF5510A6-55AE-4FB3-ABF7-0F7E945E3A0F}" srcId="{53AB66EE-6D08-4F91-9D2A-A1195DBC06BC}" destId="{BB274212-1716-48B6-9BAF-825D18985AA0}" srcOrd="0" destOrd="0" parTransId="{291758D3-C5F9-4A5F-888F-9537CD7C6D43}" sibTransId="{D163A24D-3713-4C4A-8928-BBCCB260B7BD}"/>
    <dgm:cxn modelId="{83B9AEA7-848A-48FE-9096-BD8230A78268}" type="presOf" srcId="{BB274212-1716-48B6-9BAF-825D18985AA0}" destId="{02F33C27-CD9A-43BF-BFC6-02AB9E2F8E57}" srcOrd="0" destOrd="0" presId="urn:microsoft.com/office/officeart/2005/8/layout/orgChart1"/>
    <dgm:cxn modelId="{AFDEA48C-A942-406B-9A58-A233F23C3BCE}" type="presOf" srcId="{C0C22931-44A0-47B1-BBC1-1911E1ABD67C}" destId="{7891D3E3-20EF-4671-863A-F0F8FA87D5CB}" srcOrd="0" destOrd="0" presId="urn:microsoft.com/office/officeart/2005/8/layout/orgChart1"/>
    <dgm:cxn modelId="{22C89A73-46F6-4DAC-9F27-44C5E79F12E1}" type="presOf" srcId="{C0C22931-44A0-47B1-BBC1-1911E1ABD67C}" destId="{C78CBAE8-3F19-45AF-9B1C-0FCC61B96A55}" srcOrd="1" destOrd="0" presId="urn:microsoft.com/office/officeart/2005/8/layout/orgChart1"/>
    <dgm:cxn modelId="{E67775DB-A6A8-4162-80D8-ACF0AB0EDBFF}" type="presOf" srcId="{291758D3-C5F9-4A5F-888F-9537CD7C6D43}" destId="{B77D9D73-CE46-499D-A30D-83419EEADB11}" srcOrd="0" destOrd="0" presId="urn:microsoft.com/office/officeart/2005/8/layout/orgChart1"/>
    <dgm:cxn modelId="{B8E2C877-D4AF-40FC-AC7A-6A91ABF69D9C}" type="presParOf" srcId="{FF9BA4C9-2B72-4285-BF46-A69A346D04CB}" destId="{B99EB138-487C-424F-9CA1-A56162C87920}" srcOrd="0" destOrd="0" presId="urn:microsoft.com/office/officeart/2005/8/layout/orgChart1"/>
    <dgm:cxn modelId="{19982322-FA45-4EDB-906A-2A238D9F8A1E}" type="presParOf" srcId="{B99EB138-487C-424F-9CA1-A56162C87920}" destId="{C00F3C2E-675D-459A-9B9C-D00348900F19}" srcOrd="0" destOrd="0" presId="urn:microsoft.com/office/officeart/2005/8/layout/orgChart1"/>
    <dgm:cxn modelId="{6A7D7E3F-7D5C-4B63-8EE3-272B13C7B6C4}" type="presParOf" srcId="{C00F3C2E-675D-459A-9B9C-D00348900F19}" destId="{2BF7BB1D-0B0D-44DB-B588-8A88637D3726}" srcOrd="0" destOrd="0" presId="urn:microsoft.com/office/officeart/2005/8/layout/orgChart1"/>
    <dgm:cxn modelId="{BB1894C7-B870-4B7F-B969-5C6A30D593CB}" type="presParOf" srcId="{C00F3C2E-675D-459A-9B9C-D00348900F19}" destId="{445717A9-510C-4C25-A202-ADAF02C71A90}" srcOrd="1" destOrd="0" presId="urn:microsoft.com/office/officeart/2005/8/layout/orgChart1"/>
    <dgm:cxn modelId="{AC3C26A1-D0FD-48B2-9EFD-2395FEAD779D}" type="presParOf" srcId="{B99EB138-487C-424F-9CA1-A56162C87920}" destId="{416D38ED-C5EA-4136-B575-C20C3398FE2E}" srcOrd="1" destOrd="0" presId="urn:microsoft.com/office/officeart/2005/8/layout/orgChart1"/>
    <dgm:cxn modelId="{CA3239D6-8F0A-474A-8B00-F6C2DE39CA0C}" type="presParOf" srcId="{416D38ED-C5EA-4136-B575-C20C3398FE2E}" destId="{B77D9D73-CE46-499D-A30D-83419EEADB11}" srcOrd="0" destOrd="0" presId="urn:microsoft.com/office/officeart/2005/8/layout/orgChart1"/>
    <dgm:cxn modelId="{01A74E3B-2677-40F1-B53A-A0A8056F3FA8}" type="presParOf" srcId="{416D38ED-C5EA-4136-B575-C20C3398FE2E}" destId="{060A9698-BA0B-441C-BCB4-4FB4AF7FBE05}" srcOrd="1" destOrd="0" presId="urn:microsoft.com/office/officeart/2005/8/layout/orgChart1"/>
    <dgm:cxn modelId="{A3B99567-EF16-4EC2-8EAB-79EDC3D8EA4B}" type="presParOf" srcId="{060A9698-BA0B-441C-BCB4-4FB4AF7FBE05}" destId="{280236A9-67BD-42AC-8EED-069284FC2FEB}" srcOrd="0" destOrd="0" presId="urn:microsoft.com/office/officeart/2005/8/layout/orgChart1"/>
    <dgm:cxn modelId="{151185E2-44EE-4FDA-8B86-A5FA5DD26FCE}" type="presParOf" srcId="{280236A9-67BD-42AC-8EED-069284FC2FEB}" destId="{02F33C27-CD9A-43BF-BFC6-02AB9E2F8E57}" srcOrd="0" destOrd="0" presId="urn:microsoft.com/office/officeart/2005/8/layout/orgChart1"/>
    <dgm:cxn modelId="{76BA372F-D7CE-4F5B-8F23-FCB6C54C5843}" type="presParOf" srcId="{280236A9-67BD-42AC-8EED-069284FC2FEB}" destId="{99A54B2B-CCF1-4C62-83B5-B6A0DCD325FD}" srcOrd="1" destOrd="0" presId="urn:microsoft.com/office/officeart/2005/8/layout/orgChart1"/>
    <dgm:cxn modelId="{5F63279C-7318-44A8-AEC6-26DC32F2E88A}" type="presParOf" srcId="{060A9698-BA0B-441C-BCB4-4FB4AF7FBE05}" destId="{570F45FF-CC9A-4FAF-92F9-4CB5F01DF49C}" srcOrd="1" destOrd="0" presId="urn:microsoft.com/office/officeart/2005/8/layout/orgChart1"/>
    <dgm:cxn modelId="{34CBD5AF-D28E-4784-8644-69CA2D1D3C7D}" type="presParOf" srcId="{570F45FF-CC9A-4FAF-92F9-4CB5F01DF49C}" destId="{0359B596-75AF-4477-ACAF-AECBD3B10BD8}" srcOrd="0" destOrd="0" presId="urn:microsoft.com/office/officeart/2005/8/layout/orgChart1"/>
    <dgm:cxn modelId="{D3C3CB17-3226-44A3-836C-380E2BE946C3}" type="presParOf" srcId="{570F45FF-CC9A-4FAF-92F9-4CB5F01DF49C}" destId="{62CB7B9E-BC1C-4C39-BF6D-715F086C365E}" srcOrd="1" destOrd="0" presId="urn:microsoft.com/office/officeart/2005/8/layout/orgChart1"/>
    <dgm:cxn modelId="{A48AC014-2233-4C23-B3EA-19CF889DD193}" type="presParOf" srcId="{62CB7B9E-BC1C-4C39-BF6D-715F086C365E}" destId="{99F4C4B3-5905-446A-9C69-4E7C8D9E2AF3}" srcOrd="0" destOrd="0" presId="urn:microsoft.com/office/officeart/2005/8/layout/orgChart1"/>
    <dgm:cxn modelId="{3988AC91-82C6-4FCC-A2BC-39E5843A448F}" type="presParOf" srcId="{99F4C4B3-5905-446A-9C69-4E7C8D9E2AF3}" destId="{7891D3E3-20EF-4671-863A-F0F8FA87D5CB}" srcOrd="0" destOrd="0" presId="urn:microsoft.com/office/officeart/2005/8/layout/orgChart1"/>
    <dgm:cxn modelId="{8EA4C3E1-BC37-4414-8CB3-C223A31A7361}" type="presParOf" srcId="{99F4C4B3-5905-446A-9C69-4E7C8D9E2AF3}" destId="{C78CBAE8-3F19-45AF-9B1C-0FCC61B96A55}" srcOrd="1" destOrd="0" presId="urn:microsoft.com/office/officeart/2005/8/layout/orgChart1"/>
    <dgm:cxn modelId="{22EE8FC7-0EAC-4165-90E7-BC22726F06B4}" type="presParOf" srcId="{62CB7B9E-BC1C-4C39-BF6D-715F086C365E}" destId="{F3B5B9C6-39FB-4298-B7B5-F1531AA5B1C1}" srcOrd="1" destOrd="0" presId="urn:microsoft.com/office/officeart/2005/8/layout/orgChart1"/>
    <dgm:cxn modelId="{593C8312-888A-4D13-88DA-42E4D1A8AFE1}" type="presParOf" srcId="{62CB7B9E-BC1C-4C39-BF6D-715F086C365E}" destId="{E00FB173-C3A2-45C0-A56E-B37E9B57B273}" srcOrd="2" destOrd="0" presId="urn:microsoft.com/office/officeart/2005/8/layout/orgChart1"/>
    <dgm:cxn modelId="{69378C42-5189-4E11-A8F4-DCFA6D85BDE9}" type="presParOf" srcId="{060A9698-BA0B-441C-BCB4-4FB4AF7FBE05}" destId="{D673A10A-C618-4547-9611-6FAC441B5E38}" srcOrd="2" destOrd="0" presId="urn:microsoft.com/office/officeart/2005/8/layout/orgChart1"/>
    <dgm:cxn modelId="{03F19218-3B53-452E-A179-8320BA66182E}" type="presParOf" srcId="{B99EB138-487C-424F-9CA1-A56162C87920}" destId="{AD4DE0FD-5EC4-4F65-82D6-153C48AF1F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D324655-B2F6-46DD-83DB-F2D8E699832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BB1882-9C6A-4D36-8C5F-1F1754F2FCC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Jefe(a) de </a:t>
          </a:r>
        </a:p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Mantenimiento Vial</a:t>
          </a:r>
        </a:p>
        <a:p>
          <a:pPr>
            <a:spcAft>
              <a:spcPts val="0"/>
            </a:spcAft>
          </a:pPr>
          <a:endParaRPr lang="es-ES" sz="1200" dirty="0"/>
        </a:p>
      </dgm:t>
    </dgm:pt>
    <dgm:pt modelId="{BF24B275-BAF1-4CDC-A9C1-B9E3526B2466}" type="parTrans" cxnId="{C869FF94-AD1C-4A67-8884-E4B3F0A7DCD3}">
      <dgm:prSet/>
      <dgm:spPr/>
      <dgm:t>
        <a:bodyPr/>
        <a:lstStyle/>
        <a:p>
          <a:endParaRPr lang="es-ES" sz="1200"/>
        </a:p>
      </dgm:t>
    </dgm:pt>
    <dgm:pt modelId="{8FEB7FE0-59D3-4B9F-9489-BADC14CED0AB}" type="sibTrans" cxnId="{C869FF94-AD1C-4A67-8884-E4B3F0A7DCD3}">
      <dgm:prSet/>
      <dgm:spPr/>
      <dgm:t>
        <a:bodyPr/>
        <a:lstStyle/>
        <a:p>
          <a:endParaRPr lang="es-ES" sz="1200"/>
        </a:p>
      </dgm:t>
    </dgm:pt>
    <dgm:pt modelId="{55368735-4310-42E3-B223-BF027D7A455F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Encargado(a)</a:t>
          </a:r>
        </a:p>
        <a:p>
          <a:endParaRPr lang="es-ES" sz="1200" dirty="0"/>
        </a:p>
      </dgm:t>
    </dgm:pt>
    <dgm:pt modelId="{503F9687-DD61-4170-A7DB-269F33DD31CB}" type="parTrans" cxnId="{C885272A-4DC9-4AE0-88C8-E3BAC6E5A4D2}">
      <dgm:prSet/>
      <dgm:spPr/>
      <dgm:t>
        <a:bodyPr/>
        <a:lstStyle/>
        <a:p>
          <a:endParaRPr lang="es-ES" sz="1200"/>
        </a:p>
      </dgm:t>
    </dgm:pt>
    <dgm:pt modelId="{78AE5864-02B4-40C8-8CB0-609BFD9A0526}" type="sibTrans" cxnId="{C885272A-4DC9-4AE0-88C8-E3BAC6E5A4D2}">
      <dgm:prSet/>
      <dgm:spPr/>
      <dgm:t>
        <a:bodyPr/>
        <a:lstStyle/>
        <a:p>
          <a:endParaRPr lang="es-ES" sz="1200"/>
        </a:p>
      </dgm:t>
    </dgm:pt>
    <dgm:pt modelId="{7E3990CF-30B2-42C2-B943-436C42DC7D0D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Albañiles </a:t>
          </a:r>
        </a:p>
        <a:p>
          <a:r>
            <a:rPr kumimoji="1" lang="es-MX" altLang="es-MX" sz="1200" dirty="0" smtClean="0">
              <a:latin typeface="+mn-lt"/>
            </a:rPr>
            <a:t>Auxiliar</a:t>
          </a:r>
        </a:p>
        <a:p>
          <a:r>
            <a:rPr kumimoji="1" lang="es-MX" altLang="es-MX" sz="1200" dirty="0" smtClean="0">
              <a:latin typeface="+mn-lt"/>
            </a:rPr>
            <a:t>Ayudante</a:t>
          </a:r>
        </a:p>
        <a:p>
          <a:r>
            <a:rPr kumimoji="1" lang="es-MX" altLang="es-MX" sz="1200" dirty="0" smtClean="0">
              <a:latin typeface="+mn-lt"/>
            </a:rPr>
            <a:t>Ayudantes Generales </a:t>
          </a:r>
        </a:p>
        <a:p>
          <a:r>
            <a:rPr kumimoji="1" lang="es-MX" altLang="es-MX" sz="1200" dirty="0" smtClean="0">
              <a:latin typeface="+mn-lt"/>
            </a:rPr>
            <a:t>Choferes </a:t>
          </a:r>
        </a:p>
        <a:p>
          <a:r>
            <a:rPr kumimoji="1" lang="es-ES" altLang="es-MX" sz="1200" dirty="0" smtClean="0">
              <a:latin typeface="+mn-lt"/>
            </a:rPr>
            <a:t>Encargados(as) Sección</a:t>
          </a:r>
        </a:p>
        <a:p>
          <a:r>
            <a:rPr kumimoji="1" lang="es-MX" altLang="es-MX" sz="1200" dirty="0" smtClean="0">
              <a:latin typeface="+mn-lt"/>
            </a:rPr>
            <a:t>Encargado(a)</a:t>
          </a:r>
          <a:endParaRPr lang="es-ES" sz="1200" dirty="0"/>
        </a:p>
      </dgm:t>
    </dgm:pt>
    <dgm:pt modelId="{AB22F0F7-1FB6-44FF-A579-ADE9ED43DF57}" type="parTrans" cxnId="{41939B6C-C4EA-41AB-BD81-96E654211BA5}">
      <dgm:prSet/>
      <dgm:spPr/>
      <dgm:t>
        <a:bodyPr/>
        <a:lstStyle/>
        <a:p>
          <a:endParaRPr lang="es-ES" sz="1200"/>
        </a:p>
      </dgm:t>
    </dgm:pt>
    <dgm:pt modelId="{54F42271-1A01-4FDB-9729-8152A4E7F449}" type="sibTrans" cxnId="{41939B6C-C4EA-41AB-BD81-96E654211BA5}">
      <dgm:prSet/>
      <dgm:spPr/>
      <dgm:t>
        <a:bodyPr/>
        <a:lstStyle/>
        <a:p>
          <a:endParaRPr lang="es-ES" sz="1200"/>
        </a:p>
      </dgm:t>
    </dgm:pt>
    <dgm:pt modelId="{3F8B03BC-4CDD-4DB4-A117-4B2DD5A95A3B}">
      <dgm:prSet custT="1"/>
      <dgm:spPr/>
      <dgm:t>
        <a:bodyPr/>
        <a:lstStyle/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Mayordomos(as) 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Oficiales Eléctricos 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Oficial Eléctrico A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Operadores(as) 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Operadores(as) Máquina Liviana </a:t>
          </a:r>
        </a:p>
        <a:p>
          <a:r>
            <a:rPr kumimoji="1" lang="es-ES" altLang="es-MX" sz="1200" dirty="0" smtClean="0">
              <a:latin typeface="+mn-lt"/>
            </a:rPr>
            <a:t>Pintores(as) 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Soldadores(as)</a:t>
          </a:r>
          <a:endParaRPr lang="es-ES" sz="1200" dirty="0"/>
        </a:p>
      </dgm:t>
    </dgm:pt>
    <dgm:pt modelId="{2C44957D-E964-4CF6-905E-4BD3629E07A8}" type="parTrans" cxnId="{925B03B1-EFB8-4F12-9E6C-79A1E9579510}">
      <dgm:prSet/>
      <dgm:spPr/>
      <dgm:t>
        <a:bodyPr/>
        <a:lstStyle/>
        <a:p>
          <a:endParaRPr lang="es-ES" sz="1200"/>
        </a:p>
      </dgm:t>
    </dgm:pt>
    <dgm:pt modelId="{99E8CF5B-F046-48E2-83A8-331E8F969EC6}" type="sibTrans" cxnId="{925B03B1-EFB8-4F12-9E6C-79A1E9579510}">
      <dgm:prSet/>
      <dgm:spPr/>
      <dgm:t>
        <a:bodyPr/>
        <a:lstStyle/>
        <a:p>
          <a:endParaRPr lang="es-ES" sz="1200"/>
        </a:p>
      </dgm:t>
    </dgm:pt>
    <dgm:pt modelId="{2DF91816-E7E6-4FF1-83C9-48078D2F9884}" type="asst">
      <dgm:prSet custT="1"/>
      <dgm:spPr/>
      <dgm:t>
        <a:bodyPr/>
        <a:lstStyle/>
        <a:p>
          <a:r>
            <a:rPr lang="es-ES" sz="1200" dirty="0" smtClean="0"/>
            <a:t>Analista </a:t>
          </a:r>
        </a:p>
        <a:p>
          <a:endParaRPr lang="es-ES" sz="1200" dirty="0"/>
        </a:p>
      </dgm:t>
    </dgm:pt>
    <dgm:pt modelId="{A6783B49-9C0A-4338-B21A-EA7CEB83A84B}" type="parTrans" cxnId="{A8DB8CD9-2B34-46D6-A9FC-D7E5C71DD8C3}">
      <dgm:prSet/>
      <dgm:spPr/>
      <dgm:t>
        <a:bodyPr/>
        <a:lstStyle/>
        <a:p>
          <a:endParaRPr lang="es-ES"/>
        </a:p>
      </dgm:t>
    </dgm:pt>
    <dgm:pt modelId="{67AF5581-4610-40F9-A6CE-99FA1D75395A}" type="sibTrans" cxnId="{A8DB8CD9-2B34-46D6-A9FC-D7E5C71DD8C3}">
      <dgm:prSet/>
      <dgm:spPr/>
      <dgm:t>
        <a:bodyPr/>
        <a:lstStyle/>
        <a:p>
          <a:endParaRPr lang="es-ES"/>
        </a:p>
      </dgm:t>
    </dgm:pt>
    <dgm:pt modelId="{C64CDF2F-BF91-4BA6-9253-42FD35307821}" type="pres">
      <dgm:prSet presAssocID="{2D324655-B2F6-46DD-83DB-F2D8E69983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88201CE-959A-40A1-8850-181BB3406B75}" type="pres">
      <dgm:prSet presAssocID="{70BB1882-9C6A-4D36-8C5F-1F1754F2FCC1}" presName="hierRoot1" presStyleCnt="0">
        <dgm:presLayoutVars>
          <dgm:hierBranch val="init"/>
        </dgm:presLayoutVars>
      </dgm:prSet>
      <dgm:spPr/>
    </dgm:pt>
    <dgm:pt modelId="{F47EDF55-DF26-4DBD-9C26-6ADD1BEE3378}" type="pres">
      <dgm:prSet presAssocID="{70BB1882-9C6A-4D36-8C5F-1F1754F2FCC1}" presName="rootComposite1" presStyleCnt="0"/>
      <dgm:spPr/>
    </dgm:pt>
    <dgm:pt modelId="{7593C39F-EC20-4BC2-871E-04877B161C38}" type="pres">
      <dgm:prSet presAssocID="{70BB1882-9C6A-4D36-8C5F-1F1754F2FCC1}" presName="rootText1" presStyleLbl="node0" presStyleIdx="0" presStyleCnt="1" custScaleX="105633" custScaleY="73777" custLinFactNeighborY="8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A4D6FE-9B5D-41B7-94F3-0802D9075841}" type="pres">
      <dgm:prSet presAssocID="{70BB1882-9C6A-4D36-8C5F-1F1754F2FCC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64A2BE2-593A-409D-B19A-28438B21B679}" type="pres">
      <dgm:prSet presAssocID="{70BB1882-9C6A-4D36-8C5F-1F1754F2FCC1}" presName="hierChild2" presStyleCnt="0"/>
      <dgm:spPr/>
    </dgm:pt>
    <dgm:pt modelId="{2618FDB4-9157-47AD-BABB-7F9BA2A3DB3E}" type="pres">
      <dgm:prSet presAssocID="{503F9687-DD61-4170-A7DB-269F33DD31C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E3573B3-D885-44E7-AE44-99269BCF0FDB}" type="pres">
      <dgm:prSet presAssocID="{55368735-4310-42E3-B223-BF027D7A455F}" presName="hierRoot2" presStyleCnt="0">
        <dgm:presLayoutVars>
          <dgm:hierBranch/>
        </dgm:presLayoutVars>
      </dgm:prSet>
      <dgm:spPr/>
    </dgm:pt>
    <dgm:pt modelId="{A5F610C3-82C6-4E34-BBBD-0CFF44F51AE6}" type="pres">
      <dgm:prSet presAssocID="{55368735-4310-42E3-B223-BF027D7A455F}" presName="rootComposite" presStyleCnt="0"/>
      <dgm:spPr/>
    </dgm:pt>
    <dgm:pt modelId="{672378D2-2EB6-4F94-B9CC-CF30948661A4}" type="pres">
      <dgm:prSet presAssocID="{55368735-4310-42E3-B223-BF027D7A455F}" presName="rootText" presStyleLbl="node2" presStyleIdx="0" presStyleCnt="1" custScaleX="79364" custScaleY="60972" custLinFactNeighborY="-71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0E85B-7468-41A9-BC30-E7A6819C73C4}" type="pres">
      <dgm:prSet presAssocID="{55368735-4310-42E3-B223-BF027D7A455F}" presName="rootConnector" presStyleLbl="node2" presStyleIdx="0" presStyleCnt="1"/>
      <dgm:spPr/>
      <dgm:t>
        <a:bodyPr/>
        <a:lstStyle/>
        <a:p>
          <a:endParaRPr lang="es-ES"/>
        </a:p>
      </dgm:t>
    </dgm:pt>
    <dgm:pt modelId="{607928A0-E991-4A28-97C9-0DB1A4656726}" type="pres">
      <dgm:prSet presAssocID="{55368735-4310-42E3-B223-BF027D7A455F}" presName="hierChild4" presStyleCnt="0"/>
      <dgm:spPr/>
    </dgm:pt>
    <dgm:pt modelId="{7C6C0914-47E0-4DFD-956B-728ACB3BB055}" type="pres">
      <dgm:prSet presAssocID="{AB22F0F7-1FB6-44FF-A579-ADE9ED43DF57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006CD58-6E6D-4286-A8A6-E0062C18F7D1}" type="pres">
      <dgm:prSet presAssocID="{7E3990CF-30B2-42C2-B943-436C42DC7D0D}" presName="hierRoot2" presStyleCnt="0">
        <dgm:presLayoutVars>
          <dgm:hierBranch val="init"/>
        </dgm:presLayoutVars>
      </dgm:prSet>
      <dgm:spPr/>
    </dgm:pt>
    <dgm:pt modelId="{902EBF5A-01F3-4FC7-8679-3389350738E0}" type="pres">
      <dgm:prSet presAssocID="{7E3990CF-30B2-42C2-B943-436C42DC7D0D}" presName="rootComposite" presStyleCnt="0"/>
      <dgm:spPr/>
    </dgm:pt>
    <dgm:pt modelId="{558F81B2-B009-4655-99F9-5434B3415A00}" type="pres">
      <dgm:prSet presAssocID="{7E3990CF-30B2-42C2-B943-436C42DC7D0D}" presName="rootText" presStyleLbl="node3" presStyleIdx="0" presStyleCnt="2" custScaleX="251254" custScaleY="363325" custLinFactNeighborX="1410" custLinFactNeighborY="-49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40DB01-5D34-4884-B69F-5D451AC68D81}" type="pres">
      <dgm:prSet presAssocID="{7E3990CF-30B2-42C2-B943-436C42DC7D0D}" presName="rootConnector" presStyleLbl="node3" presStyleIdx="0" presStyleCnt="2"/>
      <dgm:spPr/>
      <dgm:t>
        <a:bodyPr/>
        <a:lstStyle/>
        <a:p>
          <a:endParaRPr lang="es-ES"/>
        </a:p>
      </dgm:t>
    </dgm:pt>
    <dgm:pt modelId="{2A1E4118-8204-4705-94B7-36F83F5B361C}" type="pres">
      <dgm:prSet presAssocID="{7E3990CF-30B2-42C2-B943-436C42DC7D0D}" presName="hierChild4" presStyleCnt="0"/>
      <dgm:spPr/>
    </dgm:pt>
    <dgm:pt modelId="{65E3EB70-FF53-4A9A-A003-E27768928470}" type="pres">
      <dgm:prSet presAssocID="{7E3990CF-30B2-42C2-B943-436C42DC7D0D}" presName="hierChild5" presStyleCnt="0"/>
      <dgm:spPr/>
    </dgm:pt>
    <dgm:pt modelId="{90C4A2B1-AA1A-4F14-BEDA-CC591676EECB}" type="pres">
      <dgm:prSet presAssocID="{2C44957D-E964-4CF6-905E-4BD3629E07A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B60443C-9F00-491A-9B14-6CBEDAA6A138}" type="pres">
      <dgm:prSet presAssocID="{3F8B03BC-4CDD-4DB4-A117-4B2DD5A95A3B}" presName="hierRoot2" presStyleCnt="0">
        <dgm:presLayoutVars>
          <dgm:hierBranch val="init"/>
        </dgm:presLayoutVars>
      </dgm:prSet>
      <dgm:spPr/>
    </dgm:pt>
    <dgm:pt modelId="{0FE6467B-AEBB-420B-BDAB-2E3B7E113624}" type="pres">
      <dgm:prSet presAssocID="{3F8B03BC-4CDD-4DB4-A117-4B2DD5A95A3B}" presName="rootComposite" presStyleCnt="0"/>
      <dgm:spPr/>
    </dgm:pt>
    <dgm:pt modelId="{C5066810-6505-4816-918D-DB1564F0CD82}" type="pres">
      <dgm:prSet presAssocID="{3F8B03BC-4CDD-4DB4-A117-4B2DD5A95A3B}" presName="rootText" presStyleLbl="node3" presStyleIdx="1" presStyleCnt="2" custScaleX="251254" custScaleY="363325" custLinFactNeighborX="1410" custLinFactNeighborY="-49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2417C1-EF5A-4E28-A756-2B733A5E7B51}" type="pres">
      <dgm:prSet presAssocID="{3F8B03BC-4CDD-4DB4-A117-4B2DD5A95A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AB0C81E1-17AA-4C88-8FD0-21C13CC3E5A4}" type="pres">
      <dgm:prSet presAssocID="{3F8B03BC-4CDD-4DB4-A117-4B2DD5A95A3B}" presName="hierChild4" presStyleCnt="0"/>
      <dgm:spPr/>
    </dgm:pt>
    <dgm:pt modelId="{184313FA-A24B-4A8C-89FC-5C6D4539D359}" type="pres">
      <dgm:prSet presAssocID="{3F8B03BC-4CDD-4DB4-A117-4B2DD5A95A3B}" presName="hierChild5" presStyleCnt="0"/>
      <dgm:spPr/>
    </dgm:pt>
    <dgm:pt modelId="{DB0936D8-0B57-4989-A294-C08CC9AFCCF3}" type="pres">
      <dgm:prSet presAssocID="{55368735-4310-42E3-B223-BF027D7A455F}" presName="hierChild5" presStyleCnt="0"/>
      <dgm:spPr/>
    </dgm:pt>
    <dgm:pt modelId="{59EDDF06-3654-4CE8-AC0D-B96E6CC01C5A}" type="pres">
      <dgm:prSet presAssocID="{70BB1882-9C6A-4D36-8C5F-1F1754F2FCC1}" presName="hierChild3" presStyleCnt="0"/>
      <dgm:spPr/>
    </dgm:pt>
    <dgm:pt modelId="{0E72E897-D76E-4FDF-BECD-CCC49B2339D7}" type="pres">
      <dgm:prSet presAssocID="{A6783B49-9C0A-4338-B21A-EA7CEB83A84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5AC3120-1111-4FC4-B6A4-4CFA8AE8B73A}" type="pres">
      <dgm:prSet presAssocID="{2DF91816-E7E6-4FF1-83C9-48078D2F9884}" presName="hierRoot3" presStyleCnt="0">
        <dgm:presLayoutVars>
          <dgm:hierBranch val="init"/>
        </dgm:presLayoutVars>
      </dgm:prSet>
      <dgm:spPr/>
    </dgm:pt>
    <dgm:pt modelId="{5D9DF8D7-265B-4093-95C4-8487DD9585F7}" type="pres">
      <dgm:prSet presAssocID="{2DF91816-E7E6-4FF1-83C9-48078D2F9884}" presName="rootComposite3" presStyleCnt="0"/>
      <dgm:spPr/>
    </dgm:pt>
    <dgm:pt modelId="{55D06216-79A8-40CC-9259-54996F2CC045}" type="pres">
      <dgm:prSet presAssocID="{2DF91816-E7E6-4FF1-83C9-48078D2F9884}" presName="rootText3" presStyleLbl="asst1" presStyleIdx="0" presStyleCnt="1" custScaleX="75132" custScaleY="56448" custLinFactNeighborY="-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5FDD2A-3FB1-4953-B246-8456B61F92CC}" type="pres">
      <dgm:prSet presAssocID="{2DF91816-E7E6-4FF1-83C9-48078D2F988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57A07E-6425-46B9-85AF-55414F9232A3}" type="pres">
      <dgm:prSet presAssocID="{2DF91816-E7E6-4FF1-83C9-48078D2F9884}" presName="hierChild6" presStyleCnt="0"/>
      <dgm:spPr/>
    </dgm:pt>
    <dgm:pt modelId="{7EFAC310-F768-41C7-9AF1-7329000D7EEC}" type="pres">
      <dgm:prSet presAssocID="{2DF91816-E7E6-4FF1-83C9-48078D2F9884}" presName="hierChild7" presStyleCnt="0"/>
      <dgm:spPr/>
    </dgm:pt>
  </dgm:ptLst>
  <dgm:cxnLst>
    <dgm:cxn modelId="{A3917114-653E-4825-9CD9-CB8CF42C7F90}" type="presOf" srcId="{55368735-4310-42E3-B223-BF027D7A455F}" destId="{BF10E85B-7468-41A9-BC30-E7A6819C73C4}" srcOrd="1" destOrd="0" presId="urn:microsoft.com/office/officeart/2005/8/layout/orgChart1"/>
    <dgm:cxn modelId="{5A1557D0-33BD-493E-BD97-C27C8E7EC8C5}" type="presOf" srcId="{2DF91816-E7E6-4FF1-83C9-48078D2F9884}" destId="{55D06216-79A8-40CC-9259-54996F2CC045}" srcOrd="0" destOrd="0" presId="urn:microsoft.com/office/officeart/2005/8/layout/orgChart1"/>
    <dgm:cxn modelId="{EC303B69-75DE-45DB-A781-FAE0D314A301}" type="presOf" srcId="{2DF91816-E7E6-4FF1-83C9-48078D2F9884}" destId="{365FDD2A-3FB1-4953-B246-8456B61F92CC}" srcOrd="1" destOrd="0" presId="urn:microsoft.com/office/officeart/2005/8/layout/orgChart1"/>
    <dgm:cxn modelId="{D55AF3DA-73DF-4DDA-A289-EDC9B84069C1}" type="presOf" srcId="{7E3990CF-30B2-42C2-B943-436C42DC7D0D}" destId="{558F81B2-B009-4655-99F9-5434B3415A00}" srcOrd="0" destOrd="0" presId="urn:microsoft.com/office/officeart/2005/8/layout/orgChart1"/>
    <dgm:cxn modelId="{C885272A-4DC9-4AE0-88C8-E3BAC6E5A4D2}" srcId="{70BB1882-9C6A-4D36-8C5F-1F1754F2FCC1}" destId="{55368735-4310-42E3-B223-BF027D7A455F}" srcOrd="0" destOrd="0" parTransId="{503F9687-DD61-4170-A7DB-269F33DD31CB}" sibTransId="{78AE5864-02B4-40C8-8CB0-609BFD9A0526}"/>
    <dgm:cxn modelId="{98B551A6-EF50-4706-BE20-077E714E4E6D}" type="presOf" srcId="{3F8B03BC-4CDD-4DB4-A117-4B2DD5A95A3B}" destId="{C5066810-6505-4816-918D-DB1564F0CD82}" srcOrd="0" destOrd="0" presId="urn:microsoft.com/office/officeart/2005/8/layout/orgChart1"/>
    <dgm:cxn modelId="{75B79534-0029-46D9-AAC1-85272B7553D4}" type="presOf" srcId="{3F8B03BC-4CDD-4DB4-A117-4B2DD5A95A3B}" destId="{7D2417C1-EF5A-4E28-A756-2B733A5E7B51}" srcOrd="1" destOrd="0" presId="urn:microsoft.com/office/officeart/2005/8/layout/orgChart1"/>
    <dgm:cxn modelId="{C869FF94-AD1C-4A67-8884-E4B3F0A7DCD3}" srcId="{2D324655-B2F6-46DD-83DB-F2D8E6998327}" destId="{70BB1882-9C6A-4D36-8C5F-1F1754F2FCC1}" srcOrd="0" destOrd="0" parTransId="{BF24B275-BAF1-4CDC-A9C1-B9E3526B2466}" sibTransId="{8FEB7FE0-59D3-4B9F-9489-BADC14CED0AB}"/>
    <dgm:cxn modelId="{90394496-8237-4BD7-AD36-06772BB441C2}" type="presOf" srcId="{503F9687-DD61-4170-A7DB-269F33DD31CB}" destId="{2618FDB4-9157-47AD-BABB-7F9BA2A3DB3E}" srcOrd="0" destOrd="0" presId="urn:microsoft.com/office/officeart/2005/8/layout/orgChart1"/>
    <dgm:cxn modelId="{A8DB8CD9-2B34-46D6-A9FC-D7E5C71DD8C3}" srcId="{70BB1882-9C6A-4D36-8C5F-1F1754F2FCC1}" destId="{2DF91816-E7E6-4FF1-83C9-48078D2F9884}" srcOrd="1" destOrd="0" parTransId="{A6783B49-9C0A-4338-B21A-EA7CEB83A84B}" sibTransId="{67AF5581-4610-40F9-A6CE-99FA1D75395A}"/>
    <dgm:cxn modelId="{925B03B1-EFB8-4F12-9E6C-79A1E9579510}" srcId="{55368735-4310-42E3-B223-BF027D7A455F}" destId="{3F8B03BC-4CDD-4DB4-A117-4B2DD5A95A3B}" srcOrd="1" destOrd="0" parTransId="{2C44957D-E964-4CF6-905E-4BD3629E07A8}" sibTransId="{99E8CF5B-F046-48E2-83A8-331E8F969EC6}"/>
    <dgm:cxn modelId="{4B5C7AAA-55DE-4D55-86F8-C71F1A9EFD49}" type="presOf" srcId="{A6783B49-9C0A-4338-B21A-EA7CEB83A84B}" destId="{0E72E897-D76E-4FDF-BECD-CCC49B2339D7}" srcOrd="0" destOrd="0" presId="urn:microsoft.com/office/officeart/2005/8/layout/orgChart1"/>
    <dgm:cxn modelId="{C5815607-9802-4F37-A4FF-6FE27F3DE2AE}" type="presOf" srcId="{7E3990CF-30B2-42C2-B943-436C42DC7D0D}" destId="{C040DB01-5D34-4884-B69F-5D451AC68D81}" srcOrd="1" destOrd="0" presId="urn:microsoft.com/office/officeart/2005/8/layout/orgChart1"/>
    <dgm:cxn modelId="{24626394-8718-4879-B47E-8708FDDA5F0A}" type="presOf" srcId="{55368735-4310-42E3-B223-BF027D7A455F}" destId="{672378D2-2EB6-4F94-B9CC-CF30948661A4}" srcOrd="0" destOrd="0" presId="urn:microsoft.com/office/officeart/2005/8/layout/orgChart1"/>
    <dgm:cxn modelId="{D00F6ACB-9533-40EF-B318-49B917A52D0A}" type="presOf" srcId="{AB22F0F7-1FB6-44FF-A579-ADE9ED43DF57}" destId="{7C6C0914-47E0-4DFD-956B-728ACB3BB055}" srcOrd="0" destOrd="0" presId="urn:microsoft.com/office/officeart/2005/8/layout/orgChart1"/>
    <dgm:cxn modelId="{41939B6C-C4EA-41AB-BD81-96E654211BA5}" srcId="{55368735-4310-42E3-B223-BF027D7A455F}" destId="{7E3990CF-30B2-42C2-B943-436C42DC7D0D}" srcOrd="0" destOrd="0" parTransId="{AB22F0F7-1FB6-44FF-A579-ADE9ED43DF57}" sibTransId="{54F42271-1A01-4FDB-9729-8152A4E7F449}"/>
    <dgm:cxn modelId="{85BCFD40-22A7-49DB-A78F-392F5DCABE91}" type="presOf" srcId="{2D324655-B2F6-46DD-83DB-F2D8E6998327}" destId="{C64CDF2F-BF91-4BA6-9253-42FD35307821}" srcOrd="0" destOrd="0" presId="urn:microsoft.com/office/officeart/2005/8/layout/orgChart1"/>
    <dgm:cxn modelId="{A7927F57-FB5E-429D-9C31-97C50566B4EE}" type="presOf" srcId="{70BB1882-9C6A-4D36-8C5F-1F1754F2FCC1}" destId="{09A4D6FE-9B5D-41B7-94F3-0802D9075841}" srcOrd="1" destOrd="0" presId="urn:microsoft.com/office/officeart/2005/8/layout/orgChart1"/>
    <dgm:cxn modelId="{2F7E3047-5681-4056-9F58-F0B0C58E4DC8}" type="presOf" srcId="{2C44957D-E964-4CF6-905E-4BD3629E07A8}" destId="{90C4A2B1-AA1A-4F14-BEDA-CC591676EECB}" srcOrd="0" destOrd="0" presId="urn:microsoft.com/office/officeart/2005/8/layout/orgChart1"/>
    <dgm:cxn modelId="{D1E26C09-A739-4158-920A-ACF97C91BDB1}" type="presOf" srcId="{70BB1882-9C6A-4D36-8C5F-1F1754F2FCC1}" destId="{7593C39F-EC20-4BC2-871E-04877B161C38}" srcOrd="0" destOrd="0" presId="urn:microsoft.com/office/officeart/2005/8/layout/orgChart1"/>
    <dgm:cxn modelId="{5E47C0FC-5F1D-43B8-A6E9-8E73EDF70771}" type="presParOf" srcId="{C64CDF2F-BF91-4BA6-9253-42FD35307821}" destId="{F88201CE-959A-40A1-8850-181BB3406B75}" srcOrd="0" destOrd="0" presId="urn:microsoft.com/office/officeart/2005/8/layout/orgChart1"/>
    <dgm:cxn modelId="{51C9507C-A458-4DD7-BBAA-91905189ECA9}" type="presParOf" srcId="{F88201CE-959A-40A1-8850-181BB3406B75}" destId="{F47EDF55-DF26-4DBD-9C26-6ADD1BEE3378}" srcOrd="0" destOrd="0" presId="urn:microsoft.com/office/officeart/2005/8/layout/orgChart1"/>
    <dgm:cxn modelId="{6225978B-2C60-442A-80C0-D23746C9F56F}" type="presParOf" srcId="{F47EDF55-DF26-4DBD-9C26-6ADD1BEE3378}" destId="{7593C39F-EC20-4BC2-871E-04877B161C38}" srcOrd="0" destOrd="0" presId="urn:microsoft.com/office/officeart/2005/8/layout/orgChart1"/>
    <dgm:cxn modelId="{72161482-3196-46B6-B05D-5F06130DA1E3}" type="presParOf" srcId="{F47EDF55-DF26-4DBD-9C26-6ADD1BEE3378}" destId="{09A4D6FE-9B5D-41B7-94F3-0802D9075841}" srcOrd="1" destOrd="0" presId="urn:microsoft.com/office/officeart/2005/8/layout/orgChart1"/>
    <dgm:cxn modelId="{7B9652CE-9104-4CD5-B3FC-29C7370C3524}" type="presParOf" srcId="{F88201CE-959A-40A1-8850-181BB3406B75}" destId="{964A2BE2-593A-409D-B19A-28438B21B679}" srcOrd="1" destOrd="0" presId="urn:microsoft.com/office/officeart/2005/8/layout/orgChart1"/>
    <dgm:cxn modelId="{E410BD0A-591D-4022-9EDD-85CC90E798E5}" type="presParOf" srcId="{964A2BE2-593A-409D-B19A-28438B21B679}" destId="{2618FDB4-9157-47AD-BABB-7F9BA2A3DB3E}" srcOrd="0" destOrd="0" presId="urn:microsoft.com/office/officeart/2005/8/layout/orgChart1"/>
    <dgm:cxn modelId="{1D55E099-4521-4D16-9AB7-C246666B5340}" type="presParOf" srcId="{964A2BE2-593A-409D-B19A-28438B21B679}" destId="{EE3573B3-D885-44E7-AE44-99269BCF0FDB}" srcOrd="1" destOrd="0" presId="urn:microsoft.com/office/officeart/2005/8/layout/orgChart1"/>
    <dgm:cxn modelId="{BB8B044D-5A1F-4B0C-848F-36DF6FA79FB5}" type="presParOf" srcId="{EE3573B3-D885-44E7-AE44-99269BCF0FDB}" destId="{A5F610C3-82C6-4E34-BBBD-0CFF44F51AE6}" srcOrd="0" destOrd="0" presId="urn:microsoft.com/office/officeart/2005/8/layout/orgChart1"/>
    <dgm:cxn modelId="{095E986A-785A-41AD-9CA1-07F9D814FADB}" type="presParOf" srcId="{A5F610C3-82C6-4E34-BBBD-0CFF44F51AE6}" destId="{672378D2-2EB6-4F94-B9CC-CF30948661A4}" srcOrd="0" destOrd="0" presId="urn:microsoft.com/office/officeart/2005/8/layout/orgChart1"/>
    <dgm:cxn modelId="{6D461CFA-553B-4B10-AA44-38C9A5A43363}" type="presParOf" srcId="{A5F610C3-82C6-4E34-BBBD-0CFF44F51AE6}" destId="{BF10E85B-7468-41A9-BC30-E7A6819C73C4}" srcOrd="1" destOrd="0" presId="urn:microsoft.com/office/officeart/2005/8/layout/orgChart1"/>
    <dgm:cxn modelId="{C2757B04-49FE-4590-836F-A6EAA6DA0AA3}" type="presParOf" srcId="{EE3573B3-D885-44E7-AE44-99269BCF0FDB}" destId="{607928A0-E991-4A28-97C9-0DB1A4656726}" srcOrd="1" destOrd="0" presId="urn:microsoft.com/office/officeart/2005/8/layout/orgChart1"/>
    <dgm:cxn modelId="{1D6A5DDE-3B21-43EA-BA19-CB6CD0D37C39}" type="presParOf" srcId="{607928A0-E991-4A28-97C9-0DB1A4656726}" destId="{7C6C0914-47E0-4DFD-956B-728ACB3BB055}" srcOrd="0" destOrd="0" presId="urn:microsoft.com/office/officeart/2005/8/layout/orgChart1"/>
    <dgm:cxn modelId="{AB739506-9E8C-4037-9A5F-9DB20EEDF663}" type="presParOf" srcId="{607928A0-E991-4A28-97C9-0DB1A4656726}" destId="{B006CD58-6E6D-4286-A8A6-E0062C18F7D1}" srcOrd="1" destOrd="0" presId="urn:microsoft.com/office/officeart/2005/8/layout/orgChart1"/>
    <dgm:cxn modelId="{95366519-4122-4794-A9DC-95606214527B}" type="presParOf" srcId="{B006CD58-6E6D-4286-A8A6-E0062C18F7D1}" destId="{902EBF5A-01F3-4FC7-8679-3389350738E0}" srcOrd="0" destOrd="0" presId="urn:microsoft.com/office/officeart/2005/8/layout/orgChart1"/>
    <dgm:cxn modelId="{3FE93218-2BD8-444E-93FE-F6843019A6B5}" type="presParOf" srcId="{902EBF5A-01F3-4FC7-8679-3389350738E0}" destId="{558F81B2-B009-4655-99F9-5434B3415A00}" srcOrd="0" destOrd="0" presId="urn:microsoft.com/office/officeart/2005/8/layout/orgChart1"/>
    <dgm:cxn modelId="{6AE8CEF2-6740-41C6-86C9-91FC0580D6F6}" type="presParOf" srcId="{902EBF5A-01F3-4FC7-8679-3389350738E0}" destId="{C040DB01-5D34-4884-B69F-5D451AC68D81}" srcOrd="1" destOrd="0" presId="urn:microsoft.com/office/officeart/2005/8/layout/orgChart1"/>
    <dgm:cxn modelId="{66892FD2-771A-4B75-90C5-6A7727E1869D}" type="presParOf" srcId="{B006CD58-6E6D-4286-A8A6-E0062C18F7D1}" destId="{2A1E4118-8204-4705-94B7-36F83F5B361C}" srcOrd="1" destOrd="0" presId="urn:microsoft.com/office/officeart/2005/8/layout/orgChart1"/>
    <dgm:cxn modelId="{A963852B-6F98-4957-A025-661BCB51DA6C}" type="presParOf" srcId="{B006CD58-6E6D-4286-A8A6-E0062C18F7D1}" destId="{65E3EB70-FF53-4A9A-A003-E27768928470}" srcOrd="2" destOrd="0" presId="urn:microsoft.com/office/officeart/2005/8/layout/orgChart1"/>
    <dgm:cxn modelId="{C0B4EE22-3F0C-4A0B-AABF-1D101B7AD89B}" type="presParOf" srcId="{607928A0-E991-4A28-97C9-0DB1A4656726}" destId="{90C4A2B1-AA1A-4F14-BEDA-CC591676EECB}" srcOrd="2" destOrd="0" presId="urn:microsoft.com/office/officeart/2005/8/layout/orgChart1"/>
    <dgm:cxn modelId="{9790BEDD-7687-4F49-9161-5D789D19FF01}" type="presParOf" srcId="{607928A0-E991-4A28-97C9-0DB1A4656726}" destId="{6B60443C-9F00-491A-9B14-6CBEDAA6A138}" srcOrd="3" destOrd="0" presId="urn:microsoft.com/office/officeart/2005/8/layout/orgChart1"/>
    <dgm:cxn modelId="{E0B7783E-4F54-4B7A-A3A3-4247EB971F38}" type="presParOf" srcId="{6B60443C-9F00-491A-9B14-6CBEDAA6A138}" destId="{0FE6467B-AEBB-420B-BDAB-2E3B7E113624}" srcOrd="0" destOrd="0" presId="urn:microsoft.com/office/officeart/2005/8/layout/orgChart1"/>
    <dgm:cxn modelId="{F142A339-BFBE-43E4-A771-CCF1F6C2BE1F}" type="presParOf" srcId="{0FE6467B-AEBB-420B-BDAB-2E3B7E113624}" destId="{C5066810-6505-4816-918D-DB1564F0CD82}" srcOrd="0" destOrd="0" presId="urn:microsoft.com/office/officeart/2005/8/layout/orgChart1"/>
    <dgm:cxn modelId="{4508C8B9-9D9F-48CF-B26E-CBE499383B4C}" type="presParOf" srcId="{0FE6467B-AEBB-420B-BDAB-2E3B7E113624}" destId="{7D2417C1-EF5A-4E28-A756-2B733A5E7B51}" srcOrd="1" destOrd="0" presId="urn:microsoft.com/office/officeart/2005/8/layout/orgChart1"/>
    <dgm:cxn modelId="{EE9481A9-78FA-4FAF-9887-2B0F136BC415}" type="presParOf" srcId="{6B60443C-9F00-491A-9B14-6CBEDAA6A138}" destId="{AB0C81E1-17AA-4C88-8FD0-21C13CC3E5A4}" srcOrd="1" destOrd="0" presId="urn:microsoft.com/office/officeart/2005/8/layout/orgChart1"/>
    <dgm:cxn modelId="{EC51BC99-172C-4DF5-A054-56B51A828DD6}" type="presParOf" srcId="{6B60443C-9F00-491A-9B14-6CBEDAA6A138}" destId="{184313FA-A24B-4A8C-89FC-5C6D4539D359}" srcOrd="2" destOrd="0" presId="urn:microsoft.com/office/officeart/2005/8/layout/orgChart1"/>
    <dgm:cxn modelId="{5C3D130F-8583-4D91-B415-A8D1F19E31DC}" type="presParOf" srcId="{EE3573B3-D885-44E7-AE44-99269BCF0FDB}" destId="{DB0936D8-0B57-4989-A294-C08CC9AFCCF3}" srcOrd="2" destOrd="0" presId="urn:microsoft.com/office/officeart/2005/8/layout/orgChart1"/>
    <dgm:cxn modelId="{78533C22-9856-47BD-9407-70C7E91ADC44}" type="presParOf" srcId="{F88201CE-959A-40A1-8850-181BB3406B75}" destId="{59EDDF06-3654-4CE8-AC0D-B96E6CC01C5A}" srcOrd="2" destOrd="0" presId="urn:microsoft.com/office/officeart/2005/8/layout/orgChart1"/>
    <dgm:cxn modelId="{BC0FA275-1A3D-4E14-AE09-CFD46274F2EA}" type="presParOf" srcId="{59EDDF06-3654-4CE8-AC0D-B96E6CC01C5A}" destId="{0E72E897-D76E-4FDF-BECD-CCC49B2339D7}" srcOrd="0" destOrd="0" presId="urn:microsoft.com/office/officeart/2005/8/layout/orgChart1"/>
    <dgm:cxn modelId="{31F7511E-5235-484D-876F-614B9F9A521A}" type="presParOf" srcId="{59EDDF06-3654-4CE8-AC0D-B96E6CC01C5A}" destId="{C5AC3120-1111-4FC4-B6A4-4CFA8AE8B73A}" srcOrd="1" destOrd="0" presId="urn:microsoft.com/office/officeart/2005/8/layout/orgChart1"/>
    <dgm:cxn modelId="{027BA71E-CF1F-49E5-A012-6A659077D34D}" type="presParOf" srcId="{C5AC3120-1111-4FC4-B6A4-4CFA8AE8B73A}" destId="{5D9DF8D7-265B-4093-95C4-8487DD9585F7}" srcOrd="0" destOrd="0" presId="urn:microsoft.com/office/officeart/2005/8/layout/orgChart1"/>
    <dgm:cxn modelId="{0EA70A8C-EF03-4336-80CB-E9C7F6ED590F}" type="presParOf" srcId="{5D9DF8D7-265B-4093-95C4-8487DD9585F7}" destId="{55D06216-79A8-40CC-9259-54996F2CC045}" srcOrd="0" destOrd="0" presId="urn:microsoft.com/office/officeart/2005/8/layout/orgChart1"/>
    <dgm:cxn modelId="{DE50BD9F-5AF1-40C9-B41A-EDFD2032EFE4}" type="presParOf" srcId="{5D9DF8D7-265B-4093-95C4-8487DD9585F7}" destId="{365FDD2A-3FB1-4953-B246-8456B61F92CC}" srcOrd="1" destOrd="0" presId="urn:microsoft.com/office/officeart/2005/8/layout/orgChart1"/>
    <dgm:cxn modelId="{CA944E36-4CE8-409E-A090-E4140BA22490}" type="presParOf" srcId="{C5AC3120-1111-4FC4-B6A4-4CFA8AE8B73A}" destId="{8557A07E-6425-46B9-85AF-55414F9232A3}" srcOrd="1" destOrd="0" presId="urn:microsoft.com/office/officeart/2005/8/layout/orgChart1"/>
    <dgm:cxn modelId="{87F93860-78E2-4C67-B03C-0A9C758D31E8}" type="presParOf" srcId="{C5AC3120-1111-4FC4-B6A4-4CFA8AE8B73A}" destId="{7EFAC310-F768-41C7-9AF1-7329000D7E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DB3EB118-B97D-4F23-86E0-82EE05CDD22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928A2E1-60E8-4DDE-A1C6-B373C01F2EAC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Jefe(a) de Barrido Manual y Mecánico</a:t>
          </a:r>
        </a:p>
        <a:p>
          <a:endParaRPr lang="es-ES" sz="1200" dirty="0"/>
        </a:p>
      </dgm:t>
    </dgm:pt>
    <dgm:pt modelId="{184B8AF9-C2F3-4594-9455-D813FE97B469}" type="parTrans" cxnId="{F6656508-72D0-4E9C-B527-F777529601A9}">
      <dgm:prSet/>
      <dgm:spPr/>
      <dgm:t>
        <a:bodyPr/>
        <a:lstStyle/>
        <a:p>
          <a:endParaRPr lang="es-ES" sz="1200"/>
        </a:p>
      </dgm:t>
    </dgm:pt>
    <dgm:pt modelId="{3E80265E-E748-40C0-8B13-35D0E8DB90B9}" type="sibTrans" cxnId="{F6656508-72D0-4E9C-B527-F777529601A9}">
      <dgm:prSet/>
      <dgm:spPr/>
      <dgm:t>
        <a:bodyPr/>
        <a:lstStyle/>
        <a:p>
          <a:endParaRPr lang="es-ES" sz="1200"/>
        </a:p>
      </dgm:t>
    </dgm:pt>
    <dgm:pt modelId="{C4E1ADD3-4E04-4A87-AE89-330450460B8B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Encargado(a)</a:t>
          </a:r>
        </a:p>
        <a:p>
          <a:endParaRPr lang="es-ES" sz="1200" dirty="0"/>
        </a:p>
      </dgm:t>
    </dgm:pt>
    <dgm:pt modelId="{6A53C0D6-F3FE-4956-B207-5EE2B9F2FF29}" type="parTrans" cxnId="{42B77B21-33CA-4FDC-B370-A90DBA2713A3}">
      <dgm:prSet/>
      <dgm:spPr/>
      <dgm:t>
        <a:bodyPr/>
        <a:lstStyle/>
        <a:p>
          <a:endParaRPr lang="es-ES" sz="1200"/>
        </a:p>
      </dgm:t>
    </dgm:pt>
    <dgm:pt modelId="{75144BDD-3BBA-4BB4-9ED3-23A5735B348E}" type="sibTrans" cxnId="{42B77B21-33CA-4FDC-B370-A90DBA2713A3}">
      <dgm:prSet/>
      <dgm:spPr/>
      <dgm:t>
        <a:bodyPr/>
        <a:lstStyle/>
        <a:p>
          <a:endParaRPr lang="es-ES" sz="1200"/>
        </a:p>
      </dgm:t>
    </dgm:pt>
    <dgm:pt modelId="{BB30D2F1-DEB1-4AA1-B335-415DD1C6DB97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Auxiliar Operativo(a)</a:t>
          </a:r>
        </a:p>
        <a:p>
          <a:r>
            <a:rPr kumimoji="1" lang="es-ES" altLang="es-MX" sz="1200" dirty="0" smtClean="0">
              <a:latin typeface="+mn-lt"/>
            </a:rPr>
            <a:t>Ayudante</a:t>
          </a:r>
        </a:p>
        <a:p>
          <a:r>
            <a:rPr kumimoji="1" lang="es-ES" altLang="es-MX" sz="1200" dirty="0" smtClean="0">
              <a:latin typeface="+mn-lt"/>
            </a:rPr>
            <a:t>Ayudantes Generales </a:t>
          </a:r>
        </a:p>
        <a:p>
          <a:r>
            <a:rPr kumimoji="1" lang="es-ES" altLang="es-MX" sz="1200" dirty="0" smtClean="0">
              <a:latin typeface="+mn-lt"/>
            </a:rPr>
            <a:t>Barrenderos(as)</a:t>
          </a:r>
        </a:p>
      </dgm:t>
    </dgm:pt>
    <dgm:pt modelId="{8AB17D0F-5901-475A-8A3B-21FFA8E62512}" type="parTrans" cxnId="{0B5987FD-A60E-49C4-A095-459716DE3561}">
      <dgm:prSet/>
      <dgm:spPr/>
      <dgm:t>
        <a:bodyPr/>
        <a:lstStyle/>
        <a:p>
          <a:endParaRPr lang="es-ES" sz="1200"/>
        </a:p>
      </dgm:t>
    </dgm:pt>
    <dgm:pt modelId="{66F25498-2ED2-4B7E-8E71-4DD1B8CC9A87}" type="sibTrans" cxnId="{0B5987FD-A60E-49C4-A095-459716DE3561}">
      <dgm:prSet/>
      <dgm:spPr/>
      <dgm:t>
        <a:bodyPr/>
        <a:lstStyle/>
        <a:p>
          <a:endParaRPr lang="es-ES" sz="1200"/>
        </a:p>
      </dgm:t>
    </dgm:pt>
    <dgm:pt modelId="{4B349AC7-CB97-423D-9EA5-5F32477233B6}">
      <dgm:prSet custT="1"/>
      <dgm:spPr/>
      <dgm:t>
        <a:bodyPr/>
        <a:lstStyle/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Encargado(a) 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Encargados(as) Sección </a:t>
          </a:r>
        </a:p>
        <a:p>
          <a:r>
            <a:rPr kumimoji="1" lang="es-ES" altLang="es-MX" sz="1200" dirty="0" smtClean="0">
              <a:latin typeface="+mn-lt"/>
            </a:rPr>
            <a:t>Mayordomos(as) </a:t>
          </a:r>
        </a:p>
        <a:p>
          <a:r>
            <a:rPr kumimoji="1" lang="es-ES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Oficiales Eléctricos</a:t>
          </a:r>
          <a:endParaRPr kumimoji="1" lang="es-ES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Operador(a)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Operador(a) Aspiradora Mecánica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Operador(a) Máquina Pesada</a:t>
          </a:r>
          <a:endParaRPr lang="es-ES" sz="1200" dirty="0"/>
        </a:p>
      </dgm:t>
    </dgm:pt>
    <dgm:pt modelId="{C632F0D2-674F-470D-A494-61B3A1623011}" type="parTrans" cxnId="{B7148F63-CE0D-4B12-92ED-8FCA777A0F03}">
      <dgm:prSet/>
      <dgm:spPr/>
      <dgm:t>
        <a:bodyPr/>
        <a:lstStyle/>
        <a:p>
          <a:endParaRPr lang="es-ES" sz="1200"/>
        </a:p>
      </dgm:t>
    </dgm:pt>
    <dgm:pt modelId="{9B598B28-B5BC-4464-9E9F-D1596A54C808}" type="sibTrans" cxnId="{B7148F63-CE0D-4B12-92ED-8FCA777A0F03}">
      <dgm:prSet/>
      <dgm:spPr/>
      <dgm:t>
        <a:bodyPr/>
        <a:lstStyle/>
        <a:p>
          <a:endParaRPr lang="es-ES" sz="1200"/>
        </a:p>
      </dgm:t>
    </dgm:pt>
    <dgm:pt modelId="{0117FC40-20CA-4B31-A3A2-4AC0EAE9B006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Analista</a:t>
          </a:r>
        </a:p>
        <a:p>
          <a:endParaRPr lang="es-ES" sz="1200" dirty="0"/>
        </a:p>
      </dgm:t>
    </dgm:pt>
    <dgm:pt modelId="{4E3F0A52-D946-4B75-9A3D-4C9C33B3812B}" type="parTrans" cxnId="{4E5C8E4B-4D9F-4E11-A6F8-CF570EFE05C2}">
      <dgm:prSet/>
      <dgm:spPr/>
      <dgm:t>
        <a:bodyPr/>
        <a:lstStyle/>
        <a:p>
          <a:endParaRPr lang="es-ES" sz="1200"/>
        </a:p>
      </dgm:t>
    </dgm:pt>
    <dgm:pt modelId="{FA5272B5-E7AB-4EA2-BA3A-894451522DE1}" type="sibTrans" cxnId="{4E5C8E4B-4D9F-4E11-A6F8-CF570EFE05C2}">
      <dgm:prSet/>
      <dgm:spPr/>
      <dgm:t>
        <a:bodyPr/>
        <a:lstStyle/>
        <a:p>
          <a:endParaRPr lang="es-ES" sz="1200"/>
        </a:p>
      </dgm:t>
    </dgm:pt>
    <dgm:pt modelId="{559111D1-0B89-4325-A58E-6EFAF4F61617}">
      <dgm:prSet custT="1"/>
      <dgm:spPr/>
      <dgm:t>
        <a:bodyPr/>
        <a:lstStyle/>
        <a:p>
          <a:r>
            <a:rPr lang="es-ES" sz="1200" dirty="0" smtClean="0"/>
            <a:t>Barrido Manual</a:t>
          </a:r>
          <a:endParaRPr lang="es-ES" sz="1200" dirty="0"/>
        </a:p>
      </dgm:t>
    </dgm:pt>
    <dgm:pt modelId="{AB5529CD-4C90-47A4-A43B-F69C38887CE3}" type="parTrans" cxnId="{137B1201-F78A-4A50-9E52-6B93981CF3CF}">
      <dgm:prSet/>
      <dgm:spPr/>
      <dgm:t>
        <a:bodyPr/>
        <a:lstStyle/>
        <a:p>
          <a:endParaRPr lang="es-ES"/>
        </a:p>
      </dgm:t>
    </dgm:pt>
    <dgm:pt modelId="{F54A939C-AEB6-44ED-9246-A87C9BCB5D40}" type="sibTrans" cxnId="{137B1201-F78A-4A50-9E52-6B93981CF3CF}">
      <dgm:prSet/>
      <dgm:spPr/>
      <dgm:t>
        <a:bodyPr/>
        <a:lstStyle/>
        <a:p>
          <a:endParaRPr lang="es-ES"/>
        </a:p>
      </dgm:t>
    </dgm:pt>
    <dgm:pt modelId="{C886C46C-6429-4069-A2D9-991FF09EB4BB}" type="pres">
      <dgm:prSet presAssocID="{DB3EB118-B97D-4F23-86E0-82EE05CDD2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C8D161-F110-4FE8-B74E-A2A5E00C447B}" type="pres">
      <dgm:prSet presAssocID="{559111D1-0B89-4325-A58E-6EFAF4F61617}" presName="hierRoot1" presStyleCnt="0">
        <dgm:presLayoutVars>
          <dgm:hierBranch val="init"/>
        </dgm:presLayoutVars>
      </dgm:prSet>
      <dgm:spPr/>
    </dgm:pt>
    <dgm:pt modelId="{82685932-417F-445F-AA2C-33739AC6AE96}" type="pres">
      <dgm:prSet presAssocID="{559111D1-0B89-4325-A58E-6EFAF4F61617}" presName="rootComposite1" presStyleCnt="0"/>
      <dgm:spPr/>
    </dgm:pt>
    <dgm:pt modelId="{CBE79036-E97B-4CED-9510-C528F64AA903}" type="pres">
      <dgm:prSet presAssocID="{559111D1-0B89-4325-A58E-6EFAF4F61617}" presName="rootText1" presStyleLbl="node0" presStyleIdx="0" presStyleCnt="1" custScaleX="177156" custScaleY="82645" custLinFactNeighborY="197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F5AEC8-C41B-4F05-B6B9-CF5116B9CC42}" type="pres">
      <dgm:prSet presAssocID="{559111D1-0B89-4325-A58E-6EFAF4F6161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8205290-EAC3-41D5-AB62-8265C630D599}" type="pres">
      <dgm:prSet presAssocID="{559111D1-0B89-4325-A58E-6EFAF4F61617}" presName="hierChild2" presStyleCnt="0"/>
      <dgm:spPr/>
    </dgm:pt>
    <dgm:pt modelId="{51260D23-1E4F-45D2-9D5A-3B9707A0F55A}" type="pres">
      <dgm:prSet presAssocID="{184B8AF9-C2F3-4594-9455-D813FE97B46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F4ACF3-7DFD-47AF-BA41-E2384EF06326}" type="pres">
      <dgm:prSet presAssocID="{6928A2E1-60E8-4DDE-A1C6-B373C01F2EAC}" presName="hierRoot2" presStyleCnt="0">
        <dgm:presLayoutVars>
          <dgm:hierBranch val="init"/>
        </dgm:presLayoutVars>
      </dgm:prSet>
      <dgm:spPr/>
    </dgm:pt>
    <dgm:pt modelId="{03B1B7AA-D161-46E2-94E4-5979C6D42BDF}" type="pres">
      <dgm:prSet presAssocID="{6928A2E1-60E8-4DDE-A1C6-B373C01F2EAC}" presName="rootComposite" presStyleCnt="0"/>
      <dgm:spPr/>
    </dgm:pt>
    <dgm:pt modelId="{3E8A48EC-CE3E-45CD-BAE5-D9750425F895}" type="pres">
      <dgm:prSet presAssocID="{6928A2E1-60E8-4DDE-A1C6-B373C01F2EAC}" presName="rootText" presStyleLbl="node2" presStyleIdx="0" presStyleCnt="1" custScaleX="177156" custScaleY="133101" custLinFactNeighborY="8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66D47C-8943-4FA7-9AEF-87E28C1573BF}" type="pres">
      <dgm:prSet presAssocID="{6928A2E1-60E8-4DDE-A1C6-B373C01F2E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D64C0548-0A1D-4092-B829-54DCC65B2F5F}" type="pres">
      <dgm:prSet presAssocID="{6928A2E1-60E8-4DDE-A1C6-B373C01F2EAC}" presName="hierChild4" presStyleCnt="0"/>
      <dgm:spPr/>
    </dgm:pt>
    <dgm:pt modelId="{1FE981F9-B25B-4F54-A883-E95401CE2DA3}" type="pres">
      <dgm:prSet presAssocID="{6A53C0D6-F3FE-4956-B207-5EE2B9F2FF29}" presName="Name37" presStyleLbl="parChTrans1D3" presStyleIdx="0" presStyleCnt="2"/>
      <dgm:spPr/>
      <dgm:t>
        <a:bodyPr/>
        <a:lstStyle/>
        <a:p>
          <a:endParaRPr lang="es-ES"/>
        </a:p>
      </dgm:t>
    </dgm:pt>
    <dgm:pt modelId="{F9C92A66-9710-46B1-8363-822704F16C7D}" type="pres">
      <dgm:prSet presAssocID="{C4E1ADD3-4E04-4A87-AE89-330450460B8B}" presName="hierRoot2" presStyleCnt="0">
        <dgm:presLayoutVars>
          <dgm:hierBranch/>
        </dgm:presLayoutVars>
      </dgm:prSet>
      <dgm:spPr/>
    </dgm:pt>
    <dgm:pt modelId="{6B876651-6DC3-4753-B749-D9F0AD97533F}" type="pres">
      <dgm:prSet presAssocID="{C4E1ADD3-4E04-4A87-AE89-330450460B8B}" presName="rootComposite" presStyleCnt="0"/>
      <dgm:spPr/>
    </dgm:pt>
    <dgm:pt modelId="{5398B086-7E8B-455B-A549-FA7E598C780B}" type="pres">
      <dgm:prSet presAssocID="{C4E1ADD3-4E04-4A87-AE89-330450460B8B}" presName="rootText" presStyleLbl="node3" presStyleIdx="0" presStyleCnt="1" custScaleX="121634" custScaleY="81866" custLinFactNeighborX="410" custLinFactNeighborY="-50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289CD-D8D5-4CFF-81E9-0F8E8029E498}" type="pres">
      <dgm:prSet presAssocID="{C4E1ADD3-4E04-4A87-AE89-330450460B8B}" presName="rootConnector" presStyleLbl="node3" presStyleIdx="0" presStyleCnt="1"/>
      <dgm:spPr/>
      <dgm:t>
        <a:bodyPr/>
        <a:lstStyle/>
        <a:p>
          <a:endParaRPr lang="es-ES"/>
        </a:p>
      </dgm:t>
    </dgm:pt>
    <dgm:pt modelId="{8E4CABE4-9A32-403A-8362-6A06EF71A926}" type="pres">
      <dgm:prSet presAssocID="{C4E1ADD3-4E04-4A87-AE89-330450460B8B}" presName="hierChild4" presStyleCnt="0"/>
      <dgm:spPr/>
    </dgm:pt>
    <dgm:pt modelId="{2A95C1B3-7562-4E1C-9539-1E36B2597CD1}" type="pres">
      <dgm:prSet presAssocID="{8AB17D0F-5901-475A-8A3B-21FFA8E6251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20B8E932-68BE-4D6C-9C57-865AC8D010D1}" type="pres">
      <dgm:prSet presAssocID="{BB30D2F1-DEB1-4AA1-B335-415DD1C6DB97}" presName="hierRoot2" presStyleCnt="0">
        <dgm:presLayoutVars>
          <dgm:hierBranch val="init"/>
        </dgm:presLayoutVars>
      </dgm:prSet>
      <dgm:spPr/>
    </dgm:pt>
    <dgm:pt modelId="{C99DB75D-7CA7-42F9-8240-E092C2A7137B}" type="pres">
      <dgm:prSet presAssocID="{BB30D2F1-DEB1-4AA1-B335-415DD1C6DB97}" presName="rootComposite" presStyleCnt="0"/>
      <dgm:spPr/>
    </dgm:pt>
    <dgm:pt modelId="{E411272B-E6E7-4EF7-A02D-5DC777C6BFFB}" type="pres">
      <dgm:prSet presAssocID="{BB30D2F1-DEB1-4AA1-B335-415DD1C6DB97}" presName="rootText" presStyleLbl="node4" presStyleIdx="0" presStyleCnt="2" custScaleX="271261" custScaleY="440844" custLinFactNeighborY="-44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A975A-9A07-49D1-8E82-06716729A81E}" type="pres">
      <dgm:prSet presAssocID="{BB30D2F1-DEB1-4AA1-B335-415DD1C6DB97}" presName="rootConnector" presStyleLbl="node4" presStyleIdx="0" presStyleCnt="2"/>
      <dgm:spPr/>
      <dgm:t>
        <a:bodyPr/>
        <a:lstStyle/>
        <a:p>
          <a:endParaRPr lang="es-ES"/>
        </a:p>
      </dgm:t>
    </dgm:pt>
    <dgm:pt modelId="{30D2DD5F-6710-464C-A7C6-2C5EFDE4652D}" type="pres">
      <dgm:prSet presAssocID="{BB30D2F1-DEB1-4AA1-B335-415DD1C6DB97}" presName="hierChild4" presStyleCnt="0"/>
      <dgm:spPr/>
    </dgm:pt>
    <dgm:pt modelId="{CEC5B0B4-11D9-4433-B83F-ACA55061673D}" type="pres">
      <dgm:prSet presAssocID="{BB30D2F1-DEB1-4AA1-B335-415DD1C6DB97}" presName="hierChild5" presStyleCnt="0"/>
      <dgm:spPr/>
    </dgm:pt>
    <dgm:pt modelId="{8EC7C0C4-AF69-491C-AA4B-8DC2F3487219}" type="pres">
      <dgm:prSet presAssocID="{C632F0D2-674F-470D-A494-61B3A1623011}" presName="Name35" presStyleLbl="parChTrans1D4" presStyleIdx="1" presStyleCnt="2"/>
      <dgm:spPr/>
      <dgm:t>
        <a:bodyPr/>
        <a:lstStyle/>
        <a:p>
          <a:endParaRPr lang="es-ES"/>
        </a:p>
      </dgm:t>
    </dgm:pt>
    <dgm:pt modelId="{6293239D-6920-49E8-8F12-5420F7D27212}" type="pres">
      <dgm:prSet presAssocID="{4B349AC7-CB97-423D-9EA5-5F32477233B6}" presName="hierRoot2" presStyleCnt="0">
        <dgm:presLayoutVars>
          <dgm:hierBranch val="init"/>
        </dgm:presLayoutVars>
      </dgm:prSet>
      <dgm:spPr/>
    </dgm:pt>
    <dgm:pt modelId="{EC3F72C3-1B82-4FA9-BDFD-ED8FEDDA2F32}" type="pres">
      <dgm:prSet presAssocID="{4B349AC7-CB97-423D-9EA5-5F32477233B6}" presName="rootComposite" presStyleCnt="0"/>
      <dgm:spPr/>
    </dgm:pt>
    <dgm:pt modelId="{7F8953E3-1997-482A-A26C-E1701C934F62}" type="pres">
      <dgm:prSet presAssocID="{4B349AC7-CB97-423D-9EA5-5F32477233B6}" presName="rootText" presStyleLbl="node4" presStyleIdx="1" presStyleCnt="2" custScaleX="271261" custScaleY="440844" custLinFactNeighborY="-44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41FE8D-32B8-41C4-80C6-0374508C284C}" type="pres">
      <dgm:prSet presAssocID="{4B349AC7-CB97-423D-9EA5-5F32477233B6}" presName="rootConnector" presStyleLbl="node4" presStyleIdx="1" presStyleCnt="2"/>
      <dgm:spPr/>
      <dgm:t>
        <a:bodyPr/>
        <a:lstStyle/>
        <a:p>
          <a:endParaRPr lang="es-ES"/>
        </a:p>
      </dgm:t>
    </dgm:pt>
    <dgm:pt modelId="{222AEBA1-E6E7-4203-84F4-1DC3AABE9C77}" type="pres">
      <dgm:prSet presAssocID="{4B349AC7-CB97-423D-9EA5-5F32477233B6}" presName="hierChild4" presStyleCnt="0"/>
      <dgm:spPr/>
    </dgm:pt>
    <dgm:pt modelId="{21544C04-7F96-451B-AB38-EC9F930297C5}" type="pres">
      <dgm:prSet presAssocID="{4B349AC7-CB97-423D-9EA5-5F32477233B6}" presName="hierChild5" presStyleCnt="0"/>
      <dgm:spPr/>
    </dgm:pt>
    <dgm:pt modelId="{EF1227BF-DAA5-4527-8619-08E923613178}" type="pres">
      <dgm:prSet presAssocID="{C4E1ADD3-4E04-4A87-AE89-330450460B8B}" presName="hierChild5" presStyleCnt="0"/>
      <dgm:spPr/>
    </dgm:pt>
    <dgm:pt modelId="{08711317-25E9-42BE-A9AC-4FAE5C68AC9F}" type="pres">
      <dgm:prSet presAssocID="{6928A2E1-60E8-4DDE-A1C6-B373C01F2EAC}" presName="hierChild5" presStyleCnt="0"/>
      <dgm:spPr/>
    </dgm:pt>
    <dgm:pt modelId="{AFE8C729-95C2-459B-B5E8-6DE14D51A28A}" type="pres">
      <dgm:prSet presAssocID="{4E3F0A52-D946-4B75-9A3D-4C9C33B3812B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E16F9404-CFF5-48AA-8F09-CC4DF8DEAE4B}" type="pres">
      <dgm:prSet presAssocID="{0117FC40-20CA-4B31-A3A2-4AC0EAE9B006}" presName="hierRoot3" presStyleCnt="0">
        <dgm:presLayoutVars>
          <dgm:hierBranch val="init"/>
        </dgm:presLayoutVars>
      </dgm:prSet>
      <dgm:spPr/>
    </dgm:pt>
    <dgm:pt modelId="{FEECB069-420E-41D1-9BE7-EE5238639951}" type="pres">
      <dgm:prSet presAssocID="{0117FC40-20CA-4B31-A3A2-4AC0EAE9B006}" presName="rootComposite3" presStyleCnt="0"/>
      <dgm:spPr/>
    </dgm:pt>
    <dgm:pt modelId="{E95D464B-AC77-45BB-BC0B-27A295F6F8C1}" type="pres">
      <dgm:prSet presAssocID="{0117FC40-20CA-4B31-A3A2-4AC0EAE9B006}" presName="rootText3" presStyleLbl="asst2" presStyleIdx="0" presStyleCnt="1" custScaleX="100525" custScaleY="81866" custLinFactNeighborY="-184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2681F-12C3-4EB4-8080-54AE15CB6EEB}" type="pres">
      <dgm:prSet presAssocID="{0117FC40-20CA-4B31-A3A2-4AC0EAE9B006}" presName="rootConnector3" presStyleLbl="asst2" presStyleIdx="0" presStyleCnt="1"/>
      <dgm:spPr/>
      <dgm:t>
        <a:bodyPr/>
        <a:lstStyle/>
        <a:p>
          <a:endParaRPr lang="es-ES"/>
        </a:p>
      </dgm:t>
    </dgm:pt>
    <dgm:pt modelId="{401AA4B3-F0C5-4BD3-967B-670BFA6156A2}" type="pres">
      <dgm:prSet presAssocID="{0117FC40-20CA-4B31-A3A2-4AC0EAE9B006}" presName="hierChild6" presStyleCnt="0"/>
      <dgm:spPr/>
    </dgm:pt>
    <dgm:pt modelId="{2245819C-904E-4594-BF33-950F7A7DFA45}" type="pres">
      <dgm:prSet presAssocID="{0117FC40-20CA-4B31-A3A2-4AC0EAE9B006}" presName="hierChild7" presStyleCnt="0"/>
      <dgm:spPr/>
    </dgm:pt>
    <dgm:pt modelId="{A68D5EFD-F419-4882-85E3-62BA1B180460}" type="pres">
      <dgm:prSet presAssocID="{559111D1-0B89-4325-A58E-6EFAF4F61617}" presName="hierChild3" presStyleCnt="0"/>
      <dgm:spPr/>
    </dgm:pt>
  </dgm:ptLst>
  <dgm:cxnLst>
    <dgm:cxn modelId="{B7148F63-CE0D-4B12-92ED-8FCA777A0F03}" srcId="{C4E1ADD3-4E04-4A87-AE89-330450460B8B}" destId="{4B349AC7-CB97-423D-9EA5-5F32477233B6}" srcOrd="1" destOrd="0" parTransId="{C632F0D2-674F-470D-A494-61B3A1623011}" sibTransId="{9B598B28-B5BC-4464-9E9F-D1596A54C808}"/>
    <dgm:cxn modelId="{898A7E16-356E-4E43-842D-32EA48CED451}" type="presOf" srcId="{0117FC40-20CA-4B31-A3A2-4AC0EAE9B006}" destId="{67F2681F-12C3-4EB4-8080-54AE15CB6EEB}" srcOrd="1" destOrd="0" presId="urn:microsoft.com/office/officeart/2005/8/layout/orgChart1"/>
    <dgm:cxn modelId="{05EB70C6-A103-4D29-98DF-507D63091A51}" type="presOf" srcId="{0117FC40-20CA-4B31-A3A2-4AC0EAE9B006}" destId="{E95D464B-AC77-45BB-BC0B-27A295F6F8C1}" srcOrd="0" destOrd="0" presId="urn:microsoft.com/office/officeart/2005/8/layout/orgChart1"/>
    <dgm:cxn modelId="{0B5987FD-A60E-49C4-A095-459716DE3561}" srcId="{C4E1ADD3-4E04-4A87-AE89-330450460B8B}" destId="{BB30D2F1-DEB1-4AA1-B335-415DD1C6DB97}" srcOrd="0" destOrd="0" parTransId="{8AB17D0F-5901-475A-8A3B-21FFA8E62512}" sibTransId="{66F25498-2ED2-4B7E-8E71-4DD1B8CC9A87}"/>
    <dgm:cxn modelId="{F8107D8D-B9CD-44C3-834C-7A453811D69D}" type="presOf" srcId="{DB3EB118-B97D-4F23-86E0-82EE05CDD22A}" destId="{C886C46C-6429-4069-A2D9-991FF09EB4BB}" srcOrd="0" destOrd="0" presId="urn:microsoft.com/office/officeart/2005/8/layout/orgChart1"/>
    <dgm:cxn modelId="{4E5C8E4B-4D9F-4E11-A6F8-CF570EFE05C2}" srcId="{6928A2E1-60E8-4DDE-A1C6-B373C01F2EAC}" destId="{0117FC40-20CA-4B31-A3A2-4AC0EAE9B006}" srcOrd="1" destOrd="0" parTransId="{4E3F0A52-D946-4B75-9A3D-4C9C33B3812B}" sibTransId="{FA5272B5-E7AB-4EA2-BA3A-894451522DE1}"/>
    <dgm:cxn modelId="{004B2D15-8786-4439-93E5-3FB2A646E4E2}" type="presOf" srcId="{6928A2E1-60E8-4DDE-A1C6-B373C01F2EAC}" destId="{3E8A48EC-CE3E-45CD-BAE5-D9750425F895}" srcOrd="0" destOrd="0" presId="urn:microsoft.com/office/officeart/2005/8/layout/orgChart1"/>
    <dgm:cxn modelId="{724A8734-1426-426A-A95F-7B25482C8BDC}" type="presOf" srcId="{184B8AF9-C2F3-4594-9455-D813FE97B469}" destId="{51260D23-1E4F-45D2-9D5A-3B9707A0F55A}" srcOrd="0" destOrd="0" presId="urn:microsoft.com/office/officeart/2005/8/layout/orgChart1"/>
    <dgm:cxn modelId="{530A3038-BA82-4F02-9341-E8133C09CEE4}" type="presOf" srcId="{C4E1ADD3-4E04-4A87-AE89-330450460B8B}" destId="{898289CD-D8D5-4CFF-81E9-0F8E8029E498}" srcOrd="1" destOrd="0" presId="urn:microsoft.com/office/officeart/2005/8/layout/orgChart1"/>
    <dgm:cxn modelId="{1EAEADA7-2513-4D4A-B7C5-D62D20FEFC13}" type="presOf" srcId="{6928A2E1-60E8-4DDE-A1C6-B373C01F2EAC}" destId="{F666D47C-8943-4FA7-9AEF-87E28C1573BF}" srcOrd="1" destOrd="0" presId="urn:microsoft.com/office/officeart/2005/8/layout/orgChart1"/>
    <dgm:cxn modelId="{80F4BC2B-B7B2-4521-BCA0-9B508C2AF2EA}" type="presOf" srcId="{559111D1-0B89-4325-A58E-6EFAF4F61617}" destId="{C5F5AEC8-C41B-4F05-B6B9-CF5116B9CC42}" srcOrd="1" destOrd="0" presId="urn:microsoft.com/office/officeart/2005/8/layout/orgChart1"/>
    <dgm:cxn modelId="{46D9DCC8-916B-4857-89E5-48039845AA15}" type="presOf" srcId="{559111D1-0B89-4325-A58E-6EFAF4F61617}" destId="{CBE79036-E97B-4CED-9510-C528F64AA903}" srcOrd="0" destOrd="0" presId="urn:microsoft.com/office/officeart/2005/8/layout/orgChart1"/>
    <dgm:cxn modelId="{79D3B6BC-C375-48B6-BA32-ABDF5C53C547}" type="presOf" srcId="{4E3F0A52-D946-4B75-9A3D-4C9C33B3812B}" destId="{AFE8C729-95C2-459B-B5E8-6DE14D51A28A}" srcOrd="0" destOrd="0" presId="urn:microsoft.com/office/officeart/2005/8/layout/orgChart1"/>
    <dgm:cxn modelId="{8EED28EF-8CB7-4918-8458-03257548B755}" type="presOf" srcId="{8AB17D0F-5901-475A-8A3B-21FFA8E62512}" destId="{2A95C1B3-7562-4E1C-9539-1E36B2597CD1}" srcOrd="0" destOrd="0" presId="urn:microsoft.com/office/officeart/2005/8/layout/orgChart1"/>
    <dgm:cxn modelId="{5C4C0918-3BC3-45B7-81E5-9A9AF5FFC48A}" type="presOf" srcId="{6A53C0D6-F3FE-4956-B207-5EE2B9F2FF29}" destId="{1FE981F9-B25B-4F54-A883-E95401CE2DA3}" srcOrd="0" destOrd="0" presId="urn:microsoft.com/office/officeart/2005/8/layout/orgChart1"/>
    <dgm:cxn modelId="{C33811A5-E11E-412B-8351-AC8FB1D7C842}" type="presOf" srcId="{C632F0D2-674F-470D-A494-61B3A1623011}" destId="{8EC7C0C4-AF69-491C-AA4B-8DC2F3487219}" srcOrd="0" destOrd="0" presId="urn:microsoft.com/office/officeart/2005/8/layout/orgChart1"/>
    <dgm:cxn modelId="{F1CA2E20-8792-44CD-84D7-D5F192E3D04D}" type="presOf" srcId="{4B349AC7-CB97-423D-9EA5-5F32477233B6}" destId="{7F8953E3-1997-482A-A26C-E1701C934F62}" srcOrd="0" destOrd="0" presId="urn:microsoft.com/office/officeart/2005/8/layout/orgChart1"/>
    <dgm:cxn modelId="{42B77B21-33CA-4FDC-B370-A90DBA2713A3}" srcId="{6928A2E1-60E8-4DDE-A1C6-B373C01F2EAC}" destId="{C4E1ADD3-4E04-4A87-AE89-330450460B8B}" srcOrd="0" destOrd="0" parTransId="{6A53C0D6-F3FE-4956-B207-5EE2B9F2FF29}" sibTransId="{75144BDD-3BBA-4BB4-9ED3-23A5735B348E}"/>
    <dgm:cxn modelId="{137B1201-F78A-4A50-9E52-6B93981CF3CF}" srcId="{DB3EB118-B97D-4F23-86E0-82EE05CDD22A}" destId="{559111D1-0B89-4325-A58E-6EFAF4F61617}" srcOrd="0" destOrd="0" parTransId="{AB5529CD-4C90-47A4-A43B-F69C38887CE3}" sibTransId="{F54A939C-AEB6-44ED-9246-A87C9BCB5D40}"/>
    <dgm:cxn modelId="{04E1BA4C-0443-4E35-A52C-0591915A689F}" type="presOf" srcId="{C4E1ADD3-4E04-4A87-AE89-330450460B8B}" destId="{5398B086-7E8B-455B-A549-FA7E598C780B}" srcOrd="0" destOrd="0" presId="urn:microsoft.com/office/officeart/2005/8/layout/orgChart1"/>
    <dgm:cxn modelId="{2B2C0B90-B5D1-4BC2-9A0D-E25DFE140900}" type="presOf" srcId="{4B349AC7-CB97-423D-9EA5-5F32477233B6}" destId="{EC41FE8D-32B8-41C4-80C6-0374508C284C}" srcOrd="1" destOrd="0" presId="urn:microsoft.com/office/officeart/2005/8/layout/orgChart1"/>
    <dgm:cxn modelId="{BFD3FD38-0252-4E7A-A335-D35E191E7EC0}" type="presOf" srcId="{BB30D2F1-DEB1-4AA1-B335-415DD1C6DB97}" destId="{E411272B-E6E7-4EF7-A02D-5DC777C6BFFB}" srcOrd="0" destOrd="0" presId="urn:microsoft.com/office/officeart/2005/8/layout/orgChart1"/>
    <dgm:cxn modelId="{F6656508-72D0-4E9C-B527-F777529601A9}" srcId="{559111D1-0B89-4325-A58E-6EFAF4F61617}" destId="{6928A2E1-60E8-4DDE-A1C6-B373C01F2EAC}" srcOrd="0" destOrd="0" parTransId="{184B8AF9-C2F3-4594-9455-D813FE97B469}" sibTransId="{3E80265E-E748-40C0-8B13-35D0E8DB90B9}"/>
    <dgm:cxn modelId="{AAD362DE-6153-4DC2-BD08-6081B9B4FF87}" type="presOf" srcId="{BB30D2F1-DEB1-4AA1-B335-415DD1C6DB97}" destId="{5C1A975A-9A07-49D1-8E82-06716729A81E}" srcOrd="1" destOrd="0" presId="urn:microsoft.com/office/officeart/2005/8/layout/orgChart1"/>
    <dgm:cxn modelId="{631D4C44-7F6C-4394-8561-1793AC340995}" type="presParOf" srcId="{C886C46C-6429-4069-A2D9-991FF09EB4BB}" destId="{BAC8D161-F110-4FE8-B74E-A2A5E00C447B}" srcOrd="0" destOrd="0" presId="urn:microsoft.com/office/officeart/2005/8/layout/orgChart1"/>
    <dgm:cxn modelId="{67B4DCAE-A286-408E-A4F7-A8FE1793F2D0}" type="presParOf" srcId="{BAC8D161-F110-4FE8-B74E-A2A5E00C447B}" destId="{82685932-417F-445F-AA2C-33739AC6AE96}" srcOrd="0" destOrd="0" presId="urn:microsoft.com/office/officeart/2005/8/layout/orgChart1"/>
    <dgm:cxn modelId="{D1E18428-50F8-49B6-BF09-9A049F452841}" type="presParOf" srcId="{82685932-417F-445F-AA2C-33739AC6AE96}" destId="{CBE79036-E97B-4CED-9510-C528F64AA903}" srcOrd="0" destOrd="0" presId="urn:microsoft.com/office/officeart/2005/8/layout/orgChart1"/>
    <dgm:cxn modelId="{3B9EC144-B6DE-4535-B6B2-1BF21146D5AE}" type="presParOf" srcId="{82685932-417F-445F-AA2C-33739AC6AE96}" destId="{C5F5AEC8-C41B-4F05-B6B9-CF5116B9CC42}" srcOrd="1" destOrd="0" presId="urn:microsoft.com/office/officeart/2005/8/layout/orgChart1"/>
    <dgm:cxn modelId="{766CFC07-818D-4749-852A-613D8C1AF3B0}" type="presParOf" srcId="{BAC8D161-F110-4FE8-B74E-A2A5E00C447B}" destId="{88205290-EAC3-41D5-AB62-8265C630D599}" srcOrd="1" destOrd="0" presId="urn:microsoft.com/office/officeart/2005/8/layout/orgChart1"/>
    <dgm:cxn modelId="{AEA342C7-0990-4612-ADCA-6ECEC9494B03}" type="presParOf" srcId="{88205290-EAC3-41D5-AB62-8265C630D599}" destId="{51260D23-1E4F-45D2-9D5A-3B9707A0F55A}" srcOrd="0" destOrd="0" presId="urn:microsoft.com/office/officeart/2005/8/layout/orgChart1"/>
    <dgm:cxn modelId="{91489995-8CAF-4AB1-BD0C-37985F2E1D01}" type="presParOf" srcId="{88205290-EAC3-41D5-AB62-8265C630D599}" destId="{D8F4ACF3-7DFD-47AF-BA41-E2384EF06326}" srcOrd="1" destOrd="0" presId="urn:microsoft.com/office/officeart/2005/8/layout/orgChart1"/>
    <dgm:cxn modelId="{2C04A58E-2F1F-4209-B7E1-4AED6DEB7C37}" type="presParOf" srcId="{D8F4ACF3-7DFD-47AF-BA41-E2384EF06326}" destId="{03B1B7AA-D161-46E2-94E4-5979C6D42BDF}" srcOrd="0" destOrd="0" presId="urn:microsoft.com/office/officeart/2005/8/layout/orgChart1"/>
    <dgm:cxn modelId="{7B3DD039-F032-4C05-99CE-170BA312F925}" type="presParOf" srcId="{03B1B7AA-D161-46E2-94E4-5979C6D42BDF}" destId="{3E8A48EC-CE3E-45CD-BAE5-D9750425F895}" srcOrd="0" destOrd="0" presId="urn:microsoft.com/office/officeart/2005/8/layout/orgChart1"/>
    <dgm:cxn modelId="{00BBADA4-B145-4915-BEDA-ABDB3BB90914}" type="presParOf" srcId="{03B1B7AA-D161-46E2-94E4-5979C6D42BDF}" destId="{F666D47C-8943-4FA7-9AEF-87E28C1573BF}" srcOrd="1" destOrd="0" presId="urn:microsoft.com/office/officeart/2005/8/layout/orgChart1"/>
    <dgm:cxn modelId="{43BFA544-A1DA-4A8F-99FC-F53A026C3067}" type="presParOf" srcId="{D8F4ACF3-7DFD-47AF-BA41-E2384EF06326}" destId="{D64C0548-0A1D-4092-B829-54DCC65B2F5F}" srcOrd="1" destOrd="0" presId="urn:microsoft.com/office/officeart/2005/8/layout/orgChart1"/>
    <dgm:cxn modelId="{9F53C21A-4DED-4C49-ABCD-8146B0A1CBE4}" type="presParOf" srcId="{D64C0548-0A1D-4092-B829-54DCC65B2F5F}" destId="{1FE981F9-B25B-4F54-A883-E95401CE2DA3}" srcOrd="0" destOrd="0" presId="urn:microsoft.com/office/officeart/2005/8/layout/orgChart1"/>
    <dgm:cxn modelId="{7850969D-AB07-45A1-93E1-964006F16545}" type="presParOf" srcId="{D64C0548-0A1D-4092-B829-54DCC65B2F5F}" destId="{F9C92A66-9710-46B1-8363-822704F16C7D}" srcOrd="1" destOrd="0" presId="urn:microsoft.com/office/officeart/2005/8/layout/orgChart1"/>
    <dgm:cxn modelId="{89185E2D-9AF0-4D45-8206-01FF1775C9AB}" type="presParOf" srcId="{F9C92A66-9710-46B1-8363-822704F16C7D}" destId="{6B876651-6DC3-4753-B749-D9F0AD97533F}" srcOrd="0" destOrd="0" presId="urn:microsoft.com/office/officeart/2005/8/layout/orgChart1"/>
    <dgm:cxn modelId="{198F4A9D-4B7E-46EC-9BBC-30BE84D67688}" type="presParOf" srcId="{6B876651-6DC3-4753-B749-D9F0AD97533F}" destId="{5398B086-7E8B-455B-A549-FA7E598C780B}" srcOrd="0" destOrd="0" presId="urn:microsoft.com/office/officeart/2005/8/layout/orgChart1"/>
    <dgm:cxn modelId="{FD3F7BFC-8865-4EA6-B523-CC76C03E7C49}" type="presParOf" srcId="{6B876651-6DC3-4753-B749-D9F0AD97533F}" destId="{898289CD-D8D5-4CFF-81E9-0F8E8029E498}" srcOrd="1" destOrd="0" presId="urn:microsoft.com/office/officeart/2005/8/layout/orgChart1"/>
    <dgm:cxn modelId="{E6203C8E-745A-48F5-BB45-C8E7A4CDB2AC}" type="presParOf" srcId="{F9C92A66-9710-46B1-8363-822704F16C7D}" destId="{8E4CABE4-9A32-403A-8362-6A06EF71A926}" srcOrd="1" destOrd="0" presId="urn:microsoft.com/office/officeart/2005/8/layout/orgChart1"/>
    <dgm:cxn modelId="{842E2F25-4551-4BAA-B459-DFBB3B105588}" type="presParOf" srcId="{8E4CABE4-9A32-403A-8362-6A06EF71A926}" destId="{2A95C1B3-7562-4E1C-9539-1E36B2597CD1}" srcOrd="0" destOrd="0" presId="urn:microsoft.com/office/officeart/2005/8/layout/orgChart1"/>
    <dgm:cxn modelId="{2380A0D8-8754-4915-8C4C-8E04504787DF}" type="presParOf" srcId="{8E4CABE4-9A32-403A-8362-6A06EF71A926}" destId="{20B8E932-68BE-4D6C-9C57-865AC8D010D1}" srcOrd="1" destOrd="0" presId="urn:microsoft.com/office/officeart/2005/8/layout/orgChart1"/>
    <dgm:cxn modelId="{11ED0A84-ED99-41B0-A376-7D83EB44C9FA}" type="presParOf" srcId="{20B8E932-68BE-4D6C-9C57-865AC8D010D1}" destId="{C99DB75D-7CA7-42F9-8240-E092C2A7137B}" srcOrd="0" destOrd="0" presId="urn:microsoft.com/office/officeart/2005/8/layout/orgChart1"/>
    <dgm:cxn modelId="{3E854391-9A24-4163-A601-119DFFA9A3CE}" type="presParOf" srcId="{C99DB75D-7CA7-42F9-8240-E092C2A7137B}" destId="{E411272B-E6E7-4EF7-A02D-5DC777C6BFFB}" srcOrd="0" destOrd="0" presId="urn:microsoft.com/office/officeart/2005/8/layout/orgChart1"/>
    <dgm:cxn modelId="{80B1D299-F050-4FC6-AF2F-14B865600CD8}" type="presParOf" srcId="{C99DB75D-7CA7-42F9-8240-E092C2A7137B}" destId="{5C1A975A-9A07-49D1-8E82-06716729A81E}" srcOrd="1" destOrd="0" presId="urn:microsoft.com/office/officeart/2005/8/layout/orgChart1"/>
    <dgm:cxn modelId="{65318657-C6B0-4043-A4ED-B463FD993795}" type="presParOf" srcId="{20B8E932-68BE-4D6C-9C57-865AC8D010D1}" destId="{30D2DD5F-6710-464C-A7C6-2C5EFDE4652D}" srcOrd="1" destOrd="0" presId="urn:microsoft.com/office/officeart/2005/8/layout/orgChart1"/>
    <dgm:cxn modelId="{76701005-4DEF-4B93-8041-9B6CC2B6908C}" type="presParOf" srcId="{20B8E932-68BE-4D6C-9C57-865AC8D010D1}" destId="{CEC5B0B4-11D9-4433-B83F-ACA55061673D}" srcOrd="2" destOrd="0" presId="urn:microsoft.com/office/officeart/2005/8/layout/orgChart1"/>
    <dgm:cxn modelId="{96421D14-AF0E-4F28-A3D8-B3A5B6BD9A69}" type="presParOf" srcId="{8E4CABE4-9A32-403A-8362-6A06EF71A926}" destId="{8EC7C0C4-AF69-491C-AA4B-8DC2F3487219}" srcOrd="2" destOrd="0" presId="urn:microsoft.com/office/officeart/2005/8/layout/orgChart1"/>
    <dgm:cxn modelId="{FA15E0AD-69DC-4FF0-A4A9-B5E47646979E}" type="presParOf" srcId="{8E4CABE4-9A32-403A-8362-6A06EF71A926}" destId="{6293239D-6920-49E8-8F12-5420F7D27212}" srcOrd="3" destOrd="0" presId="urn:microsoft.com/office/officeart/2005/8/layout/orgChart1"/>
    <dgm:cxn modelId="{960A43D6-5947-4F56-8A2E-AEA0066AFEED}" type="presParOf" srcId="{6293239D-6920-49E8-8F12-5420F7D27212}" destId="{EC3F72C3-1B82-4FA9-BDFD-ED8FEDDA2F32}" srcOrd="0" destOrd="0" presId="urn:microsoft.com/office/officeart/2005/8/layout/orgChart1"/>
    <dgm:cxn modelId="{4ABA6C6E-AA49-4FD6-BDEA-DB691AE8508B}" type="presParOf" srcId="{EC3F72C3-1B82-4FA9-BDFD-ED8FEDDA2F32}" destId="{7F8953E3-1997-482A-A26C-E1701C934F62}" srcOrd="0" destOrd="0" presId="urn:microsoft.com/office/officeart/2005/8/layout/orgChart1"/>
    <dgm:cxn modelId="{527A83FA-6103-4629-AFD0-042A0F28A1D6}" type="presParOf" srcId="{EC3F72C3-1B82-4FA9-BDFD-ED8FEDDA2F32}" destId="{EC41FE8D-32B8-41C4-80C6-0374508C284C}" srcOrd="1" destOrd="0" presId="urn:microsoft.com/office/officeart/2005/8/layout/orgChart1"/>
    <dgm:cxn modelId="{FB0B0590-C440-4AE2-8025-802E2E3CF2EF}" type="presParOf" srcId="{6293239D-6920-49E8-8F12-5420F7D27212}" destId="{222AEBA1-E6E7-4203-84F4-1DC3AABE9C77}" srcOrd="1" destOrd="0" presId="urn:microsoft.com/office/officeart/2005/8/layout/orgChart1"/>
    <dgm:cxn modelId="{0E64C62E-B82B-4EC9-9B41-1CA9601FCA17}" type="presParOf" srcId="{6293239D-6920-49E8-8F12-5420F7D27212}" destId="{21544C04-7F96-451B-AB38-EC9F930297C5}" srcOrd="2" destOrd="0" presId="urn:microsoft.com/office/officeart/2005/8/layout/orgChart1"/>
    <dgm:cxn modelId="{6F73E1E1-52F1-4807-A35A-E7279A4D8D19}" type="presParOf" srcId="{F9C92A66-9710-46B1-8363-822704F16C7D}" destId="{EF1227BF-DAA5-4527-8619-08E923613178}" srcOrd="2" destOrd="0" presId="urn:microsoft.com/office/officeart/2005/8/layout/orgChart1"/>
    <dgm:cxn modelId="{ED991934-FF8C-4EF4-A804-52E6998D57BF}" type="presParOf" srcId="{D8F4ACF3-7DFD-47AF-BA41-E2384EF06326}" destId="{08711317-25E9-42BE-A9AC-4FAE5C68AC9F}" srcOrd="2" destOrd="0" presId="urn:microsoft.com/office/officeart/2005/8/layout/orgChart1"/>
    <dgm:cxn modelId="{501D0E60-E499-44A5-B0D5-9E7ADC958831}" type="presParOf" srcId="{08711317-25E9-42BE-A9AC-4FAE5C68AC9F}" destId="{AFE8C729-95C2-459B-B5E8-6DE14D51A28A}" srcOrd="0" destOrd="0" presId="urn:microsoft.com/office/officeart/2005/8/layout/orgChart1"/>
    <dgm:cxn modelId="{9A35B5C5-2F1C-485A-8332-8C4095EEFB4A}" type="presParOf" srcId="{08711317-25E9-42BE-A9AC-4FAE5C68AC9F}" destId="{E16F9404-CFF5-48AA-8F09-CC4DF8DEAE4B}" srcOrd="1" destOrd="0" presId="urn:microsoft.com/office/officeart/2005/8/layout/orgChart1"/>
    <dgm:cxn modelId="{70A868EC-3635-45F9-9A89-767BC0136213}" type="presParOf" srcId="{E16F9404-CFF5-48AA-8F09-CC4DF8DEAE4B}" destId="{FEECB069-420E-41D1-9BE7-EE5238639951}" srcOrd="0" destOrd="0" presId="urn:microsoft.com/office/officeart/2005/8/layout/orgChart1"/>
    <dgm:cxn modelId="{8C458EB7-ACE6-48F3-A381-9EBC6B0A08E7}" type="presParOf" srcId="{FEECB069-420E-41D1-9BE7-EE5238639951}" destId="{E95D464B-AC77-45BB-BC0B-27A295F6F8C1}" srcOrd="0" destOrd="0" presId="urn:microsoft.com/office/officeart/2005/8/layout/orgChart1"/>
    <dgm:cxn modelId="{AA3CD208-48A8-4DB8-B17E-2CD2601C337B}" type="presParOf" srcId="{FEECB069-420E-41D1-9BE7-EE5238639951}" destId="{67F2681F-12C3-4EB4-8080-54AE15CB6EEB}" srcOrd="1" destOrd="0" presId="urn:microsoft.com/office/officeart/2005/8/layout/orgChart1"/>
    <dgm:cxn modelId="{E3C99DAC-AA3B-4D8A-A5F8-EE6D2F03E42D}" type="presParOf" srcId="{E16F9404-CFF5-48AA-8F09-CC4DF8DEAE4B}" destId="{401AA4B3-F0C5-4BD3-967B-670BFA6156A2}" srcOrd="1" destOrd="0" presId="urn:microsoft.com/office/officeart/2005/8/layout/orgChart1"/>
    <dgm:cxn modelId="{74601301-2D08-498A-A5A6-D469E118718E}" type="presParOf" srcId="{E16F9404-CFF5-48AA-8F09-CC4DF8DEAE4B}" destId="{2245819C-904E-4594-BF33-950F7A7DFA45}" srcOrd="2" destOrd="0" presId="urn:microsoft.com/office/officeart/2005/8/layout/orgChart1"/>
    <dgm:cxn modelId="{449775A8-887F-40F2-916C-BA65876E8C9A}" type="presParOf" srcId="{BAC8D161-F110-4FE8-B74E-A2A5E00C447B}" destId="{A68D5EFD-F419-4882-85E3-62BA1B1804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268794C2-FEE1-48B8-ADD8-BEB71FAB30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18FBE20-3203-4AFF-9064-4D66FD79ABB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 Barrido Manual </a:t>
          </a:r>
        </a:p>
        <a:p>
          <a:r>
            <a:rPr kumimoji="1" lang="es-MX" altLang="es-MX" sz="1200" dirty="0" smtClean="0">
              <a:latin typeface="+mn-lt"/>
            </a:rPr>
            <a:t>y Mecánico</a:t>
          </a:r>
        </a:p>
      </dgm:t>
    </dgm:pt>
    <dgm:pt modelId="{6F10E0DA-E3F6-4DAB-AA56-BD64705CAC74}" type="parTrans" cxnId="{15FDA532-314A-4D93-9353-6FC77B3EEDBE}">
      <dgm:prSet/>
      <dgm:spPr/>
      <dgm:t>
        <a:bodyPr/>
        <a:lstStyle/>
        <a:p>
          <a:endParaRPr lang="es-ES"/>
        </a:p>
      </dgm:t>
    </dgm:pt>
    <dgm:pt modelId="{05AA2BF7-1C36-4250-9244-C6E14AD0E6B9}" type="sibTrans" cxnId="{15FDA532-314A-4D93-9353-6FC77B3EEDBE}">
      <dgm:prSet/>
      <dgm:spPr/>
      <dgm:t>
        <a:bodyPr/>
        <a:lstStyle/>
        <a:p>
          <a:endParaRPr lang="es-ES"/>
        </a:p>
      </dgm:t>
    </dgm:pt>
    <dgm:pt modelId="{C8C856F0-0187-4700-AB6B-4BBACE286561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Barrido Mecánico</a:t>
          </a:r>
          <a:endParaRPr lang="es-ES" sz="1200" dirty="0"/>
        </a:p>
      </dgm:t>
    </dgm:pt>
    <dgm:pt modelId="{9851CDEC-FF79-458F-BD93-8C102D6A7CB9}" type="sibTrans" cxnId="{31EF4F93-7DBE-4F4B-BA26-A959EF0EEF96}">
      <dgm:prSet/>
      <dgm:spPr/>
      <dgm:t>
        <a:bodyPr/>
        <a:lstStyle/>
        <a:p>
          <a:endParaRPr lang="es-ES"/>
        </a:p>
      </dgm:t>
    </dgm:pt>
    <dgm:pt modelId="{53C41146-D80D-46CF-A741-E2E1918795FF}" type="parTrans" cxnId="{31EF4F93-7DBE-4F4B-BA26-A959EF0EEF96}">
      <dgm:prSet/>
      <dgm:spPr/>
      <dgm:t>
        <a:bodyPr/>
        <a:lstStyle/>
        <a:p>
          <a:endParaRPr lang="es-ES"/>
        </a:p>
      </dgm:t>
    </dgm:pt>
    <dgm:pt modelId="{F24D9134-148E-470E-AD40-CE887D23818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Operador(a)</a:t>
          </a:r>
          <a:endParaRPr lang="es-ES" sz="1200" dirty="0"/>
        </a:p>
      </dgm:t>
    </dgm:pt>
    <dgm:pt modelId="{AC7227E1-E633-4BBA-B9DE-EB507F2363E6}" type="sibTrans" cxnId="{9BD21C10-0FB6-4446-952B-FE10C3219095}">
      <dgm:prSet/>
      <dgm:spPr/>
      <dgm:t>
        <a:bodyPr/>
        <a:lstStyle/>
        <a:p>
          <a:endParaRPr lang="es-ES"/>
        </a:p>
      </dgm:t>
    </dgm:pt>
    <dgm:pt modelId="{D11285AD-7210-49A6-8985-FED287304546}" type="parTrans" cxnId="{9BD21C10-0FB6-4446-952B-FE10C3219095}">
      <dgm:prSet/>
      <dgm:spPr/>
      <dgm:t>
        <a:bodyPr/>
        <a:lstStyle/>
        <a:p>
          <a:endParaRPr lang="es-ES"/>
        </a:p>
      </dgm:t>
    </dgm:pt>
    <dgm:pt modelId="{7D35C75B-E2BB-4351-90A9-DCFB5D5825E5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</a:t>
          </a:r>
        </a:p>
      </dgm:t>
    </dgm:pt>
    <dgm:pt modelId="{8B5C7E42-2BAB-45AD-B81E-5C114776B8A7}" type="sibTrans" cxnId="{29C76E63-1CE7-4014-9393-B70EC977F88C}">
      <dgm:prSet/>
      <dgm:spPr/>
      <dgm:t>
        <a:bodyPr/>
        <a:lstStyle/>
        <a:p>
          <a:endParaRPr lang="es-ES"/>
        </a:p>
      </dgm:t>
    </dgm:pt>
    <dgm:pt modelId="{57ADAB1A-9ACA-481E-A441-A30DAA559440}" type="parTrans" cxnId="{29C76E63-1CE7-4014-9393-B70EC977F88C}">
      <dgm:prSet/>
      <dgm:spPr/>
      <dgm:t>
        <a:bodyPr/>
        <a:lstStyle/>
        <a:p>
          <a:endParaRPr lang="es-ES"/>
        </a:p>
      </dgm:t>
    </dgm:pt>
    <dgm:pt modelId="{153332B2-3688-4E0E-B9C9-0C3028A4CFE9}" type="pres">
      <dgm:prSet presAssocID="{268794C2-FEE1-48B8-ADD8-BEB71FAB30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15DD556-6392-4581-B6CE-8A4AC8C8A0A1}" type="pres">
      <dgm:prSet presAssocID="{C8C856F0-0187-4700-AB6B-4BBACE286561}" presName="hierRoot1" presStyleCnt="0">
        <dgm:presLayoutVars>
          <dgm:hierBranch val="init"/>
        </dgm:presLayoutVars>
      </dgm:prSet>
      <dgm:spPr/>
    </dgm:pt>
    <dgm:pt modelId="{FB3A579B-6692-4EBE-A553-65DA6AD93F4F}" type="pres">
      <dgm:prSet presAssocID="{C8C856F0-0187-4700-AB6B-4BBACE286561}" presName="rootComposite1" presStyleCnt="0"/>
      <dgm:spPr/>
    </dgm:pt>
    <dgm:pt modelId="{A069813B-B59C-4C00-9DDD-53247E6B4B17}" type="pres">
      <dgm:prSet presAssocID="{C8C856F0-0187-4700-AB6B-4BBACE286561}" presName="rootText1" presStyleLbl="node0" presStyleIdx="0" presStyleCnt="1" custScaleX="56448" custScaleY="26334" custLinFactNeighborY="16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12A9E8-1617-4127-ADE2-C90E29AD4DC2}" type="pres">
      <dgm:prSet presAssocID="{C8C856F0-0187-4700-AB6B-4BBACE2865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A89C992-C851-4F4C-AB0B-53C2EAFA6D04}" type="pres">
      <dgm:prSet presAssocID="{C8C856F0-0187-4700-AB6B-4BBACE286561}" presName="hierChild2" presStyleCnt="0"/>
      <dgm:spPr/>
    </dgm:pt>
    <dgm:pt modelId="{1BAD6619-85FC-453D-8C99-E0BD7D953657}" type="pres">
      <dgm:prSet presAssocID="{6F10E0DA-E3F6-4DAB-AA56-BD64705CAC7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2F7BF2-213B-4246-8AC3-4B4E3D6AFCE4}" type="pres">
      <dgm:prSet presAssocID="{018FBE20-3203-4AFF-9064-4D66FD79ABB4}" presName="hierRoot2" presStyleCnt="0">
        <dgm:presLayoutVars>
          <dgm:hierBranch val="init"/>
        </dgm:presLayoutVars>
      </dgm:prSet>
      <dgm:spPr/>
    </dgm:pt>
    <dgm:pt modelId="{EAB6448A-8DA5-4794-9C63-22F1A0486C17}" type="pres">
      <dgm:prSet presAssocID="{018FBE20-3203-4AFF-9064-4D66FD79ABB4}" presName="rootComposite" presStyleCnt="0"/>
      <dgm:spPr/>
    </dgm:pt>
    <dgm:pt modelId="{EF2D72E0-3D4C-44F4-93CD-1646155B73F1}" type="pres">
      <dgm:prSet presAssocID="{018FBE20-3203-4AFF-9064-4D66FD79ABB4}" presName="rootText" presStyleLbl="node2" presStyleIdx="0" presStyleCnt="1" custScaleX="62093" custScaleY="35050" custLinFactNeighborY="-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A0CA9A-2E16-47D3-A108-A47B2719D0CD}" type="pres">
      <dgm:prSet presAssocID="{018FBE20-3203-4AFF-9064-4D66FD79ABB4}" presName="rootConnector" presStyleLbl="node2" presStyleIdx="0" presStyleCnt="1"/>
      <dgm:spPr/>
      <dgm:t>
        <a:bodyPr/>
        <a:lstStyle/>
        <a:p>
          <a:endParaRPr lang="es-ES"/>
        </a:p>
      </dgm:t>
    </dgm:pt>
    <dgm:pt modelId="{96C4A547-9910-46E2-9F3F-473AA2A74E37}" type="pres">
      <dgm:prSet presAssocID="{018FBE20-3203-4AFF-9064-4D66FD79ABB4}" presName="hierChild4" presStyleCnt="0"/>
      <dgm:spPr/>
    </dgm:pt>
    <dgm:pt modelId="{13CA92CD-0B11-4583-8D1E-4C60795C2878}" type="pres">
      <dgm:prSet presAssocID="{57ADAB1A-9ACA-481E-A441-A30DAA559440}" presName="Name37" presStyleLbl="parChTrans1D3" presStyleIdx="0" presStyleCnt="1"/>
      <dgm:spPr/>
      <dgm:t>
        <a:bodyPr/>
        <a:lstStyle/>
        <a:p>
          <a:endParaRPr lang="es-ES"/>
        </a:p>
      </dgm:t>
    </dgm:pt>
    <dgm:pt modelId="{43BA4F64-8960-458B-B926-20FAF7B101A9}" type="pres">
      <dgm:prSet presAssocID="{7D35C75B-E2BB-4351-90A9-DCFB5D5825E5}" presName="hierRoot2" presStyleCnt="0">
        <dgm:presLayoutVars>
          <dgm:hierBranch/>
        </dgm:presLayoutVars>
      </dgm:prSet>
      <dgm:spPr/>
    </dgm:pt>
    <dgm:pt modelId="{53EDDAAC-0DB2-4076-9286-A9DF857E9D8B}" type="pres">
      <dgm:prSet presAssocID="{7D35C75B-E2BB-4351-90A9-DCFB5D5825E5}" presName="rootComposite" presStyleCnt="0"/>
      <dgm:spPr/>
    </dgm:pt>
    <dgm:pt modelId="{FE16B76B-9029-4F36-ACA0-EE3EA233AD93}" type="pres">
      <dgm:prSet presAssocID="{7D35C75B-E2BB-4351-90A9-DCFB5D5825E5}" presName="rootText" presStyleLbl="node3" presStyleIdx="0" presStyleCnt="1" custScaleX="56448" custScaleY="31864" custLinFactNeighborX="-747" custLinFactNeighborY="-3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7E6DBF-90DE-47CD-A525-640D9CE13A7F}" type="pres">
      <dgm:prSet presAssocID="{7D35C75B-E2BB-4351-90A9-DCFB5D5825E5}" presName="rootConnector" presStyleLbl="node3" presStyleIdx="0" presStyleCnt="1"/>
      <dgm:spPr/>
      <dgm:t>
        <a:bodyPr/>
        <a:lstStyle/>
        <a:p>
          <a:endParaRPr lang="es-ES"/>
        </a:p>
      </dgm:t>
    </dgm:pt>
    <dgm:pt modelId="{610AE288-3CF2-4831-94B0-36941CFC63F6}" type="pres">
      <dgm:prSet presAssocID="{7D35C75B-E2BB-4351-90A9-DCFB5D5825E5}" presName="hierChild4" presStyleCnt="0"/>
      <dgm:spPr/>
    </dgm:pt>
    <dgm:pt modelId="{B20B6195-C6F1-43C0-A229-7B75122B0FEC}" type="pres">
      <dgm:prSet presAssocID="{D11285AD-7210-49A6-8985-FED28730454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F7B2E509-325D-46AE-9ECD-E63550D7BA9D}" type="pres">
      <dgm:prSet presAssocID="{F24D9134-148E-470E-AD40-CE887D238187}" presName="hierRoot2" presStyleCnt="0">
        <dgm:presLayoutVars>
          <dgm:hierBranch val="init"/>
        </dgm:presLayoutVars>
      </dgm:prSet>
      <dgm:spPr/>
    </dgm:pt>
    <dgm:pt modelId="{C8C04C4F-B684-446B-87E7-C15CC2E85285}" type="pres">
      <dgm:prSet presAssocID="{F24D9134-148E-470E-AD40-CE887D238187}" presName="rootComposite" presStyleCnt="0"/>
      <dgm:spPr/>
    </dgm:pt>
    <dgm:pt modelId="{E4704240-1437-4A39-AB98-E40AF6D37117}" type="pres">
      <dgm:prSet presAssocID="{F24D9134-148E-470E-AD40-CE887D238187}" presName="rootText" presStyleLbl="node4" presStyleIdx="0" presStyleCnt="1" custLinFactNeighborY="-6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A5BE6-509F-419E-ADC5-CDB58C2B6BB4}" type="pres">
      <dgm:prSet presAssocID="{F24D9134-148E-470E-AD40-CE887D238187}" presName="rootConnector" presStyleLbl="node4" presStyleIdx="0" presStyleCnt="1"/>
      <dgm:spPr/>
      <dgm:t>
        <a:bodyPr/>
        <a:lstStyle/>
        <a:p>
          <a:endParaRPr lang="es-ES"/>
        </a:p>
      </dgm:t>
    </dgm:pt>
    <dgm:pt modelId="{28E3F2AD-5AE9-4C5A-AFCD-209B60A54F4C}" type="pres">
      <dgm:prSet presAssocID="{F24D9134-148E-470E-AD40-CE887D238187}" presName="hierChild4" presStyleCnt="0"/>
      <dgm:spPr/>
    </dgm:pt>
    <dgm:pt modelId="{52932306-FEA4-4864-A370-8A7E2CF131E3}" type="pres">
      <dgm:prSet presAssocID="{F24D9134-148E-470E-AD40-CE887D238187}" presName="hierChild5" presStyleCnt="0"/>
      <dgm:spPr/>
    </dgm:pt>
    <dgm:pt modelId="{568B4761-E6B1-47F9-AFD8-74EC1A648F9E}" type="pres">
      <dgm:prSet presAssocID="{7D35C75B-E2BB-4351-90A9-DCFB5D5825E5}" presName="hierChild5" presStyleCnt="0"/>
      <dgm:spPr/>
    </dgm:pt>
    <dgm:pt modelId="{8D9C20CD-A319-480E-9B23-FB951FB52B3E}" type="pres">
      <dgm:prSet presAssocID="{018FBE20-3203-4AFF-9064-4D66FD79ABB4}" presName="hierChild5" presStyleCnt="0"/>
      <dgm:spPr/>
    </dgm:pt>
    <dgm:pt modelId="{CFB574B2-C9B6-4AC6-A29F-175690EC1BB5}" type="pres">
      <dgm:prSet presAssocID="{C8C856F0-0187-4700-AB6B-4BBACE286561}" presName="hierChild3" presStyleCnt="0"/>
      <dgm:spPr/>
    </dgm:pt>
  </dgm:ptLst>
  <dgm:cxnLst>
    <dgm:cxn modelId="{5D99AE9B-C346-49A5-8D2E-E683D0267DCA}" type="presOf" srcId="{C8C856F0-0187-4700-AB6B-4BBACE286561}" destId="{2112A9E8-1617-4127-ADE2-C90E29AD4DC2}" srcOrd="1" destOrd="0" presId="urn:microsoft.com/office/officeart/2005/8/layout/orgChart1"/>
    <dgm:cxn modelId="{31EF4F93-7DBE-4F4B-BA26-A959EF0EEF96}" srcId="{268794C2-FEE1-48B8-ADD8-BEB71FAB30A5}" destId="{C8C856F0-0187-4700-AB6B-4BBACE286561}" srcOrd="0" destOrd="0" parTransId="{53C41146-D80D-46CF-A741-E2E1918795FF}" sibTransId="{9851CDEC-FF79-458F-BD93-8C102D6A7CB9}"/>
    <dgm:cxn modelId="{5D84EF3A-B163-4CCA-8EB3-723F754AAF3A}" type="presOf" srcId="{57ADAB1A-9ACA-481E-A441-A30DAA559440}" destId="{13CA92CD-0B11-4583-8D1E-4C60795C2878}" srcOrd="0" destOrd="0" presId="urn:microsoft.com/office/officeart/2005/8/layout/orgChart1"/>
    <dgm:cxn modelId="{ADA48A5E-538C-4432-9428-0C03EE7A7509}" type="presOf" srcId="{C8C856F0-0187-4700-AB6B-4BBACE286561}" destId="{A069813B-B59C-4C00-9DDD-53247E6B4B17}" srcOrd="0" destOrd="0" presId="urn:microsoft.com/office/officeart/2005/8/layout/orgChart1"/>
    <dgm:cxn modelId="{2814BF02-520E-4B8C-9A39-C3AF3511EFDC}" type="presOf" srcId="{6F10E0DA-E3F6-4DAB-AA56-BD64705CAC74}" destId="{1BAD6619-85FC-453D-8C99-E0BD7D953657}" srcOrd="0" destOrd="0" presId="urn:microsoft.com/office/officeart/2005/8/layout/orgChart1"/>
    <dgm:cxn modelId="{96E96CBB-59C5-4FAB-A6B4-42CE555BBC2C}" type="presOf" srcId="{018FBE20-3203-4AFF-9064-4D66FD79ABB4}" destId="{A5A0CA9A-2E16-47D3-A108-A47B2719D0CD}" srcOrd="1" destOrd="0" presId="urn:microsoft.com/office/officeart/2005/8/layout/orgChart1"/>
    <dgm:cxn modelId="{E0ECAF22-06C1-4752-A35C-CD85814BF51A}" type="presOf" srcId="{268794C2-FEE1-48B8-ADD8-BEB71FAB30A5}" destId="{153332B2-3688-4E0E-B9C9-0C3028A4CFE9}" srcOrd="0" destOrd="0" presId="urn:microsoft.com/office/officeart/2005/8/layout/orgChart1"/>
    <dgm:cxn modelId="{2DC47DBE-C089-4564-B094-07A05D482308}" type="presOf" srcId="{7D35C75B-E2BB-4351-90A9-DCFB5D5825E5}" destId="{D37E6DBF-90DE-47CD-A525-640D9CE13A7F}" srcOrd="1" destOrd="0" presId="urn:microsoft.com/office/officeart/2005/8/layout/orgChart1"/>
    <dgm:cxn modelId="{15FDA532-314A-4D93-9353-6FC77B3EEDBE}" srcId="{C8C856F0-0187-4700-AB6B-4BBACE286561}" destId="{018FBE20-3203-4AFF-9064-4D66FD79ABB4}" srcOrd="0" destOrd="0" parTransId="{6F10E0DA-E3F6-4DAB-AA56-BD64705CAC74}" sibTransId="{05AA2BF7-1C36-4250-9244-C6E14AD0E6B9}"/>
    <dgm:cxn modelId="{280C0F5C-FC44-4AAE-A5AD-71B12D565D6B}" type="presOf" srcId="{7D35C75B-E2BB-4351-90A9-DCFB5D5825E5}" destId="{FE16B76B-9029-4F36-ACA0-EE3EA233AD93}" srcOrd="0" destOrd="0" presId="urn:microsoft.com/office/officeart/2005/8/layout/orgChart1"/>
    <dgm:cxn modelId="{72495F3D-04A4-4ACC-B53F-4FA45ECBDCA6}" type="presOf" srcId="{D11285AD-7210-49A6-8985-FED287304546}" destId="{B20B6195-C6F1-43C0-A229-7B75122B0FEC}" srcOrd="0" destOrd="0" presId="urn:microsoft.com/office/officeart/2005/8/layout/orgChart1"/>
    <dgm:cxn modelId="{9BD21C10-0FB6-4446-952B-FE10C3219095}" srcId="{7D35C75B-E2BB-4351-90A9-DCFB5D5825E5}" destId="{F24D9134-148E-470E-AD40-CE887D238187}" srcOrd="0" destOrd="0" parTransId="{D11285AD-7210-49A6-8985-FED287304546}" sibTransId="{AC7227E1-E633-4BBA-B9DE-EB507F2363E6}"/>
    <dgm:cxn modelId="{6DCB4BC1-964C-449C-8262-0B35F0544186}" type="presOf" srcId="{F24D9134-148E-470E-AD40-CE887D238187}" destId="{E4704240-1437-4A39-AB98-E40AF6D37117}" srcOrd="0" destOrd="0" presId="urn:microsoft.com/office/officeart/2005/8/layout/orgChart1"/>
    <dgm:cxn modelId="{DA60C20A-9868-4464-AEC3-B0A0B4D1C9AA}" type="presOf" srcId="{F24D9134-148E-470E-AD40-CE887D238187}" destId="{103A5BE6-509F-419E-ADC5-CDB58C2B6BB4}" srcOrd="1" destOrd="0" presId="urn:microsoft.com/office/officeart/2005/8/layout/orgChart1"/>
    <dgm:cxn modelId="{F6E4845D-AF7B-4F3F-A691-4C744E4CFC85}" type="presOf" srcId="{018FBE20-3203-4AFF-9064-4D66FD79ABB4}" destId="{EF2D72E0-3D4C-44F4-93CD-1646155B73F1}" srcOrd="0" destOrd="0" presId="urn:microsoft.com/office/officeart/2005/8/layout/orgChart1"/>
    <dgm:cxn modelId="{29C76E63-1CE7-4014-9393-B70EC977F88C}" srcId="{018FBE20-3203-4AFF-9064-4D66FD79ABB4}" destId="{7D35C75B-E2BB-4351-90A9-DCFB5D5825E5}" srcOrd="0" destOrd="0" parTransId="{57ADAB1A-9ACA-481E-A441-A30DAA559440}" sibTransId="{8B5C7E42-2BAB-45AD-B81E-5C114776B8A7}"/>
    <dgm:cxn modelId="{29D025A6-3D11-4869-B7DF-AFDC05EF92DE}" type="presParOf" srcId="{153332B2-3688-4E0E-B9C9-0C3028A4CFE9}" destId="{515DD556-6392-4581-B6CE-8A4AC8C8A0A1}" srcOrd="0" destOrd="0" presId="urn:microsoft.com/office/officeart/2005/8/layout/orgChart1"/>
    <dgm:cxn modelId="{F08D8478-4441-4EA6-8EED-511FE028F737}" type="presParOf" srcId="{515DD556-6392-4581-B6CE-8A4AC8C8A0A1}" destId="{FB3A579B-6692-4EBE-A553-65DA6AD93F4F}" srcOrd="0" destOrd="0" presId="urn:microsoft.com/office/officeart/2005/8/layout/orgChart1"/>
    <dgm:cxn modelId="{8A68DA4D-EA9C-464A-BC5E-6D09646C3FE4}" type="presParOf" srcId="{FB3A579B-6692-4EBE-A553-65DA6AD93F4F}" destId="{A069813B-B59C-4C00-9DDD-53247E6B4B17}" srcOrd="0" destOrd="0" presId="urn:microsoft.com/office/officeart/2005/8/layout/orgChart1"/>
    <dgm:cxn modelId="{78897297-5996-477A-B23F-B6F5F77BC0B0}" type="presParOf" srcId="{FB3A579B-6692-4EBE-A553-65DA6AD93F4F}" destId="{2112A9E8-1617-4127-ADE2-C90E29AD4DC2}" srcOrd="1" destOrd="0" presId="urn:microsoft.com/office/officeart/2005/8/layout/orgChart1"/>
    <dgm:cxn modelId="{26CB406B-DC4E-4D8B-8EF1-43E28B0E68D7}" type="presParOf" srcId="{515DD556-6392-4581-B6CE-8A4AC8C8A0A1}" destId="{0A89C992-C851-4F4C-AB0B-53C2EAFA6D04}" srcOrd="1" destOrd="0" presId="urn:microsoft.com/office/officeart/2005/8/layout/orgChart1"/>
    <dgm:cxn modelId="{D8577349-ADBA-4F11-BCFA-111BA93E274E}" type="presParOf" srcId="{0A89C992-C851-4F4C-AB0B-53C2EAFA6D04}" destId="{1BAD6619-85FC-453D-8C99-E0BD7D953657}" srcOrd="0" destOrd="0" presId="urn:microsoft.com/office/officeart/2005/8/layout/orgChart1"/>
    <dgm:cxn modelId="{4936AD90-3FFF-4C2A-AFCC-8CB8192CA7F4}" type="presParOf" srcId="{0A89C992-C851-4F4C-AB0B-53C2EAFA6D04}" destId="{FE2F7BF2-213B-4246-8AC3-4B4E3D6AFCE4}" srcOrd="1" destOrd="0" presId="urn:microsoft.com/office/officeart/2005/8/layout/orgChart1"/>
    <dgm:cxn modelId="{D3A3F06C-6DF6-4301-A3F8-831D15AA28AC}" type="presParOf" srcId="{FE2F7BF2-213B-4246-8AC3-4B4E3D6AFCE4}" destId="{EAB6448A-8DA5-4794-9C63-22F1A0486C17}" srcOrd="0" destOrd="0" presId="urn:microsoft.com/office/officeart/2005/8/layout/orgChart1"/>
    <dgm:cxn modelId="{EB3E6823-F7A0-4F9B-9EA6-9033A4A0AC1F}" type="presParOf" srcId="{EAB6448A-8DA5-4794-9C63-22F1A0486C17}" destId="{EF2D72E0-3D4C-44F4-93CD-1646155B73F1}" srcOrd="0" destOrd="0" presId="urn:microsoft.com/office/officeart/2005/8/layout/orgChart1"/>
    <dgm:cxn modelId="{CD3D04C1-8772-4858-913F-91FFF4A7A385}" type="presParOf" srcId="{EAB6448A-8DA5-4794-9C63-22F1A0486C17}" destId="{A5A0CA9A-2E16-47D3-A108-A47B2719D0CD}" srcOrd="1" destOrd="0" presId="urn:microsoft.com/office/officeart/2005/8/layout/orgChart1"/>
    <dgm:cxn modelId="{F9E4423B-2D65-4DD4-9E31-2B6F04E4036A}" type="presParOf" srcId="{FE2F7BF2-213B-4246-8AC3-4B4E3D6AFCE4}" destId="{96C4A547-9910-46E2-9F3F-473AA2A74E37}" srcOrd="1" destOrd="0" presId="urn:microsoft.com/office/officeart/2005/8/layout/orgChart1"/>
    <dgm:cxn modelId="{FB2DE84D-3160-4F99-94BE-640DFE94B943}" type="presParOf" srcId="{96C4A547-9910-46E2-9F3F-473AA2A74E37}" destId="{13CA92CD-0B11-4583-8D1E-4C60795C2878}" srcOrd="0" destOrd="0" presId="urn:microsoft.com/office/officeart/2005/8/layout/orgChart1"/>
    <dgm:cxn modelId="{1BE528B1-4CC6-4E7D-8E49-D4FBB94C8B7B}" type="presParOf" srcId="{96C4A547-9910-46E2-9F3F-473AA2A74E37}" destId="{43BA4F64-8960-458B-B926-20FAF7B101A9}" srcOrd="1" destOrd="0" presId="urn:microsoft.com/office/officeart/2005/8/layout/orgChart1"/>
    <dgm:cxn modelId="{4B9B196E-6AB9-4D0B-8445-7D07821C7B76}" type="presParOf" srcId="{43BA4F64-8960-458B-B926-20FAF7B101A9}" destId="{53EDDAAC-0DB2-4076-9286-A9DF857E9D8B}" srcOrd="0" destOrd="0" presId="urn:microsoft.com/office/officeart/2005/8/layout/orgChart1"/>
    <dgm:cxn modelId="{8F476D29-BE87-46FD-9DB3-3C15CF9C1E3D}" type="presParOf" srcId="{53EDDAAC-0DB2-4076-9286-A9DF857E9D8B}" destId="{FE16B76B-9029-4F36-ACA0-EE3EA233AD93}" srcOrd="0" destOrd="0" presId="urn:microsoft.com/office/officeart/2005/8/layout/orgChart1"/>
    <dgm:cxn modelId="{7B167132-B6D7-47B9-9BC3-7DF5C67743EF}" type="presParOf" srcId="{53EDDAAC-0DB2-4076-9286-A9DF857E9D8B}" destId="{D37E6DBF-90DE-47CD-A525-640D9CE13A7F}" srcOrd="1" destOrd="0" presId="urn:microsoft.com/office/officeart/2005/8/layout/orgChart1"/>
    <dgm:cxn modelId="{DD67A935-0328-47B0-8B10-3EDE58B62FA3}" type="presParOf" srcId="{43BA4F64-8960-458B-B926-20FAF7B101A9}" destId="{610AE288-3CF2-4831-94B0-36941CFC63F6}" srcOrd="1" destOrd="0" presId="urn:microsoft.com/office/officeart/2005/8/layout/orgChart1"/>
    <dgm:cxn modelId="{3FF220BA-7D24-4FB8-927C-1230B491D43A}" type="presParOf" srcId="{610AE288-3CF2-4831-94B0-36941CFC63F6}" destId="{B20B6195-C6F1-43C0-A229-7B75122B0FEC}" srcOrd="0" destOrd="0" presId="urn:microsoft.com/office/officeart/2005/8/layout/orgChart1"/>
    <dgm:cxn modelId="{C18B6329-8AF5-43FA-AA01-CBB790AEE89C}" type="presParOf" srcId="{610AE288-3CF2-4831-94B0-36941CFC63F6}" destId="{F7B2E509-325D-46AE-9ECD-E63550D7BA9D}" srcOrd="1" destOrd="0" presId="urn:microsoft.com/office/officeart/2005/8/layout/orgChart1"/>
    <dgm:cxn modelId="{34A5F1C8-4428-424F-BF70-5CB2E66D2C90}" type="presParOf" srcId="{F7B2E509-325D-46AE-9ECD-E63550D7BA9D}" destId="{C8C04C4F-B684-446B-87E7-C15CC2E85285}" srcOrd="0" destOrd="0" presId="urn:microsoft.com/office/officeart/2005/8/layout/orgChart1"/>
    <dgm:cxn modelId="{A6CA06C4-78E4-4A41-817D-3F8A41F6C9CD}" type="presParOf" srcId="{C8C04C4F-B684-446B-87E7-C15CC2E85285}" destId="{E4704240-1437-4A39-AB98-E40AF6D37117}" srcOrd="0" destOrd="0" presId="urn:microsoft.com/office/officeart/2005/8/layout/orgChart1"/>
    <dgm:cxn modelId="{768C806E-3B70-4083-A1FB-7A53C65C284D}" type="presParOf" srcId="{C8C04C4F-B684-446B-87E7-C15CC2E85285}" destId="{103A5BE6-509F-419E-ADC5-CDB58C2B6BB4}" srcOrd="1" destOrd="0" presId="urn:microsoft.com/office/officeart/2005/8/layout/orgChart1"/>
    <dgm:cxn modelId="{9347E4F2-A5DB-487D-B8D0-ADA82613A33C}" type="presParOf" srcId="{F7B2E509-325D-46AE-9ECD-E63550D7BA9D}" destId="{28E3F2AD-5AE9-4C5A-AFCD-209B60A54F4C}" srcOrd="1" destOrd="0" presId="urn:microsoft.com/office/officeart/2005/8/layout/orgChart1"/>
    <dgm:cxn modelId="{BE5655C1-6DBD-477C-94C2-BCD3D54B933C}" type="presParOf" srcId="{F7B2E509-325D-46AE-9ECD-E63550D7BA9D}" destId="{52932306-FEA4-4864-A370-8A7E2CF131E3}" srcOrd="2" destOrd="0" presId="urn:microsoft.com/office/officeart/2005/8/layout/orgChart1"/>
    <dgm:cxn modelId="{3E4AC640-9C0A-4A3E-9203-F4FF6456D081}" type="presParOf" srcId="{43BA4F64-8960-458B-B926-20FAF7B101A9}" destId="{568B4761-E6B1-47F9-AFD8-74EC1A648F9E}" srcOrd="2" destOrd="0" presId="urn:microsoft.com/office/officeart/2005/8/layout/orgChart1"/>
    <dgm:cxn modelId="{3C2FDB2A-C244-4587-88C5-CE4211CBBD18}" type="presParOf" srcId="{FE2F7BF2-213B-4246-8AC3-4B4E3D6AFCE4}" destId="{8D9C20CD-A319-480E-9B23-FB951FB52B3E}" srcOrd="2" destOrd="0" presId="urn:microsoft.com/office/officeart/2005/8/layout/orgChart1"/>
    <dgm:cxn modelId="{2E7CD9B7-8D50-4CAB-A7AD-934DDAC62A28}" type="presParOf" srcId="{515DD556-6392-4581-B6CE-8A4AC8C8A0A1}" destId="{CFB574B2-C9B6-4AC6-A29F-175690EC1B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5FF3777-3733-4AB0-929E-C3D7761A3B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EE86CB0-2CEB-40ED-8022-94FE6533B544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Director(a) Operativo(a) Zona Centro</a:t>
          </a:r>
        </a:p>
      </dgm:t>
    </dgm:pt>
    <dgm:pt modelId="{9FB996C9-D02E-4E31-8A3D-D21E649EE286}" type="parTrans" cxnId="{37901011-8A50-476F-BC61-DA8F0A1144A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C7865E7-C373-4053-923E-9E598F2B3003}" type="sibTrans" cxnId="{37901011-8A50-476F-BC61-DA8F0A1144A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1E7084C-998E-4F1F-BEC5-C19557C3E11F}" type="asst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Administrativo(a) </a:t>
          </a:r>
        </a:p>
      </dgm:t>
    </dgm:pt>
    <dgm:pt modelId="{73995180-D51E-4998-96DE-B11938C71CE3}" type="parTrans" cxnId="{0801DDC5-670F-4D62-9C12-B211771DF4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B4022E1-8C61-4636-B093-FA4F33374247}" type="sibTrans" cxnId="{0801DDC5-670F-4D62-9C12-B211771DF4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792E792-FF1C-4FFA-8731-6F3198CCD78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Coordinador(a) Administrativo(a) </a:t>
          </a:r>
        </a:p>
      </dgm:t>
    </dgm:pt>
    <dgm:pt modelId="{6A65C830-145C-4264-B385-F8815E5E226B}" type="parTrans" cxnId="{F95BB551-BDD6-4BC1-9E43-DDC0218E2D5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431742-04DD-481E-B67B-D0ABD11F8538}" type="sibTrans" cxnId="{F95BB551-BDD6-4BC1-9E43-DDC0218E2D5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6133C8A-3C5A-4E49-9060-12C33474FA31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Operativo(a) </a:t>
          </a:r>
        </a:p>
      </dgm:t>
    </dgm:pt>
    <dgm:pt modelId="{CF692FA6-5743-4942-9633-9DBFB1F42543}" type="parTrans" cxnId="{09D8D2B2-21A2-4F08-A156-9F1DA38B0D7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0908123-ACB8-4832-A113-D391750F4D1D}" type="sibTrans" cxnId="{09D8D2B2-21A2-4F08-A156-9F1DA38B0D7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61C9D54-B3AA-4D44-A37D-904F3D0E5D7A}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Jefe(a) de Zona </a:t>
          </a:r>
        </a:p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</a:rPr>
            <a:t> </a:t>
          </a:r>
          <a:endParaRPr lang="es-ES" sz="1200" dirty="0">
            <a:latin typeface="+mn-lt"/>
          </a:endParaRPr>
        </a:p>
      </dgm:t>
    </dgm:pt>
    <dgm:pt modelId="{BB355906-5A4F-4542-B1DB-278B09DB6A77}" type="parTrans" cxnId="{BE6AB8B5-62ED-46C4-8925-DBDAC39BF6E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98FEE-DEEF-4166-97D5-24F74D0AC455}" type="sibTrans" cxnId="{BE6AB8B5-62ED-46C4-8925-DBDAC39BF6E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91998C8-7D68-4B8D-8829-908B8CDE838B}">
      <dgm:prSet phldrT="[Texto]" custT="1"/>
      <dgm:spPr/>
      <dgm:t>
        <a:bodyPr/>
        <a:lstStyle/>
        <a:p>
          <a:r>
            <a:rPr lang="es-ES" sz="1200" dirty="0" smtClean="0">
              <a:latin typeface="+mn-lt"/>
            </a:rPr>
            <a:t>Área de Taller Mecánico</a:t>
          </a:r>
          <a:endParaRPr lang="es-ES" sz="1200" dirty="0">
            <a:latin typeface="+mn-lt"/>
          </a:endParaRPr>
        </a:p>
      </dgm:t>
    </dgm:pt>
    <dgm:pt modelId="{4756710E-CB01-477B-BC24-C164B90546A5}" type="parTrans" cxnId="{72FA0715-13BC-43E1-B602-33DCED624C1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4C53D7E-EFAE-4E7B-8C4E-3C037305D338}" type="sibTrans" cxnId="{72FA0715-13BC-43E1-B602-33DCED624C1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4C7573-05EB-4762-B91C-609C33AE9568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Área de Almacén</a:t>
          </a:r>
          <a:endParaRPr lang="es-ES" sz="1200" dirty="0">
            <a:latin typeface="+mn-lt"/>
          </a:endParaRPr>
        </a:p>
      </dgm:t>
    </dgm:pt>
    <dgm:pt modelId="{FA4E8239-3225-40BC-8D99-342372B372EB}" type="parTrans" cxnId="{F4930815-FEBC-4E42-A35A-41FD8845C01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E75105A-08A8-4681-B366-11848F5ECD5A}" type="sibTrans" cxnId="{F4930815-FEBC-4E42-A35A-41FD8845C01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F625D29-F941-46DA-9361-C2F3F6276089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Área de Imagen y Mtto. Urbano</a:t>
          </a:r>
          <a:endParaRPr lang="es-ES" sz="1200" dirty="0">
            <a:latin typeface="+mn-lt"/>
          </a:endParaRPr>
        </a:p>
      </dgm:t>
    </dgm:pt>
    <dgm:pt modelId="{1302BC97-8C91-437B-A9D1-F341562A2552}" type="parTrans" cxnId="{FBD2DCA9-ABEA-48A8-8DD2-D617597AF43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6A49550-1CE3-4727-AF2A-111683BF6749}" type="sibTrans" cxnId="{FBD2DCA9-ABEA-48A8-8DD2-D617597AF43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0E68FD4-3166-4766-8C5F-630E3F97ED5E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Área de Mantenimiento Vial</a:t>
          </a:r>
          <a:endParaRPr lang="es-ES" sz="1200" dirty="0">
            <a:latin typeface="+mn-lt"/>
          </a:endParaRPr>
        </a:p>
      </dgm:t>
    </dgm:pt>
    <dgm:pt modelId="{94554548-13A3-46AC-A86C-EC79778823DD}" type="parTrans" cxnId="{5EF08DF2-ACF7-4880-BE90-282F5156449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3949F51-8D37-489D-A240-B5C599B27D40}" type="sibTrans" cxnId="{5EF08DF2-ACF7-4880-BE90-282F5156449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A244476-68CF-4A63-AA11-B1B89E28A310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Área de Barrido Manual</a:t>
          </a:r>
          <a:endParaRPr lang="es-ES" sz="1200" dirty="0">
            <a:latin typeface="+mn-lt"/>
          </a:endParaRPr>
        </a:p>
      </dgm:t>
    </dgm:pt>
    <dgm:pt modelId="{FF9F889A-F193-49E0-944D-3A3A6A6A5791}" type="parTrans" cxnId="{48C945F6-82AC-4B2F-8295-F7287345DD5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4930-F94F-4AA5-B01E-338642F84A1B}" type="sibTrans" cxnId="{48C945F6-82AC-4B2F-8295-F7287345DD5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426DFF-EDDA-4006-BD57-33D1392A863E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Área de Barrido Mecánico</a:t>
          </a:r>
          <a:endParaRPr lang="es-ES" sz="1200" dirty="0">
            <a:latin typeface="+mn-lt"/>
          </a:endParaRPr>
        </a:p>
      </dgm:t>
    </dgm:pt>
    <dgm:pt modelId="{28FC41B9-3050-41FF-8BDF-921084C143DD}" type="parTrans" cxnId="{27E66405-6E74-4F42-8923-615A96D0D24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9502C8-6154-45BC-AC09-8424D5CB2545}" type="sibTrans" cxnId="{27E66405-6E74-4F42-8923-615A96D0D24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D61EA17-5B7A-42A9-989F-7F958C8F480D}" type="asst">
      <dgm:prSet custT="1"/>
      <dgm:spPr/>
      <dgm:t>
        <a:bodyPr/>
        <a:lstStyle/>
        <a:p>
          <a:r>
            <a:rPr lang="es-ES" sz="1200" dirty="0" smtClean="0"/>
            <a:t>Supervisor(a)</a:t>
          </a:r>
          <a:endParaRPr lang="es-ES" sz="1200" dirty="0"/>
        </a:p>
      </dgm:t>
    </dgm:pt>
    <dgm:pt modelId="{3BE83C93-ABC6-4D00-9EFD-0C1708AA24CF}" type="parTrans" cxnId="{9BFA44AD-B73F-417E-A72F-304C825C32CB}">
      <dgm:prSet/>
      <dgm:spPr/>
      <dgm:t>
        <a:bodyPr/>
        <a:lstStyle/>
        <a:p>
          <a:endParaRPr lang="es-ES"/>
        </a:p>
      </dgm:t>
    </dgm:pt>
    <dgm:pt modelId="{F045999A-4A38-462F-9573-C0CA80FFA0F2}" type="sibTrans" cxnId="{9BFA44AD-B73F-417E-A72F-304C825C32CB}">
      <dgm:prSet/>
      <dgm:spPr/>
      <dgm:t>
        <a:bodyPr/>
        <a:lstStyle/>
        <a:p>
          <a:endParaRPr lang="es-ES"/>
        </a:p>
      </dgm:t>
    </dgm:pt>
    <dgm:pt modelId="{A72EC672-F12A-4A6B-9A38-8D2B89EE5AB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Operativo(a)</a:t>
          </a:r>
          <a:endParaRPr lang="es-ES" sz="1200" dirty="0">
            <a:latin typeface="+mn-lt"/>
          </a:endParaRPr>
        </a:p>
      </dgm:t>
    </dgm:pt>
    <dgm:pt modelId="{39AD3319-5316-4F94-8CED-D7D85ADC1002}" type="sibTrans" cxnId="{26914D49-5D7E-44EA-B244-854C37FB16E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B9669CF-1FFC-4B14-8755-925524664453}" type="parTrans" cxnId="{26914D49-5D7E-44EA-B244-854C37FB16E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F6F9443-4BFC-4721-8D46-004A0FEE7473}" type="pres">
      <dgm:prSet presAssocID="{85FF3777-3733-4AB0-929E-C3D7761A3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416C2CA-3A3F-48FC-8BC3-45ABE04EE4A2}" type="pres">
      <dgm:prSet presAssocID="{BEE86CB0-2CEB-40ED-8022-94FE6533B544}" presName="hierRoot1" presStyleCnt="0">
        <dgm:presLayoutVars>
          <dgm:hierBranch val="init"/>
        </dgm:presLayoutVars>
      </dgm:prSet>
      <dgm:spPr/>
    </dgm:pt>
    <dgm:pt modelId="{C52E7CDA-3C17-45B6-9618-534FB3BAD7C7}" type="pres">
      <dgm:prSet presAssocID="{BEE86CB0-2CEB-40ED-8022-94FE6533B544}" presName="rootComposite1" presStyleCnt="0"/>
      <dgm:spPr/>
    </dgm:pt>
    <dgm:pt modelId="{26645E6E-E5DC-4A87-8B62-953117AC65D4}" type="pres">
      <dgm:prSet presAssocID="{BEE86CB0-2CEB-40ED-8022-94FE6533B544}" presName="rootText1" presStyleLbl="node0" presStyleIdx="0" presStyleCnt="1" custScaleX="188736" custScaleY="100462" custLinFactNeighborX="5229" custLinFactNeighborY="-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35C0A1-E9F7-4022-A22F-EC149806E600}" type="pres">
      <dgm:prSet presAssocID="{BEE86CB0-2CEB-40ED-8022-94FE6533B54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3DDFFF9-A930-481A-8130-8FB69717FCC5}" type="pres">
      <dgm:prSet presAssocID="{BEE86CB0-2CEB-40ED-8022-94FE6533B544}" presName="hierChild2" presStyleCnt="0"/>
      <dgm:spPr/>
    </dgm:pt>
    <dgm:pt modelId="{D0A6A86D-5DCB-4EC2-B5B3-02B2EEEB34CB}" type="pres">
      <dgm:prSet presAssocID="{6A65C830-145C-4264-B385-F8815E5E226B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DFA8D16-E80F-47D9-ACAC-2F30E716D2FA}" type="pres">
      <dgm:prSet presAssocID="{1792E792-FF1C-4FFA-8731-6F3198CCD784}" presName="hierRoot2" presStyleCnt="0">
        <dgm:presLayoutVars>
          <dgm:hierBranch/>
        </dgm:presLayoutVars>
      </dgm:prSet>
      <dgm:spPr/>
    </dgm:pt>
    <dgm:pt modelId="{208771FF-AC06-4DDC-951E-2B09DA5D25D5}" type="pres">
      <dgm:prSet presAssocID="{1792E792-FF1C-4FFA-8731-6F3198CCD784}" presName="rootComposite" presStyleCnt="0"/>
      <dgm:spPr/>
    </dgm:pt>
    <dgm:pt modelId="{47F33ED4-A254-4653-8E9F-49ED7225D19B}" type="pres">
      <dgm:prSet presAssocID="{1792E792-FF1C-4FFA-8731-6F3198CCD784}" presName="rootText" presStyleLbl="node2" presStyleIdx="0" presStyleCnt="2" custScaleX="133100" custScaleY="100001" custLinFactNeighborX="-50803" custLinFactNeighborY="-49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7FB97-8DF4-4A94-BA4C-D7C21AA29DB9}" type="pres">
      <dgm:prSet presAssocID="{1792E792-FF1C-4FFA-8731-6F3198CCD78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7196FB8-A5AD-4D7B-BCD9-E5AF9F494257}" type="pres">
      <dgm:prSet presAssocID="{1792E792-FF1C-4FFA-8731-6F3198CCD784}" presName="hierChild4" presStyleCnt="0"/>
      <dgm:spPr/>
    </dgm:pt>
    <dgm:pt modelId="{474ECB81-0051-4062-828D-0F3AB98FD14D}" type="pres">
      <dgm:prSet presAssocID="{FA4E8239-3225-40BC-8D99-342372B372EB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85F2947-F0A3-4D46-8E33-2D267BAF609E}" type="pres">
      <dgm:prSet presAssocID="{6F4C7573-05EB-4762-B91C-609C33AE9568}" presName="hierRoot2" presStyleCnt="0">
        <dgm:presLayoutVars>
          <dgm:hierBranch val="init"/>
        </dgm:presLayoutVars>
      </dgm:prSet>
      <dgm:spPr/>
    </dgm:pt>
    <dgm:pt modelId="{4170D780-EB19-4D96-8EAF-74843071C424}" type="pres">
      <dgm:prSet presAssocID="{6F4C7573-05EB-4762-B91C-609C33AE9568}" presName="rootComposite" presStyleCnt="0"/>
      <dgm:spPr/>
    </dgm:pt>
    <dgm:pt modelId="{58746E66-D972-48A4-B08F-CC0222F26B7B}" type="pres">
      <dgm:prSet presAssocID="{6F4C7573-05EB-4762-B91C-609C33AE9568}" presName="rootText" presStyleLbl="node3" presStyleIdx="0" presStyleCnt="4" custScaleX="100000" custScaleY="82645" custLinFactNeighborX="-46615" custLinFactNeighborY="-82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AE0381-0404-480F-83F3-031E825ED106}" type="pres">
      <dgm:prSet presAssocID="{6F4C7573-05EB-4762-B91C-609C33AE9568}" presName="rootConnector" presStyleLbl="node3" presStyleIdx="0" presStyleCnt="4"/>
      <dgm:spPr/>
      <dgm:t>
        <a:bodyPr/>
        <a:lstStyle/>
        <a:p>
          <a:endParaRPr lang="es-MX"/>
        </a:p>
      </dgm:t>
    </dgm:pt>
    <dgm:pt modelId="{075ACC79-67A0-4833-A209-B90FA56ECE08}" type="pres">
      <dgm:prSet presAssocID="{6F4C7573-05EB-4762-B91C-609C33AE9568}" presName="hierChild4" presStyleCnt="0"/>
      <dgm:spPr/>
    </dgm:pt>
    <dgm:pt modelId="{BDB35B61-EE96-40A5-AB39-AB1AB91165DF}" type="pres">
      <dgm:prSet presAssocID="{6F4C7573-05EB-4762-B91C-609C33AE9568}" presName="hierChild5" presStyleCnt="0"/>
      <dgm:spPr/>
    </dgm:pt>
    <dgm:pt modelId="{E45B018A-082F-4015-99EC-37E06BAB0EA5}" type="pres">
      <dgm:prSet presAssocID="{4756710E-CB01-477B-BC24-C164B90546A5}" presName="Name35" presStyleLbl="parChTrans1D3" presStyleIdx="1" presStyleCnt="5"/>
      <dgm:spPr/>
      <dgm:t>
        <a:bodyPr/>
        <a:lstStyle/>
        <a:p>
          <a:endParaRPr lang="es-MX"/>
        </a:p>
      </dgm:t>
    </dgm:pt>
    <dgm:pt modelId="{5EED1E99-6844-4D2B-9C69-EAA3934C9037}" type="pres">
      <dgm:prSet presAssocID="{791998C8-7D68-4B8D-8829-908B8CDE838B}" presName="hierRoot2" presStyleCnt="0">
        <dgm:presLayoutVars>
          <dgm:hierBranch val="init"/>
        </dgm:presLayoutVars>
      </dgm:prSet>
      <dgm:spPr/>
    </dgm:pt>
    <dgm:pt modelId="{7073543B-DF4D-443C-8C8E-F036339946B3}" type="pres">
      <dgm:prSet presAssocID="{791998C8-7D68-4B8D-8829-908B8CDE838B}" presName="rootComposite" presStyleCnt="0"/>
      <dgm:spPr/>
    </dgm:pt>
    <dgm:pt modelId="{8E28762D-9725-4207-83B6-77C9F202048A}" type="pres">
      <dgm:prSet presAssocID="{791998C8-7D68-4B8D-8829-908B8CDE838B}" presName="rootText" presStyleLbl="node3" presStyleIdx="1" presStyleCnt="4" custScaleX="100000" custScaleY="82645" custLinFactNeighborX="-55784" custLinFactNeighborY="-817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3B6096-5F0A-4CB8-B981-AB2D97F0920D}" type="pres">
      <dgm:prSet presAssocID="{791998C8-7D68-4B8D-8829-908B8CDE838B}" presName="rootConnector" presStyleLbl="node3" presStyleIdx="1" presStyleCnt="4"/>
      <dgm:spPr/>
      <dgm:t>
        <a:bodyPr/>
        <a:lstStyle/>
        <a:p>
          <a:endParaRPr lang="es-ES"/>
        </a:p>
      </dgm:t>
    </dgm:pt>
    <dgm:pt modelId="{0202A0B9-8B41-48B2-AA3B-B4CC613EE989}" type="pres">
      <dgm:prSet presAssocID="{791998C8-7D68-4B8D-8829-908B8CDE838B}" presName="hierChild4" presStyleCnt="0"/>
      <dgm:spPr/>
    </dgm:pt>
    <dgm:pt modelId="{CE15ED0F-B067-401D-B2E7-6E46FE65B752}" type="pres">
      <dgm:prSet presAssocID="{791998C8-7D68-4B8D-8829-908B8CDE838B}" presName="hierChild5" presStyleCnt="0"/>
      <dgm:spPr/>
    </dgm:pt>
    <dgm:pt modelId="{4DD37270-21AC-42BC-83BE-FC2D93758072}" type="pres">
      <dgm:prSet presAssocID="{1792E792-FF1C-4FFA-8731-6F3198CCD784}" presName="hierChild5" presStyleCnt="0"/>
      <dgm:spPr/>
    </dgm:pt>
    <dgm:pt modelId="{1E14BD51-0146-4A49-95BC-2D1699E7523E}" type="pres">
      <dgm:prSet presAssocID="{3BE83C93-ABC6-4D00-9EFD-0C1708AA24CF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0983B71F-58EE-4E9A-B261-B604D4B01E66}" type="pres">
      <dgm:prSet presAssocID="{7D61EA17-5B7A-42A9-989F-7F958C8F480D}" presName="hierRoot3" presStyleCnt="0">
        <dgm:presLayoutVars>
          <dgm:hierBranch val="init"/>
        </dgm:presLayoutVars>
      </dgm:prSet>
      <dgm:spPr/>
    </dgm:pt>
    <dgm:pt modelId="{5737764F-A14A-40D5-82C8-875E0D015F8C}" type="pres">
      <dgm:prSet presAssocID="{7D61EA17-5B7A-42A9-989F-7F958C8F480D}" presName="rootComposite3" presStyleCnt="0"/>
      <dgm:spPr/>
    </dgm:pt>
    <dgm:pt modelId="{A2151578-5548-4FBE-9D9D-A183EC48F895}" type="pres">
      <dgm:prSet presAssocID="{7D61EA17-5B7A-42A9-989F-7F958C8F480D}" presName="rootText3" presStyleLbl="asst2" presStyleIdx="0" presStyleCnt="1" custScaleX="90909" custScaleY="75132" custLinFactNeighborX="-48488" custLinFactNeighborY="-76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87C27-95FE-4ECC-AFB4-6EAF634BBA18}" type="pres">
      <dgm:prSet presAssocID="{7D61EA17-5B7A-42A9-989F-7F958C8F480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A0FB5AB-B64A-4BBA-977E-E6463C129997}" type="pres">
      <dgm:prSet presAssocID="{7D61EA17-5B7A-42A9-989F-7F958C8F480D}" presName="hierChild6" presStyleCnt="0"/>
      <dgm:spPr/>
    </dgm:pt>
    <dgm:pt modelId="{9D49B7D6-850C-4481-B281-174D1D8F7DE3}" type="pres">
      <dgm:prSet presAssocID="{7D61EA17-5B7A-42A9-989F-7F958C8F480D}" presName="hierChild7" presStyleCnt="0"/>
      <dgm:spPr/>
    </dgm:pt>
    <dgm:pt modelId="{15786F6E-095B-4381-9F72-0E9964EE6AD9}" type="pres">
      <dgm:prSet presAssocID="{CF692FA6-5743-4942-9633-9DBFB1F4254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E6FD1F4-03D9-4FF9-857A-003CDA2E6EC9}" type="pres">
      <dgm:prSet presAssocID="{56133C8A-3C5A-4E49-9060-12C33474FA31}" presName="hierRoot2" presStyleCnt="0">
        <dgm:presLayoutVars>
          <dgm:hierBranch/>
        </dgm:presLayoutVars>
      </dgm:prSet>
      <dgm:spPr/>
    </dgm:pt>
    <dgm:pt modelId="{F3FFC87D-B00A-4C2C-86BC-28CDB7A54B4B}" type="pres">
      <dgm:prSet presAssocID="{56133C8A-3C5A-4E49-9060-12C33474FA31}" presName="rootComposite" presStyleCnt="0"/>
      <dgm:spPr/>
    </dgm:pt>
    <dgm:pt modelId="{7E269E98-0CD6-4250-880E-24951B70636F}" type="pres">
      <dgm:prSet presAssocID="{56133C8A-3C5A-4E49-9060-12C33474FA31}" presName="rootText" presStyleLbl="node2" presStyleIdx="1" presStyleCnt="2" custScaleX="133100" custScaleY="100001" custLinFactNeighborX="-8503" custLinFactNeighborY="-49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6FE343-73DE-4B3D-8177-8E389155763D}" type="pres">
      <dgm:prSet presAssocID="{56133C8A-3C5A-4E49-9060-12C33474FA31}" presName="rootConnector" presStyleLbl="node2" presStyleIdx="1" presStyleCnt="2"/>
      <dgm:spPr/>
      <dgm:t>
        <a:bodyPr/>
        <a:lstStyle/>
        <a:p>
          <a:endParaRPr lang="es-ES"/>
        </a:p>
      </dgm:t>
    </dgm:pt>
    <dgm:pt modelId="{2EC647C6-A9B9-442C-8093-E98AFF4CAAB2}" type="pres">
      <dgm:prSet presAssocID="{56133C8A-3C5A-4E49-9060-12C33474FA31}" presName="hierChild4" presStyleCnt="0"/>
      <dgm:spPr/>
    </dgm:pt>
    <dgm:pt modelId="{37E235C9-93E2-414C-9C78-9B872D519F11}" type="pres">
      <dgm:prSet presAssocID="{AB9669CF-1FFC-4B14-8755-925524664453}" presName="Name35" presStyleLbl="parChTrans1D3" presStyleIdx="3" presStyleCnt="5"/>
      <dgm:spPr/>
      <dgm:t>
        <a:bodyPr/>
        <a:lstStyle/>
        <a:p>
          <a:endParaRPr lang="es-ES"/>
        </a:p>
      </dgm:t>
    </dgm:pt>
    <dgm:pt modelId="{8D9E5B36-6F43-4D54-B8FC-4D7B66AA4EB3}" type="pres">
      <dgm:prSet presAssocID="{A72EC672-F12A-4A6B-9A38-8D2B89EE5AB4}" presName="hierRoot2" presStyleCnt="0">
        <dgm:presLayoutVars>
          <dgm:hierBranch/>
        </dgm:presLayoutVars>
      </dgm:prSet>
      <dgm:spPr/>
    </dgm:pt>
    <dgm:pt modelId="{73DEC6A6-3110-44C8-8C04-23974DBE75D3}" type="pres">
      <dgm:prSet presAssocID="{A72EC672-F12A-4A6B-9A38-8D2B89EE5AB4}" presName="rootComposite" presStyleCnt="0"/>
      <dgm:spPr/>
    </dgm:pt>
    <dgm:pt modelId="{548BB9AB-9C0E-45CA-82E5-565CEF1E2E1E}" type="pres">
      <dgm:prSet presAssocID="{A72EC672-F12A-4A6B-9A38-8D2B89EE5AB4}" presName="rootText" presStyleLbl="node3" presStyleIdx="2" presStyleCnt="4" custScaleX="121000" custScaleY="110630" custLinFactNeighborX="-8249" custLinFactNeighborY="-55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EF36B6-C874-48D9-AD48-F031F587BC6A}" type="pres">
      <dgm:prSet presAssocID="{A72EC672-F12A-4A6B-9A38-8D2B89EE5AB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7D1E979-3AA6-4AFB-8963-CEF59D1736A5}" type="pres">
      <dgm:prSet presAssocID="{A72EC672-F12A-4A6B-9A38-8D2B89EE5AB4}" presName="hierChild4" presStyleCnt="0"/>
      <dgm:spPr/>
    </dgm:pt>
    <dgm:pt modelId="{852768A7-A310-4049-AC81-782948DDC206}" type="pres">
      <dgm:prSet presAssocID="{A72EC672-F12A-4A6B-9A38-8D2B89EE5AB4}" presName="hierChild5" presStyleCnt="0"/>
      <dgm:spPr/>
    </dgm:pt>
    <dgm:pt modelId="{DEC79810-66D0-41EF-A98A-17B83EE49D65}" type="pres">
      <dgm:prSet presAssocID="{1302BC97-8C91-437B-A9D1-F341562A2552}" presName="Name111" presStyleLbl="parChTrans1D4" presStyleIdx="0" presStyleCnt="4"/>
      <dgm:spPr/>
      <dgm:t>
        <a:bodyPr/>
        <a:lstStyle/>
        <a:p>
          <a:endParaRPr lang="es-MX"/>
        </a:p>
      </dgm:t>
    </dgm:pt>
    <dgm:pt modelId="{6186BA36-9E24-4B8F-BC4D-EAE280E85B65}" type="pres">
      <dgm:prSet presAssocID="{FF625D29-F941-46DA-9361-C2F3F6276089}" presName="hierRoot3" presStyleCnt="0">
        <dgm:presLayoutVars>
          <dgm:hierBranch val="init"/>
        </dgm:presLayoutVars>
      </dgm:prSet>
      <dgm:spPr/>
    </dgm:pt>
    <dgm:pt modelId="{E9EEB187-9FD6-4D6F-B1E4-729354C48FAA}" type="pres">
      <dgm:prSet presAssocID="{FF625D29-F941-46DA-9361-C2F3F6276089}" presName="rootComposite3" presStyleCnt="0"/>
      <dgm:spPr/>
    </dgm:pt>
    <dgm:pt modelId="{E76E8974-0B2C-41C6-B7D7-E55F3AC90328}" type="pres">
      <dgm:prSet presAssocID="{FF625D29-F941-46DA-9361-C2F3F6276089}" presName="rootText3" presStyleLbl="asst3" presStyleIdx="0" presStyleCnt="4" custLinFactNeighborX="-13103" custLinFactNeighborY="-36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486A4F-89E9-4E5A-BC88-9750DD931983}" type="pres">
      <dgm:prSet presAssocID="{FF625D29-F941-46DA-9361-C2F3F6276089}" presName="rootConnector3" presStyleLbl="asst3" presStyleIdx="0" presStyleCnt="4"/>
      <dgm:spPr/>
      <dgm:t>
        <a:bodyPr/>
        <a:lstStyle/>
        <a:p>
          <a:endParaRPr lang="es-MX"/>
        </a:p>
      </dgm:t>
    </dgm:pt>
    <dgm:pt modelId="{8013B804-EFE7-4E07-BCE2-78C21F6B10FE}" type="pres">
      <dgm:prSet presAssocID="{FF625D29-F941-46DA-9361-C2F3F6276089}" presName="hierChild6" presStyleCnt="0"/>
      <dgm:spPr/>
    </dgm:pt>
    <dgm:pt modelId="{0C1B0258-B965-4B9F-82B8-57027AD08022}" type="pres">
      <dgm:prSet presAssocID="{FF625D29-F941-46DA-9361-C2F3F6276089}" presName="hierChild7" presStyleCnt="0"/>
      <dgm:spPr/>
    </dgm:pt>
    <dgm:pt modelId="{97EFA192-1431-4587-984F-830DD6CB4220}" type="pres">
      <dgm:prSet presAssocID="{94554548-13A3-46AC-A86C-EC79778823DD}" presName="Name111" presStyleLbl="parChTrans1D4" presStyleIdx="1" presStyleCnt="4"/>
      <dgm:spPr/>
      <dgm:t>
        <a:bodyPr/>
        <a:lstStyle/>
        <a:p>
          <a:endParaRPr lang="es-MX"/>
        </a:p>
      </dgm:t>
    </dgm:pt>
    <dgm:pt modelId="{54A79739-3558-4555-BDBE-E1F027025CBF}" type="pres">
      <dgm:prSet presAssocID="{F0E68FD4-3166-4766-8C5F-630E3F97ED5E}" presName="hierRoot3" presStyleCnt="0">
        <dgm:presLayoutVars>
          <dgm:hierBranch val="init"/>
        </dgm:presLayoutVars>
      </dgm:prSet>
      <dgm:spPr/>
    </dgm:pt>
    <dgm:pt modelId="{B143F6C9-55C8-40D4-AA0E-65D017CA9F60}" type="pres">
      <dgm:prSet presAssocID="{F0E68FD4-3166-4766-8C5F-630E3F97ED5E}" presName="rootComposite3" presStyleCnt="0"/>
      <dgm:spPr/>
    </dgm:pt>
    <dgm:pt modelId="{53DEFC99-AE4E-4AA3-97CC-1F846323B031}" type="pres">
      <dgm:prSet presAssocID="{F0E68FD4-3166-4766-8C5F-630E3F97ED5E}" presName="rootText3" presStyleLbl="asst3" presStyleIdx="1" presStyleCnt="4" custLinFactNeighborY="-360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7102AF0-2334-489B-8183-922608167B90}" type="pres">
      <dgm:prSet presAssocID="{F0E68FD4-3166-4766-8C5F-630E3F97ED5E}" presName="rootConnector3" presStyleLbl="asst3" presStyleIdx="1" presStyleCnt="4"/>
      <dgm:spPr/>
      <dgm:t>
        <a:bodyPr/>
        <a:lstStyle/>
        <a:p>
          <a:endParaRPr lang="es-MX"/>
        </a:p>
      </dgm:t>
    </dgm:pt>
    <dgm:pt modelId="{2DE7D05F-5A57-472F-9C71-D7897BB96F13}" type="pres">
      <dgm:prSet presAssocID="{F0E68FD4-3166-4766-8C5F-630E3F97ED5E}" presName="hierChild6" presStyleCnt="0"/>
      <dgm:spPr/>
    </dgm:pt>
    <dgm:pt modelId="{3466052D-E29C-4803-B6BF-CE8BB60C4149}" type="pres">
      <dgm:prSet presAssocID="{F0E68FD4-3166-4766-8C5F-630E3F97ED5E}" presName="hierChild7" presStyleCnt="0"/>
      <dgm:spPr/>
    </dgm:pt>
    <dgm:pt modelId="{EC9F09B5-1639-454C-BA20-38357C16F3A4}" type="pres">
      <dgm:prSet presAssocID="{FF9F889A-F193-49E0-944D-3A3A6A6A5791}" presName="Name111" presStyleLbl="parChTrans1D4" presStyleIdx="2" presStyleCnt="4"/>
      <dgm:spPr/>
      <dgm:t>
        <a:bodyPr/>
        <a:lstStyle/>
        <a:p>
          <a:endParaRPr lang="es-MX"/>
        </a:p>
      </dgm:t>
    </dgm:pt>
    <dgm:pt modelId="{284A0C10-47F1-4334-97BE-54B1C2ABD00A}" type="pres">
      <dgm:prSet presAssocID="{DA244476-68CF-4A63-AA11-B1B89E28A310}" presName="hierRoot3" presStyleCnt="0">
        <dgm:presLayoutVars>
          <dgm:hierBranch val="init"/>
        </dgm:presLayoutVars>
      </dgm:prSet>
      <dgm:spPr/>
    </dgm:pt>
    <dgm:pt modelId="{3366654C-5DFB-4989-96D3-2C800BE8CAF4}" type="pres">
      <dgm:prSet presAssocID="{DA244476-68CF-4A63-AA11-B1B89E28A310}" presName="rootComposite3" presStyleCnt="0"/>
      <dgm:spPr/>
    </dgm:pt>
    <dgm:pt modelId="{C099FD0D-09E3-44B8-AA04-E85ED538F7D9}" type="pres">
      <dgm:prSet presAssocID="{DA244476-68CF-4A63-AA11-B1B89E28A310}" presName="rootText3" presStyleLbl="asst3" presStyleIdx="2" presStyleCnt="4" custLinFactNeighborX="-11694" custLinFactNeighborY="-36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3F1230-BA35-45FF-9570-D66E0588F094}" type="pres">
      <dgm:prSet presAssocID="{DA244476-68CF-4A63-AA11-B1B89E28A310}" presName="rootConnector3" presStyleLbl="asst3" presStyleIdx="2" presStyleCnt="4"/>
      <dgm:spPr/>
      <dgm:t>
        <a:bodyPr/>
        <a:lstStyle/>
        <a:p>
          <a:endParaRPr lang="es-MX"/>
        </a:p>
      </dgm:t>
    </dgm:pt>
    <dgm:pt modelId="{4618A3CA-BEB5-4202-B8D8-C2EE0C622C3D}" type="pres">
      <dgm:prSet presAssocID="{DA244476-68CF-4A63-AA11-B1B89E28A310}" presName="hierChild6" presStyleCnt="0"/>
      <dgm:spPr/>
    </dgm:pt>
    <dgm:pt modelId="{B73559A3-3852-4338-A267-D5F1490D8E65}" type="pres">
      <dgm:prSet presAssocID="{DA244476-68CF-4A63-AA11-B1B89E28A310}" presName="hierChild7" presStyleCnt="0"/>
      <dgm:spPr/>
    </dgm:pt>
    <dgm:pt modelId="{3513D2B2-00B7-42C2-BD29-0493DE1B9094}" type="pres">
      <dgm:prSet presAssocID="{28FC41B9-3050-41FF-8BDF-921084C143DD}" presName="Name111" presStyleLbl="parChTrans1D4" presStyleIdx="3" presStyleCnt="4"/>
      <dgm:spPr/>
      <dgm:t>
        <a:bodyPr/>
        <a:lstStyle/>
        <a:p>
          <a:endParaRPr lang="es-MX"/>
        </a:p>
      </dgm:t>
    </dgm:pt>
    <dgm:pt modelId="{9502CE0E-00E6-4642-91BE-65D625E6A0F7}" type="pres">
      <dgm:prSet presAssocID="{97426DFF-EDDA-4006-BD57-33D1392A863E}" presName="hierRoot3" presStyleCnt="0">
        <dgm:presLayoutVars>
          <dgm:hierBranch val="init"/>
        </dgm:presLayoutVars>
      </dgm:prSet>
      <dgm:spPr/>
    </dgm:pt>
    <dgm:pt modelId="{5EA0636C-F8DE-45FC-83FC-323B288674FF}" type="pres">
      <dgm:prSet presAssocID="{97426DFF-EDDA-4006-BD57-33D1392A863E}" presName="rootComposite3" presStyleCnt="0"/>
      <dgm:spPr/>
    </dgm:pt>
    <dgm:pt modelId="{CA9BDFA7-894E-4E56-AD40-F9B6084AB641}" type="pres">
      <dgm:prSet presAssocID="{97426DFF-EDDA-4006-BD57-33D1392A863E}" presName="rootText3" presStyleLbl="asst3" presStyleIdx="3" presStyleCnt="4" custLinFactNeighborX="1763" custLinFactNeighborY="-369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3971E5-BBCE-4F17-B614-4E3DDA75F970}" type="pres">
      <dgm:prSet presAssocID="{97426DFF-EDDA-4006-BD57-33D1392A863E}" presName="rootConnector3" presStyleLbl="asst3" presStyleIdx="3" presStyleCnt="4"/>
      <dgm:spPr/>
      <dgm:t>
        <a:bodyPr/>
        <a:lstStyle/>
        <a:p>
          <a:endParaRPr lang="es-MX"/>
        </a:p>
      </dgm:t>
    </dgm:pt>
    <dgm:pt modelId="{1489C387-49D1-4291-87AE-C3231C135754}" type="pres">
      <dgm:prSet presAssocID="{97426DFF-EDDA-4006-BD57-33D1392A863E}" presName="hierChild6" presStyleCnt="0"/>
      <dgm:spPr/>
    </dgm:pt>
    <dgm:pt modelId="{056442E2-E1F0-405B-8FD9-B53B9EC9E0A6}" type="pres">
      <dgm:prSet presAssocID="{97426DFF-EDDA-4006-BD57-33D1392A863E}" presName="hierChild7" presStyleCnt="0"/>
      <dgm:spPr/>
    </dgm:pt>
    <dgm:pt modelId="{6C81885D-3E56-42B5-916E-6CD0E28BB139}" type="pres">
      <dgm:prSet presAssocID="{BB355906-5A4F-4542-B1DB-278B09DB6A77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D788E28-AF5B-45C0-8CCF-81DCFE07E0E2}" type="pres">
      <dgm:prSet presAssocID="{861C9D54-B3AA-4D44-A37D-904F3D0E5D7A}" presName="hierRoot2" presStyleCnt="0">
        <dgm:presLayoutVars>
          <dgm:hierBranch val="init"/>
        </dgm:presLayoutVars>
      </dgm:prSet>
      <dgm:spPr/>
    </dgm:pt>
    <dgm:pt modelId="{991E509F-D74A-4534-8DFE-F49DA18A8ADA}" type="pres">
      <dgm:prSet presAssocID="{861C9D54-B3AA-4D44-A37D-904F3D0E5D7A}" presName="rootComposite" presStyleCnt="0"/>
      <dgm:spPr/>
    </dgm:pt>
    <dgm:pt modelId="{113B1017-31E6-434D-A4B3-6F63BFE52702}" type="pres">
      <dgm:prSet presAssocID="{861C9D54-B3AA-4D44-A37D-904F3D0E5D7A}" presName="rootText" presStyleLbl="node3" presStyleIdx="3" presStyleCnt="4" custScaleX="121000" custScaleY="100001" custLinFactNeighborX="-375" custLinFactNeighborY="-55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FA4D0-6A14-4E63-9D80-CBAC59176A7E}" type="pres">
      <dgm:prSet presAssocID="{861C9D54-B3AA-4D44-A37D-904F3D0E5D7A}" presName="rootConnector" presStyleLbl="node3" presStyleIdx="3" presStyleCnt="4"/>
      <dgm:spPr/>
      <dgm:t>
        <a:bodyPr/>
        <a:lstStyle/>
        <a:p>
          <a:endParaRPr lang="es-ES"/>
        </a:p>
      </dgm:t>
    </dgm:pt>
    <dgm:pt modelId="{AC38FF38-F3F7-49A1-B420-8283E3B05B57}" type="pres">
      <dgm:prSet presAssocID="{861C9D54-B3AA-4D44-A37D-904F3D0E5D7A}" presName="hierChild4" presStyleCnt="0"/>
      <dgm:spPr/>
    </dgm:pt>
    <dgm:pt modelId="{73F8BBE8-2795-484D-B49F-D2C751FA1DD4}" type="pres">
      <dgm:prSet presAssocID="{861C9D54-B3AA-4D44-A37D-904F3D0E5D7A}" presName="hierChild5" presStyleCnt="0"/>
      <dgm:spPr/>
    </dgm:pt>
    <dgm:pt modelId="{1C2E398B-EF9A-47CF-BCC9-5F7609301215}" type="pres">
      <dgm:prSet presAssocID="{56133C8A-3C5A-4E49-9060-12C33474FA31}" presName="hierChild5" presStyleCnt="0"/>
      <dgm:spPr/>
    </dgm:pt>
    <dgm:pt modelId="{C19C78C2-4A5D-498C-868A-478279DE370E}" type="pres">
      <dgm:prSet presAssocID="{BEE86CB0-2CEB-40ED-8022-94FE6533B544}" presName="hierChild3" presStyleCnt="0"/>
      <dgm:spPr/>
    </dgm:pt>
    <dgm:pt modelId="{8D990234-A1E8-4430-AC7D-A611C4A02430}" type="pres">
      <dgm:prSet presAssocID="{73995180-D51E-4998-96DE-B11938C71CE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741011D-4122-4530-9E3E-BEE354B09983}" type="pres">
      <dgm:prSet presAssocID="{81E7084C-998E-4F1F-BEC5-C19557C3E11F}" presName="hierRoot3" presStyleCnt="0">
        <dgm:presLayoutVars>
          <dgm:hierBranch val="init"/>
        </dgm:presLayoutVars>
      </dgm:prSet>
      <dgm:spPr/>
    </dgm:pt>
    <dgm:pt modelId="{18D2FD2E-6EB3-4B1F-AE63-060060527246}" type="pres">
      <dgm:prSet presAssocID="{81E7084C-998E-4F1F-BEC5-C19557C3E11F}" presName="rootComposite3" presStyleCnt="0"/>
      <dgm:spPr/>
    </dgm:pt>
    <dgm:pt modelId="{881E20A6-BB03-4510-80CF-66C4F40D5D93}" type="pres">
      <dgm:prSet presAssocID="{81E7084C-998E-4F1F-BEC5-C19557C3E11F}" presName="rootText3" presStyleLbl="asst1" presStyleIdx="0" presStyleCnt="1" custScaleX="134811" custScaleY="97873" custLinFactNeighborY="-35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CE5C50-471B-4C2F-A932-83DB9B52D131}" type="pres">
      <dgm:prSet presAssocID="{81E7084C-998E-4F1F-BEC5-C19557C3E11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CEB0B1E-54C9-40B2-B0B4-E73A59C1D387}" type="pres">
      <dgm:prSet presAssocID="{81E7084C-998E-4F1F-BEC5-C19557C3E11F}" presName="hierChild6" presStyleCnt="0"/>
      <dgm:spPr/>
    </dgm:pt>
    <dgm:pt modelId="{C3EA3F2C-4716-4A5D-95A9-56B0773E98CA}" type="pres">
      <dgm:prSet presAssocID="{81E7084C-998E-4F1F-BEC5-C19557C3E11F}" presName="hierChild7" presStyleCnt="0"/>
      <dgm:spPr/>
    </dgm:pt>
  </dgm:ptLst>
  <dgm:cxnLst>
    <dgm:cxn modelId="{C5175D08-2F4B-4532-B90A-B7893C9E91FF}" type="presOf" srcId="{FF625D29-F941-46DA-9361-C2F3F6276089}" destId="{E76E8974-0B2C-41C6-B7D7-E55F3AC90328}" srcOrd="0" destOrd="0" presId="urn:microsoft.com/office/officeart/2005/8/layout/orgChart1"/>
    <dgm:cxn modelId="{F7F9C77B-D1DE-4497-9797-9F328082E043}" type="presOf" srcId="{861C9D54-B3AA-4D44-A37D-904F3D0E5D7A}" destId="{266FA4D0-6A14-4E63-9D80-CBAC59176A7E}" srcOrd="1" destOrd="0" presId="urn:microsoft.com/office/officeart/2005/8/layout/orgChart1"/>
    <dgm:cxn modelId="{9E1D3CBC-9965-4FD6-9D96-37B8697F203F}" type="presOf" srcId="{FF625D29-F941-46DA-9361-C2F3F6276089}" destId="{3D486A4F-89E9-4E5A-BC88-9750DD931983}" srcOrd="1" destOrd="0" presId="urn:microsoft.com/office/officeart/2005/8/layout/orgChart1"/>
    <dgm:cxn modelId="{8583D366-F6F2-44CB-9306-B5F02F873F38}" type="presOf" srcId="{56133C8A-3C5A-4E49-9060-12C33474FA31}" destId="{7E269E98-0CD6-4250-880E-24951B70636F}" srcOrd="0" destOrd="0" presId="urn:microsoft.com/office/officeart/2005/8/layout/orgChart1"/>
    <dgm:cxn modelId="{0801DDC5-670F-4D62-9C12-B211771DF431}" srcId="{BEE86CB0-2CEB-40ED-8022-94FE6533B544}" destId="{81E7084C-998E-4F1F-BEC5-C19557C3E11F}" srcOrd="0" destOrd="0" parTransId="{73995180-D51E-4998-96DE-B11938C71CE3}" sibTransId="{2B4022E1-8C61-4636-B093-FA4F33374247}"/>
    <dgm:cxn modelId="{02535FBC-CE19-47B6-A931-333E9E6CEF16}" type="presOf" srcId="{F0E68FD4-3166-4766-8C5F-630E3F97ED5E}" destId="{53DEFC99-AE4E-4AA3-97CC-1F846323B031}" srcOrd="0" destOrd="0" presId="urn:microsoft.com/office/officeart/2005/8/layout/orgChart1"/>
    <dgm:cxn modelId="{937B08F0-15CE-498B-BB02-679CCB082A88}" type="presOf" srcId="{7D61EA17-5B7A-42A9-989F-7F958C8F480D}" destId="{A2151578-5548-4FBE-9D9D-A183EC48F895}" srcOrd="0" destOrd="0" presId="urn:microsoft.com/office/officeart/2005/8/layout/orgChart1"/>
    <dgm:cxn modelId="{EAB74962-5DC7-4EE8-B365-D061512196E5}" type="presOf" srcId="{AB9669CF-1FFC-4B14-8755-925524664453}" destId="{37E235C9-93E2-414C-9C78-9B872D519F11}" srcOrd="0" destOrd="0" presId="urn:microsoft.com/office/officeart/2005/8/layout/orgChart1"/>
    <dgm:cxn modelId="{CBE03642-E15E-49E1-919A-6AE65D611934}" type="presOf" srcId="{FF9F889A-F193-49E0-944D-3A3A6A6A5791}" destId="{EC9F09B5-1639-454C-BA20-38357C16F3A4}" srcOrd="0" destOrd="0" presId="urn:microsoft.com/office/officeart/2005/8/layout/orgChart1"/>
    <dgm:cxn modelId="{E5BF7E67-37DC-455F-B979-EDD2F1A7A3C5}" type="presOf" srcId="{DA244476-68CF-4A63-AA11-B1B89E28A310}" destId="{E13F1230-BA35-45FF-9570-D66E0588F094}" srcOrd="1" destOrd="0" presId="urn:microsoft.com/office/officeart/2005/8/layout/orgChart1"/>
    <dgm:cxn modelId="{9BFA44AD-B73F-417E-A72F-304C825C32CB}" srcId="{1792E792-FF1C-4FFA-8731-6F3198CCD784}" destId="{7D61EA17-5B7A-42A9-989F-7F958C8F480D}" srcOrd="2" destOrd="0" parTransId="{3BE83C93-ABC6-4D00-9EFD-0C1708AA24CF}" sibTransId="{F045999A-4A38-462F-9573-C0CA80FFA0F2}"/>
    <dgm:cxn modelId="{732CE39C-D813-43DD-A0DD-718869A5077D}" type="presOf" srcId="{3BE83C93-ABC6-4D00-9EFD-0C1708AA24CF}" destId="{1E14BD51-0146-4A49-95BC-2D1699E7523E}" srcOrd="0" destOrd="0" presId="urn:microsoft.com/office/officeart/2005/8/layout/orgChart1"/>
    <dgm:cxn modelId="{48C945F6-82AC-4B2F-8295-F7287345DD56}" srcId="{A72EC672-F12A-4A6B-9A38-8D2B89EE5AB4}" destId="{DA244476-68CF-4A63-AA11-B1B89E28A310}" srcOrd="2" destOrd="0" parTransId="{FF9F889A-F193-49E0-944D-3A3A6A6A5791}" sibTransId="{ACA44930-F94F-4AA5-B01E-338642F84A1B}"/>
    <dgm:cxn modelId="{767CA58F-F7EC-4A46-B085-C6769BF8E3CE}" type="presOf" srcId="{6F4C7573-05EB-4762-B91C-609C33AE9568}" destId="{58746E66-D972-48A4-B08F-CC0222F26B7B}" srcOrd="0" destOrd="0" presId="urn:microsoft.com/office/officeart/2005/8/layout/orgChart1"/>
    <dgm:cxn modelId="{A86D6B90-9846-4C89-9827-270FCF97C0FA}" type="presOf" srcId="{6F4C7573-05EB-4762-B91C-609C33AE9568}" destId="{12AE0381-0404-480F-83F3-031E825ED106}" srcOrd="1" destOrd="0" presId="urn:microsoft.com/office/officeart/2005/8/layout/orgChart1"/>
    <dgm:cxn modelId="{86CF1EE3-B624-47C9-98B1-808E690BA232}" type="presOf" srcId="{4756710E-CB01-477B-BC24-C164B90546A5}" destId="{E45B018A-082F-4015-99EC-37E06BAB0EA5}" srcOrd="0" destOrd="0" presId="urn:microsoft.com/office/officeart/2005/8/layout/orgChart1"/>
    <dgm:cxn modelId="{2E1D88E9-923C-4BEA-A6D8-870E0C158076}" type="presOf" srcId="{73995180-D51E-4998-96DE-B11938C71CE3}" destId="{8D990234-A1E8-4430-AC7D-A611C4A02430}" srcOrd="0" destOrd="0" presId="urn:microsoft.com/office/officeart/2005/8/layout/orgChart1"/>
    <dgm:cxn modelId="{CB81397C-6EC2-46E9-84EC-4029E2C63549}" type="presOf" srcId="{94554548-13A3-46AC-A86C-EC79778823DD}" destId="{97EFA192-1431-4587-984F-830DD6CB4220}" srcOrd="0" destOrd="0" presId="urn:microsoft.com/office/officeart/2005/8/layout/orgChart1"/>
    <dgm:cxn modelId="{EFB8B4E2-CAED-4FD2-B9DE-174945C59563}" type="presOf" srcId="{1792E792-FF1C-4FFA-8731-6F3198CCD784}" destId="{47F33ED4-A254-4653-8E9F-49ED7225D19B}" srcOrd="0" destOrd="0" presId="urn:microsoft.com/office/officeart/2005/8/layout/orgChart1"/>
    <dgm:cxn modelId="{88C9FEA9-09C0-49C7-BF40-03031141E1DB}" type="presOf" srcId="{F0E68FD4-3166-4766-8C5F-630E3F97ED5E}" destId="{17102AF0-2334-489B-8183-922608167B90}" srcOrd="1" destOrd="0" presId="urn:microsoft.com/office/officeart/2005/8/layout/orgChart1"/>
    <dgm:cxn modelId="{CBC0150D-6BD2-4F74-BC4E-F86CDE4EEC79}" type="presOf" srcId="{DA244476-68CF-4A63-AA11-B1B89E28A310}" destId="{C099FD0D-09E3-44B8-AA04-E85ED538F7D9}" srcOrd="0" destOrd="0" presId="urn:microsoft.com/office/officeart/2005/8/layout/orgChart1"/>
    <dgm:cxn modelId="{9518B5AE-7474-4DA8-B8A1-9D7C533F2EEA}" type="presOf" srcId="{28FC41B9-3050-41FF-8BDF-921084C143DD}" destId="{3513D2B2-00B7-42C2-BD29-0493DE1B9094}" srcOrd="0" destOrd="0" presId="urn:microsoft.com/office/officeart/2005/8/layout/orgChart1"/>
    <dgm:cxn modelId="{5EF08DF2-ACF7-4880-BE90-282F5156449C}" srcId="{A72EC672-F12A-4A6B-9A38-8D2B89EE5AB4}" destId="{F0E68FD4-3166-4766-8C5F-630E3F97ED5E}" srcOrd="1" destOrd="0" parTransId="{94554548-13A3-46AC-A86C-EC79778823DD}" sibTransId="{03949F51-8D37-489D-A240-B5C599B27D40}"/>
    <dgm:cxn modelId="{09D8D2B2-21A2-4F08-A156-9F1DA38B0D70}" srcId="{BEE86CB0-2CEB-40ED-8022-94FE6533B544}" destId="{56133C8A-3C5A-4E49-9060-12C33474FA31}" srcOrd="2" destOrd="0" parTransId="{CF692FA6-5743-4942-9633-9DBFB1F42543}" sibTransId="{30908123-ACB8-4832-A113-D391750F4D1D}"/>
    <dgm:cxn modelId="{0CB1FCCA-0FC6-4A6D-8D4C-0684FCA47BDE}" type="presOf" srcId="{85FF3777-3733-4AB0-929E-C3D7761A3B09}" destId="{0F6F9443-4BFC-4721-8D46-004A0FEE7473}" srcOrd="0" destOrd="0" presId="urn:microsoft.com/office/officeart/2005/8/layout/orgChart1"/>
    <dgm:cxn modelId="{2AB8F53C-3A56-4998-8657-DFBB3B17C5EE}" type="presOf" srcId="{6A65C830-145C-4264-B385-F8815E5E226B}" destId="{D0A6A86D-5DCB-4EC2-B5B3-02B2EEEB34CB}" srcOrd="0" destOrd="0" presId="urn:microsoft.com/office/officeart/2005/8/layout/orgChart1"/>
    <dgm:cxn modelId="{D45AEC4A-0BDD-461E-AAD2-522EEB554E64}" type="presOf" srcId="{81E7084C-998E-4F1F-BEC5-C19557C3E11F}" destId="{42CE5C50-471B-4C2F-A932-83DB9B52D131}" srcOrd="1" destOrd="0" presId="urn:microsoft.com/office/officeart/2005/8/layout/orgChart1"/>
    <dgm:cxn modelId="{37901011-8A50-476F-BC61-DA8F0A1144A4}" srcId="{85FF3777-3733-4AB0-929E-C3D7761A3B09}" destId="{BEE86CB0-2CEB-40ED-8022-94FE6533B544}" srcOrd="0" destOrd="0" parTransId="{9FB996C9-D02E-4E31-8A3D-D21E649EE286}" sibTransId="{EC7865E7-C373-4053-923E-9E598F2B3003}"/>
    <dgm:cxn modelId="{984B90B0-2DF2-49D2-B9E3-871A4D6F5B1C}" type="presOf" srcId="{7D61EA17-5B7A-42A9-989F-7F958C8F480D}" destId="{B0C87C27-95FE-4ECC-AFB4-6EAF634BBA18}" srcOrd="1" destOrd="0" presId="urn:microsoft.com/office/officeart/2005/8/layout/orgChart1"/>
    <dgm:cxn modelId="{C45D7717-8DEB-43EB-8420-2FA008B66AAC}" type="presOf" srcId="{CF692FA6-5743-4942-9633-9DBFB1F42543}" destId="{15786F6E-095B-4381-9F72-0E9964EE6AD9}" srcOrd="0" destOrd="0" presId="urn:microsoft.com/office/officeart/2005/8/layout/orgChart1"/>
    <dgm:cxn modelId="{136261EA-FB8C-4B03-B911-963772BFD0B8}" type="presOf" srcId="{1792E792-FF1C-4FFA-8731-6F3198CCD784}" destId="{D5A7FB97-8DF4-4A94-BA4C-D7C21AA29DB9}" srcOrd="1" destOrd="0" presId="urn:microsoft.com/office/officeart/2005/8/layout/orgChart1"/>
    <dgm:cxn modelId="{510BEF72-6816-4E9F-83F9-968DFA48A7B7}" type="presOf" srcId="{BB355906-5A4F-4542-B1DB-278B09DB6A77}" destId="{6C81885D-3E56-42B5-916E-6CD0E28BB139}" srcOrd="0" destOrd="0" presId="urn:microsoft.com/office/officeart/2005/8/layout/orgChart1"/>
    <dgm:cxn modelId="{9C1C0ADF-7C8E-49CC-9049-C88D66344CA9}" type="presOf" srcId="{791998C8-7D68-4B8D-8829-908B8CDE838B}" destId="{633B6096-5F0A-4CB8-B981-AB2D97F0920D}" srcOrd="1" destOrd="0" presId="urn:microsoft.com/office/officeart/2005/8/layout/orgChart1"/>
    <dgm:cxn modelId="{607A1DDE-D6F7-41A7-B4B7-49E0161CC73A}" type="presOf" srcId="{A72EC672-F12A-4A6B-9A38-8D2B89EE5AB4}" destId="{75EF36B6-C874-48D9-AD48-F031F587BC6A}" srcOrd="1" destOrd="0" presId="urn:microsoft.com/office/officeart/2005/8/layout/orgChart1"/>
    <dgm:cxn modelId="{BE6AB8B5-62ED-46C4-8925-DBDAC39BF6EC}" srcId="{56133C8A-3C5A-4E49-9060-12C33474FA31}" destId="{861C9D54-B3AA-4D44-A37D-904F3D0E5D7A}" srcOrd="1" destOrd="0" parTransId="{BB355906-5A4F-4542-B1DB-278B09DB6A77}" sibTransId="{2C698FEE-DEEF-4166-97D5-24F74D0AC455}"/>
    <dgm:cxn modelId="{26914D49-5D7E-44EA-B244-854C37FB16EA}" srcId="{56133C8A-3C5A-4E49-9060-12C33474FA31}" destId="{A72EC672-F12A-4A6B-9A38-8D2B89EE5AB4}" srcOrd="0" destOrd="0" parTransId="{AB9669CF-1FFC-4B14-8755-925524664453}" sibTransId="{39AD3319-5316-4F94-8CED-D7D85ADC1002}"/>
    <dgm:cxn modelId="{E3FB543A-A3E3-4538-BE93-533993FF474E}" type="presOf" srcId="{97426DFF-EDDA-4006-BD57-33D1392A863E}" destId="{CA9BDFA7-894E-4E56-AD40-F9B6084AB641}" srcOrd="0" destOrd="0" presId="urn:microsoft.com/office/officeart/2005/8/layout/orgChart1"/>
    <dgm:cxn modelId="{CAC98DB6-6194-48AC-8710-C4814DA7D2D5}" type="presOf" srcId="{97426DFF-EDDA-4006-BD57-33D1392A863E}" destId="{EB3971E5-BBCE-4F17-B614-4E3DDA75F970}" srcOrd="1" destOrd="0" presId="urn:microsoft.com/office/officeart/2005/8/layout/orgChart1"/>
    <dgm:cxn modelId="{27E66405-6E74-4F42-8923-615A96D0D24F}" srcId="{A72EC672-F12A-4A6B-9A38-8D2B89EE5AB4}" destId="{97426DFF-EDDA-4006-BD57-33D1392A863E}" srcOrd="3" destOrd="0" parTransId="{28FC41B9-3050-41FF-8BDF-921084C143DD}" sibTransId="{329502C8-6154-45BC-AC09-8424D5CB2545}"/>
    <dgm:cxn modelId="{C2B540AE-336E-4D09-9C46-654CE45447CA}" type="presOf" srcId="{861C9D54-B3AA-4D44-A37D-904F3D0E5D7A}" destId="{113B1017-31E6-434D-A4B3-6F63BFE52702}" srcOrd="0" destOrd="0" presId="urn:microsoft.com/office/officeart/2005/8/layout/orgChart1"/>
    <dgm:cxn modelId="{EE2FA54D-3516-4B08-B415-D07F7EE8E71A}" type="presOf" srcId="{1302BC97-8C91-437B-A9D1-F341562A2552}" destId="{DEC79810-66D0-41EF-A98A-17B83EE49D65}" srcOrd="0" destOrd="0" presId="urn:microsoft.com/office/officeart/2005/8/layout/orgChart1"/>
    <dgm:cxn modelId="{72FA0715-13BC-43E1-B602-33DCED624C1A}" srcId="{1792E792-FF1C-4FFA-8731-6F3198CCD784}" destId="{791998C8-7D68-4B8D-8829-908B8CDE838B}" srcOrd="1" destOrd="0" parTransId="{4756710E-CB01-477B-BC24-C164B90546A5}" sibTransId="{74C53D7E-EFAE-4E7B-8C4E-3C037305D338}"/>
    <dgm:cxn modelId="{8934EFDE-426C-4EBB-992B-44F9DF9B5394}" type="presOf" srcId="{791998C8-7D68-4B8D-8829-908B8CDE838B}" destId="{8E28762D-9725-4207-83B6-77C9F202048A}" srcOrd="0" destOrd="0" presId="urn:microsoft.com/office/officeart/2005/8/layout/orgChart1"/>
    <dgm:cxn modelId="{F95BB551-BDD6-4BC1-9E43-DDC0218E2D5C}" srcId="{BEE86CB0-2CEB-40ED-8022-94FE6533B544}" destId="{1792E792-FF1C-4FFA-8731-6F3198CCD784}" srcOrd="1" destOrd="0" parTransId="{6A65C830-145C-4264-B385-F8815E5E226B}" sibTransId="{B0431742-04DD-481E-B67B-D0ABD11F8538}"/>
    <dgm:cxn modelId="{D158DE6E-61A1-4C19-88AA-33434EA99066}" type="presOf" srcId="{81E7084C-998E-4F1F-BEC5-C19557C3E11F}" destId="{881E20A6-BB03-4510-80CF-66C4F40D5D93}" srcOrd="0" destOrd="0" presId="urn:microsoft.com/office/officeart/2005/8/layout/orgChart1"/>
    <dgm:cxn modelId="{1E9E0D0C-9012-4CDE-B979-4E433973CC6C}" type="presOf" srcId="{A72EC672-F12A-4A6B-9A38-8D2B89EE5AB4}" destId="{548BB9AB-9C0E-45CA-82E5-565CEF1E2E1E}" srcOrd="0" destOrd="0" presId="urn:microsoft.com/office/officeart/2005/8/layout/orgChart1"/>
    <dgm:cxn modelId="{FBC40DBB-9853-4EF2-AAB1-2AA2F3D0B832}" type="presOf" srcId="{56133C8A-3C5A-4E49-9060-12C33474FA31}" destId="{066FE343-73DE-4B3D-8177-8E389155763D}" srcOrd="1" destOrd="0" presId="urn:microsoft.com/office/officeart/2005/8/layout/orgChart1"/>
    <dgm:cxn modelId="{FBD2DCA9-ABEA-48A8-8DD2-D617597AF438}" srcId="{A72EC672-F12A-4A6B-9A38-8D2B89EE5AB4}" destId="{FF625D29-F941-46DA-9361-C2F3F6276089}" srcOrd="0" destOrd="0" parTransId="{1302BC97-8C91-437B-A9D1-F341562A2552}" sibTransId="{66A49550-1CE3-4727-AF2A-111683BF6749}"/>
    <dgm:cxn modelId="{74F1BE32-642E-4ADC-BE3A-DEC64429868C}" type="presOf" srcId="{BEE86CB0-2CEB-40ED-8022-94FE6533B544}" destId="{E735C0A1-E9F7-4022-A22F-EC149806E600}" srcOrd="1" destOrd="0" presId="urn:microsoft.com/office/officeart/2005/8/layout/orgChart1"/>
    <dgm:cxn modelId="{F4930815-FEBC-4E42-A35A-41FD8845C01A}" srcId="{1792E792-FF1C-4FFA-8731-6F3198CCD784}" destId="{6F4C7573-05EB-4762-B91C-609C33AE9568}" srcOrd="0" destOrd="0" parTransId="{FA4E8239-3225-40BC-8D99-342372B372EB}" sibTransId="{9E75105A-08A8-4681-B366-11848F5ECD5A}"/>
    <dgm:cxn modelId="{75AB88D9-D330-4D67-9754-0446A28306B9}" type="presOf" srcId="{BEE86CB0-2CEB-40ED-8022-94FE6533B544}" destId="{26645E6E-E5DC-4A87-8B62-953117AC65D4}" srcOrd="0" destOrd="0" presId="urn:microsoft.com/office/officeart/2005/8/layout/orgChart1"/>
    <dgm:cxn modelId="{EFE85A90-B550-4852-8029-31929C07E388}" type="presOf" srcId="{FA4E8239-3225-40BC-8D99-342372B372EB}" destId="{474ECB81-0051-4062-828D-0F3AB98FD14D}" srcOrd="0" destOrd="0" presId="urn:microsoft.com/office/officeart/2005/8/layout/orgChart1"/>
    <dgm:cxn modelId="{2FF42E6E-2127-4BE5-B0B2-4FB7FD1EE9EB}" type="presParOf" srcId="{0F6F9443-4BFC-4721-8D46-004A0FEE7473}" destId="{8416C2CA-3A3F-48FC-8BC3-45ABE04EE4A2}" srcOrd="0" destOrd="0" presId="urn:microsoft.com/office/officeart/2005/8/layout/orgChart1"/>
    <dgm:cxn modelId="{24EABD3D-66A0-4223-B7FB-A6C90065C080}" type="presParOf" srcId="{8416C2CA-3A3F-48FC-8BC3-45ABE04EE4A2}" destId="{C52E7CDA-3C17-45B6-9618-534FB3BAD7C7}" srcOrd="0" destOrd="0" presId="urn:microsoft.com/office/officeart/2005/8/layout/orgChart1"/>
    <dgm:cxn modelId="{AAE12039-3FD5-417F-833C-842DCC929CEB}" type="presParOf" srcId="{C52E7CDA-3C17-45B6-9618-534FB3BAD7C7}" destId="{26645E6E-E5DC-4A87-8B62-953117AC65D4}" srcOrd="0" destOrd="0" presId="urn:microsoft.com/office/officeart/2005/8/layout/orgChart1"/>
    <dgm:cxn modelId="{A5D42941-012B-4178-9315-D324CA1DFF36}" type="presParOf" srcId="{C52E7CDA-3C17-45B6-9618-534FB3BAD7C7}" destId="{E735C0A1-E9F7-4022-A22F-EC149806E600}" srcOrd="1" destOrd="0" presId="urn:microsoft.com/office/officeart/2005/8/layout/orgChart1"/>
    <dgm:cxn modelId="{FEBA8176-C0EE-477D-AF96-A47CC63C1576}" type="presParOf" srcId="{8416C2CA-3A3F-48FC-8BC3-45ABE04EE4A2}" destId="{D3DDFFF9-A930-481A-8130-8FB69717FCC5}" srcOrd="1" destOrd="0" presId="urn:microsoft.com/office/officeart/2005/8/layout/orgChart1"/>
    <dgm:cxn modelId="{A667A703-2130-40DC-96B7-1DA8FD83E3FD}" type="presParOf" srcId="{D3DDFFF9-A930-481A-8130-8FB69717FCC5}" destId="{D0A6A86D-5DCB-4EC2-B5B3-02B2EEEB34CB}" srcOrd="0" destOrd="0" presId="urn:microsoft.com/office/officeart/2005/8/layout/orgChart1"/>
    <dgm:cxn modelId="{CDF02D45-E21E-4099-923B-42C46B1E51E8}" type="presParOf" srcId="{D3DDFFF9-A930-481A-8130-8FB69717FCC5}" destId="{FDFA8D16-E80F-47D9-ACAC-2F30E716D2FA}" srcOrd="1" destOrd="0" presId="urn:microsoft.com/office/officeart/2005/8/layout/orgChart1"/>
    <dgm:cxn modelId="{BAD9C694-E1A3-40BA-85BC-A7C2AA6EC205}" type="presParOf" srcId="{FDFA8D16-E80F-47D9-ACAC-2F30E716D2FA}" destId="{208771FF-AC06-4DDC-951E-2B09DA5D25D5}" srcOrd="0" destOrd="0" presId="urn:microsoft.com/office/officeart/2005/8/layout/orgChart1"/>
    <dgm:cxn modelId="{90F57FC3-5C8E-4AD4-8EFC-C111F677E45D}" type="presParOf" srcId="{208771FF-AC06-4DDC-951E-2B09DA5D25D5}" destId="{47F33ED4-A254-4653-8E9F-49ED7225D19B}" srcOrd="0" destOrd="0" presId="urn:microsoft.com/office/officeart/2005/8/layout/orgChart1"/>
    <dgm:cxn modelId="{CE958A97-538C-4BD4-AB0A-AD4B234DAF2E}" type="presParOf" srcId="{208771FF-AC06-4DDC-951E-2B09DA5D25D5}" destId="{D5A7FB97-8DF4-4A94-BA4C-D7C21AA29DB9}" srcOrd="1" destOrd="0" presId="urn:microsoft.com/office/officeart/2005/8/layout/orgChart1"/>
    <dgm:cxn modelId="{AD197FEB-3158-4656-A957-4C2354B469EE}" type="presParOf" srcId="{FDFA8D16-E80F-47D9-ACAC-2F30E716D2FA}" destId="{C7196FB8-A5AD-4D7B-BCD9-E5AF9F494257}" srcOrd="1" destOrd="0" presId="urn:microsoft.com/office/officeart/2005/8/layout/orgChart1"/>
    <dgm:cxn modelId="{24FF122D-3C8F-494B-9384-DEB1064DD775}" type="presParOf" srcId="{C7196FB8-A5AD-4D7B-BCD9-E5AF9F494257}" destId="{474ECB81-0051-4062-828D-0F3AB98FD14D}" srcOrd="0" destOrd="0" presId="urn:microsoft.com/office/officeart/2005/8/layout/orgChart1"/>
    <dgm:cxn modelId="{938B48EC-6E40-46FA-B09D-02CED59D8C28}" type="presParOf" srcId="{C7196FB8-A5AD-4D7B-BCD9-E5AF9F494257}" destId="{385F2947-F0A3-4D46-8E33-2D267BAF609E}" srcOrd="1" destOrd="0" presId="urn:microsoft.com/office/officeart/2005/8/layout/orgChart1"/>
    <dgm:cxn modelId="{939C22C2-1B3D-4226-932E-3FE8DA1BE1E4}" type="presParOf" srcId="{385F2947-F0A3-4D46-8E33-2D267BAF609E}" destId="{4170D780-EB19-4D96-8EAF-74843071C424}" srcOrd="0" destOrd="0" presId="urn:microsoft.com/office/officeart/2005/8/layout/orgChart1"/>
    <dgm:cxn modelId="{278AA7E8-13C6-46FA-9650-588EBBDF27FB}" type="presParOf" srcId="{4170D780-EB19-4D96-8EAF-74843071C424}" destId="{58746E66-D972-48A4-B08F-CC0222F26B7B}" srcOrd="0" destOrd="0" presId="urn:microsoft.com/office/officeart/2005/8/layout/orgChart1"/>
    <dgm:cxn modelId="{77C015D0-3066-4B39-B2C2-A2EB308B194F}" type="presParOf" srcId="{4170D780-EB19-4D96-8EAF-74843071C424}" destId="{12AE0381-0404-480F-83F3-031E825ED106}" srcOrd="1" destOrd="0" presId="urn:microsoft.com/office/officeart/2005/8/layout/orgChart1"/>
    <dgm:cxn modelId="{F88E14A5-30BB-4DAE-8CC8-E7783F258564}" type="presParOf" srcId="{385F2947-F0A3-4D46-8E33-2D267BAF609E}" destId="{075ACC79-67A0-4833-A209-B90FA56ECE08}" srcOrd="1" destOrd="0" presId="urn:microsoft.com/office/officeart/2005/8/layout/orgChart1"/>
    <dgm:cxn modelId="{FEFCEA19-86A0-4108-8241-1165A9E8ED29}" type="presParOf" srcId="{385F2947-F0A3-4D46-8E33-2D267BAF609E}" destId="{BDB35B61-EE96-40A5-AB39-AB1AB91165DF}" srcOrd="2" destOrd="0" presId="urn:microsoft.com/office/officeart/2005/8/layout/orgChart1"/>
    <dgm:cxn modelId="{18A24E00-86E5-4793-893D-482E37E2DE28}" type="presParOf" srcId="{C7196FB8-A5AD-4D7B-BCD9-E5AF9F494257}" destId="{E45B018A-082F-4015-99EC-37E06BAB0EA5}" srcOrd="2" destOrd="0" presId="urn:microsoft.com/office/officeart/2005/8/layout/orgChart1"/>
    <dgm:cxn modelId="{056898FA-6A52-45D7-9EC4-00E1095B0A2B}" type="presParOf" srcId="{C7196FB8-A5AD-4D7B-BCD9-E5AF9F494257}" destId="{5EED1E99-6844-4D2B-9C69-EAA3934C9037}" srcOrd="3" destOrd="0" presId="urn:microsoft.com/office/officeart/2005/8/layout/orgChart1"/>
    <dgm:cxn modelId="{04465774-A09E-408C-9E51-65B3C801B827}" type="presParOf" srcId="{5EED1E99-6844-4D2B-9C69-EAA3934C9037}" destId="{7073543B-DF4D-443C-8C8E-F036339946B3}" srcOrd="0" destOrd="0" presId="urn:microsoft.com/office/officeart/2005/8/layout/orgChart1"/>
    <dgm:cxn modelId="{31E143CF-2F1A-4D87-8353-4C2928DE63F3}" type="presParOf" srcId="{7073543B-DF4D-443C-8C8E-F036339946B3}" destId="{8E28762D-9725-4207-83B6-77C9F202048A}" srcOrd="0" destOrd="0" presId="urn:microsoft.com/office/officeart/2005/8/layout/orgChart1"/>
    <dgm:cxn modelId="{2CED7321-D83E-4C45-AE5F-97F4B0112110}" type="presParOf" srcId="{7073543B-DF4D-443C-8C8E-F036339946B3}" destId="{633B6096-5F0A-4CB8-B981-AB2D97F0920D}" srcOrd="1" destOrd="0" presId="urn:microsoft.com/office/officeart/2005/8/layout/orgChart1"/>
    <dgm:cxn modelId="{30B14425-09C6-4F2B-AC1A-BDE24C73064A}" type="presParOf" srcId="{5EED1E99-6844-4D2B-9C69-EAA3934C9037}" destId="{0202A0B9-8B41-48B2-AA3B-B4CC613EE989}" srcOrd="1" destOrd="0" presId="urn:microsoft.com/office/officeart/2005/8/layout/orgChart1"/>
    <dgm:cxn modelId="{DD21791A-496A-44F6-942A-F6406D68D450}" type="presParOf" srcId="{5EED1E99-6844-4D2B-9C69-EAA3934C9037}" destId="{CE15ED0F-B067-401D-B2E7-6E46FE65B752}" srcOrd="2" destOrd="0" presId="urn:microsoft.com/office/officeart/2005/8/layout/orgChart1"/>
    <dgm:cxn modelId="{BA681055-8BBB-44F8-BD99-BE53AC6CC455}" type="presParOf" srcId="{FDFA8D16-E80F-47D9-ACAC-2F30E716D2FA}" destId="{4DD37270-21AC-42BC-83BE-FC2D93758072}" srcOrd="2" destOrd="0" presId="urn:microsoft.com/office/officeart/2005/8/layout/orgChart1"/>
    <dgm:cxn modelId="{237EEBCD-C07B-46C2-BE7E-4CC162D6105F}" type="presParOf" srcId="{4DD37270-21AC-42BC-83BE-FC2D93758072}" destId="{1E14BD51-0146-4A49-95BC-2D1699E7523E}" srcOrd="0" destOrd="0" presId="urn:microsoft.com/office/officeart/2005/8/layout/orgChart1"/>
    <dgm:cxn modelId="{9786EE4A-8C76-414F-8B91-48BF56DDC4CE}" type="presParOf" srcId="{4DD37270-21AC-42BC-83BE-FC2D93758072}" destId="{0983B71F-58EE-4E9A-B261-B604D4B01E66}" srcOrd="1" destOrd="0" presId="urn:microsoft.com/office/officeart/2005/8/layout/orgChart1"/>
    <dgm:cxn modelId="{C28513DE-F371-44A8-B295-ACD9E52E57DF}" type="presParOf" srcId="{0983B71F-58EE-4E9A-B261-B604D4B01E66}" destId="{5737764F-A14A-40D5-82C8-875E0D015F8C}" srcOrd="0" destOrd="0" presId="urn:microsoft.com/office/officeart/2005/8/layout/orgChart1"/>
    <dgm:cxn modelId="{92E904EF-C36C-482C-ACA8-0CCDCDD689C8}" type="presParOf" srcId="{5737764F-A14A-40D5-82C8-875E0D015F8C}" destId="{A2151578-5548-4FBE-9D9D-A183EC48F895}" srcOrd="0" destOrd="0" presId="urn:microsoft.com/office/officeart/2005/8/layout/orgChart1"/>
    <dgm:cxn modelId="{8CA48D75-0C4C-4A4A-9B0A-8B5E0AEE75AE}" type="presParOf" srcId="{5737764F-A14A-40D5-82C8-875E0D015F8C}" destId="{B0C87C27-95FE-4ECC-AFB4-6EAF634BBA18}" srcOrd="1" destOrd="0" presId="urn:microsoft.com/office/officeart/2005/8/layout/orgChart1"/>
    <dgm:cxn modelId="{230EC5D0-3C29-44A0-AE7E-361DAEE5B75A}" type="presParOf" srcId="{0983B71F-58EE-4E9A-B261-B604D4B01E66}" destId="{FA0FB5AB-B64A-4BBA-977E-E6463C129997}" srcOrd="1" destOrd="0" presId="urn:microsoft.com/office/officeart/2005/8/layout/orgChart1"/>
    <dgm:cxn modelId="{12EEEA56-C7B1-42F7-B413-EBFFA0FB987E}" type="presParOf" srcId="{0983B71F-58EE-4E9A-B261-B604D4B01E66}" destId="{9D49B7D6-850C-4481-B281-174D1D8F7DE3}" srcOrd="2" destOrd="0" presId="urn:microsoft.com/office/officeart/2005/8/layout/orgChart1"/>
    <dgm:cxn modelId="{4B3ECD02-6676-484B-A92B-73B65AFDD09D}" type="presParOf" srcId="{D3DDFFF9-A930-481A-8130-8FB69717FCC5}" destId="{15786F6E-095B-4381-9F72-0E9964EE6AD9}" srcOrd="2" destOrd="0" presId="urn:microsoft.com/office/officeart/2005/8/layout/orgChart1"/>
    <dgm:cxn modelId="{6BB31BA4-5977-4532-9C6A-1FA0153C24BE}" type="presParOf" srcId="{D3DDFFF9-A930-481A-8130-8FB69717FCC5}" destId="{9E6FD1F4-03D9-4FF9-857A-003CDA2E6EC9}" srcOrd="3" destOrd="0" presId="urn:microsoft.com/office/officeart/2005/8/layout/orgChart1"/>
    <dgm:cxn modelId="{914AFF57-8572-4ECA-A83E-F544C28CB451}" type="presParOf" srcId="{9E6FD1F4-03D9-4FF9-857A-003CDA2E6EC9}" destId="{F3FFC87D-B00A-4C2C-86BC-28CDB7A54B4B}" srcOrd="0" destOrd="0" presId="urn:microsoft.com/office/officeart/2005/8/layout/orgChart1"/>
    <dgm:cxn modelId="{9BF3A8F1-427F-4D6D-9629-E9D2374178EC}" type="presParOf" srcId="{F3FFC87D-B00A-4C2C-86BC-28CDB7A54B4B}" destId="{7E269E98-0CD6-4250-880E-24951B70636F}" srcOrd="0" destOrd="0" presId="urn:microsoft.com/office/officeart/2005/8/layout/orgChart1"/>
    <dgm:cxn modelId="{C4CC80AA-2FA7-4626-86D0-EE4282FE42DC}" type="presParOf" srcId="{F3FFC87D-B00A-4C2C-86BC-28CDB7A54B4B}" destId="{066FE343-73DE-4B3D-8177-8E389155763D}" srcOrd="1" destOrd="0" presId="urn:microsoft.com/office/officeart/2005/8/layout/orgChart1"/>
    <dgm:cxn modelId="{ADF48066-A07F-4300-BFD9-23D3A8534C90}" type="presParOf" srcId="{9E6FD1F4-03D9-4FF9-857A-003CDA2E6EC9}" destId="{2EC647C6-A9B9-442C-8093-E98AFF4CAAB2}" srcOrd="1" destOrd="0" presId="urn:microsoft.com/office/officeart/2005/8/layout/orgChart1"/>
    <dgm:cxn modelId="{49C77D71-CF32-4783-9AFB-522F43834143}" type="presParOf" srcId="{2EC647C6-A9B9-442C-8093-E98AFF4CAAB2}" destId="{37E235C9-93E2-414C-9C78-9B872D519F11}" srcOrd="0" destOrd="0" presId="urn:microsoft.com/office/officeart/2005/8/layout/orgChart1"/>
    <dgm:cxn modelId="{7F2136F9-8867-4BC8-A26D-E0A501539C33}" type="presParOf" srcId="{2EC647C6-A9B9-442C-8093-E98AFF4CAAB2}" destId="{8D9E5B36-6F43-4D54-B8FC-4D7B66AA4EB3}" srcOrd="1" destOrd="0" presId="urn:microsoft.com/office/officeart/2005/8/layout/orgChart1"/>
    <dgm:cxn modelId="{9922234E-56F3-42EB-9565-DB7E89DBF906}" type="presParOf" srcId="{8D9E5B36-6F43-4D54-B8FC-4D7B66AA4EB3}" destId="{73DEC6A6-3110-44C8-8C04-23974DBE75D3}" srcOrd="0" destOrd="0" presId="urn:microsoft.com/office/officeart/2005/8/layout/orgChart1"/>
    <dgm:cxn modelId="{1C5D62DB-B2FD-4ED3-B70E-C94C1456252D}" type="presParOf" srcId="{73DEC6A6-3110-44C8-8C04-23974DBE75D3}" destId="{548BB9AB-9C0E-45CA-82E5-565CEF1E2E1E}" srcOrd="0" destOrd="0" presId="urn:microsoft.com/office/officeart/2005/8/layout/orgChart1"/>
    <dgm:cxn modelId="{5DDC7837-830C-4AD4-889D-D525398F461D}" type="presParOf" srcId="{73DEC6A6-3110-44C8-8C04-23974DBE75D3}" destId="{75EF36B6-C874-48D9-AD48-F031F587BC6A}" srcOrd="1" destOrd="0" presId="urn:microsoft.com/office/officeart/2005/8/layout/orgChart1"/>
    <dgm:cxn modelId="{BBD0644B-3C38-49F5-A677-8DF866F65179}" type="presParOf" srcId="{8D9E5B36-6F43-4D54-B8FC-4D7B66AA4EB3}" destId="{97D1E979-3AA6-4AFB-8963-CEF59D1736A5}" srcOrd="1" destOrd="0" presId="urn:microsoft.com/office/officeart/2005/8/layout/orgChart1"/>
    <dgm:cxn modelId="{92612E28-8527-4398-BA77-7227DCABEC67}" type="presParOf" srcId="{8D9E5B36-6F43-4D54-B8FC-4D7B66AA4EB3}" destId="{852768A7-A310-4049-AC81-782948DDC206}" srcOrd="2" destOrd="0" presId="urn:microsoft.com/office/officeart/2005/8/layout/orgChart1"/>
    <dgm:cxn modelId="{F6C42BCD-1CB2-429C-99B1-119794B8B706}" type="presParOf" srcId="{852768A7-A310-4049-AC81-782948DDC206}" destId="{DEC79810-66D0-41EF-A98A-17B83EE49D65}" srcOrd="0" destOrd="0" presId="urn:microsoft.com/office/officeart/2005/8/layout/orgChart1"/>
    <dgm:cxn modelId="{39567842-6D93-4025-925E-857B4DDC814C}" type="presParOf" srcId="{852768A7-A310-4049-AC81-782948DDC206}" destId="{6186BA36-9E24-4B8F-BC4D-EAE280E85B65}" srcOrd="1" destOrd="0" presId="urn:microsoft.com/office/officeart/2005/8/layout/orgChart1"/>
    <dgm:cxn modelId="{35FAF6DC-3AAF-4840-AA4A-FCB679838ADD}" type="presParOf" srcId="{6186BA36-9E24-4B8F-BC4D-EAE280E85B65}" destId="{E9EEB187-9FD6-4D6F-B1E4-729354C48FAA}" srcOrd="0" destOrd="0" presId="urn:microsoft.com/office/officeart/2005/8/layout/orgChart1"/>
    <dgm:cxn modelId="{77D5FB2B-0AE7-486A-A622-439D3BA1A552}" type="presParOf" srcId="{E9EEB187-9FD6-4D6F-B1E4-729354C48FAA}" destId="{E76E8974-0B2C-41C6-B7D7-E55F3AC90328}" srcOrd="0" destOrd="0" presId="urn:microsoft.com/office/officeart/2005/8/layout/orgChart1"/>
    <dgm:cxn modelId="{0684AE2F-ADD7-47E3-BBA8-EC0BDA255B68}" type="presParOf" srcId="{E9EEB187-9FD6-4D6F-B1E4-729354C48FAA}" destId="{3D486A4F-89E9-4E5A-BC88-9750DD931983}" srcOrd="1" destOrd="0" presId="urn:microsoft.com/office/officeart/2005/8/layout/orgChart1"/>
    <dgm:cxn modelId="{C225D109-B8C6-4A06-A1DF-63BE4BE834D7}" type="presParOf" srcId="{6186BA36-9E24-4B8F-BC4D-EAE280E85B65}" destId="{8013B804-EFE7-4E07-BCE2-78C21F6B10FE}" srcOrd="1" destOrd="0" presId="urn:microsoft.com/office/officeart/2005/8/layout/orgChart1"/>
    <dgm:cxn modelId="{4079DBF0-27C7-425E-9859-EDB4AB648AF1}" type="presParOf" srcId="{6186BA36-9E24-4B8F-BC4D-EAE280E85B65}" destId="{0C1B0258-B965-4B9F-82B8-57027AD08022}" srcOrd="2" destOrd="0" presId="urn:microsoft.com/office/officeart/2005/8/layout/orgChart1"/>
    <dgm:cxn modelId="{9471010B-89FA-4044-9D19-7FFB653DFF6B}" type="presParOf" srcId="{852768A7-A310-4049-AC81-782948DDC206}" destId="{97EFA192-1431-4587-984F-830DD6CB4220}" srcOrd="2" destOrd="0" presId="urn:microsoft.com/office/officeart/2005/8/layout/orgChart1"/>
    <dgm:cxn modelId="{6297B9B7-EE4A-4823-A9F4-9488A83AB689}" type="presParOf" srcId="{852768A7-A310-4049-AC81-782948DDC206}" destId="{54A79739-3558-4555-BDBE-E1F027025CBF}" srcOrd="3" destOrd="0" presId="urn:microsoft.com/office/officeart/2005/8/layout/orgChart1"/>
    <dgm:cxn modelId="{0BBD5333-9A92-4AF2-A3BC-6375EF303C0F}" type="presParOf" srcId="{54A79739-3558-4555-BDBE-E1F027025CBF}" destId="{B143F6C9-55C8-40D4-AA0E-65D017CA9F60}" srcOrd="0" destOrd="0" presId="urn:microsoft.com/office/officeart/2005/8/layout/orgChart1"/>
    <dgm:cxn modelId="{F0E4BCA7-AD57-42C8-94A3-6A5CF475C5C0}" type="presParOf" srcId="{B143F6C9-55C8-40D4-AA0E-65D017CA9F60}" destId="{53DEFC99-AE4E-4AA3-97CC-1F846323B031}" srcOrd="0" destOrd="0" presId="urn:microsoft.com/office/officeart/2005/8/layout/orgChart1"/>
    <dgm:cxn modelId="{C7828A6E-0279-49D5-AE30-1D2E2E474169}" type="presParOf" srcId="{B143F6C9-55C8-40D4-AA0E-65D017CA9F60}" destId="{17102AF0-2334-489B-8183-922608167B90}" srcOrd="1" destOrd="0" presId="urn:microsoft.com/office/officeart/2005/8/layout/orgChart1"/>
    <dgm:cxn modelId="{B4E35170-3981-4957-AC99-BD8E27B9DDA2}" type="presParOf" srcId="{54A79739-3558-4555-BDBE-E1F027025CBF}" destId="{2DE7D05F-5A57-472F-9C71-D7897BB96F13}" srcOrd="1" destOrd="0" presId="urn:microsoft.com/office/officeart/2005/8/layout/orgChart1"/>
    <dgm:cxn modelId="{DDB7D4D6-0F0A-41B7-9DFE-ED0A586DB06E}" type="presParOf" srcId="{54A79739-3558-4555-BDBE-E1F027025CBF}" destId="{3466052D-E29C-4803-B6BF-CE8BB60C4149}" srcOrd="2" destOrd="0" presId="urn:microsoft.com/office/officeart/2005/8/layout/orgChart1"/>
    <dgm:cxn modelId="{6933B8F3-0499-4639-9321-B5EFBC7A0EDA}" type="presParOf" srcId="{852768A7-A310-4049-AC81-782948DDC206}" destId="{EC9F09B5-1639-454C-BA20-38357C16F3A4}" srcOrd="4" destOrd="0" presId="urn:microsoft.com/office/officeart/2005/8/layout/orgChart1"/>
    <dgm:cxn modelId="{BA3B70E3-9047-43E1-9FAE-F2DB9E189F14}" type="presParOf" srcId="{852768A7-A310-4049-AC81-782948DDC206}" destId="{284A0C10-47F1-4334-97BE-54B1C2ABD00A}" srcOrd="5" destOrd="0" presId="urn:microsoft.com/office/officeart/2005/8/layout/orgChart1"/>
    <dgm:cxn modelId="{C44B1DD4-D360-475F-BA50-796C737C1A4C}" type="presParOf" srcId="{284A0C10-47F1-4334-97BE-54B1C2ABD00A}" destId="{3366654C-5DFB-4989-96D3-2C800BE8CAF4}" srcOrd="0" destOrd="0" presId="urn:microsoft.com/office/officeart/2005/8/layout/orgChart1"/>
    <dgm:cxn modelId="{295CAECD-7C67-479E-969F-56D1F1D6BC47}" type="presParOf" srcId="{3366654C-5DFB-4989-96D3-2C800BE8CAF4}" destId="{C099FD0D-09E3-44B8-AA04-E85ED538F7D9}" srcOrd="0" destOrd="0" presId="urn:microsoft.com/office/officeart/2005/8/layout/orgChart1"/>
    <dgm:cxn modelId="{36C1C264-D9C8-4364-98F2-9DF243F8D189}" type="presParOf" srcId="{3366654C-5DFB-4989-96D3-2C800BE8CAF4}" destId="{E13F1230-BA35-45FF-9570-D66E0588F094}" srcOrd="1" destOrd="0" presId="urn:microsoft.com/office/officeart/2005/8/layout/orgChart1"/>
    <dgm:cxn modelId="{01830FB6-0DE7-41EB-87C0-7158A487875D}" type="presParOf" srcId="{284A0C10-47F1-4334-97BE-54B1C2ABD00A}" destId="{4618A3CA-BEB5-4202-B8D8-C2EE0C622C3D}" srcOrd="1" destOrd="0" presId="urn:microsoft.com/office/officeart/2005/8/layout/orgChart1"/>
    <dgm:cxn modelId="{2A57D2FC-DD56-4EF1-81FE-40E8C77C1AFC}" type="presParOf" srcId="{284A0C10-47F1-4334-97BE-54B1C2ABD00A}" destId="{B73559A3-3852-4338-A267-D5F1490D8E65}" srcOrd="2" destOrd="0" presId="urn:microsoft.com/office/officeart/2005/8/layout/orgChart1"/>
    <dgm:cxn modelId="{E24BB1D4-5271-4E13-8352-0AA50C9BE64C}" type="presParOf" srcId="{852768A7-A310-4049-AC81-782948DDC206}" destId="{3513D2B2-00B7-42C2-BD29-0493DE1B9094}" srcOrd="6" destOrd="0" presId="urn:microsoft.com/office/officeart/2005/8/layout/orgChart1"/>
    <dgm:cxn modelId="{BED34315-B78B-4C99-BC56-E2F78EB9EC31}" type="presParOf" srcId="{852768A7-A310-4049-AC81-782948DDC206}" destId="{9502CE0E-00E6-4642-91BE-65D625E6A0F7}" srcOrd="7" destOrd="0" presId="urn:microsoft.com/office/officeart/2005/8/layout/orgChart1"/>
    <dgm:cxn modelId="{747C671C-D293-47A4-B234-610495CD27B7}" type="presParOf" srcId="{9502CE0E-00E6-4642-91BE-65D625E6A0F7}" destId="{5EA0636C-F8DE-45FC-83FC-323B288674FF}" srcOrd="0" destOrd="0" presId="urn:microsoft.com/office/officeart/2005/8/layout/orgChart1"/>
    <dgm:cxn modelId="{C98501FE-CFF2-4DBB-8B06-D1F606A72D3B}" type="presParOf" srcId="{5EA0636C-F8DE-45FC-83FC-323B288674FF}" destId="{CA9BDFA7-894E-4E56-AD40-F9B6084AB641}" srcOrd="0" destOrd="0" presId="urn:microsoft.com/office/officeart/2005/8/layout/orgChart1"/>
    <dgm:cxn modelId="{EB3A7649-9868-4918-8E78-DC7D59A855EB}" type="presParOf" srcId="{5EA0636C-F8DE-45FC-83FC-323B288674FF}" destId="{EB3971E5-BBCE-4F17-B614-4E3DDA75F970}" srcOrd="1" destOrd="0" presId="urn:microsoft.com/office/officeart/2005/8/layout/orgChart1"/>
    <dgm:cxn modelId="{FBE39E3B-674F-43F9-95C0-1B222971FE51}" type="presParOf" srcId="{9502CE0E-00E6-4642-91BE-65D625E6A0F7}" destId="{1489C387-49D1-4291-87AE-C3231C135754}" srcOrd="1" destOrd="0" presId="urn:microsoft.com/office/officeart/2005/8/layout/orgChart1"/>
    <dgm:cxn modelId="{AC253819-9FAC-48B5-BEC5-CF2C9B4987AE}" type="presParOf" srcId="{9502CE0E-00E6-4642-91BE-65D625E6A0F7}" destId="{056442E2-E1F0-405B-8FD9-B53B9EC9E0A6}" srcOrd="2" destOrd="0" presId="urn:microsoft.com/office/officeart/2005/8/layout/orgChart1"/>
    <dgm:cxn modelId="{2D288EF3-380D-40EF-B724-7FA381F11561}" type="presParOf" srcId="{2EC647C6-A9B9-442C-8093-E98AFF4CAAB2}" destId="{6C81885D-3E56-42B5-916E-6CD0E28BB139}" srcOrd="2" destOrd="0" presId="urn:microsoft.com/office/officeart/2005/8/layout/orgChart1"/>
    <dgm:cxn modelId="{E2C3E563-F49D-433D-BA68-32E36ADC0408}" type="presParOf" srcId="{2EC647C6-A9B9-442C-8093-E98AFF4CAAB2}" destId="{DD788E28-AF5B-45C0-8CCF-81DCFE07E0E2}" srcOrd="3" destOrd="0" presId="urn:microsoft.com/office/officeart/2005/8/layout/orgChart1"/>
    <dgm:cxn modelId="{393ACB9E-517C-423B-9C88-D5924070A94F}" type="presParOf" srcId="{DD788E28-AF5B-45C0-8CCF-81DCFE07E0E2}" destId="{991E509F-D74A-4534-8DFE-F49DA18A8ADA}" srcOrd="0" destOrd="0" presId="urn:microsoft.com/office/officeart/2005/8/layout/orgChart1"/>
    <dgm:cxn modelId="{D35346DA-9181-4859-9D18-D81F3BD72C62}" type="presParOf" srcId="{991E509F-D74A-4534-8DFE-F49DA18A8ADA}" destId="{113B1017-31E6-434D-A4B3-6F63BFE52702}" srcOrd="0" destOrd="0" presId="urn:microsoft.com/office/officeart/2005/8/layout/orgChart1"/>
    <dgm:cxn modelId="{A1761380-2355-43D4-B81A-267B9D02233B}" type="presParOf" srcId="{991E509F-D74A-4534-8DFE-F49DA18A8ADA}" destId="{266FA4D0-6A14-4E63-9D80-CBAC59176A7E}" srcOrd="1" destOrd="0" presId="urn:microsoft.com/office/officeart/2005/8/layout/orgChart1"/>
    <dgm:cxn modelId="{5C038325-DF5B-47AA-AFC5-890CA30122BF}" type="presParOf" srcId="{DD788E28-AF5B-45C0-8CCF-81DCFE07E0E2}" destId="{AC38FF38-F3F7-49A1-B420-8283E3B05B57}" srcOrd="1" destOrd="0" presId="urn:microsoft.com/office/officeart/2005/8/layout/orgChart1"/>
    <dgm:cxn modelId="{0E2F38CF-30D3-4E26-B052-F1C1E8960561}" type="presParOf" srcId="{DD788E28-AF5B-45C0-8CCF-81DCFE07E0E2}" destId="{73F8BBE8-2795-484D-B49F-D2C751FA1DD4}" srcOrd="2" destOrd="0" presId="urn:microsoft.com/office/officeart/2005/8/layout/orgChart1"/>
    <dgm:cxn modelId="{C2CE4B36-F846-4F9C-907A-0C96E41997DF}" type="presParOf" srcId="{9E6FD1F4-03D9-4FF9-857A-003CDA2E6EC9}" destId="{1C2E398B-EF9A-47CF-BCC9-5F7609301215}" srcOrd="2" destOrd="0" presId="urn:microsoft.com/office/officeart/2005/8/layout/orgChart1"/>
    <dgm:cxn modelId="{317F50D8-8E82-435C-A709-96285EB8BD06}" type="presParOf" srcId="{8416C2CA-3A3F-48FC-8BC3-45ABE04EE4A2}" destId="{C19C78C2-4A5D-498C-868A-478279DE370E}" srcOrd="2" destOrd="0" presId="urn:microsoft.com/office/officeart/2005/8/layout/orgChart1"/>
    <dgm:cxn modelId="{12888960-1CE2-4F82-A0D4-E3E23D3388B9}" type="presParOf" srcId="{C19C78C2-4A5D-498C-868A-478279DE370E}" destId="{8D990234-A1E8-4430-AC7D-A611C4A02430}" srcOrd="0" destOrd="0" presId="urn:microsoft.com/office/officeart/2005/8/layout/orgChart1"/>
    <dgm:cxn modelId="{6EBCB976-8505-41E6-ABF0-82020C4B853B}" type="presParOf" srcId="{C19C78C2-4A5D-498C-868A-478279DE370E}" destId="{7741011D-4122-4530-9E3E-BEE354B09983}" srcOrd="1" destOrd="0" presId="urn:microsoft.com/office/officeart/2005/8/layout/orgChart1"/>
    <dgm:cxn modelId="{88717756-DDB1-46EB-B77C-75FE79D9410B}" type="presParOf" srcId="{7741011D-4122-4530-9E3E-BEE354B09983}" destId="{18D2FD2E-6EB3-4B1F-AE63-060060527246}" srcOrd="0" destOrd="0" presId="urn:microsoft.com/office/officeart/2005/8/layout/orgChart1"/>
    <dgm:cxn modelId="{DB4B7179-3C29-49CB-B8B8-7E3EB7AE85A3}" type="presParOf" srcId="{18D2FD2E-6EB3-4B1F-AE63-060060527246}" destId="{881E20A6-BB03-4510-80CF-66C4F40D5D93}" srcOrd="0" destOrd="0" presId="urn:microsoft.com/office/officeart/2005/8/layout/orgChart1"/>
    <dgm:cxn modelId="{BEB84B33-57D8-4D48-9AFD-8CC32905BFBF}" type="presParOf" srcId="{18D2FD2E-6EB3-4B1F-AE63-060060527246}" destId="{42CE5C50-471B-4C2F-A932-83DB9B52D131}" srcOrd="1" destOrd="0" presId="urn:microsoft.com/office/officeart/2005/8/layout/orgChart1"/>
    <dgm:cxn modelId="{DE7D5C66-7153-4337-9C12-47C7561989EF}" type="presParOf" srcId="{7741011D-4122-4530-9E3E-BEE354B09983}" destId="{FCEB0B1E-54C9-40B2-B0B4-E73A59C1D387}" srcOrd="1" destOrd="0" presId="urn:microsoft.com/office/officeart/2005/8/layout/orgChart1"/>
    <dgm:cxn modelId="{0662EA4B-6DED-48AA-BCCD-354D8F656975}" type="presParOf" srcId="{7741011D-4122-4530-9E3E-BEE354B09983}" destId="{C3EA3F2C-4716-4A5D-95A9-56B0773E98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5FF3777-3733-4AB0-929E-C3D7761A3B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6133C8A-3C5A-4E49-9060-12C33474FA31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Coordinador(a) Administrativo(a)</a:t>
          </a:r>
        </a:p>
        <a:p>
          <a:r>
            <a:rPr kumimoji="1" lang="es-MX" sz="1200" dirty="0" smtClean="0">
              <a:latin typeface="+mn-lt"/>
            </a:rPr>
            <a:t>Vacante</a:t>
          </a:r>
          <a:endParaRPr lang="es-ES" sz="1200" dirty="0"/>
        </a:p>
      </dgm:t>
    </dgm:pt>
    <dgm:pt modelId="{CF692FA6-5743-4942-9633-9DBFB1F42543}" type="parTrans" cxnId="{09D8D2B2-21A2-4F08-A156-9F1DA38B0D70}">
      <dgm:prSet/>
      <dgm:spPr/>
      <dgm:t>
        <a:bodyPr/>
        <a:lstStyle/>
        <a:p>
          <a:endParaRPr lang="es-ES" sz="1200"/>
        </a:p>
      </dgm:t>
    </dgm:pt>
    <dgm:pt modelId="{30908123-ACB8-4832-A113-D391750F4D1D}" type="sibTrans" cxnId="{09D8D2B2-21A2-4F08-A156-9F1DA38B0D70}">
      <dgm:prSet/>
      <dgm:spPr/>
      <dgm:t>
        <a:bodyPr/>
        <a:lstStyle/>
        <a:p>
          <a:endParaRPr lang="es-ES" sz="1200"/>
        </a:p>
      </dgm:t>
    </dgm:pt>
    <dgm:pt modelId="{097D6A88-6A2D-43CB-9051-1357F771DAE4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 </a:t>
          </a:r>
        </a:p>
        <a:p>
          <a:r>
            <a:rPr kumimoji="1" lang="es-MX" altLang="es-MX" sz="1200" dirty="0" smtClean="0">
              <a:latin typeface="+mn-lt"/>
            </a:rPr>
            <a:t>Administrativo(a)</a:t>
          </a:r>
        </a:p>
      </dgm:t>
    </dgm:pt>
    <dgm:pt modelId="{441E0451-C2D6-417C-89F9-AF6F87F7A280}" type="parTrans" cxnId="{C8F3A47F-DF57-4B1B-B86D-9D28D5BBCD27}">
      <dgm:prSet/>
      <dgm:spPr/>
      <dgm:t>
        <a:bodyPr/>
        <a:lstStyle/>
        <a:p>
          <a:endParaRPr lang="es-ES" sz="1200"/>
        </a:p>
      </dgm:t>
    </dgm:pt>
    <dgm:pt modelId="{145FF0D5-9455-4E26-9F5B-0FCB8E0220C9}" type="sibTrans" cxnId="{C8F3A47F-DF57-4B1B-B86D-9D28D5BBCD27}">
      <dgm:prSet/>
      <dgm:spPr/>
      <dgm:t>
        <a:bodyPr/>
        <a:lstStyle/>
        <a:p>
          <a:endParaRPr lang="es-ES" sz="1200"/>
        </a:p>
      </dgm:t>
    </dgm:pt>
    <dgm:pt modelId="{15898797-0C1B-4509-8265-A8DAA6AB32C8}" type="asst">
      <dgm:prSet custT="1"/>
      <dgm:spPr/>
      <dgm:t>
        <a:bodyPr/>
        <a:lstStyle/>
        <a:p>
          <a:r>
            <a:rPr lang="es-MX" altLang="es-MX" sz="1200" dirty="0" smtClean="0"/>
            <a:t>Auxiliares Administrativos(as)</a:t>
          </a:r>
        </a:p>
      </dgm:t>
    </dgm:pt>
    <dgm:pt modelId="{0229D77D-8A4F-45D8-BF39-2B5B6199AF6C}" type="parTrans" cxnId="{ABD827C0-5CDF-40FA-9AFD-96E279E1EDB9}">
      <dgm:prSet/>
      <dgm:spPr/>
      <dgm:t>
        <a:bodyPr/>
        <a:lstStyle/>
        <a:p>
          <a:endParaRPr lang="es-ES" sz="1200"/>
        </a:p>
      </dgm:t>
    </dgm:pt>
    <dgm:pt modelId="{0EABD4BB-F660-4ED4-87B4-BF0F5B21E05D}" type="sibTrans" cxnId="{ABD827C0-5CDF-40FA-9AFD-96E279E1EDB9}">
      <dgm:prSet/>
      <dgm:spPr/>
      <dgm:t>
        <a:bodyPr/>
        <a:lstStyle/>
        <a:p>
          <a:endParaRPr lang="es-ES" sz="1200"/>
        </a:p>
      </dgm:t>
    </dgm:pt>
    <dgm:pt modelId="{5F48E618-C5D2-469B-AB73-6877C5A2E124}" type="asst">
      <dgm:prSet custT="1"/>
      <dgm:spPr/>
      <dgm:t>
        <a:bodyPr/>
        <a:lstStyle/>
        <a:p>
          <a:r>
            <a:rPr lang="es-MX" altLang="es-MX" sz="1200" dirty="0" smtClean="0"/>
            <a:t>Auxiliares</a:t>
          </a:r>
        </a:p>
      </dgm:t>
    </dgm:pt>
    <dgm:pt modelId="{42BF3EEA-AF03-4F99-B289-7D5B34D6A3F7}" type="parTrans" cxnId="{40E298C2-92E1-4648-9655-10887CAB5582}">
      <dgm:prSet/>
      <dgm:spPr/>
      <dgm:t>
        <a:bodyPr/>
        <a:lstStyle/>
        <a:p>
          <a:endParaRPr lang="es-ES" sz="1200"/>
        </a:p>
      </dgm:t>
    </dgm:pt>
    <dgm:pt modelId="{04C86E82-A1C9-400A-935E-55BE04D28DF9}" type="sibTrans" cxnId="{40E298C2-92E1-4648-9655-10887CAB5582}">
      <dgm:prSet/>
      <dgm:spPr/>
      <dgm:t>
        <a:bodyPr/>
        <a:lstStyle/>
        <a:p>
          <a:endParaRPr lang="es-ES" sz="1200"/>
        </a:p>
      </dgm:t>
    </dgm:pt>
    <dgm:pt modelId="{16BC2AA8-E753-447E-BFA8-D8DBF2408237}" type="asst">
      <dgm:prSet custT="1"/>
      <dgm:spPr/>
      <dgm:t>
        <a:bodyPr/>
        <a:lstStyle/>
        <a:p>
          <a:r>
            <a:rPr lang="es-MX" altLang="es-MX" sz="1200" dirty="0" smtClean="0"/>
            <a:t>Vigilantes </a:t>
          </a:r>
        </a:p>
      </dgm:t>
    </dgm:pt>
    <dgm:pt modelId="{B7D4BB74-BBC1-49AC-AB78-729B859C37AC}" type="parTrans" cxnId="{4A0455A1-1DE1-4350-A1A3-63CC86B3D2BC}">
      <dgm:prSet/>
      <dgm:spPr/>
      <dgm:t>
        <a:bodyPr/>
        <a:lstStyle/>
        <a:p>
          <a:endParaRPr lang="es-ES" sz="1200"/>
        </a:p>
      </dgm:t>
    </dgm:pt>
    <dgm:pt modelId="{2829EB45-7360-4114-A7DB-047BB7C5E513}" type="sibTrans" cxnId="{4A0455A1-1DE1-4350-A1A3-63CC86B3D2BC}">
      <dgm:prSet/>
      <dgm:spPr/>
      <dgm:t>
        <a:bodyPr/>
        <a:lstStyle/>
        <a:p>
          <a:endParaRPr lang="es-ES" sz="1200"/>
        </a:p>
      </dgm:t>
    </dgm:pt>
    <dgm:pt modelId="{EDAD80B5-0E6D-43EB-B24F-FB6103AC7DBC}" type="asst">
      <dgm:prSet custT="1"/>
      <dgm:spPr/>
      <dgm:t>
        <a:bodyPr/>
        <a:lstStyle/>
        <a:p>
          <a:r>
            <a:rPr lang="es-MX" altLang="es-MX" sz="1200" dirty="0" smtClean="0"/>
            <a:t>Intendentes</a:t>
          </a:r>
        </a:p>
      </dgm:t>
    </dgm:pt>
    <dgm:pt modelId="{CD80E88B-4E16-4737-B13B-015420F65F06}" type="parTrans" cxnId="{3367C61A-43D1-491A-B23B-2F702F8FAE31}">
      <dgm:prSet/>
      <dgm:spPr/>
      <dgm:t>
        <a:bodyPr/>
        <a:lstStyle/>
        <a:p>
          <a:endParaRPr lang="es-ES" sz="1200"/>
        </a:p>
      </dgm:t>
    </dgm:pt>
    <dgm:pt modelId="{4455127B-A169-431E-84D4-F7EEC5613045}" type="sibTrans" cxnId="{3367C61A-43D1-491A-B23B-2F702F8FAE31}">
      <dgm:prSet/>
      <dgm:spPr/>
      <dgm:t>
        <a:bodyPr/>
        <a:lstStyle/>
        <a:p>
          <a:endParaRPr lang="es-ES" sz="1200"/>
        </a:p>
      </dgm:t>
    </dgm:pt>
    <dgm:pt modelId="{B18A7EE0-3168-4366-8FC2-E6A602C7F618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Supervisor(a)</a:t>
          </a:r>
        </a:p>
      </dgm:t>
    </dgm:pt>
    <dgm:pt modelId="{1C67AF0C-39DB-4B94-8545-D3E6BABD59C3}" type="parTrans" cxnId="{F4A86C90-5AE6-4FE1-ADB0-AC231AC19CD3}">
      <dgm:prSet/>
      <dgm:spPr/>
      <dgm:t>
        <a:bodyPr/>
        <a:lstStyle/>
        <a:p>
          <a:endParaRPr lang="es-ES" sz="1200"/>
        </a:p>
      </dgm:t>
    </dgm:pt>
    <dgm:pt modelId="{CA1625E8-CF68-47F9-BE5D-3F8C7315FDF5}" type="sibTrans" cxnId="{F4A86C90-5AE6-4FE1-ADB0-AC231AC19CD3}">
      <dgm:prSet/>
      <dgm:spPr/>
      <dgm:t>
        <a:bodyPr/>
        <a:lstStyle/>
        <a:p>
          <a:endParaRPr lang="es-ES" sz="1200"/>
        </a:p>
      </dgm:t>
    </dgm:pt>
    <dgm:pt modelId="{D92C442C-60E4-4C00-BB14-B27F09F74A0E}" type="asst">
      <dgm:prSet custT="1"/>
      <dgm:spPr/>
      <dgm:t>
        <a:bodyPr/>
        <a:lstStyle/>
        <a:p>
          <a:r>
            <a:rPr lang="es-ES" sz="1200" dirty="0" smtClean="0"/>
            <a:t>Ayudante General </a:t>
          </a:r>
        </a:p>
      </dgm:t>
    </dgm:pt>
    <dgm:pt modelId="{7327EAB2-0E77-4967-B0C9-A8EED83E9728}" type="parTrans" cxnId="{21548826-3833-40E9-9E79-1CB62430DEA9}">
      <dgm:prSet/>
      <dgm:spPr/>
      <dgm:t>
        <a:bodyPr/>
        <a:lstStyle/>
        <a:p>
          <a:endParaRPr lang="es-ES"/>
        </a:p>
      </dgm:t>
    </dgm:pt>
    <dgm:pt modelId="{5D04CAD1-0B86-49F5-85F7-4680F06FA8AF}" type="sibTrans" cxnId="{21548826-3833-40E9-9E79-1CB62430DEA9}">
      <dgm:prSet/>
      <dgm:spPr/>
      <dgm:t>
        <a:bodyPr/>
        <a:lstStyle/>
        <a:p>
          <a:endParaRPr lang="es-ES"/>
        </a:p>
      </dgm:t>
    </dgm:pt>
    <dgm:pt modelId="{0F6F9443-4BFC-4721-8D46-004A0FEE7473}" type="pres">
      <dgm:prSet presAssocID="{85FF3777-3733-4AB0-929E-C3D7761A3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55983F-922D-46AE-A94E-3EBA18B4810C}" type="pres">
      <dgm:prSet presAssocID="{56133C8A-3C5A-4E49-9060-12C33474FA3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9C4C7D5-DBB8-4249-B626-6FA4E7AF5CA7}" type="pres">
      <dgm:prSet presAssocID="{56133C8A-3C5A-4E49-9060-12C33474FA31}" presName="rootComposite1" presStyleCnt="0"/>
      <dgm:spPr/>
      <dgm:t>
        <a:bodyPr/>
        <a:lstStyle/>
        <a:p>
          <a:endParaRPr lang="es-ES"/>
        </a:p>
      </dgm:t>
    </dgm:pt>
    <dgm:pt modelId="{55B3F267-24ED-4C1B-B101-40B5C4AFA00A}" type="pres">
      <dgm:prSet presAssocID="{56133C8A-3C5A-4E49-9060-12C33474FA31}" presName="rootText1" presStyleLbl="node0" presStyleIdx="0" presStyleCnt="1" custScaleX="128364" custScaleY="82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A0F9F-C6AB-44FF-AEF0-623C913E5217}" type="pres">
      <dgm:prSet presAssocID="{56133C8A-3C5A-4E49-9060-12C33474FA3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55A8BAE-21BF-4DE5-A5AD-510437E51241}" type="pres">
      <dgm:prSet presAssocID="{56133C8A-3C5A-4E49-9060-12C33474FA31}" presName="hierChild2" presStyleCnt="0"/>
      <dgm:spPr/>
      <dgm:t>
        <a:bodyPr/>
        <a:lstStyle/>
        <a:p>
          <a:endParaRPr lang="es-ES"/>
        </a:p>
      </dgm:t>
    </dgm:pt>
    <dgm:pt modelId="{B6F5ED05-096C-4ED9-9829-DFE764AC3247}" type="pres">
      <dgm:prSet presAssocID="{56133C8A-3C5A-4E49-9060-12C33474FA31}" presName="hierChild3" presStyleCnt="0"/>
      <dgm:spPr/>
      <dgm:t>
        <a:bodyPr/>
        <a:lstStyle/>
        <a:p>
          <a:endParaRPr lang="es-ES"/>
        </a:p>
      </dgm:t>
    </dgm:pt>
    <dgm:pt modelId="{55225379-BD06-4ADD-9534-D4B3DFD5F8AA}" type="pres">
      <dgm:prSet presAssocID="{1C67AF0C-39DB-4B94-8545-D3E6BABD59C3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2CB208C-5415-45C6-9591-751E7047BBF2}" type="pres">
      <dgm:prSet presAssocID="{B18A7EE0-3168-4366-8FC2-E6A602C7F61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B9981A8-C3CB-42BF-ACFD-6FB161836348}" type="pres">
      <dgm:prSet presAssocID="{B18A7EE0-3168-4366-8FC2-E6A602C7F618}" presName="rootComposite3" presStyleCnt="0"/>
      <dgm:spPr/>
      <dgm:t>
        <a:bodyPr/>
        <a:lstStyle/>
        <a:p>
          <a:endParaRPr lang="es-ES"/>
        </a:p>
      </dgm:t>
    </dgm:pt>
    <dgm:pt modelId="{A0223D43-D701-4F0F-95BE-6265FE0A52C7}" type="pres">
      <dgm:prSet presAssocID="{B18A7EE0-3168-4366-8FC2-E6A602C7F618}" presName="rootText3" presStyleLbl="asst1" presStyleIdx="0" presStyleCnt="7" custScaleX="128364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BEEEA6-6395-4F25-8B3D-ABF54FC6E6A9}" type="pres">
      <dgm:prSet presAssocID="{B18A7EE0-3168-4366-8FC2-E6A602C7F618}" presName="rootConnector3" presStyleLbl="asst1" presStyleIdx="0" presStyleCnt="7"/>
      <dgm:spPr/>
      <dgm:t>
        <a:bodyPr/>
        <a:lstStyle/>
        <a:p>
          <a:endParaRPr lang="es-ES"/>
        </a:p>
      </dgm:t>
    </dgm:pt>
    <dgm:pt modelId="{45A3EE76-A7C0-4287-8EBC-0A16065A5356}" type="pres">
      <dgm:prSet presAssocID="{B18A7EE0-3168-4366-8FC2-E6A602C7F618}" presName="hierChild6" presStyleCnt="0"/>
      <dgm:spPr/>
      <dgm:t>
        <a:bodyPr/>
        <a:lstStyle/>
        <a:p>
          <a:endParaRPr lang="es-ES"/>
        </a:p>
      </dgm:t>
    </dgm:pt>
    <dgm:pt modelId="{994B2FA1-6FB5-425F-898E-4468D1EF2051}" type="pres">
      <dgm:prSet presAssocID="{B18A7EE0-3168-4366-8FC2-E6A602C7F618}" presName="hierChild7" presStyleCnt="0"/>
      <dgm:spPr/>
      <dgm:t>
        <a:bodyPr/>
        <a:lstStyle/>
        <a:p>
          <a:endParaRPr lang="es-ES"/>
        </a:p>
      </dgm:t>
    </dgm:pt>
    <dgm:pt modelId="{2514287D-C828-4E31-9EF2-7C800412132C}" type="pres">
      <dgm:prSet presAssocID="{441E0451-C2D6-417C-89F9-AF6F87F7A280}" presName="Name111" presStyleLbl="parChTrans1D2" presStyleIdx="1" presStyleCnt="7"/>
      <dgm:spPr/>
      <dgm:t>
        <a:bodyPr/>
        <a:lstStyle/>
        <a:p>
          <a:endParaRPr lang="es-MX"/>
        </a:p>
      </dgm:t>
    </dgm:pt>
    <dgm:pt modelId="{0B96C588-A11C-463A-B39E-58D15390A210}" type="pres">
      <dgm:prSet presAssocID="{097D6A88-6A2D-43CB-9051-1357F771DAE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9F32FB4-48EA-4537-B24C-553BCBC5473A}" type="pres">
      <dgm:prSet presAssocID="{097D6A88-6A2D-43CB-9051-1357F771DAE4}" presName="rootComposite3" presStyleCnt="0"/>
      <dgm:spPr/>
      <dgm:t>
        <a:bodyPr/>
        <a:lstStyle/>
        <a:p>
          <a:endParaRPr lang="es-ES"/>
        </a:p>
      </dgm:t>
    </dgm:pt>
    <dgm:pt modelId="{99B90115-9CF6-4544-87F4-56896D24B96C}" type="pres">
      <dgm:prSet presAssocID="{097D6A88-6A2D-43CB-9051-1357F771DAE4}" presName="rootText3" presStyleLbl="asst1" presStyleIdx="1" presStyleCnt="7" custScaleX="128364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EC2F0A-2F53-473B-9111-22A2E237D30A}" type="pres">
      <dgm:prSet presAssocID="{097D6A88-6A2D-43CB-9051-1357F771DAE4}" presName="rootConnector3" presStyleLbl="asst1" presStyleIdx="1" presStyleCnt="7"/>
      <dgm:spPr/>
      <dgm:t>
        <a:bodyPr/>
        <a:lstStyle/>
        <a:p>
          <a:endParaRPr lang="es-ES"/>
        </a:p>
      </dgm:t>
    </dgm:pt>
    <dgm:pt modelId="{4D4587C0-8DCD-4EF1-A472-7EF2C582C44E}" type="pres">
      <dgm:prSet presAssocID="{097D6A88-6A2D-43CB-9051-1357F771DAE4}" presName="hierChild6" presStyleCnt="0"/>
      <dgm:spPr/>
      <dgm:t>
        <a:bodyPr/>
        <a:lstStyle/>
        <a:p>
          <a:endParaRPr lang="es-ES"/>
        </a:p>
      </dgm:t>
    </dgm:pt>
    <dgm:pt modelId="{D1025584-F66E-4645-B994-EB861BFBA154}" type="pres">
      <dgm:prSet presAssocID="{097D6A88-6A2D-43CB-9051-1357F771DAE4}" presName="hierChild7" presStyleCnt="0"/>
      <dgm:spPr/>
      <dgm:t>
        <a:bodyPr/>
        <a:lstStyle/>
        <a:p>
          <a:endParaRPr lang="es-ES"/>
        </a:p>
      </dgm:t>
    </dgm:pt>
    <dgm:pt modelId="{AFC8FF4E-11FC-4C39-8FAB-FDC2ADC5AB27}" type="pres">
      <dgm:prSet presAssocID="{0229D77D-8A4F-45D8-BF39-2B5B6199AF6C}" presName="Name111" presStyleLbl="parChTrans1D2" presStyleIdx="2" presStyleCnt="7"/>
      <dgm:spPr/>
      <dgm:t>
        <a:bodyPr/>
        <a:lstStyle/>
        <a:p>
          <a:endParaRPr lang="es-MX"/>
        </a:p>
      </dgm:t>
    </dgm:pt>
    <dgm:pt modelId="{DA830D63-5BCE-46E9-8034-9E52E61E44F8}" type="pres">
      <dgm:prSet presAssocID="{15898797-0C1B-4509-8265-A8DAA6AB32C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E1EF2B9-3886-484E-9099-E93D2531A324}" type="pres">
      <dgm:prSet presAssocID="{15898797-0C1B-4509-8265-A8DAA6AB32C8}" presName="rootComposite3" presStyleCnt="0"/>
      <dgm:spPr/>
      <dgm:t>
        <a:bodyPr/>
        <a:lstStyle/>
        <a:p>
          <a:endParaRPr lang="es-ES"/>
        </a:p>
      </dgm:t>
    </dgm:pt>
    <dgm:pt modelId="{5D18F7B0-A62E-4BAA-8441-E675FF587601}" type="pres">
      <dgm:prSet presAssocID="{15898797-0C1B-4509-8265-A8DAA6AB32C8}" presName="rootText3" presStyleLbl="asst1" presStyleIdx="2" presStyleCnt="7" custScaleX="128364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EA86BA-750E-45CE-98AF-98239BC0268D}" type="pres">
      <dgm:prSet presAssocID="{15898797-0C1B-4509-8265-A8DAA6AB32C8}" presName="rootConnector3" presStyleLbl="asst1" presStyleIdx="2" presStyleCnt="7"/>
      <dgm:spPr/>
      <dgm:t>
        <a:bodyPr/>
        <a:lstStyle/>
        <a:p>
          <a:endParaRPr lang="es-ES"/>
        </a:p>
      </dgm:t>
    </dgm:pt>
    <dgm:pt modelId="{01E537F2-3485-424E-94E0-424359E4EFE3}" type="pres">
      <dgm:prSet presAssocID="{15898797-0C1B-4509-8265-A8DAA6AB32C8}" presName="hierChild6" presStyleCnt="0"/>
      <dgm:spPr/>
      <dgm:t>
        <a:bodyPr/>
        <a:lstStyle/>
        <a:p>
          <a:endParaRPr lang="es-ES"/>
        </a:p>
      </dgm:t>
    </dgm:pt>
    <dgm:pt modelId="{9DE6A2B7-9C9F-4E69-A068-E8D3DCE69705}" type="pres">
      <dgm:prSet presAssocID="{15898797-0C1B-4509-8265-A8DAA6AB32C8}" presName="hierChild7" presStyleCnt="0"/>
      <dgm:spPr/>
      <dgm:t>
        <a:bodyPr/>
        <a:lstStyle/>
        <a:p>
          <a:endParaRPr lang="es-ES"/>
        </a:p>
      </dgm:t>
    </dgm:pt>
    <dgm:pt modelId="{BD57712F-0FCC-47B8-8C20-22602AFFBF58}" type="pres">
      <dgm:prSet presAssocID="{42BF3EEA-AF03-4F99-B289-7D5B34D6A3F7}" presName="Name111" presStyleLbl="parChTrans1D2" presStyleIdx="3" presStyleCnt="7"/>
      <dgm:spPr/>
      <dgm:t>
        <a:bodyPr/>
        <a:lstStyle/>
        <a:p>
          <a:endParaRPr lang="es-MX"/>
        </a:p>
      </dgm:t>
    </dgm:pt>
    <dgm:pt modelId="{29DD8FF4-1F74-481B-A146-DD9A1959F566}" type="pres">
      <dgm:prSet presAssocID="{5F48E618-C5D2-469B-AB73-6877C5A2E12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D093653-0A52-4478-AF0E-6E4B9F4E1D2C}" type="pres">
      <dgm:prSet presAssocID="{5F48E618-C5D2-469B-AB73-6877C5A2E124}" presName="rootComposite3" presStyleCnt="0"/>
      <dgm:spPr/>
      <dgm:t>
        <a:bodyPr/>
        <a:lstStyle/>
        <a:p>
          <a:endParaRPr lang="es-ES"/>
        </a:p>
      </dgm:t>
    </dgm:pt>
    <dgm:pt modelId="{2D6A0334-794B-46A3-997C-5F7571476D46}" type="pres">
      <dgm:prSet presAssocID="{5F48E618-C5D2-469B-AB73-6877C5A2E124}" presName="rootText3" presStyleLbl="asst1" presStyleIdx="3" presStyleCnt="7" custScaleX="128364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B09E51-88CA-40B2-928D-32FD4669EA97}" type="pres">
      <dgm:prSet presAssocID="{5F48E618-C5D2-469B-AB73-6877C5A2E124}" presName="rootConnector3" presStyleLbl="asst1" presStyleIdx="3" presStyleCnt="7"/>
      <dgm:spPr/>
      <dgm:t>
        <a:bodyPr/>
        <a:lstStyle/>
        <a:p>
          <a:endParaRPr lang="es-ES"/>
        </a:p>
      </dgm:t>
    </dgm:pt>
    <dgm:pt modelId="{E8B46620-9532-4F14-ABE6-2C04801EBC57}" type="pres">
      <dgm:prSet presAssocID="{5F48E618-C5D2-469B-AB73-6877C5A2E124}" presName="hierChild6" presStyleCnt="0"/>
      <dgm:spPr/>
      <dgm:t>
        <a:bodyPr/>
        <a:lstStyle/>
        <a:p>
          <a:endParaRPr lang="es-ES"/>
        </a:p>
      </dgm:t>
    </dgm:pt>
    <dgm:pt modelId="{94E641D5-441F-4382-B747-67DFD1054A8C}" type="pres">
      <dgm:prSet presAssocID="{5F48E618-C5D2-469B-AB73-6877C5A2E124}" presName="hierChild7" presStyleCnt="0"/>
      <dgm:spPr/>
      <dgm:t>
        <a:bodyPr/>
        <a:lstStyle/>
        <a:p>
          <a:endParaRPr lang="es-ES"/>
        </a:p>
      </dgm:t>
    </dgm:pt>
    <dgm:pt modelId="{3B2D5104-ACCD-44F2-84E7-2B93F84390BC}" type="pres">
      <dgm:prSet presAssocID="{B7D4BB74-BBC1-49AC-AB78-729B859C37AC}" presName="Name111" presStyleLbl="parChTrans1D2" presStyleIdx="4" presStyleCnt="7"/>
      <dgm:spPr/>
      <dgm:t>
        <a:bodyPr/>
        <a:lstStyle/>
        <a:p>
          <a:endParaRPr lang="es-MX"/>
        </a:p>
      </dgm:t>
    </dgm:pt>
    <dgm:pt modelId="{E91AF154-EA8C-43ED-A693-09FAA13B6FF7}" type="pres">
      <dgm:prSet presAssocID="{16BC2AA8-E753-447E-BFA8-D8DBF2408237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F5B9FB2-135E-43E1-BB44-13E00FA3D933}" type="pres">
      <dgm:prSet presAssocID="{16BC2AA8-E753-447E-BFA8-D8DBF2408237}" presName="rootComposite3" presStyleCnt="0"/>
      <dgm:spPr/>
      <dgm:t>
        <a:bodyPr/>
        <a:lstStyle/>
        <a:p>
          <a:endParaRPr lang="es-ES"/>
        </a:p>
      </dgm:t>
    </dgm:pt>
    <dgm:pt modelId="{63BA2701-DA38-4DA6-B6F3-7960B70AB773}" type="pres">
      <dgm:prSet presAssocID="{16BC2AA8-E753-447E-BFA8-D8DBF2408237}" presName="rootText3" presStyleLbl="asst1" presStyleIdx="4" presStyleCnt="7" custScaleX="128364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3C35EC-D9C8-4189-8EF0-277D3D5A3823}" type="pres">
      <dgm:prSet presAssocID="{16BC2AA8-E753-447E-BFA8-D8DBF2408237}" presName="rootConnector3" presStyleLbl="asst1" presStyleIdx="4" presStyleCnt="7"/>
      <dgm:spPr/>
      <dgm:t>
        <a:bodyPr/>
        <a:lstStyle/>
        <a:p>
          <a:endParaRPr lang="es-ES"/>
        </a:p>
      </dgm:t>
    </dgm:pt>
    <dgm:pt modelId="{C5F9C872-3846-4E84-9220-2A90944427EA}" type="pres">
      <dgm:prSet presAssocID="{16BC2AA8-E753-447E-BFA8-D8DBF2408237}" presName="hierChild6" presStyleCnt="0"/>
      <dgm:spPr/>
      <dgm:t>
        <a:bodyPr/>
        <a:lstStyle/>
        <a:p>
          <a:endParaRPr lang="es-ES"/>
        </a:p>
      </dgm:t>
    </dgm:pt>
    <dgm:pt modelId="{6C4DA6BE-4E3C-4E0D-ABFC-FFCD7239C541}" type="pres">
      <dgm:prSet presAssocID="{16BC2AA8-E753-447E-BFA8-D8DBF2408237}" presName="hierChild7" presStyleCnt="0"/>
      <dgm:spPr/>
      <dgm:t>
        <a:bodyPr/>
        <a:lstStyle/>
        <a:p>
          <a:endParaRPr lang="es-ES"/>
        </a:p>
      </dgm:t>
    </dgm:pt>
    <dgm:pt modelId="{0B3E9F61-DA0C-4938-9520-9C9922CB68C8}" type="pres">
      <dgm:prSet presAssocID="{CD80E88B-4E16-4737-B13B-015420F65F06}" presName="Name111" presStyleLbl="parChTrans1D2" presStyleIdx="5" presStyleCnt="7"/>
      <dgm:spPr/>
      <dgm:t>
        <a:bodyPr/>
        <a:lstStyle/>
        <a:p>
          <a:endParaRPr lang="es-MX"/>
        </a:p>
      </dgm:t>
    </dgm:pt>
    <dgm:pt modelId="{9A7D0D8F-2BA7-454F-9031-8D256139CE86}" type="pres">
      <dgm:prSet presAssocID="{EDAD80B5-0E6D-43EB-B24F-FB6103AC7DB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3D631BF-5585-4121-94A2-6DB9C15CE7DC}" type="pres">
      <dgm:prSet presAssocID="{EDAD80B5-0E6D-43EB-B24F-FB6103AC7DBC}" presName="rootComposite3" presStyleCnt="0"/>
      <dgm:spPr/>
      <dgm:t>
        <a:bodyPr/>
        <a:lstStyle/>
        <a:p>
          <a:endParaRPr lang="es-ES"/>
        </a:p>
      </dgm:t>
    </dgm:pt>
    <dgm:pt modelId="{C94A9C31-5604-421A-BEF9-FB1B2855AE21}" type="pres">
      <dgm:prSet presAssocID="{EDAD80B5-0E6D-43EB-B24F-FB6103AC7DBC}" presName="rootText3" presStyleLbl="asst1" presStyleIdx="5" presStyleCnt="7" custScaleX="128364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A5803C-3FA9-4BC0-9408-05C052BEBEFF}" type="pres">
      <dgm:prSet presAssocID="{EDAD80B5-0E6D-43EB-B24F-FB6103AC7DBC}" presName="rootConnector3" presStyleLbl="asst1" presStyleIdx="5" presStyleCnt="7"/>
      <dgm:spPr/>
      <dgm:t>
        <a:bodyPr/>
        <a:lstStyle/>
        <a:p>
          <a:endParaRPr lang="es-ES"/>
        </a:p>
      </dgm:t>
    </dgm:pt>
    <dgm:pt modelId="{13CFAE9D-9221-4317-AE75-41E8D1F18C66}" type="pres">
      <dgm:prSet presAssocID="{EDAD80B5-0E6D-43EB-B24F-FB6103AC7DBC}" presName="hierChild6" presStyleCnt="0"/>
      <dgm:spPr/>
      <dgm:t>
        <a:bodyPr/>
        <a:lstStyle/>
        <a:p>
          <a:endParaRPr lang="es-ES"/>
        </a:p>
      </dgm:t>
    </dgm:pt>
    <dgm:pt modelId="{A4C54E88-51C8-44D1-944F-7142866D4C4B}" type="pres">
      <dgm:prSet presAssocID="{EDAD80B5-0E6D-43EB-B24F-FB6103AC7DBC}" presName="hierChild7" presStyleCnt="0"/>
      <dgm:spPr/>
      <dgm:t>
        <a:bodyPr/>
        <a:lstStyle/>
        <a:p>
          <a:endParaRPr lang="es-ES"/>
        </a:p>
      </dgm:t>
    </dgm:pt>
    <dgm:pt modelId="{AA237622-45CF-425B-80D2-3FE9F5CA95ED}" type="pres">
      <dgm:prSet presAssocID="{7327EAB2-0E77-4967-B0C9-A8EED83E972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578F3D1-4FD1-49D6-907E-FB3AD1F8E8F8}" type="pres">
      <dgm:prSet presAssocID="{D92C442C-60E4-4C00-BB14-B27F09F74A0E}" presName="hierRoot3" presStyleCnt="0">
        <dgm:presLayoutVars>
          <dgm:hierBranch val="init"/>
        </dgm:presLayoutVars>
      </dgm:prSet>
      <dgm:spPr/>
    </dgm:pt>
    <dgm:pt modelId="{E4EBF103-AC83-4D02-B8C2-99342881765E}" type="pres">
      <dgm:prSet presAssocID="{D92C442C-60E4-4C00-BB14-B27F09F74A0E}" presName="rootComposite3" presStyleCnt="0"/>
      <dgm:spPr/>
    </dgm:pt>
    <dgm:pt modelId="{E5CACEA8-07E7-460A-81D3-BE0C0F6DBDA6}" type="pres">
      <dgm:prSet presAssocID="{D92C442C-60E4-4C00-BB14-B27F09F74A0E}" presName="rootText3" presStyleLbl="asst1" presStyleIdx="6" presStyleCnt="7" custScaleX="133100" custScaleY="11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06F69-83A0-4AF1-B305-37CB7A18291C}" type="pres">
      <dgm:prSet presAssocID="{D92C442C-60E4-4C00-BB14-B27F09F74A0E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B3FD950-F6DE-4330-A661-F71854960852}" type="pres">
      <dgm:prSet presAssocID="{D92C442C-60E4-4C00-BB14-B27F09F74A0E}" presName="hierChild6" presStyleCnt="0"/>
      <dgm:spPr/>
    </dgm:pt>
    <dgm:pt modelId="{B9A66845-3574-4A2C-A0DB-35A38DBE3BE2}" type="pres">
      <dgm:prSet presAssocID="{D92C442C-60E4-4C00-BB14-B27F09F74A0E}" presName="hierChild7" presStyleCnt="0"/>
      <dgm:spPr/>
    </dgm:pt>
  </dgm:ptLst>
  <dgm:cxnLst>
    <dgm:cxn modelId="{0ACC24B3-A46D-4832-BA6F-1854ACA743D7}" type="presOf" srcId="{441E0451-C2D6-417C-89F9-AF6F87F7A280}" destId="{2514287D-C828-4E31-9EF2-7C800412132C}" srcOrd="0" destOrd="0" presId="urn:microsoft.com/office/officeart/2005/8/layout/orgChart1"/>
    <dgm:cxn modelId="{563F2469-D9BE-47D4-ADFB-1C1A47BAAC29}" type="presOf" srcId="{097D6A88-6A2D-43CB-9051-1357F771DAE4}" destId="{99B90115-9CF6-4544-87F4-56896D24B96C}" srcOrd="0" destOrd="0" presId="urn:microsoft.com/office/officeart/2005/8/layout/orgChart1"/>
    <dgm:cxn modelId="{21548826-3833-40E9-9E79-1CB62430DEA9}" srcId="{56133C8A-3C5A-4E49-9060-12C33474FA31}" destId="{D92C442C-60E4-4C00-BB14-B27F09F74A0E}" srcOrd="6" destOrd="0" parTransId="{7327EAB2-0E77-4967-B0C9-A8EED83E9728}" sibTransId="{5D04CAD1-0B86-49F5-85F7-4680F06FA8AF}"/>
    <dgm:cxn modelId="{0F0EA7B3-8133-4726-B9DF-70F9A5B5C993}" type="presOf" srcId="{D92C442C-60E4-4C00-BB14-B27F09F74A0E}" destId="{D6506F69-83A0-4AF1-B305-37CB7A18291C}" srcOrd="1" destOrd="0" presId="urn:microsoft.com/office/officeart/2005/8/layout/orgChart1"/>
    <dgm:cxn modelId="{4A0455A1-1DE1-4350-A1A3-63CC86B3D2BC}" srcId="{56133C8A-3C5A-4E49-9060-12C33474FA31}" destId="{16BC2AA8-E753-447E-BFA8-D8DBF2408237}" srcOrd="4" destOrd="0" parTransId="{B7D4BB74-BBC1-49AC-AB78-729B859C37AC}" sibTransId="{2829EB45-7360-4114-A7DB-047BB7C5E513}"/>
    <dgm:cxn modelId="{2A48AF91-FDA1-4C44-8FBF-D26E2ADF32EE}" type="presOf" srcId="{7327EAB2-0E77-4967-B0C9-A8EED83E9728}" destId="{AA237622-45CF-425B-80D2-3FE9F5CA95ED}" srcOrd="0" destOrd="0" presId="urn:microsoft.com/office/officeart/2005/8/layout/orgChart1"/>
    <dgm:cxn modelId="{20EEF526-2EA7-46BE-BBBF-090F427138EA}" type="presOf" srcId="{B7D4BB74-BBC1-49AC-AB78-729B859C37AC}" destId="{3B2D5104-ACCD-44F2-84E7-2B93F84390BC}" srcOrd="0" destOrd="0" presId="urn:microsoft.com/office/officeart/2005/8/layout/orgChart1"/>
    <dgm:cxn modelId="{F563EC5D-EFE6-4920-A2FD-E67782978921}" type="presOf" srcId="{EDAD80B5-0E6D-43EB-B24F-FB6103AC7DBC}" destId="{C94A9C31-5604-421A-BEF9-FB1B2855AE21}" srcOrd="0" destOrd="0" presId="urn:microsoft.com/office/officeart/2005/8/layout/orgChart1"/>
    <dgm:cxn modelId="{ABD827C0-5CDF-40FA-9AFD-96E279E1EDB9}" srcId="{56133C8A-3C5A-4E49-9060-12C33474FA31}" destId="{15898797-0C1B-4509-8265-A8DAA6AB32C8}" srcOrd="2" destOrd="0" parTransId="{0229D77D-8A4F-45D8-BF39-2B5B6199AF6C}" sibTransId="{0EABD4BB-F660-4ED4-87B4-BF0F5B21E05D}"/>
    <dgm:cxn modelId="{7BC1BD5A-F78C-4089-835F-1B439EB625EE}" type="presOf" srcId="{5F48E618-C5D2-469B-AB73-6877C5A2E124}" destId="{2D6A0334-794B-46A3-997C-5F7571476D46}" srcOrd="0" destOrd="0" presId="urn:microsoft.com/office/officeart/2005/8/layout/orgChart1"/>
    <dgm:cxn modelId="{0CBF9654-85B0-468D-AAB5-FF46AC86C604}" type="presOf" srcId="{B18A7EE0-3168-4366-8FC2-E6A602C7F618}" destId="{E1BEEEA6-6395-4F25-8B3D-ABF54FC6E6A9}" srcOrd="1" destOrd="0" presId="urn:microsoft.com/office/officeart/2005/8/layout/orgChart1"/>
    <dgm:cxn modelId="{1FAE1921-16EE-4377-AB96-9495B57C69D1}" type="presOf" srcId="{15898797-0C1B-4509-8265-A8DAA6AB32C8}" destId="{F4EA86BA-750E-45CE-98AF-98239BC0268D}" srcOrd="1" destOrd="0" presId="urn:microsoft.com/office/officeart/2005/8/layout/orgChart1"/>
    <dgm:cxn modelId="{FADE2DDF-A0BA-4E52-8858-DDD366E83157}" type="presOf" srcId="{15898797-0C1B-4509-8265-A8DAA6AB32C8}" destId="{5D18F7B0-A62E-4BAA-8441-E675FF587601}" srcOrd="0" destOrd="0" presId="urn:microsoft.com/office/officeart/2005/8/layout/orgChart1"/>
    <dgm:cxn modelId="{3993E976-9B25-4804-B807-A22FE3C46B21}" type="presOf" srcId="{42BF3EEA-AF03-4F99-B289-7D5B34D6A3F7}" destId="{BD57712F-0FCC-47B8-8C20-22602AFFBF58}" srcOrd="0" destOrd="0" presId="urn:microsoft.com/office/officeart/2005/8/layout/orgChart1"/>
    <dgm:cxn modelId="{2B3BB5DB-DE76-4C55-9CB0-955F46BA9B1B}" type="presOf" srcId="{097D6A88-6A2D-43CB-9051-1357F771DAE4}" destId="{ACEC2F0A-2F53-473B-9111-22A2E237D30A}" srcOrd="1" destOrd="0" presId="urn:microsoft.com/office/officeart/2005/8/layout/orgChart1"/>
    <dgm:cxn modelId="{FC8A68D2-23FC-4D22-B6B5-F093BFC1906D}" type="presOf" srcId="{56133C8A-3C5A-4E49-9060-12C33474FA31}" destId="{D4EA0F9F-C6AB-44FF-AEF0-623C913E5217}" srcOrd="1" destOrd="0" presId="urn:microsoft.com/office/officeart/2005/8/layout/orgChart1"/>
    <dgm:cxn modelId="{829ADC5D-C5CD-4512-825A-98B9ECB1A268}" type="presOf" srcId="{B18A7EE0-3168-4366-8FC2-E6A602C7F618}" destId="{A0223D43-D701-4F0F-95BE-6265FE0A52C7}" srcOrd="0" destOrd="0" presId="urn:microsoft.com/office/officeart/2005/8/layout/orgChart1"/>
    <dgm:cxn modelId="{A559FD79-8E9A-4417-B2A7-572D7B5F0869}" type="presOf" srcId="{16BC2AA8-E753-447E-BFA8-D8DBF2408237}" destId="{63BA2701-DA38-4DA6-B6F3-7960B70AB773}" srcOrd="0" destOrd="0" presId="urn:microsoft.com/office/officeart/2005/8/layout/orgChart1"/>
    <dgm:cxn modelId="{FCF221FD-44A0-48CF-A047-60275C18B63D}" type="presOf" srcId="{EDAD80B5-0E6D-43EB-B24F-FB6103AC7DBC}" destId="{09A5803C-3FA9-4BC0-9408-05C052BEBEFF}" srcOrd="1" destOrd="0" presId="urn:microsoft.com/office/officeart/2005/8/layout/orgChart1"/>
    <dgm:cxn modelId="{BC81E7CA-9384-4E9B-83ED-0030AC8383A7}" type="presOf" srcId="{CD80E88B-4E16-4737-B13B-015420F65F06}" destId="{0B3E9F61-DA0C-4938-9520-9C9922CB68C8}" srcOrd="0" destOrd="0" presId="urn:microsoft.com/office/officeart/2005/8/layout/orgChart1"/>
    <dgm:cxn modelId="{64BCACAB-3FB0-41AD-8075-6E8C145893E9}" type="presOf" srcId="{5F48E618-C5D2-469B-AB73-6877C5A2E124}" destId="{45B09E51-88CA-40B2-928D-32FD4669EA97}" srcOrd="1" destOrd="0" presId="urn:microsoft.com/office/officeart/2005/8/layout/orgChart1"/>
    <dgm:cxn modelId="{9ED5D09F-8F9A-42F4-B7A2-A5003059E75E}" type="presOf" srcId="{D92C442C-60E4-4C00-BB14-B27F09F74A0E}" destId="{E5CACEA8-07E7-460A-81D3-BE0C0F6DBDA6}" srcOrd="0" destOrd="0" presId="urn:microsoft.com/office/officeart/2005/8/layout/orgChart1"/>
    <dgm:cxn modelId="{40E298C2-92E1-4648-9655-10887CAB5582}" srcId="{56133C8A-3C5A-4E49-9060-12C33474FA31}" destId="{5F48E618-C5D2-469B-AB73-6877C5A2E124}" srcOrd="3" destOrd="0" parTransId="{42BF3EEA-AF03-4F99-B289-7D5B34D6A3F7}" sibTransId="{04C86E82-A1C9-400A-935E-55BE04D28DF9}"/>
    <dgm:cxn modelId="{D2C713E1-7E39-4410-92F9-F63C70E6570D}" type="presOf" srcId="{56133C8A-3C5A-4E49-9060-12C33474FA31}" destId="{55B3F267-24ED-4C1B-B101-40B5C4AFA00A}" srcOrd="0" destOrd="0" presId="urn:microsoft.com/office/officeart/2005/8/layout/orgChart1"/>
    <dgm:cxn modelId="{4AF679E7-834B-4662-9560-5E3F5E114834}" type="presOf" srcId="{85FF3777-3733-4AB0-929E-C3D7761A3B09}" destId="{0F6F9443-4BFC-4721-8D46-004A0FEE7473}" srcOrd="0" destOrd="0" presId="urn:microsoft.com/office/officeart/2005/8/layout/orgChart1"/>
    <dgm:cxn modelId="{64721BA7-B8DC-4AB8-8978-6BAFAF116DBE}" type="presOf" srcId="{0229D77D-8A4F-45D8-BF39-2B5B6199AF6C}" destId="{AFC8FF4E-11FC-4C39-8FAB-FDC2ADC5AB27}" srcOrd="0" destOrd="0" presId="urn:microsoft.com/office/officeart/2005/8/layout/orgChart1"/>
    <dgm:cxn modelId="{916194C4-1D4E-42D7-BBB3-1820956A42FC}" type="presOf" srcId="{16BC2AA8-E753-447E-BFA8-D8DBF2408237}" destId="{1C3C35EC-D9C8-4189-8EF0-277D3D5A3823}" srcOrd="1" destOrd="0" presId="urn:microsoft.com/office/officeart/2005/8/layout/orgChart1"/>
    <dgm:cxn modelId="{F4A86C90-5AE6-4FE1-ADB0-AC231AC19CD3}" srcId="{56133C8A-3C5A-4E49-9060-12C33474FA31}" destId="{B18A7EE0-3168-4366-8FC2-E6A602C7F618}" srcOrd="0" destOrd="0" parTransId="{1C67AF0C-39DB-4B94-8545-D3E6BABD59C3}" sibTransId="{CA1625E8-CF68-47F9-BE5D-3F8C7315FDF5}"/>
    <dgm:cxn modelId="{09D8D2B2-21A2-4F08-A156-9F1DA38B0D70}" srcId="{85FF3777-3733-4AB0-929E-C3D7761A3B09}" destId="{56133C8A-3C5A-4E49-9060-12C33474FA31}" srcOrd="0" destOrd="0" parTransId="{CF692FA6-5743-4942-9633-9DBFB1F42543}" sibTransId="{30908123-ACB8-4832-A113-D391750F4D1D}"/>
    <dgm:cxn modelId="{9A162583-4253-447E-AB50-AFA8A847489E}" type="presOf" srcId="{1C67AF0C-39DB-4B94-8545-D3E6BABD59C3}" destId="{55225379-BD06-4ADD-9534-D4B3DFD5F8AA}" srcOrd="0" destOrd="0" presId="urn:microsoft.com/office/officeart/2005/8/layout/orgChart1"/>
    <dgm:cxn modelId="{C8F3A47F-DF57-4B1B-B86D-9D28D5BBCD27}" srcId="{56133C8A-3C5A-4E49-9060-12C33474FA31}" destId="{097D6A88-6A2D-43CB-9051-1357F771DAE4}" srcOrd="1" destOrd="0" parTransId="{441E0451-C2D6-417C-89F9-AF6F87F7A280}" sibTransId="{145FF0D5-9455-4E26-9F5B-0FCB8E0220C9}"/>
    <dgm:cxn modelId="{3367C61A-43D1-491A-B23B-2F702F8FAE31}" srcId="{56133C8A-3C5A-4E49-9060-12C33474FA31}" destId="{EDAD80B5-0E6D-43EB-B24F-FB6103AC7DBC}" srcOrd="5" destOrd="0" parTransId="{CD80E88B-4E16-4737-B13B-015420F65F06}" sibTransId="{4455127B-A169-431E-84D4-F7EEC5613045}"/>
    <dgm:cxn modelId="{0146596A-BDB1-4E62-942A-2148F7479C2B}" type="presParOf" srcId="{0F6F9443-4BFC-4721-8D46-004A0FEE7473}" destId="{0B55983F-922D-46AE-A94E-3EBA18B4810C}" srcOrd="0" destOrd="0" presId="urn:microsoft.com/office/officeart/2005/8/layout/orgChart1"/>
    <dgm:cxn modelId="{9F89B63A-D6D4-423D-92E2-19311CF316A0}" type="presParOf" srcId="{0B55983F-922D-46AE-A94E-3EBA18B4810C}" destId="{F9C4C7D5-DBB8-4249-B626-6FA4E7AF5CA7}" srcOrd="0" destOrd="0" presId="urn:microsoft.com/office/officeart/2005/8/layout/orgChart1"/>
    <dgm:cxn modelId="{6657B593-9C16-42AF-BE58-262C5CD24520}" type="presParOf" srcId="{F9C4C7D5-DBB8-4249-B626-6FA4E7AF5CA7}" destId="{55B3F267-24ED-4C1B-B101-40B5C4AFA00A}" srcOrd="0" destOrd="0" presId="urn:microsoft.com/office/officeart/2005/8/layout/orgChart1"/>
    <dgm:cxn modelId="{10DC48FF-1FAA-4956-9404-B680500F5BDF}" type="presParOf" srcId="{F9C4C7D5-DBB8-4249-B626-6FA4E7AF5CA7}" destId="{D4EA0F9F-C6AB-44FF-AEF0-623C913E5217}" srcOrd="1" destOrd="0" presId="urn:microsoft.com/office/officeart/2005/8/layout/orgChart1"/>
    <dgm:cxn modelId="{94DB7705-CDCC-4E45-93B7-8EA0B9D27FC6}" type="presParOf" srcId="{0B55983F-922D-46AE-A94E-3EBA18B4810C}" destId="{155A8BAE-21BF-4DE5-A5AD-510437E51241}" srcOrd="1" destOrd="0" presId="urn:microsoft.com/office/officeart/2005/8/layout/orgChart1"/>
    <dgm:cxn modelId="{F00F19C1-52F4-4638-8D39-C5657A46E618}" type="presParOf" srcId="{0B55983F-922D-46AE-A94E-3EBA18B4810C}" destId="{B6F5ED05-096C-4ED9-9829-DFE764AC3247}" srcOrd="2" destOrd="0" presId="urn:microsoft.com/office/officeart/2005/8/layout/orgChart1"/>
    <dgm:cxn modelId="{C2E18FB6-3F22-4D86-9CAC-E182EA38AB74}" type="presParOf" srcId="{B6F5ED05-096C-4ED9-9829-DFE764AC3247}" destId="{55225379-BD06-4ADD-9534-D4B3DFD5F8AA}" srcOrd="0" destOrd="0" presId="urn:microsoft.com/office/officeart/2005/8/layout/orgChart1"/>
    <dgm:cxn modelId="{62CD6A10-96D3-474E-ACF8-E49347682B51}" type="presParOf" srcId="{B6F5ED05-096C-4ED9-9829-DFE764AC3247}" destId="{E2CB208C-5415-45C6-9591-751E7047BBF2}" srcOrd="1" destOrd="0" presId="urn:microsoft.com/office/officeart/2005/8/layout/orgChart1"/>
    <dgm:cxn modelId="{CB1227CD-BA65-4136-879B-7F6B37B63F70}" type="presParOf" srcId="{E2CB208C-5415-45C6-9591-751E7047BBF2}" destId="{2B9981A8-C3CB-42BF-ACFD-6FB161836348}" srcOrd="0" destOrd="0" presId="urn:microsoft.com/office/officeart/2005/8/layout/orgChart1"/>
    <dgm:cxn modelId="{9C8213DF-08F4-4421-80AE-514EEA2E87A6}" type="presParOf" srcId="{2B9981A8-C3CB-42BF-ACFD-6FB161836348}" destId="{A0223D43-D701-4F0F-95BE-6265FE0A52C7}" srcOrd="0" destOrd="0" presId="urn:microsoft.com/office/officeart/2005/8/layout/orgChart1"/>
    <dgm:cxn modelId="{3A57A7D7-50B2-4DEC-B8EC-74FEBFEEE3C1}" type="presParOf" srcId="{2B9981A8-C3CB-42BF-ACFD-6FB161836348}" destId="{E1BEEEA6-6395-4F25-8B3D-ABF54FC6E6A9}" srcOrd="1" destOrd="0" presId="urn:microsoft.com/office/officeart/2005/8/layout/orgChart1"/>
    <dgm:cxn modelId="{624B67DA-2C2D-4431-8275-057CAA4CFF79}" type="presParOf" srcId="{E2CB208C-5415-45C6-9591-751E7047BBF2}" destId="{45A3EE76-A7C0-4287-8EBC-0A16065A5356}" srcOrd="1" destOrd="0" presId="urn:microsoft.com/office/officeart/2005/8/layout/orgChart1"/>
    <dgm:cxn modelId="{B24CA372-83EA-4FC6-BCAC-62C520AB91E0}" type="presParOf" srcId="{E2CB208C-5415-45C6-9591-751E7047BBF2}" destId="{994B2FA1-6FB5-425F-898E-4468D1EF2051}" srcOrd="2" destOrd="0" presId="urn:microsoft.com/office/officeart/2005/8/layout/orgChart1"/>
    <dgm:cxn modelId="{B4925C49-2AEA-40A5-9131-F720DF19321A}" type="presParOf" srcId="{B6F5ED05-096C-4ED9-9829-DFE764AC3247}" destId="{2514287D-C828-4E31-9EF2-7C800412132C}" srcOrd="2" destOrd="0" presId="urn:microsoft.com/office/officeart/2005/8/layout/orgChart1"/>
    <dgm:cxn modelId="{501C4076-806D-427F-AB9E-F3B577F987A2}" type="presParOf" srcId="{B6F5ED05-096C-4ED9-9829-DFE764AC3247}" destId="{0B96C588-A11C-463A-B39E-58D15390A210}" srcOrd="3" destOrd="0" presId="urn:microsoft.com/office/officeart/2005/8/layout/orgChart1"/>
    <dgm:cxn modelId="{E456802C-92D1-41ED-97E7-F367B8DAC413}" type="presParOf" srcId="{0B96C588-A11C-463A-B39E-58D15390A210}" destId="{E9F32FB4-48EA-4537-B24C-553BCBC5473A}" srcOrd="0" destOrd="0" presId="urn:microsoft.com/office/officeart/2005/8/layout/orgChart1"/>
    <dgm:cxn modelId="{8A65E7B0-5CB1-4655-951B-201977549EB8}" type="presParOf" srcId="{E9F32FB4-48EA-4537-B24C-553BCBC5473A}" destId="{99B90115-9CF6-4544-87F4-56896D24B96C}" srcOrd="0" destOrd="0" presId="urn:microsoft.com/office/officeart/2005/8/layout/orgChart1"/>
    <dgm:cxn modelId="{05BE2D3C-AE29-4A05-ADF0-E791E9BD3600}" type="presParOf" srcId="{E9F32FB4-48EA-4537-B24C-553BCBC5473A}" destId="{ACEC2F0A-2F53-473B-9111-22A2E237D30A}" srcOrd="1" destOrd="0" presId="urn:microsoft.com/office/officeart/2005/8/layout/orgChart1"/>
    <dgm:cxn modelId="{C5B3AB48-9E4D-427F-8307-EC395EAB4F12}" type="presParOf" srcId="{0B96C588-A11C-463A-B39E-58D15390A210}" destId="{4D4587C0-8DCD-4EF1-A472-7EF2C582C44E}" srcOrd="1" destOrd="0" presId="urn:microsoft.com/office/officeart/2005/8/layout/orgChart1"/>
    <dgm:cxn modelId="{12BFD568-7584-4B65-B04C-2B7585E07DCF}" type="presParOf" srcId="{0B96C588-A11C-463A-B39E-58D15390A210}" destId="{D1025584-F66E-4645-B994-EB861BFBA154}" srcOrd="2" destOrd="0" presId="urn:microsoft.com/office/officeart/2005/8/layout/orgChart1"/>
    <dgm:cxn modelId="{89D8F53B-375C-4E43-8253-3EE464C83425}" type="presParOf" srcId="{B6F5ED05-096C-4ED9-9829-DFE764AC3247}" destId="{AFC8FF4E-11FC-4C39-8FAB-FDC2ADC5AB27}" srcOrd="4" destOrd="0" presId="urn:microsoft.com/office/officeart/2005/8/layout/orgChart1"/>
    <dgm:cxn modelId="{F2CEFD3D-658C-45F9-9B13-73A049A289D7}" type="presParOf" srcId="{B6F5ED05-096C-4ED9-9829-DFE764AC3247}" destId="{DA830D63-5BCE-46E9-8034-9E52E61E44F8}" srcOrd="5" destOrd="0" presId="urn:microsoft.com/office/officeart/2005/8/layout/orgChart1"/>
    <dgm:cxn modelId="{2AB30848-19F2-4090-A5A4-C9100C959438}" type="presParOf" srcId="{DA830D63-5BCE-46E9-8034-9E52E61E44F8}" destId="{1E1EF2B9-3886-484E-9099-E93D2531A324}" srcOrd="0" destOrd="0" presId="urn:microsoft.com/office/officeart/2005/8/layout/orgChart1"/>
    <dgm:cxn modelId="{3DEB4BB4-462C-44CD-B93A-485E22E11B62}" type="presParOf" srcId="{1E1EF2B9-3886-484E-9099-E93D2531A324}" destId="{5D18F7B0-A62E-4BAA-8441-E675FF587601}" srcOrd="0" destOrd="0" presId="urn:microsoft.com/office/officeart/2005/8/layout/orgChart1"/>
    <dgm:cxn modelId="{DDA8B9CC-9FAE-4D03-BB0B-E93C7AC28822}" type="presParOf" srcId="{1E1EF2B9-3886-484E-9099-E93D2531A324}" destId="{F4EA86BA-750E-45CE-98AF-98239BC0268D}" srcOrd="1" destOrd="0" presId="urn:microsoft.com/office/officeart/2005/8/layout/orgChart1"/>
    <dgm:cxn modelId="{B5B1CCB0-F7A8-47D8-8969-979FE9548C55}" type="presParOf" srcId="{DA830D63-5BCE-46E9-8034-9E52E61E44F8}" destId="{01E537F2-3485-424E-94E0-424359E4EFE3}" srcOrd="1" destOrd="0" presId="urn:microsoft.com/office/officeart/2005/8/layout/orgChart1"/>
    <dgm:cxn modelId="{2987643D-82DB-40C2-9EC3-B28CBB351E46}" type="presParOf" srcId="{DA830D63-5BCE-46E9-8034-9E52E61E44F8}" destId="{9DE6A2B7-9C9F-4E69-A068-E8D3DCE69705}" srcOrd="2" destOrd="0" presId="urn:microsoft.com/office/officeart/2005/8/layout/orgChart1"/>
    <dgm:cxn modelId="{AF99BD1B-3680-40EF-A90C-3EF310B40F94}" type="presParOf" srcId="{B6F5ED05-096C-4ED9-9829-DFE764AC3247}" destId="{BD57712F-0FCC-47B8-8C20-22602AFFBF58}" srcOrd="6" destOrd="0" presId="urn:microsoft.com/office/officeart/2005/8/layout/orgChart1"/>
    <dgm:cxn modelId="{E6B4BEB1-F6D7-4407-8433-D3D0C820CAD4}" type="presParOf" srcId="{B6F5ED05-096C-4ED9-9829-DFE764AC3247}" destId="{29DD8FF4-1F74-481B-A146-DD9A1959F566}" srcOrd="7" destOrd="0" presId="urn:microsoft.com/office/officeart/2005/8/layout/orgChart1"/>
    <dgm:cxn modelId="{6B194952-54EC-4DA8-BE1F-6D61C0601BB6}" type="presParOf" srcId="{29DD8FF4-1F74-481B-A146-DD9A1959F566}" destId="{9D093653-0A52-4478-AF0E-6E4B9F4E1D2C}" srcOrd="0" destOrd="0" presId="urn:microsoft.com/office/officeart/2005/8/layout/orgChart1"/>
    <dgm:cxn modelId="{26235144-A65F-4E43-B15C-2FD88B82EAF2}" type="presParOf" srcId="{9D093653-0A52-4478-AF0E-6E4B9F4E1D2C}" destId="{2D6A0334-794B-46A3-997C-5F7571476D46}" srcOrd="0" destOrd="0" presId="urn:microsoft.com/office/officeart/2005/8/layout/orgChart1"/>
    <dgm:cxn modelId="{4ABB66C5-8CAC-4A8B-B315-91109EA593C5}" type="presParOf" srcId="{9D093653-0A52-4478-AF0E-6E4B9F4E1D2C}" destId="{45B09E51-88CA-40B2-928D-32FD4669EA97}" srcOrd="1" destOrd="0" presId="urn:microsoft.com/office/officeart/2005/8/layout/orgChart1"/>
    <dgm:cxn modelId="{A5C12241-2D45-4AD7-A7F4-077C212A9535}" type="presParOf" srcId="{29DD8FF4-1F74-481B-A146-DD9A1959F566}" destId="{E8B46620-9532-4F14-ABE6-2C04801EBC57}" srcOrd="1" destOrd="0" presId="urn:microsoft.com/office/officeart/2005/8/layout/orgChart1"/>
    <dgm:cxn modelId="{DACAA50E-38B5-4B7C-8AB4-7838EBC24099}" type="presParOf" srcId="{29DD8FF4-1F74-481B-A146-DD9A1959F566}" destId="{94E641D5-441F-4382-B747-67DFD1054A8C}" srcOrd="2" destOrd="0" presId="urn:microsoft.com/office/officeart/2005/8/layout/orgChart1"/>
    <dgm:cxn modelId="{48C03C26-17B3-49D6-A47F-CF9ABAE60AB9}" type="presParOf" srcId="{B6F5ED05-096C-4ED9-9829-DFE764AC3247}" destId="{3B2D5104-ACCD-44F2-84E7-2B93F84390BC}" srcOrd="8" destOrd="0" presId="urn:microsoft.com/office/officeart/2005/8/layout/orgChart1"/>
    <dgm:cxn modelId="{8031CE3F-291B-48D5-900F-213788BAE7ED}" type="presParOf" srcId="{B6F5ED05-096C-4ED9-9829-DFE764AC3247}" destId="{E91AF154-EA8C-43ED-A693-09FAA13B6FF7}" srcOrd="9" destOrd="0" presId="urn:microsoft.com/office/officeart/2005/8/layout/orgChart1"/>
    <dgm:cxn modelId="{F9BE4A7A-374A-47A7-A432-667967C0D6C7}" type="presParOf" srcId="{E91AF154-EA8C-43ED-A693-09FAA13B6FF7}" destId="{BF5B9FB2-135E-43E1-BB44-13E00FA3D933}" srcOrd="0" destOrd="0" presId="urn:microsoft.com/office/officeart/2005/8/layout/orgChart1"/>
    <dgm:cxn modelId="{B4E6B350-30AC-4C42-A002-4A601541351A}" type="presParOf" srcId="{BF5B9FB2-135E-43E1-BB44-13E00FA3D933}" destId="{63BA2701-DA38-4DA6-B6F3-7960B70AB773}" srcOrd="0" destOrd="0" presId="urn:microsoft.com/office/officeart/2005/8/layout/orgChart1"/>
    <dgm:cxn modelId="{51AF8F7A-8C50-4845-9F3B-3A46986AF253}" type="presParOf" srcId="{BF5B9FB2-135E-43E1-BB44-13E00FA3D933}" destId="{1C3C35EC-D9C8-4189-8EF0-277D3D5A3823}" srcOrd="1" destOrd="0" presId="urn:microsoft.com/office/officeart/2005/8/layout/orgChart1"/>
    <dgm:cxn modelId="{DF620E65-F737-49D5-84DE-25C1502B7FCA}" type="presParOf" srcId="{E91AF154-EA8C-43ED-A693-09FAA13B6FF7}" destId="{C5F9C872-3846-4E84-9220-2A90944427EA}" srcOrd="1" destOrd="0" presId="urn:microsoft.com/office/officeart/2005/8/layout/orgChart1"/>
    <dgm:cxn modelId="{A6CC66BD-AA1A-4A5B-96D2-3C91C4E8F92B}" type="presParOf" srcId="{E91AF154-EA8C-43ED-A693-09FAA13B6FF7}" destId="{6C4DA6BE-4E3C-4E0D-ABFC-FFCD7239C541}" srcOrd="2" destOrd="0" presId="urn:microsoft.com/office/officeart/2005/8/layout/orgChart1"/>
    <dgm:cxn modelId="{BC5D1572-39AB-42A0-B4CC-B3059D4A9EFB}" type="presParOf" srcId="{B6F5ED05-096C-4ED9-9829-DFE764AC3247}" destId="{0B3E9F61-DA0C-4938-9520-9C9922CB68C8}" srcOrd="10" destOrd="0" presId="urn:microsoft.com/office/officeart/2005/8/layout/orgChart1"/>
    <dgm:cxn modelId="{1ADDE463-F2D6-4DBD-A651-B8E0CC3D538D}" type="presParOf" srcId="{B6F5ED05-096C-4ED9-9829-DFE764AC3247}" destId="{9A7D0D8F-2BA7-454F-9031-8D256139CE86}" srcOrd="11" destOrd="0" presId="urn:microsoft.com/office/officeart/2005/8/layout/orgChart1"/>
    <dgm:cxn modelId="{99666F8E-E91C-4E4A-A2A3-03E729F1006A}" type="presParOf" srcId="{9A7D0D8F-2BA7-454F-9031-8D256139CE86}" destId="{73D631BF-5585-4121-94A2-6DB9C15CE7DC}" srcOrd="0" destOrd="0" presId="urn:microsoft.com/office/officeart/2005/8/layout/orgChart1"/>
    <dgm:cxn modelId="{32858128-E731-442A-BE97-E86CB5007306}" type="presParOf" srcId="{73D631BF-5585-4121-94A2-6DB9C15CE7DC}" destId="{C94A9C31-5604-421A-BEF9-FB1B2855AE21}" srcOrd="0" destOrd="0" presId="urn:microsoft.com/office/officeart/2005/8/layout/orgChart1"/>
    <dgm:cxn modelId="{929C2E25-1F01-4AB8-A5E3-A77EEB5D4449}" type="presParOf" srcId="{73D631BF-5585-4121-94A2-6DB9C15CE7DC}" destId="{09A5803C-3FA9-4BC0-9408-05C052BEBEFF}" srcOrd="1" destOrd="0" presId="urn:microsoft.com/office/officeart/2005/8/layout/orgChart1"/>
    <dgm:cxn modelId="{52EE2E08-3651-441E-A9A9-A659C5EDA624}" type="presParOf" srcId="{9A7D0D8F-2BA7-454F-9031-8D256139CE86}" destId="{13CFAE9D-9221-4317-AE75-41E8D1F18C66}" srcOrd="1" destOrd="0" presId="urn:microsoft.com/office/officeart/2005/8/layout/orgChart1"/>
    <dgm:cxn modelId="{1AF47BBA-08A4-4AD0-A159-AA016EDAE7BB}" type="presParOf" srcId="{9A7D0D8F-2BA7-454F-9031-8D256139CE86}" destId="{A4C54E88-51C8-44D1-944F-7142866D4C4B}" srcOrd="2" destOrd="0" presId="urn:microsoft.com/office/officeart/2005/8/layout/orgChart1"/>
    <dgm:cxn modelId="{E36FBBDA-66FD-4E29-82F5-B390668D5DE0}" type="presParOf" srcId="{B6F5ED05-096C-4ED9-9829-DFE764AC3247}" destId="{AA237622-45CF-425B-80D2-3FE9F5CA95ED}" srcOrd="12" destOrd="0" presId="urn:microsoft.com/office/officeart/2005/8/layout/orgChart1"/>
    <dgm:cxn modelId="{59F1B8C5-66AA-4E82-B504-36ACBD8AA90E}" type="presParOf" srcId="{B6F5ED05-096C-4ED9-9829-DFE764AC3247}" destId="{3578F3D1-4FD1-49D6-907E-FB3AD1F8E8F8}" srcOrd="13" destOrd="0" presId="urn:microsoft.com/office/officeart/2005/8/layout/orgChart1"/>
    <dgm:cxn modelId="{5AA0AB4E-6EDA-469C-8CE2-E035C2B04D7D}" type="presParOf" srcId="{3578F3D1-4FD1-49D6-907E-FB3AD1F8E8F8}" destId="{E4EBF103-AC83-4D02-B8C2-99342881765E}" srcOrd="0" destOrd="0" presId="urn:microsoft.com/office/officeart/2005/8/layout/orgChart1"/>
    <dgm:cxn modelId="{B8EB6C67-2F96-418D-9B39-719B0E72F692}" type="presParOf" srcId="{E4EBF103-AC83-4D02-B8C2-99342881765E}" destId="{E5CACEA8-07E7-460A-81D3-BE0C0F6DBDA6}" srcOrd="0" destOrd="0" presId="urn:microsoft.com/office/officeart/2005/8/layout/orgChart1"/>
    <dgm:cxn modelId="{9D49EF86-D14F-4B74-9622-8C3F6C0B16E2}" type="presParOf" srcId="{E4EBF103-AC83-4D02-B8C2-99342881765E}" destId="{D6506F69-83A0-4AF1-B305-37CB7A18291C}" srcOrd="1" destOrd="0" presId="urn:microsoft.com/office/officeart/2005/8/layout/orgChart1"/>
    <dgm:cxn modelId="{6938F934-6D5F-4BD6-A2CF-281A9BE8E8BE}" type="presParOf" srcId="{3578F3D1-4FD1-49D6-907E-FB3AD1F8E8F8}" destId="{5B3FD950-F6DE-4330-A661-F71854960852}" srcOrd="1" destOrd="0" presId="urn:microsoft.com/office/officeart/2005/8/layout/orgChart1"/>
    <dgm:cxn modelId="{439F62F8-E321-4B2A-9E75-3F5C6B2E5724}" type="presParOf" srcId="{3578F3D1-4FD1-49D6-907E-FB3AD1F8E8F8}" destId="{B9A66845-3574-4A2C-A0DB-35A38DBE3B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9DF2BA-13AF-4406-88E6-E5452D68F27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C8622BE-6F9A-4DEC-ADE4-75BC408F21C5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Coordinador(a) de Modernización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110380</a:t>
          </a:r>
          <a:endParaRPr lang="es-ES" sz="1200" dirty="0"/>
        </a:p>
      </dgm:t>
    </dgm:pt>
    <dgm:pt modelId="{494D6FBC-E30F-4625-BEC3-0922D3878352}" type="parTrans" cxnId="{8BB8B6F3-19F7-4B03-917C-481548A4C8EF}">
      <dgm:prSet/>
      <dgm:spPr/>
      <dgm:t>
        <a:bodyPr/>
        <a:lstStyle/>
        <a:p>
          <a:endParaRPr lang="es-ES" sz="1200"/>
        </a:p>
      </dgm:t>
    </dgm:pt>
    <dgm:pt modelId="{3995070F-98AF-40C3-AD72-5EC5CD18F45B}" type="sibTrans" cxnId="{8BB8B6F3-19F7-4B03-917C-481548A4C8EF}">
      <dgm:prSet/>
      <dgm:spPr/>
      <dgm:t>
        <a:bodyPr/>
        <a:lstStyle/>
        <a:p>
          <a:endParaRPr lang="es-ES" sz="1200"/>
        </a:p>
      </dgm:t>
    </dgm:pt>
    <dgm:pt modelId="{351A5E43-C4FD-4511-823E-454A01942259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 Administrativo(a)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64824</a:t>
          </a:r>
          <a:endParaRPr lang="es-ES" sz="1200" dirty="0"/>
        </a:p>
      </dgm:t>
    </dgm:pt>
    <dgm:pt modelId="{517F88E7-BF65-47EE-AFA3-5822AD4CED47}" type="parTrans" cxnId="{0DC3680C-9C66-4991-8217-25FB9BCDD09B}">
      <dgm:prSet/>
      <dgm:spPr/>
      <dgm:t>
        <a:bodyPr/>
        <a:lstStyle/>
        <a:p>
          <a:endParaRPr lang="es-ES" sz="1200"/>
        </a:p>
      </dgm:t>
    </dgm:pt>
    <dgm:pt modelId="{E5A4E387-EBD3-4CA5-95CE-36F9FB1548F6}" type="sibTrans" cxnId="{0DC3680C-9C66-4991-8217-25FB9BCDD09B}">
      <dgm:prSet/>
      <dgm:spPr/>
      <dgm:t>
        <a:bodyPr/>
        <a:lstStyle/>
        <a:p>
          <a:endParaRPr lang="es-ES" sz="1200"/>
        </a:p>
      </dgm:t>
    </dgm:pt>
    <dgm:pt modelId="{559D4490-01E1-4FE3-A10A-B482E0443A18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Jefe(a) de</a:t>
          </a:r>
        </a:p>
        <a:p>
          <a:r>
            <a:rPr kumimoji="1" lang="es-MX" altLang="es-MX" sz="1200" dirty="0" smtClean="0">
              <a:latin typeface="+mn-lt"/>
            </a:rPr>
            <a:t>Modernización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80361</a:t>
          </a:r>
          <a:endParaRPr lang="es-ES" sz="1200" dirty="0"/>
        </a:p>
      </dgm:t>
    </dgm:pt>
    <dgm:pt modelId="{A22124FC-BBE3-42D8-9E44-1EF1F195E2B8}" type="parTrans" cxnId="{BDB7F433-84FA-4913-A39C-0E3E956733D2}">
      <dgm:prSet/>
      <dgm:spPr/>
      <dgm:t>
        <a:bodyPr/>
        <a:lstStyle/>
        <a:p>
          <a:endParaRPr lang="es-ES" sz="1200"/>
        </a:p>
      </dgm:t>
    </dgm:pt>
    <dgm:pt modelId="{E27A4AC3-6D60-4F6B-AAFC-0AF58736BB6F}" type="sibTrans" cxnId="{BDB7F433-84FA-4913-A39C-0E3E956733D2}">
      <dgm:prSet/>
      <dgm:spPr/>
      <dgm:t>
        <a:bodyPr/>
        <a:lstStyle/>
        <a:p>
          <a:endParaRPr lang="es-ES" sz="1200"/>
        </a:p>
      </dgm:t>
    </dgm:pt>
    <dgm:pt modelId="{48C2E702-301C-462F-AAA9-456E3F68EFDC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 Administrativo(a) 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75863</a:t>
          </a:r>
          <a:endParaRPr lang="es-ES" sz="1200" dirty="0"/>
        </a:p>
      </dgm:t>
    </dgm:pt>
    <dgm:pt modelId="{CA511273-88D7-408E-A28D-0796ADD0347C}" type="parTrans" cxnId="{31A32554-AF03-46D6-8B34-3DB7FA165448}">
      <dgm:prSet/>
      <dgm:spPr/>
      <dgm:t>
        <a:bodyPr/>
        <a:lstStyle/>
        <a:p>
          <a:endParaRPr lang="es-ES"/>
        </a:p>
      </dgm:t>
    </dgm:pt>
    <dgm:pt modelId="{4DBE5250-A790-4B94-88F0-5B007CE13DF2}" type="sibTrans" cxnId="{31A32554-AF03-46D6-8B34-3DB7FA165448}">
      <dgm:prSet/>
      <dgm:spPr/>
      <dgm:t>
        <a:bodyPr/>
        <a:lstStyle/>
        <a:p>
          <a:endParaRPr lang="es-ES"/>
        </a:p>
      </dgm:t>
    </dgm:pt>
    <dgm:pt modelId="{E7A185F9-860F-4465-9CF7-708E5D1963C2}">
      <dgm:prSet phldrT="[Texto]" custT="1"/>
      <dgm:spPr/>
      <dgm:t>
        <a:bodyPr/>
        <a:lstStyle/>
        <a:p>
          <a:r>
            <a:rPr kumimoji="1" lang="es-MX" altLang="es-MX" sz="1200" smtClean="0">
              <a:solidFill>
                <a:srgbClr val="000000"/>
              </a:solidFill>
              <a:latin typeface="+mn-lt"/>
            </a:rPr>
            <a:t>Auxiliar Operativo(a)</a:t>
          </a:r>
        </a:p>
        <a:p>
          <a:r>
            <a:rPr kumimoji="1" lang="es-MX" altLang="es-MX" sz="1200" smtClean="0">
              <a:solidFill>
                <a:srgbClr val="000000"/>
              </a:solidFill>
              <a:latin typeface="+mn-lt"/>
            </a:rPr>
            <a:t>82662</a:t>
          </a:r>
          <a:endParaRPr lang="es-ES" sz="1200" dirty="0"/>
        </a:p>
      </dgm:t>
    </dgm:pt>
    <dgm:pt modelId="{A10FABA3-E255-448D-9F9B-61EF697452CA}" type="parTrans" cxnId="{ABF26E8C-0A8D-4EA1-84CF-57148D50F76D}">
      <dgm:prSet/>
      <dgm:spPr/>
      <dgm:t>
        <a:bodyPr/>
        <a:lstStyle/>
        <a:p>
          <a:endParaRPr lang="es-ES"/>
        </a:p>
      </dgm:t>
    </dgm:pt>
    <dgm:pt modelId="{1903AE16-D305-4512-91F1-5AD3441E2A35}" type="sibTrans" cxnId="{ABF26E8C-0A8D-4EA1-84CF-57148D50F76D}">
      <dgm:prSet/>
      <dgm:spPr/>
      <dgm:t>
        <a:bodyPr/>
        <a:lstStyle/>
        <a:p>
          <a:endParaRPr lang="es-ES"/>
        </a:p>
      </dgm:t>
    </dgm:pt>
    <dgm:pt modelId="{9AE94F0D-F020-4320-8B0E-ACBB80D6AF3A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Recepcionista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101401</a:t>
          </a:r>
          <a:endParaRPr lang="es-ES" sz="1200" dirty="0"/>
        </a:p>
      </dgm:t>
    </dgm:pt>
    <dgm:pt modelId="{1829D474-AADC-4C9D-8B94-67AE81C49592}" type="parTrans" cxnId="{8F151227-F4FF-427C-92AE-D99937DB94F5}">
      <dgm:prSet/>
      <dgm:spPr/>
      <dgm:t>
        <a:bodyPr/>
        <a:lstStyle/>
        <a:p>
          <a:endParaRPr lang="es-ES"/>
        </a:p>
      </dgm:t>
    </dgm:pt>
    <dgm:pt modelId="{AC4AB20A-6E08-48F9-983F-72304E158202}" type="sibTrans" cxnId="{8F151227-F4FF-427C-92AE-D99937DB94F5}">
      <dgm:prSet/>
      <dgm:spPr/>
      <dgm:t>
        <a:bodyPr/>
        <a:lstStyle/>
        <a:p>
          <a:endParaRPr lang="es-ES"/>
        </a:p>
      </dgm:t>
    </dgm:pt>
    <dgm:pt modelId="{752748B6-2637-4F66-B667-8FE3A8345385}" type="pres">
      <dgm:prSet presAssocID="{669DF2BA-13AF-4406-88E6-E5452D68F2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3075A7-AE25-473E-8D3D-7B9768C563CE}" type="pres">
      <dgm:prSet presAssocID="{CC8622BE-6F9A-4DEC-ADE4-75BC408F21C5}" presName="hierRoot1" presStyleCnt="0">
        <dgm:presLayoutVars>
          <dgm:hierBranch val="init"/>
        </dgm:presLayoutVars>
      </dgm:prSet>
      <dgm:spPr/>
    </dgm:pt>
    <dgm:pt modelId="{CB24AD61-523E-4B9A-9D71-2354B9108273}" type="pres">
      <dgm:prSet presAssocID="{CC8622BE-6F9A-4DEC-ADE4-75BC408F21C5}" presName="rootComposite1" presStyleCnt="0"/>
      <dgm:spPr/>
    </dgm:pt>
    <dgm:pt modelId="{244AF20A-8688-4BCE-93C1-03679DAED073}" type="pres">
      <dgm:prSet presAssocID="{CC8622BE-6F9A-4DEC-ADE4-75BC408F21C5}" presName="rootText1" presStyleLbl="node0" presStyleIdx="0" presStyleCnt="1" custScaleX="139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8EA24-7D06-4313-A114-5841915A941F}" type="pres">
      <dgm:prSet presAssocID="{CC8622BE-6F9A-4DEC-ADE4-75BC408F21C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DB66BB0-6E8D-4C1F-B8DD-B30D94B6A843}" type="pres">
      <dgm:prSet presAssocID="{CC8622BE-6F9A-4DEC-ADE4-75BC408F21C5}" presName="hierChild2" presStyleCnt="0"/>
      <dgm:spPr/>
    </dgm:pt>
    <dgm:pt modelId="{661BDD28-63B4-4A72-A319-924086963C6C}" type="pres">
      <dgm:prSet presAssocID="{CA511273-88D7-408E-A28D-0796ADD0347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07422FF-B944-4641-A445-6E71E0A21F1A}" type="pres">
      <dgm:prSet presAssocID="{48C2E702-301C-462F-AAA9-456E3F68EFDC}" presName="hierRoot2" presStyleCnt="0">
        <dgm:presLayoutVars>
          <dgm:hierBranch val="init"/>
        </dgm:presLayoutVars>
      </dgm:prSet>
      <dgm:spPr/>
    </dgm:pt>
    <dgm:pt modelId="{A41B1A0A-03D3-4A0A-914C-5EA57BE6E20B}" type="pres">
      <dgm:prSet presAssocID="{48C2E702-301C-462F-AAA9-456E3F68EFDC}" presName="rootComposite" presStyleCnt="0"/>
      <dgm:spPr/>
    </dgm:pt>
    <dgm:pt modelId="{650DB04F-C1DF-498E-A90D-6B66C85822BD}" type="pres">
      <dgm:prSet presAssocID="{48C2E702-301C-462F-AAA9-456E3F68EFD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1A10A6-7036-4CCB-9C03-8BF78FEED722}" type="pres">
      <dgm:prSet presAssocID="{48C2E702-301C-462F-AAA9-456E3F68EFD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A47B10-06F2-42D0-A67D-A0368E7B95C5}" type="pres">
      <dgm:prSet presAssocID="{48C2E702-301C-462F-AAA9-456E3F68EFDC}" presName="hierChild4" presStyleCnt="0"/>
      <dgm:spPr/>
    </dgm:pt>
    <dgm:pt modelId="{2C8F0946-3C69-41A5-8B53-AF94D6BBAFEE}" type="pres">
      <dgm:prSet presAssocID="{1829D474-AADC-4C9D-8B94-67AE81C49592}" presName="Name37" presStyleLbl="parChTrans1D3" presStyleIdx="0" presStyleCnt="1"/>
      <dgm:spPr/>
      <dgm:t>
        <a:bodyPr/>
        <a:lstStyle/>
        <a:p>
          <a:endParaRPr lang="es-ES"/>
        </a:p>
      </dgm:t>
    </dgm:pt>
    <dgm:pt modelId="{E85C7733-A307-444A-9BEF-60944ED48973}" type="pres">
      <dgm:prSet presAssocID="{9AE94F0D-F020-4320-8B0E-ACBB80D6AF3A}" presName="hierRoot2" presStyleCnt="0">
        <dgm:presLayoutVars>
          <dgm:hierBranch val="init"/>
        </dgm:presLayoutVars>
      </dgm:prSet>
      <dgm:spPr/>
    </dgm:pt>
    <dgm:pt modelId="{61A7DFB9-5FC8-455A-B66D-E8DA07D6B45D}" type="pres">
      <dgm:prSet presAssocID="{9AE94F0D-F020-4320-8B0E-ACBB80D6AF3A}" presName="rootComposite" presStyleCnt="0"/>
      <dgm:spPr/>
    </dgm:pt>
    <dgm:pt modelId="{6537F06D-917F-40AD-B4F6-DB062A40D75F}" type="pres">
      <dgm:prSet presAssocID="{9AE94F0D-F020-4320-8B0E-ACBB80D6AF3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2506E-8E61-4304-B876-584C895D3E1B}" type="pres">
      <dgm:prSet presAssocID="{9AE94F0D-F020-4320-8B0E-ACBB80D6AF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A4D8347F-F9A0-403F-A8E6-7227248F5F11}" type="pres">
      <dgm:prSet presAssocID="{9AE94F0D-F020-4320-8B0E-ACBB80D6AF3A}" presName="hierChild4" presStyleCnt="0"/>
      <dgm:spPr/>
    </dgm:pt>
    <dgm:pt modelId="{042DF8CC-2316-408D-AD84-75F9CBF0F395}" type="pres">
      <dgm:prSet presAssocID="{9AE94F0D-F020-4320-8B0E-ACBB80D6AF3A}" presName="hierChild5" presStyleCnt="0"/>
      <dgm:spPr/>
    </dgm:pt>
    <dgm:pt modelId="{AC5EAD57-DC48-4559-9607-BDE88687C5A1}" type="pres">
      <dgm:prSet presAssocID="{48C2E702-301C-462F-AAA9-456E3F68EFDC}" presName="hierChild5" presStyleCnt="0"/>
      <dgm:spPr/>
    </dgm:pt>
    <dgm:pt modelId="{BD83C8CF-7CB4-4BF8-9C9E-B6E8527F3902}" type="pres">
      <dgm:prSet presAssocID="{517F88E7-BF65-47EE-AFA3-5822AD4CED4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9F58772-0FD7-4D1B-AAB3-C4F150B3ABCB}" type="pres">
      <dgm:prSet presAssocID="{351A5E43-C4FD-4511-823E-454A01942259}" presName="hierRoot2" presStyleCnt="0">
        <dgm:presLayoutVars>
          <dgm:hierBranch val="init"/>
        </dgm:presLayoutVars>
      </dgm:prSet>
      <dgm:spPr/>
    </dgm:pt>
    <dgm:pt modelId="{DDBECF62-3435-430A-911A-48FD0036887D}" type="pres">
      <dgm:prSet presAssocID="{351A5E43-C4FD-4511-823E-454A01942259}" presName="rootComposite" presStyleCnt="0"/>
      <dgm:spPr/>
    </dgm:pt>
    <dgm:pt modelId="{F0D67152-9AFB-4270-B43F-7DA59D44DFBE}" type="pres">
      <dgm:prSet presAssocID="{351A5E43-C4FD-4511-823E-454A0194225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D6BACF-4E52-48F6-9DC7-418B83120E0A}" type="pres">
      <dgm:prSet presAssocID="{351A5E43-C4FD-4511-823E-454A01942259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ED4CF6-D783-4AA0-91A6-89E136039501}" type="pres">
      <dgm:prSet presAssocID="{351A5E43-C4FD-4511-823E-454A01942259}" presName="hierChild4" presStyleCnt="0"/>
      <dgm:spPr/>
    </dgm:pt>
    <dgm:pt modelId="{F7E2DE85-4087-4FE9-9778-7D43A49AB9CF}" type="pres">
      <dgm:prSet presAssocID="{351A5E43-C4FD-4511-823E-454A01942259}" presName="hierChild5" presStyleCnt="0"/>
      <dgm:spPr/>
    </dgm:pt>
    <dgm:pt modelId="{218D25A0-65F7-4C5D-8412-A10FFC367ADD}" type="pres">
      <dgm:prSet presAssocID="{A10FABA3-E255-448D-9F9B-61EF697452C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69379D7-80BF-43A4-A1BF-9A7F34E49962}" type="pres">
      <dgm:prSet presAssocID="{E7A185F9-860F-4465-9CF7-708E5D1963C2}" presName="hierRoot2" presStyleCnt="0">
        <dgm:presLayoutVars>
          <dgm:hierBranch val="init"/>
        </dgm:presLayoutVars>
      </dgm:prSet>
      <dgm:spPr/>
    </dgm:pt>
    <dgm:pt modelId="{D85F32A1-9D5E-4DE5-BFB4-58A242802ECE}" type="pres">
      <dgm:prSet presAssocID="{E7A185F9-860F-4465-9CF7-708E5D1963C2}" presName="rootComposite" presStyleCnt="0"/>
      <dgm:spPr/>
    </dgm:pt>
    <dgm:pt modelId="{C890814B-372E-463F-971D-787C612BE1B9}" type="pres">
      <dgm:prSet presAssocID="{E7A185F9-860F-4465-9CF7-708E5D1963C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A53405-E024-4A3F-9076-AF720D368B8D}" type="pres">
      <dgm:prSet presAssocID="{E7A185F9-860F-4465-9CF7-708E5D1963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AE1B7B-C4BA-4E94-9E27-C4EF6E4B4D10}" type="pres">
      <dgm:prSet presAssocID="{E7A185F9-860F-4465-9CF7-708E5D1963C2}" presName="hierChild4" presStyleCnt="0"/>
      <dgm:spPr/>
    </dgm:pt>
    <dgm:pt modelId="{EBF4AB49-6FD8-416D-9481-005624B07BF3}" type="pres">
      <dgm:prSet presAssocID="{E7A185F9-860F-4465-9CF7-708E5D1963C2}" presName="hierChild5" presStyleCnt="0"/>
      <dgm:spPr/>
    </dgm:pt>
    <dgm:pt modelId="{3A249CCB-20A1-4A93-825D-CD44E12A5572}" type="pres">
      <dgm:prSet presAssocID="{CC8622BE-6F9A-4DEC-ADE4-75BC408F21C5}" presName="hierChild3" presStyleCnt="0"/>
      <dgm:spPr/>
    </dgm:pt>
    <dgm:pt modelId="{6665C3B2-914C-4F63-962C-6269C18E90B2}" type="pres">
      <dgm:prSet presAssocID="{A22124FC-BBE3-42D8-9E44-1EF1F195E2B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67349F59-EBF0-417C-8BEE-17936FC1B4CC}" type="pres">
      <dgm:prSet presAssocID="{559D4490-01E1-4FE3-A10A-B482E0443A18}" presName="hierRoot3" presStyleCnt="0">
        <dgm:presLayoutVars>
          <dgm:hierBranch val="init"/>
        </dgm:presLayoutVars>
      </dgm:prSet>
      <dgm:spPr/>
    </dgm:pt>
    <dgm:pt modelId="{9EF64A66-710A-4F0A-9F08-526FD4BEC6D8}" type="pres">
      <dgm:prSet presAssocID="{559D4490-01E1-4FE3-A10A-B482E0443A18}" presName="rootComposite3" presStyleCnt="0"/>
      <dgm:spPr/>
    </dgm:pt>
    <dgm:pt modelId="{91DC59B1-21B1-4827-9D84-96CE3F3E32E4}" type="pres">
      <dgm:prSet presAssocID="{559D4490-01E1-4FE3-A10A-B482E0443A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E5702-A2EE-4D25-AD1F-0E93CF5AD3F8}" type="pres">
      <dgm:prSet presAssocID="{559D4490-01E1-4FE3-A10A-B482E0443A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A8F8190-30BF-4095-B331-8D45C15539BF}" type="pres">
      <dgm:prSet presAssocID="{559D4490-01E1-4FE3-A10A-B482E0443A18}" presName="hierChild6" presStyleCnt="0"/>
      <dgm:spPr/>
    </dgm:pt>
    <dgm:pt modelId="{78273D4A-A6CB-46F7-A83F-B17DF5AFE55D}" type="pres">
      <dgm:prSet presAssocID="{559D4490-01E1-4FE3-A10A-B482E0443A18}" presName="hierChild7" presStyleCnt="0"/>
      <dgm:spPr/>
    </dgm:pt>
  </dgm:ptLst>
  <dgm:cxnLst>
    <dgm:cxn modelId="{0FA8939F-CC39-4960-AD2B-2FBD8E2FA33C}" type="presOf" srcId="{9AE94F0D-F020-4320-8B0E-ACBB80D6AF3A}" destId="{6537F06D-917F-40AD-B4F6-DB062A40D75F}" srcOrd="0" destOrd="0" presId="urn:microsoft.com/office/officeart/2005/8/layout/orgChart1"/>
    <dgm:cxn modelId="{0DC3680C-9C66-4991-8217-25FB9BCDD09B}" srcId="{CC8622BE-6F9A-4DEC-ADE4-75BC408F21C5}" destId="{351A5E43-C4FD-4511-823E-454A01942259}" srcOrd="2" destOrd="0" parTransId="{517F88E7-BF65-47EE-AFA3-5822AD4CED47}" sibTransId="{E5A4E387-EBD3-4CA5-95CE-36F9FB1548F6}"/>
    <dgm:cxn modelId="{8BB8B6F3-19F7-4B03-917C-481548A4C8EF}" srcId="{669DF2BA-13AF-4406-88E6-E5452D68F279}" destId="{CC8622BE-6F9A-4DEC-ADE4-75BC408F21C5}" srcOrd="0" destOrd="0" parTransId="{494D6FBC-E30F-4625-BEC3-0922D3878352}" sibTransId="{3995070F-98AF-40C3-AD72-5EC5CD18F45B}"/>
    <dgm:cxn modelId="{337A5ABB-9F84-489F-8FD6-AE5E13301639}" type="presOf" srcId="{559D4490-01E1-4FE3-A10A-B482E0443A18}" destId="{077E5702-A2EE-4D25-AD1F-0E93CF5AD3F8}" srcOrd="1" destOrd="0" presId="urn:microsoft.com/office/officeart/2005/8/layout/orgChart1"/>
    <dgm:cxn modelId="{AE73C2BC-F395-4EBC-B488-179E69B8820E}" type="presOf" srcId="{48C2E702-301C-462F-AAA9-456E3F68EFDC}" destId="{650DB04F-C1DF-498E-A90D-6B66C85822BD}" srcOrd="0" destOrd="0" presId="urn:microsoft.com/office/officeart/2005/8/layout/orgChart1"/>
    <dgm:cxn modelId="{7400E699-3D0D-4157-B73B-97DE44D457AD}" type="presOf" srcId="{CC8622BE-6F9A-4DEC-ADE4-75BC408F21C5}" destId="{8AD8EA24-7D06-4313-A114-5841915A941F}" srcOrd="1" destOrd="0" presId="urn:microsoft.com/office/officeart/2005/8/layout/orgChart1"/>
    <dgm:cxn modelId="{ABF26E8C-0A8D-4EA1-84CF-57148D50F76D}" srcId="{CC8622BE-6F9A-4DEC-ADE4-75BC408F21C5}" destId="{E7A185F9-860F-4465-9CF7-708E5D1963C2}" srcOrd="3" destOrd="0" parTransId="{A10FABA3-E255-448D-9F9B-61EF697452CA}" sibTransId="{1903AE16-D305-4512-91F1-5AD3441E2A35}"/>
    <dgm:cxn modelId="{8F151227-F4FF-427C-92AE-D99937DB94F5}" srcId="{48C2E702-301C-462F-AAA9-456E3F68EFDC}" destId="{9AE94F0D-F020-4320-8B0E-ACBB80D6AF3A}" srcOrd="0" destOrd="0" parTransId="{1829D474-AADC-4C9D-8B94-67AE81C49592}" sibTransId="{AC4AB20A-6E08-48F9-983F-72304E158202}"/>
    <dgm:cxn modelId="{CEFDEACE-38FE-4D46-98C1-46A7F0CC9585}" type="presOf" srcId="{E7A185F9-860F-4465-9CF7-708E5D1963C2}" destId="{08A53405-E024-4A3F-9076-AF720D368B8D}" srcOrd="1" destOrd="0" presId="urn:microsoft.com/office/officeart/2005/8/layout/orgChart1"/>
    <dgm:cxn modelId="{59B4A4D8-18D0-48AC-B9E5-A3514F5D58BF}" type="presOf" srcId="{351A5E43-C4FD-4511-823E-454A01942259}" destId="{0FD6BACF-4E52-48F6-9DC7-418B83120E0A}" srcOrd="1" destOrd="0" presId="urn:microsoft.com/office/officeart/2005/8/layout/orgChart1"/>
    <dgm:cxn modelId="{E64A9605-B95C-455A-A770-A36C904088CE}" type="presOf" srcId="{517F88E7-BF65-47EE-AFA3-5822AD4CED47}" destId="{BD83C8CF-7CB4-4BF8-9C9E-B6E8527F3902}" srcOrd="0" destOrd="0" presId="urn:microsoft.com/office/officeart/2005/8/layout/orgChart1"/>
    <dgm:cxn modelId="{FF4041DD-8033-42B1-9239-F591E14C090A}" type="presOf" srcId="{CC8622BE-6F9A-4DEC-ADE4-75BC408F21C5}" destId="{244AF20A-8688-4BCE-93C1-03679DAED073}" srcOrd="0" destOrd="0" presId="urn:microsoft.com/office/officeart/2005/8/layout/orgChart1"/>
    <dgm:cxn modelId="{CFE78B44-58BA-418C-B6BF-D4EFCF78B536}" type="presOf" srcId="{48C2E702-301C-462F-AAA9-456E3F68EFDC}" destId="{1D1A10A6-7036-4CCB-9C03-8BF78FEED722}" srcOrd="1" destOrd="0" presId="urn:microsoft.com/office/officeart/2005/8/layout/orgChart1"/>
    <dgm:cxn modelId="{37C23C13-6587-4716-820B-E8D134CC53C9}" type="presOf" srcId="{CA511273-88D7-408E-A28D-0796ADD0347C}" destId="{661BDD28-63B4-4A72-A319-924086963C6C}" srcOrd="0" destOrd="0" presId="urn:microsoft.com/office/officeart/2005/8/layout/orgChart1"/>
    <dgm:cxn modelId="{72BB622B-905B-4BD3-ABFE-9619598E376D}" type="presOf" srcId="{A10FABA3-E255-448D-9F9B-61EF697452CA}" destId="{218D25A0-65F7-4C5D-8412-A10FFC367ADD}" srcOrd="0" destOrd="0" presId="urn:microsoft.com/office/officeart/2005/8/layout/orgChart1"/>
    <dgm:cxn modelId="{BF31D8A1-4895-476D-BE31-AEB9E896B4A3}" type="presOf" srcId="{A22124FC-BBE3-42D8-9E44-1EF1F195E2B8}" destId="{6665C3B2-914C-4F63-962C-6269C18E90B2}" srcOrd="0" destOrd="0" presId="urn:microsoft.com/office/officeart/2005/8/layout/orgChart1"/>
    <dgm:cxn modelId="{CA7C0163-D2AA-4A8C-8886-3B1F2E8426F5}" type="presOf" srcId="{669DF2BA-13AF-4406-88E6-E5452D68F279}" destId="{752748B6-2637-4F66-B667-8FE3A8345385}" srcOrd="0" destOrd="0" presId="urn:microsoft.com/office/officeart/2005/8/layout/orgChart1"/>
    <dgm:cxn modelId="{1C066CC4-E3F8-414E-A8F6-A8F6B9CD00C3}" type="presOf" srcId="{1829D474-AADC-4C9D-8B94-67AE81C49592}" destId="{2C8F0946-3C69-41A5-8B53-AF94D6BBAFEE}" srcOrd="0" destOrd="0" presId="urn:microsoft.com/office/officeart/2005/8/layout/orgChart1"/>
    <dgm:cxn modelId="{31A32554-AF03-46D6-8B34-3DB7FA165448}" srcId="{CC8622BE-6F9A-4DEC-ADE4-75BC408F21C5}" destId="{48C2E702-301C-462F-AAA9-456E3F68EFDC}" srcOrd="1" destOrd="0" parTransId="{CA511273-88D7-408E-A28D-0796ADD0347C}" sibTransId="{4DBE5250-A790-4B94-88F0-5B007CE13DF2}"/>
    <dgm:cxn modelId="{9849DD0A-D92D-4CFC-965F-BC70A421CAE3}" type="presOf" srcId="{351A5E43-C4FD-4511-823E-454A01942259}" destId="{F0D67152-9AFB-4270-B43F-7DA59D44DFBE}" srcOrd="0" destOrd="0" presId="urn:microsoft.com/office/officeart/2005/8/layout/orgChart1"/>
    <dgm:cxn modelId="{21963252-1114-456D-A002-CF8ED10930B8}" type="presOf" srcId="{E7A185F9-860F-4465-9CF7-708E5D1963C2}" destId="{C890814B-372E-463F-971D-787C612BE1B9}" srcOrd="0" destOrd="0" presId="urn:microsoft.com/office/officeart/2005/8/layout/orgChart1"/>
    <dgm:cxn modelId="{92726DB2-0AF1-4A74-8596-ECE05714232C}" type="presOf" srcId="{9AE94F0D-F020-4320-8B0E-ACBB80D6AF3A}" destId="{7CF2506E-8E61-4304-B876-584C895D3E1B}" srcOrd="1" destOrd="0" presId="urn:microsoft.com/office/officeart/2005/8/layout/orgChart1"/>
    <dgm:cxn modelId="{BDB7F433-84FA-4913-A39C-0E3E956733D2}" srcId="{CC8622BE-6F9A-4DEC-ADE4-75BC408F21C5}" destId="{559D4490-01E1-4FE3-A10A-B482E0443A18}" srcOrd="0" destOrd="0" parTransId="{A22124FC-BBE3-42D8-9E44-1EF1F195E2B8}" sibTransId="{E27A4AC3-6D60-4F6B-AAFC-0AF58736BB6F}"/>
    <dgm:cxn modelId="{486375FB-7C4E-46A5-95BA-BE5C139DD785}" type="presOf" srcId="{559D4490-01E1-4FE3-A10A-B482E0443A18}" destId="{91DC59B1-21B1-4827-9D84-96CE3F3E32E4}" srcOrd="0" destOrd="0" presId="urn:microsoft.com/office/officeart/2005/8/layout/orgChart1"/>
    <dgm:cxn modelId="{403089E9-93AA-49F7-AA04-8BC047941278}" type="presParOf" srcId="{752748B6-2637-4F66-B667-8FE3A8345385}" destId="{D63075A7-AE25-473E-8D3D-7B9768C563CE}" srcOrd="0" destOrd="0" presId="urn:microsoft.com/office/officeart/2005/8/layout/orgChart1"/>
    <dgm:cxn modelId="{214D1A1F-27C4-4E90-A445-2770BC5BF7D7}" type="presParOf" srcId="{D63075A7-AE25-473E-8D3D-7B9768C563CE}" destId="{CB24AD61-523E-4B9A-9D71-2354B9108273}" srcOrd="0" destOrd="0" presId="urn:microsoft.com/office/officeart/2005/8/layout/orgChart1"/>
    <dgm:cxn modelId="{E5C34E44-86B8-449A-916C-3C6A46D7D2F8}" type="presParOf" srcId="{CB24AD61-523E-4B9A-9D71-2354B9108273}" destId="{244AF20A-8688-4BCE-93C1-03679DAED073}" srcOrd="0" destOrd="0" presId="urn:microsoft.com/office/officeart/2005/8/layout/orgChart1"/>
    <dgm:cxn modelId="{7E847721-F63B-4E29-A33C-911B75758DB5}" type="presParOf" srcId="{CB24AD61-523E-4B9A-9D71-2354B9108273}" destId="{8AD8EA24-7D06-4313-A114-5841915A941F}" srcOrd="1" destOrd="0" presId="urn:microsoft.com/office/officeart/2005/8/layout/orgChart1"/>
    <dgm:cxn modelId="{BD0B19E8-FF60-4C94-BC5C-30D07FDE7A5C}" type="presParOf" srcId="{D63075A7-AE25-473E-8D3D-7B9768C563CE}" destId="{1DB66BB0-6E8D-4C1F-B8DD-B30D94B6A843}" srcOrd="1" destOrd="0" presId="urn:microsoft.com/office/officeart/2005/8/layout/orgChart1"/>
    <dgm:cxn modelId="{15A1479D-E2B7-4E24-9421-9457C031523A}" type="presParOf" srcId="{1DB66BB0-6E8D-4C1F-B8DD-B30D94B6A843}" destId="{661BDD28-63B4-4A72-A319-924086963C6C}" srcOrd="0" destOrd="0" presId="urn:microsoft.com/office/officeart/2005/8/layout/orgChart1"/>
    <dgm:cxn modelId="{BE46E343-E31A-40B8-B08A-F80B04BC093B}" type="presParOf" srcId="{1DB66BB0-6E8D-4C1F-B8DD-B30D94B6A843}" destId="{D07422FF-B944-4641-A445-6E71E0A21F1A}" srcOrd="1" destOrd="0" presId="urn:microsoft.com/office/officeart/2005/8/layout/orgChart1"/>
    <dgm:cxn modelId="{D65855EC-3FF6-406A-985D-FAA050AE5613}" type="presParOf" srcId="{D07422FF-B944-4641-A445-6E71E0A21F1A}" destId="{A41B1A0A-03D3-4A0A-914C-5EA57BE6E20B}" srcOrd="0" destOrd="0" presId="urn:microsoft.com/office/officeart/2005/8/layout/orgChart1"/>
    <dgm:cxn modelId="{A6F66C66-8524-417E-AAF3-A0B29683C031}" type="presParOf" srcId="{A41B1A0A-03D3-4A0A-914C-5EA57BE6E20B}" destId="{650DB04F-C1DF-498E-A90D-6B66C85822BD}" srcOrd="0" destOrd="0" presId="urn:microsoft.com/office/officeart/2005/8/layout/orgChart1"/>
    <dgm:cxn modelId="{BCF74CDC-8C43-42E6-AE51-7AECE0D8CD65}" type="presParOf" srcId="{A41B1A0A-03D3-4A0A-914C-5EA57BE6E20B}" destId="{1D1A10A6-7036-4CCB-9C03-8BF78FEED722}" srcOrd="1" destOrd="0" presId="urn:microsoft.com/office/officeart/2005/8/layout/orgChart1"/>
    <dgm:cxn modelId="{34A75F9A-65A0-4CCC-A019-B4E01D8D7B72}" type="presParOf" srcId="{D07422FF-B944-4641-A445-6E71E0A21F1A}" destId="{14A47B10-06F2-42D0-A67D-A0368E7B95C5}" srcOrd="1" destOrd="0" presId="urn:microsoft.com/office/officeart/2005/8/layout/orgChart1"/>
    <dgm:cxn modelId="{F384D902-99DA-4557-87EC-0DC5CAAE6E07}" type="presParOf" srcId="{14A47B10-06F2-42D0-A67D-A0368E7B95C5}" destId="{2C8F0946-3C69-41A5-8B53-AF94D6BBAFEE}" srcOrd="0" destOrd="0" presId="urn:microsoft.com/office/officeart/2005/8/layout/orgChart1"/>
    <dgm:cxn modelId="{05F03FE2-DE18-42EB-A19E-157EDAEEB2F5}" type="presParOf" srcId="{14A47B10-06F2-42D0-A67D-A0368E7B95C5}" destId="{E85C7733-A307-444A-9BEF-60944ED48973}" srcOrd="1" destOrd="0" presId="urn:microsoft.com/office/officeart/2005/8/layout/orgChart1"/>
    <dgm:cxn modelId="{84B48176-90A9-4BDF-AA45-33CBDA8ABFAD}" type="presParOf" srcId="{E85C7733-A307-444A-9BEF-60944ED48973}" destId="{61A7DFB9-5FC8-455A-B66D-E8DA07D6B45D}" srcOrd="0" destOrd="0" presId="urn:microsoft.com/office/officeart/2005/8/layout/orgChart1"/>
    <dgm:cxn modelId="{A9662DC5-D06F-4EB3-AF86-DA9F7B91730A}" type="presParOf" srcId="{61A7DFB9-5FC8-455A-B66D-E8DA07D6B45D}" destId="{6537F06D-917F-40AD-B4F6-DB062A40D75F}" srcOrd="0" destOrd="0" presId="urn:microsoft.com/office/officeart/2005/8/layout/orgChart1"/>
    <dgm:cxn modelId="{E38EA732-E91F-42D2-887F-A02D78AA3A52}" type="presParOf" srcId="{61A7DFB9-5FC8-455A-B66D-E8DA07D6B45D}" destId="{7CF2506E-8E61-4304-B876-584C895D3E1B}" srcOrd="1" destOrd="0" presId="urn:microsoft.com/office/officeart/2005/8/layout/orgChart1"/>
    <dgm:cxn modelId="{24B7A072-C0B2-4FDE-818D-5C007067AC7E}" type="presParOf" srcId="{E85C7733-A307-444A-9BEF-60944ED48973}" destId="{A4D8347F-F9A0-403F-A8E6-7227248F5F11}" srcOrd="1" destOrd="0" presId="urn:microsoft.com/office/officeart/2005/8/layout/orgChart1"/>
    <dgm:cxn modelId="{31B45EC1-1480-4FDC-AF4F-7C2397C69EC7}" type="presParOf" srcId="{E85C7733-A307-444A-9BEF-60944ED48973}" destId="{042DF8CC-2316-408D-AD84-75F9CBF0F395}" srcOrd="2" destOrd="0" presId="urn:microsoft.com/office/officeart/2005/8/layout/orgChart1"/>
    <dgm:cxn modelId="{198C826A-C81F-4D9D-A773-DE15DFA5B0AD}" type="presParOf" srcId="{D07422FF-B944-4641-A445-6E71E0A21F1A}" destId="{AC5EAD57-DC48-4559-9607-BDE88687C5A1}" srcOrd="2" destOrd="0" presId="urn:microsoft.com/office/officeart/2005/8/layout/orgChart1"/>
    <dgm:cxn modelId="{EDACB9B7-4783-498D-849F-8470D216DD41}" type="presParOf" srcId="{1DB66BB0-6E8D-4C1F-B8DD-B30D94B6A843}" destId="{BD83C8CF-7CB4-4BF8-9C9E-B6E8527F3902}" srcOrd="2" destOrd="0" presId="urn:microsoft.com/office/officeart/2005/8/layout/orgChart1"/>
    <dgm:cxn modelId="{10717345-B858-480A-AF9C-1A22DDD8DFA8}" type="presParOf" srcId="{1DB66BB0-6E8D-4C1F-B8DD-B30D94B6A843}" destId="{A9F58772-0FD7-4D1B-AAB3-C4F150B3ABCB}" srcOrd="3" destOrd="0" presId="urn:microsoft.com/office/officeart/2005/8/layout/orgChart1"/>
    <dgm:cxn modelId="{B8570BDF-8450-45CD-8754-05C6077E8D24}" type="presParOf" srcId="{A9F58772-0FD7-4D1B-AAB3-C4F150B3ABCB}" destId="{DDBECF62-3435-430A-911A-48FD0036887D}" srcOrd="0" destOrd="0" presId="urn:microsoft.com/office/officeart/2005/8/layout/orgChart1"/>
    <dgm:cxn modelId="{CA38133F-87B3-4E32-93FC-B3C6B5E35437}" type="presParOf" srcId="{DDBECF62-3435-430A-911A-48FD0036887D}" destId="{F0D67152-9AFB-4270-B43F-7DA59D44DFBE}" srcOrd="0" destOrd="0" presId="urn:microsoft.com/office/officeart/2005/8/layout/orgChart1"/>
    <dgm:cxn modelId="{3D45E0C4-1E0C-443C-ACEA-4C46AE63E468}" type="presParOf" srcId="{DDBECF62-3435-430A-911A-48FD0036887D}" destId="{0FD6BACF-4E52-48F6-9DC7-418B83120E0A}" srcOrd="1" destOrd="0" presId="urn:microsoft.com/office/officeart/2005/8/layout/orgChart1"/>
    <dgm:cxn modelId="{43B41740-4FEA-4AAC-A24C-B75CCEB70FE0}" type="presParOf" srcId="{A9F58772-0FD7-4D1B-AAB3-C4F150B3ABCB}" destId="{1DED4CF6-D783-4AA0-91A6-89E136039501}" srcOrd="1" destOrd="0" presId="urn:microsoft.com/office/officeart/2005/8/layout/orgChart1"/>
    <dgm:cxn modelId="{408F9DC2-23DE-4811-8625-A824A3315A8F}" type="presParOf" srcId="{A9F58772-0FD7-4D1B-AAB3-C4F150B3ABCB}" destId="{F7E2DE85-4087-4FE9-9778-7D43A49AB9CF}" srcOrd="2" destOrd="0" presId="urn:microsoft.com/office/officeart/2005/8/layout/orgChart1"/>
    <dgm:cxn modelId="{4078A1D3-42E7-4DEA-A871-E0C362AFF460}" type="presParOf" srcId="{1DB66BB0-6E8D-4C1F-B8DD-B30D94B6A843}" destId="{218D25A0-65F7-4C5D-8412-A10FFC367ADD}" srcOrd="4" destOrd="0" presId="urn:microsoft.com/office/officeart/2005/8/layout/orgChart1"/>
    <dgm:cxn modelId="{713EB0B3-E655-43C3-8CF9-E676741D97FD}" type="presParOf" srcId="{1DB66BB0-6E8D-4C1F-B8DD-B30D94B6A843}" destId="{769379D7-80BF-43A4-A1BF-9A7F34E49962}" srcOrd="5" destOrd="0" presId="urn:microsoft.com/office/officeart/2005/8/layout/orgChart1"/>
    <dgm:cxn modelId="{DB3984AB-986D-4225-AA58-786103A6782A}" type="presParOf" srcId="{769379D7-80BF-43A4-A1BF-9A7F34E49962}" destId="{D85F32A1-9D5E-4DE5-BFB4-58A242802ECE}" srcOrd="0" destOrd="0" presId="urn:microsoft.com/office/officeart/2005/8/layout/orgChart1"/>
    <dgm:cxn modelId="{3E12E02A-9AFE-48EE-BBFD-BD09067065B8}" type="presParOf" srcId="{D85F32A1-9D5E-4DE5-BFB4-58A242802ECE}" destId="{C890814B-372E-463F-971D-787C612BE1B9}" srcOrd="0" destOrd="0" presId="urn:microsoft.com/office/officeart/2005/8/layout/orgChart1"/>
    <dgm:cxn modelId="{9C8299B2-9EB7-44AA-A833-D341EF568FE7}" type="presParOf" srcId="{D85F32A1-9D5E-4DE5-BFB4-58A242802ECE}" destId="{08A53405-E024-4A3F-9076-AF720D368B8D}" srcOrd="1" destOrd="0" presId="urn:microsoft.com/office/officeart/2005/8/layout/orgChart1"/>
    <dgm:cxn modelId="{B3BFE611-35C0-4A0F-990C-375A20955703}" type="presParOf" srcId="{769379D7-80BF-43A4-A1BF-9A7F34E49962}" destId="{D9AE1B7B-C4BA-4E94-9E27-C4EF6E4B4D10}" srcOrd="1" destOrd="0" presId="urn:microsoft.com/office/officeart/2005/8/layout/orgChart1"/>
    <dgm:cxn modelId="{3BFD70C2-AB3E-42D7-95E2-8B09AB44496D}" type="presParOf" srcId="{769379D7-80BF-43A4-A1BF-9A7F34E49962}" destId="{EBF4AB49-6FD8-416D-9481-005624B07BF3}" srcOrd="2" destOrd="0" presId="urn:microsoft.com/office/officeart/2005/8/layout/orgChart1"/>
    <dgm:cxn modelId="{A1CE94BD-6DF6-4E74-AEE0-D978DB4462B8}" type="presParOf" srcId="{D63075A7-AE25-473E-8D3D-7B9768C563CE}" destId="{3A249CCB-20A1-4A93-825D-CD44E12A5572}" srcOrd="2" destOrd="0" presId="urn:microsoft.com/office/officeart/2005/8/layout/orgChart1"/>
    <dgm:cxn modelId="{0D7009ED-D06E-4283-B387-71250D4FAEBD}" type="presParOf" srcId="{3A249CCB-20A1-4A93-825D-CD44E12A5572}" destId="{6665C3B2-914C-4F63-962C-6269C18E90B2}" srcOrd="0" destOrd="0" presId="urn:microsoft.com/office/officeart/2005/8/layout/orgChart1"/>
    <dgm:cxn modelId="{BFAE6986-1B86-4047-ABD3-57627BE8D68D}" type="presParOf" srcId="{3A249CCB-20A1-4A93-825D-CD44E12A5572}" destId="{67349F59-EBF0-417C-8BEE-17936FC1B4CC}" srcOrd="1" destOrd="0" presId="urn:microsoft.com/office/officeart/2005/8/layout/orgChart1"/>
    <dgm:cxn modelId="{6842C240-63EA-41C1-BD0E-518D27FCC1EA}" type="presParOf" srcId="{67349F59-EBF0-417C-8BEE-17936FC1B4CC}" destId="{9EF64A66-710A-4F0A-9F08-526FD4BEC6D8}" srcOrd="0" destOrd="0" presId="urn:microsoft.com/office/officeart/2005/8/layout/orgChart1"/>
    <dgm:cxn modelId="{817673BD-FCA9-48A7-B7B4-F672D174B9CF}" type="presParOf" srcId="{9EF64A66-710A-4F0A-9F08-526FD4BEC6D8}" destId="{91DC59B1-21B1-4827-9D84-96CE3F3E32E4}" srcOrd="0" destOrd="0" presId="urn:microsoft.com/office/officeart/2005/8/layout/orgChart1"/>
    <dgm:cxn modelId="{A0424BB1-E56D-40AF-BCA9-21AFA299FB83}" type="presParOf" srcId="{9EF64A66-710A-4F0A-9F08-526FD4BEC6D8}" destId="{077E5702-A2EE-4D25-AD1F-0E93CF5AD3F8}" srcOrd="1" destOrd="0" presId="urn:microsoft.com/office/officeart/2005/8/layout/orgChart1"/>
    <dgm:cxn modelId="{7F56DE6B-E8CF-4648-9948-10331A4E3586}" type="presParOf" srcId="{67349F59-EBF0-417C-8BEE-17936FC1B4CC}" destId="{8A8F8190-30BF-4095-B331-8D45C15539BF}" srcOrd="1" destOrd="0" presId="urn:microsoft.com/office/officeart/2005/8/layout/orgChart1"/>
    <dgm:cxn modelId="{4BC0C072-D5DD-44B4-8602-6BF3A286D6F6}" type="presParOf" srcId="{67349F59-EBF0-417C-8BEE-17936FC1B4CC}" destId="{78273D4A-A6CB-46F7-A83F-B17DF5AFE5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5FF3777-3733-4AB0-929E-C3D7761A3B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2EC672-F12A-4A6B-9A38-8D2B89EE5AB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Almacén</a:t>
          </a:r>
          <a:endParaRPr lang="es-ES" sz="1200" dirty="0"/>
        </a:p>
      </dgm:t>
    </dgm:pt>
    <dgm:pt modelId="{AB9669CF-1FFC-4B14-8755-925524664453}" type="parTrans" cxnId="{26914D49-5D7E-44EA-B244-854C37FB16EA}">
      <dgm:prSet/>
      <dgm:spPr/>
      <dgm:t>
        <a:bodyPr/>
        <a:lstStyle/>
        <a:p>
          <a:endParaRPr lang="es-ES" sz="1200"/>
        </a:p>
      </dgm:t>
    </dgm:pt>
    <dgm:pt modelId="{39AD3319-5316-4F94-8CED-D7D85ADC1002}" type="sibTrans" cxnId="{26914D49-5D7E-44EA-B244-854C37FB16EA}">
      <dgm:prSet/>
      <dgm:spPr/>
      <dgm:t>
        <a:bodyPr/>
        <a:lstStyle/>
        <a:p>
          <a:endParaRPr lang="es-ES" sz="1200"/>
        </a:p>
      </dgm:t>
    </dgm:pt>
    <dgm:pt modelId="{BECD4FB7-63B3-441B-B01C-C58049371A45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Encargado(a)</a:t>
          </a:r>
        </a:p>
      </dgm:t>
    </dgm:pt>
    <dgm:pt modelId="{3F1FD359-5FCD-42FA-B79C-82A6974282C9}" type="parTrans" cxnId="{02605E53-7487-41F6-8D3D-9237E3FD9439}">
      <dgm:prSet/>
      <dgm:spPr/>
      <dgm:t>
        <a:bodyPr/>
        <a:lstStyle/>
        <a:p>
          <a:endParaRPr lang="es-ES" sz="1200"/>
        </a:p>
      </dgm:t>
    </dgm:pt>
    <dgm:pt modelId="{CD2B103D-E6EE-4670-9D9B-13EDAB63D5E2}" type="sibTrans" cxnId="{02605E53-7487-41F6-8D3D-9237E3FD9439}">
      <dgm:prSet/>
      <dgm:spPr/>
      <dgm:t>
        <a:bodyPr/>
        <a:lstStyle/>
        <a:p>
          <a:endParaRPr lang="es-ES" sz="1200"/>
        </a:p>
      </dgm:t>
    </dgm:pt>
    <dgm:pt modelId="{43FCF1BE-C126-426A-8734-77FF1E198123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Almacenistas</a:t>
          </a:r>
        </a:p>
      </dgm:t>
    </dgm:pt>
    <dgm:pt modelId="{5AA502C8-9AB5-47B4-80D5-9EB4FAB70B95}" type="parTrans" cxnId="{CA031BFA-45B8-415C-A001-E91F39E72BBE}">
      <dgm:prSet/>
      <dgm:spPr/>
      <dgm:t>
        <a:bodyPr/>
        <a:lstStyle/>
        <a:p>
          <a:endParaRPr lang="es-ES" sz="1200"/>
        </a:p>
      </dgm:t>
    </dgm:pt>
    <dgm:pt modelId="{27A5ABD5-F0A3-4D48-B2FD-93314B59C623}" type="sibTrans" cxnId="{CA031BFA-45B8-415C-A001-E91F39E72BBE}">
      <dgm:prSet/>
      <dgm:spPr/>
      <dgm:t>
        <a:bodyPr/>
        <a:lstStyle/>
        <a:p>
          <a:endParaRPr lang="es-ES" sz="1200"/>
        </a:p>
      </dgm:t>
    </dgm:pt>
    <dgm:pt modelId="{4E39741E-292E-4092-BF5B-A8ED9D3FBB9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Oficiales Eléctricos</a:t>
          </a:r>
        </a:p>
      </dgm:t>
    </dgm:pt>
    <dgm:pt modelId="{69A4AAE9-0072-486F-9614-2102C0356E2D}" type="parTrans" cxnId="{607DA74D-BC26-4210-AC2D-DA426680F00B}">
      <dgm:prSet/>
      <dgm:spPr/>
      <dgm:t>
        <a:bodyPr/>
        <a:lstStyle/>
        <a:p>
          <a:endParaRPr lang="es-ES" sz="1200"/>
        </a:p>
      </dgm:t>
    </dgm:pt>
    <dgm:pt modelId="{CF9CDA88-8A09-43E1-8F5B-CE0F46A87FBE}" type="sibTrans" cxnId="{607DA74D-BC26-4210-AC2D-DA426680F00B}">
      <dgm:prSet/>
      <dgm:spPr/>
      <dgm:t>
        <a:bodyPr/>
        <a:lstStyle/>
        <a:p>
          <a:endParaRPr lang="es-ES" sz="1200"/>
        </a:p>
      </dgm:t>
    </dgm:pt>
    <dgm:pt modelId="{0F6F9443-4BFC-4721-8D46-004A0FEE7473}" type="pres">
      <dgm:prSet presAssocID="{85FF3777-3733-4AB0-929E-C3D7761A3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1898D2-1019-4A43-93AC-549475ADAD62}" type="pres">
      <dgm:prSet presAssocID="{A72EC672-F12A-4A6B-9A38-8D2B89EE5AB4}" presName="hierRoot1" presStyleCnt="0">
        <dgm:presLayoutVars>
          <dgm:hierBranch val="init"/>
        </dgm:presLayoutVars>
      </dgm:prSet>
      <dgm:spPr/>
    </dgm:pt>
    <dgm:pt modelId="{1A3F504E-5465-4BBC-9290-090E3FFB1066}" type="pres">
      <dgm:prSet presAssocID="{A72EC672-F12A-4A6B-9A38-8D2B89EE5AB4}" presName="rootComposite1" presStyleCnt="0"/>
      <dgm:spPr/>
    </dgm:pt>
    <dgm:pt modelId="{D3E89C15-3AAB-4072-8A11-37446574B4F4}" type="pres">
      <dgm:prSet presAssocID="{A72EC672-F12A-4A6B-9A38-8D2B89EE5AB4}" presName="rootText1" presStyleLbl="node0" presStyleIdx="0" presStyleCnt="1" custScaleX="82645" custScaleY="56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C96C90-1D57-4AE1-9969-516D9528FA58}" type="pres">
      <dgm:prSet presAssocID="{A72EC672-F12A-4A6B-9A38-8D2B89EE5A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F9716B6-A3F0-468E-85A7-40026B99F772}" type="pres">
      <dgm:prSet presAssocID="{A72EC672-F12A-4A6B-9A38-8D2B89EE5AB4}" presName="hierChild2" presStyleCnt="0"/>
      <dgm:spPr/>
    </dgm:pt>
    <dgm:pt modelId="{6C8F712F-AAA9-4A00-9322-2194A07B0920}" type="pres">
      <dgm:prSet presAssocID="{3F1FD359-5FCD-42FA-B79C-82A6974282C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AF1F4AE-E7FF-4D3E-94D6-3056ADDFBC62}" type="pres">
      <dgm:prSet presAssocID="{BECD4FB7-63B3-441B-B01C-C58049371A45}" presName="hierRoot2" presStyleCnt="0">
        <dgm:presLayoutVars>
          <dgm:hierBranch val="init"/>
        </dgm:presLayoutVars>
      </dgm:prSet>
      <dgm:spPr/>
    </dgm:pt>
    <dgm:pt modelId="{7D35853F-30CF-4BE1-B5E3-4699C22ED976}" type="pres">
      <dgm:prSet presAssocID="{BECD4FB7-63B3-441B-B01C-C58049371A45}" presName="rootComposite" presStyleCnt="0"/>
      <dgm:spPr/>
    </dgm:pt>
    <dgm:pt modelId="{D90731DF-9928-4999-B047-5E30B160EF24}" type="pres">
      <dgm:prSet presAssocID="{BECD4FB7-63B3-441B-B01C-C58049371A45}" presName="rootText" presStyleLbl="node2" presStyleIdx="0" presStyleCnt="3" custScaleX="85134" custScaleY="59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D42591-64D3-47F1-AAC3-B9070CC58201}" type="pres">
      <dgm:prSet presAssocID="{BECD4FB7-63B3-441B-B01C-C58049371A45}" presName="rootConnector" presStyleLbl="node2" presStyleIdx="0" presStyleCnt="3"/>
      <dgm:spPr/>
      <dgm:t>
        <a:bodyPr/>
        <a:lstStyle/>
        <a:p>
          <a:endParaRPr lang="es-ES"/>
        </a:p>
      </dgm:t>
    </dgm:pt>
    <dgm:pt modelId="{CA37195A-9457-46C5-88AD-0FE7EBBA1C12}" type="pres">
      <dgm:prSet presAssocID="{BECD4FB7-63B3-441B-B01C-C58049371A45}" presName="hierChild4" presStyleCnt="0"/>
      <dgm:spPr/>
    </dgm:pt>
    <dgm:pt modelId="{F439827E-97F8-4533-B213-467C9C5158CE}" type="pres">
      <dgm:prSet presAssocID="{BECD4FB7-63B3-441B-B01C-C58049371A45}" presName="hierChild5" presStyleCnt="0"/>
      <dgm:spPr/>
    </dgm:pt>
    <dgm:pt modelId="{E60F2337-8A91-436A-85C4-536CBD465E6D}" type="pres">
      <dgm:prSet presAssocID="{5AA502C8-9AB5-47B4-80D5-9EB4FAB70B9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86436AB-1F87-4135-A3C3-D859723F47F8}" type="pres">
      <dgm:prSet presAssocID="{43FCF1BE-C126-426A-8734-77FF1E198123}" presName="hierRoot2" presStyleCnt="0">
        <dgm:presLayoutVars>
          <dgm:hierBranch val="init"/>
        </dgm:presLayoutVars>
      </dgm:prSet>
      <dgm:spPr/>
    </dgm:pt>
    <dgm:pt modelId="{1F9F8D83-CDA1-46D7-AC93-4C5685564EFB}" type="pres">
      <dgm:prSet presAssocID="{43FCF1BE-C126-426A-8734-77FF1E198123}" presName="rootComposite" presStyleCnt="0"/>
      <dgm:spPr/>
    </dgm:pt>
    <dgm:pt modelId="{8CC454F3-5185-4DA0-AC41-049A9B75B422}" type="pres">
      <dgm:prSet presAssocID="{43FCF1BE-C126-426A-8734-77FF1E198123}" presName="rootText" presStyleLbl="node2" presStyleIdx="1" presStyleCnt="3" custScaleX="85134" custScaleY="59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5F02D-ED6D-481A-AC10-01AB8EC168FD}" type="pres">
      <dgm:prSet presAssocID="{43FCF1BE-C126-426A-8734-77FF1E198123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456ED5-65F7-4876-8C10-AC1BA47B9AF5}" type="pres">
      <dgm:prSet presAssocID="{43FCF1BE-C126-426A-8734-77FF1E198123}" presName="hierChild4" presStyleCnt="0"/>
      <dgm:spPr/>
    </dgm:pt>
    <dgm:pt modelId="{83545DDD-62F2-4827-A58F-1240CB50C7FA}" type="pres">
      <dgm:prSet presAssocID="{43FCF1BE-C126-426A-8734-77FF1E198123}" presName="hierChild5" presStyleCnt="0"/>
      <dgm:spPr/>
    </dgm:pt>
    <dgm:pt modelId="{2DE938D5-9471-4E66-81D9-6E31671B5FF8}" type="pres">
      <dgm:prSet presAssocID="{69A4AAE9-0072-486F-9614-2102C0356E2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0B8E5049-112D-4074-91DD-AB6DD20F0082}" type="pres">
      <dgm:prSet presAssocID="{4E39741E-292E-4092-BF5B-A8ED9D3FBB9F}" presName="hierRoot2" presStyleCnt="0">
        <dgm:presLayoutVars>
          <dgm:hierBranch val="init"/>
        </dgm:presLayoutVars>
      </dgm:prSet>
      <dgm:spPr/>
    </dgm:pt>
    <dgm:pt modelId="{978B6479-582E-4653-B5FF-5F340EFCC68A}" type="pres">
      <dgm:prSet presAssocID="{4E39741E-292E-4092-BF5B-A8ED9D3FBB9F}" presName="rootComposite" presStyleCnt="0"/>
      <dgm:spPr/>
    </dgm:pt>
    <dgm:pt modelId="{CF8AC4AD-0D98-4CF7-BA08-4AFD23FBFFC2}" type="pres">
      <dgm:prSet presAssocID="{4E39741E-292E-4092-BF5B-A8ED9D3FBB9F}" presName="rootText" presStyleLbl="node2" presStyleIdx="2" presStyleCnt="3" custScaleX="85134" custScaleY="59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5CCA1A-975B-4683-86CA-B4FD71DE0465}" type="pres">
      <dgm:prSet presAssocID="{4E39741E-292E-4092-BF5B-A8ED9D3FBB9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E93D37-9291-4307-8D23-FA72B9008D45}" type="pres">
      <dgm:prSet presAssocID="{4E39741E-292E-4092-BF5B-A8ED9D3FBB9F}" presName="hierChild4" presStyleCnt="0"/>
      <dgm:spPr/>
    </dgm:pt>
    <dgm:pt modelId="{7349DBC0-BE45-464F-85F9-9617B57C60E5}" type="pres">
      <dgm:prSet presAssocID="{4E39741E-292E-4092-BF5B-A8ED9D3FBB9F}" presName="hierChild5" presStyleCnt="0"/>
      <dgm:spPr/>
    </dgm:pt>
    <dgm:pt modelId="{90B1C54D-EF3B-4236-9B96-A037AB16AE9F}" type="pres">
      <dgm:prSet presAssocID="{A72EC672-F12A-4A6B-9A38-8D2B89EE5AB4}" presName="hierChild3" presStyleCnt="0"/>
      <dgm:spPr/>
    </dgm:pt>
  </dgm:ptLst>
  <dgm:cxnLst>
    <dgm:cxn modelId="{7872CFC7-A5D4-40B0-97A0-D8F912D393F4}" type="presOf" srcId="{43FCF1BE-C126-426A-8734-77FF1E198123}" destId="{A055F02D-ED6D-481A-AC10-01AB8EC168FD}" srcOrd="1" destOrd="0" presId="urn:microsoft.com/office/officeart/2005/8/layout/orgChart1"/>
    <dgm:cxn modelId="{CA031BFA-45B8-415C-A001-E91F39E72BBE}" srcId="{A72EC672-F12A-4A6B-9A38-8D2B89EE5AB4}" destId="{43FCF1BE-C126-426A-8734-77FF1E198123}" srcOrd="1" destOrd="0" parTransId="{5AA502C8-9AB5-47B4-80D5-9EB4FAB70B95}" sibTransId="{27A5ABD5-F0A3-4D48-B2FD-93314B59C623}"/>
    <dgm:cxn modelId="{4D51F1C6-658F-4E09-A441-DBB0A320D4A0}" type="presOf" srcId="{69A4AAE9-0072-486F-9614-2102C0356E2D}" destId="{2DE938D5-9471-4E66-81D9-6E31671B5FF8}" srcOrd="0" destOrd="0" presId="urn:microsoft.com/office/officeart/2005/8/layout/orgChart1"/>
    <dgm:cxn modelId="{EF7CF59E-4B3F-4C9D-9E6A-B7D9525E51A8}" type="presOf" srcId="{4E39741E-292E-4092-BF5B-A8ED9D3FBB9F}" destId="{125CCA1A-975B-4683-86CA-B4FD71DE0465}" srcOrd="1" destOrd="0" presId="urn:microsoft.com/office/officeart/2005/8/layout/orgChart1"/>
    <dgm:cxn modelId="{FF698E23-977F-4F16-B72D-97CCB7BC1E15}" type="presOf" srcId="{BECD4FB7-63B3-441B-B01C-C58049371A45}" destId="{D90731DF-9928-4999-B047-5E30B160EF24}" srcOrd="0" destOrd="0" presId="urn:microsoft.com/office/officeart/2005/8/layout/orgChart1"/>
    <dgm:cxn modelId="{1F3D5E67-B500-4F17-A2A3-641175B45B0D}" type="presOf" srcId="{A72EC672-F12A-4A6B-9A38-8D2B89EE5AB4}" destId="{D1C96C90-1D57-4AE1-9969-516D9528FA58}" srcOrd="1" destOrd="0" presId="urn:microsoft.com/office/officeart/2005/8/layout/orgChart1"/>
    <dgm:cxn modelId="{F8B54822-F282-4816-93C4-A85CB3E132C9}" type="presOf" srcId="{85FF3777-3733-4AB0-929E-C3D7761A3B09}" destId="{0F6F9443-4BFC-4721-8D46-004A0FEE7473}" srcOrd="0" destOrd="0" presId="urn:microsoft.com/office/officeart/2005/8/layout/orgChart1"/>
    <dgm:cxn modelId="{8FD9A2E9-A321-4BC8-9933-D4581F1F1890}" type="presOf" srcId="{A72EC672-F12A-4A6B-9A38-8D2B89EE5AB4}" destId="{D3E89C15-3AAB-4072-8A11-37446574B4F4}" srcOrd="0" destOrd="0" presId="urn:microsoft.com/office/officeart/2005/8/layout/orgChart1"/>
    <dgm:cxn modelId="{05809B4E-A08B-4B64-8C27-7F7AC0166C33}" type="presOf" srcId="{43FCF1BE-C126-426A-8734-77FF1E198123}" destId="{8CC454F3-5185-4DA0-AC41-049A9B75B422}" srcOrd="0" destOrd="0" presId="urn:microsoft.com/office/officeart/2005/8/layout/orgChart1"/>
    <dgm:cxn modelId="{115BB59E-974A-4170-888E-4FAD36560963}" type="presOf" srcId="{BECD4FB7-63B3-441B-B01C-C58049371A45}" destId="{F1D42591-64D3-47F1-AAC3-B9070CC58201}" srcOrd="1" destOrd="0" presId="urn:microsoft.com/office/officeart/2005/8/layout/orgChart1"/>
    <dgm:cxn modelId="{DF6A44CD-D056-4B6F-9A11-291823D2D4C9}" type="presOf" srcId="{3F1FD359-5FCD-42FA-B79C-82A6974282C9}" destId="{6C8F712F-AAA9-4A00-9322-2194A07B0920}" srcOrd="0" destOrd="0" presId="urn:microsoft.com/office/officeart/2005/8/layout/orgChart1"/>
    <dgm:cxn modelId="{2ADF2455-E2ED-49DA-A8D1-D7AB8A0EB11A}" type="presOf" srcId="{5AA502C8-9AB5-47B4-80D5-9EB4FAB70B95}" destId="{E60F2337-8A91-436A-85C4-536CBD465E6D}" srcOrd="0" destOrd="0" presId="urn:microsoft.com/office/officeart/2005/8/layout/orgChart1"/>
    <dgm:cxn modelId="{02605E53-7487-41F6-8D3D-9237E3FD9439}" srcId="{A72EC672-F12A-4A6B-9A38-8D2B89EE5AB4}" destId="{BECD4FB7-63B3-441B-B01C-C58049371A45}" srcOrd="0" destOrd="0" parTransId="{3F1FD359-5FCD-42FA-B79C-82A6974282C9}" sibTransId="{CD2B103D-E6EE-4670-9D9B-13EDAB63D5E2}"/>
    <dgm:cxn modelId="{26914D49-5D7E-44EA-B244-854C37FB16EA}" srcId="{85FF3777-3733-4AB0-929E-C3D7761A3B09}" destId="{A72EC672-F12A-4A6B-9A38-8D2B89EE5AB4}" srcOrd="0" destOrd="0" parTransId="{AB9669CF-1FFC-4B14-8755-925524664453}" sibTransId="{39AD3319-5316-4F94-8CED-D7D85ADC1002}"/>
    <dgm:cxn modelId="{6AD43AE1-7F66-400F-8775-B36685918F35}" type="presOf" srcId="{4E39741E-292E-4092-BF5B-A8ED9D3FBB9F}" destId="{CF8AC4AD-0D98-4CF7-BA08-4AFD23FBFFC2}" srcOrd="0" destOrd="0" presId="urn:microsoft.com/office/officeart/2005/8/layout/orgChart1"/>
    <dgm:cxn modelId="{607DA74D-BC26-4210-AC2D-DA426680F00B}" srcId="{A72EC672-F12A-4A6B-9A38-8D2B89EE5AB4}" destId="{4E39741E-292E-4092-BF5B-A8ED9D3FBB9F}" srcOrd="2" destOrd="0" parTransId="{69A4AAE9-0072-486F-9614-2102C0356E2D}" sibTransId="{CF9CDA88-8A09-43E1-8F5B-CE0F46A87FBE}"/>
    <dgm:cxn modelId="{4E10E476-5634-47DE-A04A-198AC33D17ED}" type="presParOf" srcId="{0F6F9443-4BFC-4721-8D46-004A0FEE7473}" destId="{9D1898D2-1019-4A43-93AC-549475ADAD62}" srcOrd="0" destOrd="0" presId="urn:microsoft.com/office/officeart/2005/8/layout/orgChart1"/>
    <dgm:cxn modelId="{625F6203-2762-4ABA-9A6B-75FA7A33A3C2}" type="presParOf" srcId="{9D1898D2-1019-4A43-93AC-549475ADAD62}" destId="{1A3F504E-5465-4BBC-9290-090E3FFB1066}" srcOrd="0" destOrd="0" presId="urn:microsoft.com/office/officeart/2005/8/layout/orgChart1"/>
    <dgm:cxn modelId="{E94CAC15-E6FD-4F44-BCC7-D94EDD6061D9}" type="presParOf" srcId="{1A3F504E-5465-4BBC-9290-090E3FFB1066}" destId="{D3E89C15-3AAB-4072-8A11-37446574B4F4}" srcOrd="0" destOrd="0" presId="urn:microsoft.com/office/officeart/2005/8/layout/orgChart1"/>
    <dgm:cxn modelId="{8535129F-EDC4-48E9-A996-5A7E6CCDEA69}" type="presParOf" srcId="{1A3F504E-5465-4BBC-9290-090E3FFB1066}" destId="{D1C96C90-1D57-4AE1-9969-516D9528FA58}" srcOrd="1" destOrd="0" presId="urn:microsoft.com/office/officeart/2005/8/layout/orgChart1"/>
    <dgm:cxn modelId="{AB7442C0-D3A2-4053-8A36-B026E2843332}" type="presParOf" srcId="{9D1898D2-1019-4A43-93AC-549475ADAD62}" destId="{1F9716B6-A3F0-468E-85A7-40026B99F772}" srcOrd="1" destOrd="0" presId="urn:microsoft.com/office/officeart/2005/8/layout/orgChart1"/>
    <dgm:cxn modelId="{7810461B-C2E6-450A-8894-4780848055C4}" type="presParOf" srcId="{1F9716B6-A3F0-468E-85A7-40026B99F772}" destId="{6C8F712F-AAA9-4A00-9322-2194A07B0920}" srcOrd="0" destOrd="0" presId="urn:microsoft.com/office/officeart/2005/8/layout/orgChart1"/>
    <dgm:cxn modelId="{661F2046-78EB-437D-8A19-FA33A3089CBD}" type="presParOf" srcId="{1F9716B6-A3F0-468E-85A7-40026B99F772}" destId="{5AF1F4AE-E7FF-4D3E-94D6-3056ADDFBC62}" srcOrd="1" destOrd="0" presId="urn:microsoft.com/office/officeart/2005/8/layout/orgChart1"/>
    <dgm:cxn modelId="{A29BFB6E-5ECF-457D-AE74-148814463B63}" type="presParOf" srcId="{5AF1F4AE-E7FF-4D3E-94D6-3056ADDFBC62}" destId="{7D35853F-30CF-4BE1-B5E3-4699C22ED976}" srcOrd="0" destOrd="0" presId="urn:microsoft.com/office/officeart/2005/8/layout/orgChart1"/>
    <dgm:cxn modelId="{C245CC2F-582B-4518-A7C2-47B01EC3ABD0}" type="presParOf" srcId="{7D35853F-30CF-4BE1-B5E3-4699C22ED976}" destId="{D90731DF-9928-4999-B047-5E30B160EF24}" srcOrd="0" destOrd="0" presId="urn:microsoft.com/office/officeart/2005/8/layout/orgChart1"/>
    <dgm:cxn modelId="{B62A6128-3A06-4633-B91E-6D832F49A298}" type="presParOf" srcId="{7D35853F-30CF-4BE1-B5E3-4699C22ED976}" destId="{F1D42591-64D3-47F1-AAC3-B9070CC58201}" srcOrd="1" destOrd="0" presId="urn:microsoft.com/office/officeart/2005/8/layout/orgChart1"/>
    <dgm:cxn modelId="{374AB245-802A-45E8-906A-E3CD4A736FA4}" type="presParOf" srcId="{5AF1F4AE-E7FF-4D3E-94D6-3056ADDFBC62}" destId="{CA37195A-9457-46C5-88AD-0FE7EBBA1C12}" srcOrd="1" destOrd="0" presId="urn:microsoft.com/office/officeart/2005/8/layout/orgChart1"/>
    <dgm:cxn modelId="{A289E328-9837-42C2-929D-04CADB21EDF9}" type="presParOf" srcId="{5AF1F4AE-E7FF-4D3E-94D6-3056ADDFBC62}" destId="{F439827E-97F8-4533-B213-467C9C5158CE}" srcOrd="2" destOrd="0" presId="urn:microsoft.com/office/officeart/2005/8/layout/orgChart1"/>
    <dgm:cxn modelId="{D65778F4-D068-410F-ADC0-98A4F76F42CA}" type="presParOf" srcId="{1F9716B6-A3F0-468E-85A7-40026B99F772}" destId="{E60F2337-8A91-436A-85C4-536CBD465E6D}" srcOrd="2" destOrd="0" presId="urn:microsoft.com/office/officeart/2005/8/layout/orgChart1"/>
    <dgm:cxn modelId="{A19D52FA-ACE0-477F-9E43-8B07F1A3F19D}" type="presParOf" srcId="{1F9716B6-A3F0-468E-85A7-40026B99F772}" destId="{686436AB-1F87-4135-A3C3-D859723F47F8}" srcOrd="3" destOrd="0" presId="urn:microsoft.com/office/officeart/2005/8/layout/orgChart1"/>
    <dgm:cxn modelId="{1E20CCE8-8780-4D9B-9A29-14648E4F8FDD}" type="presParOf" srcId="{686436AB-1F87-4135-A3C3-D859723F47F8}" destId="{1F9F8D83-CDA1-46D7-AC93-4C5685564EFB}" srcOrd="0" destOrd="0" presId="urn:microsoft.com/office/officeart/2005/8/layout/orgChart1"/>
    <dgm:cxn modelId="{2D04756A-CF07-464C-929F-8108DA34A8B8}" type="presParOf" srcId="{1F9F8D83-CDA1-46D7-AC93-4C5685564EFB}" destId="{8CC454F3-5185-4DA0-AC41-049A9B75B422}" srcOrd="0" destOrd="0" presId="urn:microsoft.com/office/officeart/2005/8/layout/orgChart1"/>
    <dgm:cxn modelId="{61C8A75A-B884-4D71-A0F8-3437060DD470}" type="presParOf" srcId="{1F9F8D83-CDA1-46D7-AC93-4C5685564EFB}" destId="{A055F02D-ED6D-481A-AC10-01AB8EC168FD}" srcOrd="1" destOrd="0" presId="urn:microsoft.com/office/officeart/2005/8/layout/orgChart1"/>
    <dgm:cxn modelId="{1CC1779E-5BD3-43D7-9FE8-4550A6524917}" type="presParOf" srcId="{686436AB-1F87-4135-A3C3-D859723F47F8}" destId="{6A456ED5-65F7-4876-8C10-AC1BA47B9AF5}" srcOrd="1" destOrd="0" presId="urn:microsoft.com/office/officeart/2005/8/layout/orgChart1"/>
    <dgm:cxn modelId="{2747B79F-457D-4C8B-9A3B-B993DDA24DF8}" type="presParOf" srcId="{686436AB-1F87-4135-A3C3-D859723F47F8}" destId="{83545DDD-62F2-4827-A58F-1240CB50C7FA}" srcOrd="2" destOrd="0" presId="urn:microsoft.com/office/officeart/2005/8/layout/orgChart1"/>
    <dgm:cxn modelId="{B28D1F49-0A9A-4509-A3B0-E186E6377C6E}" type="presParOf" srcId="{1F9716B6-A3F0-468E-85A7-40026B99F772}" destId="{2DE938D5-9471-4E66-81D9-6E31671B5FF8}" srcOrd="4" destOrd="0" presId="urn:microsoft.com/office/officeart/2005/8/layout/orgChart1"/>
    <dgm:cxn modelId="{09B89E6C-1051-49BB-9C89-F5D8BF90911E}" type="presParOf" srcId="{1F9716B6-A3F0-468E-85A7-40026B99F772}" destId="{0B8E5049-112D-4074-91DD-AB6DD20F0082}" srcOrd="5" destOrd="0" presId="urn:microsoft.com/office/officeart/2005/8/layout/orgChart1"/>
    <dgm:cxn modelId="{2591B1B1-7CB7-47B4-99BD-3FB8C1DC3A51}" type="presParOf" srcId="{0B8E5049-112D-4074-91DD-AB6DD20F0082}" destId="{978B6479-582E-4653-B5FF-5F340EFCC68A}" srcOrd="0" destOrd="0" presId="urn:microsoft.com/office/officeart/2005/8/layout/orgChart1"/>
    <dgm:cxn modelId="{361C44E9-8C9E-4B96-A3C5-ED82DEA237D7}" type="presParOf" srcId="{978B6479-582E-4653-B5FF-5F340EFCC68A}" destId="{CF8AC4AD-0D98-4CF7-BA08-4AFD23FBFFC2}" srcOrd="0" destOrd="0" presId="urn:microsoft.com/office/officeart/2005/8/layout/orgChart1"/>
    <dgm:cxn modelId="{333FE2A2-A055-49D7-8727-49DD7585CE77}" type="presParOf" srcId="{978B6479-582E-4653-B5FF-5F340EFCC68A}" destId="{125CCA1A-975B-4683-86CA-B4FD71DE0465}" srcOrd="1" destOrd="0" presId="urn:microsoft.com/office/officeart/2005/8/layout/orgChart1"/>
    <dgm:cxn modelId="{93B35C57-51C9-4C73-B8F9-35EF919E952D}" type="presParOf" srcId="{0B8E5049-112D-4074-91DD-AB6DD20F0082}" destId="{6DE93D37-9291-4307-8D23-FA72B9008D45}" srcOrd="1" destOrd="0" presId="urn:microsoft.com/office/officeart/2005/8/layout/orgChart1"/>
    <dgm:cxn modelId="{DF416A2B-57D1-4006-AF4C-CC19501C7552}" type="presParOf" srcId="{0B8E5049-112D-4074-91DD-AB6DD20F0082}" destId="{7349DBC0-BE45-464F-85F9-9617B57C60E5}" srcOrd="2" destOrd="0" presId="urn:microsoft.com/office/officeart/2005/8/layout/orgChart1"/>
    <dgm:cxn modelId="{DD2A86C2-80B6-4BAA-8FFC-BBF4229A7E50}" type="presParOf" srcId="{9D1898D2-1019-4A43-93AC-549475ADAD62}" destId="{90B1C54D-EF3B-4236-9B96-A037AB16AE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5FF3777-3733-4AB0-929E-C3D7761A3B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1C9D54-B3AA-4D44-A37D-904F3D0E5D7A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Taller Mecánico</a:t>
          </a:r>
          <a:endParaRPr lang="es-ES" sz="1200" dirty="0"/>
        </a:p>
      </dgm:t>
    </dgm:pt>
    <dgm:pt modelId="{BB355906-5A4F-4542-B1DB-278B09DB6A77}" type="parTrans" cxnId="{BE6AB8B5-62ED-46C4-8925-DBDAC39BF6EC}">
      <dgm:prSet/>
      <dgm:spPr/>
      <dgm:t>
        <a:bodyPr/>
        <a:lstStyle/>
        <a:p>
          <a:endParaRPr lang="es-ES" sz="1200"/>
        </a:p>
      </dgm:t>
    </dgm:pt>
    <dgm:pt modelId="{2C698FEE-DEEF-4166-97D5-24F74D0AC455}" type="sibTrans" cxnId="{BE6AB8B5-62ED-46C4-8925-DBDAC39BF6EC}">
      <dgm:prSet/>
      <dgm:spPr/>
      <dgm:t>
        <a:bodyPr/>
        <a:lstStyle/>
        <a:p>
          <a:endParaRPr lang="es-ES" sz="1200"/>
        </a:p>
      </dgm:t>
    </dgm:pt>
    <dgm:pt modelId="{D1271D8C-B1C0-46FB-A00D-D79FFAB5C0F2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Encargados(as) Taller</a:t>
          </a:r>
        </a:p>
      </dgm:t>
    </dgm:pt>
    <dgm:pt modelId="{BFF2BC0B-2088-4B0F-BC6C-DD3F52CF91C1}" type="parTrans" cxnId="{A423E844-015B-4B68-A83F-677B30901704}">
      <dgm:prSet/>
      <dgm:spPr/>
      <dgm:t>
        <a:bodyPr/>
        <a:lstStyle/>
        <a:p>
          <a:endParaRPr lang="es-ES"/>
        </a:p>
      </dgm:t>
    </dgm:pt>
    <dgm:pt modelId="{6FCCFDDD-DC37-4EB7-8669-9C08FD7C8722}" type="sibTrans" cxnId="{A423E844-015B-4B68-A83F-677B30901704}">
      <dgm:prSet/>
      <dgm:spPr/>
      <dgm:t>
        <a:bodyPr/>
        <a:lstStyle/>
        <a:p>
          <a:endParaRPr lang="es-ES"/>
        </a:p>
      </dgm:t>
    </dgm:pt>
    <dgm:pt modelId="{09804AFD-6698-4EDE-BB16-8F48C569ADAA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 Operativo(a)</a:t>
          </a:r>
        </a:p>
        <a:p>
          <a:r>
            <a:rPr kumimoji="1" lang="es-MX" altLang="es-MX" sz="1200" dirty="0" smtClean="0">
              <a:latin typeface="+mn-lt"/>
            </a:rPr>
            <a:t>Ayudantes</a:t>
          </a:r>
        </a:p>
        <a:p>
          <a:r>
            <a:rPr kumimoji="1" lang="es-MX" altLang="es-MX" sz="1200" dirty="0" smtClean="0">
              <a:latin typeface="+mn-lt"/>
            </a:rPr>
            <a:t>Ayudante General</a:t>
          </a:r>
        </a:p>
        <a:p>
          <a:r>
            <a:rPr kumimoji="1" lang="es-MX" altLang="es-MX" sz="1200" dirty="0" smtClean="0">
              <a:latin typeface="+mn-lt"/>
            </a:rPr>
            <a:t>Enderezador(a)</a:t>
          </a:r>
        </a:p>
        <a:p>
          <a:r>
            <a:rPr kumimoji="1" lang="es-MX" altLang="es-MX" sz="1200" dirty="0" smtClean="0">
              <a:latin typeface="+mn-lt"/>
            </a:rPr>
            <a:t>Engrasador(a)</a:t>
          </a:r>
        </a:p>
        <a:p>
          <a:r>
            <a:rPr kumimoji="1" lang="es-MX" altLang="es-MX" sz="1200" dirty="0" smtClean="0">
              <a:latin typeface="+mn-lt"/>
            </a:rPr>
            <a:t>Mecánicos(as)</a:t>
          </a:r>
        </a:p>
        <a:p>
          <a:r>
            <a:rPr kumimoji="1" lang="es-MX" altLang="es-MX" sz="1200" dirty="0" smtClean="0">
              <a:latin typeface="+mn-lt"/>
            </a:rPr>
            <a:t>Operador(a) Máquina Liviana</a:t>
          </a:r>
          <a:endParaRPr lang="es-ES" sz="1200" dirty="0"/>
        </a:p>
      </dgm:t>
    </dgm:pt>
    <dgm:pt modelId="{6CC70078-510F-4BEC-B932-24CC352C41B2}" type="parTrans" cxnId="{7038D0BB-BC8E-490F-9BAE-47CD34481698}">
      <dgm:prSet/>
      <dgm:spPr/>
      <dgm:t>
        <a:bodyPr/>
        <a:lstStyle/>
        <a:p>
          <a:endParaRPr lang="es-ES"/>
        </a:p>
      </dgm:t>
    </dgm:pt>
    <dgm:pt modelId="{0B93A396-45FE-433A-8985-F5FD7F859F88}" type="sibTrans" cxnId="{7038D0BB-BC8E-490F-9BAE-47CD34481698}">
      <dgm:prSet/>
      <dgm:spPr/>
      <dgm:t>
        <a:bodyPr/>
        <a:lstStyle/>
        <a:p>
          <a:endParaRPr lang="es-ES"/>
        </a:p>
      </dgm:t>
    </dgm:pt>
    <dgm:pt modelId="{0F6F9443-4BFC-4721-8D46-004A0FEE7473}" type="pres">
      <dgm:prSet presAssocID="{85FF3777-3733-4AB0-929E-C3D7761A3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40A649-DE7E-4001-B457-D317F89B1F01}" type="pres">
      <dgm:prSet presAssocID="{861C9D54-B3AA-4D44-A37D-904F3D0E5D7A}" presName="hierRoot1" presStyleCnt="0">
        <dgm:presLayoutVars>
          <dgm:hierBranch val="init"/>
        </dgm:presLayoutVars>
      </dgm:prSet>
      <dgm:spPr/>
    </dgm:pt>
    <dgm:pt modelId="{3E172644-FD79-4CF2-84AC-0E61543975D2}" type="pres">
      <dgm:prSet presAssocID="{861C9D54-B3AA-4D44-A37D-904F3D0E5D7A}" presName="rootComposite1" presStyleCnt="0"/>
      <dgm:spPr/>
    </dgm:pt>
    <dgm:pt modelId="{5406D4EA-92E5-4595-B411-3F2BD9102FC5}" type="pres">
      <dgm:prSet presAssocID="{861C9D54-B3AA-4D44-A37D-904F3D0E5D7A}" presName="rootText1" presStyleLbl="node0" presStyleIdx="0" presStyleCnt="1" custScaleX="82645" custScaleY="42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5393C7-975F-41E6-93E4-2F874DA8F8CC}" type="pres">
      <dgm:prSet presAssocID="{861C9D54-B3AA-4D44-A37D-904F3D0E5D7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16098DD-454D-4EA9-A5CA-C4DD1AE8845C}" type="pres">
      <dgm:prSet presAssocID="{861C9D54-B3AA-4D44-A37D-904F3D0E5D7A}" presName="hierChild2" presStyleCnt="0"/>
      <dgm:spPr/>
    </dgm:pt>
    <dgm:pt modelId="{D0082D5D-982E-4E0F-9DEB-9BA5AEF12521}" type="pres">
      <dgm:prSet presAssocID="{BFF2BC0B-2088-4B0F-BC6C-DD3F52CF91C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71C05B7-FEA7-4DFA-B74B-661E756711B3}" type="pres">
      <dgm:prSet presAssocID="{D1271D8C-B1C0-46FB-A00D-D79FFAB5C0F2}" presName="hierRoot2" presStyleCnt="0">
        <dgm:presLayoutVars>
          <dgm:hierBranch/>
        </dgm:presLayoutVars>
      </dgm:prSet>
      <dgm:spPr/>
    </dgm:pt>
    <dgm:pt modelId="{A9BAD7A1-9118-4454-8DF4-D53648A5E164}" type="pres">
      <dgm:prSet presAssocID="{D1271D8C-B1C0-46FB-A00D-D79FFAB5C0F2}" presName="rootComposite" presStyleCnt="0"/>
      <dgm:spPr/>
    </dgm:pt>
    <dgm:pt modelId="{189190F0-41D8-4A4D-AC18-BAF2A88C75B8}" type="pres">
      <dgm:prSet presAssocID="{D1271D8C-B1C0-46FB-A00D-D79FFAB5C0F2}" presName="rootText" presStyleLbl="node2" presStyleIdx="0" presStyleCnt="1" custScaleX="85134" custScaleY="59141" custLinFactNeighborY="-12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50117D-8A9B-4E36-8AC0-3299EDE5C47E}" type="pres">
      <dgm:prSet presAssocID="{D1271D8C-B1C0-46FB-A00D-D79FFAB5C0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386B4702-D803-4562-A73F-CFE3DD02A237}" type="pres">
      <dgm:prSet presAssocID="{D1271D8C-B1C0-46FB-A00D-D79FFAB5C0F2}" presName="hierChild4" presStyleCnt="0"/>
      <dgm:spPr/>
    </dgm:pt>
    <dgm:pt modelId="{6A5DB7BE-C517-4CD1-87DA-3271A8B9C834}" type="pres">
      <dgm:prSet presAssocID="{6CC70078-510F-4BEC-B932-24CC352C41B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79197F3-8274-4A50-ACF3-8E7F0E9F86D1}" type="pres">
      <dgm:prSet presAssocID="{09804AFD-6698-4EDE-BB16-8F48C569ADAA}" presName="hierRoot2" presStyleCnt="0">
        <dgm:presLayoutVars>
          <dgm:hierBranch val="init"/>
        </dgm:presLayoutVars>
      </dgm:prSet>
      <dgm:spPr/>
    </dgm:pt>
    <dgm:pt modelId="{941976F7-39B9-4FF5-9B9B-950C50DF2B8F}" type="pres">
      <dgm:prSet presAssocID="{09804AFD-6698-4EDE-BB16-8F48C569ADAA}" presName="rootComposite" presStyleCnt="0"/>
      <dgm:spPr/>
    </dgm:pt>
    <dgm:pt modelId="{4873BC4F-CF26-4FCB-ACF2-13D8350CC36C}" type="pres">
      <dgm:prSet presAssocID="{09804AFD-6698-4EDE-BB16-8F48C569ADAA}" presName="rootText" presStyleLbl="node3" presStyleIdx="0" presStyleCnt="1" custScaleX="114333" custScaleY="190096" custLinFactNeighborY="-32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51B47A-8ECA-419D-A3C3-80B7C3AC9730}" type="pres">
      <dgm:prSet presAssocID="{09804AFD-6698-4EDE-BB16-8F48C569ADA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D55494D-AFFC-431F-A87A-88935073C3A0}" type="pres">
      <dgm:prSet presAssocID="{09804AFD-6698-4EDE-BB16-8F48C569ADAA}" presName="hierChild4" presStyleCnt="0"/>
      <dgm:spPr/>
    </dgm:pt>
    <dgm:pt modelId="{B7E896BD-58C2-4D0F-977F-11E28CDDA074}" type="pres">
      <dgm:prSet presAssocID="{09804AFD-6698-4EDE-BB16-8F48C569ADAA}" presName="hierChild5" presStyleCnt="0"/>
      <dgm:spPr/>
    </dgm:pt>
    <dgm:pt modelId="{A0FCA8FF-D992-4181-B416-A2CD16CC6C83}" type="pres">
      <dgm:prSet presAssocID="{D1271D8C-B1C0-46FB-A00D-D79FFAB5C0F2}" presName="hierChild5" presStyleCnt="0"/>
      <dgm:spPr/>
    </dgm:pt>
    <dgm:pt modelId="{5634CAD2-7283-4442-A702-4A16AE08EA87}" type="pres">
      <dgm:prSet presAssocID="{861C9D54-B3AA-4D44-A37D-904F3D0E5D7A}" presName="hierChild3" presStyleCnt="0"/>
      <dgm:spPr/>
    </dgm:pt>
  </dgm:ptLst>
  <dgm:cxnLst>
    <dgm:cxn modelId="{7038D0BB-BC8E-490F-9BAE-47CD34481698}" srcId="{D1271D8C-B1C0-46FB-A00D-D79FFAB5C0F2}" destId="{09804AFD-6698-4EDE-BB16-8F48C569ADAA}" srcOrd="0" destOrd="0" parTransId="{6CC70078-510F-4BEC-B932-24CC352C41B2}" sibTransId="{0B93A396-45FE-433A-8985-F5FD7F859F88}"/>
    <dgm:cxn modelId="{F8B54822-F282-4816-93C4-A85CB3E132C9}" type="presOf" srcId="{85FF3777-3733-4AB0-929E-C3D7761A3B09}" destId="{0F6F9443-4BFC-4721-8D46-004A0FEE7473}" srcOrd="0" destOrd="0" presId="urn:microsoft.com/office/officeart/2005/8/layout/orgChart1"/>
    <dgm:cxn modelId="{BE6AB8B5-62ED-46C4-8925-DBDAC39BF6EC}" srcId="{85FF3777-3733-4AB0-929E-C3D7761A3B09}" destId="{861C9D54-B3AA-4D44-A37D-904F3D0E5D7A}" srcOrd="0" destOrd="0" parTransId="{BB355906-5A4F-4542-B1DB-278B09DB6A77}" sibTransId="{2C698FEE-DEEF-4166-97D5-24F74D0AC455}"/>
    <dgm:cxn modelId="{1E884DF8-C561-47E3-B5C7-2A5AE7BCF275}" type="presOf" srcId="{861C9D54-B3AA-4D44-A37D-904F3D0E5D7A}" destId="{465393C7-975F-41E6-93E4-2F874DA8F8CC}" srcOrd="1" destOrd="0" presId="urn:microsoft.com/office/officeart/2005/8/layout/orgChart1"/>
    <dgm:cxn modelId="{232FE68B-508A-41BE-9BDD-C539D8C3141F}" type="presOf" srcId="{09804AFD-6698-4EDE-BB16-8F48C569ADAA}" destId="{3D51B47A-8ECA-419D-A3C3-80B7C3AC9730}" srcOrd="1" destOrd="0" presId="urn:microsoft.com/office/officeart/2005/8/layout/orgChart1"/>
    <dgm:cxn modelId="{F2208F5F-C56D-4E13-809C-52C6DDA9CBEB}" type="presOf" srcId="{861C9D54-B3AA-4D44-A37D-904F3D0E5D7A}" destId="{5406D4EA-92E5-4595-B411-3F2BD9102FC5}" srcOrd="0" destOrd="0" presId="urn:microsoft.com/office/officeart/2005/8/layout/orgChart1"/>
    <dgm:cxn modelId="{A423E844-015B-4B68-A83F-677B30901704}" srcId="{861C9D54-B3AA-4D44-A37D-904F3D0E5D7A}" destId="{D1271D8C-B1C0-46FB-A00D-D79FFAB5C0F2}" srcOrd="0" destOrd="0" parTransId="{BFF2BC0B-2088-4B0F-BC6C-DD3F52CF91C1}" sibTransId="{6FCCFDDD-DC37-4EB7-8669-9C08FD7C8722}"/>
    <dgm:cxn modelId="{2EC04A76-4A16-46B2-9F2D-EC586503ADE3}" type="presOf" srcId="{BFF2BC0B-2088-4B0F-BC6C-DD3F52CF91C1}" destId="{D0082D5D-982E-4E0F-9DEB-9BA5AEF12521}" srcOrd="0" destOrd="0" presId="urn:microsoft.com/office/officeart/2005/8/layout/orgChart1"/>
    <dgm:cxn modelId="{3038EFF0-8CAC-4CC1-BC00-85BB7FC418E1}" type="presOf" srcId="{09804AFD-6698-4EDE-BB16-8F48C569ADAA}" destId="{4873BC4F-CF26-4FCB-ACF2-13D8350CC36C}" srcOrd="0" destOrd="0" presId="urn:microsoft.com/office/officeart/2005/8/layout/orgChart1"/>
    <dgm:cxn modelId="{F3A00CF2-DF89-4D2F-B3FC-6255BBA1476F}" type="presOf" srcId="{D1271D8C-B1C0-46FB-A00D-D79FFAB5C0F2}" destId="{B150117D-8A9B-4E36-8AC0-3299EDE5C47E}" srcOrd="1" destOrd="0" presId="urn:microsoft.com/office/officeart/2005/8/layout/orgChart1"/>
    <dgm:cxn modelId="{040C4241-E5A0-491A-A38C-E8600F0D899B}" type="presOf" srcId="{D1271D8C-B1C0-46FB-A00D-D79FFAB5C0F2}" destId="{189190F0-41D8-4A4D-AC18-BAF2A88C75B8}" srcOrd="0" destOrd="0" presId="urn:microsoft.com/office/officeart/2005/8/layout/orgChart1"/>
    <dgm:cxn modelId="{A3FA9E67-1C0F-4243-B94C-FA9F1DB1E738}" type="presOf" srcId="{6CC70078-510F-4BEC-B932-24CC352C41B2}" destId="{6A5DB7BE-C517-4CD1-87DA-3271A8B9C834}" srcOrd="0" destOrd="0" presId="urn:microsoft.com/office/officeart/2005/8/layout/orgChart1"/>
    <dgm:cxn modelId="{57B10584-9803-4645-8EE1-0A18D850DE23}" type="presParOf" srcId="{0F6F9443-4BFC-4721-8D46-004A0FEE7473}" destId="{1440A649-DE7E-4001-B457-D317F89B1F01}" srcOrd="0" destOrd="0" presId="urn:microsoft.com/office/officeart/2005/8/layout/orgChart1"/>
    <dgm:cxn modelId="{B3090694-E456-4089-8306-00A95790EF9F}" type="presParOf" srcId="{1440A649-DE7E-4001-B457-D317F89B1F01}" destId="{3E172644-FD79-4CF2-84AC-0E61543975D2}" srcOrd="0" destOrd="0" presId="urn:microsoft.com/office/officeart/2005/8/layout/orgChart1"/>
    <dgm:cxn modelId="{665616F5-13B2-4726-8253-2C3807320BF0}" type="presParOf" srcId="{3E172644-FD79-4CF2-84AC-0E61543975D2}" destId="{5406D4EA-92E5-4595-B411-3F2BD9102FC5}" srcOrd="0" destOrd="0" presId="urn:microsoft.com/office/officeart/2005/8/layout/orgChart1"/>
    <dgm:cxn modelId="{5923FF7B-3BB7-462E-96DD-16CA6E2D5229}" type="presParOf" srcId="{3E172644-FD79-4CF2-84AC-0E61543975D2}" destId="{465393C7-975F-41E6-93E4-2F874DA8F8CC}" srcOrd="1" destOrd="0" presId="urn:microsoft.com/office/officeart/2005/8/layout/orgChart1"/>
    <dgm:cxn modelId="{AA44E967-8087-4C70-8981-951B83709EEA}" type="presParOf" srcId="{1440A649-DE7E-4001-B457-D317F89B1F01}" destId="{216098DD-454D-4EA9-A5CA-C4DD1AE8845C}" srcOrd="1" destOrd="0" presId="urn:microsoft.com/office/officeart/2005/8/layout/orgChart1"/>
    <dgm:cxn modelId="{2DF1D797-AC3D-4AE9-95C7-0FF427B4B84D}" type="presParOf" srcId="{216098DD-454D-4EA9-A5CA-C4DD1AE8845C}" destId="{D0082D5D-982E-4E0F-9DEB-9BA5AEF12521}" srcOrd="0" destOrd="0" presId="urn:microsoft.com/office/officeart/2005/8/layout/orgChart1"/>
    <dgm:cxn modelId="{ACA3DE46-1893-418B-982D-5B2452D692C1}" type="presParOf" srcId="{216098DD-454D-4EA9-A5CA-C4DD1AE8845C}" destId="{B71C05B7-FEA7-4DFA-B74B-661E756711B3}" srcOrd="1" destOrd="0" presId="urn:microsoft.com/office/officeart/2005/8/layout/orgChart1"/>
    <dgm:cxn modelId="{16A0F829-945D-4B44-8A0F-32336E79E209}" type="presParOf" srcId="{B71C05B7-FEA7-4DFA-B74B-661E756711B3}" destId="{A9BAD7A1-9118-4454-8DF4-D53648A5E164}" srcOrd="0" destOrd="0" presId="urn:microsoft.com/office/officeart/2005/8/layout/orgChart1"/>
    <dgm:cxn modelId="{92D2687A-8ADE-4D15-A385-D6D10F20545E}" type="presParOf" srcId="{A9BAD7A1-9118-4454-8DF4-D53648A5E164}" destId="{189190F0-41D8-4A4D-AC18-BAF2A88C75B8}" srcOrd="0" destOrd="0" presId="urn:microsoft.com/office/officeart/2005/8/layout/orgChart1"/>
    <dgm:cxn modelId="{0AE2BE02-2BD7-4B2A-A774-22FA9129250B}" type="presParOf" srcId="{A9BAD7A1-9118-4454-8DF4-D53648A5E164}" destId="{B150117D-8A9B-4E36-8AC0-3299EDE5C47E}" srcOrd="1" destOrd="0" presId="urn:microsoft.com/office/officeart/2005/8/layout/orgChart1"/>
    <dgm:cxn modelId="{FD82856A-7B8D-4AB5-928C-8E11D50E4867}" type="presParOf" srcId="{B71C05B7-FEA7-4DFA-B74B-661E756711B3}" destId="{386B4702-D803-4562-A73F-CFE3DD02A237}" srcOrd="1" destOrd="0" presId="urn:microsoft.com/office/officeart/2005/8/layout/orgChart1"/>
    <dgm:cxn modelId="{240FCB43-BBB1-4F8B-80A0-EF667F9255F2}" type="presParOf" srcId="{386B4702-D803-4562-A73F-CFE3DD02A237}" destId="{6A5DB7BE-C517-4CD1-87DA-3271A8B9C834}" srcOrd="0" destOrd="0" presId="urn:microsoft.com/office/officeart/2005/8/layout/orgChart1"/>
    <dgm:cxn modelId="{77883BD0-245C-4AD8-BEFA-3DEB0F4F2C81}" type="presParOf" srcId="{386B4702-D803-4562-A73F-CFE3DD02A237}" destId="{879197F3-8274-4A50-ACF3-8E7F0E9F86D1}" srcOrd="1" destOrd="0" presId="urn:microsoft.com/office/officeart/2005/8/layout/orgChart1"/>
    <dgm:cxn modelId="{159B2BC1-64B4-4994-B1BF-5A748FA8FB73}" type="presParOf" srcId="{879197F3-8274-4A50-ACF3-8E7F0E9F86D1}" destId="{941976F7-39B9-4FF5-9B9B-950C50DF2B8F}" srcOrd="0" destOrd="0" presId="urn:microsoft.com/office/officeart/2005/8/layout/orgChart1"/>
    <dgm:cxn modelId="{28E4CC43-0659-4BFD-8D22-5477156D555F}" type="presParOf" srcId="{941976F7-39B9-4FF5-9B9B-950C50DF2B8F}" destId="{4873BC4F-CF26-4FCB-ACF2-13D8350CC36C}" srcOrd="0" destOrd="0" presId="urn:microsoft.com/office/officeart/2005/8/layout/orgChart1"/>
    <dgm:cxn modelId="{502FE5C4-CA02-4C0C-B8CF-9594E56EF01F}" type="presParOf" srcId="{941976F7-39B9-4FF5-9B9B-950C50DF2B8F}" destId="{3D51B47A-8ECA-419D-A3C3-80B7C3AC9730}" srcOrd="1" destOrd="0" presId="urn:microsoft.com/office/officeart/2005/8/layout/orgChart1"/>
    <dgm:cxn modelId="{A32ADC14-494A-4415-80C3-946A482371C0}" type="presParOf" srcId="{879197F3-8274-4A50-ACF3-8E7F0E9F86D1}" destId="{6D55494D-AFFC-431F-A87A-88935073C3A0}" srcOrd="1" destOrd="0" presId="urn:microsoft.com/office/officeart/2005/8/layout/orgChart1"/>
    <dgm:cxn modelId="{D31068D2-C352-4C6D-8FDF-70BB454C1452}" type="presParOf" srcId="{879197F3-8274-4A50-ACF3-8E7F0E9F86D1}" destId="{B7E896BD-58C2-4D0F-977F-11E28CDDA074}" srcOrd="2" destOrd="0" presId="urn:microsoft.com/office/officeart/2005/8/layout/orgChart1"/>
    <dgm:cxn modelId="{6D239895-0E1A-4220-AAFA-87B81C3BB7A4}" type="presParOf" srcId="{B71C05B7-FEA7-4DFA-B74B-661E756711B3}" destId="{A0FCA8FF-D992-4181-B416-A2CD16CC6C83}" srcOrd="2" destOrd="0" presId="urn:microsoft.com/office/officeart/2005/8/layout/orgChart1"/>
    <dgm:cxn modelId="{9D6DD5E0-5757-4DC9-89B6-4C6360C9AC8E}" type="presParOf" srcId="{1440A649-DE7E-4001-B457-D317F89B1F01}" destId="{5634CAD2-7283-4442-A702-4A16AE08E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E0544138-D6C5-437F-B237-7F31CD4953A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793AC95-4ECA-460F-B98A-782B90759913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Área de Imagen y Mantenimiento Urbano</a:t>
          </a:r>
          <a:endParaRPr lang="es-ES" sz="1200" dirty="0"/>
        </a:p>
      </dgm:t>
    </dgm:pt>
    <dgm:pt modelId="{F479DB13-59D1-4801-932D-2957320EF4FE}" type="parTrans" cxnId="{E379BA24-284D-4E24-B76F-1F39646933D9}">
      <dgm:prSet/>
      <dgm:spPr/>
      <dgm:t>
        <a:bodyPr/>
        <a:lstStyle/>
        <a:p>
          <a:endParaRPr lang="es-ES" sz="1200"/>
        </a:p>
      </dgm:t>
    </dgm:pt>
    <dgm:pt modelId="{28F84ED0-25C6-4FCB-ACC5-ABF4B8F11A2B}" type="sibTrans" cxnId="{E379BA24-284D-4E24-B76F-1F39646933D9}">
      <dgm:prSet/>
      <dgm:spPr/>
      <dgm:t>
        <a:bodyPr/>
        <a:lstStyle/>
        <a:p>
          <a:endParaRPr lang="es-ES" sz="1200"/>
        </a:p>
      </dgm:t>
    </dgm:pt>
    <dgm:pt modelId="{30ED410F-886D-48B8-83E7-FF27F3676BCB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Supervisor(a)</a:t>
          </a:r>
        </a:p>
      </dgm:t>
    </dgm:pt>
    <dgm:pt modelId="{29E49D56-19F8-4B72-A8AB-83EE7E038F4A}" type="parTrans" cxnId="{799D5103-06F7-4B70-9139-1701D2D0C3CE}">
      <dgm:prSet/>
      <dgm:spPr/>
      <dgm:t>
        <a:bodyPr/>
        <a:lstStyle/>
        <a:p>
          <a:endParaRPr lang="es-ES" sz="1200"/>
        </a:p>
      </dgm:t>
    </dgm:pt>
    <dgm:pt modelId="{356794C3-02E7-4604-94B9-4A063E12E277}" type="sibTrans" cxnId="{799D5103-06F7-4B70-9139-1701D2D0C3CE}">
      <dgm:prSet/>
      <dgm:spPr/>
      <dgm:t>
        <a:bodyPr/>
        <a:lstStyle/>
        <a:p>
          <a:endParaRPr lang="es-ES" sz="1200"/>
        </a:p>
      </dgm:t>
    </dgm:pt>
    <dgm:pt modelId="{DB554BA8-73B7-4CE7-8711-EDD8F383763E}">
      <dgm:prSet custT="1"/>
      <dgm:spPr/>
      <dgm:t>
        <a:bodyPr/>
        <a:lstStyle/>
        <a:p>
          <a:r>
            <a:rPr kumimoji="1" lang="es-MX" altLang="es-MX" sz="1200" smtClean="0">
              <a:latin typeface="+mn-lt"/>
            </a:rPr>
            <a:t>Encargados(as)</a:t>
          </a:r>
          <a:endParaRPr kumimoji="1" lang="es-MX" altLang="es-MX" sz="1200" dirty="0" smtClean="0">
            <a:latin typeface="+mn-lt"/>
          </a:endParaRPr>
        </a:p>
      </dgm:t>
    </dgm:pt>
    <dgm:pt modelId="{30AC5002-B24A-42CD-9D4A-2FC3F106C94D}" type="parTrans" cxnId="{7FD0B2C6-ED0B-4203-B4E4-342652E5FA01}">
      <dgm:prSet/>
      <dgm:spPr/>
      <dgm:t>
        <a:bodyPr/>
        <a:lstStyle/>
        <a:p>
          <a:endParaRPr lang="es-ES" sz="1200"/>
        </a:p>
      </dgm:t>
    </dgm:pt>
    <dgm:pt modelId="{906AA490-6736-4E94-9025-CF3D593F381C}" type="sibTrans" cxnId="{7FD0B2C6-ED0B-4203-B4E4-342652E5FA01}">
      <dgm:prSet/>
      <dgm:spPr/>
      <dgm:t>
        <a:bodyPr/>
        <a:lstStyle/>
        <a:p>
          <a:endParaRPr lang="es-ES" sz="1200"/>
        </a:p>
      </dgm:t>
    </dgm:pt>
    <dgm:pt modelId="{60697DB2-AC2D-4DE0-A67F-048F928D762F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Encargados(as) Sección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Auxiliares de Jardinería</a:t>
          </a:r>
        </a:p>
        <a:p>
          <a:r>
            <a:rPr kumimoji="1" lang="es-MX" altLang="es-MX" sz="1200" dirty="0" smtClean="0">
              <a:latin typeface="+mn-lt"/>
            </a:rPr>
            <a:t>Ayudantes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Ayudantes Generales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Barrendero(a)</a:t>
          </a:r>
        </a:p>
        <a:p>
          <a:r>
            <a:rPr kumimoji="1" lang="es-MX" altLang="es-MX" sz="1200" dirty="0" smtClean="0">
              <a:latin typeface="+mn-lt"/>
            </a:rPr>
            <a:t>Jardinero(a)</a:t>
          </a:r>
          <a:endParaRPr lang="es-ES" sz="1200" dirty="0"/>
        </a:p>
      </dgm:t>
    </dgm:pt>
    <dgm:pt modelId="{0B450A3A-518D-4642-A802-6BAC60C2974D}" type="parTrans" cxnId="{FD50CD4B-89D2-43B4-AC8E-0656AF72C696}">
      <dgm:prSet/>
      <dgm:spPr/>
      <dgm:t>
        <a:bodyPr/>
        <a:lstStyle/>
        <a:p>
          <a:endParaRPr lang="es-ES" sz="1200"/>
        </a:p>
      </dgm:t>
    </dgm:pt>
    <dgm:pt modelId="{8834D899-9DB5-452A-BDFC-42C09FABB057}" type="sibTrans" cxnId="{FD50CD4B-89D2-43B4-AC8E-0656AF72C696}">
      <dgm:prSet/>
      <dgm:spPr/>
      <dgm:t>
        <a:bodyPr/>
        <a:lstStyle/>
        <a:p>
          <a:endParaRPr lang="es-ES" sz="1200"/>
        </a:p>
      </dgm:t>
    </dgm:pt>
    <dgm:pt modelId="{AA4512D2-AC3F-45D6-80F9-F2A7FF60CE60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Mayordomos</a:t>
          </a:r>
        </a:p>
        <a:p>
          <a:r>
            <a:rPr kumimoji="1" lang="es-ES" altLang="es-MX" sz="1200" dirty="0" smtClean="0">
              <a:latin typeface="+mn-lt"/>
            </a:rPr>
            <a:t>Mecánicos(as)</a:t>
          </a:r>
          <a:endParaRPr kumimoji="1" lang="es-ES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ES" altLang="es-MX" sz="1200" dirty="0" smtClean="0">
              <a:latin typeface="+mn-lt"/>
            </a:rPr>
            <a:t>Operador(a)</a:t>
          </a:r>
        </a:p>
        <a:p>
          <a:r>
            <a:rPr kumimoji="1" lang="es-MX" altLang="es-MX" sz="1200" dirty="0" smtClean="0">
              <a:latin typeface="+mn-lt"/>
            </a:rPr>
            <a:t>Vigilante</a:t>
          </a:r>
          <a:endParaRPr lang="es-ES" sz="1200" dirty="0"/>
        </a:p>
      </dgm:t>
    </dgm:pt>
    <dgm:pt modelId="{DDEA422C-35FF-49DF-9198-A88D43CD01F0}" type="parTrans" cxnId="{C688545E-536A-4152-BEEB-4274F130F75C}">
      <dgm:prSet/>
      <dgm:spPr/>
      <dgm:t>
        <a:bodyPr/>
        <a:lstStyle/>
        <a:p>
          <a:endParaRPr lang="es-ES" sz="1200"/>
        </a:p>
      </dgm:t>
    </dgm:pt>
    <dgm:pt modelId="{98AC3224-99A7-4A2E-9E87-8B1DC9DE011A}" type="sibTrans" cxnId="{C688545E-536A-4152-BEEB-4274F130F75C}">
      <dgm:prSet/>
      <dgm:spPr/>
      <dgm:t>
        <a:bodyPr/>
        <a:lstStyle/>
        <a:p>
          <a:endParaRPr lang="es-ES" sz="1200"/>
        </a:p>
      </dgm:t>
    </dgm:pt>
    <dgm:pt modelId="{52D95E56-C021-4734-BA7F-667620542AA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Operadores(as) Máquina  Liviana</a:t>
          </a:r>
        </a:p>
        <a:p>
          <a:r>
            <a:rPr kumimoji="1" lang="es-MX" altLang="es-MX" sz="1200" dirty="0" smtClean="0">
              <a:latin typeface="+mn-lt"/>
            </a:rPr>
            <a:t>Operadores(as) Máquina Pesada</a:t>
          </a:r>
        </a:p>
        <a:p>
          <a:r>
            <a:rPr kumimoji="1" lang="es-ES" altLang="es-MX" sz="1200" dirty="0" smtClean="0">
              <a:latin typeface="+mn-lt"/>
            </a:rPr>
            <a:t>Oficial Eléctrico</a:t>
          </a:r>
          <a:endParaRPr lang="es-ES" sz="1200" dirty="0"/>
        </a:p>
      </dgm:t>
    </dgm:pt>
    <dgm:pt modelId="{A28783E4-536C-46DF-A911-5ECE4B5F81D9}" type="parTrans" cxnId="{C14A81D9-00AF-4E90-B6E9-24FE5FD7C9B2}">
      <dgm:prSet/>
      <dgm:spPr/>
      <dgm:t>
        <a:bodyPr/>
        <a:lstStyle/>
        <a:p>
          <a:endParaRPr lang="es-ES" sz="1200"/>
        </a:p>
      </dgm:t>
    </dgm:pt>
    <dgm:pt modelId="{DFC664AF-94FD-48CB-ADF5-EADD888CC45B}" type="sibTrans" cxnId="{C14A81D9-00AF-4E90-B6E9-24FE5FD7C9B2}">
      <dgm:prSet/>
      <dgm:spPr/>
      <dgm:t>
        <a:bodyPr/>
        <a:lstStyle/>
        <a:p>
          <a:endParaRPr lang="es-ES" sz="1200"/>
        </a:p>
      </dgm:t>
    </dgm:pt>
    <dgm:pt modelId="{CCA6D735-ADF1-4295-8EC7-3A377CD6E8A6}" type="pres">
      <dgm:prSet presAssocID="{E0544138-D6C5-437F-B237-7F31CD4953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E413EB-C74A-419A-8EF5-80CC49E3E299}" type="pres">
      <dgm:prSet presAssocID="{B793AC95-4ECA-460F-B98A-782B90759913}" presName="hierRoot1" presStyleCnt="0">
        <dgm:presLayoutVars>
          <dgm:hierBranch val="init"/>
        </dgm:presLayoutVars>
      </dgm:prSet>
      <dgm:spPr/>
    </dgm:pt>
    <dgm:pt modelId="{4DB19495-C87C-4EF1-A251-C0367E276AF9}" type="pres">
      <dgm:prSet presAssocID="{B793AC95-4ECA-460F-B98A-782B90759913}" presName="rootComposite1" presStyleCnt="0"/>
      <dgm:spPr/>
    </dgm:pt>
    <dgm:pt modelId="{5D60686A-EA95-4FBD-AEE7-3D6EFED95CB2}" type="pres">
      <dgm:prSet presAssocID="{B793AC95-4ECA-460F-B98A-782B90759913}" presName="rootText1" presStyleLbl="node0" presStyleIdx="0" presStyleCnt="1" custScaleX="110000" custScaleY="652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72D701-E552-4FF8-A639-DFDB37AACC28}" type="pres">
      <dgm:prSet presAssocID="{B793AC95-4ECA-460F-B98A-782B907599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1A0D1BB-EDF7-4EE3-962B-66405960D4ED}" type="pres">
      <dgm:prSet presAssocID="{B793AC95-4ECA-460F-B98A-782B90759913}" presName="hierChild2" presStyleCnt="0"/>
      <dgm:spPr/>
    </dgm:pt>
    <dgm:pt modelId="{8579BA91-4093-4971-9411-10BA785C0673}" type="pres">
      <dgm:prSet presAssocID="{29E49D56-19F8-4B72-A8AB-83EE7E038F4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5ABCDB4-0BC2-446F-9FCF-3862A7757039}" type="pres">
      <dgm:prSet presAssocID="{30ED410F-886D-48B8-83E7-FF27F3676BCB}" presName="hierRoot2" presStyleCnt="0">
        <dgm:presLayoutVars>
          <dgm:hierBranch/>
        </dgm:presLayoutVars>
      </dgm:prSet>
      <dgm:spPr/>
    </dgm:pt>
    <dgm:pt modelId="{3D536640-539E-427E-B492-AB25B38BA46F}" type="pres">
      <dgm:prSet presAssocID="{30ED410F-886D-48B8-83E7-FF27F3676BCB}" presName="rootComposite" presStyleCnt="0"/>
      <dgm:spPr/>
    </dgm:pt>
    <dgm:pt modelId="{7CA886C3-99F5-44C3-AF9D-220BB15284D5}" type="pres">
      <dgm:prSet presAssocID="{30ED410F-886D-48B8-83E7-FF27F3676BCB}" presName="rootText" presStyleLbl="node2" presStyleIdx="0" presStyleCnt="1" custScaleY="53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633936-8379-4088-B749-78BE2780059B}" type="pres">
      <dgm:prSet presAssocID="{30ED410F-886D-48B8-83E7-FF27F3676BC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72CF2B-2ACC-4EB4-93B2-27E1298B6B60}" type="pres">
      <dgm:prSet presAssocID="{30ED410F-886D-48B8-83E7-FF27F3676BCB}" presName="hierChild4" presStyleCnt="0"/>
      <dgm:spPr/>
    </dgm:pt>
    <dgm:pt modelId="{802A8B43-07B4-4ACA-B5A5-4AF988A7EE6D}" type="pres">
      <dgm:prSet presAssocID="{30AC5002-B24A-42CD-9D4A-2FC3F106C94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C54524C-47DF-44A5-9885-C23C8B2095EE}" type="pres">
      <dgm:prSet presAssocID="{DB554BA8-73B7-4CE7-8711-EDD8F383763E}" presName="hierRoot2" presStyleCnt="0">
        <dgm:presLayoutVars>
          <dgm:hierBranch/>
        </dgm:presLayoutVars>
      </dgm:prSet>
      <dgm:spPr/>
    </dgm:pt>
    <dgm:pt modelId="{DE4C1CAC-410D-4F0F-B0F6-F370F212BB8E}" type="pres">
      <dgm:prSet presAssocID="{DB554BA8-73B7-4CE7-8711-EDD8F383763E}" presName="rootComposite" presStyleCnt="0"/>
      <dgm:spPr/>
    </dgm:pt>
    <dgm:pt modelId="{E7CD7A7E-45BE-4698-99BA-E47C7AD55215}" type="pres">
      <dgm:prSet presAssocID="{DB554BA8-73B7-4CE7-8711-EDD8F383763E}" presName="rootText" presStyleLbl="node3" presStyleIdx="0" presStyleCnt="1" custScaleY="53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A9F5B-FCA4-4152-8FBE-D9D886CB83C9}" type="pres">
      <dgm:prSet presAssocID="{DB554BA8-73B7-4CE7-8711-EDD8F383763E}" presName="rootConnector" presStyleLbl="node3" presStyleIdx="0" presStyleCnt="1"/>
      <dgm:spPr/>
      <dgm:t>
        <a:bodyPr/>
        <a:lstStyle/>
        <a:p>
          <a:endParaRPr lang="es-ES"/>
        </a:p>
      </dgm:t>
    </dgm:pt>
    <dgm:pt modelId="{904BD4B1-2BC9-434A-9DA8-B554A32F577F}" type="pres">
      <dgm:prSet presAssocID="{DB554BA8-73B7-4CE7-8711-EDD8F383763E}" presName="hierChild4" presStyleCnt="0"/>
      <dgm:spPr/>
    </dgm:pt>
    <dgm:pt modelId="{43F2617B-7ED0-4B8F-B3C8-A6789060C602}" type="pres">
      <dgm:prSet presAssocID="{0B450A3A-518D-4642-A802-6BAC60C2974D}" presName="Name35" presStyleLbl="parChTrans1D4" presStyleIdx="0" presStyleCnt="3"/>
      <dgm:spPr/>
      <dgm:t>
        <a:bodyPr/>
        <a:lstStyle/>
        <a:p>
          <a:endParaRPr lang="es-ES"/>
        </a:p>
      </dgm:t>
    </dgm:pt>
    <dgm:pt modelId="{5AB72B57-9E4A-45B1-9F2E-20FBBD9F34BA}" type="pres">
      <dgm:prSet presAssocID="{60697DB2-AC2D-4DE0-A67F-048F928D762F}" presName="hierRoot2" presStyleCnt="0">
        <dgm:presLayoutVars>
          <dgm:hierBranch val="init"/>
        </dgm:presLayoutVars>
      </dgm:prSet>
      <dgm:spPr/>
    </dgm:pt>
    <dgm:pt modelId="{01EF20E6-E352-43AE-A1A5-E38E7656C948}" type="pres">
      <dgm:prSet presAssocID="{60697DB2-AC2D-4DE0-A67F-048F928D762F}" presName="rootComposite" presStyleCnt="0"/>
      <dgm:spPr/>
    </dgm:pt>
    <dgm:pt modelId="{A27AD6AD-1652-4F28-B52E-7FBA2D0A71F3}" type="pres">
      <dgm:prSet presAssocID="{60697DB2-AC2D-4DE0-A67F-048F928D762F}" presName="rootText" presStyleLbl="node4" presStyleIdx="0" presStyleCnt="3" custScaleX="118828" custScaleY="158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C360C0-0D1F-4468-993B-024209C6E5E6}" type="pres">
      <dgm:prSet presAssocID="{60697DB2-AC2D-4DE0-A67F-048F928D762F}" presName="rootConnector" presStyleLbl="node4" presStyleIdx="0" presStyleCnt="3"/>
      <dgm:spPr/>
      <dgm:t>
        <a:bodyPr/>
        <a:lstStyle/>
        <a:p>
          <a:endParaRPr lang="es-ES"/>
        </a:p>
      </dgm:t>
    </dgm:pt>
    <dgm:pt modelId="{C4654BB3-D129-4101-A7CA-F6D1E79944E0}" type="pres">
      <dgm:prSet presAssocID="{60697DB2-AC2D-4DE0-A67F-048F928D762F}" presName="hierChild4" presStyleCnt="0"/>
      <dgm:spPr/>
    </dgm:pt>
    <dgm:pt modelId="{3C218D38-463D-403E-98AF-597263CDF364}" type="pres">
      <dgm:prSet presAssocID="{60697DB2-AC2D-4DE0-A67F-048F928D762F}" presName="hierChild5" presStyleCnt="0"/>
      <dgm:spPr/>
    </dgm:pt>
    <dgm:pt modelId="{BB74AFD1-753D-4B39-85DC-7B943C62A94A}" type="pres">
      <dgm:prSet presAssocID="{DDEA422C-35FF-49DF-9198-A88D43CD01F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B7F7318-3750-4E80-BD18-B131D9484D4B}" type="pres">
      <dgm:prSet presAssocID="{AA4512D2-AC3F-45D6-80F9-F2A7FF60CE60}" presName="hierRoot2" presStyleCnt="0">
        <dgm:presLayoutVars>
          <dgm:hierBranch val="init"/>
        </dgm:presLayoutVars>
      </dgm:prSet>
      <dgm:spPr/>
    </dgm:pt>
    <dgm:pt modelId="{F9E351BD-2C20-4678-A5B2-C724B6BED0FA}" type="pres">
      <dgm:prSet presAssocID="{AA4512D2-AC3F-45D6-80F9-F2A7FF60CE60}" presName="rootComposite" presStyleCnt="0"/>
      <dgm:spPr/>
    </dgm:pt>
    <dgm:pt modelId="{19886E01-AA46-4732-AA4E-3CC04708782F}" type="pres">
      <dgm:prSet presAssocID="{AA4512D2-AC3F-45D6-80F9-F2A7FF60CE60}" presName="rootText" presStyleLbl="node4" presStyleIdx="1" presStyleCnt="3" custScaleX="118828" custScaleY="158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EA28D8-7AD9-4AF0-99B5-D0321E01B76A}" type="pres">
      <dgm:prSet presAssocID="{AA4512D2-AC3F-45D6-80F9-F2A7FF60CE60}" presName="rootConnector" presStyleLbl="node4" presStyleIdx="1" presStyleCnt="3"/>
      <dgm:spPr/>
      <dgm:t>
        <a:bodyPr/>
        <a:lstStyle/>
        <a:p>
          <a:endParaRPr lang="es-ES"/>
        </a:p>
      </dgm:t>
    </dgm:pt>
    <dgm:pt modelId="{D91CE9A7-F626-4763-A48D-3E3554261996}" type="pres">
      <dgm:prSet presAssocID="{AA4512D2-AC3F-45D6-80F9-F2A7FF60CE60}" presName="hierChild4" presStyleCnt="0"/>
      <dgm:spPr/>
    </dgm:pt>
    <dgm:pt modelId="{A5A3A6A2-90DF-4C5A-9F8E-96073884AC30}" type="pres">
      <dgm:prSet presAssocID="{AA4512D2-AC3F-45D6-80F9-F2A7FF60CE60}" presName="hierChild5" presStyleCnt="0"/>
      <dgm:spPr/>
    </dgm:pt>
    <dgm:pt modelId="{8EDFCAFD-67B9-47A4-8D2F-1AA23CE36E98}" type="pres">
      <dgm:prSet presAssocID="{A28783E4-536C-46DF-A911-5ECE4B5F81D9}" presName="Name35" presStyleLbl="parChTrans1D4" presStyleIdx="2" presStyleCnt="3"/>
      <dgm:spPr/>
      <dgm:t>
        <a:bodyPr/>
        <a:lstStyle/>
        <a:p>
          <a:endParaRPr lang="es-ES"/>
        </a:p>
      </dgm:t>
    </dgm:pt>
    <dgm:pt modelId="{083D304E-F693-4F6D-84BC-ED6238ECEE94}" type="pres">
      <dgm:prSet presAssocID="{52D95E56-C021-4734-BA7F-667620542AA0}" presName="hierRoot2" presStyleCnt="0">
        <dgm:presLayoutVars>
          <dgm:hierBranch val="init"/>
        </dgm:presLayoutVars>
      </dgm:prSet>
      <dgm:spPr/>
    </dgm:pt>
    <dgm:pt modelId="{C65E73B8-93C4-4577-BB20-D9C89D073AAE}" type="pres">
      <dgm:prSet presAssocID="{52D95E56-C021-4734-BA7F-667620542AA0}" presName="rootComposite" presStyleCnt="0"/>
      <dgm:spPr/>
    </dgm:pt>
    <dgm:pt modelId="{74D7884A-6737-4B79-A6B4-FFFC3D3A3A12}" type="pres">
      <dgm:prSet presAssocID="{52D95E56-C021-4734-BA7F-667620542AA0}" presName="rootText" presStyleLbl="node4" presStyleIdx="2" presStyleCnt="3" custScaleX="118828" custScaleY="158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0FF444-3787-4081-9C64-C3C167F541E9}" type="pres">
      <dgm:prSet presAssocID="{52D95E56-C021-4734-BA7F-667620542AA0}" presName="rootConnector" presStyleLbl="node4" presStyleIdx="2" presStyleCnt="3"/>
      <dgm:spPr/>
      <dgm:t>
        <a:bodyPr/>
        <a:lstStyle/>
        <a:p>
          <a:endParaRPr lang="es-ES"/>
        </a:p>
      </dgm:t>
    </dgm:pt>
    <dgm:pt modelId="{7B99F926-26F2-4CFF-A77F-15219B104F6A}" type="pres">
      <dgm:prSet presAssocID="{52D95E56-C021-4734-BA7F-667620542AA0}" presName="hierChild4" presStyleCnt="0"/>
      <dgm:spPr/>
    </dgm:pt>
    <dgm:pt modelId="{DCECD31D-A53D-4FB0-842D-17EA27652E83}" type="pres">
      <dgm:prSet presAssocID="{52D95E56-C021-4734-BA7F-667620542AA0}" presName="hierChild5" presStyleCnt="0"/>
      <dgm:spPr/>
    </dgm:pt>
    <dgm:pt modelId="{A565707B-8FAC-4208-8FA9-59121F869BB3}" type="pres">
      <dgm:prSet presAssocID="{DB554BA8-73B7-4CE7-8711-EDD8F383763E}" presName="hierChild5" presStyleCnt="0"/>
      <dgm:spPr/>
    </dgm:pt>
    <dgm:pt modelId="{D63AC80B-329F-441F-A51E-24168D972E6F}" type="pres">
      <dgm:prSet presAssocID="{30ED410F-886D-48B8-83E7-FF27F3676BCB}" presName="hierChild5" presStyleCnt="0"/>
      <dgm:spPr/>
    </dgm:pt>
    <dgm:pt modelId="{D1388A2A-391C-4205-B277-14F184A1AF57}" type="pres">
      <dgm:prSet presAssocID="{B793AC95-4ECA-460F-B98A-782B90759913}" presName="hierChild3" presStyleCnt="0"/>
      <dgm:spPr/>
    </dgm:pt>
  </dgm:ptLst>
  <dgm:cxnLst>
    <dgm:cxn modelId="{26B8BDC1-AF99-43F6-84BF-7AE6C6A1EAF7}" type="presOf" srcId="{AA4512D2-AC3F-45D6-80F9-F2A7FF60CE60}" destId="{E6EA28D8-7AD9-4AF0-99B5-D0321E01B76A}" srcOrd="1" destOrd="0" presId="urn:microsoft.com/office/officeart/2005/8/layout/orgChart1"/>
    <dgm:cxn modelId="{1C85955C-378B-48CE-95AE-9CF59C7C6B91}" type="presOf" srcId="{29E49D56-19F8-4B72-A8AB-83EE7E038F4A}" destId="{8579BA91-4093-4971-9411-10BA785C0673}" srcOrd="0" destOrd="0" presId="urn:microsoft.com/office/officeart/2005/8/layout/orgChart1"/>
    <dgm:cxn modelId="{68DEC29F-22F6-4488-8C41-ACBB7AB00BDB}" type="presOf" srcId="{E0544138-D6C5-437F-B237-7F31CD4953A0}" destId="{CCA6D735-ADF1-4295-8EC7-3A377CD6E8A6}" srcOrd="0" destOrd="0" presId="urn:microsoft.com/office/officeart/2005/8/layout/orgChart1"/>
    <dgm:cxn modelId="{7FD0B2C6-ED0B-4203-B4E4-342652E5FA01}" srcId="{30ED410F-886D-48B8-83E7-FF27F3676BCB}" destId="{DB554BA8-73B7-4CE7-8711-EDD8F383763E}" srcOrd="0" destOrd="0" parTransId="{30AC5002-B24A-42CD-9D4A-2FC3F106C94D}" sibTransId="{906AA490-6736-4E94-9025-CF3D593F381C}"/>
    <dgm:cxn modelId="{6E0594B1-C6D7-4D34-B850-D3DEE70FF4A1}" type="presOf" srcId="{60697DB2-AC2D-4DE0-A67F-048F928D762F}" destId="{00C360C0-0D1F-4468-993B-024209C6E5E6}" srcOrd="1" destOrd="0" presId="urn:microsoft.com/office/officeart/2005/8/layout/orgChart1"/>
    <dgm:cxn modelId="{8C4EF4C6-BE38-4F65-86EB-714912BC2988}" type="presOf" srcId="{A28783E4-536C-46DF-A911-5ECE4B5F81D9}" destId="{8EDFCAFD-67B9-47A4-8D2F-1AA23CE36E98}" srcOrd="0" destOrd="0" presId="urn:microsoft.com/office/officeart/2005/8/layout/orgChart1"/>
    <dgm:cxn modelId="{F4FA744F-029E-47A0-8357-5B6CE15247A5}" type="presOf" srcId="{30ED410F-886D-48B8-83E7-FF27F3676BCB}" destId="{7CA886C3-99F5-44C3-AF9D-220BB15284D5}" srcOrd="0" destOrd="0" presId="urn:microsoft.com/office/officeart/2005/8/layout/orgChart1"/>
    <dgm:cxn modelId="{FD50CD4B-89D2-43B4-AC8E-0656AF72C696}" srcId="{DB554BA8-73B7-4CE7-8711-EDD8F383763E}" destId="{60697DB2-AC2D-4DE0-A67F-048F928D762F}" srcOrd="0" destOrd="0" parTransId="{0B450A3A-518D-4642-A802-6BAC60C2974D}" sibTransId="{8834D899-9DB5-452A-BDFC-42C09FABB057}"/>
    <dgm:cxn modelId="{F319AEA6-0183-4A62-A134-DF8626F6BEF7}" type="presOf" srcId="{AA4512D2-AC3F-45D6-80F9-F2A7FF60CE60}" destId="{19886E01-AA46-4732-AA4E-3CC04708782F}" srcOrd="0" destOrd="0" presId="urn:microsoft.com/office/officeart/2005/8/layout/orgChart1"/>
    <dgm:cxn modelId="{F3B0947B-4CFD-496F-9213-10A14EDAA44E}" type="presOf" srcId="{30AC5002-B24A-42CD-9D4A-2FC3F106C94D}" destId="{802A8B43-07B4-4ACA-B5A5-4AF988A7EE6D}" srcOrd="0" destOrd="0" presId="urn:microsoft.com/office/officeart/2005/8/layout/orgChart1"/>
    <dgm:cxn modelId="{4F522ACE-71C3-4537-B4C1-F369807763B1}" type="presOf" srcId="{52D95E56-C021-4734-BA7F-667620542AA0}" destId="{74D7884A-6737-4B79-A6B4-FFFC3D3A3A12}" srcOrd="0" destOrd="0" presId="urn:microsoft.com/office/officeart/2005/8/layout/orgChart1"/>
    <dgm:cxn modelId="{9BC654BF-7DDA-41AA-8CA6-CBEEB8D83987}" type="presOf" srcId="{DDEA422C-35FF-49DF-9198-A88D43CD01F0}" destId="{BB74AFD1-753D-4B39-85DC-7B943C62A94A}" srcOrd="0" destOrd="0" presId="urn:microsoft.com/office/officeart/2005/8/layout/orgChart1"/>
    <dgm:cxn modelId="{799D5103-06F7-4B70-9139-1701D2D0C3CE}" srcId="{B793AC95-4ECA-460F-B98A-782B90759913}" destId="{30ED410F-886D-48B8-83E7-FF27F3676BCB}" srcOrd="0" destOrd="0" parTransId="{29E49D56-19F8-4B72-A8AB-83EE7E038F4A}" sibTransId="{356794C3-02E7-4604-94B9-4A063E12E277}"/>
    <dgm:cxn modelId="{F0CC7593-6691-4C5C-800D-374D7FE1FA2E}" type="presOf" srcId="{DB554BA8-73B7-4CE7-8711-EDD8F383763E}" destId="{0E5A9F5B-FCA4-4152-8FBE-D9D886CB83C9}" srcOrd="1" destOrd="0" presId="urn:microsoft.com/office/officeart/2005/8/layout/orgChart1"/>
    <dgm:cxn modelId="{EA0ADEFF-A324-4355-8C3C-90072BA6DA70}" type="presOf" srcId="{DB554BA8-73B7-4CE7-8711-EDD8F383763E}" destId="{E7CD7A7E-45BE-4698-99BA-E47C7AD55215}" srcOrd="0" destOrd="0" presId="urn:microsoft.com/office/officeart/2005/8/layout/orgChart1"/>
    <dgm:cxn modelId="{17DE0BC6-569A-4EBC-8C6E-DB66EE1BB2F2}" type="presOf" srcId="{B793AC95-4ECA-460F-B98A-782B90759913}" destId="{8B72D701-E552-4FF8-A639-DFDB37AACC28}" srcOrd="1" destOrd="0" presId="urn:microsoft.com/office/officeart/2005/8/layout/orgChart1"/>
    <dgm:cxn modelId="{C688545E-536A-4152-BEEB-4274F130F75C}" srcId="{DB554BA8-73B7-4CE7-8711-EDD8F383763E}" destId="{AA4512D2-AC3F-45D6-80F9-F2A7FF60CE60}" srcOrd="1" destOrd="0" parTransId="{DDEA422C-35FF-49DF-9198-A88D43CD01F0}" sibTransId="{98AC3224-99A7-4A2E-9E87-8B1DC9DE011A}"/>
    <dgm:cxn modelId="{4659FBC3-F541-4DD5-9D3F-FB454F34D687}" type="presOf" srcId="{B793AC95-4ECA-460F-B98A-782B90759913}" destId="{5D60686A-EA95-4FBD-AEE7-3D6EFED95CB2}" srcOrd="0" destOrd="0" presId="urn:microsoft.com/office/officeart/2005/8/layout/orgChart1"/>
    <dgm:cxn modelId="{39D07877-5F35-4FC6-886E-0D9913041F24}" type="presOf" srcId="{60697DB2-AC2D-4DE0-A67F-048F928D762F}" destId="{A27AD6AD-1652-4F28-B52E-7FBA2D0A71F3}" srcOrd="0" destOrd="0" presId="urn:microsoft.com/office/officeart/2005/8/layout/orgChart1"/>
    <dgm:cxn modelId="{E379BA24-284D-4E24-B76F-1F39646933D9}" srcId="{E0544138-D6C5-437F-B237-7F31CD4953A0}" destId="{B793AC95-4ECA-460F-B98A-782B90759913}" srcOrd="0" destOrd="0" parTransId="{F479DB13-59D1-4801-932D-2957320EF4FE}" sibTransId="{28F84ED0-25C6-4FCB-ACC5-ABF4B8F11A2B}"/>
    <dgm:cxn modelId="{95E137EA-168F-4226-90AB-15D13187A9BB}" type="presOf" srcId="{52D95E56-C021-4734-BA7F-667620542AA0}" destId="{F60FF444-3787-4081-9C64-C3C167F541E9}" srcOrd="1" destOrd="0" presId="urn:microsoft.com/office/officeart/2005/8/layout/orgChart1"/>
    <dgm:cxn modelId="{3CB8F26F-D5AC-4AB0-B78C-025BA8FBAF1B}" type="presOf" srcId="{30ED410F-886D-48B8-83E7-FF27F3676BCB}" destId="{11633936-8379-4088-B749-78BE2780059B}" srcOrd="1" destOrd="0" presId="urn:microsoft.com/office/officeart/2005/8/layout/orgChart1"/>
    <dgm:cxn modelId="{C14A81D9-00AF-4E90-B6E9-24FE5FD7C9B2}" srcId="{DB554BA8-73B7-4CE7-8711-EDD8F383763E}" destId="{52D95E56-C021-4734-BA7F-667620542AA0}" srcOrd="2" destOrd="0" parTransId="{A28783E4-536C-46DF-A911-5ECE4B5F81D9}" sibTransId="{DFC664AF-94FD-48CB-ADF5-EADD888CC45B}"/>
    <dgm:cxn modelId="{CADA7A3E-5461-4571-A942-31ED64004120}" type="presOf" srcId="{0B450A3A-518D-4642-A802-6BAC60C2974D}" destId="{43F2617B-7ED0-4B8F-B3C8-A6789060C602}" srcOrd="0" destOrd="0" presId="urn:microsoft.com/office/officeart/2005/8/layout/orgChart1"/>
    <dgm:cxn modelId="{B67E6A69-3944-4B76-8838-867CE3178E71}" type="presParOf" srcId="{CCA6D735-ADF1-4295-8EC7-3A377CD6E8A6}" destId="{E6E413EB-C74A-419A-8EF5-80CC49E3E299}" srcOrd="0" destOrd="0" presId="urn:microsoft.com/office/officeart/2005/8/layout/orgChart1"/>
    <dgm:cxn modelId="{5D903F5B-3D8E-4041-8AD3-49A20F3DAB78}" type="presParOf" srcId="{E6E413EB-C74A-419A-8EF5-80CC49E3E299}" destId="{4DB19495-C87C-4EF1-A251-C0367E276AF9}" srcOrd="0" destOrd="0" presId="urn:microsoft.com/office/officeart/2005/8/layout/orgChart1"/>
    <dgm:cxn modelId="{DA6B1AEE-E638-48AC-9C32-1F453F6EB08F}" type="presParOf" srcId="{4DB19495-C87C-4EF1-A251-C0367E276AF9}" destId="{5D60686A-EA95-4FBD-AEE7-3D6EFED95CB2}" srcOrd="0" destOrd="0" presId="urn:microsoft.com/office/officeart/2005/8/layout/orgChart1"/>
    <dgm:cxn modelId="{237D9437-7726-45A4-9B84-B1CD5C8A72D2}" type="presParOf" srcId="{4DB19495-C87C-4EF1-A251-C0367E276AF9}" destId="{8B72D701-E552-4FF8-A639-DFDB37AACC28}" srcOrd="1" destOrd="0" presId="urn:microsoft.com/office/officeart/2005/8/layout/orgChart1"/>
    <dgm:cxn modelId="{E7C20FF3-4C4D-4E57-8BEB-CECC27EBD396}" type="presParOf" srcId="{E6E413EB-C74A-419A-8EF5-80CC49E3E299}" destId="{81A0D1BB-EDF7-4EE3-962B-66405960D4ED}" srcOrd="1" destOrd="0" presId="urn:microsoft.com/office/officeart/2005/8/layout/orgChart1"/>
    <dgm:cxn modelId="{2C88E52B-8D99-4525-95CB-B35C94BA2E8F}" type="presParOf" srcId="{81A0D1BB-EDF7-4EE3-962B-66405960D4ED}" destId="{8579BA91-4093-4971-9411-10BA785C0673}" srcOrd="0" destOrd="0" presId="urn:microsoft.com/office/officeart/2005/8/layout/orgChart1"/>
    <dgm:cxn modelId="{84E92CD0-2139-4738-A61B-E8385DA4210E}" type="presParOf" srcId="{81A0D1BB-EDF7-4EE3-962B-66405960D4ED}" destId="{D5ABCDB4-0BC2-446F-9FCF-3862A7757039}" srcOrd="1" destOrd="0" presId="urn:microsoft.com/office/officeart/2005/8/layout/orgChart1"/>
    <dgm:cxn modelId="{88922F10-D93F-4741-93D5-270C4A064FBF}" type="presParOf" srcId="{D5ABCDB4-0BC2-446F-9FCF-3862A7757039}" destId="{3D536640-539E-427E-B492-AB25B38BA46F}" srcOrd="0" destOrd="0" presId="urn:microsoft.com/office/officeart/2005/8/layout/orgChart1"/>
    <dgm:cxn modelId="{E2093119-BA73-445A-A2EC-CACB96F80A6C}" type="presParOf" srcId="{3D536640-539E-427E-B492-AB25B38BA46F}" destId="{7CA886C3-99F5-44C3-AF9D-220BB15284D5}" srcOrd="0" destOrd="0" presId="urn:microsoft.com/office/officeart/2005/8/layout/orgChart1"/>
    <dgm:cxn modelId="{3CC1518A-A858-420E-A4D7-D989D81CA0A5}" type="presParOf" srcId="{3D536640-539E-427E-B492-AB25B38BA46F}" destId="{11633936-8379-4088-B749-78BE2780059B}" srcOrd="1" destOrd="0" presId="urn:microsoft.com/office/officeart/2005/8/layout/orgChart1"/>
    <dgm:cxn modelId="{5F61F12D-AE27-484E-BFE0-F9BCB67EB388}" type="presParOf" srcId="{D5ABCDB4-0BC2-446F-9FCF-3862A7757039}" destId="{2D72CF2B-2ACC-4EB4-93B2-27E1298B6B60}" srcOrd="1" destOrd="0" presId="urn:microsoft.com/office/officeart/2005/8/layout/orgChart1"/>
    <dgm:cxn modelId="{A4FEFB9D-BB32-46E4-95AE-065D3AAACED7}" type="presParOf" srcId="{2D72CF2B-2ACC-4EB4-93B2-27E1298B6B60}" destId="{802A8B43-07B4-4ACA-B5A5-4AF988A7EE6D}" srcOrd="0" destOrd="0" presId="urn:microsoft.com/office/officeart/2005/8/layout/orgChart1"/>
    <dgm:cxn modelId="{3C23CE15-E969-4562-B8C6-93DFE6893AB6}" type="presParOf" srcId="{2D72CF2B-2ACC-4EB4-93B2-27E1298B6B60}" destId="{6C54524C-47DF-44A5-9885-C23C8B2095EE}" srcOrd="1" destOrd="0" presId="urn:microsoft.com/office/officeart/2005/8/layout/orgChart1"/>
    <dgm:cxn modelId="{38710ACA-E504-4CC5-81AB-3F35946A6F07}" type="presParOf" srcId="{6C54524C-47DF-44A5-9885-C23C8B2095EE}" destId="{DE4C1CAC-410D-4F0F-B0F6-F370F212BB8E}" srcOrd="0" destOrd="0" presId="urn:microsoft.com/office/officeart/2005/8/layout/orgChart1"/>
    <dgm:cxn modelId="{1B241FDE-5B53-4124-8147-A8D748402C07}" type="presParOf" srcId="{DE4C1CAC-410D-4F0F-B0F6-F370F212BB8E}" destId="{E7CD7A7E-45BE-4698-99BA-E47C7AD55215}" srcOrd="0" destOrd="0" presId="urn:microsoft.com/office/officeart/2005/8/layout/orgChart1"/>
    <dgm:cxn modelId="{88708218-4E67-42E5-882E-AA9F74FCD125}" type="presParOf" srcId="{DE4C1CAC-410D-4F0F-B0F6-F370F212BB8E}" destId="{0E5A9F5B-FCA4-4152-8FBE-D9D886CB83C9}" srcOrd="1" destOrd="0" presId="urn:microsoft.com/office/officeart/2005/8/layout/orgChart1"/>
    <dgm:cxn modelId="{78A6A262-8795-4D07-9F43-CB6B742FA925}" type="presParOf" srcId="{6C54524C-47DF-44A5-9885-C23C8B2095EE}" destId="{904BD4B1-2BC9-434A-9DA8-B554A32F577F}" srcOrd="1" destOrd="0" presId="urn:microsoft.com/office/officeart/2005/8/layout/orgChart1"/>
    <dgm:cxn modelId="{C96275D2-CBE1-4270-ACBE-353116F2E661}" type="presParOf" srcId="{904BD4B1-2BC9-434A-9DA8-B554A32F577F}" destId="{43F2617B-7ED0-4B8F-B3C8-A6789060C602}" srcOrd="0" destOrd="0" presId="urn:microsoft.com/office/officeart/2005/8/layout/orgChart1"/>
    <dgm:cxn modelId="{0E3DD708-7D2E-4B5D-9901-097D5BE13578}" type="presParOf" srcId="{904BD4B1-2BC9-434A-9DA8-B554A32F577F}" destId="{5AB72B57-9E4A-45B1-9F2E-20FBBD9F34BA}" srcOrd="1" destOrd="0" presId="urn:microsoft.com/office/officeart/2005/8/layout/orgChart1"/>
    <dgm:cxn modelId="{048D9E1B-EA1E-43E6-A464-23ADFB1ACCB4}" type="presParOf" srcId="{5AB72B57-9E4A-45B1-9F2E-20FBBD9F34BA}" destId="{01EF20E6-E352-43AE-A1A5-E38E7656C948}" srcOrd="0" destOrd="0" presId="urn:microsoft.com/office/officeart/2005/8/layout/orgChart1"/>
    <dgm:cxn modelId="{83A1A5D8-29BB-4BF8-9DB6-7E939E6B45FE}" type="presParOf" srcId="{01EF20E6-E352-43AE-A1A5-E38E7656C948}" destId="{A27AD6AD-1652-4F28-B52E-7FBA2D0A71F3}" srcOrd="0" destOrd="0" presId="urn:microsoft.com/office/officeart/2005/8/layout/orgChart1"/>
    <dgm:cxn modelId="{85E629F1-E302-4D7A-84F1-A4ABC137770D}" type="presParOf" srcId="{01EF20E6-E352-43AE-A1A5-E38E7656C948}" destId="{00C360C0-0D1F-4468-993B-024209C6E5E6}" srcOrd="1" destOrd="0" presId="urn:microsoft.com/office/officeart/2005/8/layout/orgChart1"/>
    <dgm:cxn modelId="{858F24DF-D789-4CA0-9D38-F9641491F9DB}" type="presParOf" srcId="{5AB72B57-9E4A-45B1-9F2E-20FBBD9F34BA}" destId="{C4654BB3-D129-4101-A7CA-F6D1E79944E0}" srcOrd="1" destOrd="0" presId="urn:microsoft.com/office/officeart/2005/8/layout/orgChart1"/>
    <dgm:cxn modelId="{BA5D717C-7942-4C46-87D8-314DE3EEEDE3}" type="presParOf" srcId="{5AB72B57-9E4A-45B1-9F2E-20FBBD9F34BA}" destId="{3C218D38-463D-403E-98AF-597263CDF364}" srcOrd="2" destOrd="0" presId="urn:microsoft.com/office/officeart/2005/8/layout/orgChart1"/>
    <dgm:cxn modelId="{D64B734A-1820-4210-BADD-5E2EE72D65D8}" type="presParOf" srcId="{904BD4B1-2BC9-434A-9DA8-B554A32F577F}" destId="{BB74AFD1-753D-4B39-85DC-7B943C62A94A}" srcOrd="2" destOrd="0" presId="urn:microsoft.com/office/officeart/2005/8/layout/orgChart1"/>
    <dgm:cxn modelId="{3A7EC6F4-1200-4F42-9510-F69877B2D70E}" type="presParOf" srcId="{904BD4B1-2BC9-434A-9DA8-B554A32F577F}" destId="{0B7F7318-3750-4E80-BD18-B131D9484D4B}" srcOrd="3" destOrd="0" presId="urn:microsoft.com/office/officeart/2005/8/layout/orgChart1"/>
    <dgm:cxn modelId="{82999770-8880-4E2E-85AC-6AE270EA9048}" type="presParOf" srcId="{0B7F7318-3750-4E80-BD18-B131D9484D4B}" destId="{F9E351BD-2C20-4678-A5B2-C724B6BED0FA}" srcOrd="0" destOrd="0" presId="urn:microsoft.com/office/officeart/2005/8/layout/orgChart1"/>
    <dgm:cxn modelId="{AE4FA75F-FE48-4BEF-9313-EEF3731F4E29}" type="presParOf" srcId="{F9E351BD-2C20-4678-A5B2-C724B6BED0FA}" destId="{19886E01-AA46-4732-AA4E-3CC04708782F}" srcOrd="0" destOrd="0" presId="urn:microsoft.com/office/officeart/2005/8/layout/orgChart1"/>
    <dgm:cxn modelId="{8812EDC7-ECD3-4EA3-82E4-1F8725F14521}" type="presParOf" srcId="{F9E351BD-2C20-4678-A5B2-C724B6BED0FA}" destId="{E6EA28D8-7AD9-4AF0-99B5-D0321E01B76A}" srcOrd="1" destOrd="0" presId="urn:microsoft.com/office/officeart/2005/8/layout/orgChart1"/>
    <dgm:cxn modelId="{F367C614-9C4C-4115-8A0F-80DCA81C4EBE}" type="presParOf" srcId="{0B7F7318-3750-4E80-BD18-B131D9484D4B}" destId="{D91CE9A7-F626-4763-A48D-3E3554261996}" srcOrd="1" destOrd="0" presId="urn:microsoft.com/office/officeart/2005/8/layout/orgChart1"/>
    <dgm:cxn modelId="{DD76167D-5630-4574-B635-38F0D5B2CBCC}" type="presParOf" srcId="{0B7F7318-3750-4E80-BD18-B131D9484D4B}" destId="{A5A3A6A2-90DF-4C5A-9F8E-96073884AC30}" srcOrd="2" destOrd="0" presId="urn:microsoft.com/office/officeart/2005/8/layout/orgChart1"/>
    <dgm:cxn modelId="{53F3464E-BDD6-4359-900E-11B7A0FF2022}" type="presParOf" srcId="{904BD4B1-2BC9-434A-9DA8-B554A32F577F}" destId="{8EDFCAFD-67B9-47A4-8D2F-1AA23CE36E98}" srcOrd="4" destOrd="0" presId="urn:microsoft.com/office/officeart/2005/8/layout/orgChart1"/>
    <dgm:cxn modelId="{4EFBAE4A-F40D-425A-827E-FD8FC5DE6CE1}" type="presParOf" srcId="{904BD4B1-2BC9-434A-9DA8-B554A32F577F}" destId="{083D304E-F693-4F6D-84BC-ED6238ECEE94}" srcOrd="5" destOrd="0" presId="urn:microsoft.com/office/officeart/2005/8/layout/orgChart1"/>
    <dgm:cxn modelId="{5FF576AF-3EA8-470D-ACA2-D9FEB816D287}" type="presParOf" srcId="{083D304E-F693-4F6D-84BC-ED6238ECEE94}" destId="{C65E73B8-93C4-4577-BB20-D9C89D073AAE}" srcOrd="0" destOrd="0" presId="urn:microsoft.com/office/officeart/2005/8/layout/orgChart1"/>
    <dgm:cxn modelId="{AE980E99-7AD0-4C2E-B085-041978BE8D54}" type="presParOf" srcId="{C65E73B8-93C4-4577-BB20-D9C89D073AAE}" destId="{74D7884A-6737-4B79-A6B4-FFFC3D3A3A12}" srcOrd="0" destOrd="0" presId="urn:microsoft.com/office/officeart/2005/8/layout/orgChart1"/>
    <dgm:cxn modelId="{38910208-2620-41BE-9CE3-6D9954C6666B}" type="presParOf" srcId="{C65E73B8-93C4-4577-BB20-D9C89D073AAE}" destId="{F60FF444-3787-4081-9C64-C3C167F541E9}" srcOrd="1" destOrd="0" presId="urn:microsoft.com/office/officeart/2005/8/layout/orgChart1"/>
    <dgm:cxn modelId="{511793A2-0A26-4385-BD58-ED454A56F63C}" type="presParOf" srcId="{083D304E-F693-4F6D-84BC-ED6238ECEE94}" destId="{7B99F926-26F2-4CFF-A77F-15219B104F6A}" srcOrd="1" destOrd="0" presId="urn:microsoft.com/office/officeart/2005/8/layout/orgChart1"/>
    <dgm:cxn modelId="{B6EABAC2-8717-4CC2-AEEA-2CDD1186C284}" type="presParOf" srcId="{083D304E-F693-4F6D-84BC-ED6238ECEE94}" destId="{DCECD31D-A53D-4FB0-842D-17EA27652E83}" srcOrd="2" destOrd="0" presId="urn:microsoft.com/office/officeart/2005/8/layout/orgChart1"/>
    <dgm:cxn modelId="{5A601B9F-EAD4-497E-B6D1-72407430EB7D}" type="presParOf" srcId="{6C54524C-47DF-44A5-9885-C23C8B2095EE}" destId="{A565707B-8FAC-4208-8FA9-59121F869BB3}" srcOrd="2" destOrd="0" presId="urn:microsoft.com/office/officeart/2005/8/layout/orgChart1"/>
    <dgm:cxn modelId="{8722D8B7-8CA0-44BC-8E06-0B840FF3402F}" type="presParOf" srcId="{D5ABCDB4-0BC2-446F-9FCF-3862A7757039}" destId="{D63AC80B-329F-441F-A51E-24168D972E6F}" srcOrd="2" destOrd="0" presId="urn:microsoft.com/office/officeart/2005/8/layout/orgChart1"/>
    <dgm:cxn modelId="{FD758629-F259-4F9B-A49F-149D45002B3F}" type="presParOf" srcId="{E6E413EB-C74A-419A-8EF5-80CC49E3E299}" destId="{D1388A2A-391C-4205-B277-14F184A1AF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E0544138-D6C5-437F-B237-7F31CD4953A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793AC95-4ECA-460F-B98A-782B90759913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Mantenimiento Vial</a:t>
          </a:r>
          <a:endParaRPr lang="es-ES" sz="1200" dirty="0"/>
        </a:p>
      </dgm:t>
    </dgm:pt>
    <dgm:pt modelId="{F479DB13-59D1-4801-932D-2957320EF4FE}" type="parTrans" cxnId="{E379BA24-284D-4E24-B76F-1F39646933D9}">
      <dgm:prSet/>
      <dgm:spPr/>
      <dgm:t>
        <a:bodyPr/>
        <a:lstStyle/>
        <a:p>
          <a:endParaRPr lang="es-ES" sz="1200"/>
        </a:p>
      </dgm:t>
    </dgm:pt>
    <dgm:pt modelId="{28F84ED0-25C6-4FCB-ACC5-ABF4B8F11A2B}" type="sibTrans" cxnId="{E379BA24-284D-4E24-B76F-1F39646933D9}">
      <dgm:prSet/>
      <dgm:spPr/>
      <dgm:t>
        <a:bodyPr/>
        <a:lstStyle/>
        <a:p>
          <a:endParaRPr lang="es-ES" sz="1200"/>
        </a:p>
      </dgm:t>
    </dgm:pt>
    <dgm:pt modelId="{DB554BA8-73B7-4CE7-8711-EDD8F383763E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Encargados(as)</a:t>
          </a:r>
          <a:endParaRPr lang="es-ES" sz="1200" dirty="0"/>
        </a:p>
      </dgm:t>
    </dgm:pt>
    <dgm:pt modelId="{30AC5002-B24A-42CD-9D4A-2FC3F106C94D}" type="parTrans" cxnId="{7FD0B2C6-ED0B-4203-B4E4-342652E5FA01}">
      <dgm:prSet/>
      <dgm:spPr/>
      <dgm:t>
        <a:bodyPr/>
        <a:lstStyle/>
        <a:p>
          <a:endParaRPr lang="es-ES" sz="1200"/>
        </a:p>
      </dgm:t>
    </dgm:pt>
    <dgm:pt modelId="{906AA490-6736-4E94-9025-CF3D593F381C}" type="sibTrans" cxnId="{7FD0B2C6-ED0B-4203-B4E4-342652E5FA01}">
      <dgm:prSet/>
      <dgm:spPr/>
      <dgm:t>
        <a:bodyPr/>
        <a:lstStyle/>
        <a:p>
          <a:endParaRPr lang="es-ES" sz="1200"/>
        </a:p>
      </dgm:t>
    </dgm:pt>
    <dgm:pt modelId="{AA4512D2-AC3F-45D6-80F9-F2A7FF60CE6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Encargados(as) Sección</a:t>
          </a:r>
        </a:p>
        <a:p>
          <a:r>
            <a:rPr kumimoji="1" lang="es-MX" altLang="es-MX" sz="1200" dirty="0" smtClean="0">
              <a:latin typeface="+mn-lt"/>
            </a:rPr>
            <a:t>Albañiles </a:t>
          </a:r>
        </a:p>
        <a:p>
          <a:r>
            <a:rPr kumimoji="1" lang="es-MX" altLang="es-MX" sz="1200" dirty="0" smtClean="0">
              <a:latin typeface="+mn-lt"/>
            </a:rPr>
            <a:t>Ayudantes</a:t>
          </a:r>
        </a:p>
        <a:p>
          <a:r>
            <a:rPr kumimoji="1" lang="es-MX" altLang="es-MX" sz="1200" dirty="0" smtClean="0">
              <a:latin typeface="+mn-lt"/>
            </a:rPr>
            <a:t>Ayudantes Generales</a:t>
          </a:r>
        </a:p>
        <a:p>
          <a:r>
            <a:rPr kumimoji="1" lang="es-MX" altLang="es-MX" sz="1200" dirty="0" smtClean="0">
              <a:latin typeface="+mn-lt"/>
            </a:rPr>
            <a:t>Choferes</a:t>
          </a:r>
        </a:p>
        <a:p>
          <a:r>
            <a:rPr kumimoji="1" lang="es-MX" altLang="es-MX" sz="1200" dirty="0" smtClean="0">
              <a:latin typeface="+mn-lt"/>
            </a:rPr>
            <a:t>Mayordomos(as)</a:t>
          </a:r>
        </a:p>
        <a:p>
          <a:r>
            <a:rPr kumimoji="1" lang="es-MX" altLang="es-MX" sz="1200" dirty="0" smtClean="0">
              <a:latin typeface="+mn-lt"/>
            </a:rPr>
            <a:t>Operador(a)</a:t>
          </a:r>
          <a:endParaRPr lang="es-ES" sz="1200" dirty="0"/>
        </a:p>
      </dgm:t>
    </dgm:pt>
    <dgm:pt modelId="{DDEA422C-35FF-49DF-9198-A88D43CD01F0}" type="parTrans" cxnId="{C688545E-536A-4152-BEEB-4274F130F75C}">
      <dgm:prSet/>
      <dgm:spPr/>
      <dgm:t>
        <a:bodyPr/>
        <a:lstStyle/>
        <a:p>
          <a:endParaRPr lang="es-ES" sz="1200"/>
        </a:p>
      </dgm:t>
    </dgm:pt>
    <dgm:pt modelId="{98AC3224-99A7-4A2E-9E87-8B1DC9DE011A}" type="sibTrans" cxnId="{C688545E-536A-4152-BEEB-4274F130F75C}">
      <dgm:prSet/>
      <dgm:spPr/>
      <dgm:t>
        <a:bodyPr/>
        <a:lstStyle/>
        <a:p>
          <a:endParaRPr lang="es-ES" sz="1200"/>
        </a:p>
      </dgm:t>
    </dgm:pt>
    <dgm:pt modelId="{52D95E56-C021-4734-BA7F-667620542AA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Operadores(as) Máquina Liviana</a:t>
          </a:r>
        </a:p>
        <a:p>
          <a:r>
            <a:rPr kumimoji="1" lang="es-MX" altLang="es-MX" sz="1200" dirty="0" smtClean="0">
              <a:latin typeface="+mn-lt"/>
            </a:rPr>
            <a:t>Operador(a) Maquinaria Pesada</a:t>
          </a:r>
        </a:p>
        <a:p>
          <a:r>
            <a:rPr kumimoji="1" lang="es-MX" altLang="es-MX" sz="1200" dirty="0" smtClean="0">
              <a:latin typeface="+mn-lt"/>
            </a:rPr>
            <a:t>Operadores(as) Maquinaria</a:t>
          </a:r>
        </a:p>
        <a:p>
          <a:r>
            <a:rPr kumimoji="1" lang="es-ES" altLang="es-MX" sz="1200" dirty="0" smtClean="0">
              <a:latin typeface="+mn-lt"/>
            </a:rPr>
            <a:t>Operador(a) Aspiradora Mecánica</a:t>
          </a:r>
        </a:p>
        <a:p>
          <a:r>
            <a:rPr kumimoji="1" lang="es-MX" altLang="es-MX" sz="1200" dirty="0" smtClean="0">
              <a:latin typeface="+mn-lt"/>
            </a:rPr>
            <a:t>Pintores(as)</a:t>
          </a:r>
        </a:p>
        <a:p>
          <a:r>
            <a:rPr kumimoji="1" lang="es-MX" altLang="es-MX" sz="1200" dirty="0" smtClean="0">
              <a:latin typeface="+mn-lt"/>
            </a:rPr>
            <a:t>Soldadores(as)</a:t>
          </a:r>
        </a:p>
        <a:p>
          <a:r>
            <a:rPr kumimoji="1" lang="es-MX" altLang="es-MX" sz="1200" dirty="0" smtClean="0">
              <a:latin typeface="+mn-lt"/>
            </a:rPr>
            <a:t>Oficiales Eléctricos</a:t>
          </a:r>
        </a:p>
        <a:p>
          <a:r>
            <a:rPr kumimoji="1" lang="es-MX" altLang="es-MX" sz="1200" dirty="0" smtClean="0">
              <a:latin typeface="+mn-lt"/>
            </a:rPr>
            <a:t>Oficiales Eléctricos “A”</a:t>
          </a:r>
        </a:p>
      </dgm:t>
    </dgm:pt>
    <dgm:pt modelId="{A28783E4-536C-46DF-A911-5ECE4B5F81D9}" type="parTrans" cxnId="{C14A81D9-00AF-4E90-B6E9-24FE5FD7C9B2}">
      <dgm:prSet/>
      <dgm:spPr/>
      <dgm:t>
        <a:bodyPr/>
        <a:lstStyle/>
        <a:p>
          <a:endParaRPr lang="es-ES" sz="1200"/>
        </a:p>
      </dgm:t>
    </dgm:pt>
    <dgm:pt modelId="{DFC664AF-94FD-48CB-ADF5-EADD888CC45B}" type="sibTrans" cxnId="{C14A81D9-00AF-4E90-B6E9-24FE5FD7C9B2}">
      <dgm:prSet/>
      <dgm:spPr/>
      <dgm:t>
        <a:bodyPr/>
        <a:lstStyle/>
        <a:p>
          <a:endParaRPr lang="es-ES" sz="1200"/>
        </a:p>
      </dgm:t>
    </dgm:pt>
    <dgm:pt modelId="{CCA6D735-ADF1-4295-8EC7-3A377CD6E8A6}" type="pres">
      <dgm:prSet presAssocID="{E0544138-D6C5-437F-B237-7F31CD4953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E413EB-C74A-419A-8EF5-80CC49E3E299}" type="pres">
      <dgm:prSet presAssocID="{B793AC95-4ECA-460F-B98A-782B90759913}" presName="hierRoot1" presStyleCnt="0">
        <dgm:presLayoutVars>
          <dgm:hierBranch val="init"/>
        </dgm:presLayoutVars>
      </dgm:prSet>
      <dgm:spPr/>
    </dgm:pt>
    <dgm:pt modelId="{4DB19495-C87C-4EF1-A251-C0367E276AF9}" type="pres">
      <dgm:prSet presAssocID="{B793AC95-4ECA-460F-B98A-782B90759913}" presName="rootComposite1" presStyleCnt="0"/>
      <dgm:spPr/>
    </dgm:pt>
    <dgm:pt modelId="{5D60686A-EA95-4FBD-AEE7-3D6EFED95CB2}" type="pres">
      <dgm:prSet presAssocID="{B793AC95-4ECA-460F-B98A-782B90759913}" presName="rootText1" presStyleLbl="node0" presStyleIdx="0" presStyleCnt="1" custScaleX="93925" custScaleY="5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72D701-E552-4FF8-A639-DFDB37AACC28}" type="pres">
      <dgm:prSet presAssocID="{B793AC95-4ECA-460F-B98A-782B907599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1A0D1BB-EDF7-4EE3-962B-66405960D4ED}" type="pres">
      <dgm:prSet presAssocID="{B793AC95-4ECA-460F-B98A-782B90759913}" presName="hierChild2" presStyleCnt="0"/>
      <dgm:spPr/>
    </dgm:pt>
    <dgm:pt modelId="{6F26E85A-82A5-4726-911A-C4DBD05ED41A}" type="pres">
      <dgm:prSet presAssocID="{30AC5002-B24A-42CD-9D4A-2FC3F106C94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C54524C-47DF-44A5-9885-C23C8B2095EE}" type="pres">
      <dgm:prSet presAssocID="{DB554BA8-73B7-4CE7-8711-EDD8F383763E}" presName="hierRoot2" presStyleCnt="0">
        <dgm:presLayoutVars>
          <dgm:hierBranch/>
        </dgm:presLayoutVars>
      </dgm:prSet>
      <dgm:spPr/>
    </dgm:pt>
    <dgm:pt modelId="{DE4C1CAC-410D-4F0F-B0F6-F370F212BB8E}" type="pres">
      <dgm:prSet presAssocID="{DB554BA8-73B7-4CE7-8711-EDD8F383763E}" presName="rootComposite" presStyleCnt="0"/>
      <dgm:spPr/>
    </dgm:pt>
    <dgm:pt modelId="{E7CD7A7E-45BE-4698-99BA-E47C7AD55215}" type="pres">
      <dgm:prSet presAssocID="{DB554BA8-73B7-4CE7-8711-EDD8F383763E}" presName="rootText" presStyleLbl="node2" presStyleIdx="0" presStyleCnt="1" custScaleX="80068" custScaleY="41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A9F5B-FCA4-4152-8FBE-D9D886CB83C9}" type="pres">
      <dgm:prSet presAssocID="{DB554BA8-73B7-4CE7-8711-EDD8F38376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904BD4B1-2BC9-434A-9DA8-B554A32F577F}" type="pres">
      <dgm:prSet presAssocID="{DB554BA8-73B7-4CE7-8711-EDD8F383763E}" presName="hierChild4" presStyleCnt="0"/>
      <dgm:spPr/>
    </dgm:pt>
    <dgm:pt modelId="{BB74AFD1-753D-4B39-85DC-7B943C62A94A}" type="pres">
      <dgm:prSet presAssocID="{DDEA422C-35FF-49DF-9198-A88D43CD01F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B7F7318-3750-4E80-BD18-B131D9484D4B}" type="pres">
      <dgm:prSet presAssocID="{AA4512D2-AC3F-45D6-80F9-F2A7FF60CE60}" presName="hierRoot2" presStyleCnt="0">
        <dgm:presLayoutVars>
          <dgm:hierBranch val="init"/>
        </dgm:presLayoutVars>
      </dgm:prSet>
      <dgm:spPr/>
    </dgm:pt>
    <dgm:pt modelId="{F9E351BD-2C20-4678-A5B2-C724B6BED0FA}" type="pres">
      <dgm:prSet presAssocID="{AA4512D2-AC3F-45D6-80F9-F2A7FF60CE60}" presName="rootComposite" presStyleCnt="0"/>
      <dgm:spPr/>
    </dgm:pt>
    <dgm:pt modelId="{19886E01-AA46-4732-AA4E-3CC04708782F}" type="pres">
      <dgm:prSet presAssocID="{AA4512D2-AC3F-45D6-80F9-F2A7FF60CE60}" presName="rootText" presStyleLbl="node3" presStyleIdx="0" presStyleCnt="2" custScaleX="111880" custScaleY="170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EA28D8-7AD9-4AF0-99B5-D0321E01B76A}" type="pres">
      <dgm:prSet presAssocID="{AA4512D2-AC3F-45D6-80F9-F2A7FF60CE60}" presName="rootConnector" presStyleLbl="node3" presStyleIdx="0" presStyleCnt="2"/>
      <dgm:spPr/>
      <dgm:t>
        <a:bodyPr/>
        <a:lstStyle/>
        <a:p>
          <a:endParaRPr lang="es-ES"/>
        </a:p>
      </dgm:t>
    </dgm:pt>
    <dgm:pt modelId="{D91CE9A7-F626-4763-A48D-3E3554261996}" type="pres">
      <dgm:prSet presAssocID="{AA4512D2-AC3F-45D6-80F9-F2A7FF60CE60}" presName="hierChild4" presStyleCnt="0"/>
      <dgm:spPr/>
    </dgm:pt>
    <dgm:pt modelId="{A5A3A6A2-90DF-4C5A-9F8E-96073884AC30}" type="pres">
      <dgm:prSet presAssocID="{AA4512D2-AC3F-45D6-80F9-F2A7FF60CE60}" presName="hierChild5" presStyleCnt="0"/>
      <dgm:spPr/>
    </dgm:pt>
    <dgm:pt modelId="{8EDFCAFD-67B9-47A4-8D2F-1AA23CE36E98}" type="pres">
      <dgm:prSet presAssocID="{A28783E4-536C-46DF-A911-5ECE4B5F81D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83D304E-F693-4F6D-84BC-ED6238ECEE94}" type="pres">
      <dgm:prSet presAssocID="{52D95E56-C021-4734-BA7F-667620542AA0}" presName="hierRoot2" presStyleCnt="0">
        <dgm:presLayoutVars>
          <dgm:hierBranch val="init"/>
        </dgm:presLayoutVars>
      </dgm:prSet>
      <dgm:spPr/>
    </dgm:pt>
    <dgm:pt modelId="{C65E73B8-93C4-4577-BB20-D9C89D073AAE}" type="pres">
      <dgm:prSet presAssocID="{52D95E56-C021-4734-BA7F-667620542AA0}" presName="rootComposite" presStyleCnt="0"/>
      <dgm:spPr/>
    </dgm:pt>
    <dgm:pt modelId="{74D7884A-6737-4B79-A6B4-FFFC3D3A3A12}" type="pres">
      <dgm:prSet presAssocID="{52D95E56-C021-4734-BA7F-667620542AA0}" presName="rootText" presStyleLbl="node3" presStyleIdx="1" presStyleCnt="2" custScaleX="111880" custScaleY="170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0FF444-3787-4081-9C64-C3C167F541E9}" type="pres">
      <dgm:prSet presAssocID="{52D95E56-C021-4734-BA7F-667620542AA0}" presName="rootConnector" presStyleLbl="node3" presStyleIdx="1" presStyleCnt="2"/>
      <dgm:spPr/>
      <dgm:t>
        <a:bodyPr/>
        <a:lstStyle/>
        <a:p>
          <a:endParaRPr lang="es-ES"/>
        </a:p>
      </dgm:t>
    </dgm:pt>
    <dgm:pt modelId="{7B99F926-26F2-4CFF-A77F-15219B104F6A}" type="pres">
      <dgm:prSet presAssocID="{52D95E56-C021-4734-BA7F-667620542AA0}" presName="hierChild4" presStyleCnt="0"/>
      <dgm:spPr/>
    </dgm:pt>
    <dgm:pt modelId="{DCECD31D-A53D-4FB0-842D-17EA27652E83}" type="pres">
      <dgm:prSet presAssocID="{52D95E56-C021-4734-BA7F-667620542AA0}" presName="hierChild5" presStyleCnt="0"/>
      <dgm:spPr/>
    </dgm:pt>
    <dgm:pt modelId="{A565707B-8FAC-4208-8FA9-59121F869BB3}" type="pres">
      <dgm:prSet presAssocID="{DB554BA8-73B7-4CE7-8711-EDD8F383763E}" presName="hierChild5" presStyleCnt="0"/>
      <dgm:spPr/>
    </dgm:pt>
    <dgm:pt modelId="{D1388A2A-391C-4205-B277-14F184A1AF57}" type="pres">
      <dgm:prSet presAssocID="{B793AC95-4ECA-460F-B98A-782B90759913}" presName="hierChild3" presStyleCnt="0"/>
      <dgm:spPr/>
    </dgm:pt>
  </dgm:ptLst>
  <dgm:cxnLst>
    <dgm:cxn modelId="{68DEC29F-22F6-4488-8C41-ACBB7AB00BDB}" type="presOf" srcId="{E0544138-D6C5-437F-B237-7F31CD4953A0}" destId="{CCA6D735-ADF1-4295-8EC7-3A377CD6E8A6}" srcOrd="0" destOrd="0" presId="urn:microsoft.com/office/officeart/2005/8/layout/orgChart1"/>
    <dgm:cxn modelId="{7FD0B2C6-ED0B-4203-B4E4-342652E5FA01}" srcId="{B793AC95-4ECA-460F-B98A-782B90759913}" destId="{DB554BA8-73B7-4CE7-8711-EDD8F383763E}" srcOrd="0" destOrd="0" parTransId="{30AC5002-B24A-42CD-9D4A-2FC3F106C94D}" sibTransId="{906AA490-6736-4E94-9025-CF3D593F381C}"/>
    <dgm:cxn modelId="{9531C8F0-0325-4D44-AF0C-CE1EDB95F8BA}" type="presOf" srcId="{52D95E56-C021-4734-BA7F-667620542AA0}" destId="{74D7884A-6737-4B79-A6B4-FFFC3D3A3A12}" srcOrd="0" destOrd="0" presId="urn:microsoft.com/office/officeart/2005/8/layout/orgChart1"/>
    <dgm:cxn modelId="{A0252EE3-22CD-4ABC-B8CE-C213805C96D1}" type="presOf" srcId="{DDEA422C-35FF-49DF-9198-A88D43CD01F0}" destId="{BB74AFD1-753D-4B39-85DC-7B943C62A94A}" srcOrd="0" destOrd="0" presId="urn:microsoft.com/office/officeart/2005/8/layout/orgChart1"/>
    <dgm:cxn modelId="{4B503C67-7069-409B-B9F2-2DF9C058CA7F}" type="presOf" srcId="{DB554BA8-73B7-4CE7-8711-EDD8F383763E}" destId="{0E5A9F5B-FCA4-4152-8FBE-D9D886CB83C9}" srcOrd="1" destOrd="0" presId="urn:microsoft.com/office/officeart/2005/8/layout/orgChart1"/>
    <dgm:cxn modelId="{E5905B55-9157-432A-BB17-A1A826969B37}" type="presOf" srcId="{AA4512D2-AC3F-45D6-80F9-F2A7FF60CE60}" destId="{19886E01-AA46-4732-AA4E-3CC04708782F}" srcOrd="0" destOrd="0" presId="urn:microsoft.com/office/officeart/2005/8/layout/orgChart1"/>
    <dgm:cxn modelId="{9EEDCE2D-3015-41E6-A579-A63464831080}" type="presOf" srcId="{A28783E4-536C-46DF-A911-5ECE4B5F81D9}" destId="{8EDFCAFD-67B9-47A4-8D2F-1AA23CE36E98}" srcOrd="0" destOrd="0" presId="urn:microsoft.com/office/officeart/2005/8/layout/orgChart1"/>
    <dgm:cxn modelId="{8DCD8B24-0B2D-4717-9DF3-E4DDB912E9DF}" type="presOf" srcId="{DB554BA8-73B7-4CE7-8711-EDD8F383763E}" destId="{E7CD7A7E-45BE-4698-99BA-E47C7AD55215}" srcOrd="0" destOrd="0" presId="urn:microsoft.com/office/officeart/2005/8/layout/orgChart1"/>
    <dgm:cxn modelId="{C9668BCA-9129-418D-AA78-0066D4AB6C61}" type="presOf" srcId="{30AC5002-B24A-42CD-9D4A-2FC3F106C94D}" destId="{6F26E85A-82A5-4726-911A-C4DBD05ED41A}" srcOrd="0" destOrd="0" presId="urn:microsoft.com/office/officeart/2005/8/layout/orgChart1"/>
    <dgm:cxn modelId="{17DE0BC6-569A-4EBC-8C6E-DB66EE1BB2F2}" type="presOf" srcId="{B793AC95-4ECA-460F-B98A-782B90759913}" destId="{8B72D701-E552-4FF8-A639-DFDB37AACC28}" srcOrd="1" destOrd="0" presId="urn:microsoft.com/office/officeart/2005/8/layout/orgChart1"/>
    <dgm:cxn modelId="{C688545E-536A-4152-BEEB-4274F130F75C}" srcId="{DB554BA8-73B7-4CE7-8711-EDD8F383763E}" destId="{AA4512D2-AC3F-45D6-80F9-F2A7FF60CE60}" srcOrd="0" destOrd="0" parTransId="{DDEA422C-35FF-49DF-9198-A88D43CD01F0}" sibTransId="{98AC3224-99A7-4A2E-9E87-8B1DC9DE011A}"/>
    <dgm:cxn modelId="{4659FBC3-F541-4DD5-9D3F-FB454F34D687}" type="presOf" srcId="{B793AC95-4ECA-460F-B98A-782B90759913}" destId="{5D60686A-EA95-4FBD-AEE7-3D6EFED95CB2}" srcOrd="0" destOrd="0" presId="urn:microsoft.com/office/officeart/2005/8/layout/orgChart1"/>
    <dgm:cxn modelId="{E379BA24-284D-4E24-B76F-1F39646933D9}" srcId="{E0544138-D6C5-437F-B237-7F31CD4953A0}" destId="{B793AC95-4ECA-460F-B98A-782B90759913}" srcOrd="0" destOrd="0" parTransId="{F479DB13-59D1-4801-932D-2957320EF4FE}" sibTransId="{28F84ED0-25C6-4FCB-ACC5-ABF4B8F11A2B}"/>
    <dgm:cxn modelId="{0404A29C-CFD0-42C7-AFE4-C221F21811E3}" type="presOf" srcId="{AA4512D2-AC3F-45D6-80F9-F2A7FF60CE60}" destId="{E6EA28D8-7AD9-4AF0-99B5-D0321E01B76A}" srcOrd="1" destOrd="0" presId="urn:microsoft.com/office/officeart/2005/8/layout/orgChart1"/>
    <dgm:cxn modelId="{C844A1DA-B198-439D-8318-27BA8E86FB8E}" type="presOf" srcId="{52D95E56-C021-4734-BA7F-667620542AA0}" destId="{F60FF444-3787-4081-9C64-C3C167F541E9}" srcOrd="1" destOrd="0" presId="urn:microsoft.com/office/officeart/2005/8/layout/orgChart1"/>
    <dgm:cxn modelId="{C14A81D9-00AF-4E90-B6E9-24FE5FD7C9B2}" srcId="{DB554BA8-73B7-4CE7-8711-EDD8F383763E}" destId="{52D95E56-C021-4734-BA7F-667620542AA0}" srcOrd="1" destOrd="0" parTransId="{A28783E4-536C-46DF-A911-5ECE4B5F81D9}" sibTransId="{DFC664AF-94FD-48CB-ADF5-EADD888CC45B}"/>
    <dgm:cxn modelId="{B67E6A69-3944-4B76-8838-867CE3178E71}" type="presParOf" srcId="{CCA6D735-ADF1-4295-8EC7-3A377CD6E8A6}" destId="{E6E413EB-C74A-419A-8EF5-80CC49E3E299}" srcOrd="0" destOrd="0" presId="urn:microsoft.com/office/officeart/2005/8/layout/orgChart1"/>
    <dgm:cxn modelId="{5D903F5B-3D8E-4041-8AD3-49A20F3DAB78}" type="presParOf" srcId="{E6E413EB-C74A-419A-8EF5-80CC49E3E299}" destId="{4DB19495-C87C-4EF1-A251-C0367E276AF9}" srcOrd="0" destOrd="0" presId="urn:microsoft.com/office/officeart/2005/8/layout/orgChart1"/>
    <dgm:cxn modelId="{DA6B1AEE-E638-48AC-9C32-1F453F6EB08F}" type="presParOf" srcId="{4DB19495-C87C-4EF1-A251-C0367E276AF9}" destId="{5D60686A-EA95-4FBD-AEE7-3D6EFED95CB2}" srcOrd="0" destOrd="0" presId="urn:microsoft.com/office/officeart/2005/8/layout/orgChart1"/>
    <dgm:cxn modelId="{237D9437-7726-45A4-9B84-B1CD5C8A72D2}" type="presParOf" srcId="{4DB19495-C87C-4EF1-A251-C0367E276AF9}" destId="{8B72D701-E552-4FF8-A639-DFDB37AACC28}" srcOrd="1" destOrd="0" presId="urn:microsoft.com/office/officeart/2005/8/layout/orgChart1"/>
    <dgm:cxn modelId="{E7C20FF3-4C4D-4E57-8BEB-CECC27EBD396}" type="presParOf" srcId="{E6E413EB-C74A-419A-8EF5-80CC49E3E299}" destId="{81A0D1BB-EDF7-4EE3-962B-66405960D4ED}" srcOrd="1" destOrd="0" presId="urn:microsoft.com/office/officeart/2005/8/layout/orgChart1"/>
    <dgm:cxn modelId="{6F4708BF-2E56-438D-8209-85AE6A2EEABA}" type="presParOf" srcId="{81A0D1BB-EDF7-4EE3-962B-66405960D4ED}" destId="{6F26E85A-82A5-4726-911A-C4DBD05ED41A}" srcOrd="0" destOrd="0" presId="urn:microsoft.com/office/officeart/2005/8/layout/orgChart1"/>
    <dgm:cxn modelId="{885F02C2-58A5-421B-9917-051D3B8C2285}" type="presParOf" srcId="{81A0D1BB-EDF7-4EE3-962B-66405960D4ED}" destId="{6C54524C-47DF-44A5-9885-C23C8B2095EE}" srcOrd="1" destOrd="0" presId="urn:microsoft.com/office/officeart/2005/8/layout/orgChart1"/>
    <dgm:cxn modelId="{402CB39D-2F8A-4749-852E-408A1F92A308}" type="presParOf" srcId="{6C54524C-47DF-44A5-9885-C23C8B2095EE}" destId="{DE4C1CAC-410D-4F0F-B0F6-F370F212BB8E}" srcOrd="0" destOrd="0" presId="urn:microsoft.com/office/officeart/2005/8/layout/orgChart1"/>
    <dgm:cxn modelId="{55761561-8E7E-4F9A-853F-461A55F0500A}" type="presParOf" srcId="{DE4C1CAC-410D-4F0F-B0F6-F370F212BB8E}" destId="{E7CD7A7E-45BE-4698-99BA-E47C7AD55215}" srcOrd="0" destOrd="0" presId="urn:microsoft.com/office/officeart/2005/8/layout/orgChart1"/>
    <dgm:cxn modelId="{A8038AF8-70C5-43AE-ACB1-7C06BAB9E499}" type="presParOf" srcId="{DE4C1CAC-410D-4F0F-B0F6-F370F212BB8E}" destId="{0E5A9F5B-FCA4-4152-8FBE-D9D886CB83C9}" srcOrd="1" destOrd="0" presId="urn:microsoft.com/office/officeart/2005/8/layout/orgChart1"/>
    <dgm:cxn modelId="{6314A570-B49E-4418-999C-7FE737406FAB}" type="presParOf" srcId="{6C54524C-47DF-44A5-9885-C23C8B2095EE}" destId="{904BD4B1-2BC9-434A-9DA8-B554A32F577F}" srcOrd="1" destOrd="0" presId="urn:microsoft.com/office/officeart/2005/8/layout/orgChart1"/>
    <dgm:cxn modelId="{3C7AE047-7965-425E-8801-7E3A6B94F783}" type="presParOf" srcId="{904BD4B1-2BC9-434A-9DA8-B554A32F577F}" destId="{BB74AFD1-753D-4B39-85DC-7B943C62A94A}" srcOrd="0" destOrd="0" presId="urn:microsoft.com/office/officeart/2005/8/layout/orgChart1"/>
    <dgm:cxn modelId="{615DF465-E2C2-49C6-844A-7D4CBDB395AB}" type="presParOf" srcId="{904BD4B1-2BC9-434A-9DA8-B554A32F577F}" destId="{0B7F7318-3750-4E80-BD18-B131D9484D4B}" srcOrd="1" destOrd="0" presId="urn:microsoft.com/office/officeart/2005/8/layout/orgChart1"/>
    <dgm:cxn modelId="{54AD3DD1-37E8-4651-99A8-32E6A0137F2D}" type="presParOf" srcId="{0B7F7318-3750-4E80-BD18-B131D9484D4B}" destId="{F9E351BD-2C20-4678-A5B2-C724B6BED0FA}" srcOrd="0" destOrd="0" presId="urn:microsoft.com/office/officeart/2005/8/layout/orgChart1"/>
    <dgm:cxn modelId="{82AE1346-89F5-41FC-B8BE-C763FCBA3FAE}" type="presParOf" srcId="{F9E351BD-2C20-4678-A5B2-C724B6BED0FA}" destId="{19886E01-AA46-4732-AA4E-3CC04708782F}" srcOrd="0" destOrd="0" presId="urn:microsoft.com/office/officeart/2005/8/layout/orgChart1"/>
    <dgm:cxn modelId="{69249AA5-9DD1-4EB1-991E-F492F59D8374}" type="presParOf" srcId="{F9E351BD-2C20-4678-A5B2-C724B6BED0FA}" destId="{E6EA28D8-7AD9-4AF0-99B5-D0321E01B76A}" srcOrd="1" destOrd="0" presId="urn:microsoft.com/office/officeart/2005/8/layout/orgChart1"/>
    <dgm:cxn modelId="{C03C5A7C-B07D-49E2-B619-BFDF6378B6A5}" type="presParOf" srcId="{0B7F7318-3750-4E80-BD18-B131D9484D4B}" destId="{D91CE9A7-F626-4763-A48D-3E3554261996}" srcOrd="1" destOrd="0" presId="urn:microsoft.com/office/officeart/2005/8/layout/orgChart1"/>
    <dgm:cxn modelId="{E1D265C1-2856-4D5A-842E-164C55B97D03}" type="presParOf" srcId="{0B7F7318-3750-4E80-BD18-B131D9484D4B}" destId="{A5A3A6A2-90DF-4C5A-9F8E-96073884AC30}" srcOrd="2" destOrd="0" presId="urn:microsoft.com/office/officeart/2005/8/layout/orgChart1"/>
    <dgm:cxn modelId="{713B668D-8C2F-470D-8F44-76388B873E05}" type="presParOf" srcId="{904BD4B1-2BC9-434A-9DA8-B554A32F577F}" destId="{8EDFCAFD-67B9-47A4-8D2F-1AA23CE36E98}" srcOrd="2" destOrd="0" presId="urn:microsoft.com/office/officeart/2005/8/layout/orgChart1"/>
    <dgm:cxn modelId="{71C1E8DB-A1EE-44F7-826A-E68DD6810E47}" type="presParOf" srcId="{904BD4B1-2BC9-434A-9DA8-B554A32F577F}" destId="{083D304E-F693-4F6D-84BC-ED6238ECEE94}" srcOrd="3" destOrd="0" presId="urn:microsoft.com/office/officeart/2005/8/layout/orgChart1"/>
    <dgm:cxn modelId="{6C73EA5E-91B3-408F-ABDF-1E20AAF7F6AA}" type="presParOf" srcId="{083D304E-F693-4F6D-84BC-ED6238ECEE94}" destId="{C65E73B8-93C4-4577-BB20-D9C89D073AAE}" srcOrd="0" destOrd="0" presId="urn:microsoft.com/office/officeart/2005/8/layout/orgChart1"/>
    <dgm:cxn modelId="{D1CC3D6A-2DE4-400D-A732-6EEC9F40E841}" type="presParOf" srcId="{C65E73B8-93C4-4577-BB20-D9C89D073AAE}" destId="{74D7884A-6737-4B79-A6B4-FFFC3D3A3A12}" srcOrd="0" destOrd="0" presId="urn:microsoft.com/office/officeart/2005/8/layout/orgChart1"/>
    <dgm:cxn modelId="{EED7CA66-5FEA-4C39-84A5-1780EE58E27A}" type="presParOf" srcId="{C65E73B8-93C4-4577-BB20-D9C89D073AAE}" destId="{F60FF444-3787-4081-9C64-C3C167F541E9}" srcOrd="1" destOrd="0" presId="urn:microsoft.com/office/officeart/2005/8/layout/orgChart1"/>
    <dgm:cxn modelId="{CE3003DE-DCAC-4999-9976-75C7C27A3946}" type="presParOf" srcId="{083D304E-F693-4F6D-84BC-ED6238ECEE94}" destId="{7B99F926-26F2-4CFF-A77F-15219B104F6A}" srcOrd="1" destOrd="0" presId="urn:microsoft.com/office/officeart/2005/8/layout/orgChart1"/>
    <dgm:cxn modelId="{2F7A84BC-C305-4082-9F6E-8C1070DF44CA}" type="presParOf" srcId="{083D304E-F693-4F6D-84BC-ED6238ECEE94}" destId="{DCECD31D-A53D-4FB0-842D-17EA27652E83}" srcOrd="2" destOrd="0" presId="urn:microsoft.com/office/officeart/2005/8/layout/orgChart1"/>
    <dgm:cxn modelId="{738C15E2-2903-47F8-B3AA-F9A892189462}" type="presParOf" srcId="{6C54524C-47DF-44A5-9885-C23C8B2095EE}" destId="{A565707B-8FAC-4208-8FA9-59121F869BB3}" srcOrd="2" destOrd="0" presId="urn:microsoft.com/office/officeart/2005/8/layout/orgChart1"/>
    <dgm:cxn modelId="{FD758629-F259-4F9B-A49F-149D45002B3F}" type="presParOf" srcId="{E6E413EB-C74A-419A-8EF5-80CC49E3E299}" destId="{D1388A2A-391C-4205-B277-14F184A1AF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E0544138-D6C5-437F-B237-7F31CD4953A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793AC95-4ECA-460F-B98A-782B90759913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Barrido Manual</a:t>
          </a:r>
          <a:endParaRPr lang="es-ES" sz="1200" dirty="0"/>
        </a:p>
      </dgm:t>
    </dgm:pt>
    <dgm:pt modelId="{F479DB13-59D1-4801-932D-2957320EF4FE}" type="parTrans" cxnId="{E379BA24-284D-4E24-B76F-1F39646933D9}">
      <dgm:prSet/>
      <dgm:spPr/>
      <dgm:t>
        <a:bodyPr/>
        <a:lstStyle/>
        <a:p>
          <a:endParaRPr lang="es-ES" sz="1200"/>
        </a:p>
      </dgm:t>
    </dgm:pt>
    <dgm:pt modelId="{28F84ED0-25C6-4FCB-ACC5-ABF4B8F11A2B}" type="sibTrans" cxnId="{E379BA24-284D-4E24-B76F-1F39646933D9}">
      <dgm:prSet/>
      <dgm:spPr/>
      <dgm:t>
        <a:bodyPr/>
        <a:lstStyle/>
        <a:p>
          <a:endParaRPr lang="es-ES" sz="1200"/>
        </a:p>
      </dgm:t>
    </dgm:pt>
    <dgm:pt modelId="{DB554BA8-73B7-4CE7-8711-EDD8F383763E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Encargado(a)</a:t>
          </a:r>
          <a:endParaRPr kumimoji="1" lang="es-MX" altLang="es-MX" sz="1200" dirty="0" smtClean="0">
            <a:latin typeface="+mn-lt"/>
          </a:endParaRPr>
        </a:p>
      </dgm:t>
    </dgm:pt>
    <dgm:pt modelId="{30AC5002-B24A-42CD-9D4A-2FC3F106C94D}" type="parTrans" cxnId="{7FD0B2C6-ED0B-4203-B4E4-342652E5FA01}">
      <dgm:prSet/>
      <dgm:spPr/>
      <dgm:t>
        <a:bodyPr/>
        <a:lstStyle/>
        <a:p>
          <a:endParaRPr lang="es-ES" sz="1200"/>
        </a:p>
      </dgm:t>
    </dgm:pt>
    <dgm:pt modelId="{906AA490-6736-4E94-9025-CF3D593F381C}" type="sibTrans" cxnId="{7FD0B2C6-ED0B-4203-B4E4-342652E5FA01}">
      <dgm:prSet/>
      <dgm:spPr/>
      <dgm:t>
        <a:bodyPr/>
        <a:lstStyle/>
        <a:p>
          <a:endParaRPr lang="es-ES" sz="1200"/>
        </a:p>
      </dgm:t>
    </dgm:pt>
    <dgm:pt modelId="{AA4512D2-AC3F-45D6-80F9-F2A7FF60CE6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Auxiliar</a:t>
          </a:r>
        </a:p>
        <a:p>
          <a:r>
            <a:rPr kumimoji="1" lang="es-ES" altLang="es-MX" sz="1200" dirty="0" smtClean="0">
              <a:latin typeface="+mn-lt"/>
            </a:rPr>
            <a:t>Ayudantes</a:t>
          </a:r>
        </a:p>
        <a:p>
          <a:r>
            <a:rPr kumimoji="1" lang="es-ES" altLang="es-MX" sz="1200" dirty="0" smtClean="0">
              <a:latin typeface="+mn-lt"/>
            </a:rPr>
            <a:t>Ayudantes Generales</a:t>
          </a:r>
          <a:endParaRPr kumimoji="1" lang="es-MX" altLang="es-MX" sz="1200" dirty="0" smtClean="0">
            <a:latin typeface="+mn-lt"/>
          </a:endParaRPr>
        </a:p>
        <a:p>
          <a:r>
            <a:rPr kumimoji="1" lang="es-MX" altLang="es-MX" sz="1200" dirty="0" smtClean="0">
              <a:latin typeface="+mn-lt"/>
            </a:rPr>
            <a:t>Barrenderos(as)</a:t>
          </a:r>
        </a:p>
      </dgm:t>
    </dgm:pt>
    <dgm:pt modelId="{DDEA422C-35FF-49DF-9198-A88D43CD01F0}" type="parTrans" cxnId="{C688545E-536A-4152-BEEB-4274F130F75C}">
      <dgm:prSet/>
      <dgm:spPr/>
      <dgm:t>
        <a:bodyPr/>
        <a:lstStyle/>
        <a:p>
          <a:endParaRPr lang="es-ES" sz="1200"/>
        </a:p>
      </dgm:t>
    </dgm:pt>
    <dgm:pt modelId="{98AC3224-99A7-4A2E-9E87-8B1DC9DE011A}" type="sibTrans" cxnId="{C688545E-536A-4152-BEEB-4274F130F75C}">
      <dgm:prSet/>
      <dgm:spPr/>
      <dgm:t>
        <a:bodyPr/>
        <a:lstStyle/>
        <a:p>
          <a:endParaRPr lang="es-ES" sz="1200"/>
        </a:p>
      </dgm:t>
    </dgm:pt>
    <dgm:pt modelId="{52D95E56-C021-4734-BA7F-667620542AA0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Choferes </a:t>
          </a:r>
        </a:p>
        <a:p>
          <a:r>
            <a:rPr kumimoji="1" lang="es-MX" altLang="es-MX" sz="1200" dirty="0" smtClean="0">
              <a:latin typeface="+mn-lt"/>
            </a:rPr>
            <a:t>Mayordomos(as) </a:t>
          </a:r>
        </a:p>
        <a:p>
          <a:r>
            <a:rPr kumimoji="1" lang="es-MX" altLang="es-MX" sz="1200" dirty="0" smtClean="0">
              <a:latin typeface="+mn-lt"/>
            </a:rPr>
            <a:t>Oficial Eléctrico</a:t>
          </a:r>
        </a:p>
        <a:p>
          <a:r>
            <a:rPr kumimoji="1" lang="es-MX" altLang="es-MX" sz="1200" dirty="0" smtClean="0">
              <a:latin typeface="+mn-lt"/>
            </a:rPr>
            <a:t>Operadores(as) </a:t>
          </a:r>
        </a:p>
        <a:p>
          <a:r>
            <a:rPr kumimoji="1" lang="es-MX" altLang="es-MX" sz="1200" dirty="0" smtClean="0">
              <a:latin typeface="+mn-lt"/>
            </a:rPr>
            <a:t>Operadores(as) Aspiradora  Mecánica</a:t>
          </a:r>
        </a:p>
        <a:p>
          <a:r>
            <a:rPr kumimoji="1" lang="es-MX" altLang="es-MX" sz="1200" dirty="0" smtClean="0">
              <a:latin typeface="+mn-lt"/>
            </a:rPr>
            <a:t>Operador(a) Máquina Liviana</a:t>
          </a:r>
        </a:p>
      </dgm:t>
    </dgm:pt>
    <dgm:pt modelId="{A28783E4-536C-46DF-A911-5ECE4B5F81D9}" type="parTrans" cxnId="{C14A81D9-00AF-4E90-B6E9-24FE5FD7C9B2}">
      <dgm:prSet/>
      <dgm:spPr/>
      <dgm:t>
        <a:bodyPr/>
        <a:lstStyle/>
        <a:p>
          <a:endParaRPr lang="es-ES" sz="1200"/>
        </a:p>
      </dgm:t>
    </dgm:pt>
    <dgm:pt modelId="{DFC664AF-94FD-48CB-ADF5-EADD888CC45B}" type="sibTrans" cxnId="{C14A81D9-00AF-4E90-B6E9-24FE5FD7C9B2}">
      <dgm:prSet/>
      <dgm:spPr/>
      <dgm:t>
        <a:bodyPr/>
        <a:lstStyle/>
        <a:p>
          <a:endParaRPr lang="es-ES" sz="1200"/>
        </a:p>
      </dgm:t>
    </dgm:pt>
    <dgm:pt modelId="{CCA6D735-ADF1-4295-8EC7-3A377CD6E8A6}" type="pres">
      <dgm:prSet presAssocID="{E0544138-D6C5-437F-B237-7F31CD4953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E413EB-C74A-419A-8EF5-80CC49E3E299}" type="pres">
      <dgm:prSet presAssocID="{B793AC95-4ECA-460F-B98A-782B90759913}" presName="hierRoot1" presStyleCnt="0">
        <dgm:presLayoutVars>
          <dgm:hierBranch val="init"/>
        </dgm:presLayoutVars>
      </dgm:prSet>
      <dgm:spPr/>
    </dgm:pt>
    <dgm:pt modelId="{4DB19495-C87C-4EF1-A251-C0367E276AF9}" type="pres">
      <dgm:prSet presAssocID="{B793AC95-4ECA-460F-B98A-782B90759913}" presName="rootComposite1" presStyleCnt="0"/>
      <dgm:spPr/>
    </dgm:pt>
    <dgm:pt modelId="{5D60686A-EA95-4FBD-AEE7-3D6EFED95CB2}" type="pres">
      <dgm:prSet presAssocID="{B793AC95-4ECA-460F-B98A-782B90759913}" presName="rootText1" presStyleLbl="node0" presStyleIdx="0" presStyleCnt="1" custScaleX="85410" custScaleY="552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72D701-E552-4FF8-A639-DFDB37AACC28}" type="pres">
      <dgm:prSet presAssocID="{B793AC95-4ECA-460F-B98A-782B907599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1A0D1BB-EDF7-4EE3-962B-66405960D4ED}" type="pres">
      <dgm:prSet presAssocID="{B793AC95-4ECA-460F-B98A-782B90759913}" presName="hierChild2" presStyleCnt="0"/>
      <dgm:spPr/>
    </dgm:pt>
    <dgm:pt modelId="{6F26E85A-82A5-4726-911A-C4DBD05ED41A}" type="pres">
      <dgm:prSet presAssocID="{30AC5002-B24A-42CD-9D4A-2FC3F106C94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C54524C-47DF-44A5-9885-C23C8B2095EE}" type="pres">
      <dgm:prSet presAssocID="{DB554BA8-73B7-4CE7-8711-EDD8F383763E}" presName="hierRoot2" presStyleCnt="0">
        <dgm:presLayoutVars>
          <dgm:hierBranch/>
        </dgm:presLayoutVars>
      </dgm:prSet>
      <dgm:spPr/>
    </dgm:pt>
    <dgm:pt modelId="{DE4C1CAC-410D-4F0F-B0F6-F370F212BB8E}" type="pres">
      <dgm:prSet presAssocID="{DB554BA8-73B7-4CE7-8711-EDD8F383763E}" presName="rootComposite" presStyleCnt="0"/>
      <dgm:spPr/>
    </dgm:pt>
    <dgm:pt modelId="{E7CD7A7E-45BE-4698-99BA-E47C7AD55215}" type="pres">
      <dgm:prSet presAssocID="{DB554BA8-73B7-4CE7-8711-EDD8F383763E}" presName="rootText" presStyleLbl="node2" presStyleIdx="0" presStyleCnt="1" custScaleX="55318" custScaleY="41882" custLinFactNeighborY="-8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A9F5B-FCA4-4152-8FBE-D9D886CB83C9}" type="pres">
      <dgm:prSet presAssocID="{DB554BA8-73B7-4CE7-8711-EDD8F38376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904BD4B1-2BC9-434A-9DA8-B554A32F577F}" type="pres">
      <dgm:prSet presAssocID="{DB554BA8-73B7-4CE7-8711-EDD8F383763E}" presName="hierChild4" presStyleCnt="0"/>
      <dgm:spPr/>
    </dgm:pt>
    <dgm:pt modelId="{BB74AFD1-753D-4B39-85DC-7B943C62A94A}" type="pres">
      <dgm:prSet presAssocID="{DDEA422C-35FF-49DF-9198-A88D43CD01F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B7F7318-3750-4E80-BD18-B131D9484D4B}" type="pres">
      <dgm:prSet presAssocID="{AA4512D2-AC3F-45D6-80F9-F2A7FF60CE60}" presName="hierRoot2" presStyleCnt="0">
        <dgm:presLayoutVars>
          <dgm:hierBranch val="init"/>
        </dgm:presLayoutVars>
      </dgm:prSet>
      <dgm:spPr/>
    </dgm:pt>
    <dgm:pt modelId="{F9E351BD-2C20-4678-A5B2-C724B6BED0FA}" type="pres">
      <dgm:prSet presAssocID="{AA4512D2-AC3F-45D6-80F9-F2A7FF60CE60}" presName="rootComposite" presStyleCnt="0"/>
      <dgm:spPr/>
    </dgm:pt>
    <dgm:pt modelId="{19886E01-AA46-4732-AA4E-3CC04708782F}" type="pres">
      <dgm:prSet presAssocID="{AA4512D2-AC3F-45D6-80F9-F2A7FF60CE60}" presName="rootText" presStyleLbl="node3" presStyleIdx="0" presStyleCnt="2" custScaleX="84724" custScaleY="170878" custLinFactNeighborX="-363" custLinFactNeighborY="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EA28D8-7AD9-4AF0-99B5-D0321E01B76A}" type="pres">
      <dgm:prSet presAssocID="{AA4512D2-AC3F-45D6-80F9-F2A7FF60CE60}" presName="rootConnector" presStyleLbl="node3" presStyleIdx="0" presStyleCnt="2"/>
      <dgm:spPr/>
      <dgm:t>
        <a:bodyPr/>
        <a:lstStyle/>
        <a:p>
          <a:endParaRPr lang="es-ES"/>
        </a:p>
      </dgm:t>
    </dgm:pt>
    <dgm:pt modelId="{D91CE9A7-F626-4763-A48D-3E3554261996}" type="pres">
      <dgm:prSet presAssocID="{AA4512D2-AC3F-45D6-80F9-F2A7FF60CE60}" presName="hierChild4" presStyleCnt="0"/>
      <dgm:spPr/>
    </dgm:pt>
    <dgm:pt modelId="{A5A3A6A2-90DF-4C5A-9F8E-96073884AC30}" type="pres">
      <dgm:prSet presAssocID="{AA4512D2-AC3F-45D6-80F9-F2A7FF60CE60}" presName="hierChild5" presStyleCnt="0"/>
      <dgm:spPr/>
    </dgm:pt>
    <dgm:pt modelId="{8EDFCAFD-67B9-47A4-8D2F-1AA23CE36E98}" type="pres">
      <dgm:prSet presAssocID="{A28783E4-536C-46DF-A911-5ECE4B5F81D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83D304E-F693-4F6D-84BC-ED6238ECEE94}" type="pres">
      <dgm:prSet presAssocID="{52D95E56-C021-4734-BA7F-667620542AA0}" presName="hierRoot2" presStyleCnt="0">
        <dgm:presLayoutVars>
          <dgm:hierBranch val="init"/>
        </dgm:presLayoutVars>
      </dgm:prSet>
      <dgm:spPr/>
    </dgm:pt>
    <dgm:pt modelId="{C65E73B8-93C4-4577-BB20-D9C89D073AAE}" type="pres">
      <dgm:prSet presAssocID="{52D95E56-C021-4734-BA7F-667620542AA0}" presName="rootComposite" presStyleCnt="0"/>
      <dgm:spPr/>
    </dgm:pt>
    <dgm:pt modelId="{74D7884A-6737-4B79-A6B4-FFFC3D3A3A12}" type="pres">
      <dgm:prSet presAssocID="{52D95E56-C021-4734-BA7F-667620542AA0}" presName="rootText" presStyleLbl="node3" presStyleIdx="1" presStyleCnt="2" custScaleX="84724" custScaleY="170878" custLinFactNeighborY="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0FF444-3787-4081-9C64-C3C167F541E9}" type="pres">
      <dgm:prSet presAssocID="{52D95E56-C021-4734-BA7F-667620542AA0}" presName="rootConnector" presStyleLbl="node3" presStyleIdx="1" presStyleCnt="2"/>
      <dgm:spPr/>
      <dgm:t>
        <a:bodyPr/>
        <a:lstStyle/>
        <a:p>
          <a:endParaRPr lang="es-ES"/>
        </a:p>
      </dgm:t>
    </dgm:pt>
    <dgm:pt modelId="{7B99F926-26F2-4CFF-A77F-15219B104F6A}" type="pres">
      <dgm:prSet presAssocID="{52D95E56-C021-4734-BA7F-667620542AA0}" presName="hierChild4" presStyleCnt="0"/>
      <dgm:spPr/>
    </dgm:pt>
    <dgm:pt modelId="{DCECD31D-A53D-4FB0-842D-17EA27652E83}" type="pres">
      <dgm:prSet presAssocID="{52D95E56-C021-4734-BA7F-667620542AA0}" presName="hierChild5" presStyleCnt="0"/>
      <dgm:spPr/>
    </dgm:pt>
    <dgm:pt modelId="{A565707B-8FAC-4208-8FA9-59121F869BB3}" type="pres">
      <dgm:prSet presAssocID="{DB554BA8-73B7-4CE7-8711-EDD8F383763E}" presName="hierChild5" presStyleCnt="0"/>
      <dgm:spPr/>
    </dgm:pt>
    <dgm:pt modelId="{D1388A2A-391C-4205-B277-14F184A1AF57}" type="pres">
      <dgm:prSet presAssocID="{B793AC95-4ECA-460F-B98A-782B90759913}" presName="hierChild3" presStyleCnt="0"/>
      <dgm:spPr/>
    </dgm:pt>
  </dgm:ptLst>
  <dgm:cxnLst>
    <dgm:cxn modelId="{68DEC29F-22F6-4488-8C41-ACBB7AB00BDB}" type="presOf" srcId="{E0544138-D6C5-437F-B237-7F31CD4953A0}" destId="{CCA6D735-ADF1-4295-8EC7-3A377CD6E8A6}" srcOrd="0" destOrd="0" presId="urn:microsoft.com/office/officeart/2005/8/layout/orgChart1"/>
    <dgm:cxn modelId="{7FD0B2C6-ED0B-4203-B4E4-342652E5FA01}" srcId="{B793AC95-4ECA-460F-B98A-782B90759913}" destId="{DB554BA8-73B7-4CE7-8711-EDD8F383763E}" srcOrd="0" destOrd="0" parTransId="{30AC5002-B24A-42CD-9D4A-2FC3F106C94D}" sibTransId="{906AA490-6736-4E94-9025-CF3D593F381C}"/>
    <dgm:cxn modelId="{9531C8F0-0325-4D44-AF0C-CE1EDB95F8BA}" type="presOf" srcId="{52D95E56-C021-4734-BA7F-667620542AA0}" destId="{74D7884A-6737-4B79-A6B4-FFFC3D3A3A12}" srcOrd="0" destOrd="0" presId="urn:microsoft.com/office/officeart/2005/8/layout/orgChart1"/>
    <dgm:cxn modelId="{A0252EE3-22CD-4ABC-B8CE-C213805C96D1}" type="presOf" srcId="{DDEA422C-35FF-49DF-9198-A88D43CD01F0}" destId="{BB74AFD1-753D-4B39-85DC-7B943C62A94A}" srcOrd="0" destOrd="0" presId="urn:microsoft.com/office/officeart/2005/8/layout/orgChart1"/>
    <dgm:cxn modelId="{4B503C67-7069-409B-B9F2-2DF9C058CA7F}" type="presOf" srcId="{DB554BA8-73B7-4CE7-8711-EDD8F383763E}" destId="{0E5A9F5B-FCA4-4152-8FBE-D9D886CB83C9}" srcOrd="1" destOrd="0" presId="urn:microsoft.com/office/officeart/2005/8/layout/orgChart1"/>
    <dgm:cxn modelId="{E5905B55-9157-432A-BB17-A1A826969B37}" type="presOf" srcId="{AA4512D2-AC3F-45D6-80F9-F2A7FF60CE60}" destId="{19886E01-AA46-4732-AA4E-3CC04708782F}" srcOrd="0" destOrd="0" presId="urn:microsoft.com/office/officeart/2005/8/layout/orgChart1"/>
    <dgm:cxn modelId="{9EEDCE2D-3015-41E6-A579-A63464831080}" type="presOf" srcId="{A28783E4-536C-46DF-A911-5ECE4B5F81D9}" destId="{8EDFCAFD-67B9-47A4-8D2F-1AA23CE36E98}" srcOrd="0" destOrd="0" presId="urn:microsoft.com/office/officeart/2005/8/layout/orgChart1"/>
    <dgm:cxn modelId="{8DCD8B24-0B2D-4717-9DF3-E4DDB912E9DF}" type="presOf" srcId="{DB554BA8-73B7-4CE7-8711-EDD8F383763E}" destId="{E7CD7A7E-45BE-4698-99BA-E47C7AD55215}" srcOrd="0" destOrd="0" presId="urn:microsoft.com/office/officeart/2005/8/layout/orgChart1"/>
    <dgm:cxn modelId="{C9668BCA-9129-418D-AA78-0066D4AB6C61}" type="presOf" srcId="{30AC5002-B24A-42CD-9D4A-2FC3F106C94D}" destId="{6F26E85A-82A5-4726-911A-C4DBD05ED41A}" srcOrd="0" destOrd="0" presId="urn:microsoft.com/office/officeart/2005/8/layout/orgChart1"/>
    <dgm:cxn modelId="{17DE0BC6-569A-4EBC-8C6E-DB66EE1BB2F2}" type="presOf" srcId="{B793AC95-4ECA-460F-B98A-782B90759913}" destId="{8B72D701-E552-4FF8-A639-DFDB37AACC28}" srcOrd="1" destOrd="0" presId="urn:microsoft.com/office/officeart/2005/8/layout/orgChart1"/>
    <dgm:cxn modelId="{C688545E-536A-4152-BEEB-4274F130F75C}" srcId="{DB554BA8-73B7-4CE7-8711-EDD8F383763E}" destId="{AA4512D2-AC3F-45D6-80F9-F2A7FF60CE60}" srcOrd="0" destOrd="0" parTransId="{DDEA422C-35FF-49DF-9198-A88D43CD01F0}" sibTransId="{98AC3224-99A7-4A2E-9E87-8B1DC9DE011A}"/>
    <dgm:cxn modelId="{4659FBC3-F541-4DD5-9D3F-FB454F34D687}" type="presOf" srcId="{B793AC95-4ECA-460F-B98A-782B90759913}" destId="{5D60686A-EA95-4FBD-AEE7-3D6EFED95CB2}" srcOrd="0" destOrd="0" presId="urn:microsoft.com/office/officeart/2005/8/layout/orgChart1"/>
    <dgm:cxn modelId="{E379BA24-284D-4E24-B76F-1F39646933D9}" srcId="{E0544138-D6C5-437F-B237-7F31CD4953A0}" destId="{B793AC95-4ECA-460F-B98A-782B90759913}" srcOrd="0" destOrd="0" parTransId="{F479DB13-59D1-4801-932D-2957320EF4FE}" sibTransId="{28F84ED0-25C6-4FCB-ACC5-ABF4B8F11A2B}"/>
    <dgm:cxn modelId="{0404A29C-CFD0-42C7-AFE4-C221F21811E3}" type="presOf" srcId="{AA4512D2-AC3F-45D6-80F9-F2A7FF60CE60}" destId="{E6EA28D8-7AD9-4AF0-99B5-D0321E01B76A}" srcOrd="1" destOrd="0" presId="urn:microsoft.com/office/officeart/2005/8/layout/orgChart1"/>
    <dgm:cxn modelId="{C844A1DA-B198-439D-8318-27BA8E86FB8E}" type="presOf" srcId="{52D95E56-C021-4734-BA7F-667620542AA0}" destId="{F60FF444-3787-4081-9C64-C3C167F541E9}" srcOrd="1" destOrd="0" presId="urn:microsoft.com/office/officeart/2005/8/layout/orgChart1"/>
    <dgm:cxn modelId="{C14A81D9-00AF-4E90-B6E9-24FE5FD7C9B2}" srcId="{DB554BA8-73B7-4CE7-8711-EDD8F383763E}" destId="{52D95E56-C021-4734-BA7F-667620542AA0}" srcOrd="1" destOrd="0" parTransId="{A28783E4-536C-46DF-A911-5ECE4B5F81D9}" sibTransId="{DFC664AF-94FD-48CB-ADF5-EADD888CC45B}"/>
    <dgm:cxn modelId="{B67E6A69-3944-4B76-8838-867CE3178E71}" type="presParOf" srcId="{CCA6D735-ADF1-4295-8EC7-3A377CD6E8A6}" destId="{E6E413EB-C74A-419A-8EF5-80CC49E3E299}" srcOrd="0" destOrd="0" presId="urn:microsoft.com/office/officeart/2005/8/layout/orgChart1"/>
    <dgm:cxn modelId="{5D903F5B-3D8E-4041-8AD3-49A20F3DAB78}" type="presParOf" srcId="{E6E413EB-C74A-419A-8EF5-80CC49E3E299}" destId="{4DB19495-C87C-4EF1-A251-C0367E276AF9}" srcOrd="0" destOrd="0" presId="urn:microsoft.com/office/officeart/2005/8/layout/orgChart1"/>
    <dgm:cxn modelId="{DA6B1AEE-E638-48AC-9C32-1F453F6EB08F}" type="presParOf" srcId="{4DB19495-C87C-4EF1-A251-C0367E276AF9}" destId="{5D60686A-EA95-4FBD-AEE7-3D6EFED95CB2}" srcOrd="0" destOrd="0" presId="urn:microsoft.com/office/officeart/2005/8/layout/orgChart1"/>
    <dgm:cxn modelId="{237D9437-7726-45A4-9B84-B1CD5C8A72D2}" type="presParOf" srcId="{4DB19495-C87C-4EF1-A251-C0367E276AF9}" destId="{8B72D701-E552-4FF8-A639-DFDB37AACC28}" srcOrd="1" destOrd="0" presId="urn:microsoft.com/office/officeart/2005/8/layout/orgChart1"/>
    <dgm:cxn modelId="{E7C20FF3-4C4D-4E57-8BEB-CECC27EBD396}" type="presParOf" srcId="{E6E413EB-C74A-419A-8EF5-80CC49E3E299}" destId="{81A0D1BB-EDF7-4EE3-962B-66405960D4ED}" srcOrd="1" destOrd="0" presId="urn:microsoft.com/office/officeart/2005/8/layout/orgChart1"/>
    <dgm:cxn modelId="{6F4708BF-2E56-438D-8209-85AE6A2EEABA}" type="presParOf" srcId="{81A0D1BB-EDF7-4EE3-962B-66405960D4ED}" destId="{6F26E85A-82A5-4726-911A-C4DBD05ED41A}" srcOrd="0" destOrd="0" presId="urn:microsoft.com/office/officeart/2005/8/layout/orgChart1"/>
    <dgm:cxn modelId="{885F02C2-58A5-421B-9917-051D3B8C2285}" type="presParOf" srcId="{81A0D1BB-EDF7-4EE3-962B-66405960D4ED}" destId="{6C54524C-47DF-44A5-9885-C23C8B2095EE}" srcOrd="1" destOrd="0" presId="urn:microsoft.com/office/officeart/2005/8/layout/orgChart1"/>
    <dgm:cxn modelId="{402CB39D-2F8A-4749-852E-408A1F92A308}" type="presParOf" srcId="{6C54524C-47DF-44A5-9885-C23C8B2095EE}" destId="{DE4C1CAC-410D-4F0F-B0F6-F370F212BB8E}" srcOrd="0" destOrd="0" presId="urn:microsoft.com/office/officeart/2005/8/layout/orgChart1"/>
    <dgm:cxn modelId="{55761561-8E7E-4F9A-853F-461A55F0500A}" type="presParOf" srcId="{DE4C1CAC-410D-4F0F-B0F6-F370F212BB8E}" destId="{E7CD7A7E-45BE-4698-99BA-E47C7AD55215}" srcOrd="0" destOrd="0" presId="urn:microsoft.com/office/officeart/2005/8/layout/orgChart1"/>
    <dgm:cxn modelId="{A8038AF8-70C5-43AE-ACB1-7C06BAB9E499}" type="presParOf" srcId="{DE4C1CAC-410D-4F0F-B0F6-F370F212BB8E}" destId="{0E5A9F5B-FCA4-4152-8FBE-D9D886CB83C9}" srcOrd="1" destOrd="0" presId="urn:microsoft.com/office/officeart/2005/8/layout/orgChart1"/>
    <dgm:cxn modelId="{6314A570-B49E-4418-999C-7FE737406FAB}" type="presParOf" srcId="{6C54524C-47DF-44A5-9885-C23C8B2095EE}" destId="{904BD4B1-2BC9-434A-9DA8-B554A32F577F}" srcOrd="1" destOrd="0" presId="urn:microsoft.com/office/officeart/2005/8/layout/orgChart1"/>
    <dgm:cxn modelId="{3C7AE047-7965-425E-8801-7E3A6B94F783}" type="presParOf" srcId="{904BD4B1-2BC9-434A-9DA8-B554A32F577F}" destId="{BB74AFD1-753D-4B39-85DC-7B943C62A94A}" srcOrd="0" destOrd="0" presId="urn:microsoft.com/office/officeart/2005/8/layout/orgChart1"/>
    <dgm:cxn modelId="{615DF465-E2C2-49C6-844A-7D4CBDB395AB}" type="presParOf" srcId="{904BD4B1-2BC9-434A-9DA8-B554A32F577F}" destId="{0B7F7318-3750-4E80-BD18-B131D9484D4B}" srcOrd="1" destOrd="0" presId="urn:microsoft.com/office/officeart/2005/8/layout/orgChart1"/>
    <dgm:cxn modelId="{54AD3DD1-37E8-4651-99A8-32E6A0137F2D}" type="presParOf" srcId="{0B7F7318-3750-4E80-BD18-B131D9484D4B}" destId="{F9E351BD-2C20-4678-A5B2-C724B6BED0FA}" srcOrd="0" destOrd="0" presId="urn:microsoft.com/office/officeart/2005/8/layout/orgChart1"/>
    <dgm:cxn modelId="{82AE1346-89F5-41FC-B8BE-C763FCBA3FAE}" type="presParOf" srcId="{F9E351BD-2C20-4678-A5B2-C724B6BED0FA}" destId="{19886E01-AA46-4732-AA4E-3CC04708782F}" srcOrd="0" destOrd="0" presId="urn:microsoft.com/office/officeart/2005/8/layout/orgChart1"/>
    <dgm:cxn modelId="{69249AA5-9DD1-4EB1-991E-F492F59D8374}" type="presParOf" srcId="{F9E351BD-2C20-4678-A5B2-C724B6BED0FA}" destId="{E6EA28D8-7AD9-4AF0-99B5-D0321E01B76A}" srcOrd="1" destOrd="0" presId="urn:microsoft.com/office/officeart/2005/8/layout/orgChart1"/>
    <dgm:cxn modelId="{C03C5A7C-B07D-49E2-B619-BFDF6378B6A5}" type="presParOf" srcId="{0B7F7318-3750-4E80-BD18-B131D9484D4B}" destId="{D91CE9A7-F626-4763-A48D-3E3554261996}" srcOrd="1" destOrd="0" presId="urn:microsoft.com/office/officeart/2005/8/layout/orgChart1"/>
    <dgm:cxn modelId="{E1D265C1-2856-4D5A-842E-164C55B97D03}" type="presParOf" srcId="{0B7F7318-3750-4E80-BD18-B131D9484D4B}" destId="{A5A3A6A2-90DF-4C5A-9F8E-96073884AC30}" srcOrd="2" destOrd="0" presId="urn:microsoft.com/office/officeart/2005/8/layout/orgChart1"/>
    <dgm:cxn modelId="{713B668D-8C2F-470D-8F44-76388B873E05}" type="presParOf" srcId="{904BD4B1-2BC9-434A-9DA8-B554A32F577F}" destId="{8EDFCAFD-67B9-47A4-8D2F-1AA23CE36E98}" srcOrd="2" destOrd="0" presId="urn:microsoft.com/office/officeart/2005/8/layout/orgChart1"/>
    <dgm:cxn modelId="{71C1E8DB-A1EE-44F7-826A-E68DD6810E47}" type="presParOf" srcId="{904BD4B1-2BC9-434A-9DA8-B554A32F577F}" destId="{083D304E-F693-4F6D-84BC-ED6238ECEE94}" srcOrd="3" destOrd="0" presId="urn:microsoft.com/office/officeart/2005/8/layout/orgChart1"/>
    <dgm:cxn modelId="{6C73EA5E-91B3-408F-ABDF-1E20AAF7F6AA}" type="presParOf" srcId="{083D304E-F693-4F6D-84BC-ED6238ECEE94}" destId="{C65E73B8-93C4-4577-BB20-D9C89D073AAE}" srcOrd="0" destOrd="0" presId="urn:microsoft.com/office/officeart/2005/8/layout/orgChart1"/>
    <dgm:cxn modelId="{D1CC3D6A-2DE4-400D-A732-6EEC9F40E841}" type="presParOf" srcId="{C65E73B8-93C4-4577-BB20-D9C89D073AAE}" destId="{74D7884A-6737-4B79-A6B4-FFFC3D3A3A12}" srcOrd="0" destOrd="0" presId="urn:microsoft.com/office/officeart/2005/8/layout/orgChart1"/>
    <dgm:cxn modelId="{EED7CA66-5FEA-4C39-84A5-1780EE58E27A}" type="presParOf" srcId="{C65E73B8-93C4-4577-BB20-D9C89D073AAE}" destId="{F60FF444-3787-4081-9C64-C3C167F541E9}" srcOrd="1" destOrd="0" presId="urn:microsoft.com/office/officeart/2005/8/layout/orgChart1"/>
    <dgm:cxn modelId="{CE3003DE-DCAC-4999-9976-75C7C27A3946}" type="presParOf" srcId="{083D304E-F693-4F6D-84BC-ED6238ECEE94}" destId="{7B99F926-26F2-4CFF-A77F-15219B104F6A}" srcOrd="1" destOrd="0" presId="urn:microsoft.com/office/officeart/2005/8/layout/orgChart1"/>
    <dgm:cxn modelId="{2F7A84BC-C305-4082-9F6E-8C1070DF44CA}" type="presParOf" srcId="{083D304E-F693-4F6D-84BC-ED6238ECEE94}" destId="{DCECD31D-A53D-4FB0-842D-17EA27652E83}" srcOrd="2" destOrd="0" presId="urn:microsoft.com/office/officeart/2005/8/layout/orgChart1"/>
    <dgm:cxn modelId="{738C15E2-2903-47F8-B3AA-F9A892189462}" type="presParOf" srcId="{6C54524C-47DF-44A5-9885-C23C8B2095EE}" destId="{A565707B-8FAC-4208-8FA9-59121F869BB3}" srcOrd="2" destOrd="0" presId="urn:microsoft.com/office/officeart/2005/8/layout/orgChart1"/>
    <dgm:cxn modelId="{FD758629-F259-4F9B-A49F-149D45002B3F}" type="presParOf" srcId="{E6E413EB-C74A-419A-8EF5-80CC49E3E299}" destId="{D1388A2A-391C-4205-B277-14F184A1AF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2D8F7C23-7189-4184-A549-728DA09F306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2C7CE3C-B3C9-4D82-A13B-0A795DCBDE48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Área de Barrido Mecánico</a:t>
          </a:r>
          <a:endParaRPr lang="es-ES" sz="1200" dirty="0"/>
        </a:p>
      </dgm:t>
    </dgm:pt>
    <dgm:pt modelId="{F9B95A78-2FAC-4F99-BE26-4A5CC6060333}" type="parTrans" cxnId="{FA9183A9-2030-4978-A5E8-19DA64E597BD}">
      <dgm:prSet/>
      <dgm:spPr/>
      <dgm:t>
        <a:bodyPr/>
        <a:lstStyle/>
        <a:p>
          <a:endParaRPr lang="es-ES" sz="1200"/>
        </a:p>
      </dgm:t>
    </dgm:pt>
    <dgm:pt modelId="{2D971D05-70DB-46E1-92DB-885696F2644E}" type="sibTrans" cxnId="{FA9183A9-2030-4978-A5E8-19DA64E597BD}">
      <dgm:prSet/>
      <dgm:spPr/>
      <dgm:t>
        <a:bodyPr/>
        <a:lstStyle/>
        <a:p>
          <a:endParaRPr lang="es-ES" sz="1200"/>
        </a:p>
      </dgm:t>
    </dgm:pt>
    <dgm:pt modelId="{13405A41-9B6F-460E-A86F-6069980405E2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</a:rPr>
            <a:t>Encargado(a)</a:t>
          </a:r>
          <a:endParaRPr kumimoji="1" lang="es-MX" altLang="es-MX" sz="1200" dirty="0" smtClean="0">
            <a:latin typeface="+mn-lt"/>
          </a:endParaRPr>
        </a:p>
      </dgm:t>
    </dgm:pt>
    <dgm:pt modelId="{9167B30A-78F7-44C5-8D59-5864499E69BB}" type="parTrans" cxnId="{8C6500F6-FFD0-4F54-95EF-965A0175A516}">
      <dgm:prSet/>
      <dgm:spPr/>
      <dgm:t>
        <a:bodyPr/>
        <a:lstStyle/>
        <a:p>
          <a:endParaRPr lang="es-ES" sz="1200"/>
        </a:p>
      </dgm:t>
    </dgm:pt>
    <dgm:pt modelId="{277D5EF0-C89D-47F4-B314-7B16BC82E8C8}" type="sibTrans" cxnId="{8C6500F6-FFD0-4F54-95EF-965A0175A516}">
      <dgm:prSet/>
      <dgm:spPr/>
      <dgm:t>
        <a:bodyPr/>
        <a:lstStyle/>
        <a:p>
          <a:endParaRPr lang="es-ES" sz="1200"/>
        </a:p>
      </dgm:t>
    </dgm:pt>
    <dgm:pt modelId="{007B7CAE-D374-4ABF-88ED-88F7A8F306C7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</a:rPr>
            <a:t>Chofer </a:t>
          </a:r>
        </a:p>
        <a:p>
          <a:r>
            <a:rPr kumimoji="1" lang="es-MX" altLang="es-MX" sz="1200" dirty="0" smtClean="0">
              <a:latin typeface="+mn-lt"/>
            </a:rPr>
            <a:t>Operador(a)</a:t>
          </a:r>
        </a:p>
        <a:p>
          <a:r>
            <a:rPr kumimoji="1" lang="es-MX" altLang="es-MX" sz="1200" dirty="0" smtClean="0">
              <a:latin typeface="+mn-lt"/>
            </a:rPr>
            <a:t>Operadores(as) de Barrido Mecánico</a:t>
          </a:r>
        </a:p>
      </dgm:t>
    </dgm:pt>
    <dgm:pt modelId="{EEF6DF84-0D6F-4B88-8E1F-142B17BE7439}" type="parTrans" cxnId="{C5B0DB41-9905-40A6-89B4-081943B0238C}">
      <dgm:prSet/>
      <dgm:spPr/>
      <dgm:t>
        <a:bodyPr/>
        <a:lstStyle/>
        <a:p>
          <a:endParaRPr lang="es-ES" sz="1200"/>
        </a:p>
      </dgm:t>
    </dgm:pt>
    <dgm:pt modelId="{5FA850F7-84BB-4921-A77C-F3B210697DFE}" type="sibTrans" cxnId="{C5B0DB41-9905-40A6-89B4-081943B0238C}">
      <dgm:prSet/>
      <dgm:spPr/>
      <dgm:t>
        <a:bodyPr/>
        <a:lstStyle/>
        <a:p>
          <a:endParaRPr lang="es-ES" sz="1200"/>
        </a:p>
      </dgm:t>
    </dgm:pt>
    <dgm:pt modelId="{0507D023-FC2B-427D-BB93-875223EA6AEB}" type="pres">
      <dgm:prSet presAssocID="{2D8F7C23-7189-4184-A549-728DA09F30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D071B1D-1C4B-4527-9C85-6E5C63DA52F7}" type="pres">
      <dgm:prSet presAssocID="{22C7CE3C-B3C9-4D82-A13B-0A795DCBDE48}" presName="hierRoot1" presStyleCnt="0">
        <dgm:presLayoutVars>
          <dgm:hierBranch val="init"/>
        </dgm:presLayoutVars>
      </dgm:prSet>
      <dgm:spPr/>
    </dgm:pt>
    <dgm:pt modelId="{958D1473-4D80-46BA-951B-F3EFBA8FC517}" type="pres">
      <dgm:prSet presAssocID="{22C7CE3C-B3C9-4D82-A13B-0A795DCBDE48}" presName="rootComposite1" presStyleCnt="0"/>
      <dgm:spPr/>
    </dgm:pt>
    <dgm:pt modelId="{3AD078DC-FB20-41F6-8799-087536DA8E09}" type="pres">
      <dgm:prSet presAssocID="{22C7CE3C-B3C9-4D82-A13B-0A795DCBDE48}" presName="rootText1" presStyleLbl="node0" presStyleIdx="0" presStyleCnt="1" custScaleX="90145" custScaleY="58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6D3810-1A85-46A9-937D-CF90615939DB}" type="pres">
      <dgm:prSet presAssocID="{22C7CE3C-B3C9-4D82-A13B-0A795DCBDE4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9E2ACDF-4F05-473F-8EE7-34CF7792DD3B}" type="pres">
      <dgm:prSet presAssocID="{22C7CE3C-B3C9-4D82-A13B-0A795DCBDE48}" presName="hierChild2" presStyleCnt="0"/>
      <dgm:spPr/>
    </dgm:pt>
    <dgm:pt modelId="{2881B0BB-744A-4EE1-81DD-2D760D9CD710}" type="pres">
      <dgm:prSet presAssocID="{9167B30A-78F7-44C5-8D59-5864499E69B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5A5DE32-7D28-4E1E-B33B-472ED796A05F}" type="pres">
      <dgm:prSet presAssocID="{13405A41-9B6F-460E-A86F-6069980405E2}" presName="hierRoot2" presStyleCnt="0">
        <dgm:presLayoutVars>
          <dgm:hierBranch/>
        </dgm:presLayoutVars>
      </dgm:prSet>
      <dgm:spPr/>
    </dgm:pt>
    <dgm:pt modelId="{5CB72F79-3E55-4471-A2CC-5A5744923950}" type="pres">
      <dgm:prSet presAssocID="{13405A41-9B6F-460E-A86F-6069980405E2}" presName="rootComposite" presStyleCnt="0"/>
      <dgm:spPr/>
    </dgm:pt>
    <dgm:pt modelId="{E02AC2DE-D60C-46FA-A8A8-FDB4271651F4}" type="pres">
      <dgm:prSet presAssocID="{13405A41-9B6F-460E-A86F-6069980405E2}" presName="rootText" presStyleLbl="node2" presStyleIdx="0" presStyleCnt="1" custScaleX="75121" custScaleY="58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8E463-3153-439B-94D6-867DCAFBA81D}" type="pres">
      <dgm:prSet presAssocID="{13405A41-9B6F-460E-A86F-6069980405E2}" presName="rootConnector" presStyleLbl="node2" presStyleIdx="0" presStyleCnt="1"/>
      <dgm:spPr/>
      <dgm:t>
        <a:bodyPr/>
        <a:lstStyle/>
        <a:p>
          <a:endParaRPr lang="es-ES"/>
        </a:p>
      </dgm:t>
    </dgm:pt>
    <dgm:pt modelId="{7692C3F7-86E8-424D-852C-E270D75F9900}" type="pres">
      <dgm:prSet presAssocID="{13405A41-9B6F-460E-A86F-6069980405E2}" presName="hierChild4" presStyleCnt="0"/>
      <dgm:spPr/>
    </dgm:pt>
    <dgm:pt modelId="{8A9EA946-AB95-4823-9BE7-1F7022FA7B48}" type="pres">
      <dgm:prSet presAssocID="{EEF6DF84-0D6F-4B88-8E1F-142B17BE743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ADA9CD9-C116-4E5F-B7EF-232C125DD244}" type="pres">
      <dgm:prSet presAssocID="{007B7CAE-D374-4ABF-88ED-88F7A8F306C7}" presName="hierRoot2" presStyleCnt="0">
        <dgm:presLayoutVars>
          <dgm:hierBranch val="init"/>
        </dgm:presLayoutVars>
      </dgm:prSet>
      <dgm:spPr/>
    </dgm:pt>
    <dgm:pt modelId="{E80E692B-BF6C-48FC-82CE-88ABC1B10334}" type="pres">
      <dgm:prSet presAssocID="{007B7CAE-D374-4ABF-88ED-88F7A8F306C7}" presName="rootComposite" presStyleCnt="0"/>
      <dgm:spPr/>
    </dgm:pt>
    <dgm:pt modelId="{F763946A-43FA-49C6-B53F-12F313E94390}" type="pres">
      <dgm:prSet presAssocID="{007B7CAE-D374-4ABF-88ED-88F7A8F306C7}" presName="rootText" presStyleLbl="node3" presStyleIdx="0" presStyleCnt="1" custScaleX="115686" custScaleY="138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FA7D2D-BF31-4EA8-915E-F252E42AAFAB}" type="pres">
      <dgm:prSet presAssocID="{007B7CAE-D374-4ABF-88ED-88F7A8F306C7}" presName="rootConnector" presStyleLbl="node3" presStyleIdx="0" presStyleCnt="1"/>
      <dgm:spPr/>
      <dgm:t>
        <a:bodyPr/>
        <a:lstStyle/>
        <a:p>
          <a:endParaRPr lang="es-ES"/>
        </a:p>
      </dgm:t>
    </dgm:pt>
    <dgm:pt modelId="{57DC64FB-A440-45F0-86E7-3BD419A32174}" type="pres">
      <dgm:prSet presAssocID="{007B7CAE-D374-4ABF-88ED-88F7A8F306C7}" presName="hierChild4" presStyleCnt="0"/>
      <dgm:spPr/>
    </dgm:pt>
    <dgm:pt modelId="{78AAA3EF-C1BE-4084-B3B9-C6BBD3882907}" type="pres">
      <dgm:prSet presAssocID="{007B7CAE-D374-4ABF-88ED-88F7A8F306C7}" presName="hierChild5" presStyleCnt="0"/>
      <dgm:spPr/>
    </dgm:pt>
    <dgm:pt modelId="{2CA1890D-049C-41D4-A258-1DD54B542713}" type="pres">
      <dgm:prSet presAssocID="{13405A41-9B6F-460E-A86F-6069980405E2}" presName="hierChild5" presStyleCnt="0"/>
      <dgm:spPr/>
    </dgm:pt>
    <dgm:pt modelId="{68F9C4EF-53A7-41E6-9105-016F28BE1878}" type="pres">
      <dgm:prSet presAssocID="{22C7CE3C-B3C9-4D82-A13B-0A795DCBDE48}" presName="hierChild3" presStyleCnt="0"/>
      <dgm:spPr/>
    </dgm:pt>
  </dgm:ptLst>
  <dgm:cxnLst>
    <dgm:cxn modelId="{9901ABE6-2B8A-4990-8D4A-86BDCDEEF4E3}" type="presOf" srcId="{13405A41-9B6F-460E-A86F-6069980405E2}" destId="{7038E463-3153-439B-94D6-867DCAFBA81D}" srcOrd="1" destOrd="0" presId="urn:microsoft.com/office/officeart/2005/8/layout/orgChart1"/>
    <dgm:cxn modelId="{C5B0DB41-9905-40A6-89B4-081943B0238C}" srcId="{13405A41-9B6F-460E-A86F-6069980405E2}" destId="{007B7CAE-D374-4ABF-88ED-88F7A8F306C7}" srcOrd="0" destOrd="0" parTransId="{EEF6DF84-0D6F-4B88-8E1F-142B17BE7439}" sibTransId="{5FA850F7-84BB-4921-A77C-F3B210697DFE}"/>
    <dgm:cxn modelId="{8C6500F6-FFD0-4F54-95EF-965A0175A516}" srcId="{22C7CE3C-B3C9-4D82-A13B-0A795DCBDE48}" destId="{13405A41-9B6F-460E-A86F-6069980405E2}" srcOrd="0" destOrd="0" parTransId="{9167B30A-78F7-44C5-8D59-5864499E69BB}" sibTransId="{277D5EF0-C89D-47F4-B314-7B16BC82E8C8}"/>
    <dgm:cxn modelId="{B0DF527C-E232-43C7-A6FA-12A221DECCEF}" type="presOf" srcId="{007B7CAE-D374-4ABF-88ED-88F7A8F306C7}" destId="{F763946A-43FA-49C6-B53F-12F313E94390}" srcOrd="0" destOrd="0" presId="urn:microsoft.com/office/officeart/2005/8/layout/orgChart1"/>
    <dgm:cxn modelId="{6F79F9DF-5FEC-4D8A-953E-44395C09127C}" type="presOf" srcId="{EEF6DF84-0D6F-4B88-8E1F-142B17BE7439}" destId="{8A9EA946-AB95-4823-9BE7-1F7022FA7B48}" srcOrd="0" destOrd="0" presId="urn:microsoft.com/office/officeart/2005/8/layout/orgChart1"/>
    <dgm:cxn modelId="{5DAF0D52-3A5D-4E47-A1DF-AAC72FEB2D1A}" type="presOf" srcId="{2D8F7C23-7189-4184-A549-728DA09F3060}" destId="{0507D023-FC2B-427D-BB93-875223EA6AEB}" srcOrd="0" destOrd="0" presId="urn:microsoft.com/office/officeart/2005/8/layout/orgChart1"/>
    <dgm:cxn modelId="{1BC6B28B-716C-45EA-A9F5-580AF2C99856}" type="presOf" srcId="{22C7CE3C-B3C9-4D82-A13B-0A795DCBDE48}" destId="{1D6D3810-1A85-46A9-937D-CF90615939DB}" srcOrd="1" destOrd="0" presId="urn:microsoft.com/office/officeart/2005/8/layout/orgChart1"/>
    <dgm:cxn modelId="{9359BC3C-8E56-4EE7-8F03-A91C17823C41}" type="presOf" srcId="{007B7CAE-D374-4ABF-88ED-88F7A8F306C7}" destId="{3DFA7D2D-BF31-4EA8-915E-F252E42AAFAB}" srcOrd="1" destOrd="0" presId="urn:microsoft.com/office/officeart/2005/8/layout/orgChart1"/>
    <dgm:cxn modelId="{12AB81DC-F6A5-4C7F-AF80-24AD41982A76}" type="presOf" srcId="{13405A41-9B6F-460E-A86F-6069980405E2}" destId="{E02AC2DE-D60C-46FA-A8A8-FDB4271651F4}" srcOrd="0" destOrd="0" presId="urn:microsoft.com/office/officeart/2005/8/layout/orgChart1"/>
    <dgm:cxn modelId="{E02D397A-45E3-4A02-97C3-1EF179FAA693}" type="presOf" srcId="{22C7CE3C-B3C9-4D82-A13B-0A795DCBDE48}" destId="{3AD078DC-FB20-41F6-8799-087536DA8E09}" srcOrd="0" destOrd="0" presId="urn:microsoft.com/office/officeart/2005/8/layout/orgChart1"/>
    <dgm:cxn modelId="{FA9183A9-2030-4978-A5E8-19DA64E597BD}" srcId="{2D8F7C23-7189-4184-A549-728DA09F3060}" destId="{22C7CE3C-B3C9-4D82-A13B-0A795DCBDE48}" srcOrd="0" destOrd="0" parTransId="{F9B95A78-2FAC-4F99-BE26-4A5CC6060333}" sibTransId="{2D971D05-70DB-46E1-92DB-885696F2644E}"/>
    <dgm:cxn modelId="{569E9485-3B06-414C-8248-5995DA425B4B}" type="presOf" srcId="{9167B30A-78F7-44C5-8D59-5864499E69BB}" destId="{2881B0BB-744A-4EE1-81DD-2D760D9CD710}" srcOrd="0" destOrd="0" presId="urn:microsoft.com/office/officeart/2005/8/layout/orgChart1"/>
    <dgm:cxn modelId="{2EADDC65-27EE-4955-9186-817E549A45F6}" type="presParOf" srcId="{0507D023-FC2B-427D-BB93-875223EA6AEB}" destId="{FD071B1D-1C4B-4527-9C85-6E5C63DA52F7}" srcOrd="0" destOrd="0" presId="urn:microsoft.com/office/officeart/2005/8/layout/orgChart1"/>
    <dgm:cxn modelId="{7205615D-2255-46ED-BF1A-60D4829CE31E}" type="presParOf" srcId="{FD071B1D-1C4B-4527-9C85-6E5C63DA52F7}" destId="{958D1473-4D80-46BA-951B-F3EFBA8FC517}" srcOrd="0" destOrd="0" presId="urn:microsoft.com/office/officeart/2005/8/layout/orgChart1"/>
    <dgm:cxn modelId="{7EA8E6C2-5269-46DB-A091-79D2892AB673}" type="presParOf" srcId="{958D1473-4D80-46BA-951B-F3EFBA8FC517}" destId="{3AD078DC-FB20-41F6-8799-087536DA8E09}" srcOrd="0" destOrd="0" presId="urn:microsoft.com/office/officeart/2005/8/layout/orgChart1"/>
    <dgm:cxn modelId="{42EC4808-B50F-4B7F-84C0-F8D6EC7D8169}" type="presParOf" srcId="{958D1473-4D80-46BA-951B-F3EFBA8FC517}" destId="{1D6D3810-1A85-46A9-937D-CF90615939DB}" srcOrd="1" destOrd="0" presId="urn:microsoft.com/office/officeart/2005/8/layout/orgChart1"/>
    <dgm:cxn modelId="{1E8A4F25-0AF8-4879-BF95-B56AEFF15BD1}" type="presParOf" srcId="{FD071B1D-1C4B-4527-9C85-6E5C63DA52F7}" destId="{79E2ACDF-4F05-473F-8EE7-34CF7792DD3B}" srcOrd="1" destOrd="0" presId="urn:microsoft.com/office/officeart/2005/8/layout/orgChart1"/>
    <dgm:cxn modelId="{9513C788-97F9-4E6D-BC92-149A253E9CF6}" type="presParOf" srcId="{79E2ACDF-4F05-473F-8EE7-34CF7792DD3B}" destId="{2881B0BB-744A-4EE1-81DD-2D760D9CD710}" srcOrd="0" destOrd="0" presId="urn:microsoft.com/office/officeart/2005/8/layout/orgChart1"/>
    <dgm:cxn modelId="{3F31D5E8-CB35-490F-9808-EC344DF5BAE8}" type="presParOf" srcId="{79E2ACDF-4F05-473F-8EE7-34CF7792DD3B}" destId="{45A5DE32-7D28-4E1E-B33B-472ED796A05F}" srcOrd="1" destOrd="0" presId="urn:microsoft.com/office/officeart/2005/8/layout/orgChart1"/>
    <dgm:cxn modelId="{71C17DC8-E367-4FE8-ABE5-32AED8560A28}" type="presParOf" srcId="{45A5DE32-7D28-4E1E-B33B-472ED796A05F}" destId="{5CB72F79-3E55-4471-A2CC-5A5744923950}" srcOrd="0" destOrd="0" presId="urn:microsoft.com/office/officeart/2005/8/layout/orgChart1"/>
    <dgm:cxn modelId="{623861C2-506E-4020-B1F5-B4F8423BEB6B}" type="presParOf" srcId="{5CB72F79-3E55-4471-A2CC-5A5744923950}" destId="{E02AC2DE-D60C-46FA-A8A8-FDB4271651F4}" srcOrd="0" destOrd="0" presId="urn:microsoft.com/office/officeart/2005/8/layout/orgChart1"/>
    <dgm:cxn modelId="{3095599E-89C6-470D-B0D5-B81AFB571AD3}" type="presParOf" srcId="{5CB72F79-3E55-4471-A2CC-5A5744923950}" destId="{7038E463-3153-439B-94D6-867DCAFBA81D}" srcOrd="1" destOrd="0" presId="urn:microsoft.com/office/officeart/2005/8/layout/orgChart1"/>
    <dgm:cxn modelId="{9D5EA128-4538-44DC-A27A-1B8BD45DE07D}" type="presParOf" srcId="{45A5DE32-7D28-4E1E-B33B-472ED796A05F}" destId="{7692C3F7-86E8-424D-852C-E270D75F9900}" srcOrd="1" destOrd="0" presId="urn:microsoft.com/office/officeart/2005/8/layout/orgChart1"/>
    <dgm:cxn modelId="{CBB124FA-DB29-40B4-AC43-E938E80945C6}" type="presParOf" srcId="{7692C3F7-86E8-424D-852C-E270D75F9900}" destId="{8A9EA946-AB95-4823-9BE7-1F7022FA7B48}" srcOrd="0" destOrd="0" presId="urn:microsoft.com/office/officeart/2005/8/layout/orgChart1"/>
    <dgm:cxn modelId="{C5E63224-9840-4299-8515-23EFF25A18F2}" type="presParOf" srcId="{7692C3F7-86E8-424D-852C-E270D75F9900}" destId="{9ADA9CD9-C116-4E5F-B7EF-232C125DD244}" srcOrd="1" destOrd="0" presId="urn:microsoft.com/office/officeart/2005/8/layout/orgChart1"/>
    <dgm:cxn modelId="{F9F3FBD4-C2E2-43EE-8252-AC0D2FB395B3}" type="presParOf" srcId="{9ADA9CD9-C116-4E5F-B7EF-232C125DD244}" destId="{E80E692B-BF6C-48FC-82CE-88ABC1B10334}" srcOrd="0" destOrd="0" presId="urn:microsoft.com/office/officeart/2005/8/layout/orgChart1"/>
    <dgm:cxn modelId="{75163BF1-F0D9-47E6-B44D-FEA3DD732250}" type="presParOf" srcId="{E80E692B-BF6C-48FC-82CE-88ABC1B10334}" destId="{F763946A-43FA-49C6-B53F-12F313E94390}" srcOrd="0" destOrd="0" presId="urn:microsoft.com/office/officeart/2005/8/layout/orgChart1"/>
    <dgm:cxn modelId="{DC249B6C-B54F-4290-9CF9-A16C7D4B2D24}" type="presParOf" srcId="{E80E692B-BF6C-48FC-82CE-88ABC1B10334}" destId="{3DFA7D2D-BF31-4EA8-915E-F252E42AAFAB}" srcOrd="1" destOrd="0" presId="urn:microsoft.com/office/officeart/2005/8/layout/orgChart1"/>
    <dgm:cxn modelId="{94BFA52B-CF3E-42F6-85D8-A17D02061E7C}" type="presParOf" srcId="{9ADA9CD9-C116-4E5F-B7EF-232C125DD244}" destId="{57DC64FB-A440-45F0-86E7-3BD419A32174}" srcOrd="1" destOrd="0" presId="urn:microsoft.com/office/officeart/2005/8/layout/orgChart1"/>
    <dgm:cxn modelId="{9A3FBBD3-B51A-4B85-990B-6B8ECD36B520}" type="presParOf" srcId="{9ADA9CD9-C116-4E5F-B7EF-232C125DD244}" destId="{78AAA3EF-C1BE-4084-B3B9-C6BBD3882907}" srcOrd="2" destOrd="0" presId="urn:microsoft.com/office/officeart/2005/8/layout/orgChart1"/>
    <dgm:cxn modelId="{AC51BF69-EB6D-4F14-BD3E-89C131DB3B3E}" type="presParOf" srcId="{45A5DE32-7D28-4E1E-B33B-472ED796A05F}" destId="{2CA1890D-049C-41D4-A258-1DD54B542713}" srcOrd="2" destOrd="0" presId="urn:microsoft.com/office/officeart/2005/8/layout/orgChart1"/>
    <dgm:cxn modelId="{F7F6CAE9-15CF-4CEF-B8EF-BDFF1BB1A15A}" type="presParOf" srcId="{FD071B1D-1C4B-4527-9C85-6E5C63DA52F7}" destId="{68F9C4EF-53A7-41E6-9105-016F28BE18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85FF3777-3733-4AB0-929E-C3D7761A3B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EE86CB0-2CEB-40ED-8022-94FE6533B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Director(a) Operativo(a) Zona Sur Huajuco</a:t>
          </a:r>
        </a:p>
        <a:p>
          <a:pPr>
            <a:spcAft>
              <a:spcPts val="0"/>
            </a:spcAft>
          </a:pPr>
          <a:endParaRPr kumimoji="1" lang="es-ES" altLang="es-MX" sz="1200" dirty="0" smtClean="0">
            <a:latin typeface="+mn-lt"/>
            <a:cs typeface="Calibri" panose="020F0502020204030204" pitchFamily="34" charset="0"/>
          </a:endParaRPr>
        </a:p>
      </dgm:t>
    </dgm:pt>
    <dgm:pt modelId="{9FB996C9-D02E-4E31-8A3D-D21E649EE286}" type="parTrans" cxnId="{37901011-8A50-476F-BC61-DA8F0A1144A4}">
      <dgm:prSet/>
      <dgm:spPr/>
      <dgm:t>
        <a:bodyPr/>
        <a:lstStyle/>
        <a:p>
          <a:endParaRPr lang="es-ES" sz="1200"/>
        </a:p>
      </dgm:t>
    </dgm:pt>
    <dgm:pt modelId="{EC7865E7-C373-4053-923E-9E598F2B3003}" type="sibTrans" cxnId="{37901011-8A50-476F-BC61-DA8F0A1144A4}">
      <dgm:prSet/>
      <dgm:spPr/>
      <dgm:t>
        <a:bodyPr/>
        <a:lstStyle/>
        <a:p>
          <a:endParaRPr lang="es-ES" sz="1200"/>
        </a:p>
      </dgm:t>
    </dgm:pt>
    <dgm:pt modelId="{81E7084C-998E-4F1F-BEC5-C19557C3E11F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Auxiliar Administrativo(a)</a:t>
          </a:r>
        </a:p>
        <a:p>
          <a:pPr>
            <a:spcAft>
              <a:spcPts val="0"/>
            </a:spcAft>
          </a:pPr>
          <a:endParaRPr kumimoji="1" lang="es-ES" altLang="es-MX" sz="1200" dirty="0" smtClean="0">
            <a:latin typeface="+mn-lt"/>
            <a:cs typeface="Calibri" panose="020F0502020204030204" pitchFamily="34" charset="0"/>
          </a:endParaRPr>
        </a:p>
      </dgm:t>
    </dgm:pt>
    <dgm:pt modelId="{73995180-D51E-4998-96DE-B11938C71CE3}" type="parTrans" cxnId="{0801DDC5-670F-4D62-9C12-B211771DF431}">
      <dgm:prSet/>
      <dgm:spPr/>
      <dgm:t>
        <a:bodyPr/>
        <a:lstStyle/>
        <a:p>
          <a:endParaRPr lang="es-ES" sz="1200"/>
        </a:p>
      </dgm:t>
    </dgm:pt>
    <dgm:pt modelId="{2B4022E1-8C61-4636-B093-FA4F33374247}" type="sibTrans" cxnId="{0801DDC5-670F-4D62-9C12-B211771DF431}">
      <dgm:prSet/>
      <dgm:spPr/>
      <dgm:t>
        <a:bodyPr/>
        <a:lstStyle/>
        <a:p>
          <a:endParaRPr lang="es-ES" sz="1200"/>
        </a:p>
      </dgm:t>
    </dgm:pt>
    <dgm:pt modelId="{56133C8A-3C5A-4E49-9060-12C33474FA31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Coordinador(a) General </a:t>
          </a:r>
        </a:p>
        <a:p>
          <a:pPr>
            <a:spcAft>
              <a:spcPts val="0"/>
            </a:spcAft>
          </a:pPr>
          <a:r>
            <a:rPr lang="es-ES" sz="1200" dirty="0" smtClean="0"/>
            <a:t>Operativo(a)</a:t>
          </a:r>
        </a:p>
      </dgm:t>
    </dgm:pt>
    <dgm:pt modelId="{CF692FA6-5743-4942-9633-9DBFB1F42543}" type="parTrans" cxnId="{09D8D2B2-21A2-4F08-A156-9F1DA38B0D70}">
      <dgm:prSet/>
      <dgm:spPr/>
      <dgm:t>
        <a:bodyPr/>
        <a:lstStyle/>
        <a:p>
          <a:endParaRPr lang="es-ES" sz="1200"/>
        </a:p>
      </dgm:t>
    </dgm:pt>
    <dgm:pt modelId="{30908123-ACB8-4832-A113-D391750F4D1D}" type="sibTrans" cxnId="{09D8D2B2-21A2-4F08-A156-9F1DA38B0D70}">
      <dgm:prSet/>
      <dgm:spPr/>
      <dgm:t>
        <a:bodyPr/>
        <a:lstStyle/>
        <a:p>
          <a:endParaRPr lang="es-ES" sz="1200"/>
        </a:p>
      </dgm:t>
    </dgm:pt>
    <dgm:pt modelId="{12DA5732-B510-4E81-8120-673D6F960315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Coordinador(a) General</a:t>
          </a:r>
        </a:p>
        <a:p>
          <a:pPr>
            <a:spcAft>
              <a:spcPts val="0"/>
            </a:spcAft>
          </a:pPr>
          <a:endParaRPr lang="es-ES" sz="1200" dirty="0"/>
        </a:p>
      </dgm:t>
    </dgm:pt>
    <dgm:pt modelId="{47CFB4F9-8FA6-4295-88F0-317CA952981F}" type="parTrans" cxnId="{37E41EC9-AF7C-457A-9F6D-0F84616578E3}">
      <dgm:prSet/>
      <dgm:spPr/>
      <dgm:t>
        <a:bodyPr/>
        <a:lstStyle/>
        <a:p>
          <a:endParaRPr lang="es-ES" sz="1200"/>
        </a:p>
      </dgm:t>
    </dgm:pt>
    <dgm:pt modelId="{452A0146-38CD-4771-B3FC-CFA42018D8BF}" type="sibTrans" cxnId="{37E41EC9-AF7C-457A-9F6D-0F84616578E3}">
      <dgm:prSet/>
      <dgm:spPr/>
      <dgm:t>
        <a:bodyPr/>
        <a:lstStyle/>
        <a:p>
          <a:endParaRPr lang="es-ES" sz="1200"/>
        </a:p>
      </dgm:t>
    </dgm:pt>
    <dgm:pt modelId="{8E13FE8E-A49C-4653-AC10-BA14E66B05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Jefe(a) Operativo(a) Huajuco</a:t>
          </a:r>
        </a:p>
        <a:p>
          <a:pPr>
            <a:spcAft>
              <a:spcPts val="0"/>
            </a:spcAft>
          </a:pPr>
          <a:endParaRPr lang="es-ES" sz="1200" dirty="0"/>
        </a:p>
      </dgm:t>
    </dgm:pt>
    <dgm:pt modelId="{AF6DD185-A32F-4335-847B-CF85D33847DF}" type="parTrans" cxnId="{C9363618-9934-49C9-843A-ABCFC2FDBCE6}">
      <dgm:prSet/>
      <dgm:spPr/>
      <dgm:t>
        <a:bodyPr/>
        <a:lstStyle/>
        <a:p>
          <a:endParaRPr lang="es-ES" sz="1200"/>
        </a:p>
      </dgm:t>
    </dgm:pt>
    <dgm:pt modelId="{E4C13794-3817-4BA0-ABB2-8D724DFB6258}" type="sibTrans" cxnId="{C9363618-9934-49C9-843A-ABCFC2FDBCE6}">
      <dgm:prSet/>
      <dgm:spPr/>
      <dgm:t>
        <a:bodyPr/>
        <a:lstStyle/>
        <a:p>
          <a:endParaRPr lang="es-ES" sz="1200"/>
        </a:p>
      </dgm:t>
    </dgm:pt>
    <dgm:pt modelId="{2D095AE8-B65B-4915-B9DD-96D37E14DA67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Imagen y Mtto. Urbano</a:t>
          </a:r>
          <a:endParaRPr lang="es-ES" sz="1200" dirty="0"/>
        </a:p>
      </dgm:t>
    </dgm:pt>
    <dgm:pt modelId="{F7EC7D4C-3315-4DF9-B08D-14F7D475CA9B}" type="parTrans" cxnId="{6A810874-6370-49A5-A4E3-AA1BA8DB2DDE}">
      <dgm:prSet/>
      <dgm:spPr/>
      <dgm:t>
        <a:bodyPr/>
        <a:lstStyle/>
        <a:p>
          <a:endParaRPr lang="es-ES" sz="1200"/>
        </a:p>
      </dgm:t>
    </dgm:pt>
    <dgm:pt modelId="{ABC3F191-9FCF-4A47-931C-5E66A70AFBDA}" type="sibTrans" cxnId="{6A810874-6370-49A5-A4E3-AA1BA8DB2DDE}">
      <dgm:prSet/>
      <dgm:spPr/>
      <dgm:t>
        <a:bodyPr/>
        <a:lstStyle/>
        <a:p>
          <a:endParaRPr lang="es-ES" sz="1200"/>
        </a:p>
      </dgm:t>
    </dgm:pt>
    <dgm:pt modelId="{344415A9-387F-43A0-A416-431E87E4A11B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Área de Mantenimiento Vial</a:t>
          </a:r>
          <a:endParaRPr lang="es-ES" sz="1200" dirty="0"/>
        </a:p>
      </dgm:t>
    </dgm:pt>
    <dgm:pt modelId="{658CC133-8A57-43E9-9F90-3F4211FCE27F}" type="parTrans" cxnId="{5695409D-EA0F-4840-9AE0-6F6B86263699}">
      <dgm:prSet/>
      <dgm:spPr/>
      <dgm:t>
        <a:bodyPr/>
        <a:lstStyle/>
        <a:p>
          <a:endParaRPr lang="es-ES" sz="1200"/>
        </a:p>
      </dgm:t>
    </dgm:pt>
    <dgm:pt modelId="{872F7E82-779C-433C-B1C7-9A80CD1872EA}" type="sibTrans" cxnId="{5695409D-EA0F-4840-9AE0-6F6B86263699}">
      <dgm:prSet/>
      <dgm:spPr/>
      <dgm:t>
        <a:bodyPr/>
        <a:lstStyle/>
        <a:p>
          <a:endParaRPr lang="es-ES" sz="1200"/>
        </a:p>
      </dgm:t>
    </dgm:pt>
    <dgm:pt modelId="{31750055-EE28-4138-A6F6-164A140E6F79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Jefe(a) de Barrido Manual, Mecánico y Agua Potable</a:t>
          </a:r>
          <a:endParaRPr lang="es-ES" sz="1200" dirty="0"/>
        </a:p>
      </dgm:t>
    </dgm:pt>
    <dgm:pt modelId="{489158A2-1E40-4EE5-B7A9-B08B23E1BDBA}" type="parTrans" cxnId="{D008B9EF-699A-4AD8-8E9E-F555D7C50688}">
      <dgm:prSet/>
      <dgm:spPr/>
      <dgm:t>
        <a:bodyPr/>
        <a:lstStyle/>
        <a:p>
          <a:endParaRPr lang="es-ES" sz="1200"/>
        </a:p>
      </dgm:t>
    </dgm:pt>
    <dgm:pt modelId="{BE712EC8-3DC6-4621-87E3-9CFC7A067939}" type="sibTrans" cxnId="{D008B9EF-699A-4AD8-8E9E-F555D7C50688}">
      <dgm:prSet/>
      <dgm:spPr/>
      <dgm:t>
        <a:bodyPr/>
        <a:lstStyle/>
        <a:p>
          <a:endParaRPr lang="es-ES" sz="1200"/>
        </a:p>
      </dgm:t>
    </dgm:pt>
    <dgm:pt modelId="{DC3D60B2-5DDA-4357-8FB0-1AAC020D6920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Jefe(a) Operativo(a)</a:t>
          </a:r>
        </a:p>
        <a:p>
          <a:pPr>
            <a:spcAft>
              <a:spcPts val="0"/>
            </a:spcAft>
          </a:pPr>
          <a:endParaRPr kumimoji="1" lang="es-MX" altLang="es-MX" sz="1200" dirty="0" smtClean="0">
            <a:latin typeface="+mn-lt"/>
            <a:cs typeface="Calibri" panose="020F0502020204030204" pitchFamily="34" charset="0"/>
          </a:endParaRPr>
        </a:p>
      </dgm:t>
    </dgm:pt>
    <dgm:pt modelId="{92584A13-68F2-4433-8D75-DABBC5FEB0A9}" type="parTrans" cxnId="{8AA1FFA4-5AFD-4695-A1A3-E2D4A1EB3859}">
      <dgm:prSet/>
      <dgm:spPr/>
      <dgm:t>
        <a:bodyPr/>
        <a:lstStyle/>
        <a:p>
          <a:endParaRPr lang="es-ES" sz="1200"/>
        </a:p>
      </dgm:t>
    </dgm:pt>
    <dgm:pt modelId="{B8A73B73-8534-44F8-9F17-0D7C724F74CD}" type="sibTrans" cxnId="{8AA1FFA4-5AFD-4695-A1A3-E2D4A1EB3859}">
      <dgm:prSet/>
      <dgm:spPr/>
      <dgm:t>
        <a:bodyPr/>
        <a:lstStyle/>
        <a:p>
          <a:endParaRPr lang="es-ES" sz="1200"/>
        </a:p>
      </dgm:t>
    </dgm:pt>
    <dgm:pt modelId="{DDEE2A42-683D-4A7B-A159-D0142A62092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Coordinador(a) </a:t>
          </a:r>
        </a:p>
        <a:p>
          <a:pPr>
            <a:spcAft>
              <a:spcPts val="0"/>
            </a:spcAft>
          </a:pPr>
          <a:r>
            <a:rPr lang="es-ES" sz="1200" dirty="0" smtClean="0"/>
            <a:t>Administrativo(a)</a:t>
          </a:r>
          <a:endParaRPr lang="es-ES" sz="1200" dirty="0"/>
        </a:p>
      </dgm:t>
    </dgm:pt>
    <dgm:pt modelId="{1ACABF3B-C62C-497A-A120-001FD3FC9CD0}" type="parTrans" cxnId="{1B1C1423-C8C9-4F39-9894-869B75CEF38A}">
      <dgm:prSet/>
      <dgm:spPr/>
      <dgm:t>
        <a:bodyPr/>
        <a:lstStyle/>
        <a:p>
          <a:endParaRPr lang="es-ES" sz="1200"/>
        </a:p>
      </dgm:t>
    </dgm:pt>
    <dgm:pt modelId="{ED182292-0BB9-4E3B-89A1-3020CB54EAEE}" type="sibTrans" cxnId="{1B1C1423-C8C9-4F39-9894-869B75CEF38A}">
      <dgm:prSet/>
      <dgm:spPr/>
      <dgm:t>
        <a:bodyPr/>
        <a:lstStyle/>
        <a:p>
          <a:endParaRPr lang="es-ES" sz="1200"/>
        </a:p>
      </dgm:t>
    </dgm:pt>
    <dgm:pt modelId="{195BE142-45F0-4FA9-80F6-034B91D1A205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Área de Almacén</a:t>
          </a:r>
          <a:endParaRPr lang="es-ES" sz="1200" dirty="0"/>
        </a:p>
      </dgm:t>
    </dgm:pt>
    <dgm:pt modelId="{1192819D-2292-41FD-8D5B-5CDE86700965}" type="parTrans" cxnId="{38549870-1718-4320-B4C1-C8474E3EED3E}">
      <dgm:prSet/>
      <dgm:spPr/>
      <dgm:t>
        <a:bodyPr/>
        <a:lstStyle/>
        <a:p>
          <a:endParaRPr lang="es-ES" sz="1200"/>
        </a:p>
      </dgm:t>
    </dgm:pt>
    <dgm:pt modelId="{721971D2-9D89-45A4-A500-BDC7720E15AB}" type="sibTrans" cxnId="{38549870-1718-4320-B4C1-C8474E3EED3E}">
      <dgm:prSet/>
      <dgm:spPr/>
      <dgm:t>
        <a:bodyPr/>
        <a:lstStyle/>
        <a:p>
          <a:endParaRPr lang="es-ES" sz="1200"/>
        </a:p>
      </dgm:t>
    </dgm:pt>
    <dgm:pt modelId="{D4B5125A-D7EF-494F-AB84-46B780FA8023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Área de Taller Mecánico</a:t>
          </a:r>
          <a:endParaRPr lang="es-ES" sz="1200" dirty="0"/>
        </a:p>
      </dgm:t>
    </dgm:pt>
    <dgm:pt modelId="{88D45065-15FA-4D96-8258-89E99FD9A2DE}" type="parTrans" cxnId="{7EA58ADC-5976-4622-9771-314050A38F43}">
      <dgm:prSet/>
      <dgm:spPr/>
      <dgm:t>
        <a:bodyPr/>
        <a:lstStyle/>
        <a:p>
          <a:endParaRPr lang="es-ES" sz="1200"/>
        </a:p>
      </dgm:t>
    </dgm:pt>
    <dgm:pt modelId="{754770A3-DDB0-492F-AD6E-AD772048D981}" type="sibTrans" cxnId="{7EA58ADC-5976-4622-9771-314050A38F43}">
      <dgm:prSet/>
      <dgm:spPr/>
      <dgm:t>
        <a:bodyPr/>
        <a:lstStyle/>
        <a:p>
          <a:endParaRPr lang="es-ES" sz="1200"/>
        </a:p>
      </dgm:t>
    </dgm:pt>
    <dgm:pt modelId="{0F6F9443-4BFC-4721-8D46-004A0FEE7473}" type="pres">
      <dgm:prSet presAssocID="{85FF3777-3733-4AB0-929E-C3D7761A3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416C2CA-3A3F-48FC-8BC3-45ABE04EE4A2}" type="pres">
      <dgm:prSet presAssocID="{BEE86CB0-2CEB-40ED-8022-94FE6533B544}" presName="hierRoot1" presStyleCnt="0">
        <dgm:presLayoutVars>
          <dgm:hierBranch val="init"/>
        </dgm:presLayoutVars>
      </dgm:prSet>
      <dgm:spPr/>
    </dgm:pt>
    <dgm:pt modelId="{C52E7CDA-3C17-45B6-9618-534FB3BAD7C7}" type="pres">
      <dgm:prSet presAssocID="{BEE86CB0-2CEB-40ED-8022-94FE6533B544}" presName="rootComposite1" presStyleCnt="0"/>
      <dgm:spPr/>
    </dgm:pt>
    <dgm:pt modelId="{26645E6E-E5DC-4A87-8B62-953117AC65D4}" type="pres">
      <dgm:prSet presAssocID="{BEE86CB0-2CEB-40ED-8022-94FE6533B544}" presName="rootText1" presStyleLbl="node0" presStyleIdx="0" presStyleCnt="1" custScaleX="230145" custScaleY="110664" custLinFactNeighborX="522" custLinFactNeighborY="11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35C0A1-E9F7-4022-A22F-EC149806E600}" type="pres">
      <dgm:prSet presAssocID="{BEE86CB0-2CEB-40ED-8022-94FE6533B54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3DDFFF9-A930-481A-8130-8FB69717FCC5}" type="pres">
      <dgm:prSet presAssocID="{BEE86CB0-2CEB-40ED-8022-94FE6533B544}" presName="hierChild2" presStyleCnt="0"/>
      <dgm:spPr/>
    </dgm:pt>
    <dgm:pt modelId="{25AFE9BB-90EF-4219-A0D2-BE0349FE81EF}" type="pres">
      <dgm:prSet presAssocID="{47CFB4F9-8FA6-4295-88F0-317CA952981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0AA62FD-AF55-4B43-9E4F-417423278706}" type="pres">
      <dgm:prSet presAssocID="{12DA5732-B510-4E81-8120-673D6F960315}" presName="hierRoot2" presStyleCnt="0">
        <dgm:presLayoutVars>
          <dgm:hierBranch val="init"/>
        </dgm:presLayoutVars>
      </dgm:prSet>
      <dgm:spPr/>
    </dgm:pt>
    <dgm:pt modelId="{99BD85D7-8F28-48F3-B90B-43860C87FFDB}" type="pres">
      <dgm:prSet presAssocID="{12DA5732-B510-4E81-8120-673D6F960315}" presName="rootComposite" presStyleCnt="0"/>
      <dgm:spPr/>
    </dgm:pt>
    <dgm:pt modelId="{9964AE72-D3FE-4CFF-82D1-14BE2660F553}" type="pres">
      <dgm:prSet presAssocID="{12DA5732-B510-4E81-8120-673D6F960315}" presName="rootText" presStyleLbl="node2" presStyleIdx="0" presStyleCnt="2" custScaleX="156305" custLinFactNeighborX="-33715" custLinFactNeighborY="-48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A927F4-3405-4A17-B113-BEBE28306B32}" type="pres">
      <dgm:prSet presAssocID="{12DA5732-B510-4E81-8120-673D6F96031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15202E7-C829-471E-B0B8-B82ECD1DE9F3}" type="pres">
      <dgm:prSet presAssocID="{12DA5732-B510-4E81-8120-673D6F960315}" presName="hierChild4" presStyleCnt="0"/>
      <dgm:spPr/>
    </dgm:pt>
    <dgm:pt modelId="{A1E4FED2-9F58-4B3D-A393-FA0D414B98C3}" type="pres">
      <dgm:prSet presAssocID="{1ACABF3B-C62C-497A-A120-001FD3FC9CD0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17D2163-2D56-47CE-80F1-806C5F92F807}" type="pres">
      <dgm:prSet presAssocID="{DDEE2A42-683D-4A7B-A159-D0142A62092F}" presName="hierRoot2" presStyleCnt="0">
        <dgm:presLayoutVars>
          <dgm:hierBranch/>
        </dgm:presLayoutVars>
      </dgm:prSet>
      <dgm:spPr/>
    </dgm:pt>
    <dgm:pt modelId="{5B3E4B22-24BC-4E94-B0A1-706FC7564EA4}" type="pres">
      <dgm:prSet presAssocID="{DDEE2A42-683D-4A7B-A159-D0142A62092F}" presName="rootComposite" presStyleCnt="0"/>
      <dgm:spPr/>
    </dgm:pt>
    <dgm:pt modelId="{B00C086E-8EE7-44FB-A166-7CD11705660C}" type="pres">
      <dgm:prSet presAssocID="{DDEE2A42-683D-4A7B-A159-D0142A62092F}" presName="rootText" presStyleLbl="node3" presStyleIdx="0" presStyleCnt="2" custScaleX="133100" custScaleY="90909" custLinFactNeighborX="-34165" custLinFactNeighborY="-6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41ADD-F946-4493-9A8A-4F885C1011B5}" type="pres">
      <dgm:prSet presAssocID="{DDEE2A42-683D-4A7B-A159-D0142A62092F}" presName="rootConnector" presStyleLbl="node3" presStyleIdx="0" presStyleCnt="2"/>
      <dgm:spPr/>
      <dgm:t>
        <a:bodyPr/>
        <a:lstStyle/>
        <a:p>
          <a:endParaRPr lang="es-ES"/>
        </a:p>
      </dgm:t>
    </dgm:pt>
    <dgm:pt modelId="{724F7D3B-7705-44A5-8F5B-0F3EFDA21218}" type="pres">
      <dgm:prSet presAssocID="{DDEE2A42-683D-4A7B-A159-D0142A62092F}" presName="hierChild4" presStyleCnt="0"/>
      <dgm:spPr/>
    </dgm:pt>
    <dgm:pt modelId="{48A849D0-D002-4FE4-AF39-A32C31E1A086}" type="pres">
      <dgm:prSet presAssocID="{1192819D-2292-41FD-8D5B-5CDE86700965}" presName="Name35" presStyleLbl="parChTrans1D4" presStyleIdx="0" presStyleCnt="5"/>
      <dgm:spPr/>
      <dgm:t>
        <a:bodyPr/>
        <a:lstStyle/>
        <a:p>
          <a:endParaRPr lang="es-ES"/>
        </a:p>
      </dgm:t>
    </dgm:pt>
    <dgm:pt modelId="{316B1CBC-E187-4FB6-B640-7EEA98E9FD5E}" type="pres">
      <dgm:prSet presAssocID="{195BE142-45F0-4FA9-80F6-034B91D1A205}" presName="hierRoot2" presStyleCnt="0">
        <dgm:presLayoutVars>
          <dgm:hierBranch/>
        </dgm:presLayoutVars>
      </dgm:prSet>
      <dgm:spPr/>
    </dgm:pt>
    <dgm:pt modelId="{AC0AA10F-4242-42CF-AB30-6D6FE9D19AB3}" type="pres">
      <dgm:prSet presAssocID="{195BE142-45F0-4FA9-80F6-034B91D1A205}" presName="rootComposite" presStyleCnt="0"/>
      <dgm:spPr/>
    </dgm:pt>
    <dgm:pt modelId="{4A9CF71C-7DAC-4C0F-BC06-87F900800FD2}" type="pres">
      <dgm:prSet presAssocID="{195BE142-45F0-4FA9-80F6-034B91D1A205}" presName="rootText" presStyleLbl="node4" presStyleIdx="0" presStyleCnt="2" custLinFactNeighborX="-35009" custLinFactNeighborY="-51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A9DC62-E1DD-4FC2-B6C7-82D69F1FFA75}" type="pres">
      <dgm:prSet presAssocID="{195BE142-45F0-4FA9-80F6-034B91D1A205}" presName="rootConnector" presStyleLbl="node4" presStyleIdx="0" presStyleCnt="2"/>
      <dgm:spPr/>
      <dgm:t>
        <a:bodyPr/>
        <a:lstStyle/>
        <a:p>
          <a:endParaRPr lang="es-ES"/>
        </a:p>
      </dgm:t>
    </dgm:pt>
    <dgm:pt modelId="{3A0461C4-9D20-42FA-8E09-8F399882C433}" type="pres">
      <dgm:prSet presAssocID="{195BE142-45F0-4FA9-80F6-034B91D1A205}" presName="hierChild4" presStyleCnt="0"/>
      <dgm:spPr/>
    </dgm:pt>
    <dgm:pt modelId="{8E71A2B8-6CD9-4B4C-9437-FB2C8C2F93C1}" type="pres">
      <dgm:prSet presAssocID="{195BE142-45F0-4FA9-80F6-034B91D1A205}" presName="hierChild5" presStyleCnt="0"/>
      <dgm:spPr/>
    </dgm:pt>
    <dgm:pt modelId="{7E7CB5DE-AA2D-4D9E-97FC-D8A4E71DD8F4}" type="pres">
      <dgm:prSet presAssocID="{88D45065-15FA-4D96-8258-89E99FD9A2DE}" presName="Name35" presStyleLbl="parChTrans1D4" presStyleIdx="1" presStyleCnt="5"/>
      <dgm:spPr/>
      <dgm:t>
        <a:bodyPr/>
        <a:lstStyle/>
        <a:p>
          <a:endParaRPr lang="es-ES"/>
        </a:p>
      </dgm:t>
    </dgm:pt>
    <dgm:pt modelId="{98DF1462-0EC7-4C5A-BF4E-0D305CCA4526}" type="pres">
      <dgm:prSet presAssocID="{D4B5125A-D7EF-494F-AB84-46B780FA8023}" presName="hierRoot2" presStyleCnt="0">
        <dgm:presLayoutVars>
          <dgm:hierBranch/>
        </dgm:presLayoutVars>
      </dgm:prSet>
      <dgm:spPr/>
    </dgm:pt>
    <dgm:pt modelId="{44A217D5-339C-40E6-9E9A-FF0844239DEE}" type="pres">
      <dgm:prSet presAssocID="{D4B5125A-D7EF-494F-AB84-46B780FA8023}" presName="rootComposite" presStyleCnt="0"/>
      <dgm:spPr/>
    </dgm:pt>
    <dgm:pt modelId="{3405D3EF-B0BD-434B-B04F-300E6C2DD13F}" type="pres">
      <dgm:prSet presAssocID="{D4B5125A-D7EF-494F-AB84-46B780FA8023}" presName="rootText" presStyleLbl="node4" presStyleIdx="1" presStyleCnt="2" custLinFactNeighborX="-35009" custLinFactNeighborY="-51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83D4ED-7F05-4E33-9D83-682B439F5E2C}" type="pres">
      <dgm:prSet presAssocID="{D4B5125A-D7EF-494F-AB84-46B780FA8023}" presName="rootConnector" presStyleLbl="node4" presStyleIdx="1" presStyleCnt="2"/>
      <dgm:spPr/>
      <dgm:t>
        <a:bodyPr/>
        <a:lstStyle/>
        <a:p>
          <a:endParaRPr lang="es-ES"/>
        </a:p>
      </dgm:t>
    </dgm:pt>
    <dgm:pt modelId="{EDD86CF3-3AF1-4EB8-BA0E-0B4004A18FC6}" type="pres">
      <dgm:prSet presAssocID="{D4B5125A-D7EF-494F-AB84-46B780FA8023}" presName="hierChild4" presStyleCnt="0"/>
      <dgm:spPr/>
    </dgm:pt>
    <dgm:pt modelId="{0D2136DB-9CF9-4689-8142-DAD8B6D4D9A9}" type="pres">
      <dgm:prSet presAssocID="{D4B5125A-D7EF-494F-AB84-46B780FA8023}" presName="hierChild5" presStyleCnt="0"/>
      <dgm:spPr/>
    </dgm:pt>
    <dgm:pt modelId="{09391241-378A-49A7-BEAB-7C947536C50B}" type="pres">
      <dgm:prSet presAssocID="{DDEE2A42-683D-4A7B-A159-D0142A62092F}" presName="hierChild5" presStyleCnt="0"/>
      <dgm:spPr/>
    </dgm:pt>
    <dgm:pt modelId="{1048FB8D-5581-4CF3-BFAA-4E5842E458CC}" type="pres">
      <dgm:prSet presAssocID="{12DA5732-B510-4E81-8120-673D6F960315}" presName="hierChild5" presStyleCnt="0"/>
      <dgm:spPr/>
    </dgm:pt>
    <dgm:pt modelId="{15786F6E-095B-4381-9F72-0E9964EE6AD9}" type="pres">
      <dgm:prSet presAssocID="{CF692FA6-5743-4942-9633-9DBFB1F4254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E6FD1F4-03D9-4FF9-857A-003CDA2E6EC9}" type="pres">
      <dgm:prSet presAssocID="{56133C8A-3C5A-4E49-9060-12C33474FA31}" presName="hierRoot2" presStyleCnt="0">
        <dgm:presLayoutVars>
          <dgm:hierBranch/>
        </dgm:presLayoutVars>
      </dgm:prSet>
      <dgm:spPr/>
    </dgm:pt>
    <dgm:pt modelId="{F3FFC87D-B00A-4C2C-86BC-28CDB7A54B4B}" type="pres">
      <dgm:prSet presAssocID="{56133C8A-3C5A-4E49-9060-12C33474FA31}" presName="rootComposite" presStyleCnt="0"/>
      <dgm:spPr/>
    </dgm:pt>
    <dgm:pt modelId="{7E269E98-0CD6-4250-880E-24951B70636F}" type="pres">
      <dgm:prSet presAssocID="{56133C8A-3C5A-4E49-9060-12C33474FA31}" presName="rootText" presStyleLbl="node2" presStyleIdx="1" presStyleCnt="2" custScaleX="155123" custLinFactNeighborX="34347" custLinFactNeighborY="-48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6FE343-73DE-4B3D-8177-8E389155763D}" type="pres">
      <dgm:prSet presAssocID="{56133C8A-3C5A-4E49-9060-12C33474FA31}" presName="rootConnector" presStyleLbl="node2" presStyleIdx="1" presStyleCnt="2"/>
      <dgm:spPr/>
      <dgm:t>
        <a:bodyPr/>
        <a:lstStyle/>
        <a:p>
          <a:endParaRPr lang="es-ES"/>
        </a:p>
      </dgm:t>
    </dgm:pt>
    <dgm:pt modelId="{2EC647C6-A9B9-442C-8093-E98AFF4CAAB2}" type="pres">
      <dgm:prSet presAssocID="{56133C8A-3C5A-4E49-9060-12C33474FA31}" presName="hierChild4" presStyleCnt="0"/>
      <dgm:spPr/>
    </dgm:pt>
    <dgm:pt modelId="{CAEBB3B5-252F-4A75-9881-C00A9777B604}" type="pres">
      <dgm:prSet presAssocID="{AF6DD185-A32F-4335-847B-CF85D33847D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15401083-04AE-4727-B91B-4919719815B7}" type="pres">
      <dgm:prSet presAssocID="{8E13FE8E-A49C-4653-AC10-BA14E66B052B}" presName="hierRoot2" presStyleCnt="0">
        <dgm:presLayoutVars>
          <dgm:hierBranch val="init"/>
        </dgm:presLayoutVars>
      </dgm:prSet>
      <dgm:spPr/>
    </dgm:pt>
    <dgm:pt modelId="{768F34E7-798A-4FF8-A76F-9F97C870CCFB}" type="pres">
      <dgm:prSet presAssocID="{8E13FE8E-A49C-4653-AC10-BA14E66B052B}" presName="rootComposite" presStyleCnt="0"/>
      <dgm:spPr/>
    </dgm:pt>
    <dgm:pt modelId="{B62BB8F5-CB3B-4E01-A7BF-23A2A3BD8DA9}" type="pres">
      <dgm:prSet presAssocID="{8E13FE8E-A49C-4653-AC10-BA14E66B052B}" presName="rootText" presStyleLbl="node3" presStyleIdx="1" presStyleCnt="2" custScaleX="155908" custScaleY="82645" custLinFactY="-12626" custLinFactNeighborX="3434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9F0E55-80C4-4339-AEB5-21FEA52CB8C2}" type="pres">
      <dgm:prSet presAssocID="{8E13FE8E-A49C-4653-AC10-BA14E66B052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E7254D3-5B9E-4FB4-AFC8-B0E8E0CD265A}" type="pres">
      <dgm:prSet presAssocID="{8E13FE8E-A49C-4653-AC10-BA14E66B052B}" presName="hierChild4" presStyleCnt="0"/>
      <dgm:spPr/>
    </dgm:pt>
    <dgm:pt modelId="{B2738FCA-BE17-43E3-8B79-561FBF5FB3D1}" type="pres">
      <dgm:prSet presAssocID="{8E13FE8E-A49C-4653-AC10-BA14E66B052B}" presName="hierChild5" presStyleCnt="0"/>
      <dgm:spPr/>
    </dgm:pt>
    <dgm:pt modelId="{DF3EBF69-5E1B-4B09-9360-C565B3650CCD}" type="pres">
      <dgm:prSet presAssocID="{F7EC7D4C-3315-4DF9-B08D-14F7D475CA9B}" presName="Name111" presStyleLbl="parChTrans1D4" presStyleIdx="2" presStyleCnt="5"/>
      <dgm:spPr/>
      <dgm:t>
        <a:bodyPr/>
        <a:lstStyle/>
        <a:p>
          <a:endParaRPr lang="es-ES"/>
        </a:p>
      </dgm:t>
    </dgm:pt>
    <dgm:pt modelId="{4464A9A4-C763-4A78-8ABF-6FB441AAF468}" type="pres">
      <dgm:prSet presAssocID="{2D095AE8-B65B-4915-B9DD-96D37E14DA67}" presName="hierRoot3" presStyleCnt="0">
        <dgm:presLayoutVars>
          <dgm:hierBranch val="init"/>
        </dgm:presLayoutVars>
      </dgm:prSet>
      <dgm:spPr/>
    </dgm:pt>
    <dgm:pt modelId="{E53437DB-BF31-4BB2-8F11-692375380AD0}" type="pres">
      <dgm:prSet presAssocID="{2D095AE8-B65B-4915-B9DD-96D37E14DA67}" presName="rootComposite3" presStyleCnt="0"/>
      <dgm:spPr/>
    </dgm:pt>
    <dgm:pt modelId="{8E131FA5-9F4E-42A7-B102-52EC72081412}" type="pres">
      <dgm:prSet presAssocID="{2D095AE8-B65B-4915-B9DD-96D37E14DA67}" presName="rootText3" presStyleLbl="asst3" presStyleIdx="0" presStyleCnt="3" custLinFactNeighborX="34347" custLinFactNeighborY="-998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396E5E-06CE-4D53-B0CE-5A9341FCA0D8}" type="pres">
      <dgm:prSet presAssocID="{2D095AE8-B65B-4915-B9DD-96D37E14DA67}" presName="rootConnector3" presStyleLbl="asst3" presStyleIdx="0" presStyleCnt="3"/>
      <dgm:spPr/>
      <dgm:t>
        <a:bodyPr/>
        <a:lstStyle/>
        <a:p>
          <a:endParaRPr lang="es-ES"/>
        </a:p>
      </dgm:t>
    </dgm:pt>
    <dgm:pt modelId="{8647BB93-68E5-48C9-8E14-120223ACAED2}" type="pres">
      <dgm:prSet presAssocID="{2D095AE8-B65B-4915-B9DD-96D37E14DA67}" presName="hierChild6" presStyleCnt="0"/>
      <dgm:spPr/>
    </dgm:pt>
    <dgm:pt modelId="{8780DD7F-383F-4D96-BD22-E14E0D041E5B}" type="pres">
      <dgm:prSet presAssocID="{2D095AE8-B65B-4915-B9DD-96D37E14DA67}" presName="hierChild7" presStyleCnt="0"/>
      <dgm:spPr/>
    </dgm:pt>
    <dgm:pt modelId="{DE18FCE3-303B-4F68-BAD3-F5A0B58872D5}" type="pres">
      <dgm:prSet presAssocID="{658CC133-8A57-43E9-9F90-3F4211FCE27F}" presName="Name111" presStyleLbl="parChTrans1D4" presStyleIdx="3" presStyleCnt="5"/>
      <dgm:spPr/>
      <dgm:t>
        <a:bodyPr/>
        <a:lstStyle/>
        <a:p>
          <a:endParaRPr lang="es-ES"/>
        </a:p>
      </dgm:t>
    </dgm:pt>
    <dgm:pt modelId="{7869EC7F-7DB4-459E-B803-9F792DD8EF8E}" type="pres">
      <dgm:prSet presAssocID="{344415A9-387F-43A0-A416-431E87E4A11B}" presName="hierRoot3" presStyleCnt="0">
        <dgm:presLayoutVars>
          <dgm:hierBranch val="init"/>
        </dgm:presLayoutVars>
      </dgm:prSet>
      <dgm:spPr/>
    </dgm:pt>
    <dgm:pt modelId="{48EDB6A6-17C5-40CC-85B3-6F2A96191980}" type="pres">
      <dgm:prSet presAssocID="{344415A9-387F-43A0-A416-431E87E4A11B}" presName="rootComposite3" presStyleCnt="0"/>
      <dgm:spPr/>
    </dgm:pt>
    <dgm:pt modelId="{37C29162-397A-45CB-BCF7-02F59533EB9A}" type="pres">
      <dgm:prSet presAssocID="{344415A9-387F-43A0-A416-431E87E4A11B}" presName="rootText3" presStyleLbl="asst3" presStyleIdx="1" presStyleCnt="3" custLinFactNeighborX="34347" custLinFactNeighborY="-998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1B61D7-090C-48FC-A056-8D5F72E11348}" type="pres">
      <dgm:prSet presAssocID="{344415A9-387F-43A0-A416-431E87E4A11B}" presName="rootConnector3" presStyleLbl="asst3" presStyleIdx="1" presStyleCnt="3"/>
      <dgm:spPr/>
      <dgm:t>
        <a:bodyPr/>
        <a:lstStyle/>
        <a:p>
          <a:endParaRPr lang="es-ES"/>
        </a:p>
      </dgm:t>
    </dgm:pt>
    <dgm:pt modelId="{F6386CAC-D4CC-444B-9B46-0C330262F4E4}" type="pres">
      <dgm:prSet presAssocID="{344415A9-387F-43A0-A416-431E87E4A11B}" presName="hierChild6" presStyleCnt="0"/>
      <dgm:spPr/>
    </dgm:pt>
    <dgm:pt modelId="{89D70026-2186-4027-9C66-09AA3D541D7E}" type="pres">
      <dgm:prSet presAssocID="{344415A9-387F-43A0-A416-431E87E4A11B}" presName="hierChild7" presStyleCnt="0"/>
      <dgm:spPr/>
    </dgm:pt>
    <dgm:pt modelId="{D743E322-2F13-4C85-A4D8-83E9A67201EB}" type="pres">
      <dgm:prSet presAssocID="{489158A2-1E40-4EE5-B7A9-B08B23E1BDBA}" presName="Name111" presStyleLbl="parChTrans1D4" presStyleIdx="4" presStyleCnt="5"/>
      <dgm:spPr/>
      <dgm:t>
        <a:bodyPr/>
        <a:lstStyle/>
        <a:p>
          <a:endParaRPr lang="es-ES"/>
        </a:p>
      </dgm:t>
    </dgm:pt>
    <dgm:pt modelId="{DD39FEC9-8B6C-4624-8A8D-33EE2D8BAAE8}" type="pres">
      <dgm:prSet presAssocID="{31750055-EE28-4138-A6F6-164A140E6F79}" presName="hierRoot3" presStyleCnt="0">
        <dgm:presLayoutVars>
          <dgm:hierBranch val="init"/>
        </dgm:presLayoutVars>
      </dgm:prSet>
      <dgm:spPr/>
    </dgm:pt>
    <dgm:pt modelId="{F568B3C8-BB55-48D2-BD11-D117BF34EBFA}" type="pres">
      <dgm:prSet presAssocID="{31750055-EE28-4138-A6F6-164A140E6F79}" presName="rootComposite3" presStyleCnt="0"/>
      <dgm:spPr/>
    </dgm:pt>
    <dgm:pt modelId="{7B9CB845-A53F-4607-8E3F-E93BEB98BD0B}" type="pres">
      <dgm:prSet presAssocID="{31750055-EE28-4138-A6F6-164A140E6F79}" presName="rootText3" presStyleLbl="asst3" presStyleIdx="2" presStyleCnt="3" custLinFactNeighborX="34347" custLinFactNeighborY="-998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618C4F-98D7-4847-AFC8-6008EBC65876}" type="pres">
      <dgm:prSet presAssocID="{31750055-EE28-4138-A6F6-164A140E6F79}" presName="rootConnector3" presStyleLbl="asst3" presStyleIdx="2" presStyleCnt="3"/>
      <dgm:spPr/>
      <dgm:t>
        <a:bodyPr/>
        <a:lstStyle/>
        <a:p>
          <a:endParaRPr lang="es-ES"/>
        </a:p>
      </dgm:t>
    </dgm:pt>
    <dgm:pt modelId="{96FB5868-9A71-4FFB-BD49-B3B0F910477F}" type="pres">
      <dgm:prSet presAssocID="{31750055-EE28-4138-A6F6-164A140E6F79}" presName="hierChild6" presStyleCnt="0"/>
      <dgm:spPr/>
    </dgm:pt>
    <dgm:pt modelId="{AE9BA9E8-4F64-4538-B263-6AF6CACC5C4D}" type="pres">
      <dgm:prSet presAssocID="{31750055-EE28-4138-A6F6-164A140E6F79}" presName="hierChild7" presStyleCnt="0"/>
      <dgm:spPr/>
    </dgm:pt>
    <dgm:pt modelId="{1C2E398B-EF9A-47CF-BCC9-5F7609301215}" type="pres">
      <dgm:prSet presAssocID="{56133C8A-3C5A-4E49-9060-12C33474FA31}" presName="hierChild5" presStyleCnt="0"/>
      <dgm:spPr/>
    </dgm:pt>
    <dgm:pt modelId="{5244278A-DD13-4828-B2C7-BDA36864CC40}" type="pres">
      <dgm:prSet presAssocID="{92584A13-68F2-4433-8D75-DABBC5FEB0A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4970E1A8-5333-4D39-B4B8-5E0718F70F99}" type="pres">
      <dgm:prSet presAssocID="{DC3D60B2-5DDA-4357-8FB0-1AAC020D6920}" presName="hierRoot3" presStyleCnt="0">
        <dgm:presLayoutVars>
          <dgm:hierBranch val="init"/>
        </dgm:presLayoutVars>
      </dgm:prSet>
      <dgm:spPr/>
    </dgm:pt>
    <dgm:pt modelId="{ED041125-6DED-4726-9C8B-11F1D9B83FCF}" type="pres">
      <dgm:prSet presAssocID="{DC3D60B2-5DDA-4357-8FB0-1AAC020D6920}" presName="rootComposite3" presStyleCnt="0"/>
      <dgm:spPr/>
    </dgm:pt>
    <dgm:pt modelId="{F27EA61C-DAEF-41D7-8322-468F1BFD64BE}" type="pres">
      <dgm:prSet presAssocID="{DC3D60B2-5DDA-4357-8FB0-1AAC020D6920}" presName="rootText3" presStyleLbl="asst2" presStyleIdx="0" presStyleCnt="1" custScaleX="129109" custScaleY="77526" custLinFactNeighborX="34347" custLinFactNeighborY="-80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791FF2-6749-45F3-903B-4B4986EFDC4D}" type="pres">
      <dgm:prSet presAssocID="{DC3D60B2-5DDA-4357-8FB0-1AAC020D6920}" presName="rootConnector3" presStyleLbl="asst2" presStyleIdx="0" presStyleCnt="1"/>
      <dgm:spPr/>
      <dgm:t>
        <a:bodyPr/>
        <a:lstStyle/>
        <a:p>
          <a:endParaRPr lang="es-ES"/>
        </a:p>
      </dgm:t>
    </dgm:pt>
    <dgm:pt modelId="{E79ECDBD-796B-4B43-926F-92FE49D8C444}" type="pres">
      <dgm:prSet presAssocID="{DC3D60B2-5DDA-4357-8FB0-1AAC020D6920}" presName="hierChild6" presStyleCnt="0"/>
      <dgm:spPr/>
    </dgm:pt>
    <dgm:pt modelId="{93CE6B13-28CA-4429-97E4-E7CAA68A676B}" type="pres">
      <dgm:prSet presAssocID="{DC3D60B2-5DDA-4357-8FB0-1AAC020D6920}" presName="hierChild7" presStyleCnt="0"/>
      <dgm:spPr/>
    </dgm:pt>
    <dgm:pt modelId="{C19C78C2-4A5D-498C-868A-478279DE370E}" type="pres">
      <dgm:prSet presAssocID="{BEE86CB0-2CEB-40ED-8022-94FE6533B544}" presName="hierChild3" presStyleCnt="0"/>
      <dgm:spPr/>
    </dgm:pt>
    <dgm:pt modelId="{8D990234-A1E8-4430-AC7D-A611C4A02430}" type="pres">
      <dgm:prSet presAssocID="{73995180-D51E-4998-96DE-B11938C71CE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741011D-4122-4530-9E3E-BEE354B09983}" type="pres">
      <dgm:prSet presAssocID="{81E7084C-998E-4F1F-BEC5-C19557C3E11F}" presName="hierRoot3" presStyleCnt="0">
        <dgm:presLayoutVars>
          <dgm:hierBranch val="init"/>
        </dgm:presLayoutVars>
      </dgm:prSet>
      <dgm:spPr/>
    </dgm:pt>
    <dgm:pt modelId="{18D2FD2E-6EB3-4B1F-AE63-060060527246}" type="pres">
      <dgm:prSet presAssocID="{81E7084C-998E-4F1F-BEC5-C19557C3E11F}" presName="rootComposite3" presStyleCnt="0"/>
      <dgm:spPr/>
    </dgm:pt>
    <dgm:pt modelId="{881E20A6-BB03-4510-80CF-66C4F40D5D93}" type="pres">
      <dgm:prSet presAssocID="{81E7084C-998E-4F1F-BEC5-C19557C3E11F}" presName="rootText3" presStyleLbl="asst1" presStyleIdx="0" presStyleCnt="1" custScaleX="140087" custScaleY="80573" custLinFactNeighborX="-4445" custLinFactNeighborY="-2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CE5C50-471B-4C2F-A932-83DB9B52D131}" type="pres">
      <dgm:prSet presAssocID="{81E7084C-998E-4F1F-BEC5-C19557C3E11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CEB0B1E-54C9-40B2-B0B4-E73A59C1D387}" type="pres">
      <dgm:prSet presAssocID="{81E7084C-998E-4F1F-BEC5-C19557C3E11F}" presName="hierChild6" presStyleCnt="0"/>
      <dgm:spPr/>
    </dgm:pt>
    <dgm:pt modelId="{C3EA3F2C-4716-4A5D-95A9-56B0773E98CA}" type="pres">
      <dgm:prSet presAssocID="{81E7084C-998E-4F1F-BEC5-C19557C3E11F}" presName="hierChild7" presStyleCnt="0"/>
      <dgm:spPr/>
    </dgm:pt>
  </dgm:ptLst>
  <dgm:cxnLst>
    <dgm:cxn modelId="{92FE4012-472F-4CC8-8773-DBF5FED27339}" type="presOf" srcId="{8E13FE8E-A49C-4653-AC10-BA14E66B052B}" destId="{B62BB8F5-CB3B-4E01-A7BF-23A2A3BD8DA9}" srcOrd="0" destOrd="0" presId="urn:microsoft.com/office/officeart/2005/8/layout/orgChart1"/>
    <dgm:cxn modelId="{088694B9-F109-49D6-AA05-0FA3309CEE41}" type="presOf" srcId="{88D45065-15FA-4D96-8258-89E99FD9A2DE}" destId="{7E7CB5DE-AA2D-4D9E-97FC-D8A4E71DD8F4}" srcOrd="0" destOrd="0" presId="urn:microsoft.com/office/officeart/2005/8/layout/orgChart1"/>
    <dgm:cxn modelId="{1B1C1423-C8C9-4F39-9894-869B75CEF38A}" srcId="{12DA5732-B510-4E81-8120-673D6F960315}" destId="{DDEE2A42-683D-4A7B-A159-D0142A62092F}" srcOrd="0" destOrd="0" parTransId="{1ACABF3B-C62C-497A-A120-001FD3FC9CD0}" sibTransId="{ED182292-0BB9-4E3B-89A1-3020CB54EAEE}"/>
    <dgm:cxn modelId="{974D5918-B345-497D-93D4-E3B5FA676FE8}" type="presOf" srcId="{1192819D-2292-41FD-8D5B-5CDE86700965}" destId="{48A849D0-D002-4FE4-AF39-A32C31E1A086}" srcOrd="0" destOrd="0" presId="urn:microsoft.com/office/officeart/2005/8/layout/orgChart1"/>
    <dgm:cxn modelId="{7A79F70A-DCB0-4A63-86E1-98A98BD594FF}" type="presOf" srcId="{BEE86CB0-2CEB-40ED-8022-94FE6533B544}" destId="{E735C0A1-E9F7-4022-A22F-EC149806E600}" srcOrd="1" destOrd="0" presId="urn:microsoft.com/office/officeart/2005/8/layout/orgChart1"/>
    <dgm:cxn modelId="{920B09FA-044D-4AF8-90C5-5E08DD9F7638}" type="presOf" srcId="{81E7084C-998E-4F1F-BEC5-C19557C3E11F}" destId="{881E20A6-BB03-4510-80CF-66C4F40D5D93}" srcOrd="0" destOrd="0" presId="urn:microsoft.com/office/officeart/2005/8/layout/orgChart1"/>
    <dgm:cxn modelId="{0801DDC5-670F-4D62-9C12-B211771DF431}" srcId="{BEE86CB0-2CEB-40ED-8022-94FE6533B544}" destId="{81E7084C-998E-4F1F-BEC5-C19557C3E11F}" srcOrd="0" destOrd="0" parTransId="{73995180-D51E-4998-96DE-B11938C71CE3}" sibTransId="{2B4022E1-8C61-4636-B093-FA4F33374247}"/>
    <dgm:cxn modelId="{5695409D-EA0F-4840-9AE0-6F6B86263699}" srcId="{8E13FE8E-A49C-4653-AC10-BA14E66B052B}" destId="{344415A9-387F-43A0-A416-431E87E4A11B}" srcOrd="1" destOrd="0" parTransId="{658CC133-8A57-43E9-9F90-3F4211FCE27F}" sibTransId="{872F7E82-779C-433C-B1C7-9A80CD1872EA}"/>
    <dgm:cxn modelId="{6206DE3D-3793-45BE-9FD5-A7F34D301C5A}" type="presOf" srcId="{CF692FA6-5743-4942-9633-9DBFB1F42543}" destId="{15786F6E-095B-4381-9F72-0E9964EE6AD9}" srcOrd="0" destOrd="0" presId="urn:microsoft.com/office/officeart/2005/8/layout/orgChart1"/>
    <dgm:cxn modelId="{0FE4BC52-AAC4-4F92-8075-0140B776A228}" type="presOf" srcId="{F7EC7D4C-3315-4DF9-B08D-14F7D475CA9B}" destId="{DF3EBF69-5E1B-4B09-9360-C565B3650CCD}" srcOrd="0" destOrd="0" presId="urn:microsoft.com/office/officeart/2005/8/layout/orgChart1"/>
    <dgm:cxn modelId="{789034BA-2393-4746-B5AB-ABB462E39ECC}" type="presOf" srcId="{2D095AE8-B65B-4915-B9DD-96D37E14DA67}" destId="{FC396E5E-06CE-4D53-B0CE-5A9341FCA0D8}" srcOrd="1" destOrd="0" presId="urn:microsoft.com/office/officeart/2005/8/layout/orgChart1"/>
    <dgm:cxn modelId="{74F6E2DC-642A-4F87-A4A3-D4652887DADD}" type="presOf" srcId="{56133C8A-3C5A-4E49-9060-12C33474FA31}" destId="{066FE343-73DE-4B3D-8177-8E389155763D}" srcOrd="1" destOrd="0" presId="urn:microsoft.com/office/officeart/2005/8/layout/orgChart1"/>
    <dgm:cxn modelId="{5D8C2BA7-A992-4E4B-97A1-1C9ABD1EA87B}" type="presOf" srcId="{DC3D60B2-5DDA-4357-8FB0-1AAC020D6920}" destId="{F27EA61C-DAEF-41D7-8322-468F1BFD64BE}" srcOrd="0" destOrd="0" presId="urn:microsoft.com/office/officeart/2005/8/layout/orgChart1"/>
    <dgm:cxn modelId="{12D2DC40-071C-43D6-AA88-FACEF8415990}" type="presOf" srcId="{8E13FE8E-A49C-4653-AC10-BA14E66B052B}" destId="{B49F0E55-80C4-4339-AEB5-21FEA52CB8C2}" srcOrd="1" destOrd="0" presId="urn:microsoft.com/office/officeart/2005/8/layout/orgChart1"/>
    <dgm:cxn modelId="{95B5710C-D9C6-4B25-A592-97AECF142A6C}" type="presOf" srcId="{81E7084C-998E-4F1F-BEC5-C19557C3E11F}" destId="{42CE5C50-471B-4C2F-A932-83DB9B52D131}" srcOrd="1" destOrd="0" presId="urn:microsoft.com/office/officeart/2005/8/layout/orgChart1"/>
    <dgm:cxn modelId="{87E9EF26-D120-4D18-8542-29695C30E93A}" type="presOf" srcId="{195BE142-45F0-4FA9-80F6-034B91D1A205}" destId="{4A9CF71C-7DAC-4C0F-BC06-87F900800FD2}" srcOrd="0" destOrd="0" presId="urn:microsoft.com/office/officeart/2005/8/layout/orgChart1"/>
    <dgm:cxn modelId="{9E07FB8B-52D3-49E1-9BE6-B6EC71E6482D}" type="presOf" srcId="{489158A2-1E40-4EE5-B7A9-B08B23E1BDBA}" destId="{D743E322-2F13-4C85-A4D8-83E9A67201EB}" srcOrd="0" destOrd="0" presId="urn:microsoft.com/office/officeart/2005/8/layout/orgChart1"/>
    <dgm:cxn modelId="{BC277A48-07F5-4ED8-BB03-84C412FA4B16}" type="presOf" srcId="{12DA5732-B510-4E81-8120-673D6F960315}" destId="{C2A927F4-3405-4A17-B113-BEBE28306B32}" srcOrd="1" destOrd="0" presId="urn:microsoft.com/office/officeart/2005/8/layout/orgChart1"/>
    <dgm:cxn modelId="{E6A37C9F-BADA-4868-BC32-D6D08DCA43EF}" type="presOf" srcId="{AF6DD185-A32F-4335-847B-CF85D33847DF}" destId="{CAEBB3B5-252F-4A75-9881-C00A9777B604}" srcOrd="0" destOrd="0" presId="urn:microsoft.com/office/officeart/2005/8/layout/orgChart1"/>
    <dgm:cxn modelId="{6FB469EA-77EB-48BD-A39C-08BDC8325B0D}" type="presOf" srcId="{73995180-D51E-4998-96DE-B11938C71CE3}" destId="{8D990234-A1E8-4430-AC7D-A611C4A02430}" srcOrd="0" destOrd="0" presId="urn:microsoft.com/office/officeart/2005/8/layout/orgChart1"/>
    <dgm:cxn modelId="{0F77AF2D-A6A6-4E5D-944C-7BC9D6AEC191}" type="presOf" srcId="{D4B5125A-D7EF-494F-AB84-46B780FA8023}" destId="{3405D3EF-B0BD-434B-B04F-300E6C2DD13F}" srcOrd="0" destOrd="0" presId="urn:microsoft.com/office/officeart/2005/8/layout/orgChart1"/>
    <dgm:cxn modelId="{20310157-5D4C-489B-BE56-527C0EB21BE7}" type="presOf" srcId="{1ACABF3B-C62C-497A-A120-001FD3FC9CD0}" destId="{A1E4FED2-9F58-4B3D-A393-FA0D414B98C3}" srcOrd="0" destOrd="0" presId="urn:microsoft.com/office/officeart/2005/8/layout/orgChart1"/>
    <dgm:cxn modelId="{38549870-1718-4320-B4C1-C8474E3EED3E}" srcId="{DDEE2A42-683D-4A7B-A159-D0142A62092F}" destId="{195BE142-45F0-4FA9-80F6-034B91D1A205}" srcOrd="0" destOrd="0" parTransId="{1192819D-2292-41FD-8D5B-5CDE86700965}" sibTransId="{721971D2-9D89-45A4-A500-BDC7720E15AB}"/>
    <dgm:cxn modelId="{6A810874-6370-49A5-A4E3-AA1BA8DB2DDE}" srcId="{8E13FE8E-A49C-4653-AC10-BA14E66B052B}" destId="{2D095AE8-B65B-4915-B9DD-96D37E14DA67}" srcOrd="0" destOrd="0" parTransId="{F7EC7D4C-3315-4DF9-B08D-14F7D475CA9B}" sibTransId="{ABC3F191-9FCF-4A47-931C-5E66A70AFBDA}"/>
    <dgm:cxn modelId="{8AA1FFA4-5AFD-4695-A1A3-E2D4A1EB3859}" srcId="{56133C8A-3C5A-4E49-9060-12C33474FA31}" destId="{DC3D60B2-5DDA-4357-8FB0-1AAC020D6920}" srcOrd="0" destOrd="0" parTransId="{92584A13-68F2-4433-8D75-DABBC5FEB0A9}" sibTransId="{B8A73B73-8534-44F8-9F17-0D7C724F74CD}"/>
    <dgm:cxn modelId="{9DDDFC91-2388-4A3F-B855-BA5A61B26536}" type="presOf" srcId="{56133C8A-3C5A-4E49-9060-12C33474FA31}" destId="{7E269E98-0CD6-4250-880E-24951B70636F}" srcOrd="0" destOrd="0" presId="urn:microsoft.com/office/officeart/2005/8/layout/orgChart1"/>
    <dgm:cxn modelId="{270C2D7B-B254-49B3-B8D2-BA1129EBD7F7}" type="presOf" srcId="{195BE142-45F0-4FA9-80F6-034B91D1A205}" destId="{2EA9DC62-E1DD-4FC2-B6C7-82D69F1FFA75}" srcOrd="1" destOrd="0" presId="urn:microsoft.com/office/officeart/2005/8/layout/orgChart1"/>
    <dgm:cxn modelId="{20A43925-1B6A-45D1-A302-5C1C421C44E5}" type="presOf" srcId="{344415A9-387F-43A0-A416-431E87E4A11B}" destId="{491B61D7-090C-48FC-A056-8D5F72E11348}" srcOrd="1" destOrd="0" presId="urn:microsoft.com/office/officeart/2005/8/layout/orgChart1"/>
    <dgm:cxn modelId="{09D8D2B2-21A2-4F08-A156-9F1DA38B0D70}" srcId="{BEE86CB0-2CEB-40ED-8022-94FE6533B544}" destId="{56133C8A-3C5A-4E49-9060-12C33474FA31}" srcOrd="2" destOrd="0" parTransId="{CF692FA6-5743-4942-9633-9DBFB1F42543}" sibTransId="{30908123-ACB8-4832-A113-D391750F4D1D}"/>
    <dgm:cxn modelId="{F8B54822-F282-4816-93C4-A85CB3E132C9}" type="presOf" srcId="{85FF3777-3733-4AB0-929E-C3D7761A3B09}" destId="{0F6F9443-4BFC-4721-8D46-004A0FEE7473}" srcOrd="0" destOrd="0" presId="urn:microsoft.com/office/officeart/2005/8/layout/orgChart1"/>
    <dgm:cxn modelId="{C43DAD89-3B87-4F39-A780-49A5E87D525E}" type="presOf" srcId="{344415A9-387F-43A0-A416-431E87E4A11B}" destId="{37C29162-397A-45CB-BCF7-02F59533EB9A}" srcOrd="0" destOrd="0" presId="urn:microsoft.com/office/officeart/2005/8/layout/orgChart1"/>
    <dgm:cxn modelId="{D008B9EF-699A-4AD8-8E9E-F555D7C50688}" srcId="{8E13FE8E-A49C-4653-AC10-BA14E66B052B}" destId="{31750055-EE28-4138-A6F6-164A140E6F79}" srcOrd="2" destOrd="0" parTransId="{489158A2-1E40-4EE5-B7A9-B08B23E1BDBA}" sibTransId="{BE712EC8-3DC6-4621-87E3-9CFC7A067939}"/>
    <dgm:cxn modelId="{37901011-8A50-476F-BC61-DA8F0A1144A4}" srcId="{85FF3777-3733-4AB0-929E-C3D7761A3B09}" destId="{BEE86CB0-2CEB-40ED-8022-94FE6533B544}" srcOrd="0" destOrd="0" parTransId="{9FB996C9-D02E-4E31-8A3D-D21E649EE286}" sibTransId="{EC7865E7-C373-4053-923E-9E598F2B3003}"/>
    <dgm:cxn modelId="{F5CAA7A8-BB8C-4F29-928F-494FD99619A6}" type="presOf" srcId="{BEE86CB0-2CEB-40ED-8022-94FE6533B544}" destId="{26645E6E-E5DC-4A87-8B62-953117AC65D4}" srcOrd="0" destOrd="0" presId="urn:microsoft.com/office/officeart/2005/8/layout/orgChart1"/>
    <dgm:cxn modelId="{F2D64079-6A4F-46CD-A77B-4AA8B6CFA71C}" type="presOf" srcId="{31750055-EE28-4138-A6F6-164A140E6F79}" destId="{7B9CB845-A53F-4607-8E3F-E93BEB98BD0B}" srcOrd="0" destOrd="0" presId="urn:microsoft.com/office/officeart/2005/8/layout/orgChart1"/>
    <dgm:cxn modelId="{37E41EC9-AF7C-457A-9F6D-0F84616578E3}" srcId="{BEE86CB0-2CEB-40ED-8022-94FE6533B544}" destId="{12DA5732-B510-4E81-8120-673D6F960315}" srcOrd="1" destOrd="0" parTransId="{47CFB4F9-8FA6-4295-88F0-317CA952981F}" sibTransId="{452A0146-38CD-4771-B3FC-CFA42018D8BF}"/>
    <dgm:cxn modelId="{1284F71C-C7B7-47E5-8BE7-9979397AF7CD}" type="presOf" srcId="{47CFB4F9-8FA6-4295-88F0-317CA952981F}" destId="{25AFE9BB-90EF-4219-A0D2-BE0349FE81EF}" srcOrd="0" destOrd="0" presId="urn:microsoft.com/office/officeart/2005/8/layout/orgChart1"/>
    <dgm:cxn modelId="{30456AD0-43F6-4232-94C1-2110095C322E}" type="presOf" srcId="{DC3D60B2-5DDA-4357-8FB0-1AAC020D6920}" destId="{61791FF2-6749-45F3-903B-4B4986EFDC4D}" srcOrd="1" destOrd="0" presId="urn:microsoft.com/office/officeart/2005/8/layout/orgChart1"/>
    <dgm:cxn modelId="{704BB5B0-7543-4A36-B85D-21C1784DC707}" type="presOf" srcId="{658CC133-8A57-43E9-9F90-3F4211FCE27F}" destId="{DE18FCE3-303B-4F68-BAD3-F5A0B58872D5}" srcOrd="0" destOrd="0" presId="urn:microsoft.com/office/officeart/2005/8/layout/orgChart1"/>
    <dgm:cxn modelId="{A6EC865D-38CD-4AB3-9E3D-32389C6115E1}" type="presOf" srcId="{12DA5732-B510-4E81-8120-673D6F960315}" destId="{9964AE72-D3FE-4CFF-82D1-14BE2660F553}" srcOrd="0" destOrd="0" presId="urn:microsoft.com/office/officeart/2005/8/layout/orgChart1"/>
    <dgm:cxn modelId="{081BCC4A-3418-4EAC-B7DF-FE37A17C35B7}" type="presOf" srcId="{DDEE2A42-683D-4A7B-A159-D0142A62092F}" destId="{EC941ADD-F946-4493-9A8A-4F885C1011B5}" srcOrd="1" destOrd="0" presId="urn:microsoft.com/office/officeart/2005/8/layout/orgChart1"/>
    <dgm:cxn modelId="{7EA58ADC-5976-4622-9771-314050A38F43}" srcId="{DDEE2A42-683D-4A7B-A159-D0142A62092F}" destId="{D4B5125A-D7EF-494F-AB84-46B780FA8023}" srcOrd="1" destOrd="0" parTransId="{88D45065-15FA-4D96-8258-89E99FD9A2DE}" sibTransId="{754770A3-DDB0-492F-AD6E-AD772048D981}"/>
    <dgm:cxn modelId="{75789F95-A035-4E9F-8479-760206891C85}" type="presOf" srcId="{DDEE2A42-683D-4A7B-A159-D0142A62092F}" destId="{B00C086E-8EE7-44FB-A166-7CD11705660C}" srcOrd="0" destOrd="0" presId="urn:microsoft.com/office/officeart/2005/8/layout/orgChart1"/>
    <dgm:cxn modelId="{7E1A127C-12C6-41A0-A38D-3D5BAB8E1BEC}" type="presOf" srcId="{31750055-EE28-4138-A6F6-164A140E6F79}" destId="{87618C4F-98D7-4847-AFC8-6008EBC65876}" srcOrd="1" destOrd="0" presId="urn:microsoft.com/office/officeart/2005/8/layout/orgChart1"/>
    <dgm:cxn modelId="{907F6BF3-1FD7-448C-BE0B-8132EE882303}" type="presOf" srcId="{D4B5125A-D7EF-494F-AB84-46B780FA8023}" destId="{EF83D4ED-7F05-4E33-9D83-682B439F5E2C}" srcOrd="1" destOrd="0" presId="urn:microsoft.com/office/officeart/2005/8/layout/orgChart1"/>
    <dgm:cxn modelId="{C9363618-9934-49C9-843A-ABCFC2FDBCE6}" srcId="{56133C8A-3C5A-4E49-9060-12C33474FA31}" destId="{8E13FE8E-A49C-4653-AC10-BA14E66B052B}" srcOrd="1" destOrd="0" parTransId="{AF6DD185-A32F-4335-847B-CF85D33847DF}" sibTransId="{E4C13794-3817-4BA0-ABB2-8D724DFB6258}"/>
    <dgm:cxn modelId="{F48187A0-161D-4AD0-A7CA-2B9E67FF45B0}" type="presOf" srcId="{2D095AE8-B65B-4915-B9DD-96D37E14DA67}" destId="{8E131FA5-9F4E-42A7-B102-52EC72081412}" srcOrd="0" destOrd="0" presId="urn:microsoft.com/office/officeart/2005/8/layout/orgChart1"/>
    <dgm:cxn modelId="{2DB20428-EB7D-4110-A52F-370A1210DEBB}" type="presOf" srcId="{92584A13-68F2-4433-8D75-DABBC5FEB0A9}" destId="{5244278A-DD13-4828-B2C7-BDA36864CC40}" srcOrd="0" destOrd="0" presId="urn:microsoft.com/office/officeart/2005/8/layout/orgChart1"/>
    <dgm:cxn modelId="{A486F176-1636-4F0D-BBEC-6A44ACCB82C8}" type="presParOf" srcId="{0F6F9443-4BFC-4721-8D46-004A0FEE7473}" destId="{8416C2CA-3A3F-48FC-8BC3-45ABE04EE4A2}" srcOrd="0" destOrd="0" presId="urn:microsoft.com/office/officeart/2005/8/layout/orgChart1"/>
    <dgm:cxn modelId="{E684B180-C35A-4DAD-B567-10EB67AC972F}" type="presParOf" srcId="{8416C2CA-3A3F-48FC-8BC3-45ABE04EE4A2}" destId="{C52E7CDA-3C17-45B6-9618-534FB3BAD7C7}" srcOrd="0" destOrd="0" presId="urn:microsoft.com/office/officeart/2005/8/layout/orgChart1"/>
    <dgm:cxn modelId="{709D6F7A-37D5-432F-8E27-9E517416C1B1}" type="presParOf" srcId="{C52E7CDA-3C17-45B6-9618-534FB3BAD7C7}" destId="{26645E6E-E5DC-4A87-8B62-953117AC65D4}" srcOrd="0" destOrd="0" presId="urn:microsoft.com/office/officeart/2005/8/layout/orgChart1"/>
    <dgm:cxn modelId="{7F35D1D1-BF41-4200-94B6-01E841AB365B}" type="presParOf" srcId="{C52E7CDA-3C17-45B6-9618-534FB3BAD7C7}" destId="{E735C0A1-E9F7-4022-A22F-EC149806E600}" srcOrd="1" destOrd="0" presId="urn:microsoft.com/office/officeart/2005/8/layout/orgChart1"/>
    <dgm:cxn modelId="{1904CA15-C66A-4DC3-8BD9-9A08D73061A9}" type="presParOf" srcId="{8416C2CA-3A3F-48FC-8BC3-45ABE04EE4A2}" destId="{D3DDFFF9-A930-481A-8130-8FB69717FCC5}" srcOrd="1" destOrd="0" presId="urn:microsoft.com/office/officeart/2005/8/layout/orgChart1"/>
    <dgm:cxn modelId="{E086C999-BA93-4D64-AEE6-ACA5D9A9BF51}" type="presParOf" srcId="{D3DDFFF9-A930-481A-8130-8FB69717FCC5}" destId="{25AFE9BB-90EF-4219-A0D2-BE0349FE81EF}" srcOrd="0" destOrd="0" presId="urn:microsoft.com/office/officeart/2005/8/layout/orgChart1"/>
    <dgm:cxn modelId="{DDF08A41-58CC-4CFB-AA96-EE2570638295}" type="presParOf" srcId="{D3DDFFF9-A930-481A-8130-8FB69717FCC5}" destId="{30AA62FD-AF55-4B43-9E4F-417423278706}" srcOrd="1" destOrd="0" presId="urn:microsoft.com/office/officeart/2005/8/layout/orgChart1"/>
    <dgm:cxn modelId="{DB721510-9D47-4FB3-874F-8D930EB73147}" type="presParOf" srcId="{30AA62FD-AF55-4B43-9E4F-417423278706}" destId="{99BD85D7-8F28-48F3-B90B-43860C87FFDB}" srcOrd="0" destOrd="0" presId="urn:microsoft.com/office/officeart/2005/8/layout/orgChart1"/>
    <dgm:cxn modelId="{1F52B8B8-2A5E-4E4A-A3B3-55D36998ECF6}" type="presParOf" srcId="{99BD85D7-8F28-48F3-B90B-43860C87FFDB}" destId="{9964AE72-D3FE-4CFF-82D1-14BE2660F553}" srcOrd="0" destOrd="0" presId="urn:microsoft.com/office/officeart/2005/8/layout/orgChart1"/>
    <dgm:cxn modelId="{EEE28F75-5801-42BD-817D-454322F06226}" type="presParOf" srcId="{99BD85D7-8F28-48F3-B90B-43860C87FFDB}" destId="{C2A927F4-3405-4A17-B113-BEBE28306B32}" srcOrd="1" destOrd="0" presId="urn:microsoft.com/office/officeart/2005/8/layout/orgChart1"/>
    <dgm:cxn modelId="{01582315-9F35-45AA-A40A-5264DBC501E7}" type="presParOf" srcId="{30AA62FD-AF55-4B43-9E4F-417423278706}" destId="{415202E7-C829-471E-B0B8-B82ECD1DE9F3}" srcOrd="1" destOrd="0" presId="urn:microsoft.com/office/officeart/2005/8/layout/orgChart1"/>
    <dgm:cxn modelId="{F578B488-929A-4FCA-8EFF-78FA0A8EE2FB}" type="presParOf" srcId="{415202E7-C829-471E-B0B8-B82ECD1DE9F3}" destId="{A1E4FED2-9F58-4B3D-A393-FA0D414B98C3}" srcOrd="0" destOrd="0" presId="urn:microsoft.com/office/officeart/2005/8/layout/orgChart1"/>
    <dgm:cxn modelId="{D567F896-E86A-46DE-8B29-14BD61289BA9}" type="presParOf" srcId="{415202E7-C829-471E-B0B8-B82ECD1DE9F3}" destId="{117D2163-2D56-47CE-80F1-806C5F92F807}" srcOrd="1" destOrd="0" presId="urn:microsoft.com/office/officeart/2005/8/layout/orgChart1"/>
    <dgm:cxn modelId="{34D4CB0A-5A7F-4BB0-BF92-9DF645C2B5F4}" type="presParOf" srcId="{117D2163-2D56-47CE-80F1-806C5F92F807}" destId="{5B3E4B22-24BC-4E94-B0A1-706FC7564EA4}" srcOrd="0" destOrd="0" presId="urn:microsoft.com/office/officeart/2005/8/layout/orgChart1"/>
    <dgm:cxn modelId="{AB7206BE-1271-4B9C-88BA-A135F90E0C83}" type="presParOf" srcId="{5B3E4B22-24BC-4E94-B0A1-706FC7564EA4}" destId="{B00C086E-8EE7-44FB-A166-7CD11705660C}" srcOrd="0" destOrd="0" presId="urn:microsoft.com/office/officeart/2005/8/layout/orgChart1"/>
    <dgm:cxn modelId="{FA5B379A-E0DB-4022-A058-9D54FD6677CC}" type="presParOf" srcId="{5B3E4B22-24BC-4E94-B0A1-706FC7564EA4}" destId="{EC941ADD-F946-4493-9A8A-4F885C1011B5}" srcOrd="1" destOrd="0" presId="urn:microsoft.com/office/officeart/2005/8/layout/orgChart1"/>
    <dgm:cxn modelId="{6FAFE2F4-F6B6-424A-BDAA-B876B87E9DAB}" type="presParOf" srcId="{117D2163-2D56-47CE-80F1-806C5F92F807}" destId="{724F7D3B-7705-44A5-8F5B-0F3EFDA21218}" srcOrd="1" destOrd="0" presId="urn:microsoft.com/office/officeart/2005/8/layout/orgChart1"/>
    <dgm:cxn modelId="{E6475720-C9A7-4820-8587-FDBAA31F01B4}" type="presParOf" srcId="{724F7D3B-7705-44A5-8F5B-0F3EFDA21218}" destId="{48A849D0-D002-4FE4-AF39-A32C31E1A086}" srcOrd="0" destOrd="0" presId="urn:microsoft.com/office/officeart/2005/8/layout/orgChart1"/>
    <dgm:cxn modelId="{508434BE-64D4-4798-806B-80C756FDBE90}" type="presParOf" srcId="{724F7D3B-7705-44A5-8F5B-0F3EFDA21218}" destId="{316B1CBC-E187-4FB6-B640-7EEA98E9FD5E}" srcOrd="1" destOrd="0" presId="urn:microsoft.com/office/officeart/2005/8/layout/orgChart1"/>
    <dgm:cxn modelId="{D3944B45-621F-4C70-923A-7B8B5F7664C6}" type="presParOf" srcId="{316B1CBC-E187-4FB6-B640-7EEA98E9FD5E}" destId="{AC0AA10F-4242-42CF-AB30-6D6FE9D19AB3}" srcOrd="0" destOrd="0" presId="urn:microsoft.com/office/officeart/2005/8/layout/orgChart1"/>
    <dgm:cxn modelId="{DE026BB8-1562-4A80-BABF-5A276AF21426}" type="presParOf" srcId="{AC0AA10F-4242-42CF-AB30-6D6FE9D19AB3}" destId="{4A9CF71C-7DAC-4C0F-BC06-87F900800FD2}" srcOrd="0" destOrd="0" presId="urn:microsoft.com/office/officeart/2005/8/layout/orgChart1"/>
    <dgm:cxn modelId="{DC30D486-C54A-49EA-9636-748AE3EB22C3}" type="presParOf" srcId="{AC0AA10F-4242-42CF-AB30-6D6FE9D19AB3}" destId="{2EA9DC62-E1DD-4FC2-B6C7-82D69F1FFA75}" srcOrd="1" destOrd="0" presId="urn:microsoft.com/office/officeart/2005/8/layout/orgChart1"/>
    <dgm:cxn modelId="{33670184-E442-40EB-B283-F3C0135DCABD}" type="presParOf" srcId="{316B1CBC-E187-4FB6-B640-7EEA98E9FD5E}" destId="{3A0461C4-9D20-42FA-8E09-8F399882C433}" srcOrd="1" destOrd="0" presId="urn:microsoft.com/office/officeart/2005/8/layout/orgChart1"/>
    <dgm:cxn modelId="{DFCF9872-7AC6-4D23-A407-D98F988EC19B}" type="presParOf" srcId="{316B1CBC-E187-4FB6-B640-7EEA98E9FD5E}" destId="{8E71A2B8-6CD9-4B4C-9437-FB2C8C2F93C1}" srcOrd="2" destOrd="0" presId="urn:microsoft.com/office/officeart/2005/8/layout/orgChart1"/>
    <dgm:cxn modelId="{025A8E55-1015-4423-828B-453724F30F92}" type="presParOf" srcId="{724F7D3B-7705-44A5-8F5B-0F3EFDA21218}" destId="{7E7CB5DE-AA2D-4D9E-97FC-D8A4E71DD8F4}" srcOrd="2" destOrd="0" presId="urn:microsoft.com/office/officeart/2005/8/layout/orgChart1"/>
    <dgm:cxn modelId="{4E07C555-E05B-4805-95C2-9251872F1504}" type="presParOf" srcId="{724F7D3B-7705-44A5-8F5B-0F3EFDA21218}" destId="{98DF1462-0EC7-4C5A-BF4E-0D305CCA4526}" srcOrd="3" destOrd="0" presId="urn:microsoft.com/office/officeart/2005/8/layout/orgChart1"/>
    <dgm:cxn modelId="{247CDADB-61AF-4938-BF32-EF9B983CBA29}" type="presParOf" srcId="{98DF1462-0EC7-4C5A-BF4E-0D305CCA4526}" destId="{44A217D5-339C-40E6-9E9A-FF0844239DEE}" srcOrd="0" destOrd="0" presId="urn:microsoft.com/office/officeart/2005/8/layout/orgChart1"/>
    <dgm:cxn modelId="{57538432-8FDB-430D-A641-2638DA670AB8}" type="presParOf" srcId="{44A217D5-339C-40E6-9E9A-FF0844239DEE}" destId="{3405D3EF-B0BD-434B-B04F-300E6C2DD13F}" srcOrd="0" destOrd="0" presId="urn:microsoft.com/office/officeart/2005/8/layout/orgChart1"/>
    <dgm:cxn modelId="{070ED41E-43A2-4FD6-9D74-22B35C9B3933}" type="presParOf" srcId="{44A217D5-339C-40E6-9E9A-FF0844239DEE}" destId="{EF83D4ED-7F05-4E33-9D83-682B439F5E2C}" srcOrd="1" destOrd="0" presId="urn:microsoft.com/office/officeart/2005/8/layout/orgChart1"/>
    <dgm:cxn modelId="{98F0E029-194C-46A9-8ACE-888E1C2BCEFA}" type="presParOf" srcId="{98DF1462-0EC7-4C5A-BF4E-0D305CCA4526}" destId="{EDD86CF3-3AF1-4EB8-BA0E-0B4004A18FC6}" srcOrd="1" destOrd="0" presId="urn:microsoft.com/office/officeart/2005/8/layout/orgChart1"/>
    <dgm:cxn modelId="{6790EBFD-20A8-48FC-BCCA-9A258CB2D8F9}" type="presParOf" srcId="{98DF1462-0EC7-4C5A-BF4E-0D305CCA4526}" destId="{0D2136DB-9CF9-4689-8142-DAD8B6D4D9A9}" srcOrd="2" destOrd="0" presId="urn:microsoft.com/office/officeart/2005/8/layout/orgChart1"/>
    <dgm:cxn modelId="{35523692-3896-4301-8C8F-049DEC522115}" type="presParOf" srcId="{117D2163-2D56-47CE-80F1-806C5F92F807}" destId="{09391241-378A-49A7-BEAB-7C947536C50B}" srcOrd="2" destOrd="0" presId="urn:microsoft.com/office/officeart/2005/8/layout/orgChart1"/>
    <dgm:cxn modelId="{199EB998-E847-4698-816C-2392CE9EF4E2}" type="presParOf" srcId="{30AA62FD-AF55-4B43-9E4F-417423278706}" destId="{1048FB8D-5581-4CF3-BFAA-4E5842E458CC}" srcOrd="2" destOrd="0" presId="urn:microsoft.com/office/officeart/2005/8/layout/orgChart1"/>
    <dgm:cxn modelId="{AD895389-6287-4AEF-9D09-1B9B6395B24B}" type="presParOf" srcId="{D3DDFFF9-A930-481A-8130-8FB69717FCC5}" destId="{15786F6E-095B-4381-9F72-0E9964EE6AD9}" srcOrd="2" destOrd="0" presId="urn:microsoft.com/office/officeart/2005/8/layout/orgChart1"/>
    <dgm:cxn modelId="{73467C34-3509-4CEF-BB14-E2CC89D88989}" type="presParOf" srcId="{D3DDFFF9-A930-481A-8130-8FB69717FCC5}" destId="{9E6FD1F4-03D9-4FF9-857A-003CDA2E6EC9}" srcOrd="3" destOrd="0" presId="urn:microsoft.com/office/officeart/2005/8/layout/orgChart1"/>
    <dgm:cxn modelId="{7C102201-1316-47EC-BFEA-68860F6193BE}" type="presParOf" srcId="{9E6FD1F4-03D9-4FF9-857A-003CDA2E6EC9}" destId="{F3FFC87D-B00A-4C2C-86BC-28CDB7A54B4B}" srcOrd="0" destOrd="0" presId="urn:microsoft.com/office/officeart/2005/8/layout/orgChart1"/>
    <dgm:cxn modelId="{31A07BDD-3263-4E6E-BC80-5DCF2CBFEC75}" type="presParOf" srcId="{F3FFC87D-B00A-4C2C-86BC-28CDB7A54B4B}" destId="{7E269E98-0CD6-4250-880E-24951B70636F}" srcOrd="0" destOrd="0" presId="urn:microsoft.com/office/officeart/2005/8/layout/orgChart1"/>
    <dgm:cxn modelId="{18E161D9-AC8F-4853-870D-EEC6D697C1E7}" type="presParOf" srcId="{F3FFC87D-B00A-4C2C-86BC-28CDB7A54B4B}" destId="{066FE343-73DE-4B3D-8177-8E389155763D}" srcOrd="1" destOrd="0" presId="urn:microsoft.com/office/officeart/2005/8/layout/orgChart1"/>
    <dgm:cxn modelId="{06CC5FAD-3B99-43C8-BA1F-BBF31AC13070}" type="presParOf" srcId="{9E6FD1F4-03D9-4FF9-857A-003CDA2E6EC9}" destId="{2EC647C6-A9B9-442C-8093-E98AFF4CAAB2}" srcOrd="1" destOrd="0" presId="urn:microsoft.com/office/officeart/2005/8/layout/orgChart1"/>
    <dgm:cxn modelId="{644DAADD-EA17-41FF-B06B-3D63C7873211}" type="presParOf" srcId="{2EC647C6-A9B9-442C-8093-E98AFF4CAAB2}" destId="{CAEBB3B5-252F-4A75-9881-C00A9777B604}" srcOrd="0" destOrd="0" presId="urn:microsoft.com/office/officeart/2005/8/layout/orgChart1"/>
    <dgm:cxn modelId="{D1F06FB0-2587-445B-9375-167ACA2396F1}" type="presParOf" srcId="{2EC647C6-A9B9-442C-8093-E98AFF4CAAB2}" destId="{15401083-04AE-4727-B91B-4919719815B7}" srcOrd="1" destOrd="0" presId="urn:microsoft.com/office/officeart/2005/8/layout/orgChart1"/>
    <dgm:cxn modelId="{306FFA3E-366C-4FC8-9E87-00F2EECACBD0}" type="presParOf" srcId="{15401083-04AE-4727-B91B-4919719815B7}" destId="{768F34E7-798A-4FF8-A76F-9F97C870CCFB}" srcOrd="0" destOrd="0" presId="urn:microsoft.com/office/officeart/2005/8/layout/orgChart1"/>
    <dgm:cxn modelId="{0975733F-15EF-4484-A780-6712F9F9EF93}" type="presParOf" srcId="{768F34E7-798A-4FF8-A76F-9F97C870CCFB}" destId="{B62BB8F5-CB3B-4E01-A7BF-23A2A3BD8DA9}" srcOrd="0" destOrd="0" presId="urn:microsoft.com/office/officeart/2005/8/layout/orgChart1"/>
    <dgm:cxn modelId="{11699E27-9629-444E-82BF-9623027AD5FC}" type="presParOf" srcId="{768F34E7-798A-4FF8-A76F-9F97C870CCFB}" destId="{B49F0E55-80C4-4339-AEB5-21FEA52CB8C2}" srcOrd="1" destOrd="0" presId="urn:microsoft.com/office/officeart/2005/8/layout/orgChart1"/>
    <dgm:cxn modelId="{0B7ACAE1-D2AD-4807-BE7D-278C81A2B1DB}" type="presParOf" srcId="{15401083-04AE-4727-B91B-4919719815B7}" destId="{FE7254D3-5B9E-4FB4-AFC8-B0E8E0CD265A}" srcOrd="1" destOrd="0" presId="urn:microsoft.com/office/officeart/2005/8/layout/orgChart1"/>
    <dgm:cxn modelId="{F7C107DC-12F8-4D3D-B284-AD8759CE82D6}" type="presParOf" srcId="{15401083-04AE-4727-B91B-4919719815B7}" destId="{B2738FCA-BE17-43E3-8B79-561FBF5FB3D1}" srcOrd="2" destOrd="0" presId="urn:microsoft.com/office/officeart/2005/8/layout/orgChart1"/>
    <dgm:cxn modelId="{E9ED295F-443B-4A89-81C0-B27667F17B62}" type="presParOf" srcId="{B2738FCA-BE17-43E3-8B79-561FBF5FB3D1}" destId="{DF3EBF69-5E1B-4B09-9360-C565B3650CCD}" srcOrd="0" destOrd="0" presId="urn:microsoft.com/office/officeart/2005/8/layout/orgChart1"/>
    <dgm:cxn modelId="{69DA46CD-5CEC-4483-8D7A-8B4D88BBDAF6}" type="presParOf" srcId="{B2738FCA-BE17-43E3-8B79-561FBF5FB3D1}" destId="{4464A9A4-C763-4A78-8ABF-6FB441AAF468}" srcOrd="1" destOrd="0" presId="urn:microsoft.com/office/officeart/2005/8/layout/orgChart1"/>
    <dgm:cxn modelId="{882E11A3-7BE9-4190-BEF3-1AB8508910C2}" type="presParOf" srcId="{4464A9A4-C763-4A78-8ABF-6FB441AAF468}" destId="{E53437DB-BF31-4BB2-8F11-692375380AD0}" srcOrd="0" destOrd="0" presId="urn:microsoft.com/office/officeart/2005/8/layout/orgChart1"/>
    <dgm:cxn modelId="{FF377FF1-CFA2-4B3D-B1A5-2DB867B003C7}" type="presParOf" srcId="{E53437DB-BF31-4BB2-8F11-692375380AD0}" destId="{8E131FA5-9F4E-42A7-B102-52EC72081412}" srcOrd="0" destOrd="0" presId="urn:microsoft.com/office/officeart/2005/8/layout/orgChart1"/>
    <dgm:cxn modelId="{70CC5F21-D882-4597-A1F4-EC15A6D8F6A8}" type="presParOf" srcId="{E53437DB-BF31-4BB2-8F11-692375380AD0}" destId="{FC396E5E-06CE-4D53-B0CE-5A9341FCA0D8}" srcOrd="1" destOrd="0" presId="urn:microsoft.com/office/officeart/2005/8/layout/orgChart1"/>
    <dgm:cxn modelId="{40E740AD-7CA5-4002-9563-246D2FB884C8}" type="presParOf" srcId="{4464A9A4-C763-4A78-8ABF-6FB441AAF468}" destId="{8647BB93-68E5-48C9-8E14-120223ACAED2}" srcOrd="1" destOrd="0" presId="urn:microsoft.com/office/officeart/2005/8/layout/orgChart1"/>
    <dgm:cxn modelId="{0A3BE08C-02AB-4FEA-9B31-C1C6AFFA7379}" type="presParOf" srcId="{4464A9A4-C763-4A78-8ABF-6FB441AAF468}" destId="{8780DD7F-383F-4D96-BD22-E14E0D041E5B}" srcOrd="2" destOrd="0" presId="urn:microsoft.com/office/officeart/2005/8/layout/orgChart1"/>
    <dgm:cxn modelId="{232DB527-6116-4A2B-A0D3-8A581A60310E}" type="presParOf" srcId="{B2738FCA-BE17-43E3-8B79-561FBF5FB3D1}" destId="{DE18FCE3-303B-4F68-BAD3-F5A0B58872D5}" srcOrd="2" destOrd="0" presId="urn:microsoft.com/office/officeart/2005/8/layout/orgChart1"/>
    <dgm:cxn modelId="{CFC843CA-A1E3-4A2D-94E8-8C326F56C85C}" type="presParOf" srcId="{B2738FCA-BE17-43E3-8B79-561FBF5FB3D1}" destId="{7869EC7F-7DB4-459E-B803-9F792DD8EF8E}" srcOrd="3" destOrd="0" presId="urn:microsoft.com/office/officeart/2005/8/layout/orgChart1"/>
    <dgm:cxn modelId="{4D7170A2-A936-4D3B-AA24-03286DC44377}" type="presParOf" srcId="{7869EC7F-7DB4-459E-B803-9F792DD8EF8E}" destId="{48EDB6A6-17C5-40CC-85B3-6F2A96191980}" srcOrd="0" destOrd="0" presId="urn:microsoft.com/office/officeart/2005/8/layout/orgChart1"/>
    <dgm:cxn modelId="{478D4071-3FAC-4F32-957B-329DF8E0353E}" type="presParOf" srcId="{48EDB6A6-17C5-40CC-85B3-6F2A96191980}" destId="{37C29162-397A-45CB-BCF7-02F59533EB9A}" srcOrd="0" destOrd="0" presId="urn:microsoft.com/office/officeart/2005/8/layout/orgChart1"/>
    <dgm:cxn modelId="{2C67C004-8FE8-4E24-A330-EA9CD7F8815F}" type="presParOf" srcId="{48EDB6A6-17C5-40CC-85B3-6F2A96191980}" destId="{491B61D7-090C-48FC-A056-8D5F72E11348}" srcOrd="1" destOrd="0" presId="urn:microsoft.com/office/officeart/2005/8/layout/orgChart1"/>
    <dgm:cxn modelId="{6437676A-C11F-4766-80C2-CFA81CD121E9}" type="presParOf" srcId="{7869EC7F-7DB4-459E-B803-9F792DD8EF8E}" destId="{F6386CAC-D4CC-444B-9B46-0C330262F4E4}" srcOrd="1" destOrd="0" presId="urn:microsoft.com/office/officeart/2005/8/layout/orgChart1"/>
    <dgm:cxn modelId="{86BCF3AC-AEEF-4561-9CD4-14C89EDD78B0}" type="presParOf" srcId="{7869EC7F-7DB4-459E-B803-9F792DD8EF8E}" destId="{89D70026-2186-4027-9C66-09AA3D541D7E}" srcOrd="2" destOrd="0" presId="urn:microsoft.com/office/officeart/2005/8/layout/orgChart1"/>
    <dgm:cxn modelId="{24B88FD4-99A2-4F2E-A3BA-D78A1B3F9C68}" type="presParOf" srcId="{B2738FCA-BE17-43E3-8B79-561FBF5FB3D1}" destId="{D743E322-2F13-4C85-A4D8-83E9A67201EB}" srcOrd="4" destOrd="0" presId="urn:microsoft.com/office/officeart/2005/8/layout/orgChart1"/>
    <dgm:cxn modelId="{C25D4053-8B84-45A1-84FE-E86FB0A13559}" type="presParOf" srcId="{B2738FCA-BE17-43E3-8B79-561FBF5FB3D1}" destId="{DD39FEC9-8B6C-4624-8A8D-33EE2D8BAAE8}" srcOrd="5" destOrd="0" presId="urn:microsoft.com/office/officeart/2005/8/layout/orgChart1"/>
    <dgm:cxn modelId="{E6730F49-E1F1-418F-9EB5-E216473A2EA7}" type="presParOf" srcId="{DD39FEC9-8B6C-4624-8A8D-33EE2D8BAAE8}" destId="{F568B3C8-BB55-48D2-BD11-D117BF34EBFA}" srcOrd="0" destOrd="0" presId="urn:microsoft.com/office/officeart/2005/8/layout/orgChart1"/>
    <dgm:cxn modelId="{A0C3FD3C-3B1A-4CF3-A5B9-AF1257C79E3D}" type="presParOf" srcId="{F568B3C8-BB55-48D2-BD11-D117BF34EBFA}" destId="{7B9CB845-A53F-4607-8E3F-E93BEB98BD0B}" srcOrd="0" destOrd="0" presId="urn:microsoft.com/office/officeart/2005/8/layout/orgChart1"/>
    <dgm:cxn modelId="{35B32BB3-113C-4F25-885E-9E4EB2224616}" type="presParOf" srcId="{F568B3C8-BB55-48D2-BD11-D117BF34EBFA}" destId="{87618C4F-98D7-4847-AFC8-6008EBC65876}" srcOrd="1" destOrd="0" presId="urn:microsoft.com/office/officeart/2005/8/layout/orgChart1"/>
    <dgm:cxn modelId="{2CE66650-CA81-44EF-8964-BD1A2E00EC33}" type="presParOf" srcId="{DD39FEC9-8B6C-4624-8A8D-33EE2D8BAAE8}" destId="{96FB5868-9A71-4FFB-BD49-B3B0F910477F}" srcOrd="1" destOrd="0" presId="urn:microsoft.com/office/officeart/2005/8/layout/orgChart1"/>
    <dgm:cxn modelId="{1ABD4983-5824-4B49-86A9-FB7904EBE00D}" type="presParOf" srcId="{DD39FEC9-8B6C-4624-8A8D-33EE2D8BAAE8}" destId="{AE9BA9E8-4F64-4538-B263-6AF6CACC5C4D}" srcOrd="2" destOrd="0" presId="urn:microsoft.com/office/officeart/2005/8/layout/orgChart1"/>
    <dgm:cxn modelId="{FC517562-5B68-4AC8-9018-4573924BCF3E}" type="presParOf" srcId="{9E6FD1F4-03D9-4FF9-857A-003CDA2E6EC9}" destId="{1C2E398B-EF9A-47CF-BCC9-5F7609301215}" srcOrd="2" destOrd="0" presId="urn:microsoft.com/office/officeart/2005/8/layout/orgChart1"/>
    <dgm:cxn modelId="{A1984E6E-2F04-4873-AE89-6E0DAFC6F06A}" type="presParOf" srcId="{1C2E398B-EF9A-47CF-BCC9-5F7609301215}" destId="{5244278A-DD13-4828-B2C7-BDA36864CC40}" srcOrd="0" destOrd="0" presId="urn:microsoft.com/office/officeart/2005/8/layout/orgChart1"/>
    <dgm:cxn modelId="{4577CFA1-DB94-41EC-A4AA-98A35D6369E6}" type="presParOf" srcId="{1C2E398B-EF9A-47CF-BCC9-5F7609301215}" destId="{4970E1A8-5333-4D39-B4B8-5E0718F70F99}" srcOrd="1" destOrd="0" presId="urn:microsoft.com/office/officeart/2005/8/layout/orgChart1"/>
    <dgm:cxn modelId="{BAC81617-19AC-4C00-A365-84944AAD091F}" type="presParOf" srcId="{4970E1A8-5333-4D39-B4B8-5E0718F70F99}" destId="{ED041125-6DED-4726-9C8B-11F1D9B83FCF}" srcOrd="0" destOrd="0" presId="urn:microsoft.com/office/officeart/2005/8/layout/orgChart1"/>
    <dgm:cxn modelId="{E2358D1E-98E7-4B62-A2BC-A2EE4605B317}" type="presParOf" srcId="{ED041125-6DED-4726-9C8B-11F1D9B83FCF}" destId="{F27EA61C-DAEF-41D7-8322-468F1BFD64BE}" srcOrd="0" destOrd="0" presId="urn:microsoft.com/office/officeart/2005/8/layout/orgChart1"/>
    <dgm:cxn modelId="{A7F7589D-FDD6-49D5-A17E-64E86BAD77E8}" type="presParOf" srcId="{ED041125-6DED-4726-9C8B-11F1D9B83FCF}" destId="{61791FF2-6749-45F3-903B-4B4986EFDC4D}" srcOrd="1" destOrd="0" presId="urn:microsoft.com/office/officeart/2005/8/layout/orgChart1"/>
    <dgm:cxn modelId="{6912925A-CDC3-45F4-ABF0-CAFC91AB86B5}" type="presParOf" srcId="{4970E1A8-5333-4D39-B4B8-5E0718F70F99}" destId="{E79ECDBD-796B-4B43-926F-92FE49D8C444}" srcOrd="1" destOrd="0" presId="urn:microsoft.com/office/officeart/2005/8/layout/orgChart1"/>
    <dgm:cxn modelId="{AEB809F7-BA02-4F9B-81A0-344618E4D9EB}" type="presParOf" srcId="{4970E1A8-5333-4D39-B4B8-5E0718F70F99}" destId="{93CE6B13-28CA-4429-97E4-E7CAA68A676B}" srcOrd="2" destOrd="0" presId="urn:microsoft.com/office/officeart/2005/8/layout/orgChart1"/>
    <dgm:cxn modelId="{9D1560F1-E5B7-4486-ADE6-464B6F461BC4}" type="presParOf" srcId="{8416C2CA-3A3F-48FC-8BC3-45ABE04EE4A2}" destId="{C19C78C2-4A5D-498C-868A-478279DE370E}" srcOrd="2" destOrd="0" presId="urn:microsoft.com/office/officeart/2005/8/layout/orgChart1"/>
    <dgm:cxn modelId="{AE67C85F-2E20-4E2C-96E9-30B89A642F53}" type="presParOf" srcId="{C19C78C2-4A5D-498C-868A-478279DE370E}" destId="{8D990234-A1E8-4430-AC7D-A611C4A02430}" srcOrd="0" destOrd="0" presId="urn:microsoft.com/office/officeart/2005/8/layout/orgChart1"/>
    <dgm:cxn modelId="{12382936-7D94-4E12-9472-673B541155F6}" type="presParOf" srcId="{C19C78C2-4A5D-498C-868A-478279DE370E}" destId="{7741011D-4122-4530-9E3E-BEE354B09983}" srcOrd="1" destOrd="0" presId="urn:microsoft.com/office/officeart/2005/8/layout/orgChart1"/>
    <dgm:cxn modelId="{D693AD0C-A85B-4174-9EA4-A13D0A0C9641}" type="presParOf" srcId="{7741011D-4122-4530-9E3E-BEE354B09983}" destId="{18D2FD2E-6EB3-4B1F-AE63-060060527246}" srcOrd="0" destOrd="0" presId="urn:microsoft.com/office/officeart/2005/8/layout/orgChart1"/>
    <dgm:cxn modelId="{0DED4ADD-D636-4B84-A39C-CDCEF0A3D8D6}" type="presParOf" srcId="{18D2FD2E-6EB3-4B1F-AE63-060060527246}" destId="{881E20A6-BB03-4510-80CF-66C4F40D5D93}" srcOrd="0" destOrd="0" presId="urn:microsoft.com/office/officeart/2005/8/layout/orgChart1"/>
    <dgm:cxn modelId="{9C6DF794-4F85-44AA-9909-9D67A01CD8DD}" type="presParOf" srcId="{18D2FD2E-6EB3-4B1F-AE63-060060527246}" destId="{42CE5C50-471B-4C2F-A932-83DB9B52D131}" srcOrd="1" destOrd="0" presId="urn:microsoft.com/office/officeart/2005/8/layout/orgChart1"/>
    <dgm:cxn modelId="{613A77F9-05B2-47A9-BBB9-75C2B8C8B7C9}" type="presParOf" srcId="{7741011D-4122-4530-9E3E-BEE354B09983}" destId="{FCEB0B1E-54C9-40B2-B0B4-E73A59C1D387}" srcOrd="1" destOrd="0" presId="urn:microsoft.com/office/officeart/2005/8/layout/orgChart1"/>
    <dgm:cxn modelId="{6180832B-E219-4602-B393-B283C1CEE29A}" type="presParOf" srcId="{7741011D-4122-4530-9E3E-BEE354B09983}" destId="{C3EA3F2C-4716-4A5D-95A9-56B0773E98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85FF3777-3733-4AB0-929E-C3D7761A3B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EE86CB0-2CEB-40ED-8022-94FE6533B544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Coordinador(a) </a:t>
          </a:r>
        </a:p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Administrativo(a)</a:t>
          </a:r>
        </a:p>
        <a:p>
          <a:endParaRPr lang="es-ES" sz="1200" dirty="0"/>
        </a:p>
      </dgm:t>
    </dgm:pt>
    <dgm:pt modelId="{9FB996C9-D02E-4E31-8A3D-D21E649EE286}" type="parTrans" cxnId="{37901011-8A50-476F-BC61-DA8F0A1144A4}">
      <dgm:prSet/>
      <dgm:spPr/>
      <dgm:t>
        <a:bodyPr/>
        <a:lstStyle/>
        <a:p>
          <a:endParaRPr lang="es-ES" sz="1200"/>
        </a:p>
      </dgm:t>
    </dgm:pt>
    <dgm:pt modelId="{EC7865E7-C373-4053-923E-9E598F2B3003}" type="sibTrans" cxnId="{37901011-8A50-476F-BC61-DA8F0A1144A4}">
      <dgm:prSet/>
      <dgm:spPr/>
      <dgm:t>
        <a:bodyPr/>
        <a:lstStyle/>
        <a:p>
          <a:endParaRPr lang="es-ES" sz="1200"/>
        </a:p>
      </dgm:t>
    </dgm:pt>
    <dgm:pt modelId="{81E7084C-998E-4F1F-BEC5-C19557C3E11F}" type="asst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  <a:p>
          <a:endParaRPr lang="es-ES" sz="1200" dirty="0"/>
        </a:p>
      </dgm:t>
    </dgm:pt>
    <dgm:pt modelId="{73995180-D51E-4998-96DE-B11938C71CE3}" type="parTrans" cxnId="{0801DDC5-670F-4D62-9C12-B211771DF431}">
      <dgm:prSet/>
      <dgm:spPr/>
      <dgm:t>
        <a:bodyPr/>
        <a:lstStyle/>
        <a:p>
          <a:endParaRPr lang="es-ES" sz="1200"/>
        </a:p>
      </dgm:t>
    </dgm:pt>
    <dgm:pt modelId="{2B4022E1-8C61-4636-B093-FA4F33374247}" type="sibTrans" cxnId="{0801DDC5-670F-4D62-9C12-B211771DF431}">
      <dgm:prSet/>
      <dgm:spPr/>
      <dgm:t>
        <a:bodyPr/>
        <a:lstStyle/>
        <a:p>
          <a:endParaRPr lang="es-ES" sz="1200"/>
        </a:p>
      </dgm:t>
    </dgm:pt>
    <dgm:pt modelId="{A77898DE-14B7-4C6E-9325-F76AE379FC15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Responsable Área</a:t>
          </a:r>
        </a:p>
        <a:p>
          <a:endParaRPr lang="es-ES" sz="1200" dirty="0"/>
        </a:p>
      </dgm:t>
    </dgm:pt>
    <dgm:pt modelId="{5AE35636-68E3-4692-A33E-2446C5B7CE22}" type="parTrans" cxnId="{2A4DBC2C-351F-42C4-9F27-4A94BA097847}">
      <dgm:prSet/>
      <dgm:spPr/>
      <dgm:t>
        <a:bodyPr/>
        <a:lstStyle/>
        <a:p>
          <a:endParaRPr lang="es-ES" sz="1200"/>
        </a:p>
      </dgm:t>
    </dgm:pt>
    <dgm:pt modelId="{45FC2CE7-F9E6-4820-9AA8-90E9FACBCFA3}" type="sibTrans" cxnId="{2A4DBC2C-351F-42C4-9F27-4A94BA097847}">
      <dgm:prSet/>
      <dgm:spPr/>
      <dgm:t>
        <a:bodyPr/>
        <a:lstStyle/>
        <a:p>
          <a:endParaRPr lang="es-ES" sz="1200"/>
        </a:p>
      </dgm:t>
    </dgm:pt>
    <dgm:pt modelId="{A5AF78D1-4226-401C-BAA4-5C9102ED8635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Auxiliares Administrativos(as)</a:t>
          </a:r>
        </a:p>
        <a:p>
          <a:endParaRPr lang="es-ES" sz="1200" dirty="0"/>
        </a:p>
      </dgm:t>
    </dgm:pt>
    <dgm:pt modelId="{DD202EF5-5427-4144-B737-95F503D5949E}" type="parTrans" cxnId="{0B4AC1DA-E18E-4195-8B86-F820A52F5639}">
      <dgm:prSet/>
      <dgm:spPr/>
      <dgm:t>
        <a:bodyPr/>
        <a:lstStyle/>
        <a:p>
          <a:endParaRPr lang="es-ES" sz="1200"/>
        </a:p>
      </dgm:t>
    </dgm:pt>
    <dgm:pt modelId="{C0CF72E4-F638-4050-B544-B565665C0DF4}" type="sibTrans" cxnId="{0B4AC1DA-E18E-4195-8B86-F820A52F5639}">
      <dgm:prSet/>
      <dgm:spPr/>
      <dgm:t>
        <a:bodyPr/>
        <a:lstStyle/>
        <a:p>
          <a:endParaRPr lang="es-ES" sz="1200"/>
        </a:p>
      </dgm:t>
    </dgm:pt>
    <dgm:pt modelId="{400B6161-7C84-4D63-991B-760A5BB3C6AD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Auxiliares</a:t>
          </a:r>
        </a:p>
      </dgm:t>
    </dgm:pt>
    <dgm:pt modelId="{8615FB1E-5C5E-4DF7-BCA3-739981773B2E}" type="parTrans" cxnId="{3BD5FD9D-76A5-43C6-BDC0-7C67159431DF}">
      <dgm:prSet/>
      <dgm:spPr/>
      <dgm:t>
        <a:bodyPr/>
        <a:lstStyle/>
        <a:p>
          <a:endParaRPr lang="es-ES" sz="1200"/>
        </a:p>
      </dgm:t>
    </dgm:pt>
    <dgm:pt modelId="{75DD446A-71F5-41B8-B1F6-5EF71D1A618B}" type="sibTrans" cxnId="{3BD5FD9D-76A5-43C6-BDC0-7C67159431DF}">
      <dgm:prSet/>
      <dgm:spPr/>
      <dgm:t>
        <a:bodyPr/>
        <a:lstStyle/>
        <a:p>
          <a:endParaRPr lang="es-ES" sz="1200"/>
        </a:p>
      </dgm:t>
    </dgm:pt>
    <dgm:pt modelId="{439040AC-C547-46E0-B658-E5D3515DB3D0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Vigilante</a:t>
          </a:r>
        </a:p>
        <a:p>
          <a:endParaRPr lang="es-ES" sz="1200" dirty="0"/>
        </a:p>
      </dgm:t>
    </dgm:pt>
    <dgm:pt modelId="{782128DB-3791-471B-8B24-C47AFC3AEB61}" type="parTrans" cxnId="{CF9647BB-A4C1-451A-BEF7-220A212348F0}">
      <dgm:prSet/>
      <dgm:spPr/>
      <dgm:t>
        <a:bodyPr/>
        <a:lstStyle/>
        <a:p>
          <a:endParaRPr lang="es-ES" sz="1200"/>
        </a:p>
      </dgm:t>
    </dgm:pt>
    <dgm:pt modelId="{0434A742-5980-4C65-B747-C63C351BC5A3}" type="sibTrans" cxnId="{CF9647BB-A4C1-451A-BEF7-220A212348F0}">
      <dgm:prSet/>
      <dgm:spPr/>
      <dgm:t>
        <a:bodyPr/>
        <a:lstStyle/>
        <a:p>
          <a:endParaRPr lang="es-ES" sz="1200"/>
        </a:p>
      </dgm:t>
    </dgm:pt>
    <dgm:pt modelId="{C6B6F2B1-6A71-4153-B8A9-69C7A51BA2A8}" type="asst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Veladores</a:t>
          </a:r>
        </a:p>
        <a:p>
          <a:endParaRPr lang="es-ES" sz="1200" dirty="0"/>
        </a:p>
      </dgm:t>
    </dgm:pt>
    <dgm:pt modelId="{5EF5CFF9-5A71-45F6-A096-1217A2FB4C9C}" type="parTrans" cxnId="{D9E75EC9-4742-474C-9627-E4C7E2BADBAC}">
      <dgm:prSet/>
      <dgm:spPr/>
      <dgm:t>
        <a:bodyPr/>
        <a:lstStyle/>
        <a:p>
          <a:endParaRPr lang="es-ES" sz="1200"/>
        </a:p>
      </dgm:t>
    </dgm:pt>
    <dgm:pt modelId="{B1C9B6CA-F15C-4DDE-AF2A-8DAE1EF79E2D}" type="sibTrans" cxnId="{D9E75EC9-4742-474C-9627-E4C7E2BADBAC}">
      <dgm:prSet/>
      <dgm:spPr/>
      <dgm:t>
        <a:bodyPr/>
        <a:lstStyle/>
        <a:p>
          <a:endParaRPr lang="es-ES" sz="1200"/>
        </a:p>
      </dgm:t>
    </dgm:pt>
    <dgm:pt modelId="{0F6F9443-4BFC-4721-8D46-004A0FEE7473}" type="pres">
      <dgm:prSet presAssocID="{85FF3777-3733-4AB0-929E-C3D7761A3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416C2CA-3A3F-48FC-8BC3-45ABE04EE4A2}" type="pres">
      <dgm:prSet presAssocID="{BEE86CB0-2CEB-40ED-8022-94FE6533B54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52E7CDA-3C17-45B6-9618-534FB3BAD7C7}" type="pres">
      <dgm:prSet presAssocID="{BEE86CB0-2CEB-40ED-8022-94FE6533B544}" presName="rootComposite1" presStyleCnt="0"/>
      <dgm:spPr/>
      <dgm:t>
        <a:bodyPr/>
        <a:lstStyle/>
        <a:p>
          <a:endParaRPr lang="es-ES"/>
        </a:p>
      </dgm:t>
    </dgm:pt>
    <dgm:pt modelId="{26645E6E-E5DC-4A87-8B62-953117AC65D4}" type="pres">
      <dgm:prSet presAssocID="{BEE86CB0-2CEB-40ED-8022-94FE6533B544}" presName="rootText1" presStyleLbl="node0" presStyleIdx="0" presStyleCnt="1" custScaleX="145583" custScaleY="83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35C0A1-E9F7-4022-A22F-EC149806E600}" type="pres">
      <dgm:prSet presAssocID="{BEE86CB0-2CEB-40ED-8022-94FE6533B54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3DDFFF9-A930-481A-8130-8FB69717FCC5}" type="pres">
      <dgm:prSet presAssocID="{BEE86CB0-2CEB-40ED-8022-94FE6533B544}" presName="hierChild2" presStyleCnt="0"/>
      <dgm:spPr/>
      <dgm:t>
        <a:bodyPr/>
        <a:lstStyle/>
        <a:p>
          <a:endParaRPr lang="es-ES"/>
        </a:p>
      </dgm:t>
    </dgm:pt>
    <dgm:pt modelId="{C19C78C2-4A5D-498C-868A-478279DE370E}" type="pres">
      <dgm:prSet presAssocID="{BEE86CB0-2CEB-40ED-8022-94FE6533B544}" presName="hierChild3" presStyleCnt="0"/>
      <dgm:spPr/>
      <dgm:t>
        <a:bodyPr/>
        <a:lstStyle/>
        <a:p>
          <a:endParaRPr lang="es-ES"/>
        </a:p>
      </dgm:t>
    </dgm:pt>
    <dgm:pt modelId="{8D990234-A1E8-4430-AC7D-A611C4A02430}" type="pres">
      <dgm:prSet presAssocID="{73995180-D51E-4998-96DE-B11938C71CE3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7741011D-4122-4530-9E3E-BEE354B09983}" type="pres">
      <dgm:prSet presAssocID="{81E7084C-998E-4F1F-BEC5-C19557C3E11F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8D2FD2E-6EB3-4B1F-AE63-060060527246}" type="pres">
      <dgm:prSet presAssocID="{81E7084C-998E-4F1F-BEC5-C19557C3E11F}" presName="rootComposite3" presStyleCnt="0"/>
      <dgm:spPr/>
      <dgm:t>
        <a:bodyPr/>
        <a:lstStyle/>
        <a:p>
          <a:endParaRPr lang="es-ES"/>
        </a:p>
      </dgm:t>
    </dgm:pt>
    <dgm:pt modelId="{881E20A6-BB03-4510-80CF-66C4F40D5D93}" type="pres">
      <dgm:prSet presAssocID="{81E7084C-998E-4F1F-BEC5-C19557C3E11F}" presName="rootText3" presStyleLbl="asst1" presStyleIdx="0" presStyleCnt="6" custScaleX="119509" custScaleY="86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CE5C50-471B-4C2F-A932-83DB9B52D131}" type="pres">
      <dgm:prSet presAssocID="{81E7084C-998E-4F1F-BEC5-C19557C3E11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CEB0B1E-54C9-40B2-B0B4-E73A59C1D387}" type="pres">
      <dgm:prSet presAssocID="{81E7084C-998E-4F1F-BEC5-C19557C3E11F}" presName="hierChild6" presStyleCnt="0"/>
      <dgm:spPr/>
      <dgm:t>
        <a:bodyPr/>
        <a:lstStyle/>
        <a:p>
          <a:endParaRPr lang="es-ES"/>
        </a:p>
      </dgm:t>
    </dgm:pt>
    <dgm:pt modelId="{C3EA3F2C-4716-4A5D-95A9-56B0773E98CA}" type="pres">
      <dgm:prSet presAssocID="{81E7084C-998E-4F1F-BEC5-C19557C3E11F}" presName="hierChild7" presStyleCnt="0"/>
      <dgm:spPr/>
      <dgm:t>
        <a:bodyPr/>
        <a:lstStyle/>
        <a:p>
          <a:endParaRPr lang="es-ES"/>
        </a:p>
      </dgm:t>
    </dgm:pt>
    <dgm:pt modelId="{6C3579EF-363B-44A8-9E90-3C1AD60C6E2A}" type="pres">
      <dgm:prSet presAssocID="{5AE35636-68E3-4692-A33E-2446C5B7CE22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8F24A8FF-785B-4EA7-83B7-789EE071128A}" type="pres">
      <dgm:prSet presAssocID="{A77898DE-14B7-4C6E-9325-F76AE379FC15}" presName="hierRoot3" presStyleCnt="0">
        <dgm:presLayoutVars>
          <dgm:hierBranch val="init"/>
        </dgm:presLayoutVars>
      </dgm:prSet>
      <dgm:spPr/>
    </dgm:pt>
    <dgm:pt modelId="{0438C340-9564-471F-AD02-61913517754C}" type="pres">
      <dgm:prSet presAssocID="{A77898DE-14B7-4C6E-9325-F76AE379FC15}" presName="rootComposite3" presStyleCnt="0"/>
      <dgm:spPr/>
    </dgm:pt>
    <dgm:pt modelId="{553F6290-3024-494B-A581-A6D655BBA69A}" type="pres">
      <dgm:prSet presAssocID="{A77898DE-14B7-4C6E-9325-F76AE379FC15}" presName="rootText3" presStyleLbl="asst1" presStyleIdx="1" presStyleCnt="6" custScaleX="119509" custScaleY="86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2991C6-0A2A-4D7B-8F57-559B06844AA2}" type="pres">
      <dgm:prSet presAssocID="{A77898DE-14B7-4C6E-9325-F76AE379FC1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09F42AE9-FE5D-4647-B307-23606B6A7FDE}" type="pres">
      <dgm:prSet presAssocID="{A77898DE-14B7-4C6E-9325-F76AE379FC15}" presName="hierChild6" presStyleCnt="0"/>
      <dgm:spPr/>
    </dgm:pt>
    <dgm:pt modelId="{2E5FC46A-86F8-4360-BEAA-56D6BA09A95C}" type="pres">
      <dgm:prSet presAssocID="{A77898DE-14B7-4C6E-9325-F76AE379FC15}" presName="hierChild7" presStyleCnt="0"/>
      <dgm:spPr/>
    </dgm:pt>
    <dgm:pt modelId="{76A2B767-A40B-4CC7-921C-E215B5D479CF}" type="pres">
      <dgm:prSet presAssocID="{DD202EF5-5427-4144-B737-95F503D5949E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7BB3961E-C1E7-4B81-87E9-E393EE4B9D75}" type="pres">
      <dgm:prSet presAssocID="{A5AF78D1-4226-401C-BAA4-5C9102ED8635}" presName="hierRoot3" presStyleCnt="0">
        <dgm:presLayoutVars>
          <dgm:hierBranch val="init"/>
        </dgm:presLayoutVars>
      </dgm:prSet>
      <dgm:spPr/>
    </dgm:pt>
    <dgm:pt modelId="{128BC6FA-6780-4E4A-825C-5B0C9582A685}" type="pres">
      <dgm:prSet presAssocID="{A5AF78D1-4226-401C-BAA4-5C9102ED8635}" presName="rootComposite3" presStyleCnt="0"/>
      <dgm:spPr/>
    </dgm:pt>
    <dgm:pt modelId="{DC067826-84C3-4F45-8EA3-791CA185A955}" type="pres">
      <dgm:prSet presAssocID="{A5AF78D1-4226-401C-BAA4-5C9102ED8635}" presName="rootText3" presStyleLbl="asst1" presStyleIdx="2" presStyleCnt="6" custScaleX="119509" custScaleY="86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1D3795-2BA3-4DE7-A67F-A984F9C22A29}" type="pres">
      <dgm:prSet presAssocID="{A5AF78D1-4226-401C-BAA4-5C9102ED863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CB10808-47AF-4236-9438-7EF59581C512}" type="pres">
      <dgm:prSet presAssocID="{A5AF78D1-4226-401C-BAA4-5C9102ED8635}" presName="hierChild6" presStyleCnt="0"/>
      <dgm:spPr/>
    </dgm:pt>
    <dgm:pt modelId="{9DF118DC-0E2D-41A2-B2B0-B29040B02259}" type="pres">
      <dgm:prSet presAssocID="{A5AF78D1-4226-401C-BAA4-5C9102ED8635}" presName="hierChild7" presStyleCnt="0"/>
      <dgm:spPr/>
    </dgm:pt>
    <dgm:pt modelId="{BBE16A5C-A6F2-4016-A8D9-A6D947778907}" type="pres">
      <dgm:prSet presAssocID="{8615FB1E-5C5E-4DF7-BCA3-739981773B2E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9B7BC85-D596-485A-B4F1-C6721512801C}" type="pres">
      <dgm:prSet presAssocID="{400B6161-7C84-4D63-991B-760A5BB3C6AD}" presName="hierRoot3" presStyleCnt="0">
        <dgm:presLayoutVars>
          <dgm:hierBranch val="init"/>
        </dgm:presLayoutVars>
      </dgm:prSet>
      <dgm:spPr/>
    </dgm:pt>
    <dgm:pt modelId="{7679F591-D3DE-4F7D-8A01-C8E83FBD4704}" type="pres">
      <dgm:prSet presAssocID="{400B6161-7C84-4D63-991B-760A5BB3C6AD}" presName="rootComposite3" presStyleCnt="0"/>
      <dgm:spPr/>
    </dgm:pt>
    <dgm:pt modelId="{85C5C8E0-347E-4BB0-A2FF-3C33F125E6CE}" type="pres">
      <dgm:prSet presAssocID="{400B6161-7C84-4D63-991B-760A5BB3C6AD}" presName="rootText3" presStyleLbl="asst1" presStyleIdx="3" presStyleCnt="6" custScaleX="119509" custScaleY="86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9C2C-30A3-4C67-A447-93EC5F2B4C3B}" type="pres">
      <dgm:prSet presAssocID="{400B6161-7C84-4D63-991B-760A5BB3C6AD}" presName="rootConnector3" presStyleLbl="asst1" presStyleIdx="3" presStyleCnt="6"/>
      <dgm:spPr/>
      <dgm:t>
        <a:bodyPr/>
        <a:lstStyle/>
        <a:p>
          <a:endParaRPr lang="es-ES"/>
        </a:p>
      </dgm:t>
    </dgm:pt>
    <dgm:pt modelId="{BEAE41B7-A062-47C3-BB11-CFE7E27DCE2C}" type="pres">
      <dgm:prSet presAssocID="{400B6161-7C84-4D63-991B-760A5BB3C6AD}" presName="hierChild6" presStyleCnt="0"/>
      <dgm:spPr/>
    </dgm:pt>
    <dgm:pt modelId="{FC340633-142F-4C2A-BCEA-A1404DD4FB1F}" type="pres">
      <dgm:prSet presAssocID="{400B6161-7C84-4D63-991B-760A5BB3C6AD}" presName="hierChild7" presStyleCnt="0"/>
      <dgm:spPr/>
    </dgm:pt>
    <dgm:pt modelId="{BC42669F-DB0B-4526-945B-EE086643D33B}" type="pres">
      <dgm:prSet presAssocID="{782128DB-3791-471B-8B24-C47AFC3AEB61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0E634F1C-9682-4001-B77C-3681AEE405C0}" type="pres">
      <dgm:prSet presAssocID="{439040AC-C547-46E0-B658-E5D3515DB3D0}" presName="hierRoot3" presStyleCnt="0">
        <dgm:presLayoutVars>
          <dgm:hierBranch val="init"/>
        </dgm:presLayoutVars>
      </dgm:prSet>
      <dgm:spPr/>
    </dgm:pt>
    <dgm:pt modelId="{ABF2011F-1394-486D-ABD6-2B846A21D0C2}" type="pres">
      <dgm:prSet presAssocID="{439040AC-C547-46E0-B658-E5D3515DB3D0}" presName="rootComposite3" presStyleCnt="0"/>
      <dgm:spPr/>
    </dgm:pt>
    <dgm:pt modelId="{8C4A485C-1321-450D-BC9F-42E3303DF48A}" type="pres">
      <dgm:prSet presAssocID="{439040AC-C547-46E0-B658-E5D3515DB3D0}" presName="rootText3" presStyleLbl="asst1" presStyleIdx="4" presStyleCnt="6" custScaleX="119509" custScaleY="86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B3AE61-F33E-456A-9981-F7E4DDF950E0}" type="pres">
      <dgm:prSet presAssocID="{439040AC-C547-46E0-B658-E5D3515DB3D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C204BA6-7D17-441A-A292-2AA9F73D9882}" type="pres">
      <dgm:prSet presAssocID="{439040AC-C547-46E0-B658-E5D3515DB3D0}" presName="hierChild6" presStyleCnt="0"/>
      <dgm:spPr/>
    </dgm:pt>
    <dgm:pt modelId="{ACEC0B3F-244F-4B6A-8869-62962C5207C1}" type="pres">
      <dgm:prSet presAssocID="{439040AC-C547-46E0-B658-E5D3515DB3D0}" presName="hierChild7" presStyleCnt="0"/>
      <dgm:spPr/>
    </dgm:pt>
    <dgm:pt modelId="{28DCCB97-1515-477A-8C15-84BDF2B330CE}" type="pres">
      <dgm:prSet presAssocID="{5EF5CFF9-5A71-45F6-A096-1217A2FB4C9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C90BB02-118F-4557-B923-9578668FCC78}" type="pres">
      <dgm:prSet presAssocID="{C6B6F2B1-6A71-4153-B8A9-69C7A51BA2A8}" presName="hierRoot3" presStyleCnt="0">
        <dgm:presLayoutVars>
          <dgm:hierBranch val="init"/>
        </dgm:presLayoutVars>
      </dgm:prSet>
      <dgm:spPr/>
    </dgm:pt>
    <dgm:pt modelId="{C275F246-A341-46F4-8ED7-0B747D269BAC}" type="pres">
      <dgm:prSet presAssocID="{C6B6F2B1-6A71-4153-B8A9-69C7A51BA2A8}" presName="rootComposite3" presStyleCnt="0"/>
      <dgm:spPr/>
    </dgm:pt>
    <dgm:pt modelId="{F48C331D-20D0-49F2-A2E5-BD39444E92BC}" type="pres">
      <dgm:prSet presAssocID="{C6B6F2B1-6A71-4153-B8A9-69C7A51BA2A8}" presName="rootText3" presStyleLbl="asst1" presStyleIdx="5" presStyleCnt="6" custScaleX="119509" custScaleY="86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28C678-83DC-415F-B84B-273E83A29545}" type="pres">
      <dgm:prSet presAssocID="{C6B6F2B1-6A71-4153-B8A9-69C7A51BA2A8}" presName="rootConnector3" presStyleLbl="asst1" presStyleIdx="5" presStyleCnt="6"/>
      <dgm:spPr/>
      <dgm:t>
        <a:bodyPr/>
        <a:lstStyle/>
        <a:p>
          <a:endParaRPr lang="es-ES"/>
        </a:p>
      </dgm:t>
    </dgm:pt>
    <dgm:pt modelId="{FDC57736-3F2C-47CC-A02D-A18403E6C61D}" type="pres">
      <dgm:prSet presAssocID="{C6B6F2B1-6A71-4153-B8A9-69C7A51BA2A8}" presName="hierChild6" presStyleCnt="0"/>
      <dgm:spPr/>
    </dgm:pt>
    <dgm:pt modelId="{7002239B-E61F-49F4-9838-F47099F002D5}" type="pres">
      <dgm:prSet presAssocID="{C6B6F2B1-6A71-4153-B8A9-69C7A51BA2A8}" presName="hierChild7" presStyleCnt="0"/>
      <dgm:spPr/>
    </dgm:pt>
  </dgm:ptLst>
  <dgm:cxnLst>
    <dgm:cxn modelId="{7052DAA3-1025-4B5E-AF21-384394BA7A3D}" type="presOf" srcId="{81E7084C-998E-4F1F-BEC5-C19557C3E11F}" destId="{881E20A6-BB03-4510-80CF-66C4F40D5D93}" srcOrd="0" destOrd="0" presId="urn:microsoft.com/office/officeart/2005/8/layout/orgChart1"/>
    <dgm:cxn modelId="{37901011-8A50-476F-BC61-DA8F0A1144A4}" srcId="{85FF3777-3733-4AB0-929E-C3D7761A3B09}" destId="{BEE86CB0-2CEB-40ED-8022-94FE6533B544}" srcOrd="0" destOrd="0" parTransId="{9FB996C9-D02E-4E31-8A3D-D21E649EE286}" sibTransId="{EC7865E7-C373-4053-923E-9E598F2B3003}"/>
    <dgm:cxn modelId="{1FFF5C86-1B1E-4C9C-8868-BDC0B47EC21D}" type="presOf" srcId="{DD202EF5-5427-4144-B737-95F503D5949E}" destId="{76A2B767-A40B-4CC7-921C-E215B5D479CF}" srcOrd="0" destOrd="0" presId="urn:microsoft.com/office/officeart/2005/8/layout/orgChart1"/>
    <dgm:cxn modelId="{6B89691A-4E68-453F-B297-4528DFBB2A85}" type="presOf" srcId="{81E7084C-998E-4F1F-BEC5-C19557C3E11F}" destId="{42CE5C50-471B-4C2F-A932-83DB9B52D131}" srcOrd="1" destOrd="0" presId="urn:microsoft.com/office/officeart/2005/8/layout/orgChart1"/>
    <dgm:cxn modelId="{3207EF23-8E6E-4976-B7AE-9A9E9BB304D5}" type="presOf" srcId="{400B6161-7C84-4D63-991B-760A5BB3C6AD}" destId="{38DD9C2C-30A3-4C67-A447-93EC5F2B4C3B}" srcOrd="1" destOrd="0" presId="urn:microsoft.com/office/officeart/2005/8/layout/orgChart1"/>
    <dgm:cxn modelId="{4AFDD28B-1A9F-40D8-821F-8FC44F301F23}" type="presOf" srcId="{400B6161-7C84-4D63-991B-760A5BB3C6AD}" destId="{85C5C8E0-347E-4BB0-A2FF-3C33F125E6CE}" srcOrd="0" destOrd="0" presId="urn:microsoft.com/office/officeart/2005/8/layout/orgChart1"/>
    <dgm:cxn modelId="{7F9553CC-94C8-4467-9CFC-77EE84964299}" type="presOf" srcId="{8615FB1E-5C5E-4DF7-BCA3-739981773B2E}" destId="{BBE16A5C-A6F2-4016-A8D9-A6D947778907}" srcOrd="0" destOrd="0" presId="urn:microsoft.com/office/officeart/2005/8/layout/orgChart1"/>
    <dgm:cxn modelId="{5137FAD5-6869-4578-AB90-0F858D32520F}" type="presOf" srcId="{A5AF78D1-4226-401C-BAA4-5C9102ED8635}" destId="{DC067826-84C3-4F45-8EA3-791CA185A955}" srcOrd="0" destOrd="0" presId="urn:microsoft.com/office/officeart/2005/8/layout/orgChart1"/>
    <dgm:cxn modelId="{7E0A1F26-7F83-453D-9C9C-B6C66F5CAB77}" type="presOf" srcId="{BEE86CB0-2CEB-40ED-8022-94FE6533B544}" destId="{26645E6E-E5DC-4A87-8B62-953117AC65D4}" srcOrd="0" destOrd="0" presId="urn:microsoft.com/office/officeart/2005/8/layout/orgChart1"/>
    <dgm:cxn modelId="{D9E75EC9-4742-474C-9627-E4C7E2BADBAC}" srcId="{BEE86CB0-2CEB-40ED-8022-94FE6533B544}" destId="{C6B6F2B1-6A71-4153-B8A9-69C7A51BA2A8}" srcOrd="5" destOrd="0" parTransId="{5EF5CFF9-5A71-45F6-A096-1217A2FB4C9C}" sibTransId="{B1C9B6CA-F15C-4DDE-AF2A-8DAE1EF79E2D}"/>
    <dgm:cxn modelId="{0B4AC1DA-E18E-4195-8B86-F820A52F5639}" srcId="{BEE86CB0-2CEB-40ED-8022-94FE6533B544}" destId="{A5AF78D1-4226-401C-BAA4-5C9102ED8635}" srcOrd="2" destOrd="0" parTransId="{DD202EF5-5427-4144-B737-95F503D5949E}" sibTransId="{C0CF72E4-F638-4050-B544-B565665C0DF4}"/>
    <dgm:cxn modelId="{98B8B87C-E266-45B8-AE23-326EBEF73C1D}" type="presOf" srcId="{BEE86CB0-2CEB-40ED-8022-94FE6533B544}" destId="{E735C0A1-E9F7-4022-A22F-EC149806E600}" srcOrd="1" destOrd="0" presId="urn:microsoft.com/office/officeart/2005/8/layout/orgChart1"/>
    <dgm:cxn modelId="{D5D72C00-7881-4DAB-A6A4-DDBCF4A108DC}" type="presOf" srcId="{5EF5CFF9-5A71-45F6-A096-1217A2FB4C9C}" destId="{28DCCB97-1515-477A-8C15-84BDF2B330CE}" srcOrd="0" destOrd="0" presId="urn:microsoft.com/office/officeart/2005/8/layout/orgChart1"/>
    <dgm:cxn modelId="{0801DDC5-670F-4D62-9C12-B211771DF431}" srcId="{BEE86CB0-2CEB-40ED-8022-94FE6533B544}" destId="{81E7084C-998E-4F1F-BEC5-C19557C3E11F}" srcOrd="0" destOrd="0" parTransId="{73995180-D51E-4998-96DE-B11938C71CE3}" sibTransId="{2B4022E1-8C61-4636-B093-FA4F33374247}"/>
    <dgm:cxn modelId="{CBC4D934-89A7-41A2-94B4-3CA87645AA8A}" type="presOf" srcId="{C6B6F2B1-6A71-4153-B8A9-69C7A51BA2A8}" destId="{F48C331D-20D0-49F2-A2E5-BD39444E92BC}" srcOrd="0" destOrd="0" presId="urn:microsoft.com/office/officeart/2005/8/layout/orgChart1"/>
    <dgm:cxn modelId="{FB46F066-3721-4B9F-A73F-0BD6D4F43A38}" type="presOf" srcId="{A5AF78D1-4226-401C-BAA4-5C9102ED8635}" destId="{121D3795-2BA3-4DE7-A67F-A984F9C22A29}" srcOrd="1" destOrd="0" presId="urn:microsoft.com/office/officeart/2005/8/layout/orgChart1"/>
    <dgm:cxn modelId="{61FCCB99-6713-46AB-AC99-11E08498B033}" type="presOf" srcId="{439040AC-C547-46E0-B658-E5D3515DB3D0}" destId="{A4B3AE61-F33E-456A-9981-F7E4DDF950E0}" srcOrd="1" destOrd="0" presId="urn:microsoft.com/office/officeart/2005/8/layout/orgChart1"/>
    <dgm:cxn modelId="{F8B54822-F282-4816-93C4-A85CB3E132C9}" type="presOf" srcId="{85FF3777-3733-4AB0-929E-C3D7761A3B09}" destId="{0F6F9443-4BFC-4721-8D46-004A0FEE7473}" srcOrd="0" destOrd="0" presId="urn:microsoft.com/office/officeart/2005/8/layout/orgChart1"/>
    <dgm:cxn modelId="{3BD5FD9D-76A5-43C6-BDC0-7C67159431DF}" srcId="{BEE86CB0-2CEB-40ED-8022-94FE6533B544}" destId="{400B6161-7C84-4D63-991B-760A5BB3C6AD}" srcOrd="3" destOrd="0" parTransId="{8615FB1E-5C5E-4DF7-BCA3-739981773B2E}" sibTransId="{75DD446A-71F5-41B8-B1F6-5EF71D1A618B}"/>
    <dgm:cxn modelId="{6C45C238-18AF-4428-A85B-17FE354B29AE}" type="presOf" srcId="{A77898DE-14B7-4C6E-9325-F76AE379FC15}" destId="{553F6290-3024-494B-A581-A6D655BBA69A}" srcOrd="0" destOrd="0" presId="urn:microsoft.com/office/officeart/2005/8/layout/orgChart1"/>
    <dgm:cxn modelId="{CF9647BB-A4C1-451A-BEF7-220A212348F0}" srcId="{BEE86CB0-2CEB-40ED-8022-94FE6533B544}" destId="{439040AC-C547-46E0-B658-E5D3515DB3D0}" srcOrd="4" destOrd="0" parTransId="{782128DB-3791-471B-8B24-C47AFC3AEB61}" sibTransId="{0434A742-5980-4C65-B747-C63C351BC5A3}"/>
    <dgm:cxn modelId="{5B56F2A4-591A-4721-98D6-60BE0A4A6D33}" type="presOf" srcId="{5AE35636-68E3-4692-A33E-2446C5B7CE22}" destId="{6C3579EF-363B-44A8-9E90-3C1AD60C6E2A}" srcOrd="0" destOrd="0" presId="urn:microsoft.com/office/officeart/2005/8/layout/orgChart1"/>
    <dgm:cxn modelId="{4E09F4A5-E073-4E32-8876-D64D114EC2E6}" type="presOf" srcId="{A77898DE-14B7-4C6E-9325-F76AE379FC15}" destId="{162991C6-0A2A-4D7B-8F57-559B06844AA2}" srcOrd="1" destOrd="0" presId="urn:microsoft.com/office/officeart/2005/8/layout/orgChart1"/>
    <dgm:cxn modelId="{A743108D-45A0-4321-AE96-524F7730BEA3}" type="presOf" srcId="{439040AC-C547-46E0-B658-E5D3515DB3D0}" destId="{8C4A485C-1321-450D-BC9F-42E3303DF48A}" srcOrd="0" destOrd="0" presId="urn:microsoft.com/office/officeart/2005/8/layout/orgChart1"/>
    <dgm:cxn modelId="{2A4DBC2C-351F-42C4-9F27-4A94BA097847}" srcId="{BEE86CB0-2CEB-40ED-8022-94FE6533B544}" destId="{A77898DE-14B7-4C6E-9325-F76AE379FC15}" srcOrd="1" destOrd="0" parTransId="{5AE35636-68E3-4692-A33E-2446C5B7CE22}" sibTransId="{45FC2CE7-F9E6-4820-9AA8-90E9FACBCFA3}"/>
    <dgm:cxn modelId="{EBEAF08F-1E3B-4B46-9B3B-00A0EF23E0B1}" type="presOf" srcId="{782128DB-3791-471B-8B24-C47AFC3AEB61}" destId="{BC42669F-DB0B-4526-945B-EE086643D33B}" srcOrd="0" destOrd="0" presId="urn:microsoft.com/office/officeart/2005/8/layout/orgChart1"/>
    <dgm:cxn modelId="{7DD540CB-6B5F-40F0-9FF6-E922ED217EFE}" type="presOf" srcId="{73995180-D51E-4998-96DE-B11938C71CE3}" destId="{8D990234-A1E8-4430-AC7D-A611C4A02430}" srcOrd="0" destOrd="0" presId="urn:microsoft.com/office/officeart/2005/8/layout/orgChart1"/>
    <dgm:cxn modelId="{8236730E-D636-42EA-B86E-B60DE9728A74}" type="presOf" srcId="{C6B6F2B1-6A71-4153-B8A9-69C7A51BA2A8}" destId="{5728C678-83DC-415F-B84B-273E83A29545}" srcOrd="1" destOrd="0" presId="urn:microsoft.com/office/officeart/2005/8/layout/orgChart1"/>
    <dgm:cxn modelId="{EBE638FF-28C6-4C62-822F-DEA05A40CEBB}" type="presParOf" srcId="{0F6F9443-4BFC-4721-8D46-004A0FEE7473}" destId="{8416C2CA-3A3F-48FC-8BC3-45ABE04EE4A2}" srcOrd="0" destOrd="0" presId="urn:microsoft.com/office/officeart/2005/8/layout/orgChart1"/>
    <dgm:cxn modelId="{38C11856-9B11-454F-8632-02455980DE35}" type="presParOf" srcId="{8416C2CA-3A3F-48FC-8BC3-45ABE04EE4A2}" destId="{C52E7CDA-3C17-45B6-9618-534FB3BAD7C7}" srcOrd="0" destOrd="0" presId="urn:microsoft.com/office/officeart/2005/8/layout/orgChart1"/>
    <dgm:cxn modelId="{49F4FFB5-CE6B-4A5C-9128-D3165F917F48}" type="presParOf" srcId="{C52E7CDA-3C17-45B6-9618-534FB3BAD7C7}" destId="{26645E6E-E5DC-4A87-8B62-953117AC65D4}" srcOrd="0" destOrd="0" presId="urn:microsoft.com/office/officeart/2005/8/layout/orgChart1"/>
    <dgm:cxn modelId="{BD3B242B-B545-429A-8A41-69C672F0EAC5}" type="presParOf" srcId="{C52E7CDA-3C17-45B6-9618-534FB3BAD7C7}" destId="{E735C0A1-E9F7-4022-A22F-EC149806E600}" srcOrd="1" destOrd="0" presId="urn:microsoft.com/office/officeart/2005/8/layout/orgChart1"/>
    <dgm:cxn modelId="{EFEF6CCD-D6EC-459E-8598-B6033D2329FB}" type="presParOf" srcId="{8416C2CA-3A3F-48FC-8BC3-45ABE04EE4A2}" destId="{D3DDFFF9-A930-481A-8130-8FB69717FCC5}" srcOrd="1" destOrd="0" presId="urn:microsoft.com/office/officeart/2005/8/layout/orgChart1"/>
    <dgm:cxn modelId="{29AC7959-E43D-42C1-9360-839A4D28E2DD}" type="presParOf" srcId="{8416C2CA-3A3F-48FC-8BC3-45ABE04EE4A2}" destId="{C19C78C2-4A5D-498C-868A-478279DE370E}" srcOrd="2" destOrd="0" presId="urn:microsoft.com/office/officeart/2005/8/layout/orgChart1"/>
    <dgm:cxn modelId="{B058034D-6644-4A14-9564-A002FD227767}" type="presParOf" srcId="{C19C78C2-4A5D-498C-868A-478279DE370E}" destId="{8D990234-A1E8-4430-AC7D-A611C4A02430}" srcOrd="0" destOrd="0" presId="urn:microsoft.com/office/officeart/2005/8/layout/orgChart1"/>
    <dgm:cxn modelId="{0904B841-8C90-418D-8090-09A5503C4281}" type="presParOf" srcId="{C19C78C2-4A5D-498C-868A-478279DE370E}" destId="{7741011D-4122-4530-9E3E-BEE354B09983}" srcOrd="1" destOrd="0" presId="urn:microsoft.com/office/officeart/2005/8/layout/orgChart1"/>
    <dgm:cxn modelId="{F8A392AD-9A8A-4404-8F38-F6C8E4B22698}" type="presParOf" srcId="{7741011D-4122-4530-9E3E-BEE354B09983}" destId="{18D2FD2E-6EB3-4B1F-AE63-060060527246}" srcOrd="0" destOrd="0" presId="urn:microsoft.com/office/officeart/2005/8/layout/orgChart1"/>
    <dgm:cxn modelId="{D5A51CF8-DAD5-467D-9EAF-E654C7F15DF3}" type="presParOf" srcId="{18D2FD2E-6EB3-4B1F-AE63-060060527246}" destId="{881E20A6-BB03-4510-80CF-66C4F40D5D93}" srcOrd="0" destOrd="0" presId="urn:microsoft.com/office/officeart/2005/8/layout/orgChart1"/>
    <dgm:cxn modelId="{663AE3B8-A381-4488-BBFD-9034CAE8E125}" type="presParOf" srcId="{18D2FD2E-6EB3-4B1F-AE63-060060527246}" destId="{42CE5C50-471B-4C2F-A932-83DB9B52D131}" srcOrd="1" destOrd="0" presId="urn:microsoft.com/office/officeart/2005/8/layout/orgChart1"/>
    <dgm:cxn modelId="{B0DA413F-2486-466C-8463-4CE9DA1D31AB}" type="presParOf" srcId="{7741011D-4122-4530-9E3E-BEE354B09983}" destId="{FCEB0B1E-54C9-40B2-B0B4-E73A59C1D387}" srcOrd="1" destOrd="0" presId="urn:microsoft.com/office/officeart/2005/8/layout/orgChart1"/>
    <dgm:cxn modelId="{86E58261-1FA0-4A7B-A5A8-CC45119D7FEC}" type="presParOf" srcId="{7741011D-4122-4530-9E3E-BEE354B09983}" destId="{C3EA3F2C-4716-4A5D-95A9-56B0773E98CA}" srcOrd="2" destOrd="0" presId="urn:microsoft.com/office/officeart/2005/8/layout/orgChart1"/>
    <dgm:cxn modelId="{293E965B-09DD-48F4-931C-7D9D008887F0}" type="presParOf" srcId="{C19C78C2-4A5D-498C-868A-478279DE370E}" destId="{6C3579EF-363B-44A8-9E90-3C1AD60C6E2A}" srcOrd="2" destOrd="0" presId="urn:microsoft.com/office/officeart/2005/8/layout/orgChart1"/>
    <dgm:cxn modelId="{320F2C8C-8C1F-4976-A27E-CFF47D83FAB0}" type="presParOf" srcId="{C19C78C2-4A5D-498C-868A-478279DE370E}" destId="{8F24A8FF-785B-4EA7-83B7-789EE071128A}" srcOrd="3" destOrd="0" presId="urn:microsoft.com/office/officeart/2005/8/layout/orgChart1"/>
    <dgm:cxn modelId="{0E304618-1453-4E63-9A33-062277C6EC66}" type="presParOf" srcId="{8F24A8FF-785B-4EA7-83B7-789EE071128A}" destId="{0438C340-9564-471F-AD02-61913517754C}" srcOrd="0" destOrd="0" presId="urn:microsoft.com/office/officeart/2005/8/layout/orgChart1"/>
    <dgm:cxn modelId="{7042869B-3C8A-46BD-A047-1F77B28F6B6C}" type="presParOf" srcId="{0438C340-9564-471F-AD02-61913517754C}" destId="{553F6290-3024-494B-A581-A6D655BBA69A}" srcOrd="0" destOrd="0" presId="urn:microsoft.com/office/officeart/2005/8/layout/orgChart1"/>
    <dgm:cxn modelId="{097C7DB2-E9FC-4EBF-AC49-DC64E0EF0C61}" type="presParOf" srcId="{0438C340-9564-471F-AD02-61913517754C}" destId="{162991C6-0A2A-4D7B-8F57-559B06844AA2}" srcOrd="1" destOrd="0" presId="urn:microsoft.com/office/officeart/2005/8/layout/orgChart1"/>
    <dgm:cxn modelId="{0A19D7AB-A75F-4167-86D1-2B556AB46D49}" type="presParOf" srcId="{8F24A8FF-785B-4EA7-83B7-789EE071128A}" destId="{09F42AE9-FE5D-4647-B307-23606B6A7FDE}" srcOrd="1" destOrd="0" presId="urn:microsoft.com/office/officeart/2005/8/layout/orgChart1"/>
    <dgm:cxn modelId="{03170DA7-15DB-45DF-A92F-99FB86006399}" type="presParOf" srcId="{8F24A8FF-785B-4EA7-83B7-789EE071128A}" destId="{2E5FC46A-86F8-4360-BEAA-56D6BA09A95C}" srcOrd="2" destOrd="0" presId="urn:microsoft.com/office/officeart/2005/8/layout/orgChart1"/>
    <dgm:cxn modelId="{8BAF8FEC-734E-4768-9953-F9588E35AF00}" type="presParOf" srcId="{C19C78C2-4A5D-498C-868A-478279DE370E}" destId="{76A2B767-A40B-4CC7-921C-E215B5D479CF}" srcOrd="4" destOrd="0" presId="urn:microsoft.com/office/officeart/2005/8/layout/orgChart1"/>
    <dgm:cxn modelId="{6717D080-4C34-42E6-855A-68EDD8B8BB35}" type="presParOf" srcId="{C19C78C2-4A5D-498C-868A-478279DE370E}" destId="{7BB3961E-C1E7-4B81-87E9-E393EE4B9D75}" srcOrd="5" destOrd="0" presId="urn:microsoft.com/office/officeart/2005/8/layout/orgChart1"/>
    <dgm:cxn modelId="{6A9E942F-7074-491B-89AC-8B498A75AC74}" type="presParOf" srcId="{7BB3961E-C1E7-4B81-87E9-E393EE4B9D75}" destId="{128BC6FA-6780-4E4A-825C-5B0C9582A685}" srcOrd="0" destOrd="0" presId="urn:microsoft.com/office/officeart/2005/8/layout/orgChart1"/>
    <dgm:cxn modelId="{13C105EC-D45C-46ED-B25C-626E44953E3D}" type="presParOf" srcId="{128BC6FA-6780-4E4A-825C-5B0C9582A685}" destId="{DC067826-84C3-4F45-8EA3-791CA185A955}" srcOrd="0" destOrd="0" presId="urn:microsoft.com/office/officeart/2005/8/layout/orgChart1"/>
    <dgm:cxn modelId="{A7667134-D4F2-46A8-B496-AB7FB880000E}" type="presParOf" srcId="{128BC6FA-6780-4E4A-825C-5B0C9582A685}" destId="{121D3795-2BA3-4DE7-A67F-A984F9C22A29}" srcOrd="1" destOrd="0" presId="urn:microsoft.com/office/officeart/2005/8/layout/orgChart1"/>
    <dgm:cxn modelId="{095D24E3-3615-493F-ADD4-7761DE8B8434}" type="presParOf" srcId="{7BB3961E-C1E7-4B81-87E9-E393EE4B9D75}" destId="{8CB10808-47AF-4236-9438-7EF59581C512}" srcOrd="1" destOrd="0" presId="urn:microsoft.com/office/officeart/2005/8/layout/orgChart1"/>
    <dgm:cxn modelId="{55E98794-5CF6-42FB-8D2A-53DEE4574731}" type="presParOf" srcId="{7BB3961E-C1E7-4B81-87E9-E393EE4B9D75}" destId="{9DF118DC-0E2D-41A2-B2B0-B29040B02259}" srcOrd="2" destOrd="0" presId="urn:microsoft.com/office/officeart/2005/8/layout/orgChart1"/>
    <dgm:cxn modelId="{869EA613-D669-40A1-9A22-4D8BCFA0C5B5}" type="presParOf" srcId="{C19C78C2-4A5D-498C-868A-478279DE370E}" destId="{BBE16A5C-A6F2-4016-A8D9-A6D947778907}" srcOrd="6" destOrd="0" presId="urn:microsoft.com/office/officeart/2005/8/layout/orgChart1"/>
    <dgm:cxn modelId="{B7B0139F-172D-4C75-8AA8-3D7C4DF1EFED}" type="presParOf" srcId="{C19C78C2-4A5D-498C-868A-478279DE370E}" destId="{29B7BC85-D596-485A-B4F1-C6721512801C}" srcOrd="7" destOrd="0" presId="urn:microsoft.com/office/officeart/2005/8/layout/orgChart1"/>
    <dgm:cxn modelId="{565C585A-9698-4231-8DBA-98F04E40DCEE}" type="presParOf" srcId="{29B7BC85-D596-485A-B4F1-C6721512801C}" destId="{7679F591-D3DE-4F7D-8A01-C8E83FBD4704}" srcOrd="0" destOrd="0" presId="urn:microsoft.com/office/officeart/2005/8/layout/orgChart1"/>
    <dgm:cxn modelId="{2CCD69B2-6BBB-42B4-86AE-BAAA58FFEB6A}" type="presParOf" srcId="{7679F591-D3DE-4F7D-8A01-C8E83FBD4704}" destId="{85C5C8E0-347E-4BB0-A2FF-3C33F125E6CE}" srcOrd="0" destOrd="0" presId="urn:microsoft.com/office/officeart/2005/8/layout/orgChart1"/>
    <dgm:cxn modelId="{5236B633-74CD-471A-9C39-90EF0AF7B7D1}" type="presParOf" srcId="{7679F591-D3DE-4F7D-8A01-C8E83FBD4704}" destId="{38DD9C2C-30A3-4C67-A447-93EC5F2B4C3B}" srcOrd="1" destOrd="0" presId="urn:microsoft.com/office/officeart/2005/8/layout/orgChart1"/>
    <dgm:cxn modelId="{CEB45D65-0AFE-4449-A9F9-8C5001A7FEE9}" type="presParOf" srcId="{29B7BC85-D596-485A-B4F1-C6721512801C}" destId="{BEAE41B7-A062-47C3-BB11-CFE7E27DCE2C}" srcOrd="1" destOrd="0" presId="urn:microsoft.com/office/officeart/2005/8/layout/orgChart1"/>
    <dgm:cxn modelId="{7E94814B-F0B5-40AB-9078-DDE9E756FE4B}" type="presParOf" srcId="{29B7BC85-D596-485A-B4F1-C6721512801C}" destId="{FC340633-142F-4C2A-BCEA-A1404DD4FB1F}" srcOrd="2" destOrd="0" presId="urn:microsoft.com/office/officeart/2005/8/layout/orgChart1"/>
    <dgm:cxn modelId="{02201C47-235F-41BF-9B24-5D594280928C}" type="presParOf" srcId="{C19C78C2-4A5D-498C-868A-478279DE370E}" destId="{BC42669F-DB0B-4526-945B-EE086643D33B}" srcOrd="8" destOrd="0" presId="urn:microsoft.com/office/officeart/2005/8/layout/orgChart1"/>
    <dgm:cxn modelId="{77E99DDD-8849-4BDD-8DB0-4181486D958A}" type="presParOf" srcId="{C19C78C2-4A5D-498C-868A-478279DE370E}" destId="{0E634F1C-9682-4001-B77C-3681AEE405C0}" srcOrd="9" destOrd="0" presId="urn:microsoft.com/office/officeart/2005/8/layout/orgChart1"/>
    <dgm:cxn modelId="{31C6262E-5A4E-4972-BB9C-9F0624DC045D}" type="presParOf" srcId="{0E634F1C-9682-4001-B77C-3681AEE405C0}" destId="{ABF2011F-1394-486D-ABD6-2B846A21D0C2}" srcOrd="0" destOrd="0" presId="urn:microsoft.com/office/officeart/2005/8/layout/orgChart1"/>
    <dgm:cxn modelId="{B326919B-3359-4765-AD75-FF29D4199B0C}" type="presParOf" srcId="{ABF2011F-1394-486D-ABD6-2B846A21D0C2}" destId="{8C4A485C-1321-450D-BC9F-42E3303DF48A}" srcOrd="0" destOrd="0" presId="urn:microsoft.com/office/officeart/2005/8/layout/orgChart1"/>
    <dgm:cxn modelId="{2504351B-CF32-4CFD-8679-C3894B36A9DD}" type="presParOf" srcId="{ABF2011F-1394-486D-ABD6-2B846A21D0C2}" destId="{A4B3AE61-F33E-456A-9981-F7E4DDF950E0}" srcOrd="1" destOrd="0" presId="urn:microsoft.com/office/officeart/2005/8/layout/orgChart1"/>
    <dgm:cxn modelId="{849E29F1-E536-453B-ADBD-216C01507CF7}" type="presParOf" srcId="{0E634F1C-9682-4001-B77C-3681AEE405C0}" destId="{AC204BA6-7D17-441A-A292-2AA9F73D9882}" srcOrd="1" destOrd="0" presId="urn:microsoft.com/office/officeart/2005/8/layout/orgChart1"/>
    <dgm:cxn modelId="{91F16C27-7EEE-4AD5-B3D9-D0263678BA2B}" type="presParOf" srcId="{0E634F1C-9682-4001-B77C-3681AEE405C0}" destId="{ACEC0B3F-244F-4B6A-8869-62962C5207C1}" srcOrd="2" destOrd="0" presId="urn:microsoft.com/office/officeart/2005/8/layout/orgChart1"/>
    <dgm:cxn modelId="{867AB5E6-1654-446F-B208-6B46EBE0E5BB}" type="presParOf" srcId="{C19C78C2-4A5D-498C-868A-478279DE370E}" destId="{28DCCB97-1515-477A-8C15-84BDF2B330CE}" srcOrd="10" destOrd="0" presId="urn:microsoft.com/office/officeart/2005/8/layout/orgChart1"/>
    <dgm:cxn modelId="{B36C3698-28FB-4090-84FB-567F85A59113}" type="presParOf" srcId="{C19C78C2-4A5D-498C-868A-478279DE370E}" destId="{5C90BB02-118F-4557-B923-9578668FCC78}" srcOrd="11" destOrd="0" presId="urn:microsoft.com/office/officeart/2005/8/layout/orgChart1"/>
    <dgm:cxn modelId="{CFD6412B-3606-4F23-965E-1B348D4183DC}" type="presParOf" srcId="{5C90BB02-118F-4557-B923-9578668FCC78}" destId="{C275F246-A341-46F4-8ED7-0B747D269BAC}" srcOrd="0" destOrd="0" presId="urn:microsoft.com/office/officeart/2005/8/layout/orgChart1"/>
    <dgm:cxn modelId="{98E41B9B-1911-474A-976E-AC9002E45C33}" type="presParOf" srcId="{C275F246-A341-46F4-8ED7-0B747D269BAC}" destId="{F48C331D-20D0-49F2-A2E5-BD39444E92BC}" srcOrd="0" destOrd="0" presId="urn:microsoft.com/office/officeart/2005/8/layout/orgChart1"/>
    <dgm:cxn modelId="{5C13A210-BD68-4F83-B498-BD0BBD669BC3}" type="presParOf" srcId="{C275F246-A341-46F4-8ED7-0B747D269BAC}" destId="{5728C678-83DC-415F-B84B-273E83A29545}" srcOrd="1" destOrd="0" presId="urn:microsoft.com/office/officeart/2005/8/layout/orgChart1"/>
    <dgm:cxn modelId="{68E32BD8-5304-48AE-918C-F3CF2641E64B}" type="presParOf" srcId="{5C90BB02-118F-4557-B923-9578668FCC78}" destId="{FDC57736-3F2C-47CC-A02D-A18403E6C61D}" srcOrd="1" destOrd="0" presId="urn:microsoft.com/office/officeart/2005/8/layout/orgChart1"/>
    <dgm:cxn modelId="{80591AC6-0DAA-416E-8096-99CE14736A30}" type="presParOf" srcId="{5C90BB02-118F-4557-B923-9578668FCC78}" destId="{7002239B-E61F-49F4-9838-F47099F002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A1671A13-9C36-4048-9A5B-4BE81D6AEC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0D20B-AFAD-404B-832C-BBC0D635BA41}">
      <dgm:prSet custT="1"/>
      <dgm:spPr/>
      <dgm:t>
        <a:bodyPr/>
        <a:lstStyle/>
        <a:p>
          <a:r>
            <a:rPr lang="es-ES" sz="1200" dirty="0" smtClean="0"/>
            <a:t>Área de Almacén</a:t>
          </a:r>
          <a:endParaRPr lang="es-ES" sz="1200" dirty="0"/>
        </a:p>
      </dgm:t>
    </dgm:pt>
    <dgm:pt modelId="{9C477B3B-E6C4-439C-9144-C6B1198835FA}" type="parTrans" cxnId="{BF65E443-C5BF-45A5-B96E-83A0F23DBBEA}">
      <dgm:prSet/>
      <dgm:spPr/>
      <dgm:t>
        <a:bodyPr/>
        <a:lstStyle/>
        <a:p>
          <a:endParaRPr lang="es-ES" sz="1200"/>
        </a:p>
      </dgm:t>
    </dgm:pt>
    <dgm:pt modelId="{4D102269-F0AF-4998-8FB1-8F4C22B942D0}" type="sibTrans" cxnId="{BF65E443-C5BF-45A5-B96E-83A0F23DBBEA}">
      <dgm:prSet/>
      <dgm:spPr/>
      <dgm:t>
        <a:bodyPr/>
        <a:lstStyle/>
        <a:p>
          <a:endParaRPr lang="es-ES" sz="1200"/>
        </a:p>
      </dgm:t>
    </dgm:pt>
    <dgm:pt modelId="{B685DE36-4BA9-4CA8-946F-308F1836FE81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Almacenista</a:t>
          </a:r>
        </a:p>
        <a:p>
          <a:endParaRPr lang="es-ES" sz="1200" dirty="0"/>
        </a:p>
      </dgm:t>
    </dgm:pt>
    <dgm:pt modelId="{12DE22AB-D2CD-4EAC-8BA4-2279D3CE6786}" type="parTrans" cxnId="{5E6202F1-C611-4373-B771-34E166471D4C}">
      <dgm:prSet/>
      <dgm:spPr/>
      <dgm:t>
        <a:bodyPr/>
        <a:lstStyle/>
        <a:p>
          <a:endParaRPr lang="es-ES" sz="1200"/>
        </a:p>
      </dgm:t>
    </dgm:pt>
    <dgm:pt modelId="{17ABDBAD-D1A5-4A90-A7B9-CEE009AACA6D}" type="sibTrans" cxnId="{5E6202F1-C611-4373-B771-34E166471D4C}">
      <dgm:prSet/>
      <dgm:spPr/>
      <dgm:t>
        <a:bodyPr/>
        <a:lstStyle/>
        <a:p>
          <a:endParaRPr lang="es-ES" sz="1200"/>
        </a:p>
      </dgm:t>
    </dgm:pt>
    <dgm:pt modelId="{F15E2FA2-890B-4CE2-851B-76F76B692637}" type="pres">
      <dgm:prSet presAssocID="{A1671A13-9C36-4048-9A5B-4BE81D6AEC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0F2298C-4B9D-4823-ACF2-596958D938C1}" type="pres">
      <dgm:prSet presAssocID="{6150D20B-AFAD-404B-832C-BBC0D635BA41}" presName="hierRoot1" presStyleCnt="0">
        <dgm:presLayoutVars>
          <dgm:hierBranch val="init"/>
        </dgm:presLayoutVars>
      </dgm:prSet>
      <dgm:spPr/>
    </dgm:pt>
    <dgm:pt modelId="{1B6D4E39-914E-4A87-90AB-F1290A2991F1}" type="pres">
      <dgm:prSet presAssocID="{6150D20B-AFAD-404B-832C-BBC0D635BA41}" presName="rootComposite1" presStyleCnt="0"/>
      <dgm:spPr/>
    </dgm:pt>
    <dgm:pt modelId="{5EFB1DE3-CF37-4071-AACA-324D57CEBF86}" type="pres">
      <dgm:prSet presAssocID="{6150D20B-AFAD-404B-832C-BBC0D635BA41}" presName="rootText1" presStyleLbl="node0" presStyleIdx="0" presStyleCnt="1" custScaleX="26334" custScaleY="1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35DA68-FAF9-470A-91F3-AE16CCF7DA03}" type="pres">
      <dgm:prSet presAssocID="{6150D20B-AFAD-404B-832C-BBC0D635BA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F7A9124-F0FE-4377-9397-AE6695121E57}" type="pres">
      <dgm:prSet presAssocID="{6150D20B-AFAD-404B-832C-BBC0D635BA41}" presName="hierChild2" presStyleCnt="0"/>
      <dgm:spPr/>
    </dgm:pt>
    <dgm:pt modelId="{6A57FA9B-D776-43C7-B6E3-F80297CC3C07}" type="pres">
      <dgm:prSet presAssocID="{12DE22AB-D2CD-4EAC-8BA4-2279D3CE678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40BD6B1-8393-4E4B-B39B-33471A43DDCB}" type="pres">
      <dgm:prSet presAssocID="{B685DE36-4BA9-4CA8-946F-308F1836FE81}" presName="hierRoot2" presStyleCnt="0">
        <dgm:presLayoutVars>
          <dgm:hierBranch val="init"/>
        </dgm:presLayoutVars>
      </dgm:prSet>
      <dgm:spPr/>
    </dgm:pt>
    <dgm:pt modelId="{3A10B990-FCC3-43F1-9FDC-96E268C8B8F9}" type="pres">
      <dgm:prSet presAssocID="{B685DE36-4BA9-4CA8-946F-308F1836FE81}" presName="rootComposite" presStyleCnt="0"/>
      <dgm:spPr/>
    </dgm:pt>
    <dgm:pt modelId="{0BE0EF83-B805-418F-A3A2-75C7D9F953F8}" type="pres">
      <dgm:prSet presAssocID="{B685DE36-4BA9-4CA8-946F-308F1836FE81}" presName="rootText" presStyleLbl="node2" presStyleIdx="0" presStyleCnt="1" custScaleX="32814" custScaleY="42921" custLinFactNeighborY="-144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EF5263-9730-4EDA-BD4F-145DC7269A9F}" type="pres">
      <dgm:prSet presAssocID="{B685DE36-4BA9-4CA8-946F-308F1836FE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C490FB69-DC9C-477E-B7BB-04260B455952}" type="pres">
      <dgm:prSet presAssocID="{B685DE36-4BA9-4CA8-946F-308F1836FE81}" presName="hierChild4" presStyleCnt="0"/>
      <dgm:spPr/>
    </dgm:pt>
    <dgm:pt modelId="{63693C10-B1B3-4A68-8AE8-1AF97BE7BCD1}" type="pres">
      <dgm:prSet presAssocID="{B685DE36-4BA9-4CA8-946F-308F1836FE81}" presName="hierChild5" presStyleCnt="0"/>
      <dgm:spPr/>
    </dgm:pt>
    <dgm:pt modelId="{4988D3DF-8A97-4D00-A99B-0C1B1A374933}" type="pres">
      <dgm:prSet presAssocID="{6150D20B-AFAD-404B-832C-BBC0D635BA41}" presName="hierChild3" presStyleCnt="0"/>
      <dgm:spPr/>
    </dgm:pt>
  </dgm:ptLst>
  <dgm:cxnLst>
    <dgm:cxn modelId="{1DBDF8EA-ED4E-4F39-9916-B76587BF631C}" type="presOf" srcId="{B685DE36-4BA9-4CA8-946F-308F1836FE81}" destId="{0BE0EF83-B805-418F-A3A2-75C7D9F953F8}" srcOrd="0" destOrd="0" presId="urn:microsoft.com/office/officeart/2005/8/layout/orgChart1"/>
    <dgm:cxn modelId="{D993FA93-2C1C-434C-9308-61DFC73A0D84}" type="presOf" srcId="{12DE22AB-D2CD-4EAC-8BA4-2279D3CE6786}" destId="{6A57FA9B-D776-43C7-B6E3-F80297CC3C07}" srcOrd="0" destOrd="0" presId="urn:microsoft.com/office/officeart/2005/8/layout/orgChart1"/>
    <dgm:cxn modelId="{C693C2E4-1583-45AE-86CA-5D45A96C9BDA}" type="presOf" srcId="{6150D20B-AFAD-404B-832C-BBC0D635BA41}" destId="{5EFB1DE3-CF37-4071-AACA-324D57CEBF86}" srcOrd="0" destOrd="0" presId="urn:microsoft.com/office/officeart/2005/8/layout/orgChart1"/>
    <dgm:cxn modelId="{5E6202F1-C611-4373-B771-34E166471D4C}" srcId="{6150D20B-AFAD-404B-832C-BBC0D635BA41}" destId="{B685DE36-4BA9-4CA8-946F-308F1836FE81}" srcOrd="0" destOrd="0" parTransId="{12DE22AB-D2CD-4EAC-8BA4-2279D3CE6786}" sibTransId="{17ABDBAD-D1A5-4A90-A7B9-CEE009AACA6D}"/>
    <dgm:cxn modelId="{BE93373E-F426-4AAD-BE74-55F68AFCEF47}" type="presOf" srcId="{6150D20B-AFAD-404B-832C-BBC0D635BA41}" destId="{5435DA68-FAF9-470A-91F3-AE16CCF7DA03}" srcOrd="1" destOrd="0" presId="urn:microsoft.com/office/officeart/2005/8/layout/orgChart1"/>
    <dgm:cxn modelId="{1ACCF1F0-65BB-430F-9B7C-CB584EBEE991}" type="presOf" srcId="{A1671A13-9C36-4048-9A5B-4BE81D6AEC54}" destId="{F15E2FA2-890B-4CE2-851B-76F76B692637}" srcOrd="0" destOrd="0" presId="urn:microsoft.com/office/officeart/2005/8/layout/orgChart1"/>
    <dgm:cxn modelId="{3A39F33A-D6B2-4798-8767-AAC3CB938569}" type="presOf" srcId="{B685DE36-4BA9-4CA8-946F-308F1836FE81}" destId="{39EF5263-9730-4EDA-BD4F-145DC7269A9F}" srcOrd="1" destOrd="0" presId="urn:microsoft.com/office/officeart/2005/8/layout/orgChart1"/>
    <dgm:cxn modelId="{BF65E443-C5BF-45A5-B96E-83A0F23DBBEA}" srcId="{A1671A13-9C36-4048-9A5B-4BE81D6AEC54}" destId="{6150D20B-AFAD-404B-832C-BBC0D635BA41}" srcOrd="0" destOrd="0" parTransId="{9C477B3B-E6C4-439C-9144-C6B1198835FA}" sibTransId="{4D102269-F0AF-4998-8FB1-8F4C22B942D0}"/>
    <dgm:cxn modelId="{36EC573F-2E62-47E1-9327-F4742A516775}" type="presParOf" srcId="{F15E2FA2-890B-4CE2-851B-76F76B692637}" destId="{00F2298C-4B9D-4823-ACF2-596958D938C1}" srcOrd="0" destOrd="0" presId="urn:microsoft.com/office/officeart/2005/8/layout/orgChart1"/>
    <dgm:cxn modelId="{08C10B24-9E6C-402F-9D4D-6D5B8566439A}" type="presParOf" srcId="{00F2298C-4B9D-4823-ACF2-596958D938C1}" destId="{1B6D4E39-914E-4A87-90AB-F1290A2991F1}" srcOrd="0" destOrd="0" presId="urn:microsoft.com/office/officeart/2005/8/layout/orgChart1"/>
    <dgm:cxn modelId="{ED034AC7-C148-4D54-A6AA-C0D9FB1C23D2}" type="presParOf" srcId="{1B6D4E39-914E-4A87-90AB-F1290A2991F1}" destId="{5EFB1DE3-CF37-4071-AACA-324D57CEBF86}" srcOrd="0" destOrd="0" presId="urn:microsoft.com/office/officeart/2005/8/layout/orgChart1"/>
    <dgm:cxn modelId="{DB0AE98A-E8E6-41D8-98A9-574D28C6B28F}" type="presParOf" srcId="{1B6D4E39-914E-4A87-90AB-F1290A2991F1}" destId="{5435DA68-FAF9-470A-91F3-AE16CCF7DA03}" srcOrd="1" destOrd="0" presId="urn:microsoft.com/office/officeart/2005/8/layout/orgChart1"/>
    <dgm:cxn modelId="{D8FD41C9-EC10-4BF4-90B9-16045E656FAF}" type="presParOf" srcId="{00F2298C-4B9D-4823-ACF2-596958D938C1}" destId="{1F7A9124-F0FE-4377-9397-AE6695121E57}" srcOrd="1" destOrd="0" presId="urn:microsoft.com/office/officeart/2005/8/layout/orgChart1"/>
    <dgm:cxn modelId="{B119E943-9935-47CE-8C0E-8ED92FAF124B}" type="presParOf" srcId="{1F7A9124-F0FE-4377-9397-AE6695121E57}" destId="{6A57FA9B-D776-43C7-B6E3-F80297CC3C07}" srcOrd="0" destOrd="0" presId="urn:microsoft.com/office/officeart/2005/8/layout/orgChart1"/>
    <dgm:cxn modelId="{83354181-262C-4855-8970-8EAFC3E99B38}" type="presParOf" srcId="{1F7A9124-F0FE-4377-9397-AE6695121E57}" destId="{540BD6B1-8393-4E4B-B39B-33471A43DDCB}" srcOrd="1" destOrd="0" presId="urn:microsoft.com/office/officeart/2005/8/layout/orgChart1"/>
    <dgm:cxn modelId="{215A917C-ABFE-441F-BC04-1191F4FD2E22}" type="presParOf" srcId="{540BD6B1-8393-4E4B-B39B-33471A43DDCB}" destId="{3A10B990-FCC3-43F1-9FDC-96E268C8B8F9}" srcOrd="0" destOrd="0" presId="urn:microsoft.com/office/officeart/2005/8/layout/orgChart1"/>
    <dgm:cxn modelId="{89BE342A-6EAD-408D-90B0-B74B7697367B}" type="presParOf" srcId="{3A10B990-FCC3-43F1-9FDC-96E268C8B8F9}" destId="{0BE0EF83-B805-418F-A3A2-75C7D9F953F8}" srcOrd="0" destOrd="0" presId="urn:microsoft.com/office/officeart/2005/8/layout/orgChart1"/>
    <dgm:cxn modelId="{25C85955-2286-4409-9A4D-B1663B21AD9C}" type="presParOf" srcId="{3A10B990-FCC3-43F1-9FDC-96E268C8B8F9}" destId="{39EF5263-9730-4EDA-BD4F-145DC7269A9F}" srcOrd="1" destOrd="0" presId="urn:microsoft.com/office/officeart/2005/8/layout/orgChart1"/>
    <dgm:cxn modelId="{4ED5C245-A87E-4F63-B1E4-55BA5A43DA91}" type="presParOf" srcId="{540BD6B1-8393-4E4B-B39B-33471A43DDCB}" destId="{C490FB69-DC9C-477E-B7BB-04260B455952}" srcOrd="1" destOrd="0" presId="urn:microsoft.com/office/officeart/2005/8/layout/orgChart1"/>
    <dgm:cxn modelId="{9E3F4A8C-CE5C-4124-B4CF-66A4CBA4B398}" type="presParOf" srcId="{540BD6B1-8393-4E4B-B39B-33471A43DDCB}" destId="{63693C10-B1B3-4A68-8AE8-1AF97BE7BCD1}" srcOrd="2" destOrd="0" presId="urn:microsoft.com/office/officeart/2005/8/layout/orgChart1"/>
    <dgm:cxn modelId="{CCC57389-CE74-4E7D-A299-736919F2B404}" type="presParOf" srcId="{00F2298C-4B9D-4823-ACF2-596958D938C1}" destId="{4988D3DF-8A97-4D00-A99B-0C1B1A374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5237BA9D-958A-4685-ABCA-DEAE3B70B82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7E83016-9E90-4F74-9E6C-9C2477EC065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Coordinador(a) General</a:t>
          </a:r>
        </a:p>
        <a:p>
          <a:pPr>
            <a:spcAft>
              <a:spcPts val="0"/>
            </a:spcAft>
          </a:pPr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Operativo(a)</a:t>
          </a:r>
        </a:p>
        <a:p>
          <a:pPr>
            <a:spcAft>
              <a:spcPts val="0"/>
            </a:spcAft>
          </a:pPr>
          <a:endParaRPr kumimoji="1" lang="es-MX" altLang="es-MX" sz="1200" dirty="0" smtClean="0">
            <a:latin typeface="+mn-lt"/>
            <a:cs typeface="Calibri" panose="020F0502020204030204" pitchFamily="34" charset="0"/>
          </a:endParaRPr>
        </a:p>
      </dgm:t>
    </dgm:pt>
    <dgm:pt modelId="{29AD6628-0FC0-4A58-8880-5C6C05BAE31C}" type="parTrans" cxnId="{6E88FB5D-04EC-40F5-B075-CA48A7748C2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B134798-CD4C-4493-9628-FDCEDF7459D1}" type="sibTrans" cxnId="{6E88FB5D-04EC-40F5-B075-CA48A7748C2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8B0B339-CC69-4EC3-8083-F8D33AE029DC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Encargado(a) Área</a:t>
          </a:r>
        </a:p>
        <a:p>
          <a:endParaRPr lang="es-ES" sz="1200" dirty="0">
            <a:latin typeface="+mn-lt"/>
          </a:endParaRPr>
        </a:p>
      </dgm:t>
    </dgm:pt>
    <dgm:pt modelId="{C5B7BE8D-3CDD-4632-AE47-C8AAF5AF7211}" type="parTrans" cxnId="{BC9CDC73-3971-4D50-A5B3-6611D310D1E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2ED7D93-F7F6-49AE-B4DD-4F1FC61D0B49}" type="sibTrans" cxnId="{BC9CDC73-3971-4D50-A5B3-6611D310D1E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EA8E267-CDEE-4A1F-8BF5-18FA1EA273F2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Auxiliares 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ES" altLang="es-MX" sz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  <a:p>
          <a:r>
            <a:rPr kumimoji="1" lang="es-ES" altLang="es-MX" sz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Auxiliares de Jardinería</a:t>
          </a:r>
        </a:p>
        <a:p>
          <a:r>
            <a:rPr kumimoji="1" lang="es-MX" altLang="es-MX" sz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Ayudantes Generales</a:t>
          </a:r>
        </a:p>
        <a:p>
          <a:r>
            <a:rPr kumimoji="1" lang="es-MX" altLang="es-MX" sz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Choferes</a:t>
          </a:r>
        </a:p>
      </dgm:t>
    </dgm:pt>
    <dgm:pt modelId="{9194B084-39BA-4F5A-AE24-89A400FA5E0E}" type="parTrans" cxnId="{32C3CA3D-58B7-4CCF-9750-AFAEC54B524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D8E6F8A-918A-44E9-A483-D976CB510681}" type="sibTrans" cxnId="{32C3CA3D-58B7-4CCF-9750-AFAEC54B524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F24F063-2CD8-43E9-9D9D-029DBE0390C6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Jardinero(a) Fumigador(a)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Mayordomos(as)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Oficial Eléctrico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Operadores(as) Máquina Liviana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Operadores(as) Máquina Pesada</a:t>
          </a:r>
        </a:p>
        <a:p>
          <a:endParaRPr lang="es-ES" sz="1200" dirty="0">
            <a:latin typeface="+mn-lt"/>
          </a:endParaRPr>
        </a:p>
      </dgm:t>
    </dgm:pt>
    <dgm:pt modelId="{2EF0B0B7-EA5E-4825-A3CB-41F1607E385C}" type="parTrans" cxnId="{5B3A715C-6431-40D8-89C2-B1CFEEDCB8F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0E72E82-3A11-4A4C-B95E-4831E22E887D}" type="sibTrans" cxnId="{5B3A715C-6431-40D8-89C2-B1CFEEDCB8F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09DD54A-E0C6-48EE-A146-EA9BB064EF3C}">
      <dgm:prSet custT="1"/>
      <dgm:spPr/>
      <dgm:t>
        <a:bodyPr/>
        <a:lstStyle/>
        <a:p>
          <a:r>
            <a:rPr lang="es-ES" sz="1200" dirty="0" smtClean="0"/>
            <a:t>Imagen y Mtto. Urbano</a:t>
          </a:r>
          <a:endParaRPr lang="es-ES" sz="1200" dirty="0"/>
        </a:p>
      </dgm:t>
    </dgm:pt>
    <dgm:pt modelId="{FCC871EE-8C32-4003-AF6F-5028976FE829}" type="parTrans" cxnId="{DE068574-5166-4BDA-9DDC-782F480E34A8}">
      <dgm:prSet/>
      <dgm:spPr/>
      <dgm:t>
        <a:bodyPr/>
        <a:lstStyle/>
        <a:p>
          <a:endParaRPr lang="es-ES"/>
        </a:p>
      </dgm:t>
    </dgm:pt>
    <dgm:pt modelId="{4B8EC362-A4E5-4103-B401-FC629E62CDE1}" type="sibTrans" cxnId="{DE068574-5166-4BDA-9DDC-782F480E34A8}">
      <dgm:prSet/>
      <dgm:spPr/>
      <dgm:t>
        <a:bodyPr/>
        <a:lstStyle/>
        <a:p>
          <a:endParaRPr lang="es-ES"/>
        </a:p>
      </dgm:t>
    </dgm:pt>
    <dgm:pt modelId="{2B084BD2-5205-4BD0-9EE5-80BFEE82B122}" type="pres">
      <dgm:prSet presAssocID="{5237BA9D-958A-4685-ABCA-DEAE3B70B8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2F8FD02-FB6E-4265-A525-46E9434E3BEE}" type="pres">
      <dgm:prSet presAssocID="{409DD54A-E0C6-48EE-A146-EA9BB064EF3C}" presName="hierRoot1" presStyleCnt="0">
        <dgm:presLayoutVars>
          <dgm:hierBranch val="init"/>
        </dgm:presLayoutVars>
      </dgm:prSet>
      <dgm:spPr/>
    </dgm:pt>
    <dgm:pt modelId="{71AB1938-E4B9-40D0-8FA9-9A472C8A6F9E}" type="pres">
      <dgm:prSet presAssocID="{409DD54A-E0C6-48EE-A146-EA9BB064EF3C}" presName="rootComposite1" presStyleCnt="0"/>
      <dgm:spPr/>
    </dgm:pt>
    <dgm:pt modelId="{1E79CB7E-207C-4C20-9CC7-36B968954515}" type="pres">
      <dgm:prSet presAssocID="{409DD54A-E0C6-48EE-A146-EA9BB064EF3C}" presName="rootText1" presStyleLbl="node0" presStyleIdx="0" presStyleCnt="1" custScaleY="42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CF9637-C620-4A29-972F-B7892CBD2C44}" type="pres">
      <dgm:prSet presAssocID="{409DD54A-E0C6-48EE-A146-EA9BB064EF3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016FB74-63B0-4CC6-98D2-2109C81FBBF4}" type="pres">
      <dgm:prSet presAssocID="{409DD54A-E0C6-48EE-A146-EA9BB064EF3C}" presName="hierChild2" presStyleCnt="0"/>
      <dgm:spPr/>
    </dgm:pt>
    <dgm:pt modelId="{BB5AC472-BDAC-4AB1-A938-BDC456D91B50}" type="pres">
      <dgm:prSet presAssocID="{29AD6628-0FC0-4A58-8880-5C6C05BAE31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0FDEB6-7F6B-49EA-BAF5-5C78FEC789FB}" type="pres">
      <dgm:prSet presAssocID="{47E83016-9E90-4F74-9E6C-9C2477EC065C}" presName="hierRoot2" presStyleCnt="0">
        <dgm:presLayoutVars>
          <dgm:hierBranch val="init"/>
        </dgm:presLayoutVars>
      </dgm:prSet>
      <dgm:spPr/>
    </dgm:pt>
    <dgm:pt modelId="{747DAAA8-D870-4E95-96AF-2CC0877A639A}" type="pres">
      <dgm:prSet presAssocID="{47E83016-9E90-4F74-9E6C-9C2477EC065C}" presName="rootComposite" presStyleCnt="0"/>
      <dgm:spPr/>
    </dgm:pt>
    <dgm:pt modelId="{B4D7FC2D-FA7B-4BEB-BEBF-D5FBC8C839CA}" type="pres">
      <dgm:prSet presAssocID="{47E83016-9E90-4F74-9E6C-9C2477EC065C}" presName="rootText" presStyleLbl="node2" presStyleIdx="0" presStyleCnt="1" custScaleY="62093" custLinFactNeighborY="-23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173B33-9A97-44D3-9E4C-610FD378317D}" type="pres">
      <dgm:prSet presAssocID="{47E83016-9E90-4F74-9E6C-9C2477EC065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24708CD-9A26-4E90-9234-06D2F83FB69F}" type="pres">
      <dgm:prSet presAssocID="{47E83016-9E90-4F74-9E6C-9C2477EC065C}" presName="hierChild4" presStyleCnt="0"/>
      <dgm:spPr/>
    </dgm:pt>
    <dgm:pt modelId="{661918CA-C8D1-423D-9AB1-4372D2D45F83}" type="pres">
      <dgm:prSet presAssocID="{C5B7BE8D-3CDD-4632-AE47-C8AAF5AF7211}" presName="Name37" presStyleLbl="parChTrans1D3" presStyleIdx="0" presStyleCnt="1"/>
      <dgm:spPr/>
      <dgm:t>
        <a:bodyPr/>
        <a:lstStyle/>
        <a:p>
          <a:endParaRPr lang="es-ES"/>
        </a:p>
      </dgm:t>
    </dgm:pt>
    <dgm:pt modelId="{FE928C68-BEC8-4894-AE95-5BE89B1BB677}" type="pres">
      <dgm:prSet presAssocID="{18B0B339-CC69-4EC3-8083-F8D33AE029DC}" presName="hierRoot2" presStyleCnt="0">
        <dgm:presLayoutVars>
          <dgm:hierBranch/>
        </dgm:presLayoutVars>
      </dgm:prSet>
      <dgm:spPr/>
    </dgm:pt>
    <dgm:pt modelId="{888DDD42-8973-4B52-98D5-0BC1648339DE}" type="pres">
      <dgm:prSet presAssocID="{18B0B339-CC69-4EC3-8083-F8D33AE029DC}" presName="rootComposite" presStyleCnt="0"/>
      <dgm:spPr/>
    </dgm:pt>
    <dgm:pt modelId="{A06BF2EC-5283-43C4-828A-17475E3470BE}" type="pres">
      <dgm:prSet presAssocID="{18B0B339-CC69-4EC3-8083-F8D33AE029DC}" presName="rootText" presStyleLbl="node3" presStyleIdx="0" presStyleCnt="1" custScaleY="56448" custLinFactNeighborY="-31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C58E92-AC0D-434C-88B5-68D812756968}" type="pres">
      <dgm:prSet presAssocID="{18B0B339-CC69-4EC3-8083-F8D33AE029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35706573-4F87-4470-BE60-44AB533DEC91}" type="pres">
      <dgm:prSet presAssocID="{18B0B339-CC69-4EC3-8083-F8D33AE029DC}" presName="hierChild4" presStyleCnt="0"/>
      <dgm:spPr/>
    </dgm:pt>
    <dgm:pt modelId="{CF58E43E-C32E-430C-A644-D2CEE7AE96D9}" type="pres">
      <dgm:prSet presAssocID="{9194B084-39BA-4F5A-AE24-89A400FA5E0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7344EAD-E506-4F2F-BC9B-19CDF53E0D65}" type="pres">
      <dgm:prSet presAssocID="{0EA8E267-CDEE-4A1F-8BF5-18FA1EA273F2}" presName="hierRoot2" presStyleCnt="0">
        <dgm:presLayoutVars>
          <dgm:hierBranch val="init"/>
        </dgm:presLayoutVars>
      </dgm:prSet>
      <dgm:spPr/>
    </dgm:pt>
    <dgm:pt modelId="{A9C433BD-270F-4B02-9A64-8D326D762AF1}" type="pres">
      <dgm:prSet presAssocID="{0EA8E267-CDEE-4A1F-8BF5-18FA1EA273F2}" presName="rootComposite" presStyleCnt="0"/>
      <dgm:spPr/>
    </dgm:pt>
    <dgm:pt modelId="{DB4045A5-B472-4DA8-9B5F-5BE281B8BDBC}" type="pres">
      <dgm:prSet presAssocID="{0EA8E267-CDEE-4A1F-8BF5-18FA1EA273F2}" presName="rootText" presStyleLbl="node4" presStyleIdx="0" presStyleCnt="2" custScaleX="152182" custScaleY="259627" custLinFactNeighborY="-31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471E87-DF37-43F9-8A3A-1B5577C6D31E}" type="pres">
      <dgm:prSet presAssocID="{0EA8E267-CDEE-4A1F-8BF5-18FA1EA273F2}" presName="rootConnector" presStyleLbl="node4" presStyleIdx="0" presStyleCnt="2"/>
      <dgm:spPr/>
      <dgm:t>
        <a:bodyPr/>
        <a:lstStyle/>
        <a:p>
          <a:endParaRPr lang="es-ES"/>
        </a:p>
      </dgm:t>
    </dgm:pt>
    <dgm:pt modelId="{34EDF71B-ACF5-485E-9F12-4C07A0D56AC1}" type="pres">
      <dgm:prSet presAssocID="{0EA8E267-CDEE-4A1F-8BF5-18FA1EA273F2}" presName="hierChild4" presStyleCnt="0"/>
      <dgm:spPr/>
    </dgm:pt>
    <dgm:pt modelId="{F4724399-B591-4A8C-9EFB-73B2519A7DBF}" type="pres">
      <dgm:prSet presAssocID="{0EA8E267-CDEE-4A1F-8BF5-18FA1EA273F2}" presName="hierChild5" presStyleCnt="0"/>
      <dgm:spPr/>
    </dgm:pt>
    <dgm:pt modelId="{E94807A9-7E35-474F-91F9-7A24721B90FA}" type="pres">
      <dgm:prSet presAssocID="{2EF0B0B7-EA5E-4825-A3CB-41F1607E385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8F51E1C-0159-40B7-B336-9A6CA1F31F7A}" type="pres">
      <dgm:prSet presAssocID="{7F24F063-2CD8-43E9-9D9D-029DBE0390C6}" presName="hierRoot2" presStyleCnt="0">
        <dgm:presLayoutVars>
          <dgm:hierBranch val="init"/>
        </dgm:presLayoutVars>
      </dgm:prSet>
      <dgm:spPr/>
    </dgm:pt>
    <dgm:pt modelId="{EFCEA47A-0E2F-4E25-A331-D09858828B5D}" type="pres">
      <dgm:prSet presAssocID="{7F24F063-2CD8-43E9-9D9D-029DBE0390C6}" presName="rootComposite" presStyleCnt="0"/>
      <dgm:spPr/>
    </dgm:pt>
    <dgm:pt modelId="{E9710FC2-A9BB-4391-ADCC-8EC13A829E1C}" type="pres">
      <dgm:prSet presAssocID="{7F24F063-2CD8-43E9-9D9D-029DBE0390C6}" presName="rootText" presStyleLbl="node4" presStyleIdx="1" presStyleCnt="2" custScaleX="152182" custScaleY="259627" custLinFactNeighborY="-31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7A47F7-6714-446D-8B9A-9573967556A1}" type="pres">
      <dgm:prSet presAssocID="{7F24F063-2CD8-43E9-9D9D-029DBE0390C6}" presName="rootConnector" presStyleLbl="node4" presStyleIdx="1" presStyleCnt="2"/>
      <dgm:spPr/>
      <dgm:t>
        <a:bodyPr/>
        <a:lstStyle/>
        <a:p>
          <a:endParaRPr lang="es-ES"/>
        </a:p>
      </dgm:t>
    </dgm:pt>
    <dgm:pt modelId="{1812B59D-CC3C-4D60-9711-27B1C5034BFB}" type="pres">
      <dgm:prSet presAssocID="{7F24F063-2CD8-43E9-9D9D-029DBE0390C6}" presName="hierChild4" presStyleCnt="0"/>
      <dgm:spPr/>
    </dgm:pt>
    <dgm:pt modelId="{B2BE2426-82F9-4A73-97E7-850290B9E0E5}" type="pres">
      <dgm:prSet presAssocID="{7F24F063-2CD8-43E9-9D9D-029DBE0390C6}" presName="hierChild5" presStyleCnt="0"/>
      <dgm:spPr/>
    </dgm:pt>
    <dgm:pt modelId="{9E847A8F-D26E-46A8-862C-26D7997BC04C}" type="pres">
      <dgm:prSet presAssocID="{18B0B339-CC69-4EC3-8083-F8D33AE029DC}" presName="hierChild5" presStyleCnt="0"/>
      <dgm:spPr/>
    </dgm:pt>
    <dgm:pt modelId="{5665684E-2A3D-4410-B89F-AF1F131FEED0}" type="pres">
      <dgm:prSet presAssocID="{47E83016-9E90-4F74-9E6C-9C2477EC065C}" presName="hierChild5" presStyleCnt="0"/>
      <dgm:spPr/>
    </dgm:pt>
    <dgm:pt modelId="{AE4C0632-7258-4E9E-A493-5C4D3A07669C}" type="pres">
      <dgm:prSet presAssocID="{409DD54A-E0C6-48EE-A146-EA9BB064EF3C}" presName="hierChild3" presStyleCnt="0"/>
      <dgm:spPr/>
    </dgm:pt>
  </dgm:ptLst>
  <dgm:cxnLst>
    <dgm:cxn modelId="{10F95A41-CAE2-4146-AD37-D541C7EA2274}" type="presOf" srcId="{47E83016-9E90-4F74-9E6C-9C2477EC065C}" destId="{B4D7FC2D-FA7B-4BEB-BEBF-D5FBC8C839CA}" srcOrd="0" destOrd="0" presId="urn:microsoft.com/office/officeart/2005/8/layout/orgChart1"/>
    <dgm:cxn modelId="{BC9CDC73-3971-4D50-A5B3-6611D310D1E5}" srcId="{47E83016-9E90-4F74-9E6C-9C2477EC065C}" destId="{18B0B339-CC69-4EC3-8083-F8D33AE029DC}" srcOrd="0" destOrd="0" parTransId="{C5B7BE8D-3CDD-4632-AE47-C8AAF5AF7211}" sibTransId="{62ED7D93-F7F6-49AE-B4DD-4F1FC61D0B49}"/>
    <dgm:cxn modelId="{6CEE3605-C171-4F4F-80E1-9E921962E14F}" type="presOf" srcId="{5237BA9D-958A-4685-ABCA-DEAE3B70B828}" destId="{2B084BD2-5205-4BD0-9EE5-80BFEE82B122}" srcOrd="0" destOrd="0" presId="urn:microsoft.com/office/officeart/2005/8/layout/orgChart1"/>
    <dgm:cxn modelId="{CE856313-7944-4C42-B246-1ED438807A92}" type="presOf" srcId="{409DD54A-E0C6-48EE-A146-EA9BB064EF3C}" destId="{19CF9637-C620-4A29-972F-B7892CBD2C44}" srcOrd="1" destOrd="0" presId="urn:microsoft.com/office/officeart/2005/8/layout/orgChart1"/>
    <dgm:cxn modelId="{CF94FA63-2094-48EC-91A3-7A8EE96F8A77}" type="presOf" srcId="{47E83016-9E90-4F74-9E6C-9C2477EC065C}" destId="{0F173B33-9A97-44D3-9E4C-610FD378317D}" srcOrd="1" destOrd="0" presId="urn:microsoft.com/office/officeart/2005/8/layout/orgChart1"/>
    <dgm:cxn modelId="{1C0601B4-C7B2-48AE-8492-7B2D824EB41A}" type="presOf" srcId="{7F24F063-2CD8-43E9-9D9D-029DBE0390C6}" destId="{E87A47F7-6714-446D-8B9A-9573967556A1}" srcOrd="1" destOrd="0" presId="urn:microsoft.com/office/officeart/2005/8/layout/orgChart1"/>
    <dgm:cxn modelId="{32C3CA3D-58B7-4CCF-9750-AFAEC54B5246}" srcId="{18B0B339-CC69-4EC3-8083-F8D33AE029DC}" destId="{0EA8E267-CDEE-4A1F-8BF5-18FA1EA273F2}" srcOrd="0" destOrd="0" parTransId="{9194B084-39BA-4F5A-AE24-89A400FA5E0E}" sibTransId="{3D8E6F8A-918A-44E9-A483-D976CB510681}"/>
    <dgm:cxn modelId="{D766ADBD-A1F9-436A-8BA8-E4EF8194C96B}" type="presOf" srcId="{18B0B339-CC69-4EC3-8083-F8D33AE029DC}" destId="{1CC58E92-AC0D-434C-88B5-68D812756968}" srcOrd="1" destOrd="0" presId="urn:microsoft.com/office/officeart/2005/8/layout/orgChart1"/>
    <dgm:cxn modelId="{7BAC8747-CB51-4271-B7AF-92D88232CB1C}" type="presOf" srcId="{0EA8E267-CDEE-4A1F-8BF5-18FA1EA273F2}" destId="{DB4045A5-B472-4DA8-9B5F-5BE281B8BDBC}" srcOrd="0" destOrd="0" presId="urn:microsoft.com/office/officeart/2005/8/layout/orgChart1"/>
    <dgm:cxn modelId="{5B3A715C-6431-40D8-89C2-B1CFEEDCB8F0}" srcId="{18B0B339-CC69-4EC3-8083-F8D33AE029DC}" destId="{7F24F063-2CD8-43E9-9D9D-029DBE0390C6}" srcOrd="1" destOrd="0" parTransId="{2EF0B0B7-EA5E-4825-A3CB-41F1607E385C}" sibTransId="{A0E72E82-3A11-4A4C-B95E-4831E22E887D}"/>
    <dgm:cxn modelId="{331D828A-1697-46FE-B539-7CB5DEDA6847}" type="presOf" srcId="{C5B7BE8D-3CDD-4632-AE47-C8AAF5AF7211}" destId="{661918CA-C8D1-423D-9AB1-4372D2D45F83}" srcOrd="0" destOrd="0" presId="urn:microsoft.com/office/officeart/2005/8/layout/orgChart1"/>
    <dgm:cxn modelId="{4F40A0F6-D256-49BA-B6AB-4C675A763113}" type="presOf" srcId="{2EF0B0B7-EA5E-4825-A3CB-41F1607E385C}" destId="{E94807A9-7E35-474F-91F9-7A24721B90FA}" srcOrd="0" destOrd="0" presId="urn:microsoft.com/office/officeart/2005/8/layout/orgChart1"/>
    <dgm:cxn modelId="{54048E3B-E33B-4250-AE84-7F5F07192DA8}" type="presOf" srcId="{409DD54A-E0C6-48EE-A146-EA9BB064EF3C}" destId="{1E79CB7E-207C-4C20-9CC7-36B968954515}" srcOrd="0" destOrd="0" presId="urn:microsoft.com/office/officeart/2005/8/layout/orgChart1"/>
    <dgm:cxn modelId="{E912B898-378B-4574-A38C-68D7F5226FA9}" type="presOf" srcId="{0EA8E267-CDEE-4A1F-8BF5-18FA1EA273F2}" destId="{F9471E87-DF37-43F9-8A3A-1B5577C6D31E}" srcOrd="1" destOrd="0" presId="urn:microsoft.com/office/officeart/2005/8/layout/orgChart1"/>
    <dgm:cxn modelId="{83A649B1-FB19-4E29-BB5F-1B244BB94A94}" type="presOf" srcId="{9194B084-39BA-4F5A-AE24-89A400FA5E0E}" destId="{CF58E43E-C32E-430C-A644-D2CEE7AE96D9}" srcOrd="0" destOrd="0" presId="urn:microsoft.com/office/officeart/2005/8/layout/orgChart1"/>
    <dgm:cxn modelId="{F5E3F767-4650-48AF-A125-48169A01E3E8}" type="presOf" srcId="{18B0B339-CC69-4EC3-8083-F8D33AE029DC}" destId="{A06BF2EC-5283-43C4-828A-17475E3470BE}" srcOrd="0" destOrd="0" presId="urn:microsoft.com/office/officeart/2005/8/layout/orgChart1"/>
    <dgm:cxn modelId="{DE068574-5166-4BDA-9DDC-782F480E34A8}" srcId="{5237BA9D-958A-4685-ABCA-DEAE3B70B828}" destId="{409DD54A-E0C6-48EE-A146-EA9BB064EF3C}" srcOrd="0" destOrd="0" parTransId="{FCC871EE-8C32-4003-AF6F-5028976FE829}" sibTransId="{4B8EC362-A4E5-4103-B401-FC629E62CDE1}"/>
    <dgm:cxn modelId="{379B9B68-1626-4E43-9142-645BBCD46917}" type="presOf" srcId="{29AD6628-0FC0-4A58-8880-5C6C05BAE31C}" destId="{BB5AC472-BDAC-4AB1-A938-BDC456D91B50}" srcOrd="0" destOrd="0" presId="urn:microsoft.com/office/officeart/2005/8/layout/orgChart1"/>
    <dgm:cxn modelId="{2FD0A57D-6E68-479E-9FD1-65B821FD2E75}" type="presOf" srcId="{7F24F063-2CD8-43E9-9D9D-029DBE0390C6}" destId="{E9710FC2-A9BB-4391-ADCC-8EC13A829E1C}" srcOrd="0" destOrd="0" presId="urn:microsoft.com/office/officeart/2005/8/layout/orgChart1"/>
    <dgm:cxn modelId="{6E88FB5D-04EC-40F5-B075-CA48A7748C23}" srcId="{409DD54A-E0C6-48EE-A146-EA9BB064EF3C}" destId="{47E83016-9E90-4F74-9E6C-9C2477EC065C}" srcOrd="0" destOrd="0" parTransId="{29AD6628-0FC0-4A58-8880-5C6C05BAE31C}" sibTransId="{BB134798-CD4C-4493-9628-FDCEDF7459D1}"/>
    <dgm:cxn modelId="{8EFBA7E3-C9CC-4C27-8900-A8E6BE333415}" type="presParOf" srcId="{2B084BD2-5205-4BD0-9EE5-80BFEE82B122}" destId="{22F8FD02-FB6E-4265-A525-46E9434E3BEE}" srcOrd="0" destOrd="0" presId="urn:microsoft.com/office/officeart/2005/8/layout/orgChart1"/>
    <dgm:cxn modelId="{7ED9A46F-2C0C-4696-B69E-468ABC287CE7}" type="presParOf" srcId="{22F8FD02-FB6E-4265-A525-46E9434E3BEE}" destId="{71AB1938-E4B9-40D0-8FA9-9A472C8A6F9E}" srcOrd="0" destOrd="0" presId="urn:microsoft.com/office/officeart/2005/8/layout/orgChart1"/>
    <dgm:cxn modelId="{6BE687D0-8C9D-42BD-BA00-3C4863BF0E5C}" type="presParOf" srcId="{71AB1938-E4B9-40D0-8FA9-9A472C8A6F9E}" destId="{1E79CB7E-207C-4C20-9CC7-36B968954515}" srcOrd="0" destOrd="0" presId="urn:microsoft.com/office/officeart/2005/8/layout/orgChart1"/>
    <dgm:cxn modelId="{6EFDBAD0-E2A5-4B56-98AB-112C829FA343}" type="presParOf" srcId="{71AB1938-E4B9-40D0-8FA9-9A472C8A6F9E}" destId="{19CF9637-C620-4A29-972F-B7892CBD2C44}" srcOrd="1" destOrd="0" presId="urn:microsoft.com/office/officeart/2005/8/layout/orgChart1"/>
    <dgm:cxn modelId="{429D7519-8C00-44E6-8CF4-550628DF14F5}" type="presParOf" srcId="{22F8FD02-FB6E-4265-A525-46E9434E3BEE}" destId="{F016FB74-63B0-4CC6-98D2-2109C81FBBF4}" srcOrd="1" destOrd="0" presId="urn:microsoft.com/office/officeart/2005/8/layout/orgChart1"/>
    <dgm:cxn modelId="{9BAB93AE-0262-4541-9049-AA82A5FE314C}" type="presParOf" srcId="{F016FB74-63B0-4CC6-98D2-2109C81FBBF4}" destId="{BB5AC472-BDAC-4AB1-A938-BDC456D91B50}" srcOrd="0" destOrd="0" presId="urn:microsoft.com/office/officeart/2005/8/layout/orgChart1"/>
    <dgm:cxn modelId="{905DD2AE-94F0-4330-8B50-118C237EA4DC}" type="presParOf" srcId="{F016FB74-63B0-4CC6-98D2-2109C81FBBF4}" destId="{B20FDEB6-7F6B-49EA-BAF5-5C78FEC789FB}" srcOrd="1" destOrd="0" presId="urn:microsoft.com/office/officeart/2005/8/layout/orgChart1"/>
    <dgm:cxn modelId="{77E39C61-132C-4975-9EFD-5BE7CF780888}" type="presParOf" srcId="{B20FDEB6-7F6B-49EA-BAF5-5C78FEC789FB}" destId="{747DAAA8-D870-4E95-96AF-2CC0877A639A}" srcOrd="0" destOrd="0" presId="urn:microsoft.com/office/officeart/2005/8/layout/orgChart1"/>
    <dgm:cxn modelId="{F8CF950F-A993-40E5-A0FD-4F73DDAF9363}" type="presParOf" srcId="{747DAAA8-D870-4E95-96AF-2CC0877A639A}" destId="{B4D7FC2D-FA7B-4BEB-BEBF-D5FBC8C839CA}" srcOrd="0" destOrd="0" presId="urn:microsoft.com/office/officeart/2005/8/layout/orgChart1"/>
    <dgm:cxn modelId="{57BFB1BB-28D8-4EF0-B393-79A373CB0F04}" type="presParOf" srcId="{747DAAA8-D870-4E95-96AF-2CC0877A639A}" destId="{0F173B33-9A97-44D3-9E4C-610FD378317D}" srcOrd="1" destOrd="0" presId="urn:microsoft.com/office/officeart/2005/8/layout/orgChart1"/>
    <dgm:cxn modelId="{3918D77D-E168-45E5-8942-F49102354D35}" type="presParOf" srcId="{B20FDEB6-7F6B-49EA-BAF5-5C78FEC789FB}" destId="{824708CD-9A26-4E90-9234-06D2F83FB69F}" srcOrd="1" destOrd="0" presId="urn:microsoft.com/office/officeart/2005/8/layout/orgChart1"/>
    <dgm:cxn modelId="{70032095-0C34-4184-98D4-6FAF4B140B00}" type="presParOf" srcId="{824708CD-9A26-4E90-9234-06D2F83FB69F}" destId="{661918CA-C8D1-423D-9AB1-4372D2D45F83}" srcOrd="0" destOrd="0" presId="urn:microsoft.com/office/officeart/2005/8/layout/orgChart1"/>
    <dgm:cxn modelId="{8050395F-F742-46CD-BFB7-5549FDB1A1AA}" type="presParOf" srcId="{824708CD-9A26-4E90-9234-06D2F83FB69F}" destId="{FE928C68-BEC8-4894-AE95-5BE89B1BB677}" srcOrd="1" destOrd="0" presId="urn:microsoft.com/office/officeart/2005/8/layout/orgChart1"/>
    <dgm:cxn modelId="{A3F40F65-FBC9-473E-910E-3A85F1EDFE77}" type="presParOf" srcId="{FE928C68-BEC8-4894-AE95-5BE89B1BB677}" destId="{888DDD42-8973-4B52-98D5-0BC1648339DE}" srcOrd="0" destOrd="0" presId="urn:microsoft.com/office/officeart/2005/8/layout/orgChart1"/>
    <dgm:cxn modelId="{67EEA740-716B-48B9-A34F-1A13F1969AD5}" type="presParOf" srcId="{888DDD42-8973-4B52-98D5-0BC1648339DE}" destId="{A06BF2EC-5283-43C4-828A-17475E3470BE}" srcOrd="0" destOrd="0" presId="urn:microsoft.com/office/officeart/2005/8/layout/orgChart1"/>
    <dgm:cxn modelId="{78CC1543-50F7-4F25-8189-066DA3DBA570}" type="presParOf" srcId="{888DDD42-8973-4B52-98D5-0BC1648339DE}" destId="{1CC58E92-AC0D-434C-88B5-68D812756968}" srcOrd="1" destOrd="0" presId="urn:microsoft.com/office/officeart/2005/8/layout/orgChart1"/>
    <dgm:cxn modelId="{984689AC-0270-40D1-A1CF-71D8BA9C1363}" type="presParOf" srcId="{FE928C68-BEC8-4894-AE95-5BE89B1BB677}" destId="{35706573-4F87-4470-BE60-44AB533DEC91}" srcOrd="1" destOrd="0" presId="urn:microsoft.com/office/officeart/2005/8/layout/orgChart1"/>
    <dgm:cxn modelId="{830EE032-EC80-4F2D-883B-E63CA96E4356}" type="presParOf" srcId="{35706573-4F87-4470-BE60-44AB533DEC91}" destId="{CF58E43E-C32E-430C-A644-D2CEE7AE96D9}" srcOrd="0" destOrd="0" presId="urn:microsoft.com/office/officeart/2005/8/layout/orgChart1"/>
    <dgm:cxn modelId="{F0D48A0C-1C34-4276-BF69-36FD7D198688}" type="presParOf" srcId="{35706573-4F87-4470-BE60-44AB533DEC91}" destId="{E7344EAD-E506-4F2F-BC9B-19CDF53E0D65}" srcOrd="1" destOrd="0" presId="urn:microsoft.com/office/officeart/2005/8/layout/orgChart1"/>
    <dgm:cxn modelId="{EAD0E317-15DD-420E-9D40-3457023BE9E4}" type="presParOf" srcId="{E7344EAD-E506-4F2F-BC9B-19CDF53E0D65}" destId="{A9C433BD-270F-4B02-9A64-8D326D762AF1}" srcOrd="0" destOrd="0" presId="urn:microsoft.com/office/officeart/2005/8/layout/orgChart1"/>
    <dgm:cxn modelId="{E7B796A2-9A87-419F-9E72-9ED3234E4F4A}" type="presParOf" srcId="{A9C433BD-270F-4B02-9A64-8D326D762AF1}" destId="{DB4045A5-B472-4DA8-9B5F-5BE281B8BDBC}" srcOrd="0" destOrd="0" presId="urn:microsoft.com/office/officeart/2005/8/layout/orgChart1"/>
    <dgm:cxn modelId="{F5D3B100-DD96-4CC6-A41A-CA8FBB354957}" type="presParOf" srcId="{A9C433BD-270F-4B02-9A64-8D326D762AF1}" destId="{F9471E87-DF37-43F9-8A3A-1B5577C6D31E}" srcOrd="1" destOrd="0" presId="urn:microsoft.com/office/officeart/2005/8/layout/orgChart1"/>
    <dgm:cxn modelId="{1AEEC406-1569-4CE9-94F0-BD2CC12C00B0}" type="presParOf" srcId="{E7344EAD-E506-4F2F-BC9B-19CDF53E0D65}" destId="{34EDF71B-ACF5-485E-9F12-4C07A0D56AC1}" srcOrd="1" destOrd="0" presId="urn:microsoft.com/office/officeart/2005/8/layout/orgChart1"/>
    <dgm:cxn modelId="{9E5C69DF-1832-4D88-B360-B958887E1111}" type="presParOf" srcId="{E7344EAD-E506-4F2F-BC9B-19CDF53E0D65}" destId="{F4724399-B591-4A8C-9EFB-73B2519A7DBF}" srcOrd="2" destOrd="0" presId="urn:microsoft.com/office/officeart/2005/8/layout/orgChart1"/>
    <dgm:cxn modelId="{50B7E7EB-5732-47E6-A104-E89D1FB7486C}" type="presParOf" srcId="{35706573-4F87-4470-BE60-44AB533DEC91}" destId="{E94807A9-7E35-474F-91F9-7A24721B90FA}" srcOrd="2" destOrd="0" presId="urn:microsoft.com/office/officeart/2005/8/layout/orgChart1"/>
    <dgm:cxn modelId="{065DFF9A-BAA4-42F0-8C03-D2DE90DDFD1B}" type="presParOf" srcId="{35706573-4F87-4470-BE60-44AB533DEC91}" destId="{78F51E1C-0159-40B7-B336-9A6CA1F31F7A}" srcOrd="3" destOrd="0" presId="urn:microsoft.com/office/officeart/2005/8/layout/orgChart1"/>
    <dgm:cxn modelId="{B62270AE-154C-49C3-8C49-AEF63A3197FE}" type="presParOf" srcId="{78F51E1C-0159-40B7-B336-9A6CA1F31F7A}" destId="{EFCEA47A-0E2F-4E25-A331-D09858828B5D}" srcOrd="0" destOrd="0" presId="urn:microsoft.com/office/officeart/2005/8/layout/orgChart1"/>
    <dgm:cxn modelId="{1FDCC84A-CDF3-4594-9629-DACB927D2C85}" type="presParOf" srcId="{EFCEA47A-0E2F-4E25-A331-D09858828B5D}" destId="{E9710FC2-A9BB-4391-ADCC-8EC13A829E1C}" srcOrd="0" destOrd="0" presId="urn:microsoft.com/office/officeart/2005/8/layout/orgChart1"/>
    <dgm:cxn modelId="{98C260F6-873D-493C-B4CF-7215982A00F8}" type="presParOf" srcId="{EFCEA47A-0E2F-4E25-A331-D09858828B5D}" destId="{E87A47F7-6714-446D-8B9A-9573967556A1}" srcOrd="1" destOrd="0" presId="urn:microsoft.com/office/officeart/2005/8/layout/orgChart1"/>
    <dgm:cxn modelId="{1A5C85B8-9F80-4CB6-B997-06F37ACB5B9E}" type="presParOf" srcId="{78F51E1C-0159-40B7-B336-9A6CA1F31F7A}" destId="{1812B59D-CC3C-4D60-9711-27B1C5034BFB}" srcOrd="1" destOrd="0" presId="urn:microsoft.com/office/officeart/2005/8/layout/orgChart1"/>
    <dgm:cxn modelId="{70082C0C-AD96-4860-8AD8-CD98BA913D57}" type="presParOf" srcId="{78F51E1C-0159-40B7-B336-9A6CA1F31F7A}" destId="{B2BE2426-82F9-4A73-97E7-850290B9E0E5}" srcOrd="2" destOrd="0" presId="urn:microsoft.com/office/officeart/2005/8/layout/orgChart1"/>
    <dgm:cxn modelId="{8208F4B1-457F-47E6-99A5-5C59AB6BD0B9}" type="presParOf" srcId="{FE928C68-BEC8-4894-AE95-5BE89B1BB677}" destId="{9E847A8F-D26E-46A8-862C-26D7997BC04C}" srcOrd="2" destOrd="0" presId="urn:microsoft.com/office/officeart/2005/8/layout/orgChart1"/>
    <dgm:cxn modelId="{E927114D-2EF1-4898-8355-AAEE8E9980D8}" type="presParOf" srcId="{B20FDEB6-7F6B-49EA-BAF5-5C78FEC789FB}" destId="{5665684E-2A3D-4410-B89F-AF1F131FEED0}" srcOrd="2" destOrd="0" presId="urn:microsoft.com/office/officeart/2005/8/layout/orgChart1"/>
    <dgm:cxn modelId="{57B465C3-8946-4E56-90EE-C69D49AA143F}" type="presParOf" srcId="{22F8FD02-FB6E-4265-A525-46E9434E3BEE}" destId="{AE4C0632-7258-4E9E-A493-5C4D3A0766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7E281E-B3C2-4812-8BA3-79A6FBEE291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99789C-1B33-4728-A502-E4907077260F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Coordinador(a) Administrativo(a)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110473</a:t>
          </a:r>
          <a:endParaRPr lang="es-ES" sz="1200" dirty="0"/>
        </a:p>
      </dgm:t>
    </dgm:pt>
    <dgm:pt modelId="{59B39230-7CC3-413C-A5BB-E9EAC75079E9}" type="parTrans" cxnId="{A999E6E5-83DD-41FB-8EB4-FE561B87605F}">
      <dgm:prSet/>
      <dgm:spPr/>
      <dgm:t>
        <a:bodyPr/>
        <a:lstStyle/>
        <a:p>
          <a:endParaRPr lang="es-ES" sz="1200"/>
        </a:p>
      </dgm:t>
    </dgm:pt>
    <dgm:pt modelId="{8C2C2038-FF12-4A6E-AED4-1203747BAD70}" type="sibTrans" cxnId="{A999E6E5-83DD-41FB-8EB4-FE561B87605F}">
      <dgm:prSet/>
      <dgm:spPr/>
      <dgm:t>
        <a:bodyPr/>
        <a:lstStyle/>
        <a:p>
          <a:endParaRPr lang="es-ES" sz="1200"/>
        </a:p>
      </dgm:t>
    </dgm:pt>
    <dgm:pt modelId="{ACE74B0A-AA65-4E33-8E14-058F23F3B785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 Administrativo(a)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66864</a:t>
          </a:r>
          <a:endParaRPr lang="es-ES" sz="1200" dirty="0"/>
        </a:p>
      </dgm:t>
    </dgm:pt>
    <dgm:pt modelId="{7ABDA1F4-0B69-4EC0-85B1-175EF341BB4B}" type="parTrans" cxnId="{4F868CBA-C4A0-4CFC-9419-0A014FF80114}">
      <dgm:prSet/>
      <dgm:spPr/>
      <dgm:t>
        <a:bodyPr/>
        <a:lstStyle/>
        <a:p>
          <a:endParaRPr lang="es-ES" sz="1200"/>
        </a:p>
      </dgm:t>
    </dgm:pt>
    <dgm:pt modelId="{3619947C-8AA3-4F41-9DE7-EF27902812EF}" type="sibTrans" cxnId="{4F868CBA-C4A0-4CFC-9419-0A014FF80114}">
      <dgm:prSet/>
      <dgm:spPr/>
      <dgm:t>
        <a:bodyPr/>
        <a:lstStyle/>
        <a:p>
          <a:endParaRPr lang="es-ES" sz="1200"/>
        </a:p>
      </dgm:t>
    </dgm:pt>
    <dgm:pt modelId="{773F9C1B-37B2-4796-AF49-DC3C3F9B517E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</a:t>
          </a:r>
        </a:p>
        <a:p>
          <a:r>
            <a:rPr kumimoji="1" lang="es-MX" altLang="es-MX" sz="1200" b="0" dirty="0" smtClean="0">
              <a:solidFill>
                <a:schemeClr val="tx1"/>
              </a:solidFill>
              <a:latin typeface="+mn-lt"/>
            </a:rPr>
            <a:t>Vacante</a:t>
          </a:r>
          <a:endParaRPr lang="es-ES" sz="1200" dirty="0"/>
        </a:p>
      </dgm:t>
    </dgm:pt>
    <dgm:pt modelId="{83F5A624-CE5F-4B1D-989E-28E303C16BD6}" type="parTrans" cxnId="{AF43BB9B-60D0-4F82-BBEF-22E2B415D775}">
      <dgm:prSet/>
      <dgm:spPr/>
      <dgm:t>
        <a:bodyPr/>
        <a:lstStyle/>
        <a:p>
          <a:endParaRPr lang="es-ES" sz="1200"/>
        </a:p>
      </dgm:t>
    </dgm:pt>
    <dgm:pt modelId="{7BF09EE7-C86F-4B9D-A101-63AFE2EE7426}" type="sibTrans" cxnId="{AF43BB9B-60D0-4F82-BBEF-22E2B415D775}">
      <dgm:prSet/>
      <dgm:spPr/>
      <dgm:t>
        <a:bodyPr/>
        <a:lstStyle/>
        <a:p>
          <a:endParaRPr lang="es-ES" sz="1200"/>
        </a:p>
      </dgm:t>
    </dgm:pt>
    <dgm:pt modelId="{009F6038-FF49-4239-B81B-AF5A8B71D65A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Operador(a)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24281</a:t>
          </a:r>
          <a:endParaRPr lang="es-ES" sz="1200" dirty="0"/>
        </a:p>
      </dgm:t>
    </dgm:pt>
    <dgm:pt modelId="{7BDF633E-C749-4C28-86CA-539EF0CAB16E}" type="parTrans" cxnId="{F8A8F47F-3E65-4761-8326-9E1CF9265A35}">
      <dgm:prSet/>
      <dgm:spPr/>
      <dgm:t>
        <a:bodyPr/>
        <a:lstStyle/>
        <a:p>
          <a:endParaRPr lang="es-ES" sz="1200"/>
        </a:p>
      </dgm:t>
    </dgm:pt>
    <dgm:pt modelId="{D4253B2A-90FF-44DA-B623-D4EF2C038722}" type="sibTrans" cxnId="{F8A8F47F-3E65-4761-8326-9E1CF9265A35}">
      <dgm:prSet/>
      <dgm:spPr/>
      <dgm:t>
        <a:bodyPr/>
        <a:lstStyle/>
        <a:p>
          <a:endParaRPr lang="es-ES" sz="1200"/>
        </a:p>
      </dgm:t>
    </dgm:pt>
    <dgm:pt modelId="{AFEE0237-BDA5-4916-A1E5-B1D80C2823C7}" type="pres">
      <dgm:prSet presAssocID="{237E281E-B3C2-4812-8BA3-79A6FBEE29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2A42B5-458B-4ED9-8A6D-281D93A460F7}" type="pres">
      <dgm:prSet presAssocID="{CD99789C-1B33-4728-A502-E4907077260F}" presName="hierRoot1" presStyleCnt="0">
        <dgm:presLayoutVars>
          <dgm:hierBranch val="init"/>
        </dgm:presLayoutVars>
      </dgm:prSet>
      <dgm:spPr/>
    </dgm:pt>
    <dgm:pt modelId="{EE00C2BE-2303-484B-908A-FC107506787B}" type="pres">
      <dgm:prSet presAssocID="{CD99789C-1B33-4728-A502-E4907077260F}" presName="rootComposite1" presStyleCnt="0"/>
      <dgm:spPr/>
    </dgm:pt>
    <dgm:pt modelId="{20895E94-6C5C-4C70-9461-888999684BF3}" type="pres">
      <dgm:prSet presAssocID="{CD99789C-1B33-4728-A502-E490707726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2D6BDC-A70D-4B12-AA7E-D46E0E47BD9B}" type="pres">
      <dgm:prSet presAssocID="{CD99789C-1B33-4728-A502-E4907077260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1CEC728-7E75-443F-A746-8E05D2C5E5EF}" type="pres">
      <dgm:prSet presAssocID="{CD99789C-1B33-4728-A502-E4907077260F}" presName="hierChild2" presStyleCnt="0"/>
      <dgm:spPr/>
    </dgm:pt>
    <dgm:pt modelId="{4F66BB06-C65F-4D80-992B-D778E335D29D}" type="pres">
      <dgm:prSet presAssocID="{7ABDA1F4-0B69-4EC0-85B1-175EF341BB4B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5670E6A-34D3-4476-BDCC-FF9C5EAF034D}" type="pres">
      <dgm:prSet presAssocID="{ACE74B0A-AA65-4E33-8E14-058F23F3B785}" presName="hierRoot2" presStyleCnt="0">
        <dgm:presLayoutVars>
          <dgm:hierBranch val="init"/>
        </dgm:presLayoutVars>
      </dgm:prSet>
      <dgm:spPr/>
    </dgm:pt>
    <dgm:pt modelId="{BC13576E-2AAF-41D4-AFD6-CC0D9D8EC301}" type="pres">
      <dgm:prSet presAssocID="{ACE74B0A-AA65-4E33-8E14-058F23F3B785}" presName="rootComposite" presStyleCnt="0"/>
      <dgm:spPr/>
    </dgm:pt>
    <dgm:pt modelId="{86D132BF-C31B-4F59-B668-590E5E9FAF8A}" type="pres">
      <dgm:prSet presAssocID="{ACE74B0A-AA65-4E33-8E14-058F23F3B7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69CE69-7DEB-41D5-8AE8-69BAF1233242}" type="pres">
      <dgm:prSet presAssocID="{ACE74B0A-AA65-4E33-8E14-058F23F3B785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73223A-B828-4C36-A3CD-95B44D173524}" type="pres">
      <dgm:prSet presAssocID="{ACE74B0A-AA65-4E33-8E14-058F23F3B785}" presName="hierChild4" presStyleCnt="0"/>
      <dgm:spPr/>
    </dgm:pt>
    <dgm:pt modelId="{7EF99630-EDA9-4857-A79B-F1F951363D6F}" type="pres">
      <dgm:prSet presAssocID="{ACE74B0A-AA65-4E33-8E14-058F23F3B785}" presName="hierChild5" presStyleCnt="0"/>
      <dgm:spPr/>
    </dgm:pt>
    <dgm:pt modelId="{E083D664-3382-42DD-8E98-95AB1DAC6A38}" type="pres">
      <dgm:prSet presAssocID="{83F5A624-CE5F-4B1D-989E-28E303C16BD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FB615C0-83B3-4168-B16E-FBBED7771D47}" type="pres">
      <dgm:prSet presAssocID="{773F9C1B-37B2-4796-AF49-DC3C3F9B517E}" presName="hierRoot2" presStyleCnt="0">
        <dgm:presLayoutVars>
          <dgm:hierBranch val="init"/>
        </dgm:presLayoutVars>
      </dgm:prSet>
      <dgm:spPr/>
    </dgm:pt>
    <dgm:pt modelId="{12662E60-9510-4715-9C70-E683482EE699}" type="pres">
      <dgm:prSet presAssocID="{773F9C1B-37B2-4796-AF49-DC3C3F9B517E}" presName="rootComposite" presStyleCnt="0"/>
      <dgm:spPr/>
    </dgm:pt>
    <dgm:pt modelId="{481736FD-AA5A-4A86-9C68-CA1074C780CF}" type="pres">
      <dgm:prSet presAssocID="{773F9C1B-37B2-4796-AF49-DC3C3F9B517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F70BB-5E18-45FE-8597-AB18B5C993F9}" type="pres">
      <dgm:prSet presAssocID="{773F9C1B-37B2-4796-AF49-DC3C3F9B517E}" presName="rootConnector" presStyleLbl="node2" presStyleIdx="1" presStyleCnt="3"/>
      <dgm:spPr/>
      <dgm:t>
        <a:bodyPr/>
        <a:lstStyle/>
        <a:p>
          <a:endParaRPr lang="es-ES"/>
        </a:p>
      </dgm:t>
    </dgm:pt>
    <dgm:pt modelId="{1C1EA1A4-3227-4ED1-8B60-0028F50C8A8B}" type="pres">
      <dgm:prSet presAssocID="{773F9C1B-37B2-4796-AF49-DC3C3F9B517E}" presName="hierChild4" presStyleCnt="0"/>
      <dgm:spPr/>
    </dgm:pt>
    <dgm:pt modelId="{5B3B2E53-D337-4571-98A9-AC3EFDCEE098}" type="pres">
      <dgm:prSet presAssocID="{773F9C1B-37B2-4796-AF49-DC3C3F9B517E}" presName="hierChild5" presStyleCnt="0"/>
      <dgm:spPr/>
    </dgm:pt>
    <dgm:pt modelId="{2CA84751-FBED-4636-A9F8-77301A0BFF29}" type="pres">
      <dgm:prSet presAssocID="{7BDF633E-C749-4C28-86CA-539EF0CAB16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728E771-4BEE-426B-B4B7-5438412E3CED}" type="pres">
      <dgm:prSet presAssocID="{009F6038-FF49-4239-B81B-AF5A8B71D65A}" presName="hierRoot2" presStyleCnt="0">
        <dgm:presLayoutVars>
          <dgm:hierBranch val="init"/>
        </dgm:presLayoutVars>
      </dgm:prSet>
      <dgm:spPr/>
    </dgm:pt>
    <dgm:pt modelId="{D4BB7FF7-0C7D-42B8-8B8E-BB699D492325}" type="pres">
      <dgm:prSet presAssocID="{009F6038-FF49-4239-B81B-AF5A8B71D65A}" presName="rootComposite" presStyleCnt="0"/>
      <dgm:spPr/>
    </dgm:pt>
    <dgm:pt modelId="{66BC58CC-E1FE-4A98-B12B-2F6E95E42002}" type="pres">
      <dgm:prSet presAssocID="{009F6038-FF49-4239-B81B-AF5A8B71D65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361582-9318-4250-B9EC-EB124709BCC2}" type="pres">
      <dgm:prSet presAssocID="{009F6038-FF49-4239-B81B-AF5A8B71D65A}" presName="rootConnector" presStyleLbl="node2" presStyleIdx="2" presStyleCnt="3"/>
      <dgm:spPr/>
      <dgm:t>
        <a:bodyPr/>
        <a:lstStyle/>
        <a:p>
          <a:endParaRPr lang="es-ES"/>
        </a:p>
      </dgm:t>
    </dgm:pt>
    <dgm:pt modelId="{FBE7AAA8-5C56-4BB2-8F8E-B46953B07588}" type="pres">
      <dgm:prSet presAssocID="{009F6038-FF49-4239-B81B-AF5A8B71D65A}" presName="hierChild4" presStyleCnt="0"/>
      <dgm:spPr/>
    </dgm:pt>
    <dgm:pt modelId="{4D68FEAE-9AE9-4184-A66F-8B009E125A21}" type="pres">
      <dgm:prSet presAssocID="{009F6038-FF49-4239-B81B-AF5A8B71D65A}" presName="hierChild5" presStyleCnt="0"/>
      <dgm:spPr/>
    </dgm:pt>
    <dgm:pt modelId="{7F3DC37F-0BEC-4A6C-8A93-D7393124CF74}" type="pres">
      <dgm:prSet presAssocID="{CD99789C-1B33-4728-A502-E4907077260F}" presName="hierChild3" presStyleCnt="0"/>
      <dgm:spPr/>
    </dgm:pt>
  </dgm:ptLst>
  <dgm:cxnLst>
    <dgm:cxn modelId="{C1A019F5-0FB5-49C3-955B-BABA4008B522}" type="presOf" srcId="{773F9C1B-37B2-4796-AF49-DC3C3F9B517E}" destId="{95EF70BB-5E18-45FE-8597-AB18B5C993F9}" srcOrd="1" destOrd="0" presId="urn:microsoft.com/office/officeart/2005/8/layout/orgChart1"/>
    <dgm:cxn modelId="{A999E6E5-83DD-41FB-8EB4-FE561B87605F}" srcId="{237E281E-B3C2-4812-8BA3-79A6FBEE2914}" destId="{CD99789C-1B33-4728-A502-E4907077260F}" srcOrd="0" destOrd="0" parTransId="{59B39230-7CC3-413C-A5BB-E9EAC75079E9}" sibTransId="{8C2C2038-FF12-4A6E-AED4-1203747BAD70}"/>
    <dgm:cxn modelId="{3F8641FD-4C0E-4C5E-8594-6D915E3F6F8B}" type="presOf" srcId="{009F6038-FF49-4239-B81B-AF5A8B71D65A}" destId="{66BC58CC-E1FE-4A98-B12B-2F6E95E42002}" srcOrd="0" destOrd="0" presId="urn:microsoft.com/office/officeart/2005/8/layout/orgChart1"/>
    <dgm:cxn modelId="{AF43BB9B-60D0-4F82-BBEF-22E2B415D775}" srcId="{CD99789C-1B33-4728-A502-E4907077260F}" destId="{773F9C1B-37B2-4796-AF49-DC3C3F9B517E}" srcOrd="1" destOrd="0" parTransId="{83F5A624-CE5F-4B1D-989E-28E303C16BD6}" sibTransId="{7BF09EE7-C86F-4B9D-A101-63AFE2EE7426}"/>
    <dgm:cxn modelId="{F8A8F47F-3E65-4761-8326-9E1CF9265A35}" srcId="{CD99789C-1B33-4728-A502-E4907077260F}" destId="{009F6038-FF49-4239-B81B-AF5A8B71D65A}" srcOrd="2" destOrd="0" parTransId="{7BDF633E-C749-4C28-86CA-539EF0CAB16E}" sibTransId="{D4253B2A-90FF-44DA-B623-D4EF2C038722}"/>
    <dgm:cxn modelId="{42A352C9-BCFF-4AD6-B97A-E57F64424C00}" type="presOf" srcId="{009F6038-FF49-4239-B81B-AF5A8B71D65A}" destId="{0A361582-9318-4250-B9EC-EB124709BCC2}" srcOrd="1" destOrd="0" presId="urn:microsoft.com/office/officeart/2005/8/layout/orgChart1"/>
    <dgm:cxn modelId="{8C02A812-DA56-4A55-87F3-FB6D1F52C2F9}" type="presOf" srcId="{83F5A624-CE5F-4B1D-989E-28E303C16BD6}" destId="{E083D664-3382-42DD-8E98-95AB1DAC6A38}" srcOrd="0" destOrd="0" presId="urn:microsoft.com/office/officeart/2005/8/layout/orgChart1"/>
    <dgm:cxn modelId="{6090F769-9641-4E8B-8C4D-30D275DEAFDD}" type="presOf" srcId="{ACE74B0A-AA65-4E33-8E14-058F23F3B785}" destId="{86D132BF-C31B-4F59-B668-590E5E9FAF8A}" srcOrd="0" destOrd="0" presId="urn:microsoft.com/office/officeart/2005/8/layout/orgChart1"/>
    <dgm:cxn modelId="{4F868CBA-C4A0-4CFC-9419-0A014FF80114}" srcId="{CD99789C-1B33-4728-A502-E4907077260F}" destId="{ACE74B0A-AA65-4E33-8E14-058F23F3B785}" srcOrd="0" destOrd="0" parTransId="{7ABDA1F4-0B69-4EC0-85B1-175EF341BB4B}" sibTransId="{3619947C-8AA3-4F41-9DE7-EF27902812EF}"/>
    <dgm:cxn modelId="{9EC46DE9-9BB8-4FE6-9598-8F1CB7911040}" type="presOf" srcId="{237E281E-B3C2-4812-8BA3-79A6FBEE2914}" destId="{AFEE0237-BDA5-4916-A1E5-B1D80C2823C7}" srcOrd="0" destOrd="0" presId="urn:microsoft.com/office/officeart/2005/8/layout/orgChart1"/>
    <dgm:cxn modelId="{BE21E6CA-1335-48F0-B10C-CBB9C42F7899}" type="presOf" srcId="{CD99789C-1B33-4728-A502-E4907077260F}" destId="{952D6BDC-A70D-4B12-AA7E-D46E0E47BD9B}" srcOrd="1" destOrd="0" presId="urn:microsoft.com/office/officeart/2005/8/layout/orgChart1"/>
    <dgm:cxn modelId="{EE3FFF60-F779-475E-87E8-E3A18D5A04DE}" type="presOf" srcId="{ACE74B0A-AA65-4E33-8E14-058F23F3B785}" destId="{0F69CE69-7DEB-41D5-8AE8-69BAF1233242}" srcOrd="1" destOrd="0" presId="urn:microsoft.com/office/officeart/2005/8/layout/orgChart1"/>
    <dgm:cxn modelId="{C84BF2C5-A4DF-4DB2-A24F-2B7D3F86A138}" type="presOf" srcId="{CD99789C-1B33-4728-A502-E4907077260F}" destId="{20895E94-6C5C-4C70-9461-888999684BF3}" srcOrd="0" destOrd="0" presId="urn:microsoft.com/office/officeart/2005/8/layout/orgChart1"/>
    <dgm:cxn modelId="{C10D4921-33D9-4FD0-8113-F1986E40F32B}" type="presOf" srcId="{773F9C1B-37B2-4796-AF49-DC3C3F9B517E}" destId="{481736FD-AA5A-4A86-9C68-CA1074C780CF}" srcOrd="0" destOrd="0" presId="urn:microsoft.com/office/officeart/2005/8/layout/orgChart1"/>
    <dgm:cxn modelId="{4236A38D-6157-4A76-B5CD-D8F35429783F}" type="presOf" srcId="{7ABDA1F4-0B69-4EC0-85B1-175EF341BB4B}" destId="{4F66BB06-C65F-4D80-992B-D778E335D29D}" srcOrd="0" destOrd="0" presId="urn:microsoft.com/office/officeart/2005/8/layout/orgChart1"/>
    <dgm:cxn modelId="{02E85DE4-488C-492F-81BB-921BB45F5FFF}" type="presOf" srcId="{7BDF633E-C749-4C28-86CA-539EF0CAB16E}" destId="{2CA84751-FBED-4636-A9F8-77301A0BFF29}" srcOrd="0" destOrd="0" presId="urn:microsoft.com/office/officeart/2005/8/layout/orgChart1"/>
    <dgm:cxn modelId="{4622A759-8D3C-47B4-935D-F1AEA639EBCB}" type="presParOf" srcId="{AFEE0237-BDA5-4916-A1E5-B1D80C2823C7}" destId="{D32A42B5-458B-4ED9-8A6D-281D93A460F7}" srcOrd="0" destOrd="0" presId="urn:microsoft.com/office/officeart/2005/8/layout/orgChart1"/>
    <dgm:cxn modelId="{3B69DE67-D032-4985-88B4-3CCBFA2E97D8}" type="presParOf" srcId="{D32A42B5-458B-4ED9-8A6D-281D93A460F7}" destId="{EE00C2BE-2303-484B-908A-FC107506787B}" srcOrd="0" destOrd="0" presId="urn:microsoft.com/office/officeart/2005/8/layout/orgChart1"/>
    <dgm:cxn modelId="{3ADDBE25-913C-4556-98EA-47404EDE4E15}" type="presParOf" srcId="{EE00C2BE-2303-484B-908A-FC107506787B}" destId="{20895E94-6C5C-4C70-9461-888999684BF3}" srcOrd="0" destOrd="0" presId="urn:microsoft.com/office/officeart/2005/8/layout/orgChart1"/>
    <dgm:cxn modelId="{F192EF98-DDC9-4015-850F-E8C953EEB74C}" type="presParOf" srcId="{EE00C2BE-2303-484B-908A-FC107506787B}" destId="{952D6BDC-A70D-4B12-AA7E-D46E0E47BD9B}" srcOrd="1" destOrd="0" presId="urn:microsoft.com/office/officeart/2005/8/layout/orgChart1"/>
    <dgm:cxn modelId="{12F5FD1E-1DE5-48EE-9BEC-7536474B96C7}" type="presParOf" srcId="{D32A42B5-458B-4ED9-8A6D-281D93A460F7}" destId="{F1CEC728-7E75-443F-A746-8E05D2C5E5EF}" srcOrd="1" destOrd="0" presId="urn:microsoft.com/office/officeart/2005/8/layout/orgChart1"/>
    <dgm:cxn modelId="{BEAC8399-B0A6-4747-B93F-31CCFAF65FCC}" type="presParOf" srcId="{F1CEC728-7E75-443F-A746-8E05D2C5E5EF}" destId="{4F66BB06-C65F-4D80-992B-D778E335D29D}" srcOrd="0" destOrd="0" presId="urn:microsoft.com/office/officeart/2005/8/layout/orgChart1"/>
    <dgm:cxn modelId="{CDE3E9FA-7EC7-4293-B016-B9F0638E0677}" type="presParOf" srcId="{F1CEC728-7E75-443F-A746-8E05D2C5E5EF}" destId="{15670E6A-34D3-4476-BDCC-FF9C5EAF034D}" srcOrd="1" destOrd="0" presId="urn:microsoft.com/office/officeart/2005/8/layout/orgChart1"/>
    <dgm:cxn modelId="{27671C22-075D-435A-B4C5-66E3BF63D381}" type="presParOf" srcId="{15670E6A-34D3-4476-BDCC-FF9C5EAF034D}" destId="{BC13576E-2AAF-41D4-AFD6-CC0D9D8EC301}" srcOrd="0" destOrd="0" presId="urn:microsoft.com/office/officeart/2005/8/layout/orgChart1"/>
    <dgm:cxn modelId="{C8FD1D94-F8F9-43B0-868F-5E1316C5D17E}" type="presParOf" srcId="{BC13576E-2AAF-41D4-AFD6-CC0D9D8EC301}" destId="{86D132BF-C31B-4F59-B668-590E5E9FAF8A}" srcOrd="0" destOrd="0" presId="urn:microsoft.com/office/officeart/2005/8/layout/orgChart1"/>
    <dgm:cxn modelId="{31DBB570-B777-4EA3-85AD-4873763E0FE0}" type="presParOf" srcId="{BC13576E-2AAF-41D4-AFD6-CC0D9D8EC301}" destId="{0F69CE69-7DEB-41D5-8AE8-69BAF1233242}" srcOrd="1" destOrd="0" presId="urn:microsoft.com/office/officeart/2005/8/layout/orgChart1"/>
    <dgm:cxn modelId="{F673877E-54C8-4456-9DA9-A8EBB4258A30}" type="presParOf" srcId="{15670E6A-34D3-4476-BDCC-FF9C5EAF034D}" destId="{F873223A-B828-4C36-A3CD-95B44D173524}" srcOrd="1" destOrd="0" presId="urn:microsoft.com/office/officeart/2005/8/layout/orgChart1"/>
    <dgm:cxn modelId="{30F2A733-355E-4D6C-8224-B302BA92B25E}" type="presParOf" srcId="{15670E6A-34D3-4476-BDCC-FF9C5EAF034D}" destId="{7EF99630-EDA9-4857-A79B-F1F951363D6F}" srcOrd="2" destOrd="0" presId="urn:microsoft.com/office/officeart/2005/8/layout/orgChart1"/>
    <dgm:cxn modelId="{DBA5DC24-F2C1-4528-9044-569F7D554FA3}" type="presParOf" srcId="{F1CEC728-7E75-443F-A746-8E05D2C5E5EF}" destId="{E083D664-3382-42DD-8E98-95AB1DAC6A38}" srcOrd="2" destOrd="0" presId="urn:microsoft.com/office/officeart/2005/8/layout/orgChart1"/>
    <dgm:cxn modelId="{F5054C9B-B2D4-4540-8D59-717E132E6C7B}" type="presParOf" srcId="{F1CEC728-7E75-443F-A746-8E05D2C5E5EF}" destId="{CFB615C0-83B3-4168-B16E-FBBED7771D47}" srcOrd="3" destOrd="0" presId="urn:microsoft.com/office/officeart/2005/8/layout/orgChart1"/>
    <dgm:cxn modelId="{3DF1B21E-C3C6-4915-8535-F6630960607A}" type="presParOf" srcId="{CFB615C0-83B3-4168-B16E-FBBED7771D47}" destId="{12662E60-9510-4715-9C70-E683482EE699}" srcOrd="0" destOrd="0" presId="urn:microsoft.com/office/officeart/2005/8/layout/orgChart1"/>
    <dgm:cxn modelId="{B6D41014-E288-46A6-8D19-F14B80E4847C}" type="presParOf" srcId="{12662E60-9510-4715-9C70-E683482EE699}" destId="{481736FD-AA5A-4A86-9C68-CA1074C780CF}" srcOrd="0" destOrd="0" presId="urn:microsoft.com/office/officeart/2005/8/layout/orgChart1"/>
    <dgm:cxn modelId="{CFC29021-B560-4B4F-906B-13DE0716DE6A}" type="presParOf" srcId="{12662E60-9510-4715-9C70-E683482EE699}" destId="{95EF70BB-5E18-45FE-8597-AB18B5C993F9}" srcOrd="1" destOrd="0" presId="urn:microsoft.com/office/officeart/2005/8/layout/orgChart1"/>
    <dgm:cxn modelId="{BAA8AC45-8252-4075-8220-374E4BCE703D}" type="presParOf" srcId="{CFB615C0-83B3-4168-B16E-FBBED7771D47}" destId="{1C1EA1A4-3227-4ED1-8B60-0028F50C8A8B}" srcOrd="1" destOrd="0" presId="urn:microsoft.com/office/officeart/2005/8/layout/orgChart1"/>
    <dgm:cxn modelId="{F137D840-0A4E-4021-AC89-EBD6A9AE67F2}" type="presParOf" srcId="{CFB615C0-83B3-4168-B16E-FBBED7771D47}" destId="{5B3B2E53-D337-4571-98A9-AC3EFDCEE098}" srcOrd="2" destOrd="0" presId="urn:microsoft.com/office/officeart/2005/8/layout/orgChart1"/>
    <dgm:cxn modelId="{A6C2E80D-96ED-4DBC-89CE-CD55D89A314F}" type="presParOf" srcId="{F1CEC728-7E75-443F-A746-8E05D2C5E5EF}" destId="{2CA84751-FBED-4636-A9F8-77301A0BFF29}" srcOrd="4" destOrd="0" presId="urn:microsoft.com/office/officeart/2005/8/layout/orgChart1"/>
    <dgm:cxn modelId="{1F3A9567-7145-469A-AFC2-9789063A9914}" type="presParOf" srcId="{F1CEC728-7E75-443F-A746-8E05D2C5E5EF}" destId="{E728E771-4BEE-426B-B4B7-5438412E3CED}" srcOrd="5" destOrd="0" presId="urn:microsoft.com/office/officeart/2005/8/layout/orgChart1"/>
    <dgm:cxn modelId="{FD5476AC-5992-4765-9234-42408A8F7033}" type="presParOf" srcId="{E728E771-4BEE-426B-B4B7-5438412E3CED}" destId="{D4BB7FF7-0C7D-42B8-8B8E-BB699D492325}" srcOrd="0" destOrd="0" presId="urn:microsoft.com/office/officeart/2005/8/layout/orgChart1"/>
    <dgm:cxn modelId="{20510F74-8336-4BCF-A438-53F5C8B1575F}" type="presParOf" srcId="{D4BB7FF7-0C7D-42B8-8B8E-BB699D492325}" destId="{66BC58CC-E1FE-4A98-B12B-2F6E95E42002}" srcOrd="0" destOrd="0" presId="urn:microsoft.com/office/officeart/2005/8/layout/orgChart1"/>
    <dgm:cxn modelId="{89CA0AC7-6234-44E1-8890-7E11716498EF}" type="presParOf" srcId="{D4BB7FF7-0C7D-42B8-8B8E-BB699D492325}" destId="{0A361582-9318-4250-B9EC-EB124709BCC2}" srcOrd="1" destOrd="0" presId="urn:microsoft.com/office/officeart/2005/8/layout/orgChart1"/>
    <dgm:cxn modelId="{7AC3F64A-A7CD-428A-BA04-B3784C90CB4B}" type="presParOf" srcId="{E728E771-4BEE-426B-B4B7-5438412E3CED}" destId="{FBE7AAA8-5C56-4BB2-8F8E-B46953B07588}" srcOrd="1" destOrd="0" presId="urn:microsoft.com/office/officeart/2005/8/layout/orgChart1"/>
    <dgm:cxn modelId="{443978F1-6073-4DD6-8027-ADB5B1A736C0}" type="presParOf" srcId="{E728E771-4BEE-426B-B4B7-5438412E3CED}" destId="{4D68FEAE-9AE9-4184-A66F-8B009E125A21}" srcOrd="2" destOrd="0" presId="urn:microsoft.com/office/officeart/2005/8/layout/orgChart1"/>
    <dgm:cxn modelId="{07A1D509-5B4A-4856-AA23-A5A91EB81E5D}" type="presParOf" srcId="{D32A42B5-458B-4ED9-8A6D-281D93A460F7}" destId="{7F3DC37F-0BEC-4A6C-8A93-D7393124CF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85FF3777-3733-4AB0-929E-C3D7761A3B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2EC672-F12A-4A6B-9A38-8D2B89EE5AB4}">
      <dgm:prSet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Área de</a:t>
          </a:r>
        </a:p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Taller Mecánico</a:t>
          </a:r>
          <a:endParaRPr lang="es-ES" sz="1200" dirty="0"/>
        </a:p>
      </dgm:t>
    </dgm:pt>
    <dgm:pt modelId="{AB9669CF-1FFC-4B14-8755-925524664453}" type="parTrans" cxnId="{26914D49-5D7E-44EA-B244-854C37FB16EA}">
      <dgm:prSet/>
      <dgm:spPr/>
      <dgm:t>
        <a:bodyPr/>
        <a:lstStyle/>
        <a:p>
          <a:endParaRPr lang="es-ES" sz="1200"/>
        </a:p>
      </dgm:t>
    </dgm:pt>
    <dgm:pt modelId="{39AD3319-5316-4F94-8CED-D7D85ADC1002}" type="sibTrans" cxnId="{26914D49-5D7E-44EA-B244-854C37FB16EA}">
      <dgm:prSet/>
      <dgm:spPr/>
      <dgm:t>
        <a:bodyPr/>
        <a:lstStyle/>
        <a:p>
          <a:endParaRPr lang="es-ES" sz="1200"/>
        </a:p>
      </dgm:t>
    </dgm:pt>
    <dgm:pt modelId="{8B8D66F9-8807-4076-88E4-6C5B8C1DB5E8}">
      <dgm:prSet custT="1"/>
      <dgm:spPr/>
      <dgm:t>
        <a:bodyPr/>
        <a:lstStyle/>
        <a:p>
          <a:r>
            <a:rPr kumimoji="1" lang="es-MX" altLang="es-MX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Encargado(a)</a:t>
          </a:r>
        </a:p>
        <a:p>
          <a:endParaRPr lang="es-ES" sz="1200" dirty="0"/>
        </a:p>
      </dgm:t>
    </dgm:pt>
    <dgm:pt modelId="{F8AD0F1F-3DDF-4A41-B348-E4F0B24882E4}" type="parTrans" cxnId="{2D3B315E-AF50-4263-AFCD-3758FDC68C32}">
      <dgm:prSet/>
      <dgm:spPr/>
      <dgm:t>
        <a:bodyPr/>
        <a:lstStyle/>
        <a:p>
          <a:endParaRPr lang="es-ES"/>
        </a:p>
      </dgm:t>
    </dgm:pt>
    <dgm:pt modelId="{54804500-D75C-4BA4-A9E7-B63472539167}" type="sibTrans" cxnId="{2D3B315E-AF50-4263-AFCD-3758FDC68C32}">
      <dgm:prSet/>
      <dgm:spPr/>
      <dgm:t>
        <a:bodyPr/>
        <a:lstStyle/>
        <a:p>
          <a:endParaRPr lang="es-ES"/>
        </a:p>
      </dgm:t>
    </dgm:pt>
    <dgm:pt modelId="{0DEDCCC2-5B65-44AB-AE43-2E3F3A09A1F6}">
      <dgm:prSet custT="1"/>
      <dgm:spPr/>
      <dgm:t>
        <a:bodyPr/>
        <a:lstStyle/>
        <a:p>
          <a:r>
            <a:rPr kumimoji="1" lang="es-ES" altLang="es-MX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Mantenimiento </a:t>
          </a:r>
        </a:p>
        <a:p>
          <a:r>
            <a:rPr kumimoji="1" lang="es-ES" altLang="es-MX" sz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Mecánicos(as) </a:t>
          </a:r>
        </a:p>
      </dgm:t>
    </dgm:pt>
    <dgm:pt modelId="{3DCA963D-765D-4991-8BF0-06BD4C80FAC5}" type="parTrans" cxnId="{1143C00C-69FD-4D12-8EB9-D2D45410E7DB}">
      <dgm:prSet/>
      <dgm:spPr/>
      <dgm:t>
        <a:bodyPr/>
        <a:lstStyle/>
        <a:p>
          <a:endParaRPr lang="es-ES"/>
        </a:p>
      </dgm:t>
    </dgm:pt>
    <dgm:pt modelId="{A05EE64F-C931-434D-A22B-D006DD528BEA}" type="sibTrans" cxnId="{1143C00C-69FD-4D12-8EB9-D2D45410E7DB}">
      <dgm:prSet/>
      <dgm:spPr/>
      <dgm:t>
        <a:bodyPr/>
        <a:lstStyle/>
        <a:p>
          <a:endParaRPr lang="es-ES"/>
        </a:p>
      </dgm:t>
    </dgm:pt>
    <dgm:pt modelId="{0F6F9443-4BFC-4721-8D46-004A0FEE7473}" type="pres">
      <dgm:prSet presAssocID="{85FF3777-3733-4AB0-929E-C3D7761A3B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323D6B8-D98A-4176-81B2-C663877ED6CB}" type="pres">
      <dgm:prSet presAssocID="{A72EC672-F12A-4A6B-9A38-8D2B89EE5AB4}" presName="hierRoot1" presStyleCnt="0">
        <dgm:presLayoutVars>
          <dgm:hierBranch val="init"/>
        </dgm:presLayoutVars>
      </dgm:prSet>
      <dgm:spPr/>
    </dgm:pt>
    <dgm:pt modelId="{76E85CDE-A30A-4EBC-A26F-70122821FAAB}" type="pres">
      <dgm:prSet presAssocID="{A72EC672-F12A-4A6B-9A38-8D2B89EE5AB4}" presName="rootComposite1" presStyleCnt="0"/>
      <dgm:spPr/>
    </dgm:pt>
    <dgm:pt modelId="{3DC647EA-597C-4A41-AD04-3BAB44DB326F}" type="pres">
      <dgm:prSet presAssocID="{A72EC672-F12A-4A6B-9A38-8D2B89EE5AB4}" presName="rootText1" presStyleLbl="node0" presStyleIdx="0" presStyleCnt="1" custScaleX="59105" custScaleY="35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59B91-6C21-4009-8062-8B5999FF38FE}" type="pres">
      <dgm:prSet presAssocID="{A72EC672-F12A-4A6B-9A38-8D2B89EE5A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A2D029-4DDF-4521-9EBA-DF563F21FDE1}" type="pres">
      <dgm:prSet presAssocID="{A72EC672-F12A-4A6B-9A38-8D2B89EE5AB4}" presName="hierChild2" presStyleCnt="0"/>
      <dgm:spPr/>
    </dgm:pt>
    <dgm:pt modelId="{809C4472-E42E-47D6-B389-9C8EEE8B6EE7}" type="pres">
      <dgm:prSet presAssocID="{F8AD0F1F-3DDF-4A41-B348-E4F0B24882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6D3E4C-D252-4959-86EA-63533EAA21A0}" type="pres">
      <dgm:prSet presAssocID="{8B8D66F9-8807-4076-88E4-6C5B8C1DB5E8}" presName="hierRoot2" presStyleCnt="0">
        <dgm:presLayoutVars>
          <dgm:hierBranch/>
        </dgm:presLayoutVars>
      </dgm:prSet>
      <dgm:spPr/>
    </dgm:pt>
    <dgm:pt modelId="{E43996E2-F3F9-4FB2-A2A7-0AF68BB30C23}" type="pres">
      <dgm:prSet presAssocID="{8B8D66F9-8807-4076-88E4-6C5B8C1DB5E8}" presName="rootComposite" presStyleCnt="0"/>
      <dgm:spPr/>
    </dgm:pt>
    <dgm:pt modelId="{AF405398-EE50-4771-9CEF-0154E8ABF22A}" type="pres">
      <dgm:prSet presAssocID="{8B8D66F9-8807-4076-88E4-6C5B8C1DB5E8}" presName="rootText" presStyleLbl="node2" presStyleIdx="0" presStyleCnt="1" custScaleX="62951" custScaleY="51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6591D2-BCD9-48C1-A5B1-E5AB64462F7A}" type="pres">
      <dgm:prSet presAssocID="{8B8D66F9-8807-4076-88E4-6C5B8C1DB5E8}" presName="rootConnector" presStyleLbl="node2" presStyleIdx="0" presStyleCnt="1"/>
      <dgm:spPr/>
      <dgm:t>
        <a:bodyPr/>
        <a:lstStyle/>
        <a:p>
          <a:endParaRPr lang="es-ES"/>
        </a:p>
      </dgm:t>
    </dgm:pt>
    <dgm:pt modelId="{C979835D-EA12-4A47-ADD0-DCFEE01476EB}" type="pres">
      <dgm:prSet presAssocID="{8B8D66F9-8807-4076-88E4-6C5B8C1DB5E8}" presName="hierChild4" presStyleCnt="0"/>
      <dgm:spPr/>
    </dgm:pt>
    <dgm:pt modelId="{A5B984C5-54D1-4E87-B1CE-BDED68BA7001}" type="pres">
      <dgm:prSet presAssocID="{3DCA963D-765D-4991-8BF0-06BD4C80FAC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BDC632B-8544-4FED-87D8-D56ADC3E52AC}" type="pres">
      <dgm:prSet presAssocID="{0DEDCCC2-5B65-44AB-AE43-2E3F3A09A1F6}" presName="hierRoot2" presStyleCnt="0">
        <dgm:presLayoutVars>
          <dgm:hierBranch val="init"/>
        </dgm:presLayoutVars>
      </dgm:prSet>
      <dgm:spPr/>
    </dgm:pt>
    <dgm:pt modelId="{2C168DB0-CBD6-486A-B25C-75CC063367AA}" type="pres">
      <dgm:prSet presAssocID="{0DEDCCC2-5B65-44AB-AE43-2E3F3A09A1F6}" presName="rootComposite" presStyleCnt="0"/>
      <dgm:spPr/>
    </dgm:pt>
    <dgm:pt modelId="{66938B8D-8871-4564-9082-0607FE8C2C1D}" type="pres">
      <dgm:prSet presAssocID="{0DEDCCC2-5B65-44AB-AE43-2E3F3A09A1F6}" presName="rootText" presStyleLbl="node3" presStyleIdx="0" presStyleCnt="1" custScaleX="83788" custScaleY="1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E44F6-239A-41D6-8B9F-9F588F2E6052}" type="pres">
      <dgm:prSet presAssocID="{0DEDCCC2-5B65-44AB-AE43-2E3F3A09A1F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8846026-6260-4692-B961-34E067DE8E10}" type="pres">
      <dgm:prSet presAssocID="{0DEDCCC2-5B65-44AB-AE43-2E3F3A09A1F6}" presName="hierChild4" presStyleCnt="0"/>
      <dgm:spPr/>
    </dgm:pt>
    <dgm:pt modelId="{8613662F-2AA5-4288-9505-7C955BEE4F6F}" type="pres">
      <dgm:prSet presAssocID="{0DEDCCC2-5B65-44AB-AE43-2E3F3A09A1F6}" presName="hierChild5" presStyleCnt="0"/>
      <dgm:spPr/>
    </dgm:pt>
    <dgm:pt modelId="{DE938ADA-5242-4DD7-92B0-1CF9223D6650}" type="pres">
      <dgm:prSet presAssocID="{8B8D66F9-8807-4076-88E4-6C5B8C1DB5E8}" presName="hierChild5" presStyleCnt="0"/>
      <dgm:spPr/>
    </dgm:pt>
    <dgm:pt modelId="{AA7C4C12-F651-4421-AC59-942F81506B39}" type="pres">
      <dgm:prSet presAssocID="{A72EC672-F12A-4A6B-9A38-8D2B89EE5AB4}" presName="hierChild3" presStyleCnt="0"/>
      <dgm:spPr/>
    </dgm:pt>
  </dgm:ptLst>
  <dgm:cxnLst>
    <dgm:cxn modelId="{1CD25F30-0C3F-48CD-A2C1-B75E9144D1B8}" type="presOf" srcId="{A72EC672-F12A-4A6B-9A38-8D2B89EE5AB4}" destId="{3DC647EA-597C-4A41-AD04-3BAB44DB326F}" srcOrd="0" destOrd="0" presId="urn:microsoft.com/office/officeart/2005/8/layout/orgChart1"/>
    <dgm:cxn modelId="{2D3B315E-AF50-4263-AFCD-3758FDC68C32}" srcId="{A72EC672-F12A-4A6B-9A38-8D2B89EE5AB4}" destId="{8B8D66F9-8807-4076-88E4-6C5B8C1DB5E8}" srcOrd="0" destOrd="0" parTransId="{F8AD0F1F-3DDF-4A41-B348-E4F0B24882E4}" sibTransId="{54804500-D75C-4BA4-A9E7-B63472539167}"/>
    <dgm:cxn modelId="{B69BC199-010C-4613-B50C-F02FDF4D05C8}" type="presOf" srcId="{0DEDCCC2-5B65-44AB-AE43-2E3F3A09A1F6}" destId="{66938B8D-8871-4564-9082-0607FE8C2C1D}" srcOrd="0" destOrd="0" presId="urn:microsoft.com/office/officeart/2005/8/layout/orgChart1"/>
    <dgm:cxn modelId="{F8B54822-F282-4816-93C4-A85CB3E132C9}" type="presOf" srcId="{85FF3777-3733-4AB0-929E-C3D7761A3B09}" destId="{0F6F9443-4BFC-4721-8D46-004A0FEE7473}" srcOrd="0" destOrd="0" presId="urn:microsoft.com/office/officeart/2005/8/layout/orgChart1"/>
    <dgm:cxn modelId="{1143C00C-69FD-4D12-8EB9-D2D45410E7DB}" srcId="{8B8D66F9-8807-4076-88E4-6C5B8C1DB5E8}" destId="{0DEDCCC2-5B65-44AB-AE43-2E3F3A09A1F6}" srcOrd="0" destOrd="0" parTransId="{3DCA963D-765D-4991-8BF0-06BD4C80FAC5}" sibTransId="{A05EE64F-C931-434D-A22B-D006DD528BEA}"/>
    <dgm:cxn modelId="{A659BC7C-BDCC-4D52-B23F-31EE72D9BA18}" type="presOf" srcId="{A72EC672-F12A-4A6B-9A38-8D2B89EE5AB4}" destId="{EA959B91-6C21-4009-8062-8B5999FF38FE}" srcOrd="1" destOrd="0" presId="urn:microsoft.com/office/officeart/2005/8/layout/orgChart1"/>
    <dgm:cxn modelId="{26914D49-5D7E-44EA-B244-854C37FB16EA}" srcId="{85FF3777-3733-4AB0-929E-C3D7761A3B09}" destId="{A72EC672-F12A-4A6B-9A38-8D2B89EE5AB4}" srcOrd="0" destOrd="0" parTransId="{AB9669CF-1FFC-4B14-8755-925524664453}" sibTransId="{39AD3319-5316-4F94-8CED-D7D85ADC1002}"/>
    <dgm:cxn modelId="{476C2AF5-259C-4F09-BCD1-1CF04D489EB5}" type="presOf" srcId="{8B8D66F9-8807-4076-88E4-6C5B8C1DB5E8}" destId="{AF405398-EE50-4771-9CEF-0154E8ABF22A}" srcOrd="0" destOrd="0" presId="urn:microsoft.com/office/officeart/2005/8/layout/orgChart1"/>
    <dgm:cxn modelId="{C22DCE04-5130-417E-AED0-009D28BF287E}" type="presOf" srcId="{3DCA963D-765D-4991-8BF0-06BD4C80FAC5}" destId="{A5B984C5-54D1-4E87-B1CE-BDED68BA7001}" srcOrd="0" destOrd="0" presId="urn:microsoft.com/office/officeart/2005/8/layout/orgChart1"/>
    <dgm:cxn modelId="{E2EBC0CE-863A-4B3E-93E4-CE9662FCF3C4}" type="presOf" srcId="{8B8D66F9-8807-4076-88E4-6C5B8C1DB5E8}" destId="{616591D2-BCD9-48C1-A5B1-E5AB64462F7A}" srcOrd="1" destOrd="0" presId="urn:microsoft.com/office/officeart/2005/8/layout/orgChart1"/>
    <dgm:cxn modelId="{D119E022-C1E8-4B8E-8263-9721B50CF164}" type="presOf" srcId="{0DEDCCC2-5B65-44AB-AE43-2E3F3A09A1F6}" destId="{AE4E44F6-239A-41D6-8B9F-9F588F2E6052}" srcOrd="1" destOrd="0" presId="urn:microsoft.com/office/officeart/2005/8/layout/orgChart1"/>
    <dgm:cxn modelId="{D5994BA6-1C0F-4FEC-B570-CE2975EEB699}" type="presOf" srcId="{F8AD0F1F-3DDF-4A41-B348-E4F0B24882E4}" destId="{809C4472-E42E-47D6-B389-9C8EEE8B6EE7}" srcOrd="0" destOrd="0" presId="urn:microsoft.com/office/officeart/2005/8/layout/orgChart1"/>
    <dgm:cxn modelId="{81C558AE-6489-47C4-B53F-473ACB3901DF}" type="presParOf" srcId="{0F6F9443-4BFC-4721-8D46-004A0FEE7473}" destId="{7323D6B8-D98A-4176-81B2-C663877ED6CB}" srcOrd="0" destOrd="0" presId="urn:microsoft.com/office/officeart/2005/8/layout/orgChart1"/>
    <dgm:cxn modelId="{AEBC3116-6E08-413A-890B-7BC2F9D5718D}" type="presParOf" srcId="{7323D6B8-D98A-4176-81B2-C663877ED6CB}" destId="{76E85CDE-A30A-4EBC-A26F-70122821FAAB}" srcOrd="0" destOrd="0" presId="urn:microsoft.com/office/officeart/2005/8/layout/orgChart1"/>
    <dgm:cxn modelId="{43D58F65-B9C0-4EF8-8A6C-3D3C526CF45A}" type="presParOf" srcId="{76E85CDE-A30A-4EBC-A26F-70122821FAAB}" destId="{3DC647EA-597C-4A41-AD04-3BAB44DB326F}" srcOrd="0" destOrd="0" presId="urn:microsoft.com/office/officeart/2005/8/layout/orgChart1"/>
    <dgm:cxn modelId="{5AC7AF0C-48BC-4453-9ACF-EE693637A76B}" type="presParOf" srcId="{76E85CDE-A30A-4EBC-A26F-70122821FAAB}" destId="{EA959B91-6C21-4009-8062-8B5999FF38FE}" srcOrd="1" destOrd="0" presId="urn:microsoft.com/office/officeart/2005/8/layout/orgChart1"/>
    <dgm:cxn modelId="{B4B47C47-DBCB-4055-9151-97C242FF020B}" type="presParOf" srcId="{7323D6B8-D98A-4176-81B2-C663877ED6CB}" destId="{1EA2D029-4DDF-4521-9EBA-DF563F21FDE1}" srcOrd="1" destOrd="0" presId="urn:microsoft.com/office/officeart/2005/8/layout/orgChart1"/>
    <dgm:cxn modelId="{0F1948D6-A192-4168-A914-E0CCF321C332}" type="presParOf" srcId="{1EA2D029-4DDF-4521-9EBA-DF563F21FDE1}" destId="{809C4472-E42E-47D6-B389-9C8EEE8B6EE7}" srcOrd="0" destOrd="0" presId="urn:microsoft.com/office/officeart/2005/8/layout/orgChart1"/>
    <dgm:cxn modelId="{604DE47A-9396-4174-94CB-034569835E76}" type="presParOf" srcId="{1EA2D029-4DDF-4521-9EBA-DF563F21FDE1}" destId="{466D3E4C-D252-4959-86EA-63533EAA21A0}" srcOrd="1" destOrd="0" presId="urn:microsoft.com/office/officeart/2005/8/layout/orgChart1"/>
    <dgm:cxn modelId="{A9A3D946-F100-4B3B-AD6C-B71E2D02043D}" type="presParOf" srcId="{466D3E4C-D252-4959-86EA-63533EAA21A0}" destId="{E43996E2-F3F9-4FB2-A2A7-0AF68BB30C23}" srcOrd="0" destOrd="0" presId="urn:microsoft.com/office/officeart/2005/8/layout/orgChart1"/>
    <dgm:cxn modelId="{DAD5DB7C-0B79-4CB5-AF82-F335573F0FCC}" type="presParOf" srcId="{E43996E2-F3F9-4FB2-A2A7-0AF68BB30C23}" destId="{AF405398-EE50-4771-9CEF-0154E8ABF22A}" srcOrd="0" destOrd="0" presId="urn:microsoft.com/office/officeart/2005/8/layout/orgChart1"/>
    <dgm:cxn modelId="{0D8CF389-F2F8-4CE0-A5FD-1F76D250819A}" type="presParOf" srcId="{E43996E2-F3F9-4FB2-A2A7-0AF68BB30C23}" destId="{616591D2-BCD9-48C1-A5B1-E5AB64462F7A}" srcOrd="1" destOrd="0" presId="urn:microsoft.com/office/officeart/2005/8/layout/orgChart1"/>
    <dgm:cxn modelId="{99D28D15-20F1-4DD9-A514-523C830F3140}" type="presParOf" srcId="{466D3E4C-D252-4959-86EA-63533EAA21A0}" destId="{C979835D-EA12-4A47-ADD0-DCFEE01476EB}" srcOrd="1" destOrd="0" presId="urn:microsoft.com/office/officeart/2005/8/layout/orgChart1"/>
    <dgm:cxn modelId="{0FBE294F-2C1B-4366-BC7D-BE11E24CA477}" type="presParOf" srcId="{C979835D-EA12-4A47-ADD0-DCFEE01476EB}" destId="{A5B984C5-54D1-4E87-B1CE-BDED68BA7001}" srcOrd="0" destOrd="0" presId="urn:microsoft.com/office/officeart/2005/8/layout/orgChart1"/>
    <dgm:cxn modelId="{37426749-BD1D-451F-9CCF-202D7E3255E0}" type="presParOf" srcId="{C979835D-EA12-4A47-ADD0-DCFEE01476EB}" destId="{1BDC632B-8544-4FED-87D8-D56ADC3E52AC}" srcOrd="1" destOrd="0" presId="urn:microsoft.com/office/officeart/2005/8/layout/orgChart1"/>
    <dgm:cxn modelId="{3965CBE3-2C35-4A79-AB5D-D3AFA4E9A4EF}" type="presParOf" srcId="{1BDC632B-8544-4FED-87D8-D56ADC3E52AC}" destId="{2C168DB0-CBD6-486A-B25C-75CC063367AA}" srcOrd="0" destOrd="0" presId="urn:microsoft.com/office/officeart/2005/8/layout/orgChart1"/>
    <dgm:cxn modelId="{EAB45F3C-57D1-45DC-BA4A-0684C66AB9F1}" type="presParOf" srcId="{2C168DB0-CBD6-486A-B25C-75CC063367AA}" destId="{66938B8D-8871-4564-9082-0607FE8C2C1D}" srcOrd="0" destOrd="0" presId="urn:microsoft.com/office/officeart/2005/8/layout/orgChart1"/>
    <dgm:cxn modelId="{5E2872C5-37EF-4C0B-A105-4B078E594A0B}" type="presParOf" srcId="{2C168DB0-CBD6-486A-B25C-75CC063367AA}" destId="{AE4E44F6-239A-41D6-8B9F-9F588F2E6052}" srcOrd="1" destOrd="0" presId="urn:microsoft.com/office/officeart/2005/8/layout/orgChart1"/>
    <dgm:cxn modelId="{5B259CB2-8D0C-495F-891B-B77F6FD315B9}" type="presParOf" srcId="{1BDC632B-8544-4FED-87D8-D56ADC3E52AC}" destId="{78846026-6260-4692-B961-34E067DE8E10}" srcOrd="1" destOrd="0" presId="urn:microsoft.com/office/officeart/2005/8/layout/orgChart1"/>
    <dgm:cxn modelId="{F907256E-0061-4306-BA27-0CF290CADED3}" type="presParOf" srcId="{1BDC632B-8544-4FED-87D8-D56ADC3E52AC}" destId="{8613662F-2AA5-4288-9505-7C955BEE4F6F}" srcOrd="2" destOrd="0" presId="urn:microsoft.com/office/officeart/2005/8/layout/orgChart1"/>
    <dgm:cxn modelId="{66E5ACFE-7678-48E3-B099-F7056C924355}" type="presParOf" srcId="{466D3E4C-D252-4959-86EA-63533EAA21A0}" destId="{DE938ADA-5242-4DD7-92B0-1CF9223D6650}" srcOrd="2" destOrd="0" presId="urn:microsoft.com/office/officeart/2005/8/layout/orgChart1"/>
    <dgm:cxn modelId="{7B0660D6-3E79-4121-B594-E8FE78391210}" type="presParOf" srcId="{7323D6B8-D98A-4176-81B2-C663877ED6CB}" destId="{AA7C4C12-F651-4421-AC59-942F81506B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273AD222-F37C-4F08-ABD3-4104AC08FB7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D2F538F-F807-4BF8-BACA-B2DE8DE0F612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Área de Mantenimiento Vial</a:t>
          </a:r>
          <a:endParaRPr lang="es-ES" sz="1200" dirty="0"/>
        </a:p>
      </dgm:t>
    </dgm:pt>
    <dgm:pt modelId="{1A56C071-132A-49AC-991C-E873A283143B}" type="parTrans" cxnId="{9ADCB88E-AB34-4E86-A9C5-EFFE0649C2C6}">
      <dgm:prSet/>
      <dgm:spPr/>
      <dgm:t>
        <a:bodyPr/>
        <a:lstStyle/>
        <a:p>
          <a:endParaRPr lang="es-ES" sz="1200"/>
        </a:p>
      </dgm:t>
    </dgm:pt>
    <dgm:pt modelId="{B4F6F89F-2966-4611-8C8E-238DEC647469}" type="sibTrans" cxnId="{9ADCB88E-AB34-4E86-A9C5-EFFE0649C2C6}">
      <dgm:prSet/>
      <dgm:spPr/>
      <dgm:t>
        <a:bodyPr/>
        <a:lstStyle/>
        <a:p>
          <a:endParaRPr lang="es-ES" sz="1200"/>
        </a:p>
      </dgm:t>
    </dgm:pt>
    <dgm:pt modelId="{F4A6317B-22CB-4F87-A7AF-BBD2A4FAA0E3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Supervisor(a)</a:t>
          </a:r>
        </a:p>
        <a:p>
          <a:endParaRPr lang="es-ES" sz="1200" dirty="0"/>
        </a:p>
      </dgm:t>
    </dgm:pt>
    <dgm:pt modelId="{421C9239-F940-436E-98DD-DD1E5E6C7644}" type="parTrans" cxnId="{231F08AA-E348-4A1E-AD17-945C55B1D40F}">
      <dgm:prSet/>
      <dgm:spPr/>
      <dgm:t>
        <a:bodyPr/>
        <a:lstStyle/>
        <a:p>
          <a:endParaRPr lang="es-ES" sz="1200"/>
        </a:p>
      </dgm:t>
    </dgm:pt>
    <dgm:pt modelId="{9BC106B7-A2AB-4C7A-9A2D-3609A46EE622}" type="sibTrans" cxnId="{231F08AA-E348-4A1E-AD17-945C55B1D40F}">
      <dgm:prSet/>
      <dgm:spPr/>
      <dgm:t>
        <a:bodyPr/>
        <a:lstStyle/>
        <a:p>
          <a:endParaRPr lang="es-ES" sz="1200"/>
        </a:p>
      </dgm:t>
    </dgm:pt>
    <dgm:pt modelId="{AD84C292-5CBF-4ED7-82E8-FB5C69C44C49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Encargado(a)</a:t>
          </a:r>
        </a:p>
        <a:p>
          <a:endParaRPr lang="es-ES" sz="1200" dirty="0"/>
        </a:p>
      </dgm:t>
    </dgm:pt>
    <dgm:pt modelId="{F61CF5FF-A6C7-410B-A567-5E69AD031AA3}" type="parTrans" cxnId="{915B3289-F359-49CD-9342-48F933CE7495}">
      <dgm:prSet/>
      <dgm:spPr/>
      <dgm:t>
        <a:bodyPr/>
        <a:lstStyle/>
        <a:p>
          <a:endParaRPr lang="es-ES" sz="1200"/>
        </a:p>
      </dgm:t>
    </dgm:pt>
    <dgm:pt modelId="{5BC5D94E-AD48-43E4-A253-A8CCD8DABDE8}" type="sibTrans" cxnId="{915B3289-F359-49CD-9342-48F933CE7495}">
      <dgm:prSet/>
      <dgm:spPr/>
      <dgm:t>
        <a:bodyPr/>
        <a:lstStyle/>
        <a:p>
          <a:endParaRPr lang="es-ES" sz="1200"/>
        </a:p>
      </dgm:t>
    </dgm:pt>
    <dgm:pt modelId="{4FA6BF24-CDB7-4653-8925-3578BC12055C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Encargado(a) Sección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Mayordomos(as)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Oficiales Eléctricos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Operador(a) Aspiradora Mecánica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Operadores(as) Máquina Liviana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Pintores(as)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Soldadores(as) </a:t>
          </a:r>
          <a:endParaRPr lang="es-ES" sz="1200" dirty="0"/>
        </a:p>
      </dgm:t>
    </dgm:pt>
    <dgm:pt modelId="{9420DB78-9616-4832-B236-DF837285F5A6}" type="parTrans" cxnId="{109AE72A-4C8A-406E-AD3B-6B1C7D9C151A}">
      <dgm:prSet/>
      <dgm:spPr/>
      <dgm:t>
        <a:bodyPr/>
        <a:lstStyle/>
        <a:p>
          <a:endParaRPr lang="es-ES" sz="1200"/>
        </a:p>
      </dgm:t>
    </dgm:pt>
    <dgm:pt modelId="{97FB33ED-DB21-4589-B403-8F197ADE2B14}" type="sibTrans" cxnId="{109AE72A-4C8A-406E-AD3B-6B1C7D9C151A}">
      <dgm:prSet/>
      <dgm:spPr/>
      <dgm:t>
        <a:bodyPr/>
        <a:lstStyle/>
        <a:p>
          <a:endParaRPr lang="es-ES" sz="1200"/>
        </a:p>
      </dgm:t>
    </dgm:pt>
    <dgm:pt modelId="{E6E6A6F7-C60A-4DA5-ADE2-37ED17C1D8F3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Albañiles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Auxiliares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Ayudantes Generales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Encargados(as)</a:t>
          </a:r>
        </a:p>
      </dgm:t>
    </dgm:pt>
    <dgm:pt modelId="{49BF6F25-80C9-41AC-BACD-C23BAF1FB387}" type="sibTrans" cxnId="{B7E3504E-3ADC-4B76-BB41-96A4E4A84C85}">
      <dgm:prSet/>
      <dgm:spPr/>
      <dgm:t>
        <a:bodyPr/>
        <a:lstStyle/>
        <a:p>
          <a:endParaRPr lang="es-ES" sz="1200"/>
        </a:p>
      </dgm:t>
    </dgm:pt>
    <dgm:pt modelId="{75B3E7A1-B1CB-47D0-B6E5-2498BF0A2EEB}" type="parTrans" cxnId="{B7E3504E-3ADC-4B76-BB41-96A4E4A84C85}">
      <dgm:prSet/>
      <dgm:spPr/>
      <dgm:t>
        <a:bodyPr/>
        <a:lstStyle/>
        <a:p>
          <a:endParaRPr lang="es-ES" sz="1200"/>
        </a:p>
      </dgm:t>
    </dgm:pt>
    <dgm:pt modelId="{0DC69E92-579F-4FB5-BBE0-AD9F5DDD7084}" type="pres">
      <dgm:prSet presAssocID="{273AD222-F37C-4F08-ABD3-4104AC08FB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3622321-CD2E-450B-820C-1069179C3E6B}" type="pres">
      <dgm:prSet presAssocID="{DD2F538F-F807-4BF8-BACA-B2DE8DE0F612}" presName="hierRoot1" presStyleCnt="0">
        <dgm:presLayoutVars>
          <dgm:hierBranch val="init"/>
        </dgm:presLayoutVars>
      </dgm:prSet>
      <dgm:spPr/>
    </dgm:pt>
    <dgm:pt modelId="{C7CE79A1-1750-4A57-A2D0-6E07611DF4EE}" type="pres">
      <dgm:prSet presAssocID="{DD2F538F-F807-4BF8-BACA-B2DE8DE0F612}" presName="rootComposite1" presStyleCnt="0"/>
      <dgm:spPr/>
    </dgm:pt>
    <dgm:pt modelId="{0098E4DD-465E-4454-B7A7-840E5DBCD192}" type="pres">
      <dgm:prSet presAssocID="{DD2F538F-F807-4BF8-BACA-B2DE8DE0F612}" presName="rootText1" presStyleLbl="node0" presStyleIdx="0" presStyleCnt="1" custScaleX="127414" custScaleY="78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9406DE-9B10-4D25-9E87-6AA73B4384ED}" type="pres">
      <dgm:prSet presAssocID="{DD2F538F-F807-4BF8-BACA-B2DE8DE0F61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970496-A872-4A46-B066-B42DA8226015}" type="pres">
      <dgm:prSet presAssocID="{DD2F538F-F807-4BF8-BACA-B2DE8DE0F612}" presName="hierChild2" presStyleCnt="0"/>
      <dgm:spPr/>
    </dgm:pt>
    <dgm:pt modelId="{CFB31707-D6A3-4DBC-A503-294A67C0AFB1}" type="pres">
      <dgm:prSet presAssocID="{421C9239-F940-436E-98DD-DD1E5E6C764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C8A8E7C-B7A3-4454-B0D3-44C91AA0A5F8}" type="pres">
      <dgm:prSet presAssocID="{F4A6317B-22CB-4F87-A7AF-BBD2A4FAA0E3}" presName="hierRoot2" presStyleCnt="0">
        <dgm:presLayoutVars>
          <dgm:hierBranch/>
        </dgm:presLayoutVars>
      </dgm:prSet>
      <dgm:spPr/>
    </dgm:pt>
    <dgm:pt modelId="{E1326C14-9831-4C56-8622-5D6BFEDAEEBA}" type="pres">
      <dgm:prSet presAssocID="{F4A6317B-22CB-4F87-A7AF-BBD2A4FAA0E3}" presName="rootComposite" presStyleCnt="0"/>
      <dgm:spPr/>
    </dgm:pt>
    <dgm:pt modelId="{F7ECCC97-9AA9-410D-9F1F-BD183F745CC4}" type="pres">
      <dgm:prSet presAssocID="{F4A6317B-22CB-4F87-A7AF-BBD2A4FAA0E3}" presName="rootText" presStyleLbl="node2" presStyleIdx="0" presStyleCnt="1" custScaleY="78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5C2472-FDF3-4A3A-A172-E1323CFF827F}" type="pres">
      <dgm:prSet presAssocID="{F4A6317B-22CB-4F87-A7AF-BBD2A4FAA0E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34E4865-DEF6-4237-89D9-32C7E6E81821}" type="pres">
      <dgm:prSet presAssocID="{F4A6317B-22CB-4F87-A7AF-BBD2A4FAA0E3}" presName="hierChild4" presStyleCnt="0"/>
      <dgm:spPr/>
    </dgm:pt>
    <dgm:pt modelId="{1064000C-6319-4FA5-AF7E-9F5C7E09F00E}" type="pres">
      <dgm:prSet presAssocID="{F61CF5FF-A6C7-410B-A567-5E69AD031AA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470F47D-1258-41C4-90F9-896FDD4AE31C}" type="pres">
      <dgm:prSet presAssocID="{AD84C292-5CBF-4ED7-82E8-FB5C69C44C49}" presName="hierRoot2" presStyleCnt="0">
        <dgm:presLayoutVars>
          <dgm:hierBranch/>
        </dgm:presLayoutVars>
      </dgm:prSet>
      <dgm:spPr/>
    </dgm:pt>
    <dgm:pt modelId="{6F497DF7-BDF7-4B93-96E5-4094B15152FF}" type="pres">
      <dgm:prSet presAssocID="{AD84C292-5CBF-4ED7-82E8-FB5C69C44C49}" presName="rootComposite" presStyleCnt="0"/>
      <dgm:spPr/>
    </dgm:pt>
    <dgm:pt modelId="{6DFEE3F0-233E-4C38-AE74-5F241DA98A2F}" type="pres">
      <dgm:prSet presAssocID="{AD84C292-5CBF-4ED7-82E8-FB5C69C44C49}" presName="rootText" presStyleLbl="node3" presStyleIdx="0" presStyleCnt="1" custScaleY="78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75353B-269E-468F-A594-A2A5CE15AE71}" type="pres">
      <dgm:prSet presAssocID="{AD84C292-5CBF-4ED7-82E8-FB5C69C44C49}" presName="rootConnector" presStyleLbl="node3" presStyleIdx="0" presStyleCnt="1"/>
      <dgm:spPr/>
      <dgm:t>
        <a:bodyPr/>
        <a:lstStyle/>
        <a:p>
          <a:endParaRPr lang="es-ES"/>
        </a:p>
      </dgm:t>
    </dgm:pt>
    <dgm:pt modelId="{0BC06E90-DBD5-4A75-AE4D-CE2FE05179D7}" type="pres">
      <dgm:prSet presAssocID="{AD84C292-5CBF-4ED7-82E8-FB5C69C44C49}" presName="hierChild4" presStyleCnt="0"/>
      <dgm:spPr/>
    </dgm:pt>
    <dgm:pt modelId="{E5B2ED41-75FF-40B3-883B-21E65CE7D279}" type="pres">
      <dgm:prSet presAssocID="{75B3E7A1-B1CB-47D0-B6E5-2498BF0A2EE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5B838F-5107-40F8-926E-A5D11B8B4D24}" type="pres">
      <dgm:prSet presAssocID="{E6E6A6F7-C60A-4DA5-ADE2-37ED17C1D8F3}" presName="hierRoot2" presStyleCnt="0">
        <dgm:presLayoutVars>
          <dgm:hierBranch val="init"/>
        </dgm:presLayoutVars>
      </dgm:prSet>
      <dgm:spPr/>
    </dgm:pt>
    <dgm:pt modelId="{363C6088-8832-4C3F-9AC0-A13AF3D4E83F}" type="pres">
      <dgm:prSet presAssocID="{E6E6A6F7-C60A-4DA5-ADE2-37ED17C1D8F3}" presName="rootComposite" presStyleCnt="0"/>
      <dgm:spPr/>
    </dgm:pt>
    <dgm:pt modelId="{334FB323-DD59-42A7-A552-7AABBB70BACC}" type="pres">
      <dgm:prSet presAssocID="{E6E6A6F7-C60A-4DA5-ADE2-37ED17C1D8F3}" presName="rootText" presStyleLbl="node4" presStyleIdx="0" presStyleCnt="2" custScaleX="202465" custScaleY="33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DA66B9-3BA9-4226-801C-9E45CE8BBFB4}" type="pres">
      <dgm:prSet presAssocID="{E6E6A6F7-C60A-4DA5-ADE2-37ED17C1D8F3}" presName="rootConnector" presStyleLbl="node4" presStyleIdx="0" presStyleCnt="2"/>
      <dgm:spPr/>
      <dgm:t>
        <a:bodyPr/>
        <a:lstStyle/>
        <a:p>
          <a:endParaRPr lang="es-ES"/>
        </a:p>
      </dgm:t>
    </dgm:pt>
    <dgm:pt modelId="{C720DBBF-3CA7-4BAC-A038-F8A931EA90BC}" type="pres">
      <dgm:prSet presAssocID="{E6E6A6F7-C60A-4DA5-ADE2-37ED17C1D8F3}" presName="hierChild4" presStyleCnt="0"/>
      <dgm:spPr/>
    </dgm:pt>
    <dgm:pt modelId="{5AA409D9-0C19-4A9C-8912-D564212CCA8C}" type="pres">
      <dgm:prSet presAssocID="{E6E6A6F7-C60A-4DA5-ADE2-37ED17C1D8F3}" presName="hierChild5" presStyleCnt="0"/>
      <dgm:spPr/>
    </dgm:pt>
    <dgm:pt modelId="{B31D3D47-AC27-4C14-9F9E-48A3C11FA921}" type="pres">
      <dgm:prSet presAssocID="{9420DB78-9616-4832-B236-DF837285F5A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317530C-4263-4F94-868A-5A7CD30F9E86}" type="pres">
      <dgm:prSet presAssocID="{4FA6BF24-CDB7-4653-8925-3578BC12055C}" presName="hierRoot2" presStyleCnt="0">
        <dgm:presLayoutVars>
          <dgm:hierBranch val="init"/>
        </dgm:presLayoutVars>
      </dgm:prSet>
      <dgm:spPr/>
    </dgm:pt>
    <dgm:pt modelId="{1CBF8F91-05A9-4F4B-A30C-D0B80051FDBC}" type="pres">
      <dgm:prSet presAssocID="{4FA6BF24-CDB7-4653-8925-3578BC12055C}" presName="rootComposite" presStyleCnt="0"/>
      <dgm:spPr/>
    </dgm:pt>
    <dgm:pt modelId="{6CD89D64-BAFB-49F6-9ADA-788DBA810DFD}" type="pres">
      <dgm:prSet presAssocID="{4FA6BF24-CDB7-4653-8925-3578BC12055C}" presName="rootText" presStyleLbl="node4" presStyleIdx="1" presStyleCnt="2" custScaleX="202465" custScaleY="33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1F7B18-7D19-4B8F-9A9D-387655294D24}" type="pres">
      <dgm:prSet presAssocID="{4FA6BF24-CDB7-4653-8925-3578BC12055C}" presName="rootConnector" presStyleLbl="node4" presStyleIdx="1" presStyleCnt="2"/>
      <dgm:spPr/>
      <dgm:t>
        <a:bodyPr/>
        <a:lstStyle/>
        <a:p>
          <a:endParaRPr lang="es-ES"/>
        </a:p>
      </dgm:t>
    </dgm:pt>
    <dgm:pt modelId="{6DEFF3F5-F463-4BB8-BAB4-731404C53EEB}" type="pres">
      <dgm:prSet presAssocID="{4FA6BF24-CDB7-4653-8925-3578BC12055C}" presName="hierChild4" presStyleCnt="0"/>
      <dgm:spPr/>
    </dgm:pt>
    <dgm:pt modelId="{F9E87996-4FAB-4504-A3DA-8A7E9FE90A3B}" type="pres">
      <dgm:prSet presAssocID="{4FA6BF24-CDB7-4653-8925-3578BC12055C}" presName="hierChild5" presStyleCnt="0"/>
      <dgm:spPr/>
    </dgm:pt>
    <dgm:pt modelId="{D95DDC90-7C37-45DB-9A7C-AC77B8E80667}" type="pres">
      <dgm:prSet presAssocID="{AD84C292-5CBF-4ED7-82E8-FB5C69C44C49}" presName="hierChild5" presStyleCnt="0"/>
      <dgm:spPr/>
    </dgm:pt>
    <dgm:pt modelId="{F7284E09-88A0-4A4D-BD1C-31D9C1C1E264}" type="pres">
      <dgm:prSet presAssocID="{F4A6317B-22CB-4F87-A7AF-BBD2A4FAA0E3}" presName="hierChild5" presStyleCnt="0"/>
      <dgm:spPr/>
    </dgm:pt>
    <dgm:pt modelId="{A76C4F34-F33C-486E-9CBE-D1EC1F22D9A4}" type="pres">
      <dgm:prSet presAssocID="{DD2F538F-F807-4BF8-BACA-B2DE8DE0F612}" presName="hierChild3" presStyleCnt="0"/>
      <dgm:spPr/>
    </dgm:pt>
  </dgm:ptLst>
  <dgm:cxnLst>
    <dgm:cxn modelId="{22CBDB90-3E44-4C33-9D0A-5C98ED640DC9}" type="presOf" srcId="{4FA6BF24-CDB7-4653-8925-3578BC12055C}" destId="{6CD89D64-BAFB-49F6-9ADA-788DBA810DFD}" srcOrd="0" destOrd="0" presId="urn:microsoft.com/office/officeart/2005/8/layout/orgChart1"/>
    <dgm:cxn modelId="{109AE72A-4C8A-406E-AD3B-6B1C7D9C151A}" srcId="{AD84C292-5CBF-4ED7-82E8-FB5C69C44C49}" destId="{4FA6BF24-CDB7-4653-8925-3578BC12055C}" srcOrd="1" destOrd="0" parTransId="{9420DB78-9616-4832-B236-DF837285F5A6}" sibTransId="{97FB33ED-DB21-4589-B403-8F197ADE2B14}"/>
    <dgm:cxn modelId="{231F08AA-E348-4A1E-AD17-945C55B1D40F}" srcId="{DD2F538F-F807-4BF8-BACA-B2DE8DE0F612}" destId="{F4A6317B-22CB-4F87-A7AF-BBD2A4FAA0E3}" srcOrd="0" destOrd="0" parTransId="{421C9239-F940-436E-98DD-DD1E5E6C7644}" sibTransId="{9BC106B7-A2AB-4C7A-9A2D-3609A46EE622}"/>
    <dgm:cxn modelId="{B3B4211D-6CB3-4243-A75D-A94E933AE038}" type="presOf" srcId="{F4A6317B-22CB-4F87-A7AF-BBD2A4FAA0E3}" destId="{405C2472-FDF3-4A3A-A172-E1323CFF827F}" srcOrd="1" destOrd="0" presId="urn:microsoft.com/office/officeart/2005/8/layout/orgChart1"/>
    <dgm:cxn modelId="{E53515E3-651C-4BAF-AAA8-EE9F3B55389F}" type="presOf" srcId="{F4A6317B-22CB-4F87-A7AF-BBD2A4FAA0E3}" destId="{F7ECCC97-9AA9-410D-9F1F-BD183F745CC4}" srcOrd="0" destOrd="0" presId="urn:microsoft.com/office/officeart/2005/8/layout/orgChart1"/>
    <dgm:cxn modelId="{23BBF13B-3007-4AE0-9699-80051EEB9B1F}" type="presOf" srcId="{421C9239-F940-436E-98DD-DD1E5E6C7644}" destId="{CFB31707-D6A3-4DBC-A503-294A67C0AFB1}" srcOrd="0" destOrd="0" presId="urn:microsoft.com/office/officeart/2005/8/layout/orgChart1"/>
    <dgm:cxn modelId="{390B0482-61A3-498B-8C3E-6F0A7B0BD27D}" type="presOf" srcId="{E6E6A6F7-C60A-4DA5-ADE2-37ED17C1D8F3}" destId="{27DA66B9-3BA9-4226-801C-9E45CE8BBFB4}" srcOrd="1" destOrd="0" presId="urn:microsoft.com/office/officeart/2005/8/layout/orgChart1"/>
    <dgm:cxn modelId="{C44985FF-4656-4089-A28E-69D895D47445}" type="presOf" srcId="{F61CF5FF-A6C7-410B-A567-5E69AD031AA3}" destId="{1064000C-6319-4FA5-AF7E-9F5C7E09F00E}" srcOrd="0" destOrd="0" presId="urn:microsoft.com/office/officeart/2005/8/layout/orgChart1"/>
    <dgm:cxn modelId="{3F37134B-D5E2-4D85-950B-0BD71CFFF33E}" type="presOf" srcId="{75B3E7A1-B1CB-47D0-B6E5-2498BF0A2EEB}" destId="{E5B2ED41-75FF-40B3-883B-21E65CE7D279}" srcOrd="0" destOrd="0" presId="urn:microsoft.com/office/officeart/2005/8/layout/orgChart1"/>
    <dgm:cxn modelId="{C9AB71B5-18E7-4B3A-9BDB-98B92AF77E5A}" type="presOf" srcId="{AD84C292-5CBF-4ED7-82E8-FB5C69C44C49}" destId="{EE75353B-269E-468F-A594-A2A5CE15AE71}" srcOrd="1" destOrd="0" presId="urn:microsoft.com/office/officeart/2005/8/layout/orgChart1"/>
    <dgm:cxn modelId="{915B3289-F359-49CD-9342-48F933CE7495}" srcId="{F4A6317B-22CB-4F87-A7AF-BBD2A4FAA0E3}" destId="{AD84C292-5CBF-4ED7-82E8-FB5C69C44C49}" srcOrd="0" destOrd="0" parTransId="{F61CF5FF-A6C7-410B-A567-5E69AD031AA3}" sibTransId="{5BC5D94E-AD48-43E4-A253-A8CCD8DABDE8}"/>
    <dgm:cxn modelId="{9ADCB88E-AB34-4E86-A9C5-EFFE0649C2C6}" srcId="{273AD222-F37C-4F08-ABD3-4104AC08FB72}" destId="{DD2F538F-F807-4BF8-BACA-B2DE8DE0F612}" srcOrd="0" destOrd="0" parTransId="{1A56C071-132A-49AC-991C-E873A283143B}" sibTransId="{B4F6F89F-2966-4611-8C8E-238DEC647469}"/>
    <dgm:cxn modelId="{177F85CA-ADE7-435F-9718-093598D7831C}" type="presOf" srcId="{273AD222-F37C-4F08-ABD3-4104AC08FB72}" destId="{0DC69E92-579F-4FB5-BBE0-AD9F5DDD7084}" srcOrd="0" destOrd="0" presId="urn:microsoft.com/office/officeart/2005/8/layout/orgChart1"/>
    <dgm:cxn modelId="{ABA28641-115E-42CC-92F6-14E6BB81AC77}" type="presOf" srcId="{AD84C292-5CBF-4ED7-82E8-FB5C69C44C49}" destId="{6DFEE3F0-233E-4C38-AE74-5F241DA98A2F}" srcOrd="0" destOrd="0" presId="urn:microsoft.com/office/officeart/2005/8/layout/orgChart1"/>
    <dgm:cxn modelId="{B7E3504E-3ADC-4B76-BB41-96A4E4A84C85}" srcId="{AD84C292-5CBF-4ED7-82E8-FB5C69C44C49}" destId="{E6E6A6F7-C60A-4DA5-ADE2-37ED17C1D8F3}" srcOrd="0" destOrd="0" parTransId="{75B3E7A1-B1CB-47D0-B6E5-2498BF0A2EEB}" sibTransId="{49BF6F25-80C9-41AC-BACD-C23BAF1FB387}"/>
    <dgm:cxn modelId="{A7BD2F37-6192-492F-A543-0FA5464FA5BF}" type="presOf" srcId="{9420DB78-9616-4832-B236-DF837285F5A6}" destId="{B31D3D47-AC27-4C14-9F9E-48A3C11FA921}" srcOrd="0" destOrd="0" presId="urn:microsoft.com/office/officeart/2005/8/layout/orgChart1"/>
    <dgm:cxn modelId="{84D026DE-6A84-4669-AFC8-E34A07419F33}" type="presOf" srcId="{DD2F538F-F807-4BF8-BACA-B2DE8DE0F612}" destId="{319406DE-9B10-4D25-9E87-6AA73B4384ED}" srcOrd="1" destOrd="0" presId="urn:microsoft.com/office/officeart/2005/8/layout/orgChart1"/>
    <dgm:cxn modelId="{E0333338-64DF-4C7F-9636-BF1ADD564ECB}" type="presOf" srcId="{4FA6BF24-CDB7-4653-8925-3578BC12055C}" destId="{0B1F7B18-7D19-4B8F-9A9D-387655294D24}" srcOrd="1" destOrd="0" presId="urn:microsoft.com/office/officeart/2005/8/layout/orgChart1"/>
    <dgm:cxn modelId="{85530577-DF25-4015-AF53-0309F771B607}" type="presOf" srcId="{E6E6A6F7-C60A-4DA5-ADE2-37ED17C1D8F3}" destId="{334FB323-DD59-42A7-A552-7AABBB70BACC}" srcOrd="0" destOrd="0" presId="urn:microsoft.com/office/officeart/2005/8/layout/orgChart1"/>
    <dgm:cxn modelId="{76ECE03C-664F-4524-A6E1-F3E3C0982A4C}" type="presOf" srcId="{DD2F538F-F807-4BF8-BACA-B2DE8DE0F612}" destId="{0098E4DD-465E-4454-B7A7-840E5DBCD192}" srcOrd="0" destOrd="0" presId="urn:microsoft.com/office/officeart/2005/8/layout/orgChart1"/>
    <dgm:cxn modelId="{8680B3B9-D843-413E-8E32-64317A4422D2}" type="presParOf" srcId="{0DC69E92-579F-4FB5-BBE0-AD9F5DDD7084}" destId="{13622321-CD2E-450B-820C-1069179C3E6B}" srcOrd="0" destOrd="0" presId="urn:microsoft.com/office/officeart/2005/8/layout/orgChart1"/>
    <dgm:cxn modelId="{4B265E86-7A04-4184-9A56-F4F434A8B9CC}" type="presParOf" srcId="{13622321-CD2E-450B-820C-1069179C3E6B}" destId="{C7CE79A1-1750-4A57-A2D0-6E07611DF4EE}" srcOrd="0" destOrd="0" presId="urn:microsoft.com/office/officeart/2005/8/layout/orgChart1"/>
    <dgm:cxn modelId="{5F920060-0827-4BA3-B0C5-264841AD9F65}" type="presParOf" srcId="{C7CE79A1-1750-4A57-A2D0-6E07611DF4EE}" destId="{0098E4DD-465E-4454-B7A7-840E5DBCD192}" srcOrd="0" destOrd="0" presId="urn:microsoft.com/office/officeart/2005/8/layout/orgChart1"/>
    <dgm:cxn modelId="{49C5DF7B-A098-4405-9ABB-C62F8B56C200}" type="presParOf" srcId="{C7CE79A1-1750-4A57-A2D0-6E07611DF4EE}" destId="{319406DE-9B10-4D25-9E87-6AA73B4384ED}" srcOrd="1" destOrd="0" presId="urn:microsoft.com/office/officeart/2005/8/layout/orgChart1"/>
    <dgm:cxn modelId="{89566D50-8CCE-4660-86CE-CDEE43C8F3E1}" type="presParOf" srcId="{13622321-CD2E-450B-820C-1069179C3E6B}" destId="{0C970496-A872-4A46-B066-B42DA8226015}" srcOrd="1" destOrd="0" presId="urn:microsoft.com/office/officeart/2005/8/layout/orgChart1"/>
    <dgm:cxn modelId="{3A7C7101-2A51-48B3-95D7-CD01559706B7}" type="presParOf" srcId="{0C970496-A872-4A46-B066-B42DA8226015}" destId="{CFB31707-D6A3-4DBC-A503-294A67C0AFB1}" srcOrd="0" destOrd="0" presId="urn:microsoft.com/office/officeart/2005/8/layout/orgChart1"/>
    <dgm:cxn modelId="{55A08B46-26F8-47F6-8AC7-01AF1423FC81}" type="presParOf" srcId="{0C970496-A872-4A46-B066-B42DA8226015}" destId="{8C8A8E7C-B7A3-4454-B0D3-44C91AA0A5F8}" srcOrd="1" destOrd="0" presId="urn:microsoft.com/office/officeart/2005/8/layout/orgChart1"/>
    <dgm:cxn modelId="{F2F33D9F-6C7C-47E2-AD26-8248E7D547CA}" type="presParOf" srcId="{8C8A8E7C-B7A3-4454-B0D3-44C91AA0A5F8}" destId="{E1326C14-9831-4C56-8622-5D6BFEDAEEBA}" srcOrd="0" destOrd="0" presId="urn:microsoft.com/office/officeart/2005/8/layout/orgChart1"/>
    <dgm:cxn modelId="{CFB5DD07-3AE5-48C4-AF4D-75CA99391F5F}" type="presParOf" srcId="{E1326C14-9831-4C56-8622-5D6BFEDAEEBA}" destId="{F7ECCC97-9AA9-410D-9F1F-BD183F745CC4}" srcOrd="0" destOrd="0" presId="urn:microsoft.com/office/officeart/2005/8/layout/orgChart1"/>
    <dgm:cxn modelId="{3CE55D05-0402-4757-9116-DF964F1F36ED}" type="presParOf" srcId="{E1326C14-9831-4C56-8622-5D6BFEDAEEBA}" destId="{405C2472-FDF3-4A3A-A172-E1323CFF827F}" srcOrd="1" destOrd="0" presId="urn:microsoft.com/office/officeart/2005/8/layout/orgChart1"/>
    <dgm:cxn modelId="{1AEC63EF-2B78-40FA-8FDE-9AEC61831096}" type="presParOf" srcId="{8C8A8E7C-B7A3-4454-B0D3-44C91AA0A5F8}" destId="{034E4865-DEF6-4237-89D9-32C7E6E81821}" srcOrd="1" destOrd="0" presId="urn:microsoft.com/office/officeart/2005/8/layout/orgChart1"/>
    <dgm:cxn modelId="{BB243612-6B75-4C73-AF34-261032F2D7FE}" type="presParOf" srcId="{034E4865-DEF6-4237-89D9-32C7E6E81821}" destId="{1064000C-6319-4FA5-AF7E-9F5C7E09F00E}" srcOrd="0" destOrd="0" presId="urn:microsoft.com/office/officeart/2005/8/layout/orgChart1"/>
    <dgm:cxn modelId="{B6E3CB63-6A76-4342-A40A-81D37B70EE17}" type="presParOf" srcId="{034E4865-DEF6-4237-89D9-32C7E6E81821}" destId="{2470F47D-1258-41C4-90F9-896FDD4AE31C}" srcOrd="1" destOrd="0" presId="urn:microsoft.com/office/officeart/2005/8/layout/orgChart1"/>
    <dgm:cxn modelId="{52B900AB-C969-4A75-AE4C-DADD835CC7BE}" type="presParOf" srcId="{2470F47D-1258-41C4-90F9-896FDD4AE31C}" destId="{6F497DF7-BDF7-4B93-96E5-4094B15152FF}" srcOrd="0" destOrd="0" presId="urn:microsoft.com/office/officeart/2005/8/layout/orgChart1"/>
    <dgm:cxn modelId="{964C1383-AB93-43A6-904D-97C534BAA216}" type="presParOf" srcId="{6F497DF7-BDF7-4B93-96E5-4094B15152FF}" destId="{6DFEE3F0-233E-4C38-AE74-5F241DA98A2F}" srcOrd="0" destOrd="0" presId="urn:microsoft.com/office/officeart/2005/8/layout/orgChart1"/>
    <dgm:cxn modelId="{9A2EA230-72E7-4972-95DC-D45ECA620EBE}" type="presParOf" srcId="{6F497DF7-BDF7-4B93-96E5-4094B15152FF}" destId="{EE75353B-269E-468F-A594-A2A5CE15AE71}" srcOrd="1" destOrd="0" presId="urn:microsoft.com/office/officeart/2005/8/layout/orgChart1"/>
    <dgm:cxn modelId="{64831360-F288-4E79-8678-DCD1EF9C6F9E}" type="presParOf" srcId="{2470F47D-1258-41C4-90F9-896FDD4AE31C}" destId="{0BC06E90-DBD5-4A75-AE4D-CE2FE05179D7}" srcOrd="1" destOrd="0" presId="urn:microsoft.com/office/officeart/2005/8/layout/orgChart1"/>
    <dgm:cxn modelId="{FC80225F-E385-4728-A129-1DB22FF03579}" type="presParOf" srcId="{0BC06E90-DBD5-4A75-AE4D-CE2FE05179D7}" destId="{E5B2ED41-75FF-40B3-883B-21E65CE7D279}" srcOrd="0" destOrd="0" presId="urn:microsoft.com/office/officeart/2005/8/layout/orgChart1"/>
    <dgm:cxn modelId="{63FFA235-39FE-4BCD-8940-276842D8051E}" type="presParOf" srcId="{0BC06E90-DBD5-4A75-AE4D-CE2FE05179D7}" destId="{4E5B838F-5107-40F8-926E-A5D11B8B4D24}" srcOrd="1" destOrd="0" presId="urn:microsoft.com/office/officeart/2005/8/layout/orgChart1"/>
    <dgm:cxn modelId="{73623192-29CD-4FAE-B05F-CEB973B44F52}" type="presParOf" srcId="{4E5B838F-5107-40F8-926E-A5D11B8B4D24}" destId="{363C6088-8832-4C3F-9AC0-A13AF3D4E83F}" srcOrd="0" destOrd="0" presId="urn:microsoft.com/office/officeart/2005/8/layout/orgChart1"/>
    <dgm:cxn modelId="{4E363E1B-2EF1-4BB4-AF83-3329DFDD4687}" type="presParOf" srcId="{363C6088-8832-4C3F-9AC0-A13AF3D4E83F}" destId="{334FB323-DD59-42A7-A552-7AABBB70BACC}" srcOrd="0" destOrd="0" presId="urn:microsoft.com/office/officeart/2005/8/layout/orgChart1"/>
    <dgm:cxn modelId="{424FCCCE-3377-4A2D-A363-D6A54A97E37A}" type="presParOf" srcId="{363C6088-8832-4C3F-9AC0-A13AF3D4E83F}" destId="{27DA66B9-3BA9-4226-801C-9E45CE8BBFB4}" srcOrd="1" destOrd="0" presId="urn:microsoft.com/office/officeart/2005/8/layout/orgChart1"/>
    <dgm:cxn modelId="{0FF15406-EDD1-488A-ACDC-19EA4EF3632C}" type="presParOf" srcId="{4E5B838F-5107-40F8-926E-A5D11B8B4D24}" destId="{C720DBBF-3CA7-4BAC-A038-F8A931EA90BC}" srcOrd="1" destOrd="0" presId="urn:microsoft.com/office/officeart/2005/8/layout/orgChart1"/>
    <dgm:cxn modelId="{9901B177-5965-46CB-A84C-F4D77753AA57}" type="presParOf" srcId="{4E5B838F-5107-40F8-926E-A5D11B8B4D24}" destId="{5AA409D9-0C19-4A9C-8912-D564212CCA8C}" srcOrd="2" destOrd="0" presId="urn:microsoft.com/office/officeart/2005/8/layout/orgChart1"/>
    <dgm:cxn modelId="{B5BF9860-A2C0-4953-9095-A6C2A6C75072}" type="presParOf" srcId="{0BC06E90-DBD5-4A75-AE4D-CE2FE05179D7}" destId="{B31D3D47-AC27-4C14-9F9E-48A3C11FA921}" srcOrd="2" destOrd="0" presId="urn:microsoft.com/office/officeart/2005/8/layout/orgChart1"/>
    <dgm:cxn modelId="{B7CA1102-5F82-4D6B-9CC6-6CBCCDB70342}" type="presParOf" srcId="{0BC06E90-DBD5-4A75-AE4D-CE2FE05179D7}" destId="{1317530C-4263-4F94-868A-5A7CD30F9E86}" srcOrd="3" destOrd="0" presId="urn:microsoft.com/office/officeart/2005/8/layout/orgChart1"/>
    <dgm:cxn modelId="{5438D307-5CDE-4B24-9611-05BC22749863}" type="presParOf" srcId="{1317530C-4263-4F94-868A-5A7CD30F9E86}" destId="{1CBF8F91-05A9-4F4B-A30C-D0B80051FDBC}" srcOrd="0" destOrd="0" presId="urn:microsoft.com/office/officeart/2005/8/layout/orgChart1"/>
    <dgm:cxn modelId="{AC006B7D-EC28-4E91-B7D7-7F89F6253BED}" type="presParOf" srcId="{1CBF8F91-05A9-4F4B-A30C-D0B80051FDBC}" destId="{6CD89D64-BAFB-49F6-9ADA-788DBA810DFD}" srcOrd="0" destOrd="0" presId="urn:microsoft.com/office/officeart/2005/8/layout/orgChart1"/>
    <dgm:cxn modelId="{EED81C98-54EA-4A9C-9204-831E93391CFC}" type="presParOf" srcId="{1CBF8F91-05A9-4F4B-A30C-D0B80051FDBC}" destId="{0B1F7B18-7D19-4B8F-9A9D-387655294D24}" srcOrd="1" destOrd="0" presId="urn:microsoft.com/office/officeart/2005/8/layout/orgChart1"/>
    <dgm:cxn modelId="{7923DC63-A533-45AA-8F65-1ADBD5FAD146}" type="presParOf" srcId="{1317530C-4263-4F94-868A-5A7CD30F9E86}" destId="{6DEFF3F5-F463-4BB8-BAB4-731404C53EEB}" srcOrd="1" destOrd="0" presId="urn:microsoft.com/office/officeart/2005/8/layout/orgChart1"/>
    <dgm:cxn modelId="{AB2623E1-A099-415C-9071-0F5348A012A6}" type="presParOf" srcId="{1317530C-4263-4F94-868A-5A7CD30F9E86}" destId="{F9E87996-4FAB-4504-A3DA-8A7E9FE90A3B}" srcOrd="2" destOrd="0" presId="urn:microsoft.com/office/officeart/2005/8/layout/orgChart1"/>
    <dgm:cxn modelId="{9EF8335B-0204-45DD-A859-20BE09B35CF1}" type="presParOf" srcId="{2470F47D-1258-41C4-90F9-896FDD4AE31C}" destId="{D95DDC90-7C37-45DB-9A7C-AC77B8E80667}" srcOrd="2" destOrd="0" presId="urn:microsoft.com/office/officeart/2005/8/layout/orgChart1"/>
    <dgm:cxn modelId="{5448BEC3-B02F-4DC4-B013-CBFEAC54A1A9}" type="presParOf" srcId="{8C8A8E7C-B7A3-4454-B0D3-44C91AA0A5F8}" destId="{F7284E09-88A0-4A4D-BD1C-31D9C1C1E264}" srcOrd="2" destOrd="0" presId="urn:microsoft.com/office/officeart/2005/8/layout/orgChart1"/>
    <dgm:cxn modelId="{F3CF52F4-8315-4DA3-A5B3-E71B51449A49}" type="presParOf" srcId="{13622321-CD2E-450B-820C-1069179C3E6B}" destId="{A76C4F34-F33C-486E-9CBE-D1EC1F22D9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D9F0E52E-5F93-4E72-B694-80F8632DDC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9BA7DF-DEFF-45AE-8BB2-24DAB21E32A4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Jefe(a) de Barrido Manual, Mecánico y Agua Potable </a:t>
          </a:r>
          <a:r>
            <a:rPr kumimoji="1" lang="es-MX" altLang="es-MX" sz="1200" dirty="0" smtClean="0">
              <a:latin typeface="+mn-lt"/>
            </a:rPr>
            <a:t>Vacante</a:t>
          </a:r>
          <a:endParaRPr lang="es-ES" sz="1200" dirty="0"/>
        </a:p>
      </dgm:t>
    </dgm:pt>
    <dgm:pt modelId="{9B2791B3-26B6-49EF-A94D-ECC76C6A4629}" type="parTrans" cxnId="{5786BEDC-AA66-4C6A-9781-991D8A6AC5DB}">
      <dgm:prSet/>
      <dgm:spPr/>
      <dgm:t>
        <a:bodyPr/>
        <a:lstStyle/>
        <a:p>
          <a:endParaRPr lang="es-ES" sz="1200"/>
        </a:p>
      </dgm:t>
    </dgm:pt>
    <dgm:pt modelId="{F34B18AD-4D38-4418-BE66-35FB424F77D4}" type="sibTrans" cxnId="{5786BEDC-AA66-4C6A-9781-991D8A6AC5DB}">
      <dgm:prSet/>
      <dgm:spPr/>
      <dgm:t>
        <a:bodyPr/>
        <a:lstStyle/>
        <a:p>
          <a:endParaRPr lang="es-ES" sz="1200"/>
        </a:p>
      </dgm:t>
    </dgm:pt>
    <dgm:pt modelId="{2D9DC3F5-6A0A-4590-8390-02893472648B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Supervisor(a)</a:t>
          </a:r>
        </a:p>
        <a:p>
          <a:endParaRPr lang="es-ES" sz="1200" dirty="0"/>
        </a:p>
      </dgm:t>
    </dgm:pt>
    <dgm:pt modelId="{440F32F3-5E9F-461F-96BF-90AD86EB2AB1}" type="parTrans" cxnId="{66D0A16E-2028-4567-A73B-2034F3889161}">
      <dgm:prSet/>
      <dgm:spPr/>
      <dgm:t>
        <a:bodyPr/>
        <a:lstStyle/>
        <a:p>
          <a:endParaRPr lang="es-ES" sz="1200"/>
        </a:p>
      </dgm:t>
    </dgm:pt>
    <dgm:pt modelId="{43553C25-260F-42C7-A407-7D9DBCA7B420}" type="sibTrans" cxnId="{66D0A16E-2028-4567-A73B-2034F3889161}">
      <dgm:prSet/>
      <dgm:spPr/>
      <dgm:t>
        <a:bodyPr/>
        <a:lstStyle/>
        <a:p>
          <a:endParaRPr lang="es-ES" sz="1200"/>
        </a:p>
      </dgm:t>
    </dgm:pt>
    <dgm:pt modelId="{40D6E5EE-2499-4339-B959-E2000DAE8CCB}">
      <dgm:prSet custT="1"/>
      <dgm:spPr/>
      <dgm:t>
        <a:bodyPr/>
        <a:lstStyle/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Auxiliar Administrativo(a)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Ayudante General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Barrenderos(as)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Choferes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Encargados(as) Sección </a:t>
          </a:r>
          <a:endParaRPr kumimoji="1" lang="es-MX" altLang="es-MX" sz="1200" dirty="0" smtClean="0">
            <a:latin typeface="+mn-lt"/>
            <a:cs typeface="Calibri" panose="020F0502020204030204" pitchFamily="34" charset="0"/>
          </a:endParaRP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Mayordomos(as)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Operadores(as) Aspiradora Mecánica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Operadores(as) Máquina Liviana</a:t>
          </a:r>
          <a:endParaRPr kumimoji="1" lang="es-MX" altLang="es-MX" sz="1200" dirty="0" smtClean="0">
            <a:latin typeface="+mn-lt"/>
            <a:cs typeface="Calibri" panose="020F0502020204030204" pitchFamily="34" charset="0"/>
          </a:endParaRPr>
        </a:p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Vigilante</a:t>
          </a:r>
          <a:endParaRPr lang="es-ES" sz="1200" dirty="0"/>
        </a:p>
      </dgm:t>
    </dgm:pt>
    <dgm:pt modelId="{58E5BC26-80CF-45F7-913C-4EB84B0A1BD2}" type="parTrans" cxnId="{046D9E7B-2866-4803-B134-14B85543EF53}">
      <dgm:prSet/>
      <dgm:spPr/>
      <dgm:t>
        <a:bodyPr/>
        <a:lstStyle/>
        <a:p>
          <a:endParaRPr lang="es-ES" sz="1200"/>
        </a:p>
      </dgm:t>
    </dgm:pt>
    <dgm:pt modelId="{07927C83-57E6-4A0B-A12D-8D67734480F7}" type="sibTrans" cxnId="{046D9E7B-2866-4803-B134-14B85543EF53}">
      <dgm:prSet/>
      <dgm:spPr/>
      <dgm:t>
        <a:bodyPr/>
        <a:lstStyle/>
        <a:p>
          <a:endParaRPr lang="es-ES" sz="1200"/>
        </a:p>
      </dgm:t>
    </dgm:pt>
    <dgm:pt modelId="{FD16FAAD-D1F4-4B7C-8D96-1EF586D1C352}">
      <dgm:prSet custT="1"/>
      <dgm:spPr/>
      <dgm:t>
        <a:bodyPr/>
        <a:lstStyle/>
        <a:p>
          <a:r>
            <a:rPr lang="es-ES" sz="1200" dirty="0" smtClean="0"/>
            <a:t>Barrido Manual</a:t>
          </a:r>
          <a:endParaRPr lang="es-ES" sz="1200" dirty="0"/>
        </a:p>
      </dgm:t>
    </dgm:pt>
    <dgm:pt modelId="{F8C7C0D5-3893-4796-9D5B-B7F332686E4D}" type="parTrans" cxnId="{5D131978-52FA-48D5-8DB9-089B592DD326}">
      <dgm:prSet/>
      <dgm:spPr/>
      <dgm:t>
        <a:bodyPr/>
        <a:lstStyle/>
        <a:p>
          <a:endParaRPr lang="es-ES" sz="1200"/>
        </a:p>
      </dgm:t>
    </dgm:pt>
    <dgm:pt modelId="{DAE38A6D-884C-4C07-A801-2178ECD4CCD1}" type="sibTrans" cxnId="{5D131978-52FA-48D5-8DB9-089B592DD326}">
      <dgm:prSet/>
      <dgm:spPr/>
      <dgm:t>
        <a:bodyPr/>
        <a:lstStyle/>
        <a:p>
          <a:endParaRPr lang="es-ES" sz="1200"/>
        </a:p>
      </dgm:t>
    </dgm:pt>
    <dgm:pt modelId="{869479FA-41EF-4312-98A9-2AD3958C8663}" type="pres">
      <dgm:prSet presAssocID="{D9F0E52E-5F93-4E72-B694-80F8632DDC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43137E6-4D19-4DE2-AF9E-BC2DDDDBAA51}" type="pres">
      <dgm:prSet presAssocID="{FD16FAAD-D1F4-4B7C-8D96-1EF586D1C352}" presName="hierRoot1" presStyleCnt="0">
        <dgm:presLayoutVars>
          <dgm:hierBranch val="init"/>
        </dgm:presLayoutVars>
      </dgm:prSet>
      <dgm:spPr/>
    </dgm:pt>
    <dgm:pt modelId="{1CC6D7F7-2F1E-4096-8750-938AFADCB71F}" type="pres">
      <dgm:prSet presAssocID="{FD16FAAD-D1F4-4B7C-8D96-1EF586D1C352}" presName="rootComposite1" presStyleCnt="0"/>
      <dgm:spPr/>
    </dgm:pt>
    <dgm:pt modelId="{CCEF2F3F-367B-474E-8416-217115C879FF}" type="pres">
      <dgm:prSet presAssocID="{FD16FAAD-D1F4-4B7C-8D96-1EF586D1C352}" presName="rootText1" presStyleLbl="node0" presStyleIdx="0" presStyleCnt="1" custScaleY="62036" custLinFactNeighborY="1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CAD537-DFEE-4C32-96CF-E81941D8B3D5}" type="pres">
      <dgm:prSet presAssocID="{FD16FAAD-D1F4-4B7C-8D96-1EF586D1C3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F9F8B50-7357-4777-8CCB-47AED4A232DB}" type="pres">
      <dgm:prSet presAssocID="{FD16FAAD-D1F4-4B7C-8D96-1EF586D1C352}" presName="hierChild2" presStyleCnt="0"/>
      <dgm:spPr/>
    </dgm:pt>
    <dgm:pt modelId="{5BF010A9-3A9D-4D95-BDA4-6151CC1EFC16}" type="pres">
      <dgm:prSet presAssocID="{9B2791B3-26B6-49EF-A94D-ECC76C6A462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3995906-CD11-4873-95F3-A4035F927943}" type="pres">
      <dgm:prSet presAssocID="{029BA7DF-DEFF-45AE-8BB2-24DAB21E32A4}" presName="hierRoot2" presStyleCnt="0">
        <dgm:presLayoutVars>
          <dgm:hierBranch val="init"/>
        </dgm:presLayoutVars>
      </dgm:prSet>
      <dgm:spPr/>
    </dgm:pt>
    <dgm:pt modelId="{B02CD97D-E98F-4237-95DD-DA028EB9A2DD}" type="pres">
      <dgm:prSet presAssocID="{029BA7DF-DEFF-45AE-8BB2-24DAB21E32A4}" presName="rootComposite" presStyleCnt="0"/>
      <dgm:spPr/>
    </dgm:pt>
    <dgm:pt modelId="{1CC3E583-3D8B-41BB-9D13-721B35D73380}" type="pres">
      <dgm:prSet presAssocID="{029BA7DF-DEFF-45AE-8BB2-24DAB21E32A4}" presName="rootText" presStyleLbl="node2" presStyleIdx="0" presStyleCnt="1" custScaleX="121000" custScaleY="90909" custLinFactNeighborY="12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0310C8-1459-4EDA-84E2-303BFEF261CF}" type="pres">
      <dgm:prSet presAssocID="{029BA7DF-DEFF-45AE-8BB2-24DAB21E32A4}" presName="rootConnector" presStyleLbl="node2" presStyleIdx="0" presStyleCnt="1"/>
      <dgm:spPr/>
      <dgm:t>
        <a:bodyPr/>
        <a:lstStyle/>
        <a:p>
          <a:endParaRPr lang="es-ES"/>
        </a:p>
      </dgm:t>
    </dgm:pt>
    <dgm:pt modelId="{26167B9A-FEEA-4414-AB51-775F2A0E8C1E}" type="pres">
      <dgm:prSet presAssocID="{029BA7DF-DEFF-45AE-8BB2-24DAB21E32A4}" presName="hierChild4" presStyleCnt="0"/>
      <dgm:spPr/>
    </dgm:pt>
    <dgm:pt modelId="{644FFE25-A7B5-4320-9E1F-B57B860C4354}" type="pres">
      <dgm:prSet presAssocID="{440F32F3-5E9F-461F-96BF-90AD86EB2AB1}" presName="Name37" presStyleLbl="parChTrans1D3" presStyleIdx="0" presStyleCnt="1"/>
      <dgm:spPr/>
      <dgm:t>
        <a:bodyPr/>
        <a:lstStyle/>
        <a:p>
          <a:endParaRPr lang="es-ES"/>
        </a:p>
      </dgm:t>
    </dgm:pt>
    <dgm:pt modelId="{AF478790-9CD8-496F-906C-DF65F1494158}" type="pres">
      <dgm:prSet presAssocID="{2D9DC3F5-6A0A-4590-8390-02893472648B}" presName="hierRoot2" presStyleCnt="0">
        <dgm:presLayoutVars>
          <dgm:hierBranch/>
        </dgm:presLayoutVars>
      </dgm:prSet>
      <dgm:spPr/>
    </dgm:pt>
    <dgm:pt modelId="{7C402AB0-E08F-4EC6-810C-41A9B94C79A5}" type="pres">
      <dgm:prSet presAssocID="{2D9DC3F5-6A0A-4590-8390-02893472648B}" presName="rootComposite" presStyleCnt="0"/>
      <dgm:spPr/>
    </dgm:pt>
    <dgm:pt modelId="{982FC6CC-2F47-403C-84D4-43BD6B9FCBA9}" type="pres">
      <dgm:prSet presAssocID="{2D9DC3F5-6A0A-4590-8390-02893472648B}" presName="rootText" presStyleLbl="node3" presStyleIdx="0" presStyleCnt="1" custScaleY="6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3C05B0-ED24-41EC-B3B5-029478991C7D}" type="pres">
      <dgm:prSet presAssocID="{2D9DC3F5-6A0A-4590-8390-02893472648B}" presName="rootConnector" presStyleLbl="node3" presStyleIdx="0" presStyleCnt="1"/>
      <dgm:spPr/>
      <dgm:t>
        <a:bodyPr/>
        <a:lstStyle/>
        <a:p>
          <a:endParaRPr lang="es-ES"/>
        </a:p>
      </dgm:t>
    </dgm:pt>
    <dgm:pt modelId="{78DBB665-D834-43A4-859B-014337C43BEF}" type="pres">
      <dgm:prSet presAssocID="{2D9DC3F5-6A0A-4590-8390-02893472648B}" presName="hierChild4" presStyleCnt="0"/>
      <dgm:spPr/>
    </dgm:pt>
    <dgm:pt modelId="{06196813-6CEB-4145-8CBA-B8E4A8AEC6ED}" type="pres">
      <dgm:prSet presAssocID="{58E5BC26-80CF-45F7-913C-4EB84B0A1BD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4E010BD-E919-43C4-8605-721AC06647D6}" type="pres">
      <dgm:prSet presAssocID="{40D6E5EE-2499-4339-B959-E2000DAE8CCB}" presName="hierRoot2" presStyleCnt="0">
        <dgm:presLayoutVars>
          <dgm:hierBranch val="init"/>
        </dgm:presLayoutVars>
      </dgm:prSet>
      <dgm:spPr/>
    </dgm:pt>
    <dgm:pt modelId="{150BAA9D-7606-4F41-A1D0-0804802A1FAF}" type="pres">
      <dgm:prSet presAssocID="{40D6E5EE-2499-4339-B959-E2000DAE8CCB}" presName="rootComposite" presStyleCnt="0"/>
      <dgm:spPr/>
    </dgm:pt>
    <dgm:pt modelId="{D96C20E2-824D-41A0-BAE0-E66C2D928A75}" type="pres">
      <dgm:prSet presAssocID="{40D6E5EE-2499-4339-B959-E2000DAE8CCB}" presName="rootText" presStyleLbl="node4" presStyleIdx="0" presStyleCnt="1" custScaleX="229411" custScaleY="383374" custLinFactNeighborY="-220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FAFC8F-F5E0-4433-A9AA-BE4B4B064A7A}" type="pres">
      <dgm:prSet presAssocID="{40D6E5EE-2499-4339-B959-E2000DAE8CCB}" presName="rootConnector" presStyleLbl="node4" presStyleIdx="0" presStyleCnt="1"/>
      <dgm:spPr/>
      <dgm:t>
        <a:bodyPr/>
        <a:lstStyle/>
        <a:p>
          <a:endParaRPr lang="es-ES"/>
        </a:p>
      </dgm:t>
    </dgm:pt>
    <dgm:pt modelId="{122E6FE7-7CFC-47D5-92FD-F464FF0C0ED3}" type="pres">
      <dgm:prSet presAssocID="{40D6E5EE-2499-4339-B959-E2000DAE8CCB}" presName="hierChild4" presStyleCnt="0"/>
      <dgm:spPr/>
    </dgm:pt>
    <dgm:pt modelId="{B08F2F56-ED03-49BE-AED3-097675D941EE}" type="pres">
      <dgm:prSet presAssocID="{40D6E5EE-2499-4339-B959-E2000DAE8CCB}" presName="hierChild5" presStyleCnt="0"/>
      <dgm:spPr/>
    </dgm:pt>
    <dgm:pt modelId="{9D4DA9A7-4366-4247-8AB2-0C82AC52B00C}" type="pres">
      <dgm:prSet presAssocID="{2D9DC3F5-6A0A-4590-8390-02893472648B}" presName="hierChild5" presStyleCnt="0"/>
      <dgm:spPr/>
    </dgm:pt>
    <dgm:pt modelId="{5C46EF4C-6BA3-447D-B057-B2683BA83ECA}" type="pres">
      <dgm:prSet presAssocID="{029BA7DF-DEFF-45AE-8BB2-24DAB21E32A4}" presName="hierChild5" presStyleCnt="0"/>
      <dgm:spPr/>
    </dgm:pt>
    <dgm:pt modelId="{F555D348-1A64-46FD-8CE1-36EBC120094E}" type="pres">
      <dgm:prSet presAssocID="{FD16FAAD-D1F4-4B7C-8D96-1EF586D1C352}" presName="hierChild3" presStyleCnt="0"/>
      <dgm:spPr/>
    </dgm:pt>
  </dgm:ptLst>
  <dgm:cxnLst>
    <dgm:cxn modelId="{0848F475-36AA-4A42-92F6-261CE8569B16}" type="presOf" srcId="{40D6E5EE-2499-4339-B959-E2000DAE8CCB}" destId="{81FAFC8F-F5E0-4433-A9AA-BE4B4B064A7A}" srcOrd="1" destOrd="0" presId="urn:microsoft.com/office/officeart/2005/8/layout/orgChart1"/>
    <dgm:cxn modelId="{71DD5D92-CAB6-4028-845F-0AC78C020A75}" type="presOf" srcId="{FD16FAAD-D1F4-4B7C-8D96-1EF586D1C352}" destId="{CCEF2F3F-367B-474E-8416-217115C879FF}" srcOrd="0" destOrd="0" presId="urn:microsoft.com/office/officeart/2005/8/layout/orgChart1"/>
    <dgm:cxn modelId="{66D0A16E-2028-4567-A73B-2034F3889161}" srcId="{029BA7DF-DEFF-45AE-8BB2-24DAB21E32A4}" destId="{2D9DC3F5-6A0A-4590-8390-02893472648B}" srcOrd="0" destOrd="0" parTransId="{440F32F3-5E9F-461F-96BF-90AD86EB2AB1}" sibTransId="{43553C25-260F-42C7-A407-7D9DBCA7B420}"/>
    <dgm:cxn modelId="{E280F154-2EEA-4476-A4CC-3F69E401F39C}" type="presOf" srcId="{9B2791B3-26B6-49EF-A94D-ECC76C6A4629}" destId="{5BF010A9-3A9D-4D95-BDA4-6151CC1EFC16}" srcOrd="0" destOrd="0" presId="urn:microsoft.com/office/officeart/2005/8/layout/orgChart1"/>
    <dgm:cxn modelId="{8B0B1C9F-13E9-49AC-A8CF-0E1C9D7D4E6B}" type="presOf" srcId="{FD16FAAD-D1F4-4B7C-8D96-1EF586D1C352}" destId="{1FCAD537-DFEE-4C32-96CF-E81941D8B3D5}" srcOrd="1" destOrd="0" presId="urn:microsoft.com/office/officeart/2005/8/layout/orgChart1"/>
    <dgm:cxn modelId="{046D9E7B-2866-4803-B134-14B85543EF53}" srcId="{2D9DC3F5-6A0A-4590-8390-02893472648B}" destId="{40D6E5EE-2499-4339-B959-E2000DAE8CCB}" srcOrd="0" destOrd="0" parTransId="{58E5BC26-80CF-45F7-913C-4EB84B0A1BD2}" sibTransId="{07927C83-57E6-4A0B-A12D-8D67734480F7}"/>
    <dgm:cxn modelId="{92274BDE-756D-4F25-BAAB-DF8448C67CA3}" type="presOf" srcId="{58E5BC26-80CF-45F7-913C-4EB84B0A1BD2}" destId="{06196813-6CEB-4145-8CBA-B8E4A8AEC6ED}" srcOrd="0" destOrd="0" presId="urn:microsoft.com/office/officeart/2005/8/layout/orgChart1"/>
    <dgm:cxn modelId="{5D131978-52FA-48D5-8DB9-089B592DD326}" srcId="{D9F0E52E-5F93-4E72-B694-80F8632DDC9E}" destId="{FD16FAAD-D1F4-4B7C-8D96-1EF586D1C352}" srcOrd="0" destOrd="0" parTransId="{F8C7C0D5-3893-4796-9D5B-B7F332686E4D}" sibTransId="{DAE38A6D-884C-4C07-A801-2178ECD4CCD1}"/>
    <dgm:cxn modelId="{E88FC10C-9B8C-454E-8AA0-75BE79EB5747}" type="presOf" srcId="{2D9DC3F5-6A0A-4590-8390-02893472648B}" destId="{CB3C05B0-ED24-41EC-B3B5-029478991C7D}" srcOrd="1" destOrd="0" presId="urn:microsoft.com/office/officeart/2005/8/layout/orgChart1"/>
    <dgm:cxn modelId="{0E14E9E5-7136-40AD-A098-4C93907127BB}" type="presOf" srcId="{029BA7DF-DEFF-45AE-8BB2-24DAB21E32A4}" destId="{B30310C8-1459-4EDA-84E2-303BFEF261CF}" srcOrd="1" destOrd="0" presId="urn:microsoft.com/office/officeart/2005/8/layout/orgChart1"/>
    <dgm:cxn modelId="{64BDCF2A-71E8-4C2F-9EE6-BEAAC0FAFA27}" type="presOf" srcId="{440F32F3-5E9F-461F-96BF-90AD86EB2AB1}" destId="{644FFE25-A7B5-4320-9E1F-B57B860C4354}" srcOrd="0" destOrd="0" presId="urn:microsoft.com/office/officeart/2005/8/layout/orgChart1"/>
    <dgm:cxn modelId="{B31632E5-4154-473D-8E77-6C6584AC5568}" type="presOf" srcId="{40D6E5EE-2499-4339-B959-E2000DAE8CCB}" destId="{D96C20E2-824D-41A0-BAE0-E66C2D928A75}" srcOrd="0" destOrd="0" presId="urn:microsoft.com/office/officeart/2005/8/layout/orgChart1"/>
    <dgm:cxn modelId="{E8AD2449-BE72-4BC1-92BE-75B3539456EF}" type="presOf" srcId="{029BA7DF-DEFF-45AE-8BB2-24DAB21E32A4}" destId="{1CC3E583-3D8B-41BB-9D13-721B35D73380}" srcOrd="0" destOrd="0" presId="urn:microsoft.com/office/officeart/2005/8/layout/orgChart1"/>
    <dgm:cxn modelId="{1A619FA0-45E9-4BFE-8A16-7A2547C88F4C}" type="presOf" srcId="{2D9DC3F5-6A0A-4590-8390-02893472648B}" destId="{982FC6CC-2F47-403C-84D4-43BD6B9FCBA9}" srcOrd="0" destOrd="0" presId="urn:microsoft.com/office/officeart/2005/8/layout/orgChart1"/>
    <dgm:cxn modelId="{5786BEDC-AA66-4C6A-9781-991D8A6AC5DB}" srcId="{FD16FAAD-D1F4-4B7C-8D96-1EF586D1C352}" destId="{029BA7DF-DEFF-45AE-8BB2-24DAB21E32A4}" srcOrd="0" destOrd="0" parTransId="{9B2791B3-26B6-49EF-A94D-ECC76C6A4629}" sibTransId="{F34B18AD-4D38-4418-BE66-35FB424F77D4}"/>
    <dgm:cxn modelId="{C00EE276-1CC1-4817-80A1-13E1C8A40AA9}" type="presOf" srcId="{D9F0E52E-5F93-4E72-B694-80F8632DDC9E}" destId="{869479FA-41EF-4312-98A9-2AD3958C8663}" srcOrd="0" destOrd="0" presId="urn:microsoft.com/office/officeart/2005/8/layout/orgChart1"/>
    <dgm:cxn modelId="{419CD3FB-15B0-4868-A26B-9228BE04E1A7}" type="presParOf" srcId="{869479FA-41EF-4312-98A9-2AD3958C8663}" destId="{743137E6-4D19-4DE2-AF9E-BC2DDDDBAA51}" srcOrd="0" destOrd="0" presId="urn:microsoft.com/office/officeart/2005/8/layout/orgChart1"/>
    <dgm:cxn modelId="{C6CD73B4-7EC0-4FDC-B193-B6121903A626}" type="presParOf" srcId="{743137E6-4D19-4DE2-AF9E-BC2DDDDBAA51}" destId="{1CC6D7F7-2F1E-4096-8750-938AFADCB71F}" srcOrd="0" destOrd="0" presId="urn:microsoft.com/office/officeart/2005/8/layout/orgChart1"/>
    <dgm:cxn modelId="{A6B99635-8A1E-47C1-BDE3-37137303903B}" type="presParOf" srcId="{1CC6D7F7-2F1E-4096-8750-938AFADCB71F}" destId="{CCEF2F3F-367B-474E-8416-217115C879FF}" srcOrd="0" destOrd="0" presId="urn:microsoft.com/office/officeart/2005/8/layout/orgChart1"/>
    <dgm:cxn modelId="{AE7E5279-2B82-41E6-A536-D034BC21B443}" type="presParOf" srcId="{1CC6D7F7-2F1E-4096-8750-938AFADCB71F}" destId="{1FCAD537-DFEE-4C32-96CF-E81941D8B3D5}" srcOrd="1" destOrd="0" presId="urn:microsoft.com/office/officeart/2005/8/layout/orgChart1"/>
    <dgm:cxn modelId="{5B37686C-FE0E-44F4-B528-38BFE3FF7362}" type="presParOf" srcId="{743137E6-4D19-4DE2-AF9E-BC2DDDDBAA51}" destId="{9F9F8B50-7357-4777-8CCB-47AED4A232DB}" srcOrd="1" destOrd="0" presId="urn:microsoft.com/office/officeart/2005/8/layout/orgChart1"/>
    <dgm:cxn modelId="{F3DC2FBD-4BD7-47C6-962B-BDD8A37F8445}" type="presParOf" srcId="{9F9F8B50-7357-4777-8CCB-47AED4A232DB}" destId="{5BF010A9-3A9D-4D95-BDA4-6151CC1EFC16}" srcOrd="0" destOrd="0" presId="urn:microsoft.com/office/officeart/2005/8/layout/orgChart1"/>
    <dgm:cxn modelId="{C79C1673-884B-4A68-8A7C-20D12C089041}" type="presParOf" srcId="{9F9F8B50-7357-4777-8CCB-47AED4A232DB}" destId="{43995906-CD11-4873-95F3-A4035F927943}" srcOrd="1" destOrd="0" presId="urn:microsoft.com/office/officeart/2005/8/layout/orgChart1"/>
    <dgm:cxn modelId="{3159CC18-D0A1-4DB6-ADEF-4C398AE68503}" type="presParOf" srcId="{43995906-CD11-4873-95F3-A4035F927943}" destId="{B02CD97D-E98F-4237-95DD-DA028EB9A2DD}" srcOrd="0" destOrd="0" presId="urn:microsoft.com/office/officeart/2005/8/layout/orgChart1"/>
    <dgm:cxn modelId="{6EBBF4F1-BFD9-4F98-A3A9-F4887CEC76BC}" type="presParOf" srcId="{B02CD97D-E98F-4237-95DD-DA028EB9A2DD}" destId="{1CC3E583-3D8B-41BB-9D13-721B35D73380}" srcOrd="0" destOrd="0" presId="urn:microsoft.com/office/officeart/2005/8/layout/orgChart1"/>
    <dgm:cxn modelId="{2A7002FF-5371-4BFF-9158-6BCAA17C30FF}" type="presParOf" srcId="{B02CD97D-E98F-4237-95DD-DA028EB9A2DD}" destId="{B30310C8-1459-4EDA-84E2-303BFEF261CF}" srcOrd="1" destOrd="0" presId="urn:microsoft.com/office/officeart/2005/8/layout/orgChart1"/>
    <dgm:cxn modelId="{3A0B3619-E133-449A-B615-95544B1998FB}" type="presParOf" srcId="{43995906-CD11-4873-95F3-A4035F927943}" destId="{26167B9A-FEEA-4414-AB51-775F2A0E8C1E}" srcOrd="1" destOrd="0" presId="urn:microsoft.com/office/officeart/2005/8/layout/orgChart1"/>
    <dgm:cxn modelId="{3364AFB4-8051-4007-9E31-E52EEF15F746}" type="presParOf" srcId="{26167B9A-FEEA-4414-AB51-775F2A0E8C1E}" destId="{644FFE25-A7B5-4320-9E1F-B57B860C4354}" srcOrd="0" destOrd="0" presId="urn:microsoft.com/office/officeart/2005/8/layout/orgChart1"/>
    <dgm:cxn modelId="{22037202-63F4-4B12-899B-AE0B94D3C549}" type="presParOf" srcId="{26167B9A-FEEA-4414-AB51-775F2A0E8C1E}" destId="{AF478790-9CD8-496F-906C-DF65F1494158}" srcOrd="1" destOrd="0" presId="urn:microsoft.com/office/officeart/2005/8/layout/orgChart1"/>
    <dgm:cxn modelId="{CBA729E4-6322-438D-85BA-E30076E26599}" type="presParOf" srcId="{AF478790-9CD8-496F-906C-DF65F1494158}" destId="{7C402AB0-E08F-4EC6-810C-41A9B94C79A5}" srcOrd="0" destOrd="0" presId="urn:microsoft.com/office/officeart/2005/8/layout/orgChart1"/>
    <dgm:cxn modelId="{7B3A1329-659D-42F3-8471-CCC53EA1A559}" type="presParOf" srcId="{7C402AB0-E08F-4EC6-810C-41A9B94C79A5}" destId="{982FC6CC-2F47-403C-84D4-43BD6B9FCBA9}" srcOrd="0" destOrd="0" presId="urn:microsoft.com/office/officeart/2005/8/layout/orgChart1"/>
    <dgm:cxn modelId="{93BD8360-1CB4-481D-AD05-E4E874E1CA29}" type="presParOf" srcId="{7C402AB0-E08F-4EC6-810C-41A9B94C79A5}" destId="{CB3C05B0-ED24-41EC-B3B5-029478991C7D}" srcOrd="1" destOrd="0" presId="urn:microsoft.com/office/officeart/2005/8/layout/orgChart1"/>
    <dgm:cxn modelId="{C0C26742-1684-4BF5-9F4A-222E5C42B061}" type="presParOf" srcId="{AF478790-9CD8-496F-906C-DF65F1494158}" destId="{78DBB665-D834-43A4-859B-014337C43BEF}" srcOrd="1" destOrd="0" presId="urn:microsoft.com/office/officeart/2005/8/layout/orgChart1"/>
    <dgm:cxn modelId="{158F37B9-3157-4124-A803-087E15A2E3B6}" type="presParOf" srcId="{78DBB665-D834-43A4-859B-014337C43BEF}" destId="{06196813-6CEB-4145-8CBA-B8E4A8AEC6ED}" srcOrd="0" destOrd="0" presId="urn:microsoft.com/office/officeart/2005/8/layout/orgChart1"/>
    <dgm:cxn modelId="{8DAEC583-8739-4687-9D00-0A99E7701344}" type="presParOf" srcId="{78DBB665-D834-43A4-859B-014337C43BEF}" destId="{44E010BD-E919-43C4-8605-721AC06647D6}" srcOrd="1" destOrd="0" presId="urn:microsoft.com/office/officeart/2005/8/layout/orgChart1"/>
    <dgm:cxn modelId="{57E60848-E668-47AA-ADC4-1B9941A585FE}" type="presParOf" srcId="{44E010BD-E919-43C4-8605-721AC06647D6}" destId="{150BAA9D-7606-4F41-A1D0-0804802A1FAF}" srcOrd="0" destOrd="0" presId="urn:microsoft.com/office/officeart/2005/8/layout/orgChart1"/>
    <dgm:cxn modelId="{E8BD0531-238A-4E4F-96E2-245AFB7095F8}" type="presParOf" srcId="{150BAA9D-7606-4F41-A1D0-0804802A1FAF}" destId="{D96C20E2-824D-41A0-BAE0-E66C2D928A75}" srcOrd="0" destOrd="0" presId="urn:microsoft.com/office/officeart/2005/8/layout/orgChart1"/>
    <dgm:cxn modelId="{9118DEC4-F5BF-46DB-9821-DD318B2B7460}" type="presParOf" srcId="{150BAA9D-7606-4F41-A1D0-0804802A1FAF}" destId="{81FAFC8F-F5E0-4433-A9AA-BE4B4B064A7A}" srcOrd="1" destOrd="0" presId="urn:microsoft.com/office/officeart/2005/8/layout/orgChart1"/>
    <dgm:cxn modelId="{DB6B302B-4BDB-41CE-B81D-BD3689C9570F}" type="presParOf" srcId="{44E010BD-E919-43C4-8605-721AC06647D6}" destId="{122E6FE7-7CFC-47D5-92FD-F464FF0C0ED3}" srcOrd="1" destOrd="0" presId="urn:microsoft.com/office/officeart/2005/8/layout/orgChart1"/>
    <dgm:cxn modelId="{FA50B348-DCBC-4F2D-8D27-62435044FC2C}" type="presParOf" srcId="{44E010BD-E919-43C4-8605-721AC06647D6}" destId="{B08F2F56-ED03-49BE-AED3-097675D941EE}" srcOrd="2" destOrd="0" presId="urn:microsoft.com/office/officeart/2005/8/layout/orgChart1"/>
    <dgm:cxn modelId="{67F75940-65C4-4AB8-9F52-E265C7BB645F}" type="presParOf" srcId="{AF478790-9CD8-496F-906C-DF65F1494158}" destId="{9D4DA9A7-4366-4247-8AB2-0C82AC52B00C}" srcOrd="2" destOrd="0" presId="urn:microsoft.com/office/officeart/2005/8/layout/orgChart1"/>
    <dgm:cxn modelId="{DEF08975-03D2-4179-B8E7-AEF71A47AFD1}" type="presParOf" srcId="{43995906-CD11-4873-95F3-A4035F927943}" destId="{5C46EF4C-6BA3-447D-B057-B2683BA83ECA}" srcOrd="2" destOrd="0" presId="urn:microsoft.com/office/officeart/2005/8/layout/orgChart1"/>
    <dgm:cxn modelId="{E8CE8736-174A-476D-9428-2F9701D33E5F}" type="presParOf" srcId="{743137E6-4D19-4DE2-AF9E-BC2DDDDBAA51}" destId="{F555D348-1A64-46FD-8CE1-36EBC12009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D9F0E52E-5F93-4E72-B694-80F8632DDC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9BA7DF-DEFF-45AE-8BB2-24DAB21E32A4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Jefe(a) de Barrido Manual, Mecánico y Agua Potable</a:t>
          </a:r>
          <a:endParaRPr lang="es-ES" sz="1200" dirty="0"/>
        </a:p>
      </dgm:t>
    </dgm:pt>
    <dgm:pt modelId="{9B2791B3-26B6-49EF-A94D-ECC76C6A4629}" type="parTrans" cxnId="{5786BEDC-AA66-4C6A-9781-991D8A6AC5DB}">
      <dgm:prSet/>
      <dgm:spPr/>
      <dgm:t>
        <a:bodyPr/>
        <a:lstStyle/>
        <a:p>
          <a:endParaRPr lang="es-ES" sz="1200"/>
        </a:p>
      </dgm:t>
    </dgm:pt>
    <dgm:pt modelId="{F34B18AD-4D38-4418-BE66-35FB424F77D4}" type="sibTrans" cxnId="{5786BEDC-AA66-4C6A-9781-991D8A6AC5DB}">
      <dgm:prSet/>
      <dgm:spPr/>
      <dgm:t>
        <a:bodyPr/>
        <a:lstStyle/>
        <a:p>
          <a:endParaRPr lang="es-ES" sz="1200"/>
        </a:p>
      </dgm:t>
    </dgm:pt>
    <dgm:pt modelId="{2D9DC3F5-6A0A-4590-8390-02893472648B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Supervisor(a)</a:t>
          </a:r>
        </a:p>
      </dgm:t>
    </dgm:pt>
    <dgm:pt modelId="{440F32F3-5E9F-461F-96BF-90AD86EB2AB1}" type="parTrans" cxnId="{66D0A16E-2028-4567-A73B-2034F3889161}">
      <dgm:prSet/>
      <dgm:spPr/>
      <dgm:t>
        <a:bodyPr/>
        <a:lstStyle/>
        <a:p>
          <a:endParaRPr lang="es-ES" sz="1200"/>
        </a:p>
      </dgm:t>
    </dgm:pt>
    <dgm:pt modelId="{43553C25-260F-42C7-A407-7D9DBCA7B420}" type="sibTrans" cxnId="{66D0A16E-2028-4567-A73B-2034F3889161}">
      <dgm:prSet/>
      <dgm:spPr/>
      <dgm:t>
        <a:bodyPr/>
        <a:lstStyle/>
        <a:p>
          <a:endParaRPr lang="es-ES" sz="1200"/>
        </a:p>
      </dgm:t>
    </dgm:pt>
    <dgm:pt modelId="{40D6E5EE-2499-4339-B959-E2000DAE8CCB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Auxiliar</a:t>
          </a:r>
          <a:endParaRPr kumimoji="1" lang="es-MX" altLang="es-MX" sz="1200" dirty="0" smtClean="0">
            <a:solidFill>
              <a:srgbClr val="FF0000"/>
            </a:solidFill>
            <a:latin typeface="+mn-lt"/>
          </a:endParaRP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Ayudante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Ayudante General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Choferes </a:t>
          </a:r>
        </a:p>
        <a:p>
          <a:r>
            <a:rPr kumimoji="1" lang="es-ES" altLang="es-MX" sz="1200" dirty="0" smtClean="0">
              <a:latin typeface="+mn-lt"/>
              <a:cs typeface="Calibri" panose="020F0502020204030204" pitchFamily="34" charset="0"/>
            </a:rPr>
            <a:t>Operador(a)</a:t>
          </a:r>
        </a:p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Operador(a) Máquina Liviana</a:t>
          </a:r>
          <a:endParaRPr lang="es-ES" sz="1200" dirty="0"/>
        </a:p>
      </dgm:t>
    </dgm:pt>
    <dgm:pt modelId="{58E5BC26-80CF-45F7-913C-4EB84B0A1BD2}" type="parTrans" cxnId="{046D9E7B-2866-4803-B134-14B85543EF53}">
      <dgm:prSet/>
      <dgm:spPr/>
      <dgm:t>
        <a:bodyPr/>
        <a:lstStyle/>
        <a:p>
          <a:endParaRPr lang="es-ES" sz="1200"/>
        </a:p>
      </dgm:t>
    </dgm:pt>
    <dgm:pt modelId="{07927C83-57E6-4A0B-A12D-8D67734480F7}" type="sibTrans" cxnId="{046D9E7B-2866-4803-B134-14B85543EF53}">
      <dgm:prSet/>
      <dgm:spPr/>
      <dgm:t>
        <a:bodyPr/>
        <a:lstStyle/>
        <a:p>
          <a:endParaRPr lang="es-ES" sz="1200"/>
        </a:p>
      </dgm:t>
    </dgm:pt>
    <dgm:pt modelId="{FD16FAAD-D1F4-4B7C-8D96-1EF586D1C352}">
      <dgm:prSet custT="1"/>
      <dgm:spPr/>
      <dgm:t>
        <a:bodyPr/>
        <a:lstStyle/>
        <a:p>
          <a:r>
            <a:rPr lang="es-ES" sz="1200" dirty="0" smtClean="0"/>
            <a:t>Agua Potable</a:t>
          </a:r>
          <a:endParaRPr lang="es-ES" sz="1200" dirty="0"/>
        </a:p>
      </dgm:t>
    </dgm:pt>
    <dgm:pt modelId="{F8C7C0D5-3893-4796-9D5B-B7F332686E4D}" type="parTrans" cxnId="{5D131978-52FA-48D5-8DB9-089B592DD326}">
      <dgm:prSet/>
      <dgm:spPr/>
      <dgm:t>
        <a:bodyPr/>
        <a:lstStyle/>
        <a:p>
          <a:endParaRPr lang="es-ES" sz="1200"/>
        </a:p>
      </dgm:t>
    </dgm:pt>
    <dgm:pt modelId="{DAE38A6D-884C-4C07-A801-2178ECD4CCD1}" type="sibTrans" cxnId="{5D131978-52FA-48D5-8DB9-089B592DD326}">
      <dgm:prSet/>
      <dgm:spPr/>
      <dgm:t>
        <a:bodyPr/>
        <a:lstStyle/>
        <a:p>
          <a:endParaRPr lang="es-ES" sz="1200"/>
        </a:p>
      </dgm:t>
    </dgm:pt>
    <dgm:pt modelId="{869479FA-41EF-4312-98A9-2AD3958C8663}" type="pres">
      <dgm:prSet presAssocID="{D9F0E52E-5F93-4E72-B694-80F8632DDC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43137E6-4D19-4DE2-AF9E-BC2DDDDBAA51}" type="pres">
      <dgm:prSet presAssocID="{FD16FAAD-D1F4-4B7C-8D96-1EF586D1C352}" presName="hierRoot1" presStyleCnt="0">
        <dgm:presLayoutVars>
          <dgm:hierBranch val="init"/>
        </dgm:presLayoutVars>
      </dgm:prSet>
      <dgm:spPr/>
    </dgm:pt>
    <dgm:pt modelId="{1CC6D7F7-2F1E-4096-8750-938AFADCB71F}" type="pres">
      <dgm:prSet presAssocID="{FD16FAAD-D1F4-4B7C-8D96-1EF586D1C352}" presName="rootComposite1" presStyleCnt="0"/>
      <dgm:spPr/>
    </dgm:pt>
    <dgm:pt modelId="{CCEF2F3F-367B-474E-8416-217115C879FF}" type="pres">
      <dgm:prSet presAssocID="{FD16FAAD-D1F4-4B7C-8D96-1EF586D1C352}" presName="rootText1" presStyleLbl="node0" presStyleIdx="0" presStyleCnt="1" custScaleX="75132" custScaleY="38519" custLinFactNeighborY="1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CAD537-DFEE-4C32-96CF-E81941D8B3D5}" type="pres">
      <dgm:prSet presAssocID="{FD16FAAD-D1F4-4B7C-8D96-1EF586D1C3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F9F8B50-7357-4777-8CCB-47AED4A232DB}" type="pres">
      <dgm:prSet presAssocID="{FD16FAAD-D1F4-4B7C-8D96-1EF586D1C352}" presName="hierChild2" presStyleCnt="0"/>
      <dgm:spPr/>
    </dgm:pt>
    <dgm:pt modelId="{5BF010A9-3A9D-4D95-BDA4-6151CC1EFC16}" type="pres">
      <dgm:prSet presAssocID="{9B2791B3-26B6-49EF-A94D-ECC76C6A462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3995906-CD11-4873-95F3-A4035F927943}" type="pres">
      <dgm:prSet presAssocID="{029BA7DF-DEFF-45AE-8BB2-24DAB21E32A4}" presName="hierRoot2" presStyleCnt="0">
        <dgm:presLayoutVars>
          <dgm:hierBranch val="init"/>
        </dgm:presLayoutVars>
      </dgm:prSet>
      <dgm:spPr/>
    </dgm:pt>
    <dgm:pt modelId="{B02CD97D-E98F-4237-95DD-DA028EB9A2DD}" type="pres">
      <dgm:prSet presAssocID="{029BA7DF-DEFF-45AE-8BB2-24DAB21E32A4}" presName="rootComposite" presStyleCnt="0"/>
      <dgm:spPr/>
    </dgm:pt>
    <dgm:pt modelId="{1CC3E583-3D8B-41BB-9D13-721B35D73380}" type="pres">
      <dgm:prSet presAssocID="{029BA7DF-DEFF-45AE-8BB2-24DAB21E32A4}" presName="rootText" presStyleLbl="node2" presStyleIdx="0" presStyleCnt="1" custScaleX="82645" custScaleY="68302" custLinFactNeighborY="-9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0310C8-1459-4EDA-84E2-303BFEF261CF}" type="pres">
      <dgm:prSet presAssocID="{029BA7DF-DEFF-45AE-8BB2-24DAB21E32A4}" presName="rootConnector" presStyleLbl="node2" presStyleIdx="0" presStyleCnt="1"/>
      <dgm:spPr/>
      <dgm:t>
        <a:bodyPr/>
        <a:lstStyle/>
        <a:p>
          <a:endParaRPr lang="es-ES"/>
        </a:p>
      </dgm:t>
    </dgm:pt>
    <dgm:pt modelId="{26167B9A-FEEA-4414-AB51-775F2A0E8C1E}" type="pres">
      <dgm:prSet presAssocID="{029BA7DF-DEFF-45AE-8BB2-24DAB21E32A4}" presName="hierChild4" presStyleCnt="0"/>
      <dgm:spPr/>
    </dgm:pt>
    <dgm:pt modelId="{644FFE25-A7B5-4320-9E1F-B57B860C4354}" type="pres">
      <dgm:prSet presAssocID="{440F32F3-5E9F-461F-96BF-90AD86EB2AB1}" presName="Name37" presStyleLbl="parChTrans1D3" presStyleIdx="0" presStyleCnt="1"/>
      <dgm:spPr/>
      <dgm:t>
        <a:bodyPr/>
        <a:lstStyle/>
        <a:p>
          <a:endParaRPr lang="es-ES"/>
        </a:p>
      </dgm:t>
    </dgm:pt>
    <dgm:pt modelId="{AF478790-9CD8-496F-906C-DF65F1494158}" type="pres">
      <dgm:prSet presAssocID="{2D9DC3F5-6A0A-4590-8390-02893472648B}" presName="hierRoot2" presStyleCnt="0">
        <dgm:presLayoutVars>
          <dgm:hierBranch/>
        </dgm:presLayoutVars>
      </dgm:prSet>
      <dgm:spPr/>
    </dgm:pt>
    <dgm:pt modelId="{7C402AB0-E08F-4EC6-810C-41A9B94C79A5}" type="pres">
      <dgm:prSet presAssocID="{2D9DC3F5-6A0A-4590-8390-02893472648B}" presName="rootComposite" presStyleCnt="0"/>
      <dgm:spPr/>
    </dgm:pt>
    <dgm:pt modelId="{982FC6CC-2F47-403C-84D4-43BD6B9FCBA9}" type="pres">
      <dgm:prSet presAssocID="{2D9DC3F5-6A0A-4590-8390-02893472648B}" presName="rootText" presStyleLbl="node3" presStyleIdx="0" presStyleCnt="1" custScaleX="75132" custScaleY="47773" custLinFactNeighborY="-31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3C05B0-ED24-41EC-B3B5-029478991C7D}" type="pres">
      <dgm:prSet presAssocID="{2D9DC3F5-6A0A-4590-8390-02893472648B}" presName="rootConnector" presStyleLbl="node3" presStyleIdx="0" presStyleCnt="1"/>
      <dgm:spPr/>
      <dgm:t>
        <a:bodyPr/>
        <a:lstStyle/>
        <a:p>
          <a:endParaRPr lang="es-ES"/>
        </a:p>
      </dgm:t>
    </dgm:pt>
    <dgm:pt modelId="{78DBB665-D834-43A4-859B-014337C43BEF}" type="pres">
      <dgm:prSet presAssocID="{2D9DC3F5-6A0A-4590-8390-02893472648B}" presName="hierChild4" presStyleCnt="0"/>
      <dgm:spPr/>
    </dgm:pt>
    <dgm:pt modelId="{06196813-6CEB-4145-8CBA-B8E4A8AEC6ED}" type="pres">
      <dgm:prSet presAssocID="{58E5BC26-80CF-45F7-913C-4EB84B0A1BD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4E010BD-E919-43C4-8605-721AC06647D6}" type="pres">
      <dgm:prSet presAssocID="{40D6E5EE-2499-4339-B959-E2000DAE8CCB}" presName="hierRoot2" presStyleCnt="0">
        <dgm:presLayoutVars>
          <dgm:hierBranch val="init"/>
        </dgm:presLayoutVars>
      </dgm:prSet>
      <dgm:spPr/>
    </dgm:pt>
    <dgm:pt modelId="{150BAA9D-7606-4F41-A1D0-0804802A1FAF}" type="pres">
      <dgm:prSet presAssocID="{40D6E5EE-2499-4339-B959-E2000DAE8CCB}" presName="rootComposite" presStyleCnt="0"/>
      <dgm:spPr/>
    </dgm:pt>
    <dgm:pt modelId="{D96C20E2-824D-41A0-BAE0-E66C2D928A75}" type="pres">
      <dgm:prSet presAssocID="{40D6E5EE-2499-4339-B959-E2000DAE8CCB}" presName="rootText" presStyleLbl="node4" presStyleIdx="0" presStyleCnt="1" custScaleX="153051" custScaleY="213289" custLinFactNeighborY="-48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FAFC8F-F5E0-4433-A9AA-BE4B4B064A7A}" type="pres">
      <dgm:prSet presAssocID="{40D6E5EE-2499-4339-B959-E2000DAE8CCB}" presName="rootConnector" presStyleLbl="node4" presStyleIdx="0" presStyleCnt="1"/>
      <dgm:spPr/>
      <dgm:t>
        <a:bodyPr/>
        <a:lstStyle/>
        <a:p>
          <a:endParaRPr lang="es-ES"/>
        </a:p>
      </dgm:t>
    </dgm:pt>
    <dgm:pt modelId="{122E6FE7-7CFC-47D5-92FD-F464FF0C0ED3}" type="pres">
      <dgm:prSet presAssocID="{40D6E5EE-2499-4339-B959-E2000DAE8CCB}" presName="hierChild4" presStyleCnt="0"/>
      <dgm:spPr/>
    </dgm:pt>
    <dgm:pt modelId="{B08F2F56-ED03-49BE-AED3-097675D941EE}" type="pres">
      <dgm:prSet presAssocID="{40D6E5EE-2499-4339-B959-E2000DAE8CCB}" presName="hierChild5" presStyleCnt="0"/>
      <dgm:spPr/>
    </dgm:pt>
    <dgm:pt modelId="{9D4DA9A7-4366-4247-8AB2-0C82AC52B00C}" type="pres">
      <dgm:prSet presAssocID="{2D9DC3F5-6A0A-4590-8390-02893472648B}" presName="hierChild5" presStyleCnt="0"/>
      <dgm:spPr/>
    </dgm:pt>
    <dgm:pt modelId="{5C46EF4C-6BA3-447D-B057-B2683BA83ECA}" type="pres">
      <dgm:prSet presAssocID="{029BA7DF-DEFF-45AE-8BB2-24DAB21E32A4}" presName="hierChild5" presStyleCnt="0"/>
      <dgm:spPr/>
    </dgm:pt>
    <dgm:pt modelId="{F555D348-1A64-46FD-8CE1-36EBC120094E}" type="pres">
      <dgm:prSet presAssocID="{FD16FAAD-D1F4-4B7C-8D96-1EF586D1C352}" presName="hierChild3" presStyleCnt="0"/>
      <dgm:spPr/>
    </dgm:pt>
  </dgm:ptLst>
  <dgm:cxnLst>
    <dgm:cxn modelId="{0848F475-36AA-4A42-92F6-261CE8569B16}" type="presOf" srcId="{40D6E5EE-2499-4339-B959-E2000DAE8CCB}" destId="{81FAFC8F-F5E0-4433-A9AA-BE4B4B064A7A}" srcOrd="1" destOrd="0" presId="urn:microsoft.com/office/officeart/2005/8/layout/orgChart1"/>
    <dgm:cxn modelId="{71DD5D92-CAB6-4028-845F-0AC78C020A75}" type="presOf" srcId="{FD16FAAD-D1F4-4B7C-8D96-1EF586D1C352}" destId="{CCEF2F3F-367B-474E-8416-217115C879FF}" srcOrd="0" destOrd="0" presId="urn:microsoft.com/office/officeart/2005/8/layout/orgChart1"/>
    <dgm:cxn modelId="{66D0A16E-2028-4567-A73B-2034F3889161}" srcId="{029BA7DF-DEFF-45AE-8BB2-24DAB21E32A4}" destId="{2D9DC3F5-6A0A-4590-8390-02893472648B}" srcOrd="0" destOrd="0" parTransId="{440F32F3-5E9F-461F-96BF-90AD86EB2AB1}" sibTransId="{43553C25-260F-42C7-A407-7D9DBCA7B420}"/>
    <dgm:cxn modelId="{E280F154-2EEA-4476-A4CC-3F69E401F39C}" type="presOf" srcId="{9B2791B3-26B6-49EF-A94D-ECC76C6A4629}" destId="{5BF010A9-3A9D-4D95-BDA4-6151CC1EFC16}" srcOrd="0" destOrd="0" presId="urn:microsoft.com/office/officeart/2005/8/layout/orgChart1"/>
    <dgm:cxn modelId="{8B0B1C9F-13E9-49AC-A8CF-0E1C9D7D4E6B}" type="presOf" srcId="{FD16FAAD-D1F4-4B7C-8D96-1EF586D1C352}" destId="{1FCAD537-DFEE-4C32-96CF-E81941D8B3D5}" srcOrd="1" destOrd="0" presId="urn:microsoft.com/office/officeart/2005/8/layout/orgChart1"/>
    <dgm:cxn modelId="{046D9E7B-2866-4803-B134-14B85543EF53}" srcId="{2D9DC3F5-6A0A-4590-8390-02893472648B}" destId="{40D6E5EE-2499-4339-B959-E2000DAE8CCB}" srcOrd="0" destOrd="0" parTransId="{58E5BC26-80CF-45F7-913C-4EB84B0A1BD2}" sibTransId="{07927C83-57E6-4A0B-A12D-8D67734480F7}"/>
    <dgm:cxn modelId="{92274BDE-756D-4F25-BAAB-DF8448C67CA3}" type="presOf" srcId="{58E5BC26-80CF-45F7-913C-4EB84B0A1BD2}" destId="{06196813-6CEB-4145-8CBA-B8E4A8AEC6ED}" srcOrd="0" destOrd="0" presId="urn:microsoft.com/office/officeart/2005/8/layout/orgChart1"/>
    <dgm:cxn modelId="{5D131978-52FA-48D5-8DB9-089B592DD326}" srcId="{D9F0E52E-5F93-4E72-B694-80F8632DDC9E}" destId="{FD16FAAD-D1F4-4B7C-8D96-1EF586D1C352}" srcOrd="0" destOrd="0" parTransId="{F8C7C0D5-3893-4796-9D5B-B7F332686E4D}" sibTransId="{DAE38A6D-884C-4C07-A801-2178ECD4CCD1}"/>
    <dgm:cxn modelId="{E88FC10C-9B8C-454E-8AA0-75BE79EB5747}" type="presOf" srcId="{2D9DC3F5-6A0A-4590-8390-02893472648B}" destId="{CB3C05B0-ED24-41EC-B3B5-029478991C7D}" srcOrd="1" destOrd="0" presId="urn:microsoft.com/office/officeart/2005/8/layout/orgChart1"/>
    <dgm:cxn modelId="{0E14E9E5-7136-40AD-A098-4C93907127BB}" type="presOf" srcId="{029BA7DF-DEFF-45AE-8BB2-24DAB21E32A4}" destId="{B30310C8-1459-4EDA-84E2-303BFEF261CF}" srcOrd="1" destOrd="0" presId="urn:microsoft.com/office/officeart/2005/8/layout/orgChart1"/>
    <dgm:cxn modelId="{64BDCF2A-71E8-4C2F-9EE6-BEAAC0FAFA27}" type="presOf" srcId="{440F32F3-5E9F-461F-96BF-90AD86EB2AB1}" destId="{644FFE25-A7B5-4320-9E1F-B57B860C4354}" srcOrd="0" destOrd="0" presId="urn:microsoft.com/office/officeart/2005/8/layout/orgChart1"/>
    <dgm:cxn modelId="{B31632E5-4154-473D-8E77-6C6584AC5568}" type="presOf" srcId="{40D6E5EE-2499-4339-B959-E2000DAE8CCB}" destId="{D96C20E2-824D-41A0-BAE0-E66C2D928A75}" srcOrd="0" destOrd="0" presId="urn:microsoft.com/office/officeart/2005/8/layout/orgChart1"/>
    <dgm:cxn modelId="{E8AD2449-BE72-4BC1-92BE-75B3539456EF}" type="presOf" srcId="{029BA7DF-DEFF-45AE-8BB2-24DAB21E32A4}" destId="{1CC3E583-3D8B-41BB-9D13-721B35D73380}" srcOrd="0" destOrd="0" presId="urn:microsoft.com/office/officeart/2005/8/layout/orgChart1"/>
    <dgm:cxn modelId="{1A619FA0-45E9-4BFE-8A16-7A2547C88F4C}" type="presOf" srcId="{2D9DC3F5-6A0A-4590-8390-02893472648B}" destId="{982FC6CC-2F47-403C-84D4-43BD6B9FCBA9}" srcOrd="0" destOrd="0" presId="urn:microsoft.com/office/officeart/2005/8/layout/orgChart1"/>
    <dgm:cxn modelId="{5786BEDC-AA66-4C6A-9781-991D8A6AC5DB}" srcId="{FD16FAAD-D1F4-4B7C-8D96-1EF586D1C352}" destId="{029BA7DF-DEFF-45AE-8BB2-24DAB21E32A4}" srcOrd="0" destOrd="0" parTransId="{9B2791B3-26B6-49EF-A94D-ECC76C6A4629}" sibTransId="{F34B18AD-4D38-4418-BE66-35FB424F77D4}"/>
    <dgm:cxn modelId="{C00EE276-1CC1-4817-80A1-13E1C8A40AA9}" type="presOf" srcId="{D9F0E52E-5F93-4E72-B694-80F8632DDC9E}" destId="{869479FA-41EF-4312-98A9-2AD3958C8663}" srcOrd="0" destOrd="0" presId="urn:microsoft.com/office/officeart/2005/8/layout/orgChart1"/>
    <dgm:cxn modelId="{419CD3FB-15B0-4868-A26B-9228BE04E1A7}" type="presParOf" srcId="{869479FA-41EF-4312-98A9-2AD3958C8663}" destId="{743137E6-4D19-4DE2-AF9E-BC2DDDDBAA51}" srcOrd="0" destOrd="0" presId="urn:microsoft.com/office/officeart/2005/8/layout/orgChart1"/>
    <dgm:cxn modelId="{C6CD73B4-7EC0-4FDC-B193-B6121903A626}" type="presParOf" srcId="{743137E6-4D19-4DE2-AF9E-BC2DDDDBAA51}" destId="{1CC6D7F7-2F1E-4096-8750-938AFADCB71F}" srcOrd="0" destOrd="0" presId="urn:microsoft.com/office/officeart/2005/8/layout/orgChart1"/>
    <dgm:cxn modelId="{A6B99635-8A1E-47C1-BDE3-37137303903B}" type="presParOf" srcId="{1CC6D7F7-2F1E-4096-8750-938AFADCB71F}" destId="{CCEF2F3F-367B-474E-8416-217115C879FF}" srcOrd="0" destOrd="0" presId="urn:microsoft.com/office/officeart/2005/8/layout/orgChart1"/>
    <dgm:cxn modelId="{AE7E5279-2B82-41E6-A536-D034BC21B443}" type="presParOf" srcId="{1CC6D7F7-2F1E-4096-8750-938AFADCB71F}" destId="{1FCAD537-DFEE-4C32-96CF-E81941D8B3D5}" srcOrd="1" destOrd="0" presId="urn:microsoft.com/office/officeart/2005/8/layout/orgChart1"/>
    <dgm:cxn modelId="{5B37686C-FE0E-44F4-B528-38BFE3FF7362}" type="presParOf" srcId="{743137E6-4D19-4DE2-AF9E-BC2DDDDBAA51}" destId="{9F9F8B50-7357-4777-8CCB-47AED4A232DB}" srcOrd="1" destOrd="0" presId="urn:microsoft.com/office/officeart/2005/8/layout/orgChart1"/>
    <dgm:cxn modelId="{F3DC2FBD-4BD7-47C6-962B-BDD8A37F8445}" type="presParOf" srcId="{9F9F8B50-7357-4777-8CCB-47AED4A232DB}" destId="{5BF010A9-3A9D-4D95-BDA4-6151CC1EFC16}" srcOrd="0" destOrd="0" presId="urn:microsoft.com/office/officeart/2005/8/layout/orgChart1"/>
    <dgm:cxn modelId="{C79C1673-884B-4A68-8A7C-20D12C089041}" type="presParOf" srcId="{9F9F8B50-7357-4777-8CCB-47AED4A232DB}" destId="{43995906-CD11-4873-95F3-A4035F927943}" srcOrd="1" destOrd="0" presId="urn:microsoft.com/office/officeart/2005/8/layout/orgChart1"/>
    <dgm:cxn modelId="{3159CC18-D0A1-4DB6-ADEF-4C398AE68503}" type="presParOf" srcId="{43995906-CD11-4873-95F3-A4035F927943}" destId="{B02CD97D-E98F-4237-95DD-DA028EB9A2DD}" srcOrd="0" destOrd="0" presId="urn:microsoft.com/office/officeart/2005/8/layout/orgChart1"/>
    <dgm:cxn modelId="{6EBBF4F1-BFD9-4F98-A3A9-F4887CEC76BC}" type="presParOf" srcId="{B02CD97D-E98F-4237-95DD-DA028EB9A2DD}" destId="{1CC3E583-3D8B-41BB-9D13-721B35D73380}" srcOrd="0" destOrd="0" presId="urn:microsoft.com/office/officeart/2005/8/layout/orgChart1"/>
    <dgm:cxn modelId="{2A7002FF-5371-4BFF-9158-6BCAA17C30FF}" type="presParOf" srcId="{B02CD97D-E98F-4237-95DD-DA028EB9A2DD}" destId="{B30310C8-1459-4EDA-84E2-303BFEF261CF}" srcOrd="1" destOrd="0" presId="urn:microsoft.com/office/officeart/2005/8/layout/orgChart1"/>
    <dgm:cxn modelId="{3A0B3619-E133-449A-B615-95544B1998FB}" type="presParOf" srcId="{43995906-CD11-4873-95F3-A4035F927943}" destId="{26167B9A-FEEA-4414-AB51-775F2A0E8C1E}" srcOrd="1" destOrd="0" presId="urn:microsoft.com/office/officeart/2005/8/layout/orgChart1"/>
    <dgm:cxn modelId="{3364AFB4-8051-4007-9E31-E52EEF15F746}" type="presParOf" srcId="{26167B9A-FEEA-4414-AB51-775F2A0E8C1E}" destId="{644FFE25-A7B5-4320-9E1F-B57B860C4354}" srcOrd="0" destOrd="0" presId="urn:microsoft.com/office/officeart/2005/8/layout/orgChart1"/>
    <dgm:cxn modelId="{22037202-63F4-4B12-899B-AE0B94D3C549}" type="presParOf" srcId="{26167B9A-FEEA-4414-AB51-775F2A0E8C1E}" destId="{AF478790-9CD8-496F-906C-DF65F1494158}" srcOrd="1" destOrd="0" presId="urn:microsoft.com/office/officeart/2005/8/layout/orgChart1"/>
    <dgm:cxn modelId="{CBA729E4-6322-438D-85BA-E30076E26599}" type="presParOf" srcId="{AF478790-9CD8-496F-906C-DF65F1494158}" destId="{7C402AB0-E08F-4EC6-810C-41A9B94C79A5}" srcOrd="0" destOrd="0" presId="urn:microsoft.com/office/officeart/2005/8/layout/orgChart1"/>
    <dgm:cxn modelId="{7B3A1329-659D-42F3-8471-CCC53EA1A559}" type="presParOf" srcId="{7C402AB0-E08F-4EC6-810C-41A9B94C79A5}" destId="{982FC6CC-2F47-403C-84D4-43BD6B9FCBA9}" srcOrd="0" destOrd="0" presId="urn:microsoft.com/office/officeart/2005/8/layout/orgChart1"/>
    <dgm:cxn modelId="{93BD8360-1CB4-481D-AD05-E4E874E1CA29}" type="presParOf" srcId="{7C402AB0-E08F-4EC6-810C-41A9B94C79A5}" destId="{CB3C05B0-ED24-41EC-B3B5-029478991C7D}" srcOrd="1" destOrd="0" presId="urn:microsoft.com/office/officeart/2005/8/layout/orgChart1"/>
    <dgm:cxn modelId="{C0C26742-1684-4BF5-9F4A-222E5C42B061}" type="presParOf" srcId="{AF478790-9CD8-496F-906C-DF65F1494158}" destId="{78DBB665-D834-43A4-859B-014337C43BEF}" srcOrd="1" destOrd="0" presId="urn:microsoft.com/office/officeart/2005/8/layout/orgChart1"/>
    <dgm:cxn modelId="{158F37B9-3157-4124-A803-087E15A2E3B6}" type="presParOf" srcId="{78DBB665-D834-43A4-859B-014337C43BEF}" destId="{06196813-6CEB-4145-8CBA-B8E4A8AEC6ED}" srcOrd="0" destOrd="0" presId="urn:microsoft.com/office/officeart/2005/8/layout/orgChart1"/>
    <dgm:cxn modelId="{8DAEC583-8739-4687-9D00-0A99E7701344}" type="presParOf" srcId="{78DBB665-D834-43A4-859B-014337C43BEF}" destId="{44E010BD-E919-43C4-8605-721AC06647D6}" srcOrd="1" destOrd="0" presId="urn:microsoft.com/office/officeart/2005/8/layout/orgChart1"/>
    <dgm:cxn modelId="{57E60848-E668-47AA-ADC4-1B9941A585FE}" type="presParOf" srcId="{44E010BD-E919-43C4-8605-721AC06647D6}" destId="{150BAA9D-7606-4F41-A1D0-0804802A1FAF}" srcOrd="0" destOrd="0" presId="urn:microsoft.com/office/officeart/2005/8/layout/orgChart1"/>
    <dgm:cxn modelId="{E8BD0531-238A-4E4F-96E2-245AFB7095F8}" type="presParOf" srcId="{150BAA9D-7606-4F41-A1D0-0804802A1FAF}" destId="{D96C20E2-824D-41A0-BAE0-E66C2D928A75}" srcOrd="0" destOrd="0" presId="urn:microsoft.com/office/officeart/2005/8/layout/orgChart1"/>
    <dgm:cxn modelId="{9118DEC4-F5BF-46DB-9821-DD318B2B7460}" type="presParOf" srcId="{150BAA9D-7606-4F41-A1D0-0804802A1FAF}" destId="{81FAFC8F-F5E0-4433-A9AA-BE4B4B064A7A}" srcOrd="1" destOrd="0" presId="urn:microsoft.com/office/officeart/2005/8/layout/orgChart1"/>
    <dgm:cxn modelId="{DB6B302B-4BDB-41CE-B81D-BD3689C9570F}" type="presParOf" srcId="{44E010BD-E919-43C4-8605-721AC06647D6}" destId="{122E6FE7-7CFC-47D5-92FD-F464FF0C0ED3}" srcOrd="1" destOrd="0" presId="urn:microsoft.com/office/officeart/2005/8/layout/orgChart1"/>
    <dgm:cxn modelId="{FA50B348-DCBC-4F2D-8D27-62435044FC2C}" type="presParOf" srcId="{44E010BD-E919-43C4-8605-721AC06647D6}" destId="{B08F2F56-ED03-49BE-AED3-097675D941EE}" srcOrd="2" destOrd="0" presId="urn:microsoft.com/office/officeart/2005/8/layout/orgChart1"/>
    <dgm:cxn modelId="{67F75940-65C4-4AB8-9F52-E265C7BB645F}" type="presParOf" srcId="{AF478790-9CD8-496F-906C-DF65F1494158}" destId="{9D4DA9A7-4366-4247-8AB2-0C82AC52B00C}" srcOrd="2" destOrd="0" presId="urn:microsoft.com/office/officeart/2005/8/layout/orgChart1"/>
    <dgm:cxn modelId="{DEF08975-03D2-4179-B8E7-AEF71A47AFD1}" type="presParOf" srcId="{43995906-CD11-4873-95F3-A4035F927943}" destId="{5C46EF4C-6BA3-447D-B057-B2683BA83ECA}" srcOrd="2" destOrd="0" presId="urn:microsoft.com/office/officeart/2005/8/layout/orgChart1"/>
    <dgm:cxn modelId="{E8CE8736-174A-476D-9428-2F9701D33E5F}" type="presParOf" srcId="{743137E6-4D19-4DE2-AF9E-BC2DDDDBAA51}" destId="{F555D348-1A64-46FD-8CE1-36EBC12009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D9F0E52E-5F93-4E72-B694-80F8632DDC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9BA7DF-DEFF-45AE-8BB2-24DAB21E32A4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Jefe(a) de Barrido Manual, Mecánico y Agua Potable</a:t>
          </a:r>
          <a:endParaRPr lang="es-ES" sz="1200" dirty="0">
            <a:latin typeface="+mn-lt"/>
          </a:endParaRPr>
        </a:p>
      </dgm:t>
    </dgm:pt>
    <dgm:pt modelId="{9B2791B3-26B6-49EF-A94D-ECC76C6A4629}" type="parTrans" cxnId="{5786BEDC-AA66-4C6A-9781-991D8A6AC5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34B18AD-4D38-4418-BE66-35FB424F77D4}" type="sibTrans" cxnId="{5786BEDC-AA66-4C6A-9781-991D8A6AC5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D9DC3F5-6A0A-4590-8390-02893472648B}">
      <dgm:prSet phldrT="[Texto]" custT="1"/>
      <dgm:spPr/>
      <dgm:t>
        <a:bodyPr/>
        <a:lstStyle/>
        <a:p>
          <a:r>
            <a:rPr kumimoji="1" lang="es-MX" altLang="es-MX" sz="1200" dirty="0" smtClean="0">
              <a:latin typeface="+mn-lt"/>
              <a:cs typeface="Calibri" panose="020F0502020204030204" pitchFamily="34" charset="0"/>
            </a:rPr>
            <a:t>Supervisor(a)</a:t>
          </a:r>
        </a:p>
      </dgm:t>
    </dgm:pt>
    <dgm:pt modelId="{440F32F3-5E9F-461F-96BF-90AD86EB2AB1}" type="parTrans" cxnId="{66D0A16E-2028-4567-A73B-2034F388916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3553C25-260F-42C7-A407-7D9DBCA7B420}" type="sibTrans" cxnId="{66D0A16E-2028-4567-A73B-2034F388916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0D6E5EE-2499-4339-B959-E2000DAE8CCB}">
      <dgm:prSet phldrT="[Texto]" custT="1"/>
      <dgm:spPr/>
      <dgm:t>
        <a:bodyPr/>
        <a:lstStyle/>
        <a:p>
          <a:r>
            <a:rPr kumimoji="1" lang="es-ES" altLang="es-MX" sz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Encargado(a) </a:t>
          </a:r>
        </a:p>
        <a:p>
          <a:r>
            <a:rPr kumimoji="1" lang="es-ES" altLang="es-MX" sz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Encargado(a) Sección</a:t>
          </a:r>
        </a:p>
      </dgm:t>
    </dgm:pt>
    <dgm:pt modelId="{58E5BC26-80CF-45F7-913C-4EB84B0A1BD2}" type="parTrans" cxnId="{046D9E7B-2866-4803-B134-14B85543EF5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7927C83-57E6-4A0B-A12D-8D67734480F7}" type="sibTrans" cxnId="{046D9E7B-2866-4803-B134-14B85543EF5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D16FAAD-D1F4-4B7C-8D96-1EF586D1C352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Barrido Mecánico</a:t>
          </a:r>
          <a:endParaRPr lang="es-ES" sz="1200" dirty="0">
            <a:latin typeface="+mn-lt"/>
          </a:endParaRPr>
        </a:p>
      </dgm:t>
    </dgm:pt>
    <dgm:pt modelId="{F8C7C0D5-3893-4796-9D5B-B7F332686E4D}" type="parTrans" cxnId="{5D131978-52FA-48D5-8DB9-089B592DD32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AE38A6D-884C-4C07-A801-2178ECD4CCD1}" type="sibTrans" cxnId="{5D131978-52FA-48D5-8DB9-089B592DD32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69479FA-41EF-4312-98A9-2AD3958C8663}" type="pres">
      <dgm:prSet presAssocID="{D9F0E52E-5F93-4E72-B694-80F8632DDC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43137E6-4D19-4DE2-AF9E-BC2DDDDBAA51}" type="pres">
      <dgm:prSet presAssocID="{FD16FAAD-D1F4-4B7C-8D96-1EF586D1C352}" presName="hierRoot1" presStyleCnt="0">
        <dgm:presLayoutVars>
          <dgm:hierBranch val="init"/>
        </dgm:presLayoutVars>
      </dgm:prSet>
      <dgm:spPr/>
    </dgm:pt>
    <dgm:pt modelId="{1CC6D7F7-2F1E-4096-8750-938AFADCB71F}" type="pres">
      <dgm:prSet presAssocID="{FD16FAAD-D1F4-4B7C-8D96-1EF586D1C352}" presName="rootComposite1" presStyleCnt="0"/>
      <dgm:spPr/>
    </dgm:pt>
    <dgm:pt modelId="{CCEF2F3F-367B-474E-8416-217115C879FF}" type="pres">
      <dgm:prSet presAssocID="{FD16FAAD-D1F4-4B7C-8D96-1EF586D1C352}" presName="rootText1" presStyleLbl="node0" presStyleIdx="0" presStyleCnt="1" custScaleX="75132" custScaleY="38519" custLinFactNeighborY="1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CAD537-DFEE-4C32-96CF-E81941D8B3D5}" type="pres">
      <dgm:prSet presAssocID="{FD16FAAD-D1F4-4B7C-8D96-1EF586D1C3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F9F8B50-7357-4777-8CCB-47AED4A232DB}" type="pres">
      <dgm:prSet presAssocID="{FD16FAAD-D1F4-4B7C-8D96-1EF586D1C352}" presName="hierChild2" presStyleCnt="0"/>
      <dgm:spPr/>
    </dgm:pt>
    <dgm:pt modelId="{5BF010A9-3A9D-4D95-BDA4-6151CC1EFC16}" type="pres">
      <dgm:prSet presAssocID="{9B2791B3-26B6-49EF-A94D-ECC76C6A462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3995906-CD11-4873-95F3-A4035F927943}" type="pres">
      <dgm:prSet presAssocID="{029BA7DF-DEFF-45AE-8BB2-24DAB21E32A4}" presName="hierRoot2" presStyleCnt="0">
        <dgm:presLayoutVars>
          <dgm:hierBranch val="init"/>
        </dgm:presLayoutVars>
      </dgm:prSet>
      <dgm:spPr/>
    </dgm:pt>
    <dgm:pt modelId="{B02CD97D-E98F-4237-95DD-DA028EB9A2DD}" type="pres">
      <dgm:prSet presAssocID="{029BA7DF-DEFF-45AE-8BB2-24DAB21E32A4}" presName="rootComposite" presStyleCnt="0"/>
      <dgm:spPr/>
    </dgm:pt>
    <dgm:pt modelId="{1CC3E583-3D8B-41BB-9D13-721B35D73380}" type="pres">
      <dgm:prSet presAssocID="{029BA7DF-DEFF-45AE-8BB2-24DAB21E32A4}" presName="rootText" presStyleLbl="node2" presStyleIdx="0" presStyleCnt="1" custScaleX="82645" custScaleY="68302" custLinFactNeighborY="-9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0310C8-1459-4EDA-84E2-303BFEF261CF}" type="pres">
      <dgm:prSet presAssocID="{029BA7DF-DEFF-45AE-8BB2-24DAB21E32A4}" presName="rootConnector" presStyleLbl="node2" presStyleIdx="0" presStyleCnt="1"/>
      <dgm:spPr/>
      <dgm:t>
        <a:bodyPr/>
        <a:lstStyle/>
        <a:p>
          <a:endParaRPr lang="es-ES"/>
        </a:p>
      </dgm:t>
    </dgm:pt>
    <dgm:pt modelId="{26167B9A-FEEA-4414-AB51-775F2A0E8C1E}" type="pres">
      <dgm:prSet presAssocID="{029BA7DF-DEFF-45AE-8BB2-24DAB21E32A4}" presName="hierChild4" presStyleCnt="0"/>
      <dgm:spPr/>
    </dgm:pt>
    <dgm:pt modelId="{644FFE25-A7B5-4320-9E1F-B57B860C4354}" type="pres">
      <dgm:prSet presAssocID="{440F32F3-5E9F-461F-96BF-90AD86EB2AB1}" presName="Name37" presStyleLbl="parChTrans1D3" presStyleIdx="0" presStyleCnt="1"/>
      <dgm:spPr/>
      <dgm:t>
        <a:bodyPr/>
        <a:lstStyle/>
        <a:p>
          <a:endParaRPr lang="es-ES"/>
        </a:p>
      </dgm:t>
    </dgm:pt>
    <dgm:pt modelId="{AF478790-9CD8-496F-906C-DF65F1494158}" type="pres">
      <dgm:prSet presAssocID="{2D9DC3F5-6A0A-4590-8390-02893472648B}" presName="hierRoot2" presStyleCnt="0">
        <dgm:presLayoutVars>
          <dgm:hierBranch/>
        </dgm:presLayoutVars>
      </dgm:prSet>
      <dgm:spPr/>
    </dgm:pt>
    <dgm:pt modelId="{7C402AB0-E08F-4EC6-810C-41A9B94C79A5}" type="pres">
      <dgm:prSet presAssocID="{2D9DC3F5-6A0A-4590-8390-02893472648B}" presName="rootComposite" presStyleCnt="0"/>
      <dgm:spPr/>
    </dgm:pt>
    <dgm:pt modelId="{982FC6CC-2F47-403C-84D4-43BD6B9FCBA9}" type="pres">
      <dgm:prSet presAssocID="{2D9DC3F5-6A0A-4590-8390-02893472648B}" presName="rootText" presStyleLbl="node3" presStyleIdx="0" presStyleCnt="1" custScaleX="75132" custScaleY="47773" custLinFactNeighborY="-31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3C05B0-ED24-41EC-B3B5-029478991C7D}" type="pres">
      <dgm:prSet presAssocID="{2D9DC3F5-6A0A-4590-8390-02893472648B}" presName="rootConnector" presStyleLbl="node3" presStyleIdx="0" presStyleCnt="1"/>
      <dgm:spPr/>
      <dgm:t>
        <a:bodyPr/>
        <a:lstStyle/>
        <a:p>
          <a:endParaRPr lang="es-ES"/>
        </a:p>
      </dgm:t>
    </dgm:pt>
    <dgm:pt modelId="{78DBB665-D834-43A4-859B-014337C43BEF}" type="pres">
      <dgm:prSet presAssocID="{2D9DC3F5-6A0A-4590-8390-02893472648B}" presName="hierChild4" presStyleCnt="0"/>
      <dgm:spPr/>
    </dgm:pt>
    <dgm:pt modelId="{06196813-6CEB-4145-8CBA-B8E4A8AEC6ED}" type="pres">
      <dgm:prSet presAssocID="{58E5BC26-80CF-45F7-913C-4EB84B0A1BD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4E010BD-E919-43C4-8605-721AC06647D6}" type="pres">
      <dgm:prSet presAssocID="{40D6E5EE-2499-4339-B959-E2000DAE8CCB}" presName="hierRoot2" presStyleCnt="0">
        <dgm:presLayoutVars>
          <dgm:hierBranch val="init"/>
        </dgm:presLayoutVars>
      </dgm:prSet>
      <dgm:spPr/>
    </dgm:pt>
    <dgm:pt modelId="{150BAA9D-7606-4F41-A1D0-0804802A1FAF}" type="pres">
      <dgm:prSet presAssocID="{40D6E5EE-2499-4339-B959-E2000DAE8CCB}" presName="rootComposite" presStyleCnt="0"/>
      <dgm:spPr/>
    </dgm:pt>
    <dgm:pt modelId="{D96C20E2-824D-41A0-BAE0-E66C2D928A75}" type="pres">
      <dgm:prSet presAssocID="{40D6E5EE-2499-4339-B959-E2000DAE8CCB}" presName="rootText" presStyleLbl="node4" presStyleIdx="0" presStyleCnt="1" custScaleX="153051" custScaleY="213289" custLinFactNeighborY="-48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FAFC8F-F5E0-4433-A9AA-BE4B4B064A7A}" type="pres">
      <dgm:prSet presAssocID="{40D6E5EE-2499-4339-B959-E2000DAE8CCB}" presName="rootConnector" presStyleLbl="node4" presStyleIdx="0" presStyleCnt="1"/>
      <dgm:spPr/>
      <dgm:t>
        <a:bodyPr/>
        <a:lstStyle/>
        <a:p>
          <a:endParaRPr lang="es-ES"/>
        </a:p>
      </dgm:t>
    </dgm:pt>
    <dgm:pt modelId="{122E6FE7-7CFC-47D5-92FD-F464FF0C0ED3}" type="pres">
      <dgm:prSet presAssocID="{40D6E5EE-2499-4339-B959-E2000DAE8CCB}" presName="hierChild4" presStyleCnt="0"/>
      <dgm:spPr/>
    </dgm:pt>
    <dgm:pt modelId="{B08F2F56-ED03-49BE-AED3-097675D941EE}" type="pres">
      <dgm:prSet presAssocID="{40D6E5EE-2499-4339-B959-E2000DAE8CCB}" presName="hierChild5" presStyleCnt="0"/>
      <dgm:spPr/>
    </dgm:pt>
    <dgm:pt modelId="{9D4DA9A7-4366-4247-8AB2-0C82AC52B00C}" type="pres">
      <dgm:prSet presAssocID="{2D9DC3F5-6A0A-4590-8390-02893472648B}" presName="hierChild5" presStyleCnt="0"/>
      <dgm:spPr/>
    </dgm:pt>
    <dgm:pt modelId="{5C46EF4C-6BA3-447D-B057-B2683BA83ECA}" type="pres">
      <dgm:prSet presAssocID="{029BA7DF-DEFF-45AE-8BB2-24DAB21E32A4}" presName="hierChild5" presStyleCnt="0"/>
      <dgm:spPr/>
    </dgm:pt>
    <dgm:pt modelId="{F555D348-1A64-46FD-8CE1-36EBC120094E}" type="pres">
      <dgm:prSet presAssocID="{FD16FAAD-D1F4-4B7C-8D96-1EF586D1C352}" presName="hierChild3" presStyleCnt="0"/>
      <dgm:spPr/>
    </dgm:pt>
  </dgm:ptLst>
  <dgm:cxnLst>
    <dgm:cxn modelId="{0848F475-36AA-4A42-92F6-261CE8569B16}" type="presOf" srcId="{40D6E5EE-2499-4339-B959-E2000DAE8CCB}" destId="{81FAFC8F-F5E0-4433-A9AA-BE4B4B064A7A}" srcOrd="1" destOrd="0" presId="urn:microsoft.com/office/officeart/2005/8/layout/orgChart1"/>
    <dgm:cxn modelId="{71DD5D92-CAB6-4028-845F-0AC78C020A75}" type="presOf" srcId="{FD16FAAD-D1F4-4B7C-8D96-1EF586D1C352}" destId="{CCEF2F3F-367B-474E-8416-217115C879FF}" srcOrd="0" destOrd="0" presId="urn:microsoft.com/office/officeart/2005/8/layout/orgChart1"/>
    <dgm:cxn modelId="{66D0A16E-2028-4567-A73B-2034F3889161}" srcId="{029BA7DF-DEFF-45AE-8BB2-24DAB21E32A4}" destId="{2D9DC3F5-6A0A-4590-8390-02893472648B}" srcOrd="0" destOrd="0" parTransId="{440F32F3-5E9F-461F-96BF-90AD86EB2AB1}" sibTransId="{43553C25-260F-42C7-A407-7D9DBCA7B420}"/>
    <dgm:cxn modelId="{E280F154-2EEA-4476-A4CC-3F69E401F39C}" type="presOf" srcId="{9B2791B3-26B6-49EF-A94D-ECC76C6A4629}" destId="{5BF010A9-3A9D-4D95-BDA4-6151CC1EFC16}" srcOrd="0" destOrd="0" presId="urn:microsoft.com/office/officeart/2005/8/layout/orgChart1"/>
    <dgm:cxn modelId="{8B0B1C9F-13E9-49AC-A8CF-0E1C9D7D4E6B}" type="presOf" srcId="{FD16FAAD-D1F4-4B7C-8D96-1EF586D1C352}" destId="{1FCAD537-DFEE-4C32-96CF-E81941D8B3D5}" srcOrd="1" destOrd="0" presId="urn:microsoft.com/office/officeart/2005/8/layout/orgChart1"/>
    <dgm:cxn modelId="{046D9E7B-2866-4803-B134-14B85543EF53}" srcId="{2D9DC3F5-6A0A-4590-8390-02893472648B}" destId="{40D6E5EE-2499-4339-B959-E2000DAE8CCB}" srcOrd="0" destOrd="0" parTransId="{58E5BC26-80CF-45F7-913C-4EB84B0A1BD2}" sibTransId="{07927C83-57E6-4A0B-A12D-8D67734480F7}"/>
    <dgm:cxn modelId="{92274BDE-756D-4F25-BAAB-DF8448C67CA3}" type="presOf" srcId="{58E5BC26-80CF-45F7-913C-4EB84B0A1BD2}" destId="{06196813-6CEB-4145-8CBA-B8E4A8AEC6ED}" srcOrd="0" destOrd="0" presId="urn:microsoft.com/office/officeart/2005/8/layout/orgChart1"/>
    <dgm:cxn modelId="{5D131978-52FA-48D5-8DB9-089B592DD326}" srcId="{D9F0E52E-5F93-4E72-B694-80F8632DDC9E}" destId="{FD16FAAD-D1F4-4B7C-8D96-1EF586D1C352}" srcOrd="0" destOrd="0" parTransId="{F8C7C0D5-3893-4796-9D5B-B7F332686E4D}" sibTransId="{DAE38A6D-884C-4C07-A801-2178ECD4CCD1}"/>
    <dgm:cxn modelId="{E88FC10C-9B8C-454E-8AA0-75BE79EB5747}" type="presOf" srcId="{2D9DC3F5-6A0A-4590-8390-02893472648B}" destId="{CB3C05B0-ED24-41EC-B3B5-029478991C7D}" srcOrd="1" destOrd="0" presId="urn:microsoft.com/office/officeart/2005/8/layout/orgChart1"/>
    <dgm:cxn modelId="{0E14E9E5-7136-40AD-A098-4C93907127BB}" type="presOf" srcId="{029BA7DF-DEFF-45AE-8BB2-24DAB21E32A4}" destId="{B30310C8-1459-4EDA-84E2-303BFEF261CF}" srcOrd="1" destOrd="0" presId="urn:microsoft.com/office/officeart/2005/8/layout/orgChart1"/>
    <dgm:cxn modelId="{64BDCF2A-71E8-4C2F-9EE6-BEAAC0FAFA27}" type="presOf" srcId="{440F32F3-5E9F-461F-96BF-90AD86EB2AB1}" destId="{644FFE25-A7B5-4320-9E1F-B57B860C4354}" srcOrd="0" destOrd="0" presId="urn:microsoft.com/office/officeart/2005/8/layout/orgChart1"/>
    <dgm:cxn modelId="{B31632E5-4154-473D-8E77-6C6584AC5568}" type="presOf" srcId="{40D6E5EE-2499-4339-B959-E2000DAE8CCB}" destId="{D96C20E2-824D-41A0-BAE0-E66C2D928A75}" srcOrd="0" destOrd="0" presId="urn:microsoft.com/office/officeart/2005/8/layout/orgChart1"/>
    <dgm:cxn modelId="{E8AD2449-BE72-4BC1-92BE-75B3539456EF}" type="presOf" srcId="{029BA7DF-DEFF-45AE-8BB2-24DAB21E32A4}" destId="{1CC3E583-3D8B-41BB-9D13-721B35D73380}" srcOrd="0" destOrd="0" presId="urn:microsoft.com/office/officeart/2005/8/layout/orgChart1"/>
    <dgm:cxn modelId="{1A619FA0-45E9-4BFE-8A16-7A2547C88F4C}" type="presOf" srcId="{2D9DC3F5-6A0A-4590-8390-02893472648B}" destId="{982FC6CC-2F47-403C-84D4-43BD6B9FCBA9}" srcOrd="0" destOrd="0" presId="urn:microsoft.com/office/officeart/2005/8/layout/orgChart1"/>
    <dgm:cxn modelId="{5786BEDC-AA66-4C6A-9781-991D8A6AC5DB}" srcId="{FD16FAAD-D1F4-4B7C-8D96-1EF586D1C352}" destId="{029BA7DF-DEFF-45AE-8BB2-24DAB21E32A4}" srcOrd="0" destOrd="0" parTransId="{9B2791B3-26B6-49EF-A94D-ECC76C6A4629}" sibTransId="{F34B18AD-4D38-4418-BE66-35FB424F77D4}"/>
    <dgm:cxn modelId="{C00EE276-1CC1-4817-80A1-13E1C8A40AA9}" type="presOf" srcId="{D9F0E52E-5F93-4E72-B694-80F8632DDC9E}" destId="{869479FA-41EF-4312-98A9-2AD3958C8663}" srcOrd="0" destOrd="0" presId="urn:microsoft.com/office/officeart/2005/8/layout/orgChart1"/>
    <dgm:cxn modelId="{419CD3FB-15B0-4868-A26B-9228BE04E1A7}" type="presParOf" srcId="{869479FA-41EF-4312-98A9-2AD3958C8663}" destId="{743137E6-4D19-4DE2-AF9E-BC2DDDDBAA51}" srcOrd="0" destOrd="0" presId="urn:microsoft.com/office/officeart/2005/8/layout/orgChart1"/>
    <dgm:cxn modelId="{C6CD73B4-7EC0-4FDC-B193-B6121903A626}" type="presParOf" srcId="{743137E6-4D19-4DE2-AF9E-BC2DDDDBAA51}" destId="{1CC6D7F7-2F1E-4096-8750-938AFADCB71F}" srcOrd="0" destOrd="0" presId="urn:microsoft.com/office/officeart/2005/8/layout/orgChart1"/>
    <dgm:cxn modelId="{A6B99635-8A1E-47C1-BDE3-37137303903B}" type="presParOf" srcId="{1CC6D7F7-2F1E-4096-8750-938AFADCB71F}" destId="{CCEF2F3F-367B-474E-8416-217115C879FF}" srcOrd="0" destOrd="0" presId="urn:microsoft.com/office/officeart/2005/8/layout/orgChart1"/>
    <dgm:cxn modelId="{AE7E5279-2B82-41E6-A536-D034BC21B443}" type="presParOf" srcId="{1CC6D7F7-2F1E-4096-8750-938AFADCB71F}" destId="{1FCAD537-DFEE-4C32-96CF-E81941D8B3D5}" srcOrd="1" destOrd="0" presId="urn:microsoft.com/office/officeart/2005/8/layout/orgChart1"/>
    <dgm:cxn modelId="{5B37686C-FE0E-44F4-B528-38BFE3FF7362}" type="presParOf" srcId="{743137E6-4D19-4DE2-AF9E-BC2DDDDBAA51}" destId="{9F9F8B50-7357-4777-8CCB-47AED4A232DB}" srcOrd="1" destOrd="0" presId="urn:microsoft.com/office/officeart/2005/8/layout/orgChart1"/>
    <dgm:cxn modelId="{F3DC2FBD-4BD7-47C6-962B-BDD8A37F8445}" type="presParOf" srcId="{9F9F8B50-7357-4777-8CCB-47AED4A232DB}" destId="{5BF010A9-3A9D-4D95-BDA4-6151CC1EFC16}" srcOrd="0" destOrd="0" presId="urn:microsoft.com/office/officeart/2005/8/layout/orgChart1"/>
    <dgm:cxn modelId="{C79C1673-884B-4A68-8A7C-20D12C089041}" type="presParOf" srcId="{9F9F8B50-7357-4777-8CCB-47AED4A232DB}" destId="{43995906-CD11-4873-95F3-A4035F927943}" srcOrd="1" destOrd="0" presId="urn:microsoft.com/office/officeart/2005/8/layout/orgChart1"/>
    <dgm:cxn modelId="{3159CC18-D0A1-4DB6-ADEF-4C398AE68503}" type="presParOf" srcId="{43995906-CD11-4873-95F3-A4035F927943}" destId="{B02CD97D-E98F-4237-95DD-DA028EB9A2DD}" srcOrd="0" destOrd="0" presId="urn:microsoft.com/office/officeart/2005/8/layout/orgChart1"/>
    <dgm:cxn modelId="{6EBBF4F1-BFD9-4F98-A3A9-F4887CEC76BC}" type="presParOf" srcId="{B02CD97D-E98F-4237-95DD-DA028EB9A2DD}" destId="{1CC3E583-3D8B-41BB-9D13-721B35D73380}" srcOrd="0" destOrd="0" presId="urn:microsoft.com/office/officeart/2005/8/layout/orgChart1"/>
    <dgm:cxn modelId="{2A7002FF-5371-4BFF-9158-6BCAA17C30FF}" type="presParOf" srcId="{B02CD97D-E98F-4237-95DD-DA028EB9A2DD}" destId="{B30310C8-1459-4EDA-84E2-303BFEF261CF}" srcOrd="1" destOrd="0" presId="urn:microsoft.com/office/officeart/2005/8/layout/orgChart1"/>
    <dgm:cxn modelId="{3A0B3619-E133-449A-B615-95544B1998FB}" type="presParOf" srcId="{43995906-CD11-4873-95F3-A4035F927943}" destId="{26167B9A-FEEA-4414-AB51-775F2A0E8C1E}" srcOrd="1" destOrd="0" presId="urn:microsoft.com/office/officeart/2005/8/layout/orgChart1"/>
    <dgm:cxn modelId="{3364AFB4-8051-4007-9E31-E52EEF15F746}" type="presParOf" srcId="{26167B9A-FEEA-4414-AB51-775F2A0E8C1E}" destId="{644FFE25-A7B5-4320-9E1F-B57B860C4354}" srcOrd="0" destOrd="0" presId="urn:microsoft.com/office/officeart/2005/8/layout/orgChart1"/>
    <dgm:cxn modelId="{22037202-63F4-4B12-899B-AE0B94D3C549}" type="presParOf" srcId="{26167B9A-FEEA-4414-AB51-775F2A0E8C1E}" destId="{AF478790-9CD8-496F-906C-DF65F1494158}" srcOrd="1" destOrd="0" presId="urn:microsoft.com/office/officeart/2005/8/layout/orgChart1"/>
    <dgm:cxn modelId="{CBA729E4-6322-438D-85BA-E30076E26599}" type="presParOf" srcId="{AF478790-9CD8-496F-906C-DF65F1494158}" destId="{7C402AB0-E08F-4EC6-810C-41A9B94C79A5}" srcOrd="0" destOrd="0" presId="urn:microsoft.com/office/officeart/2005/8/layout/orgChart1"/>
    <dgm:cxn modelId="{7B3A1329-659D-42F3-8471-CCC53EA1A559}" type="presParOf" srcId="{7C402AB0-E08F-4EC6-810C-41A9B94C79A5}" destId="{982FC6CC-2F47-403C-84D4-43BD6B9FCBA9}" srcOrd="0" destOrd="0" presId="urn:microsoft.com/office/officeart/2005/8/layout/orgChart1"/>
    <dgm:cxn modelId="{93BD8360-1CB4-481D-AD05-E4E874E1CA29}" type="presParOf" srcId="{7C402AB0-E08F-4EC6-810C-41A9B94C79A5}" destId="{CB3C05B0-ED24-41EC-B3B5-029478991C7D}" srcOrd="1" destOrd="0" presId="urn:microsoft.com/office/officeart/2005/8/layout/orgChart1"/>
    <dgm:cxn modelId="{C0C26742-1684-4BF5-9F4A-222E5C42B061}" type="presParOf" srcId="{AF478790-9CD8-496F-906C-DF65F1494158}" destId="{78DBB665-D834-43A4-859B-014337C43BEF}" srcOrd="1" destOrd="0" presId="urn:microsoft.com/office/officeart/2005/8/layout/orgChart1"/>
    <dgm:cxn modelId="{158F37B9-3157-4124-A803-087E15A2E3B6}" type="presParOf" srcId="{78DBB665-D834-43A4-859B-014337C43BEF}" destId="{06196813-6CEB-4145-8CBA-B8E4A8AEC6ED}" srcOrd="0" destOrd="0" presId="urn:microsoft.com/office/officeart/2005/8/layout/orgChart1"/>
    <dgm:cxn modelId="{8DAEC583-8739-4687-9D00-0A99E7701344}" type="presParOf" srcId="{78DBB665-D834-43A4-859B-014337C43BEF}" destId="{44E010BD-E919-43C4-8605-721AC06647D6}" srcOrd="1" destOrd="0" presId="urn:microsoft.com/office/officeart/2005/8/layout/orgChart1"/>
    <dgm:cxn modelId="{57E60848-E668-47AA-ADC4-1B9941A585FE}" type="presParOf" srcId="{44E010BD-E919-43C4-8605-721AC06647D6}" destId="{150BAA9D-7606-4F41-A1D0-0804802A1FAF}" srcOrd="0" destOrd="0" presId="urn:microsoft.com/office/officeart/2005/8/layout/orgChart1"/>
    <dgm:cxn modelId="{E8BD0531-238A-4E4F-96E2-245AFB7095F8}" type="presParOf" srcId="{150BAA9D-7606-4F41-A1D0-0804802A1FAF}" destId="{D96C20E2-824D-41A0-BAE0-E66C2D928A75}" srcOrd="0" destOrd="0" presId="urn:microsoft.com/office/officeart/2005/8/layout/orgChart1"/>
    <dgm:cxn modelId="{9118DEC4-F5BF-46DB-9821-DD318B2B7460}" type="presParOf" srcId="{150BAA9D-7606-4F41-A1D0-0804802A1FAF}" destId="{81FAFC8F-F5E0-4433-A9AA-BE4B4B064A7A}" srcOrd="1" destOrd="0" presId="urn:microsoft.com/office/officeart/2005/8/layout/orgChart1"/>
    <dgm:cxn modelId="{DB6B302B-4BDB-41CE-B81D-BD3689C9570F}" type="presParOf" srcId="{44E010BD-E919-43C4-8605-721AC06647D6}" destId="{122E6FE7-7CFC-47D5-92FD-F464FF0C0ED3}" srcOrd="1" destOrd="0" presId="urn:microsoft.com/office/officeart/2005/8/layout/orgChart1"/>
    <dgm:cxn modelId="{FA50B348-DCBC-4F2D-8D27-62435044FC2C}" type="presParOf" srcId="{44E010BD-E919-43C4-8605-721AC06647D6}" destId="{B08F2F56-ED03-49BE-AED3-097675D941EE}" srcOrd="2" destOrd="0" presId="urn:microsoft.com/office/officeart/2005/8/layout/orgChart1"/>
    <dgm:cxn modelId="{67F75940-65C4-4AB8-9F52-E265C7BB645F}" type="presParOf" srcId="{AF478790-9CD8-496F-906C-DF65F1494158}" destId="{9D4DA9A7-4366-4247-8AB2-0C82AC52B00C}" srcOrd="2" destOrd="0" presId="urn:microsoft.com/office/officeart/2005/8/layout/orgChart1"/>
    <dgm:cxn modelId="{DEF08975-03D2-4179-B8E7-AEF71A47AFD1}" type="presParOf" srcId="{43995906-CD11-4873-95F3-A4035F927943}" destId="{5C46EF4C-6BA3-447D-B057-B2683BA83ECA}" srcOrd="2" destOrd="0" presId="urn:microsoft.com/office/officeart/2005/8/layout/orgChart1"/>
    <dgm:cxn modelId="{E8CE8736-174A-476D-9428-2F9701D33E5F}" type="presParOf" srcId="{743137E6-4D19-4DE2-AF9E-BC2DDDDBAA51}" destId="{F555D348-1A64-46FD-8CE1-36EBC12009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C8FD53-EF11-4D3A-909C-72C3D4F702C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D5C4B78-7546-47B7-8B9C-DADD24B0C58B}">
      <dgm:prSet phldrT="[Texto]" custT="1"/>
      <dgm:spPr/>
      <dgm:t>
        <a:bodyPr/>
        <a:lstStyle/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Área de Atención Ciudadana</a:t>
          </a:r>
          <a:endParaRPr lang="es-ES" sz="1200" dirty="0"/>
        </a:p>
      </dgm:t>
    </dgm:pt>
    <dgm:pt modelId="{C6845A1D-BBB0-4015-A9D5-D67FE13E6458}" type="parTrans" cxnId="{0A98567A-5FEF-40F6-8196-84C25F8E3490}">
      <dgm:prSet/>
      <dgm:spPr/>
      <dgm:t>
        <a:bodyPr/>
        <a:lstStyle/>
        <a:p>
          <a:endParaRPr lang="es-ES" sz="1200"/>
        </a:p>
      </dgm:t>
    </dgm:pt>
    <dgm:pt modelId="{3C5EE316-901C-450C-8E1F-3BA0DD8D9256}" type="sibTrans" cxnId="{0A98567A-5FEF-40F6-8196-84C25F8E3490}">
      <dgm:prSet/>
      <dgm:spPr/>
      <dgm:t>
        <a:bodyPr/>
        <a:lstStyle/>
        <a:p>
          <a:endParaRPr lang="es-ES" sz="1200"/>
        </a:p>
      </dgm:t>
    </dgm:pt>
    <dgm:pt modelId="{48B32FBF-E8D5-4204-A236-B7719B96250F}">
      <dgm:prSet phldrT="[Texto]"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Jefe(a) de Análisis y Seguimiento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110375</a:t>
          </a:r>
          <a:endParaRPr lang="es-ES" sz="1200" dirty="0"/>
        </a:p>
      </dgm:t>
    </dgm:pt>
    <dgm:pt modelId="{92EA9E97-C8D3-4128-ABAC-6AD3B5AB923A}" type="parTrans" cxnId="{8427221E-6084-4CA7-8FBA-3F0FA09D0E14}">
      <dgm:prSet/>
      <dgm:spPr/>
      <dgm:t>
        <a:bodyPr/>
        <a:lstStyle/>
        <a:p>
          <a:endParaRPr lang="es-ES" sz="1200"/>
        </a:p>
      </dgm:t>
    </dgm:pt>
    <dgm:pt modelId="{6F09614A-A7DE-47FE-8A1F-3B4B23BA7D90}" type="sibTrans" cxnId="{8427221E-6084-4CA7-8FBA-3F0FA09D0E14}">
      <dgm:prSet/>
      <dgm:spPr/>
      <dgm:t>
        <a:bodyPr/>
        <a:lstStyle/>
        <a:p>
          <a:endParaRPr lang="es-ES" sz="1200"/>
        </a:p>
      </dgm:t>
    </dgm:pt>
    <dgm:pt modelId="{66A07998-2AC7-4010-B711-63CCCBB882B9}">
      <dgm:prSet custT="1"/>
      <dgm:spPr/>
      <dgm:t>
        <a:bodyPr/>
        <a:lstStyle/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Auxiliar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64650</a:t>
          </a:r>
          <a:endParaRPr lang="es-ES" sz="1200" dirty="0"/>
        </a:p>
      </dgm:t>
    </dgm:pt>
    <dgm:pt modelId="{00A563C5-1683-4A0F-941E-646A9DF24B22}" type="parTrans" cxnId="{445E320B-4C1F-48CC-91A2-797BE2F4D825}">
      <dgm:prSet/>
      <dgm:spPr/>
      <dgm:t>
        <a:bodyPr/>
        <a:lstStyle/>
        <a:p>
          <a:endParaRPr lang="es-ES" sz="1200"/>
        </a:p>
      </dgm:t>
    </dgm:pt>
    <dgm:pt modelId="{27EE8FAE-A762-4F86-90E5-1E3EBA5EFB39}" type="sibTrans" cxnId="{445E320B-4C1F-48CC-91A2-797BE2F4D825}">
      <dgm:prSet/>
      <dgm:spPr/>
      <dgm:t>
        <a:bodyPr/>
        <a:lstStyle/>
        <a:p>
          <a:endParaRPr lang="es-ES" sz="1200"/>
        </a:p>
      </dgm:t>
    </dgm:pt>
    <dgm:pt modelId="{E4DC0DC6-B801-4C68-BDFD-BA8FC133AAFB}">
      <dgm:prSet custT="1"/>
      <dgm:spPr/>
      <dgm:t>
        <a:bodyPr/>
        <a:lstStyle/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Operadores(as) Conmutador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23782 / 23165 / 14829 / 15523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15552 / 21709 / 75521 / 74616 </a:t>
          </a:r>
        </a:p>
        <a:p>
          <a:r>
            <a:rPr kumimoji="1" lang="es-ES" altLang="es-MX" sz="1200" dirty="0" smtClean="0">
              <a:solidFill>
                <a:srgbClr val="000000"/>
              </a:solidFill>
              <a:latin typeface="+mn-lt"/>
            </a:rPr>
            <a:t>81367 / 81116 / 111423 / 21514</a:t>
          </a:r>
          <a:endParaRPr lang="es-ES" sz="1200" dirty="0"/>
        </a:p>
      </dgm:t>
    </dgm:pt>
    <dgm:pt modelId="{5DB4CBD1-8869-40E1-A983-C5017B9EA58A}" type="parTrans" cxnId="{3A1AAA5E-D3EB-4CCE-9762-2BF68BD110F4}">
      <dgm:prSet/>
      <dgm:spPr/>
      <dgm:t>
        <a:bodyPr/>
        <a:lstStyle/>
        <a:p>
          <a:endParaRPr lang="es-ES" sz="1200"/>
        </a:p>
      </dgm:t>
    </dgm:pt>
    <dgm:pt modelId="{DF87133F-C477-4E2B-A6D3-EB72CCE17F5E}" type="sibTrans" cxnId="{3A1AAA5E-D3EB-4CCE-9762-2BF68BD110F4}">
      <dgm:prSet/>
      <dgm:spPr/>
      <dgm:t>
        <a:bodyPr/>
        <a:lstStyle/>
        <a:p>
          <a:endParaRPr lang="es-ES" sz="1200"/>
        </a:p>
      </dgm:t>
    </dgm:pt>
    <dgm:pt modelId="{0BA5038A-C34E-4838-A417-A1DE7C4A69BD}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Operadores(as) Radio Central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17173 / 21470 / 73830 / 76260</a:t>
          </a:r>
          <a:endParaRPr lang="es-ES" sz="1200" dirty="0"/>
        </a:p>
      </dgm:t>
    </dgm:pt>
    <dgm:pt modelId="{BBAC14A1-7729-497A-A80B-B2EA76A83D4A}" type="parTrans" cxnId="{6EB18071-68BA-4D71-AB7D-041DE5E4F6D6}">
      <dgm:prSet/>
      <dgm:spPr/>
      <dgm:t>
        <a:bodyPr/>
        <a:lstStyle/>
        <a:p>
          <a:endParaRPr lang="es-ES" sz="1200"/>
        </a:p>
      </dgm:t>
    </dgm:pt>
    <dgm:pt modelId="{2518F2F9-B3E1-469B-A75B-8C861CB43F81}" type="sibTrans" cxnId="{6EB18071-68BA-4D71-AB7D-041DE5E4F6D6}">
      <dgm:prSet/>
      <dgm:spPr/>
      <dgm:t>
        <a:bodyPr/>
        <a:lstStyle/>
        <a:p>
          <a:endParaRPr lang="es-ES" sz="1200"/>
        </a:p>
      </dgm:t>
    </dgm:pt>
    <dgm:pt modelId="{A33E2266-8F1D-4C1A-B0D4-0DC195923C1A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Secretaria(o)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71469</a:t>
          </a:r>
          <a:endParaRPr lang="es-ES" sz="1200" dirty="0"/>
        </a:p>
      </dgm:t>
    </dgm:pt>
    <dgm:pt modelId="{AD45A273-704A-4A68-91C9-FE799103BE49}" type="parTrans" cxnId="{5828B7AF-5D75-4E82-9BC0-5C7184FA5B13}">
      <dgm:prSet/>
      <dgm:spPr/>
      <dgm:t>
        <a:bodyPr/>
        <a:lstStyle/>
        <a:p>
          <a:endParaRPr lang="es-ES" sz="1200"/>
        </a:p>
      </dgm:t>
    </dgm:pt>
    <dgm:pt modelId="{827E3E33-5719-4B4F-A40E-C951B1DAE4F8}" type="sibTrans" cxnId="{5828B7AF-5D75-4E82-9BC0-5C7184FA5B13}">
      <dgm:prSet/>
      <dgm:spPr/>
      <dgm:t>
        <a:bodyPr/>
        <a:lstStyle/>
        <a:p>
          <a:endParaRPr lang="es-ES" sz="1200"/>
        </a:p>
      </dgm:t>
    </dgm:pt>
    <dgm:pt modelId="{8FA050F9-980F-44A0-A77B-D0025986452E}" type="asst">
      <dgm:prSet custT="1"/>
      <dgm:spPr/>
      <dgm:t>
        <a:bodyPr/>
        <a:lstStyle/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Auxiliar Administrativo(a)</a:t>
          </a:r>
        </a:p>
        <a:p>
          <a:r>
            <a:rPr kumimoji="1" lang="es-MX" altLang="es-MX" sz="1200" dirty="0" smtClean="0">
              <a:solidFill>
                <a:srgbClr val="000000"/>
              </a:solidFill>
              <a:latin typeface="+mn-lt"/>
            </a:rPr>
            <a:t>44051</a:t>
          </a:r>
          <a:endParaRPr lang="es-ES" sz="1200" dirty="0"/>
        </a:p>
      </dgm:t>
    </dgm:pt>
    <dgm:pt modelId="{8AE3BFE4-440C-4063-A801-C29442B91545}" type="parTrans" cxnId="{AA982B09-A082-45BA-BC71-BDE1EFDCD767}">
      <dgm:prSet/>
      <dgm:spPr/>
      <dgm:t>
        <a:bodyPr/>
        <a:lstStyle/>
        <a:p>
          <a:endParaRPr lang="es-ES" sz="1200"/>
        </a:p>
      </dgm:t>
    </dgm:pt>
    <dgm:pt modelId="{91A51AE6-4F82-43DF-B08E-560127C65901}" type="sibTrans" cxnId="{AA982B09-A082-45BA-BC71-BDE1EFDCD767}">
      <dgm:prSet/>
      <dgm:spPr/>
      <dgm:t>
        <a:bodyPr/>
        <a:lstStyle/>
        <a:p>
          <a:endParaRPr lang="es-ES" sz="1200"/>
        </a:p>
      </dgm:t>
    </dgm:pt>
    <dgm:pt modelId="{2C65E1A6-A8DD-49FC-A4CE-E70746802DC3}" type="pres">
      <dgm:prSet presAssocID="{A4C8FD53-EF11-4D3A-909C-72C3D4F702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0B9B40F-1D7C-4A02-A5D5-842200C594C9}" type="pres">
      <dgm:prSet presAssocID="{8D5C4B78-7546-47B7-8B9C-DADD24B0C58B}" presName="hierRoot1" presStyleCnt="0">
        <dgm:presLayoutVars>
          <dgm:hierBranch val="init"/>
        </dgm:presLayoutVars>
      </dgm:prSet>
      <dgm:spPr/>
    </dgm:pt>
    <dgm:pt modelId="{67CC138C-7EB1-4911-BACF-C12997973F8E}" type="pres">
      <dgm:prSet presAssocID="{8D5C4B78-7546-47B7-8B9C-DADD24B0C58B}" presName="rootComposite1" presStyleCnt="0"/>
      <dgm:spPr/>
    </dgm:pt>
    <dgm:pt modelId="{CCD700A7-2336-49B0-B440-15B40C65D89E}" type="pres">
      <dgm:prSet presAssocID="{8D5C4B78-7546-47B7-8B9C-DADD24B0C58B}" presName="rootText1" presStyleLbl="node0" presStyleIdx="0" presStyleCnt="1" custScaleX="107095" custScaleY="53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847692-A872-4B05-81B5-2958D28E4D6A}" type="pres">
      <dgm:prSet presAssocID="{8D5C4B78-7546-47B7-8B9C-DADD24B0C58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2485AF2-53A6-48E4-802C-6E7045AE2AA0}" type="pres">
      <dgm:prSet presAssocID="{8D5C4B78-7546-47B7-8B9C-DADD24B0C58B}" presName="hierChild2" presStyleCnt="0"/>
      <dgm:spPr/>
    </dgm:pt>
    <dgm:pt modelId="{CA9DD6A4-1427-43A3-AEF3-DFF69A03DFD2}" type="pres">
      <dgm:prSet presAssocID="{92EA9E97-C8D3-4128-ABAC-6AD3B5AB92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B4D5BAD-4CA9-40FC-879C-27C7A2F69B0C}" type="pres">
      <dgm:prSet presAssocID="{48B32FBF-E8D5-4204-A236-B7719B96250F}" presName="hierRoot2" presStyleCnt="0">
        <dgm:presLayoutVars>
          <dgm:hierBranch/>
        </dgm:presLayoutVars>
      </dgm:prSet>
      <dgm:spPr/>
    </dgm:pt>
    <dgm:pt modelId="{30A63F5A-6E13-4ED3-A66A-52FCC8907067}" type="pres">
      <dgm:prSet presAssocID="{48B32FBF-E8D5-4204-A236-B7719B96250F}" presName="rootComposite" presStyleCnt="0"/>
      <dgm:spPr/>
    </dgm:pt>
    <dgm:pt modelId="{A9BA927C-CFE4-4163-A2D9-46EB30CDFE61}" type="pres">
      <dgm:prSet presAssocID="{48B32FBF-E8D5-4204-A236-B7719B96250F}" presName="rootText" presStyleLbl="node2" presStyleIdx="0" presStyleCnt="1" custScaleX="107095" custScaleY="7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140E0-E46C-421C-A2B6-F1319485CE70}" type="pres">
      <dgm:prSet presAssocID="{48B32FBF-E8D5-4204-A236-B7719B96250F}" presName="rootConnector" presStyleLbl="node2" presStyleIdx="0" presStyleCnt="1"/>
      <dgm:spPr/>
      <dgm:t>
        <a:bodyPr/>
        <a:lstStyle/>
        <a:p>
          <a:endParaRPr lang="es-ES"/>
        </a:p>
      </dgm:t>
    </dgm:pt>
    <dgm:pt modelId="{FE65A973-2671-43C5-BD01-C1B096663772}" type="pres">
      <dgm:prSet presAssocID="{48B32FBF-E8D5-4204-A236-B7719B96250F}" presName="hierChild4" presStyleCnt="0"/>
      <dgm:spPr/>
    </dgm:pt>
    <dgm:pt modelId="{D08F04AD-96CD-4E3A-A6A9-DDF10BFED278}" type="pres">
      <dgm:prSet presAssocID="{00A563C5-1683-4A0F-941E-646A9DF24B22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DC7E779-F989-44D3-B1AF-9AC5BD9F49BC}" type="pres">
      <dgm:prSet presAssocID="{66A07998-2AC7-4010-B711-63CCCBB882B9}" presName="hierRoot2" presStyleCnt="0">
        <dgm:presLayoutVars>
          <dgm:hierBranch val="init"/>
        </dgm:presLayoutVars>
      </dgm:prSet>
      <dgm:spPr/>
    </dgm:pt>
    <dgm:pt modelId="{A7E98E19-2BF2-4345-861D-5229434E5D3D}" type="pres">
      <dgm:prSet presAssocID="{66A07998-2AC7-4010-B711-63CCCBB882B9}" presName="rootComposite" presStyleCnt="0"/>
      <dgm:spPr/>
    </dgm:pt>
    <dgm:pt modelId="{9D0AA899-D17B-4F00-B704-C62ECF1CF4BC}" type="pres">
      <dgm:prSet presAssocID="{66A07998-2AC7-4010-B711-63CCCBB882B9}" presName="rootText" presStyleLbl="node3" presStyleIdx="0" presStyleCnt="3" custScaleX="107095" custScaleY="7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649D2-65F0-44F8-B2D2-F5708696463E}" type="pres">
      <dgm:prSet presAssocID="{66A07998-2AC7-4010-B711-63CCCBB882B9}" presName="rootConnector" presStyleLbl="node3" presStyleIdx="0" presStyleCnt="3"/>
      <dgm:spPr/>
      <dgm:t>
        <a:bodyPr/>
        <a:lstStyle/>
        <a:p>
          <a:endParaRPr lang="es-ES"/>
        </a:p>
      </dgm:t>
    </dgm:pt>
    <dgm:pt modelId="{E39FA4C1-7384-49AA-A434-EE79C9C5034F}" type="pres">
      <dgm:prSet presAssocID="{66A07998-2AC7-4010-B711-63CCCBB882B9}" presName="hierChild4" presStyleCnt="0"/>
      <dgm:spPr/>
    </dgm:pt>
    <dgm:pt modelId="{C42C3359-65A2-4967-B383-7BF98C08C381}" type="pres">
      <dgm:prSet presAssocID="{66A07998-2AC7-4010-B711-63CCCBB882B9}" presName="hierChild5" presStyleCnt="0"/>
      <dgm:spPr/>
    </dgm:pt>
    <dgm:pt modelId="{9ED0B3C2-EBC0-4A4A-96E0-25DAF984926C}" type="pres">
      <dgm:prSet presAssocID="{5DB4CBD1-8869-40E1-A983-C5017B9EA58A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64FF006-CB73-4191-8D37-4B7A95897482}" type="pres">
      <dgm:prSet presAssocID="{E4DC0DC6-B801-4C68-BDFD-BA8FC133AAFB}" presName="hierRoot2" presStyleCnt="0">
        <dgm:presLayoutVars>
          <dgm:hierBranch val="init"/>
        </dgm:presLayoutVars>
      </dgm:prSet>
      <dgm:spPr/>
    </dgm:pt>
    <dgm:pt modelId="{7D25B9EC-FA56-41C8-BA97-263B12244A70}" type="pres">
      <dgm:prSet presAssocID="{E4DC0DC6-B801-4C68-BDFD-BA8FC133AAFB}" presName="rootComposite" presStyleCnt="0"/>
      <dgm:spPr/>
    </dgm:pt>
    <dgm:pt modelId="{0A690174-3266-483C-9A57-CC2E7285B683}" type="pres">
      <dgm:prSet presAssocID="{E4DC0DC6-B801-4C68-BDFD-BA8FC133AAFB}" presName="rootText" presStyleLbl="node3" presStyleIdx="1" presStyleCnt="3" custScaleX="107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A7DC6-37AA-4A5A-AE6B-418FE8CDC33B}" type="pres">
      <dgm:prSet presAssocID="{E4DC0DC6-B801-4C68-BDFD-BA8FC133AAFB}" presName="rootConnector" presStyleLbl="node3" presStyleIdx="1" presStyleCnt="3"/>
      <dgm:spPr/>
      <dgm:t>
        <a:bodyPr/>
        <a:lstStyle/>
        <a:p>
          <a:endParaRPr lang="es-ES"/>
        </a:p>
      </dgm:t>
    </dgm:pt>
    <dgm:pt modelId="{CBBD6779-E860-48B5-A8EE-3B78D217AFB6}" type="pres">
      <dgm:prSet presAssocID="{E4DC0DC6-B801-4C68-BDFD-BA8FC133AAFB}" presName="hierChild4" presStyleCnt="0"/>
      <dgm:spPr/>
    </dgm:pt>
    <dgm:pt modelId="{1CB9F874-7062-4481-B5A3-389B7984E460}" type="pres">
      <dgm:prSet presAssocID="{E4DC0DC6-B801-4C68-BDFD-BA8FC133AAFB}" presName="hierChild5" presStyleCnt="0"/>
      <dgm:spPr/>
    </dgm:pt>
    <dgm:pt modelId="{44784218-ACA7-465E-9E54-1BFA64DC7BAB}" type="pres">
      <dgm:prSet presAssocID="{BBAC14A1-7729-497A-A80B-B2EA76A83D4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13E541CC-C950-44CB-BFD9-3B681344586B}" type="pres">
      <dgm:prSet presAssocID="{0BA5038A-C34E-4838-A417-A1DE7C4A69BD}" presName="hierRoot2" presStyleCnt="0">
        <dgm:presLayoutVars>
          <dgm:hierBranch val="init"/>
        </dgm:presLayoutVars>
      </dgm:prSet>
      <dgm:spPr/>
    </dgm:pt>
    <dgm:pt modelId="{15E07FCC-0E25-4A44-95AD-3A29CFD04E90}" type="pres">
      <dgm:prSet presAssocID="{0BA5038A-C34E-4838-A417-A1DE7C4A69BD}" presName="rootComposite" presStyleCnt="0"/>
      <dgm:spPr/>
    </dgm:pt>
    <dgm:pt modelId="{4D95563C-8C9B-4AB7-A9D2-C4F59F1F76BC}" type="pres">
      <dgm:prSet presAssocID="{0BA5038A-C34E-4838-A417-A1DE7C4A69BD}" presName="rootText" presStyleLbl="node3" presStyleIdx="2" presStyleCnt="3" custScaleX="107095" custScaleY="7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EBE8B-40B8-45DB-B4C9-FA85228ED6A0}" type="pres">
      <dgm:prSet presAssocID="{0BA5038A-C34E-4838-A417-A1DE7C4A69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1DD91F3F-4D02-47D3-86D4-86E7F6A5E409}" type="pres">
      <dgm:prSet presAssocID="{0BA5038A-C34E-4838-A417-A1DE7C4A69BD}" presName="hierChild4" presStyleCnt="0"/>
      <dgm:spPr/>
    </dgm:pt>
    <dgm:pt modelId="{A329F532-2967-470D-8DA3-ED5559120882}" type="pres">
      <dgm:prSet presAssocID="{0BA5038A-C34E-4838-A417-A1DE7C4A69BD}" presName="hierChild5" presStyleCnt="0"/>
      <dgm:spPr/>
    </dgm:pt>
    <dgm:pt modelId="{B38A5E2C-F941-4258-9AE3-9B5C14C2BE31}" type="pres">
      <dgm:prSet presAssocID="{48B32FBF-E8D5-4204-A236-B7719B96250F}" presName="hierChild5" presStyleCnt="0"/>
      <dgm:spPr/>
    </dgm:pt>
    <dgm:pt modelId="{DBBC9740-38ED-4C34-8C78-C1DE72F4B742}" type="pres">
      <dgm:prSet presAssocID="{AD45A273-704A-4A68-91C9-FE799103BE49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A4E030B9-CB96-4FA7-B53E-7FF2D861A766}" type="pres">
      <dgm:prSet presAssocID="{A33E2266-8F1D-4C1A-B0D4-0DC195923C1A}" presName="hierRoot3" presStyleCnt="0">
        <dgm:presLayoutVars>
          <dgm:hierBranch val="init"/>
        </dgm:presLayoutVars>
      </dgm:prSet>
      <dgm:spPr/>
    </dgm:pt>
    <dgm:pt modelId="{2E8FA814-2302-4D5C-9C1F-FE9E5C86CF25}" type="pres">
      <dgm:prSet presAssocID="{A33E2266-8F1D-4C1A-B0D4-0DC195923C1A}" presName="rootComposite3" presStyleCnt="0"/>
      <dgm:spPr/>
    </dgm:pt>
    <dgm:pt modelId="{64C04107-BBDE-4808-8790-6A46C3EABC4A}" type="pres">
      <dgm:prSet presAssocID="{A33E2266-8F1D-4C1A-B0D4-0DC195923C1A}" presName="rootText3" presStyleLbl="asst2" presStyleIdx="0" presStyleCnt="2" custScaleX="107095" custScaleY="7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AC7867-2C7A-4CCB-ABCB-4BEF07DE7810}" type="pres">
      <dgm:prSet presAssocID="{A33E2266-8F1D-4C1A-B0D4-0DC195923C1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2E6A3E73-5898-4D89-9997-5C9E6BC552B2}" type="pres">
      <dgm:prSet presAssocID="{A33E2266-8F1D-4C1A-B0D4-0DC195923C1A}" presName="hierChild6" presStyleCnt="0"/>
      <dgm:spPr/>
    </dgm:pt>
    <dgm:pt modelId="{B3A27BDF-8E40-4CA8-87D4-17529E9CC659}" type="pres">
      <dgm:prSet presAssocID="{A33E2266-8F1D-4C1A-B0D4-0DC195923C1A}" presName="hierChild7" presStyleCnt="0"/>
      <dgm:spPr/>
    </dgm:pt>
    <dgm:pt modelId="{4DA96765-AA0D-47AA-8E25-09AE7521D0E7}" type="pres">
      <dgm:prSet presAssocID="{8AE3BFE4-440C-4063-A801-C29442B91545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B31DF29D-A878-4881-A6AF-F3A8F9796666}" type="pres">
      <dgm:prSet presAssocID="{8FA050F9-980F-44A0-A77B-D0025986452E}" presName="hierRoot3" presStyleCnt="0">
        <dgm:presLayoutVars>
          <dgm:hierBranch val="init"/>
        </dgm:presLayoutVars>
      </dgm:prSet>
      <dgm:spPr/>
    </dgm:pt>
    <dgm:pt modelId="{A2DA2FA6-6C2A-42BC-B3AC-C8031A54DD77}" type="pres">
      <dgm:prSet presAssocID="{8FA050F9-980F-44A0-A77B-D0025986452E}" presName="rootComposite3" presStyleCnt="0"/>
      <dgm:spPr/>
    </dgm:pt>
    <dgm:pt modelId="{624BF6E2-7D52-47E1-80EE-C2FCFBEAE859}" type="pres">
      <dgm:prSet presAssocID="{8FA050F9-980F-44A0-A77B-D0025986452E}" presName="rootText3" presStyleLbl="asst2" presStyleIdx="1" presStyleCnt="2" custScaleX="107095" custScaleY="7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4626C7-D5C6-493D-B200-63213481E068}" type="pres">
      <dgm:prSet presAssocID="{8FA050F9-980F-44A0-A77B-D0025986452E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E4738E1-E9FF-4663-8F2A-CC4A6F8C4CA5}" type="pres">
      <dgm:prSet presAssocID="{8FA050F9-980F-44A0-A77B-D0025986452E}" presName="hierChild6" presStyleCnt="0"/>
      <dgm:spPr/>
    </dgm:pt>
    <dgm:pt modelId="{BE29F68E-0600-4F62-8A00-F045A9B90004}" type="pres">
      <dgm:prSet presAssocID="{8FA050F9-980F-44A0-A77B-D0025986452E}" presName="hierChild7" presStyleCnt="0"/>
      <dgm:spPr/>
    </dgm:pt>
    <dgm:pt modelId="{4ED5D74F-784D-4A33-B1B8-AB4A97AD59C2}" type="pres">
      <dgm:prSet presAssocID="{8D5C4B78-7546-47B7-8B9C-DADD24B0C58B}" presName="hierChild3" presStyleCnt="0"/>
      <dgm:spPr/>
    </dgm:pt>
  </dgm:ptLst>
  <dgm:cxnLst>
    <dgm:cxn modelId="{10FD655B-3901-4426-8B08-F4429EE03038}" type="presOf" srcId="{8FA050F9-980F-44A0-A77B-D0025986452E}" destId="{624BF6E2-7D52-47E1-80EE-C2FCFBEAE859}" srcOrd="0" destOrd="0" presId="urn:microsoft.com/office/officeart/2005/8/layout/orgChart1"/>
    <dgm:cxn modelId="{938A6346-8605-491D-B164-FE5BC531B092}" type="presOf" srcId="{A33E2266-8F1D-4C1A-B0D4-0DC195923C1A}" destId="{7DAC7867-2C7A-4CCB-ABCB-4BEF07DE7810}" srcOrd="1" destOrd="0" presId="urn:microsoft.com/office/officeart/2005/8/layout/orgChart1"/>
    <dgm:cxn modelId="{A01E2A7E-21CB-4D90-B839-03C034E06B0E}" type="presOf" srcId="{A33E2266-8F1D-4C1A-B0D4-0DC195923C1A}" destId="{64C04107-BBDE-4808-8790-6A46C3EABC4A}" srcOrd="0" destOrd="0" presId="urn:microsoft.com/office/officeart/2005/8/layout/orgChart1"/>
    <dgm:cxn modelId="{5FF6D848-607C-4894-ACFE-9E1DC0810EFC}" type="presOf" srcId="{48B32FBF-E8D5-4204-A236-B7719B96250F}" destId="{CA7140E0-E46C-421C-A2B6-F1319485CE70}" srcOrd="1" destOrd="0" presId="urn:microsoft.com/office/officeart/2005/8/layout/orgChart1"/>
    <dgm:cxn modelId="{3A1AAA5E-D3EB-4CCE-9762-2BF68BD110F4}" srcId="{48B32FBF-E8D5-4204-A236-B7719B96250F}" destId="{E4DC0DC6-B801-4C68-BDFD-BA8FC133AAFB}" srcOrd="1" destOrd="0" parTransId="{5DB4CBD1-8869-40E1-A983-C5017B9EA58A}" sibTransId="{DF87133F-C477-4E2B-A6D3-EB72CCE17F5E}"/>
    <dgm:cxn modelId="{5828B7AF-5D75-4E82-9BC0-5C7184FA5B13}" srcId="{48B32FBF-E8D5-4204-A236-B7719B96250F}" destId="{A33E2266-8F1D-4C1A-B0D4-0DC195923C1A}" srcOrd="3" destOrd="0" parTransId="{AD45A273-704A-4A68-91C9-FE799103BE49}" sibTransId="{827E3E33-5719-4B4F-A40E-C951B1DAE4F8}"/>
    <dgm:cxn modelId="{ECF29211-8FF0-4C56-BCCC-9044AC985288}" type="presOf" srcId="{A4C8FD53-EF11-4D3A-909C-72C3D4F702C7}" destId="{2C65E1A6-A8DD-49FC-A4CE-E70746802DC3}" srcOrd="0" destOrd="0" presId="urn:microsoft.com/office/officeart/2005/8/layout/orgChart1"/>
    <dgm:cxn modelId="{A671A587-6E5C-431E-A21B-7A0D71AB8E6B}" type="presOf" srcId="{BBAC14A1-7729-497A-A80B-B2EA76A83D4A}" destId="{44784218-ACA7-465E-9E54-1BFA64DC7BAB}" srcOrd="0" destOrd="0" presId="urn:microsoft.com/office/officeart/2005/8/layout/orgChart1"/>
    <dgm:cxn modelId="{626EB599-5D5B-4280-83C3-D692C3B549D0}" type="presOf" srcId="{0BA5038A-C34E-4838-A417-A1DE7C4A69BD}" destId="{4D95563C-8C9B-4AB7-A9D2-C4F59F1F76BC}" srcOrd="0" destOrd="0" presId="urn:microsoft.com/office/officeart/2005/8/layout/orgChart1"/>
    <dgm:cxn modelId="{445E320B-4C1F-48CC-91A2-797BE2F4D825}" srcId="{48B32FBF-E8D5-4204-A236-B7719B96250F}" destId="{66A07998-2AC7-4010-B711-63CCCBB882B9}" srcOrd="0" destOrd="0" parTransId="{00A563C5-1683-4A0F-941E-646A9DF24B22}" sibTransId="{27EE8FAE-A762-4F86-90E5-1E3EBA5EFB39}"/>
    <dgm:cxn modelId="{4942E103-6BD9-4B75-9711-7F7C94016E4B}" type="presOf" srcId="{48B32FBF-E8D5-4204-A236-B7719B96250F}" destId="{A9BA927C-CFE4-4163-A2D9-46EB30CDFE61}" srcOrd="0" destOrd="0" presId="urn:microsoft.com/office/officeart/2005/8/layout/orgChart1"/>
    <dgm:cxn modelId="{AE6C255F-C2D5-489C-BA48-C02FE96D59A0}" type="presOf" srcId="{0BA5038A-C34E-4838-A417-A1DE7C4A69BD}" destId="{703EBE8B-40B8-45DB-B4C9-FA85228ED6A0}" srcOrd="1" destOrd="0" presId="urn:microsoft.com/office/officeart/2005/8/layout/orgChart1"/>
    <dgm:cxn modelId="{46BAF2F9-55E1-4165-A179-6FBADA95D6C0}" type="presOf" srcId="{66A07998-2AC7-4010-B711-63CCCBB882B9}" destId="{715649D2-65F0-44F8-B2D2-F5708696463E}" srcOrd="1" destOrd="0" presId="urn:microsoft.com/office/officeart/2005/8/layout/orgChart1"/>
    <dgm:cxn modelId="{531C160E-B280-4187-87DB-D294ABCA70A7}" type="presOf" srcId="{E4DC0DC6-B801-4C68-BDFD-BA8FC133AAFB}" destId="{E85A7DC6-37AA-4A5A-AE6B-418FE8CDC33B}" srcOrd="1" destOrd="0" presId="urn:microsoft.com/office/officeart/2005/8/layout/orgChart1"/>
    <dgm:cxn modelId="{11A12C05-4620-4051-BD49-1D067EEF57FB}" type="presOf" srcId="{8AE3BFE4-440C-4063-A801-C29442B91545}" destId="{4DA96765-AA0D-47AA-8E25-09AE7521D0E7}" srcOrd="0" destOrd="0" presId="urn:microsoft.com/office/officeart/2005/8/layout/orgChart1"/>
    <dgm:cxn modelId="{6EB18071-68BA-4D71-AB7D-041DE5E4F6D6}" srcId="{48B32FBF-E8D5-4204-A236-B7719B96250F}" destId="{0BA5038A-C34E-4838-A417-A1DE7C4A69BD}" srcOrd="2" destOrd="0" parTransId="{BBAC14A1-7729-497A-A80B-B2EA76A83D4A}" sibTransId="{2518F2F9-B3E1-469B-A75B-8C861CB43F81}"/>
    <dgm:cxn modelId="{EE6C3CBE-124A-41F7-B68F-A99A58F89AC6}" type="presOf" srcId="{8D5C4B78-7546-47B7-8B9C-DADD24B0C58B}" destId="{34847692-A872-4B05-81B5-2958D28E4D6A}" srcOrd="1" destOrd="0" presId="urn:microsoft.com/office/officeart/2005/8/layout/orgChart1"/>
    <dgm:cxn modelId="{ECA96635-ECB0-4B82-B5F0-FCEAC8F583C7}" type="presOf" srcId="{E4DC0DC6-B801-4C68-BDFD-BA8FC133AAFB}" destId="{0A690174-3266-483C-9A57-CC2E7285B683}" srcOrd="0" destOrd="0" presId="urn:microsoft.com/office/officeart/2005/8/layout/orgChart1"/>
    <dgm:cxn modelId="{AA982B09-A082-45BA-BC71-BDE1EFDCD767}" srcId="{48B32FBF-E8D5-4204-A236-B7719B96250F}" destId="{8FA050F9-980F-44A0-A77B-D0025986452E}" srcOrd="4" destOrd="0" parTransId="{8AE3BFE4-440C-4063-A801-C29442B91545}" sibTransId="{91A51AE6-4F82-43DF-B08E-560127C65901}"/>
    <dgm:cxn modelId="{77296304-103B-4EE9-B08C-DB97DCDB8F05}" type="presOf" srcId="{92EA9E97-C8D3-4128-ABAC-6AD3B5AB923A}" destId="{CA9DD6A4-1427-43A3-AEF3-DFF69A03DFD2}" srcOrd="0" destOrd="0" presId="urn:microsoft.com/office/officeart/2005/8/layout/orgChart1"/>
    <dgm:cxn modelId="{976AA4C8-2589-4478-822E-2FA66191395D}" type="presOf" srcId="{66A07998-2AC7-4010-B711-63CCCBB882B9}" destId="{9D0AA899-D17B-4F00-B704-C62ECF1CF4BC}" srcOrd="0" destOrd="0" presId="urn:microsoft.com/office/officeart/2005/8/layout/orgChart1"/>
    <dgm:cxn modelId="{8427221E-6084-4CA7-8FBA-3F0FA09D0E14}" srcId="{8D5C4B78-7546-47B7-8B9C-DADD24B0C58B}" destId="{48B32FBF-E8D5-4204-A236-B7719B96250F}" srcOrd="0" destOrd="0" parTransId="{92EA9E97-C8D3-4128-ABAC-6AD3B5AB923A}" sibTransId="{6F09614A-A7DE-47FE-8A1F-3B4B23BA7D90}"/>
    <dgm:cxn modelId="{034A656F-828A-432A-8CA1-2E937EC80EDB}" type="presOf" srcId="{5DB4CBD1-8869-40E1-A983-C5017B9EA58A}" destId="{9ED0B3C2-EBC0-4A4A-96E0-25DAF984926C}" srcOrd="0" destOrd="0" presId="urn:microsoft.com/office/officeart/2005/8/layout/orgChart1"/>
    <dgm:cxn modelId="{0A98567A-5FEF-40F6-8196-84C25F8E3490}" srcId="{A4C8FD53-EF11-4D3A-909C-72C3D4F702C7}" destId="{8D5C4B78-7546-47B7-8B9C-DADD24B0C58B}" srcOrd="0" destOrd="0" parTransId="{C6845A1D-BBB0-4015-A9D5-D67FE13E6458}" sibTransId="{3C5EE316-901C-450C-8E1F-3BA0DD8D9256}"/>
    <dgm:cxn modelId="{E4F22CF2-897B-4AF5-A330-848E807109DD}" type="presOf" srcId="{8D5C4B78-7546-47B7-8B9C-DADD24B0C58B}" destId="{CCD700A7-2336-49B0-B440-15B40C65D89E}" srcOrd="0" destOrd="0" presId="urn:microsoft.com/office/officeart/2005/8/layout/orgChart1"/>
    <dgm:cxn modelId="{C48834C3-7D8C-4666-A60C-A944A4B416E7}" type="presOf" srcId="{AD45A273-704A-4A68-91C9-FE799103BE49}" destId="{DBBC9740-38ED-4C34-8C78-C1DE72F4B742}" srcOrd="0" destOrd="0" presId="urn:microsoft.com/office/officeart/2005/8/layout/orgChart1"/>
    <dgm:cxn modelId="{9996E732-6553-4985-9C9E-F1971A4C702C}" type="presOf" srcId="{00A563C5-1683-4A0F-941E-646A9DF24B22}" destId="{D08F04AD-96CD-4E3A-A6A9-DDF10BFED278}" srcOrd="0" destOrd="0" presId="urn:microsoft.com/office/officeart/2005/8/layout/orgChart1"/>
    <dgm:cxn modelId="{5700AB07-0D1C-418F-B7CE-3A9D2D30298E}" type="presOf" srcId="{8FA050F9-980F-44A0-A77B-D0025986452E}" destId="{714626C7-D5C6-493D-B200-63213481E068}" srcOrd="1" destOrd="0" presId="urn:microsoft.com/office/officeart/2005/8/layout/orgChart1"/>
    <dgm:cxn modelId="{A45840C3-7EA3-4E52-92FA-9FDEB2D7D581}" type="presParOf" srcId="{2C65E1A6-A8DD-49FC-A4CE-E70746802DC3}" destId="{F0B9B40F-1D7C-4A02-A5D5-842200C594C9}" srcOrd="0" destOrd="0" presId="urn:microsoft.com/office/officeart/2005/8/layout/orgChart1"/>
    <dgm:cxn modelId="{13E957D4-7C2E-4E4E-A25A-20804D5406E2}" type="presParOf" srcId="{F0B9B40F-1D7C-4A02-A5D5-842200C594C9}" destId="{67CC138C-7EB1-4911-BACF-C12997973F8E}" srcOrd="0" destOrd="0" presId="urn:microsoft.com/office/officeart/2005/8/layout/orgChart1"/>
    <dgm:cxn modelId="{703E8273-FDE4-478E-8356-FEE0FB16A07B}" type="presParOf" srcId="{67CC138C-7EB1-4911-BACF-C12997973F8E}" destId="{CCD700A7-2336-49B0-B440-15B40C65D89E}" srcOrd="0" destOrd="0" presId="urn:microsoft.com/office/officeart/2005/8/layout/orgChart1"/>
    <dgm:cxn modelId="{A0CFB44E-F726-4F34-9009-B7F2D6B5561C}" type="presParOf" srcId="{67CC138C-7EB1-4911-BACF-C12997973F8E}" destId="{34847692-A872-4B05-81B5-2958D28E4D6A}" srcOrd="1" destOrd="0" presId="urn:microsoft.com/office/officeart/2005/8/layout/orgChart1"/>
    <dgm:cxn modelId="{4D9EBB6D-83F8-4B40-9C1D-3F50C046926C}" type="presParOf" srcId="{F0B9B40F-1D7C-4A02-A5D5-842200C594C9}" destId="{A2485AF2-53A6-48E4-802C-6E7045AE2AA0}" srcOrd="1" destOrd="0" presId="urn:microsoft.com/office/officeart/2005/8/layout/orgChart1"/>
    <dgm:cxn modelId="{439BB00C-D5B9-4A0D-9AE4-34E4062C5572}" type="presParOf" srcId="{A2485AF2-53A6-48E4-802C-6E7045AE2AA0}" destId="{CA9DD6A4-1427-43A3-AEF3-DFF69A03DFD2}" srcOrd="0" destOrd="0" presId="urn:microsoft.com/office/officeart/2005/8/layout/orgChart1"/>
    <dgm:cxn modelId="{80190905-9D70-43D4-85EE-B0F318538D0D}" type="presParOf" srcId="{A2485AF2-53A6-48E4-802C-6E7045AE2AA0}" destId="{5B4D5BAD-4CA9-40FC-879C-27C7A2F69B0C}" srcOrd="1" destOrd="0" presId="urn:microsoft.com/office/officeart/2005/8/layout/orgChart1"/>
    <dgm:cxn modelId="{29474AE3-B663-46A2-9ADA-FD3443C79845}" type="presParOf" srcId="{5B4D5BAD-4CA9-40FC-879C-27C7A2F69B0C}" destId="{30A63F5A-6E13-4ED3-A66A-52FCC8907067}" srcOrd="0" destOrd="0" presId="urn:microsoft.com/office/officeart/2005/8/layout/orgChart1"/>
    <dgm:cxn modelId="{13A8A013-D13E-470B-8515-979EC81D6924}" type="presParOf" srcId="{30A63F5A-6E13-4ED3-A66A-52FCC8907067}" destId="{A9BA927C-CFE4-4163-A2D9-46EB30CDFE61}" srcOrd="0" destOrd="0" presId="urn:microsoft.com/office/officeart/2005/8/layout/orgChart1"/>
    <dgm:cxn modelId="{E6A06028-2777-4511-A72C-6E4D1ED33058}" type="presParOf" srcId="{30A63F5A-6E13-4ED3-A66A-52FCC8907067}" destId="{CA7140E0-E46C-421C-A2B6-F1319485CE70}" srcOrd="1" destOrd="0" presId="urn:microsoft.com/office/officeart/2005/8/layout/orgChart1"/>
    <dgm:cxn modelId="{30660BF4-AA4F-4175-844C-DA6A0ED1E3C1}" type="presParOf" srcId="{5B4D5BAD-4CA9-40FC-879C-27C7A2F69B0C}" destId="{FE65A973-2671-43C5-BD01-C1B096663772}" srcOrd="1" destOrd="0" presId="urn:microsoft.com/office/officeart/2005/8/layout/orgChart1"/>
    <dgm:cxn modelId="{EDAE7F7C-3120-4A80-8CF4-5FA9E09737A2}" type="presParOf" srcId="{FE65A973-2671-43C5-BD01-C1B096663772}" destId="{D08F04AD-96CD-4E3A-A6A9-DDF10BFED278}" srcOrd="0" destOrd="0" presId="urn:microsoft.com/office/officeart/2005/8/layout/orgChart1"/>
    <dgm:cxn modelId="{4AF76643-5C6D-4CD2-A7CD-059F7DB85F1B}" type="presParOf" srcId="{FE65A973-2671-43C5-BD01-C1B096663772}" destId="{6DC7E779-F989-44D3-B1AF-9AC5BD9F49BC}" srcOrd="1" destOrd="0" presId="urn:microsoft.com/office/officeart/2005/8/layout/orgChart1"/>
    <dgm:cxn modelId="{ED49CCD2-1192-4448-A293-11172D3A9892}" type="presParOf" srcId="{6DC7E779-F989-44D3-B1AF-9AC5BD9F49BC}" destId="{A7E98E19-2BF2-4345-861D-5229434E5D3D}" srcOrd="0" destOrd="0" presId="urn:microsoft.com/office/officeart/2005/8/layout/orgChart1"/>
    <dgm:cxn modelId="{F589B860-8FA4-4A5E-BBDA-A0D83654710D}" type="presParOf" srcId="{A7E98E19-2BF2-4345-861D-5229434E5D3D}" destId="{9D0AA899-D17B-4F00-B704-C62ECF1CF4BC}" srcOrd="0" destOrd="0" presId="urn:microsoft.com/office/officeart/2005/8/layout/orgChart1"/>
    <dgm:cxn modelId="{018E4D9A-20A2-4B0A-B67F-FFE4B9D51840}" type="presParOf" srcId="{A7E98E19-2BF2-4345-861D-5229434E5D3D}" destId="{715649D2-65F0-44F8-B2D2-F5708696463E}" srcOrd="1" destOrd="0" presId="urn:microsoft.com/office/officeart/2005/8/layout/orgChart1"/>
    <dgm:cxn modelId="{6E6169BE-BA8D-4707-8F73-4D25C7DC0CEC}" type="presParOf" srcId="{6DC7E779-F989-44D3-B1AF-9AC5BD9F49BC}" destId="{E39FA4C1-7384-49AA-A434-EE79C9C5034F}" srcOrd="1" destOrd="0" presId="urn:microsoft.com/office/officeart/2005/8/layout/orgChart1"/>
    <dgm:cxn modelId="{46D9A0E3-910D-4869-8D5D-002C9A9ADBFC}" type="presParOf" srcId="{6DC7E779-F989-44D3-B1AF-9AC5BD9F49BC}" destId="{C42C3359-65A2-4967-B383-7BF98C08C381}" srcOrd="2" destOrd="0" presId="urn:microsoft.com/office/officeart/2005/8/layout/orgChart1"/>
    <dgm:cxn modelId="{842819AF-33FD-48F8-AADF-1CEE3EA7F636}" type="presParOf" srcId="{FE65A973-2671-43C5-BD01-C1B096663772}" destId="{9ED0B3C2-EBC0-4A4A-96E0-25DAF984926C}" srcOrd="2" destOrd="0" presId="urn:microsoft.com/office/officeart/2005/8/layout/orgChart1"/>
    <dgm:cxn modelId="{6195B566-2D8C-4DF8-8ADF-3EE8A7C871AA}" type="presParOf" srcId="{FE65A973-2671-43C5-BD01-C1B096663772}" destId="{864FF006-CB73-4191-8D37-4B7A95897482}" srcOrd="3" destOrd="0" presId="urn:microsoft.com/office/officeart/2005/8/layout/orgChart1"/>
    <dgm:cxn modelId="{F5D3BC5E-66C6-44D5-9545-EB560C07673A}" type="presParOf" srcId="{864FF006-CB73-4191-8D37-4B7A95897482}" destId="{7D25B9EC-FA56-41C8-BA97-263B12244A70}" srcOrd="0" destOrd="0" presId="urn:microsoft.com/office/officeart/2005/8/layout/orgChart1"/>
    <dgm:cxn modelId="{4216A23B-0EF8-4209-8E13-C3242A4E6CC4}" type="presParOf" srcId="{7D25B9EC-FA56-41C8-BA97-263B12244A70}" destId="{0A690174-3266-483C-9A57-CC2E7285B683}" srcOrd="0" destOrd="0" presId="urn:microsoft.com/office/officeart/2005/8/layout/orgChart1"/>
    <dgm:cxn modelId="{4F2DFF27-290D-4953-A54D-B83BB60D22C6}" type="presParOf" srcId="{7D25B9EC-FA56-41C8-BA97-263B12244A70}" destId="{E85A7DC6-37AA-4A5A-AE6B-418FE8CDC33B}" srcOrd="1" destOrd="0" presId="urn:microsoft.com/office/officeart/2005/8/layout/orgChart1"/>
    <dgm:cxn modelId="{FAC511FC-9E91-45B0-9C46-A80E79FF60C5}" type="presParOf" srcId="{864FF006-CB73-4191-8D37-4B7A95897482}" destId="{CBBD6779-E860-48B5-A8EE-3B78D217AFB6}" srcOrd="1" destOrd="0" presId="urn:microsoft.com/office/officeart/2005/8/layout/orgChart1"/>
    <dgm:cxn modelId="{8F5E9838-B01C-4B0E-AEAC-8AAACDE282E0}" type="presParOf" srcId="{864FF006-CB73-4191-8D37-4B7A95897482}" destId="{1CB9F874-7062-4481-B5A3-389B7984E460}" srcOrd="2" destOrd="0" presId="urn:microsoft.com/office/officeart/2005/8/layout/orgChart1"/>
    <dgm:cxn modelId="{C23C05A8-A432-4AC9-8A5D-61BE9854A2D9}" type="presParOf" srcId="{FE65A973-2671-43C5-BD01-C1B096663772}" destId="{44784218-ACA7-465E-9E54-1BFA64DC7BAB}" srcOrd="4" destOrd="0" presId="urn:microsoft.com/office/officeart/2005/8/layout/orgChart1"/>
    <dgm:cxn modelId="{B90E7F36-8854-41DC-A238-0F5D257C79B4}" type="presParOf" srcId="{FE65A973-2671-43C5-BD01-C1B096663772}" destId="{13E541CC-C950-44CB-BFD9-3B681344586B}" srcOrd="5" destOrd="0" presId="urn:microsoft.com/office/officeart/2005/8/layout/orgChart1"/>
    <dgm:cxn modelId="{2D722C91-F81B-49F3-B714-AF90DF016715}" type="presParOf" srcId="{13E541CC-C950-44CB-BFD9-3B681344586B}" destId="{15E07FCC-0E25-4A44-95AD-3A29CFD04E90}" srcOrd="0" destOrd="0" presId="urn:microsoft.com/office/officeart/2005/8/layout/orgChart1"/>
    <dgm:cxn modelId="{42B1A804-7F5D-436E-9F4F-7E77D7E279B1}" type="presParOf" srcId="{15E07FCC-0E25-4A44-95AD-3A29CFD04E90}" destId="{4D95563C-8C9B-4AB7-A9D2-C4F59F1F76BC}" srcOrd="0" destOrd="0" presId="urn:microsoft.com/office/officeart/2005/8/layout/orgChart1"/>
    <dgm:cxn modelId="{B0BC94E5-EE81-460D-B611-0600C0E0E118}" type="presParOf" srcId="{15E07FCC-0E25-4A44-95AD-3A29CFD04E90}" destId="{703EBE8B-40B8-45DB-B4C9-FA85228ED6A0}" srcOrd="1" destOrd="0" presId="urn:microsoft.com/office/officeart/2005/8/layout/orgChart1"/>
    <dgm:cxn modelId="{18895769-7B53-414E-87AD-5449350DD9F8}" type="presParOf" srcId="{13E541CC-C950-44CB-BFD9-3B681344586B}" destId="{1DD91F3F-4D02-47D3-86D4-86E7F6A5E409}" srcOrd="1" destOrd="0" presId="urn:microsoft.com/office/officeart/2005/8/layout/orgChart1"/>
    <dgm:cxn modelId="{C47C3763-9326-4ADC-88CA-264200EC8C32}" type="presParOf" srcId="{13E541CC-C950-44CB-BFD9-3B681344586B}" destId="{A329F532-2967-470D-8DA3-ED5559120882}" srcOrd="2" destOrd="0" presId="urn:microsoft.com/office/officeart/2005/8/layout/orgChart1"/>
    <dgm:cxn modelId="{05109783-95E9-4A39-A11E-8DD94A211AA1}" type="presParOf" srcId="{5B4D5BAD-4CA9-40FC-879C-27C7A2F69B0C}" destId="{B38A5E2C-F941-4258-9AE3-9B5C14C2BE31}" srcOrd="2" destOrd="0" presId="urn:microsoft.com/office/officeart/2005/8/layout/orgChart1"/>
    <dgm:cxn modelId="{56E5A1C5-401C-4E8A-93E0-EB9EC222C730}" type="presParOf" srcId="{B38A5E2C-F941-4258-9AE3-9B5C14C2BE31}" destId="{DBBC9740-38ED-4C34-8C78-C1DE72F4B742}" srcOrd="0" destOrd="0" presId="urn:microsoft.com/office/officeart/2005/8/layout/orgChart1"/>
    <dgm:cxn modelId="{745175B1-16D9-43EF-A532-5A6634C1078A}" type="presParOf" srcId="{B38A5E2C-F941-4258-9AE3-9B5C14C2BE31}" destId="{A4E030B9-CB96-4FA7-B53E-7FF2D861A766}" srcOrd="1" destOrd="0" presId="urn:microsoft.com/office/officeart/2005/8/layout/orgChart1"/>
    <dgm:cxn modelId="{2F4C035A-CBC6-48FF-A228-54D702C09427}" type="presParOf" srcId="{A4E030B9-CB96-4FA7-B53E-7FF2D861A766}" destId="{2E8FA814-2302-4D5C-9C1F-FE9E5C86CF25}" srcOrd="0" destOrd="0" presId="urn:microsoft.com/office/officeart/2005/8/layout/orgChart1"/>
    <dgm:cxn modelId="{592FBE0F-20F4-44A7-A3BF-51D9AA1B79FB}" type="presParOf" srcId="{2E8FA814-2302-4D5C-9C1F-FE9E5C86CF25}" destId="{64C04107-BBDE-4808-8790-6A46C3EABC4A}" srcOrd="0" destOrd="0" presId="urn:microsoft.com/office/officeart/2005/8/layout/orgChart1"/>
    <dgm:cxn modelId="{BD2170AC-6E4A-4C96-B3C3-BE8C51C0C415}" type="presParOf" srcId="{2E8FA814-2302-4D5C-9C1F-FE9E5C86CF25}" destId="{7DAC7867-2C7A-4CCB-ABCB-4BEF07DE7810}" srcOrd="1" destOrd="0" presId="urn:microsoft.com/office/officeart/2005/8/layout/orgChart1"/>
    <dgm:cxn modelId="{BDF0C0C8-395F-498B-9D35-0744C8E7D9ED}" type="presParOf" srcId="{A4E030B9-CB96-4FA7-B53E-7FF2D861A766}" destId="{2E6A3E73-5898-4D89-9997-5C9E6BC552B2}" srcOrd="1" destOrd="0" presId="urn:microsoft.com/office/officeart/2005/8/layout/orgChart1"/>
    <dgm:cxn modelId="{C618C0BD-85E2-4637-A207-A0F47E8D3F70}" type="presParOf" srcId="{A4E030B9-CB96-4FA7-B53E-7FF2D861A766}" destId="{B3A27BDF-8E40-4CA8-87D4-17529E9CC659}" srcOrd="2" destOrd="0" presId="urn:microsoft.com/office/officeart/2005/8/layout/orgChart1"/>
    <dgm:cxn modelId="{A70CB895-E697-49CA-A08F-EC34890D3CD7}" type="presParOf" srcId="{B38A5E2C-F941-4258-9AE3-9B5C14C2BE31}" destId="{4DA96765-AA0D-47AA-8E25-09AE7521D0E7}" srcOrd="2" destOrd="0" presId="urn:microsoft.com/office/officeart/2005/8/layout/orgChart1"/>
    <dgm:cxn modelId="{798E0B98-7FF5-4669-8794-E1CB9226CC12}" type="presParOf" srcId="{B38A5E2C-F941-4258-9AE3-9B5C14C2BE31}" destId="{B31DF29D-A878-4881-A6AF-F3A8F9796666}" srcOrd="3" destOrd="0" presId="urn:microsoft.com/office/officeart/2005/8/layout/orgChart1"/>
    <dgm:cxn modelId="{E99696FB-0D6E-4D57-AF6E-6892494E8F4C}" type="presParOf" srcId="{B31DF29D-A878-4881-A6AF-F3A8F9796666}" destId="{A2DA2FA6-6C2A-42BC-B3AC-C8031A54DD77}" srcOrd="0" destOrd="0" presId="urn:microsoft.com/office/officeart/2005/8/layout/orgChart1"/>
    <dgm:cxn modelId="{45641EE1-C645-4925-A090-9CC2C620D30A}" type="presParOf" srcId="{A2DA2FA6-6C2A-42BC-B3AC-C8031A54DD77}" destId="{624BF6E2-7D52-47E1-80EE-C2FCFBEAE859}" srcOrd="0" destOrd="0" presId="urn:microsoft.com/office/officeart/2005/8/layout/orgChart1"/>
    <dgm:cxn modelId="{4ACD7564-54D5-4AB5-AC5D-178798DE4F39}" type="presParOf" srcId="{A2DA2FA6-6C2A-42BC-B3AC-C8031A54DD77}" destId="{714626C7-D5C6-493D-B200-63213481E068}" srcOrd="1" destOrd="0" presId="urn:microsoft.com/office/officeart/2005/8/layout/orgChart1"/>
    <dgm:cxn modelId="{0D5B3E88-1393-4D89-8987-73202EA92C69}" type="presParOf" srcId="{B31DF29D-A878-4881-A6AF-F3A8F9796666}" destId="{0E4738E1-E9FF-4663-8F2A-CC4A6F8C4CA5}" srcOrd="1" destOrd="0" presId="urn:microsoft.com/office/officeart/2005/8/layout/orgChart1"/>
    <dgm:cxn modelId="{D275162D-C1AD-416C-BF2E-73A72AD99781}" type="presParOf" srcId="{B31DF29D-A878-4881-A6AF-F3A8F9796666}" destId="{BE29F68E-0600-4F62-8A00-F045A9B90004}" srcOrd="2" destOrd="0" presId="urn:microsoft.com/office/officeart/2005/8/layout/orgChart1"/>
    <dgm:cxn modelId="{037861CC-2308-49F0-A9AA-092A6D7E4D5C}" type="presParOf" srcId="{F0B9B40F-1D7C-4A02-A5D5-842200C594C9}" destId="{4ED5D74F-784D-4A33-B1B8-AB4A97AD59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EF584-2630-4D33-9B79-07A72EFF76EA}">
      <dsp:nvSpPr>
        <dsp:cNvPr id="0" name=""/>
        <dsp:cNvSpPr/>
      </dsp:nvSpPr>
      <dsp:spPr>
        <a:xfrm>
          <a:off x="4161693" y="1251869"/>
          <a:ext cx="209822" cy="1470414"/>
        </a:xfrm>
        <a:custGeom>
          <a:avLst/>
          <a:gdLst/>
          <a:ahLst/>
          <a:cxnLst/>
          <a:rect l="0" t="0" r="0" b="0"/>
          <a:pathLst>
            <a:path>
              <a:moveTo>
                <a:pt x="209822" y="0"/>
              </a:moveTo>
              <a:lnTo>
                <a:pt x="209822" y="1470414"/>
              </a:lnTo>
              <a:lnTo>
                <a:pt x="0" y="1470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2DDA1-20DE-4929-ACC6-7D87E4BFC60D}">
      <dsp:nvSpPr>
        <dsp:cNvPr id="0" name=""/>
        <dsp:cNvSpPr/>
      </dsp:nvSpPr>
      <dsp:spPr>
        <a:xfrm>
          <a:off x="4371515" y="1251869"/>
          <a:ext cx="236993" cy="894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49"/>
              </a:lnTo>
              <a:lnTo>
                <a:pt x="236993" y="8943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D431E-92CE-4374-8A0C-356A38BA04DD}">
      <dsp:nvSpPr>
        <dsp:cNvPr id="0" name=""/>
        <dsp:cNvSpPr/>
      </dsp:nvSpPr>
      <dsp:spPr>
        <a:xfrm>
          <a:off x="4126178" y="1251869"/>
          <a:ext cx="245337" cy="894349"/>
        </a:xfrm>
        <a:custGeom>
          <a:avLst/>
          <a:gdLst/>
          <a:ahLst/>
          <a:cxnLst/>
          <a:rect l="0" t="0" r="0" b="0"/>
          <a:pathLst>
            <a:path>
              <a:moveTo>
                <a:pt x="245337" y="0"/>
              </a:moveTo>
              <a:lnTo>
                <a:pt x="245337" y="894349"/>
              </a:lnTo>
              <a:lnTo>
                <a:pt x="0" y="8943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D788C-7C80-4621-BCB7-46091E7EB057}">
      <dsp:nvSpPr>
        <dsp:cNvPr id="0" name=""/>
        <dsp:cNvSpPr/>
      </dsp:nvSpPr>
      <dsp:spPr>
        <a:xfrm>
          <a:off x="4371515" y="1251869"/>
          <a:ext cx="236993" cy="29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43"/>
              </a:lnTo>
              <a:lnTo>
                <a:pt x="236993" y="295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FF909-FEE5-47A3-9013-218FB2F31755}">
      <dsp:nvSpPr>
        <dsp:cNvPr id="0" name=""/>
        <dsp:cNvSpPr/>
      </dsp:nvSpPr>
      <dsp:spPr>
        <a:xfrm>
          <a:off x="4134387" y="1251869"/>
          <a:ext cx="237127" cy="295843"/>
        </a:xfrm>
        <a:custGeom>
          <a:avLst/>
          <a:gdLst/>
          <a:ahLst/>
          <a:cxnLst/>
          <a:rect l="0" t="0" r="0" b="0"/>
          <a:pathLst>
            <a:path>
              <a:moveTo>
                <a:pt x="237127" y="0"/>
              </a:moveTo>
              <a:lnTo>
                <a:pt x="237127" y="295843"/>
              </a:lnTo>
              <a:lnTo>
                <a:pt x="0" y="295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583CB-36CB-408F-9BED-99D5E581A963}">
      <dsp:nvSpPr>
        <dsp:cNvPr id="0" name=""/>
        <dsp:cNvSpPr/>
      </dsp:nvSpPr>
      <dsp:spPr>
        <a:xfrm>
          <a:off x="6557588" y="4697444"/>
          <a:ext cx="91440" cy="2171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1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2D9A4-59EC-42FB-A55A-F9D3928A76F4}">
      <dsp:nvSpPr>
        <dsp:cNvPr id="0" name=""/>
        <dsp:cNvSpPr/>
      </dsp:nvSpPr>
      <dsp:spPr>
        <a:xfrm>
          <a:off x="6557588" y="4129040"/>
          <a:ext cx="91440" cy="11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D2EB6-40EA-4957-B318-C2699BD16D2B}">
      <dsp:nvSpPr>
        <dsp:cNvPr id="0" name=""/>
        <dsp:cNvSpPr/>
      </dsp:nvSpPr>
      <dsp:spPr>
        <a:xfrm>
          <a:off x="4371515" y="1251869"/>
          <a:ext cx="2231793" cy="241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0794"/>
              </a:lnTo>
              <a:lnTo>
                <a:pt x="2231793" y="2310794"/>
              </a:lnTo>
              <a:lnTo>
                <a:pt x="2231793" y="241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93D8-8097-4ABD-A572-7BDA37634139}">
      <dsp:nvSpPr>
        <dsp:cNvPr id="0" name=""/>
        <dsp:cNvSpPr/>
      </dsp:nvSpPr>
      <dsp:spPr>
        <a:xfrm>
          <a:off x="4328535" y="4697444"/>
          <a:ext cx="91440" cy="2171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1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3DA45-1AB8-40ED-9077-056AB1A67953}">
      <dsp:nvSpPr>
        <dsp:cNvPr id="0" name=""/>
        <dsp:cNvSpPr/>
      </dsp:nvSpPr>
      <dsp:spPr>
        <a:xfrm>
          <a:off x="4328535" y="4129040"/>
          <a:ext cx="91440" cy="11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4B06D-25E9-4DAF-AD11-FEBB54B95C10}">
      <dsp:nvSpPr>
        <dsp:cNvPr id="0" name=""/>
        <dsp:cNvSpPr/>
      </dsp:nvSpPr>
      <dsp:spPr>
        <a:xfrm>
          <a:off x="4325795" y="1251869"/>
          <a:ext cx="91440" cy="2419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0794"/>
              </a:lnTo>
              <a:lnTo>
                <a:pt x="48459" y="2310794"/>
              </a:lnTo>
              <a:lnTo>
                <a:pt x="48459" y="241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8E3F6-9308-4AAD-997F-B84AD410869C}">
      <dsp:nvSpPr>
        <dsp:cNvPr id="0" name=""/>
        <dsp:cNvSpPr/>
      </dsp:nvSpPr>
      <dsp:spPr>
        <a:xfrm>
          <a:off x="2282154" y="1251869"/>
          <a:ext cx="2089361" cy="2419355"/>
        </a:xfrm>
        <a:custGeom>
          <a:avLst/>
          <a:gdLst/>
          <a:ahLst/>
          <a:cxnLst/>
          <a:rect l="0" t="0" r="0" b="0"/>
          <a:pathLst>
            <a:path>
              <a:moveTo>
                <a:pt x="2089361" y="0"/>
              </a:moveTo>
              <a:lnTo>
                <a:pt x="2089361" y="2310794"/>
              </a:lnTo>
              <a:lnTo>
                <a:pt x="0" y="2310794"/>
              </a:lnTo>
              <a:lnTo>
                <a:pt x="0" y="2419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F2888-C04F-4163-8733-EBE0070B8508}">
      <dsp:nvSpPr>
        <dsp:cNvPr id="0" name=""/>
        <dsp:cNvSpPr/>
      </dsp:nvSpPr>
      <dsp:spPr>
        <a:xfrm>
          <a:off x="4325795" y="637296"/>
          <a:ext cx="91440" cy="97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6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788E-A697-429B-A7CE-C5B6D5536900}">
      <dsp:nvSpPr>
        <dsp:cNvPr id="0" name=""/>
        <dsp:cNvSpPr/>
      </dsp:nvSpPr>
      <dsp:spPr>
        <a:xfrm>
          <a:off x="3280453" y="120339"/>
          <a:ext cx="2182124" cy="5169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Secretario(a) de Servicios Públicos</a:t>
          </a:r>
        </a:p>
      </dsp:txBody>
      <dsp:txXfrm>
        <a:off x="3280453" y="120339"/>
        <a:ext cx="2182124" cy="516956"/>
      </dsp:txXfrm>
    </dsp:sp>
    <dsp:sp modelId="{3BE6355E-F3C8-4AE6-849F-E2BB03F3FD45}">
      <dsp:nvSpPr>
        <dsp:cNvPr id="0" name=""/>
        <dsp:cNvSpPr/>
      </dsp:nvSpPr>
      <dsp:spPr>
        <a:xfrm>
          <a:off x="3592188" y="734912"/>
          <a:ext cx="1558654" cy="516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Coordinador(a) de Oficina</a:t>
          </a:r>
        </a:p>
      </dsp:txBody>
      <dsp:txXfrm>
        <a:off x="3592188" y="734912"/>
        <a:ext cx="1558654" cy="516956"/>
      </dsp:txXfrm>
    </dsp:sp>
    <dsp:sp modelId="{FC2E601C-D287-447F-9332-B960B38DA9AD}">
      <dsp:nvSpPr>
        <dsp:cNvPr id="0" name=""/>
        <dsp:cNvSpPr/>
      </dsp:nvSpPr>
      <dsp:spPr>
        <a:xfrm>
          <a:off x="1583782" y="3671224"/>
          <a:ext cx="1396743" cy="4591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Enlace</a:t>
          </a:r>
        </a:p>
      </dsp:txBody>
      <dsp:txXfrm>
        <a:off x="1583782" y="3671224"/>
        <a:ext cx="1396743" cy="459160"/>
      </dsp:txXfrm>
    </dsp:sp>
    <dsp:sp modelId="{E62F7E93-45F7-47E6-8AE8-BBA3E88E2FBA}">
      <dsp:nvSpPr>
        <dsp:cNvPr id="0" name=""/>
        <dsp:cNvSpPr/>
      </dsp:nvSpPr>
      <dsp:spPr>
        <a:xfrm>
          <a:off x="3586615" y="3671224"/>
          <a:ext cx="1575279" cy="45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Coordinador(a) Jurídico(a)</a:t>
          </a:r>
          <a:endParaRPr lang="es-ES" sz="1200" kern="1200" dirty="0"/>
        </a:p>
      </dsp:txBody>
      <dsp:txXfrm>
        <a:off x="3586615" y="3671224"/>
        <a:ext cx="1575279" cy="457816"/>
      </dsp:txXfrm>
    </dsp:sp>
    <dsp:sp modelId="{EE9E76C2-622C-4124-9374-D6CCA652EA30}">
      <dsp:nvSpPr>
        <dsp:cNvPr id="0" name=""/>
        <dsp:cNvSpPr/>
      </dsp:nvSpPr>
      <dsp:spPr>
        <a:xfrm>
          <a:off x="3594928" y="4239628"/>
          <a:ext cx="1558654" cy="45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Abogado(a)</a:t>
          </a:r>
        </a:p>
      </dsp:txBody>
      <dsp:txXfrm>
        <a:off x="3594928" y="4239628"/>
        <a:ext cx="1558654" cy="457816"/>
      </dsp:txXfrm>
    </dsp:sp>
    <dsp:sp modelId="{CAFEB177-6E87-483B-9CB3-14DC7E983853}">
      <dsp:nvSpPr>
        <dsp:cNvPr id="0" name=""/>
        <dsp:cNvSpPr/>
      </dsp:nvSpPr>
      <dsp:spPr>
        <a:xfrm>
          <a:off x="3594928" y="4914566"/>
          <a:ext cx="1558654" cy="45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Auxiliar</a:t>
          </a:r>
        </a:p>
      </dsp:txBody>
      <dsp:txXfrm>
        <a:off x="3594928" y="4914566"/>
        <a:ext cx="1558654" cy="457816"/>
      </dsp:txXfrm>
    </dsp:sp>
    <dsp:sp modelId="{3126B33A-F84C-4300-8C40-E516906EA907}">
      <dsp:nvSpPr>
        <dsp:cNvPr id="0" name=""/>
        <dsp:cNvSpPr/>
      </dsp:nvSpPr>
      <dsp:spPr>
        <a:xfrm>
          <a:off x="5823981" y="3671224"/>
          <a:ext cx="1558654" cy="45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Coordinador(a) de Atención Ciudadana</a:t>
          </a:r>
          <a:endParaRPr lang="es-ES" sz="1200" kern="1200" dirty="0"/>
        </a:p>
      </dsp:txBody>
      <dsp:txXfrm>
        <a:off x="5823981" y="3671224"/>
        <a:ext cx="1558654" cy="457816"/>
      </dsp:txXfrm>
    </dsp:sp>
    <dsp:sp modelId="{41B66B50-9B4A-4BA4-9662-8050AA13E245}">
      <dsp:nvSpPr>
        <dsp:cNvPr id="0" name=""/>
        <dsp:cNvSpPr/>
      </dsp:nvSpPr>
      <dsp:spPr>
        <a:xfrm>
          <a:off x="5823981" y="4239628"/>
          <a:ext cx="1558654" cy="45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Jefe(a) de Atención Ciudadana</a:t>
          </a:r>
        </a:p>
      </dsp:txBody>
      <dsp:txXfrm>
        <a:off x="5823981" y="4239628"/>
        <a:ext cx="1558654" cy="457816"/>
      </dsp:txXfrm>
    </dsp:sp>
    <dsp:sp modelId="{F602DC33-7EFA-469B-9DAD-9B3EED3ECACF}">
      <dsp:nvSpPr>
        <dsp:cNvPr id="0" name=""/>
        <dsp:cNvSpPr/>
      </dsp:nvSpPr>
      <dsp:spPr>
        <a:xfrm>
          <a:off x="5823981" y="4914566"/>
          <a:ext cx="1558654" cy="45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Analista </a:t>
          </a:r>
        </a:p>
      </dsp:txBody>
      <dsp:txXfrm>
        <a:off x="5823981" y="4914566"/>
        <a:ext cx="1558654" cy="457816"/>
      </dsp:txXfrm>
    </dsp:sp>
    <dsp:sp modelId="{3D7344ED-868E-402C-B8A5-5D9EFE0DFF87}">
      <dsp:nvSpPr>
        <dsp:cNvPr id="0" name=""/>
        <dsp:cNvSpPr/>
      </dsp:nvSpPr>
      <dsp:spPr>
        <a:xfrm>
          <a:off x="2575733" y="1327595"/>
          <a:ext cx="1558654" cy="4402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</a:t>
          </a:r>
        </a:p>
      </dsp:txBody>
      <dsp:txXfrm>
        <a:off x="2575733" y="1327595"/>
        <a:ext cx="1558654" cy="440234"/>
      </dsp:txXfrm>
    </dsp:sp>
    <dsp:sp modelId="{219E961B-BE1D-4B3A-8CC5-03289944AB0E}">
      <dsp:nvSpPr>
        <dsp:cNvPr id="0" name=""/>
        <dsp:cNvSpPr/>
      </dsp:nvSpPr>
      <dsp:spPr>
        <a:xfrm>
          <a:off x="4608508" y="1327595"/>
          <a:ext cx="1558654" cy="4402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Asistente</a:t>
          </a:r>
        </a:p>
      </dsp:txBody>
      <dsp:txXfrm>
        <a:off x="4608508" y="1327595"/>
        <a:ext cx="1558654" cy="440234"/>
      </dsp:txXfrm>
    </dsp:sp>
    <dsp:sp modelId="{B4E3EFE5-4F55-48EC-BE7C-9320A4A57430}">
      <dsp:nvSpPr>
        <dsp:cNvPr id="0" name=""/>
        <dsp:cNvSpPr/>
      </dsp:nvSpPr>
      <dsp:spPr>
        <a:xfrm>
          <a:off x="2567524" y="1887740"/>
          <a:ext cx="1558654" cy="5169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Comunicación Social</a:t>
          </a:r>
        </a:p>
      </dsp:txBody>
      <dsp:txXfrm>
        <a:off x="2567524" y="1887740"/>
        <a:ext cx="1558654" cy="516956"/>
      </dsp:txXfrm>
    </dsp:sp>
    <dsp:sp modelId="{CD80AAE3-926A-4BD6-8933-61699A705115}">
      <dsp:nvSpPr>
        <dsp:cNvPr id="0" name=""/>
        <dsp:cNvSpPr/>
      </dsp:nvSpPr>
      <dsp:spPr>
        <a:xfrm>
          <a:off x="4608508" y="1887740"/>
          <a:ext cx="1513751" cy="5169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 de Oficina</a:t>
          </a:r>
        </a:p>
      </dsp:txBody>
      <dsp:txXfrm>
        <a:off x="4608508" y="1887740"/>
        <a:ext cx="1513751" cy="516956"/>
      </dsp:txXfrm>
    </dsp:sp>
    <dsp:sp modelId="{65306C8C-67BE-4AA0-BDC9-D898C3B67183}">
      <dsp:nvSpPr>
        <dsp:cNvPr id="0" name=""/>
        <dsp:cNvSpPr/>
      </dsp:nvSpPr>
      <dsp:spPr>
        <a:xfrm>
          <a:off x="2520284" y="2535810"/>
          <a:ext cx="1641408" cy="3729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Jefe(a) Administrativo</a:t>
          </a:r>
          <a:endParaRPr lang="es-ES" sz="1400" kern="1200" dirty="0"/>
        </a:p>
      </dsp:txBody>
      <dsp:txXfrm>
        <a:off x="2520284" y="2535810"/>
        <a:ext cx="1641408" cy="3729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17C71-DE91-4A4F-866C-909724C26147}">
      <dsp:nvSpPr>
        <dsp:cNvPr id="0" name=""/>
        <dsp:cNvSpPr/>
      </dsp:nvSpPr>
      <dsp:spPr>
        <a:xfrm>
          <a:off x="2579150" y="700122"/>
          <a:ext cx="146446" cy="4602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612"/>
              </a:lnTo>
              <a:lnTo>
                <a:pt x="146446" y="46026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D50FF-78BB-4D03-BCD3-2317920492C0}">
      <dsp:nvSpPr>
        <dsp:cNvPr id="0" name=""/>
        <dsp:cNvSpPr/>
      </dsp:nvSpPr>
      <dsp:spPr>
        <a:xfrm>
          <a:off x="2432703" y="700122"/>
          <a:ext cx="146446" cy="4602612"/>
        </a:xfrm>
        <a:custGeom>
          <a:avLst/>
          <a:gdLst/>
          <a:ahLst/>
          <a:cxnLst/>
          <a:rect l="0" t="0" r="0" b="0"/>
          <a:pathLst>
            <a:path>
              <a:moveTo>
                <a:pt x="146446" y="0"/>
              </a:moveTo>
              <a:lnTo>
                <a:pt x="146446" y="4602612"/>
              </a:lnTo>
              <a:lnTo>
                <a:pt x="0" y="46026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B7191-BED4-4F49-B787-786975CD7842}">
      <dsp:nvSpPr>
        <dsp:cNvPr id="0" name=""/>
        <dsp:cNvSpPr/>
      </dsp:nvSpPr>
      <dsp:spPr>
        <a:xfrm>
          <a:off x="2579150" y="700122"/>
          <a:ext cx="146446" cy="3612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2353"/>
              </a:lnTo>
              <a:lnTo>
                <a:pt x="146446" y="36123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646B3-E131-41FF-B57E-04A1BF8F20D9}">
      <dsp:nvSpPr>
        <dsp:cNvPr id="0" name=""/>
        <dsp:cNvSpPr/>
      </dsp:nvSpPr>
      <dsp:spPr>
        <a:xfrm>
          <a:off x="2432703" y="700122"/>
          <a:ext cx="146446" cy="3612353"/>
        </a:xfrm>
        <a:custGeom>
          <a:avLst/>
          <a:gdLst/>
          <a:ahLst/>
          <a:cxnLst/>
          <a:rect l="0" t="0" r="0" b="0"/>
          <a:pathLst>
            <a:path>
              <a:moveTo>
                <a:pt x="146446" y="0"/>
              </a:moveTo>
              <a:lnTo>
                <a:pt x="146446" y="3612353"/>
              </a:lnTo>
              <a:lnTo>
                <a:pt x="0" y="36123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182DD-008E-4CD0-B23D-AB81946486BD}">
      <dsp:nvSpPr>
        <dsp:cNvPr id="0" name=""/>
        <dsp:cNvSpPr/>
      </dsp:nvSpPr>
      <dsp:spPr>
        <a:xfrm>
          <a:off x="2579150" y="700122"/>
          <a:ext cx="146446" cy="262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2094"/>
              </a:lnTo>
              <a:lnTo>
                <a:pt x="146446" y="26220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CFF1A-0B57-4754-B558-69BE4FA13EB8}">
      <dsp:nvSpPr>
        <dsp:cNvPr id="0" name=""/>
        <dsp:cNvSpPr/>
      </dsp:nvSpPr>
      <dsp:spPr>
        <a:xfrm>
          <a:off x="2432703" y="700122"/>
          <a:ext cx="146446" cy="2622094"/>
        </a:xfrm>
        <a:custGeom>
          <a:avLst/>
          <a:gdLst/>
          <a:ahLst/>
          <a:cxnLst/>
          <a:rect l="0" t="0" r="0" b="0"/>
          <a:pathLst>
            <a:path>
              <a:moveTo>
                <a:pt x="146446" y="0"/>
              </a:moveTo>
              <a:lnTo>
                <a:pt x="146446" y="2622094"/>
              </a:lnTo>
              <a:lnTo>
                <a:pt x="0" y="26220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F64A2-7720-4A12-8CE9-36A4CA03F96E}">
      <dsp:nvSpPr>
        <dsp:cNvPr id="0" name=""/>
        <dsp:cNvSpPr/>
      </dsp:nvSpPr>
      <dsp:spPr>
        <a:xfrm>
          <a:off x="2579150" y="700122"/>
          <a:ext cx="146446" cy="1631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35"/>
              </a:lnTo>
              <a:lnTo>
                <a:pt x="146446" y="1631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6283E-D725-47AD-8A1F-FC1A001E2B70}">
      <dsp:nvSpPr>
        <dsp:cNvPr id="0" name=""/>
        <dsp:cNvSpPr/>
      </dsp:nvSpPr>
      <dsp:spPr>
        <a:xfrm>
          <a:off x="2432703" y="700122"/>
          <a:ext cx="146446" cy="1631835"/>
        </a:xfrm>
        <a:custGeom>
          <a:avLst/>
          <a:gdLst/>
          <a:ahLst/>
          <a:cxnLst/>
          <a:rect l="0" t="0" r="0" b="0"/>
          <a:pathLst>
            <a:path>
              <a:moveTo>
                <a:pt x="146446" y="0"/>
              </a:moveTo>
              <a:lnTo>
                <a:pt x="146446" y="1631835"/>
              </a:lnTo>
              <a:lnTo>
                <a:pt x="0" y="1631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6FAC3-9101-49E1-A51E-C44B27F7507F}">
      <dsp:nvSpPr>
        <dsp:cNvPr id="0" name=""/>
        <dsp:cNvSpPr/>
      </dsp:nvSpPr>
      <dsp:spPr>
        <a:xfrm>
          <a:off x="2579150" y="700122"/>
          <a:ext cx="146446" cy="641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576"/>
              </a:lnTo>
              <a:lnTo>
                <a:pt x="146446" y="641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7E92E-D55C-45C6-9F93-F04219A013EA}">
      <dsp:nvSpPr>
        <dsp:cNvPr id="0" name=""/>
        <dsp:cNvSpPr/>
      </dsp:nvSpPr>
      <dsp:spPr>
        <a:xfrm>
          <a:off x="2432703" y="700122"/>
          <a:ext cx="146446" cy="641576"/>
        </a:xfrm>
        <a:custGeom>
          <a:avLst/>
          <a:gdLst/>
          <a:ahLst/>
          <a:cxnLst/>
          <a:rect l="0" t="0" r="0" b="0"/>
          <a:pathLst>
            <a:path>
              <a:moveTo>
                <a:pt x="146446" y="0"/>
              </a:moveTo>
              <a:lnTo>
                <a:pt x="146446" y="641576"/>
              </a:lnTo>
              <a:lnTo>
                <a:pt x="0" y="641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C1D99-B5D3-4F93-9F75-0E2CD29CC4F3}">
      <dsp:nvSpPr>
        <dsp:cNvPr id="0" name=""/>
        <dsp:cNvSpPr/>
      </dsp:nvSpPr>
      <dsp:spPr>
        <a:xfrm>
          <a:off x="1517132" y="2757"/>
          <a:ext cx="2124035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Director(a) de Servicios Técnicos</a:t>
          </a:r>
        </a:p>
      </dsp:txBody>
      <dsp:txXfrm>
        <a:off x="1517132" y="2757"/>
        <a:ext cx="2124035" cy="697365"/>
      </dsp:txXfrm>
    </dsp:sp>
    <dsp:sp modelId="{EA3F95E3-6660-4A0C-A7E1-F8658A84B7B5}">
      <dsp:nvSpPr>
        <dsp:cNvPr id="0" name=""/>
        <dsp:cNvSpPr/>
      </dsp:nvSpPr>
      <dsp:spPr>
        <a:xfrm>
          <a:off x="662260" y="993016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Asistente</a:t>
          </a:r>
        </a:p>
      </dsp:txBody>
      <dsp:txXfrm>
        <a:off x="662260" y="993016"/>
        <a:ext cx="1770443" cy="697365"/>
      </dsp:txXfrm>
    </dsp:sp>
    <dsp:sp modelId="{589D3FC6-FE60-4FCB-8702-BEC301039001}">
      <dsp:nvSpPr>
        <dsp:cNvPr id="0" name=""/>
        <dsp:cNvSpPr/>
      </dsp:nvSpPr>
      <dsp:spPr>
        <a:xfrm>
          <a:off x="2725597" y="993016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Notificaciones</a:t>
          </a:r>
        </a:p>
      </dsp:txBody>
      <dsp:txXfrm>
        <a:off x="2725597" y="993016"/>
        <a:ext cx="1770443" cy="697365"/>
      </dsp:txXfrm>
    </dsp:sp>
    <dsp:sp modelId="{A13663C2-2C82-4DE9-A0DF-B31FC57BAF2B}">
      <dsp:nvSpPr>
        <dsp:cNvPr id="0" name=""/>
        <dsp:cNvSpPr/>
      </dsp:nvSpPr>
      <dsp:spPr>
        <a:xfrm>
          <a:off x="662260" y="1983275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Administrativo</a:t>
          </a:r>
        </a:p>
      </dsp:txBody>
      <dsp:txXfrm>
        <a:off x="662260" y="1983275"/>
        <a:ext cx="1770443" cy="697365"/>
      </dsp:txXfrm>
    </dsp:sp>
    <dsp:sp modelId="{470FC46B-B96D-4542-8ACE-04CDBC5603E0}">
      <dsp:nvSpPr>
        <dsp:cNvPr id="0" name=""/>
        <dsp:cNvSpPr/>
      </dsp:nvSpPr>
      <dsp:spPr>
        <a:xfrm>
          <a:off x="2725597" y="1983275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Medidores Colectivos</a:t>
          </a:r>
        </a:p>
      </dsp:txBody>
      <dsp:txXfrm>
        <a:off x="2725597" y="1983275"/>
        <a:ext cx="1770443" cy="697365"/>
      </dsp:txXfrm>
    </dsp:sp>
    <dsp:sp modelId="{F2BEF35D-2A30-4F9D-BA98-7418A5D34C29}">
      <dsp:nvSpPr>
        <dsp:cNvPr id="0" name=""/>
        <dsp:cNvSpPr/>
      </dsp:nvSpPr>
      <dsp:spPr>
        <a:xfrm>
          <a:off x="662260" y="2973534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Jurídico</a:t>
          </a:r>
        </a:p>
      </dsp:txBody>
      <dsp:txXfrm>
        <a:off x="662260" y="2973534"/>
        <a:ext cx="1770443" cy="697365"/>
      </dsp:txXfrm>
    </dsp:sp>
    <dsp:sp modelId="{B3EEB421-AA01-4AB0-BC98-7476661A3573}">
      <dsp:nvSpPr>
        <dsp:cNvPr id="0" name=""/>
        <dsp:cNvSpPr/>
      </dsp:nvSpPr>
      <dsp:spPr>
        <a:xfrm>
          <a:off x="2725597" y="2973534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Mantenimiento en la Vía Pública</a:t>
          </a:r>
          <a:endParaRPr lang="es-ES" sz="1200" kern="1200" dirty="0"/>
        </a:p>
      </dsp:txBody>
      <dsp:txXfrm>
        <a:off x="2725597" y="2973534"/>
        <a:ext cx="1770443" cy="697365"/>
      </dsp:txXfrm>
    </dsp:sp>
    <dsp:sp modelId="{606E3769-AE24-4213-933E-3969733D443C}">
      <dsp:nvSpPr>
        <dsp:cNvPr id="0" name=""/>
        <dsp:cNvSpPr/>
      </dsp:nvSpPr>
      <dsp:spPr>
        <a:xfrm>
          <a:off x="662260" y="3963793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Inspección</a:t>
          </a:r>
        </a:p>
      </dsp:txBody>
      <dsp:txXfrm>
        <a:off x="662260" y="3963793"/>
        <a:ext cx="1770443" cy="697365"/>
      </dsp:txXfrm>
    </dsp:sp>
    <dsp:sp modelId="{EFDCE6CE-F7BF-4C72-BCE1-FBEA43770B21}">
      <dsp:nvSpPr>
        <dsp:cNvPr id="0" name=""/>
        <dsp:cNvSpPr/>
      </dsp:nvSpPr>
      <dsp:spPr>
        <a:xfrm>
          <a:off x="2725597" y="3963793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Permisos en la Vía Pública</a:t>
          </a:r>
        </a:p>
      </dsp:txBody>
      <dsp:txXfrm>
        <a:off x="2725597" y="3963793"/>
        <a:ext cx="1770443" cy="697365"/>
      </dsp:txXfrm>
    </dsp:sp>
    <dsp:sp modelId="{1780E334-7299-4368-B19D-5948F9BA919D}">
      <dsp:nvSpPr>
        <dsp:cNvPr id="0" name=""/>
        <dsp:cNvSpPr/>
      </dsp:nvSpPr>
      <dsp:spPr>
        <a:xfrm>
          <a:off x="662260" y="4954052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Seguimiento y Control </a:t>
          </a:r>
        </a:p>
      </dsp:txBody>
      <dsp:txXfrm>
        <a:off x="662260" y="4954052"/>
        <a:ext cx="1770443" cy="697365"/>
      </dsp:txXfrm>
    </dsp:sp>
    <dsp:sp modelId="{F313C374-4B8B-4293-96DB-FC0213F00253}">
      <dsp:nvSpPr>
        <dsp:cNvPr id="0" name=""/>
        <dsp:cNvSpPr/>
      </dsp:nvSpPr>
      <dsp:spPr>
        <a:xfrm>
          <a:off x="2725597" y="4954052"/>
          <a:ext cx="1770443" cy="697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Panteones</a:t>
          </a:r>
        </a:p>
      </dsp:txBody>
      <dsp:txXfrm>
        <a:off x="2725597" y="4954052"/>
        <a:ext cx="1770443" cy="6973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660AA-2006-40F8-8BD4-9E8ACCD52866}">
      <dsp:nvSpPr>
        <dsp:cNvPr id="0" name=""/>
        <dsp:cNvSpPr/>
      </dsp:nvSpPr>
      <dsp:spPr>
        <a:xfrm>
          <a:off x="3950757" y="679854"/>
          <a:ext cx="142769" cy="1716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524"/>
              </a:lnTo>
              <a:lnTo>
                <a:pt x="142769" y="1716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562F6-28D6-429C-AA68-1AD25CF160B1}">
      <dsp:nvSpPr>
        <dsp:cNvPr id="0" name=""/>
        <dsp:cNvSpPr/>
      </dsp:nvSpPr>
      <dsp:spPr>
        <a:xfrm>
          <a:off x="3807987" y="679854"/>
          <a:ext cx="142769" cy="1590859"/>
        </a:xfrm>
        <a:custGeom>
          <a:avLst/>
          <a:gdLst/>
          <a:ahLst/>
          <a:cxnLst/>
          <a:rect l="0" t="0" r="0" b="0"/>
          <a:pathLst>
            <a:path>
              <a:moveTo>
                <a:pt x="142769" y="0"/>
              </a:moveTo>
              <a:lnTo>
                <a:pt x="142769" y="1590859"/>
              </a:lnTo>
              <a:lnTo>
                <a:pt x="0" y="1590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58FB8-4C5A-4F94-9EF9-B92D0C0C6592}">
      <dsp:nvSpPr>
        <dsp:cNvPr id="0" name=""/>
        <dsp:cNvSpPr/>
      </dsp:nvSpPr>
      <dsp:spPr>
        <a:xfrm>
          <a:off x="3950757" y="679854"/>
          <a:ext cx="142769" cy="625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466"/>
              </a:lnTo>
              <a:lnTo>
                <a:pt x="142769" y="6254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666CB-E5B7-4D06-80EA-65C42BBA930A}">
      <dsp:nvSpPr>
        <dsp:cNvPr id="0" name=""/>
        <dsp:cNvSpPr/>
      </dsp:nvSpPr>
      <dsp:spPr>
        <a:xfrm>
          <a:off x="3807987" y="679854"/>
          <a:ext cx="142769" cy="625466"/>
        </a:xfrm>
        <a:custGeom>
          <a:avLst/>
          <a:gdLst/>
          <a:ahLst/>
          <a:cxnLst/>
          <a:rect l="0" t="0" r="0" b="0"/>
          <a:pathLst>
            <a:path>
              <a:moveTo>
                <a:pt x="142769" y="0"/>
              </a:moveTo>
              <a:lnTo>
                <a:pt x="142769" y="625466"/>
              </a:lnTo>
              <a:lnTo>
                <a:pt x="0" y="6254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261CF-6F40-4C95-BDD9-F6A054BE2043}">
      <dsp:nvSpPr>
        <dsp:cNvPr id="0" name=""/>
        <dsp:cNvSpPr/>
      </dsp:nvSpPr>
      <dsp:spPr>
        <a:xfrm>
          <a:off x="1552393" y="3969630"/>
          <a:ext cx="855651" cy="566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106"/>
              </a:lnTo>
              <a:lnTo>
                <a:pt x="855651" y="424106"/>
              </a:lnTo>
              <a:lnTo>
                <a:pt x="855651" y="5668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A5C7-A2C9-4C57-971A-F8E0DA17AEBD}">
      <dsp:nvSpPr>
        <dsp:cNvPr id="0" name=""/>
        <dsp:cNvSpPr/>
      </dsp:nvSpPr>
      <dsp:spPr>
        <a:xfrm>
          <a:off x="679854" y="3969630"/>
          <a:ext cx="872538" cy="566876"/>
        </a:xfrm>
        <a:custGeom>
          <a:avLst/>
          <a:gdLst/>
          <a:ahLst/>
          <a:cxnLst/>
          <a:rect l="0" t="0" r="0" b="0"/>
          <a:pathLst>
            <a:path>
              <a:moveTo>
                <a:pt x="872538" y="0"/>
              </a:moveTo>
              <a:lnTo>
                <a:pt x="872538" y="424106"/>
              </a:lnTo>
              <a:lnTo>
                <a:pt x="0" y="424106"/>
              </a:lnTo>
              <a:lnTo>
                <a:pt x="0" y="5668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10A6A-2CAA-408F-A942-6507602B29E5}">
      <dsp:nvSpPr>
        <dsp:cNvPr id="0" name=""/>
        <dsp:cNvSpPr/>
      </dsp:nvSpPr>
      <dsp:spPr>
        <a:xfrm>
          <a:off x="1552393" y="679854"/>
          <a:ext cx="2398363" cy="2609920"/>
        </a:xfrm>
        <a:custGeom>
          <a:avLst/>
          <a:gdLst/>
          <a:ahLst/>
          <a:cxnLst/>
          <a:rect l="0" t="0" r="0" b="0"/>
          <a:pathLst>
            <a:path>
              <a:moveTo>
                <a:pt x="2398363" y="0"/>
              </a:moveTo>
              <a:lnTo>
                <a:pt x="2398363" y="2467151"/>
              </a:lnTo>
              <a:lnTo>
                <a:pt x="0" y="2467151"/>
              </a:lnTo>
              <a:lnTo>
                <a:pt x="0" y="2609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3F5EC-7D43-4DDC-A7E2-836D25355819}">
      <dsp:nvSpPr>
        <dsp:cNvPr id="0" name=""/>
        <dsp:cNvSpPr/>
      </dsp:nvSpPr>
      <dsp:spPr>
        <a:xfrm>
          <a:off x="3208573" y="679854"/>
          <a:ext cx="742183" cy="2600742"/>
        </a:xfrm>
        <a:custGeom>
          <a:avLst/>
          <a:gdLst/>
          <a:ahLst/>
          <a:cxnLst/>
          <a:rect l="0" t="0" r="0" b="0"/>
          <a:pathLst>
            <a:path>
              <a:moveTo>
                <a:pt x="742183" y="0"/>
              </a:moveTo>
              <a:lnTo>
                <a:pt x="742183" y="2457973"/>
              </a:lnTo>
              <a:lnTo>
                <a:pt x="0" y="2457973"/>
              </a:lnTo>
              <a:lnTo>
                <a:pt x="0" y="2600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21257-269F-43AC-943E-996D80A50B39}">
      <dsp:nvSpPr>
        <dsp:cNvPr id="0" name=""/>
        <dsp:cNvSpPr/>
      </dsp:nvSpPr>
      <dsp:spPr>
        <a:xfrm>
          <a:off x="3950757" y="679854"/>
          <a:ext cx="2426237" cy="2600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973"/>
              </a:lnTo>
              <a:lnTo>
                <a:pt x="2426237" y="2457973"/>
              </a:lnTo>
              <a:lnTo>
                <a:pt x="2426237" y="2600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39760-479B-4827-BC84-B8541B1BBB6C}">
      <dsp:nvSpPr>
        <dsp:cNvPr id="0" name=""/>
        <dsp:cNvSpPr/>
      </dsp:nvSpPr>
      <dsp:spPr>
        <a:xfrm>
          <a:off x="3950757" y="679854"/>
          <a:ext cx="833556" cy="2600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973"/>
              </a:lnTo>
              <a:lnTo>
                <a:pt x="833556" y="2457973"/>
              </a:lnTo>
              <a:lnTo>
                <a:pt x="833556" y="2600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889A3-50BE-40AC-AC6A-21B189F7A74B}">
      <dsp:nvSpPr>
        <dsp:cNvPr id="0" name=""/>
        <dsp:cNvSpPr/>
      </dsp:nvSpPr>
      <dsp:spPr>
        <a:xfrm>
          <a:off x="3128133" y="0"/>
          <a:ext cx="1645248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Administrativo(a)</a:t>
          </a:r>
        </a:p>
      </dsp:txBody>
      <dsp:txXfrm>
        <a:off x="3128133" y="0"/>
        <a:ext cx="1645248" cy="679854"/>
      </dsp:txXfrm>
    </dsp:sp>
    <dsp:sp modelId="{E5E1AEFD-C853-411C-800E-8590E1765B57}">
      <dsp:nvSpPr>
        <dsp:cNvPr id="0" name=""/>
        <dsp:cNvSpPr/>
      </dsp:nvSpPr>
      <dsp:spPr>
        <a:xfrm>
          <a:off x="4104458" y="3280597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104458" y="3280597"/>
        <a:ext cx="1359709" cy="679854"/>
      </dsp:txXfrm>
    </dsp:sp>
    <dsp:sp modelId="{DC4EF162-FE86-430E-9261-674A4A5F0662}">
      <dsp:nvSpPr>
        <dsp:cNvPr id="0" name=""/>
        <dsp:cNvSpPr/>
      </dsp:nvSpPr>
      <dsp:spPr>
        <a:xfrm>
          <a:off x="5697140" y="3280597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>
            <a:latin typeface="+mn-lt"/>
            <a:cs typeface="Arial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  <a:cs typeface="Arial" charset="0"/>
            </a:rPr>
            <a:t>Ayudante General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697140" y="3280597"/>
        <a:ext cx="1359709" cy="679854"/>
      </dsp:txXfrm>
    </dsp:sp>
    <dsp:sp modelId="{32EF14EC-F096-4425-A423-6F0EE2710FBB}">
      <dsp:nvSpPr>
        <dsp:cNvPr id="0" name=""/>
        <dsp:cNvSpPr/>
      </dsp:nvSpPr>
      <dsp:spPr>
        <a:xfrm>
          <a:off x="2528719" y="3280597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Pintor(a)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528719" y="3280597"/>
        <a:ext cx="1359709" cy="679854"/>
      </dsp:txXfrm>
    </dsp:sp>
    <dsp:sp modelId="{E4E4CAEB-06BF-499B-8B3C-849FA8E0C8B5}">
      <dsp:nvSpPr>
        <dsp:cNvPr id="0" name=""/>
        <dsp:cNvSpPr/>
      </dsp:nvSpPr>
      <dsp:spPr>
        <a:xfrm>
          <a:off x="872538" y="3289775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 Vehicular</a:t>
          </a:r>
          <a:endParaRPr lang="es-ES" sz="1200" kern="1200" dirty="0"/>
        </a:p>
      </dsp:txBody>
      <dsp:txXfrm>
        <a:off x="872538" y="3289775"/>
        <a:ext cx="1359709" cy="679854"/>
      </dsp:txXfrm>
    </dsp:sp>
    <dsp:sp modelId="{9D5A09CF-8E3B-46D0-92DE-FD30CAEFF227}">
      <dsp:nvSpPr>
        <dsp:cNvPr id="0" name=""/>
        <dsp:cNvSpPr/>
      </dsp:nvSpPr>
      <dsp:spPr>
        <a:xfrm>
          <a:off x="0" y="4536506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</a:t>
          </a:r>
        </a:p>
      </dsp:txBody>
      <dsp:txXfrm>
        <a:off x="0" y="4536506"/>
        <a:ext cx="1359709" cy="679854"/>
      </dsp:txXfrm>
    </dsp:sp>
    <dsp:sp modelId="{A25C10BE-5066-43D2-8A28-8B0524319498}">
      <dsp:nvSpPr>
        <dsp:cNvPr id="0" name=""/>
        <dsp:cNvSpPr/>
      </dsp:nvSpPr>
      <dsp:spPr>
        <a:xfrm>
          <a:off x="1728190" y="4536506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</a:t>
          </a:r>
          <a:r>
            <a:rPr kumimoji="1" lang="es-MX" altLang="es-MX" sz="1200" kern="1200" dirty="0" err="1" smtClean="0">
              <a:latin typeface="+mn-lt"/>
            </a:rPr>
            <a:t>Precalentador</a:t>
          </a: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728190" y="4536506"/>
        <a:ext cx="1359709" cy="679854"/>
      </dsp:txXfrm>
    </dsp:sp>
    <dsp:sp modelId="{55D0A2E0-F77C-45C1-B7C9-D3DB6D408C42}">
      <dsp:nvSpPr>
        <dsp:cNvPr id="0" name=""/>
        <dsp:cNvSpPr/>
      </dsp:nvSpPr>
      <dsp:spPr>
        <a:xfrm>
          <a:off x="2448278" y="965393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  <a:endParaRPr lang="es-ES" sz="1200" kern="1200" dirty="0"/>
        </a:p>
      </dsp:txBody>
      <dsp:txXfrm>
        <a:off x="2448278" y="965393"/>
        <a:ext cx="1359709" cy="679854"/>
      </dsp:txXfrm>
    </dsp:sp>
    <dsp:sp modelId="{0A6A6241-6C72-4CC5-B1A5-F31DF9B64B25}">
      <dsp:nvSpPr>
        <dsp:cNvPr id="0" name=""/>
        <dsp:cNvSpPr/>
      </dsp:nvSpPr>
      <dsp:spPr>
        <a:xfrm>
          <a:off x="4093526" y="965393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Analistas </a:t>
          </a:r>
        </a:p>
      </dsp:txBody>
      <dsp:txXfrm>
        <a:off x="4093526" y="965393"/>
        <a:ext cx="1359709" cy="679854"/>
      </dsp:txXfrm>
    </dsp:sp>
    <dsp:sp modelId="{3453F3B6-B2C6-43AE-AED9-9A960703D1A5}">
      <dsp:nvSpPr>
        <dsp:cNvPr id="0" name=""/>
        <dsp:cNvSpPr/>
      </dsp:nvSpPr>
      <dsp:spPr>
        <a:xfrm>
          <a:off x="2448278" y="1930787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Administrativo(a)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448278" y="1930787"/>
        <a:ext cx="1359709" cy="679854"/>
      </dsp:txXfrm>
    </dsp:sp>
    <dsp:sp modelId="{E9B7C495-2373-4AF4-9C1E-38D304BD23A0}">
      <dsp:nvSpPr>
        <dsp:cNvPr id="0" name=""/>
        <dsp:cNvSpPr/>
      </dsp:nvSpPr>
      <dsp:spPr>
        <a:xfrm>
          <a:off x="4093526" y="2056451"/>
          <a:ext cx="1359709" cy="679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 </a:t>
          </a:r>
        </a:p>
      </dsp:txBody>
      <dsp:txXfrm>
        <a:off x="4093526" y="2056451"/>
        <a:ext cx="1359709" cy="6798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467B9-EA49-4F35-B280-3DCA7AFBA92D}">
      <dsp:nvSpPr>
        <dsp:cNvPr id="0" name=""/>
        <dsp:cNvSpPr/>
      </dsp:nvSpPr>
      <dsp:spPr>
        <a:xfrm>
          <a:off x="3480263" y="744421"/>
          <a:ext cx="156140" cy="1739854"/>
        </a:xfrm>
        <a:custGeom>
          <a:avLst/>
          <a:gdLst/>
          <a:ahLst/>
          <a:cxnLst/>
          <a:rect l="0" t="0" r="0" b="0"/>
          <a:pathLst>
            <a:path>
              <a:moveTo>
                <a:pt x="156140" y="0"/>
              </a:moveTo>
              <a:lnTo>
                <a:pt x="156140" y="1739854"/>
              </a:lnTo>
              <a:lnTo>
                <a:pt x="0" y="1739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481D6-EB67-44E0-BE7E-C1515D51E407}">
      <dsp:nvSpPr>
        <dsp:cNvPr id="0" name=""/>
        <dsp:cNvSpPr/>
      </dsp:nvSpPr>
      <dsp:spPr>
        <a:xfrm>
          <a:off x="3636404" y="744421"/>
          <a:ext cx="156140" cy="684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045"/>
              </a:lnTo>
              <a:lnTo>
                <a:pt x="156140" y="6840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4C712-26CB-4FAC-AE6F-601054A91B49}">
      <dsp:nvSpPr>
        <dsp:cNvPr id="0" name=""/>
        <dsp:cNvSpPr/>
      </dsp:nvSpPr>
      <dsp:spPr>
        <a:xfrm>
          <a:off x="3480263" y="744421"/>
          <a:ext cx="156140" cy="684045"/>
        </a:xfrm>
        <a:custGeom>
          <a:avLst/>
          <a:gdLst/>
          <a:ahLst/>
          <a:cxnLst/>
          <a:rect l="0" t="0" r="0" b="0"/>
          <a:pathLst>
            <a:path>
              <a:moveTo>
                <a:pt x="156140" y="0"/>
              </a:moveTo>
              <a:lnTo>
                <a:pt x="156140" y="684045"/>
              </a:lnTo>
              <a:lnTo>
                <a:pt x="0" y="6840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8204A-6514-4D9B-8D2C-147E5B72CDC6}">
      <dsp:nvSpPr>
        <dsp:cNvPr id="0" name=""/>
        <dsp:cNvSpPr/>
      </dsp:nvSpPr>
      <dsp:spPr>
        <a:xfrm>
          <a:off x="3636404" y="3911848"/>
          <a:ext cx="2758494" cy="31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40"/>
              </a:lnTo>
              <a:lnTo>
                <a:pt x="2758494" y="156140"/>
              </a:lnTo>
              <a:lnTo>
                <a:pt x="2758494" y="3122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C88F2-0B59-443F-9C90-157AF6647390}">
      <dsp:nvSpPr>
        <dsp:cNvPr id="0" name=""/>
        <dsp:cNvSpPr/>
      </dsp:nvSpPr>
      <dsp:spPr>
        <a:xfrm>
          <a:off x="3636404" y="3911848"/>
          <a:ext cx="959157" cy="31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40"/>
              </a:lnTo>
              <a:lnTo>
                <a:pt x="959157" y="156140"/>
              </a:lnTo>
              <a:lnTo>
                <a:pt x="959157" y="3122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28B48-20DA-49FE-8E2A-DDC0C1FDC2B2}">
      <dsp:nvSpPr>
        <dsp:cNvPr id="0" name=""/>
        <dsp:cNvSpPr/>
      </dsp:nvSpPr>
      <dsp:spPr>
        <a:xfrm>
          <a:off x="2796225" y="3911848"/>
          <a:ext cx="840178" cy="312281"/>
        </a:xfrm>
        <a:custGeom>
          <a:avLst/>
          <a:gdLst/>
          <a:ahLst/>
          <a:cxnLst/>
          <a:rect l="0" t="0" r="0" b="0"/>
          <a:pathLst>
            <a:path>
              <a:moveTo>
                <a:pt x="840178" y="0"/>
              </a:moveTo>
              <a:lnTo>
                <a:pt x="840178" y="156140"/>
              </a:lnTo>
              <a:lnTo>
                <a:pt x="0" y="156140"/>
              </a:lnTo>
              <a:lnTo>
                <a:pt x="0" y="3122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088D6-C038-4DBF-86D2-DF0387005CC3}">
      <dsp:nvSpPr>
        <dsp:cNvPr id="0" name=""/>
        <dsp:cNvSpPr/>
      </dsp:nvSpPr>
      <dsp:spPr>
        <a:xfrm>
          <a:off x="937399" y="3911848"/>
          <a:ext cx="2699004" cy="312281"/>
        </a:xfrm>
        <a:custGeom>
          <a:avLst/>
          <a:gdLst/>
          <a:ahLst/>
          <a:cxnLst/>
          <a:rect l="0" t="0" r="0" b="0"/>
          <a:pathLst>
            <a:path>
              <a:moveTo>
                <a:pt x="2699004" y="0"/>
              </a:moveTo>
              <a:lnTo>
                <a:pt x="2699004" y="156140"/>
              </a:lnTo>
              <a:lnTo>
                <a:pt x="0" y="156140"/>
              </a:lnTo>
              <a:lnTo>
                <a:pt x="0" y="3122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AA8F5-E51B-42A5-A1D2-606B41DF1103}">
      <dsp:nvSpPr>
        <dsp:cNvPr id="0" name=""/>
        <dsp:cNvSpPr/>
      </dsp:nvSpPr>
      <dsp:spPr>
        <a:xfrm>
          <a:off x="3590684" y="744421"/>
          <a:ext cx="91440" cy="2423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3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1B17E-0503-4E49-9A72-BE4C228190EC}">
      <dsp:nvSpPr>
        <dsp:cNvPr id="0" name=""/>
        <dsp:cNvSpPr/>
      </dsp:nvSpPr>
      <dsp:spPr>
        <a:xfrm>
          <a:off x="2736735" y="894"/>
          <a:ext cx="1799336" cy="743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 de Medidores Colectivos</a:t>
          </a:r>
        </a:p>
      </dsp:txBody>
      <dsp:txXfrm>
        <a:off x="2736735" y="894"/>
        <a:ext cx="1799336" cy="743527"/>
      </dsp:txXfrm>
    </dsp:sp>
    <dsp:sp modelId="{6B00CF9B-1257-40FD-BCB9-8190CE134BDC}">
      <dsp:nvSpPr>
        <dsp:cNvPr id="0" name=""/>
        <dsp:cNvSpPr/>
      </dsp:nvSpPr>
      <dsp:spPr>
        <a:xfrm>
          <a:off x="2892876" y="3168321"/>
          <a:ext cx="1487054" cy="743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Supervisores(as)</a:t>
          </a:r>
        </a:p>
      </dsp:txBody>
      <dsp:txXfrm>
        <a:off x="2892876" y="3168321"/>
        <a:ext cx="1487054" cy="743527"/>
      </dsp:txXfrm>
    </dsp:sp>
    <dsp:sp modelId="{74A8A417-17A0-42FF-9D6F-B4F7644E4E6E}">
      <dsp:nvSpPr>
        <dsp:cNvPr id="0" name=""/>
        <dsp:cNvSpPr/>
      </dsp:nvSpPr>
      <dsp:spPr>
        <a:xfrm>
          <a:off x="134382" y="4224130"/>
          <a:ext cx="1606034" cy="738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  Bomba</a:t>
          </a:r>
        </a:p>
      </dsp:txBody>
      <dsp:txXfrm>
        <a:off x="134382" y="4224130"/>
        <a:ext cx="1606034" cy="738285"/>
      </dsp:txXfrm>
    </dsp:sp>
    <dsp:sp modelId="{9C5FA02D-DAAA-4EF6-84B6-5B50617DC756}">
      <dsp:nvSpPr>
        <dsp:cNvPr id="0" name=""/>
        <dsp:cNvSpPr/>
      </dsp:nvSpPr>
      <dsp:spPr>
        <a:xfrm>
          <a:off x="2052698" y="4224130"/>
          <a:ext cx="1487054" cy="743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 </a:t>
          </a:r>
          <a:r>
            <a:rPr kumimoji="1" lang="es-MX" altLang="es-MX" sz="1200" kern="1200" smtClean="0">
              <a:latin typeface="+mn-lt"/>
            </a:rPr>
            <a:t>de Bomba</a:t>
          </a:r>
          <a:endParaRPr kumimoji="1" lang="es-MX" altLang="es-MX" sz="1200" kern="1200" dirty="0" smtClean="0">
            <a:latin typeface="+mn-lt"/>
          </a:endParaRPr>
        </a:p>
      </dsp:txBody>
      <dsp:txXfrm>
        <a:off x="2052698" y="4224130"/>
        <a:ext cx="1487054" cy="743527"/>
      </dsp:txXfrm>
    </dsp:sp>
    <dsp:sp modelId="{EDB39C3A-1D0B-42BE-8EDC-2AA29AA7065A}">
      <dsp:nvSpPr>
        <dsp:cNvPr id="0" name=""/>
        <dsp:cNvSpPr/>
      </dsp:nvSpPr>
      <dsp:spPr>
        <a:xfrm>
          <a:off x="3852034" y="4224130"/>
          <a:ext cx="1487054" cy="743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 Encargados (as)</a:t>
          </a:r>
        </a:p>
      </dsp:txBody>
      <dsp:txXfrm>
        <a:off x="3852034" y="4224130"/>
        <a:ext cx="1487054" cy="743527"/>
      </dsp:txXfrm>
    </dsp:sp>
    <dsp:sp modelId="{5298FCC1-05A7-40F8-8261-FAF850B9735C}">
      <dsp:nvSpPr>
        <dsp:cNvPr id="0" name=""/>
        <dsp:cNvSpPr/>
      </dsp:nvSpPr>
      <dsp:spPr>
        <a:xfrm>
          <a:off x="5651370" y="4224130"/>
          <a:ext cx="1487054" cy="743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5651370" y="4224130"/>
        <a:ext cx="1487054" cy="743527"/>
      </dsp:txXfrm>
    </dsp:sp>
    <dsp:sp modelId="{CB1208C2-1C69-4DC8-A500-9E9B8AC0015F}">
      <dsp:nvSpPr>
        <dsp:cNvPr id="0" name=""/>
        <dsp:cNvSpPr/>
      </dsp:nvSpPr>
      <dsp:spPr>
        <a:xfrm>
          <a:off x="1993208" y="1056703"/>
          <a:ext cx="1487054" cy="743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Operativo(a</a:t>
          </a:r>
        </a:p>
      </dsp:txBody>
      <dsp:txXfrm>
        <a:off x="1993208" y="1056703"/>
        <a:ext cx="1487054" cy="743527"/>
      </dsp:txXfrm>
    </dsp:sp>
    <dsp:sp modelId="{4072C0F9-606C-4D65-B6F9-D642BB3B577A}">
      <dsp:nvSpPr>
        <dsp:cNvPr id="0" name=""/>
        <dsp:cNvSpPr/>
      </dsp:nvSpPr>
      <dsp:spPr>
        <a:xfrm>
          <a:off x="3792544" y="1056703"/>
          <a:ext cx="1487054" cy="743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</dsp:txBody>
      <dsp:txXfrm>
        <a:off x="3792544" y="1056703"/>
        <a:ext cx="1487054" cy="743527"/>
      </dsp:txXfrm>
    </dsp:sp>
    <dsp:sp modelId="{6CCBDAB8-0C8D-424A-BCA5-30AF9D6BA162}">
      <dsp:nvSpPr>
        <dsp:cNvPr id="0" name=""/>
        <dsp:cNvSpPr/>
      </dsp:nvSpPr>
      <dsp:spPr>
        <a:xfrm>
          <a:off x="1993208" y="2112512"/>
          <a:ext cx="1487054" cy="743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Promotores(as)</a:t>
          </a:r>
        </a:p>
      </dsp:txBody>
      <dsp:txXfrm>
        <a:off x="1993208" y="2112512"/>
        <a:ext cx="1487054" cy="7435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F6637-443B-4BFE-AF1D-1268B003A4EE}">
      <dsp:nvSpPr>
        <dsp:cNvPr id="0" name=""/>
        <dsp:cNvSpPr/>
      </dsp:nvSpPr>
      <dsp:spPr>
        <a:xfrm>
          <a:off x="3456384" y="1529470"/>
          <a:ext cx="2445416" cy="1383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829"/>
              </a:lnTo>
              <a:lnTo>
                <a:pt x="2445416" y="1170829"/>
              </a:lnTo>
              <a:lnTo>
                <a:pt x="2445416" y="1383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60C6B-62BD-46A4-9F6D-B972D03D25EC}">
      <dsp:nvSpPr>
        <dsp:cNvPr id="0" name=""/>
        <dsp:cNvSpPr/>
      </dsp:nvSpPr>
      <dsp:spPr>
        <a:xfrm>
          <a:off x="3410664" y="1529470"/>
          <a:ext cx="91440" cy="1383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3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7CE22-9D1A-4266-8C52-08D23961C8CB}">
      <dsp:nvSpPr>
        <dsp:cNvPr id="0" name=""/>
        <dsp:cNvSpPr/>
      </dsp:nvSpPr>
      <dsp:spPr>
        <a:xfrm>
          <a:off x="1010967" y="1529470"/>
          <a:ext cx="2445416" cy="1383034"/>
        </a:xfrm>
        <a:custGeom>
          <a:avLst/>
          <a:gdLst/>
          <a:ahLst/>
          <a:cxnLst/>
          <a:rect l="0" t="0" r="0" b="0"/>
          <a:pathLst>
            <a:path>
              <a:moveTo>
                <a:pt x="2445416" y="0"/>
              </a:moveTo>
              <a:lnTo>
                <a:pt x="2445416" y="1170829"/>
              </a:lnTo>
              <a:lnTo>
                <a:pt x="0" y="1170829"/>
              </a:lnTo>
              <a:lnTo>
                <a:pt x="0" y="1383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E5701-605F-4756-9E3B-CA9C4A673FCE}">
      <dsp:nvSpPr>
        <dsp:cNvPr id="0" name=""/>
        <dsp:cNvSpPr/>
      </dsp:nvSpPr>
      <dsp:spPr>
        <a:xfrm>
          <a:off x="2445881" y="518967"/>
          <a:ext cx="2021005" cy="1010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Jurídico </a:t>
          </a:r>
        </a:p>
      </dsp:txBody>
      <dsp:txXfrm>
        <a:off x="2445881" y="518967"/>
        <a:ext cx="2021005" cy="1010502"/>
      </dsp:txXfrm>
    </dsp:sp>
    <dsp:sp modelId="{600DCE84-BB52-4014-9508-381D0B65AA66}">
      <dsp:nvSpPr>
        <dsp:cNvPr id="0" name=""/>
        <dsp:cNvSpPr/>
      </dsp:nvSpPr>
      <dsp:spPr>
        <a:xfrm>
          <a:off x="464" y="2912505"/>
          <a:ext cx="2021005" cy="1010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Auxiliares </a:t>
          </a:r>
        </a:p>
      </dsp:txBody>
      <dsp:txXfrm>
        <a:off x="464" y="2912505"/>
        <a:ext cx="2021005" cy="1010502"/>
      </dsp:txXfrm>
    </dsp:sp>
    <dsp:sp modelId="{33F04E33-64E2-45E3-A015-AE842CF0FAE0}">
      <dsp:nvSpPr>
        <dsp:cNvPr id="0" name=""/>
        <dsp:cNvSpPr/>
      </dsp:nvSpPr>
      <dsp:spPr>
        <a:xfrm>
          <a:off x="2445881" y="2912505"/>
          <a:ext cx="2021005" cy="1010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</dsp:txBody>
      <dsp:txXfrm>
        <a:off x="2445881" y="2912505"/>
        <a:ext cx="2021005" cy="1010502"/>
      </dsp:txXfrm>
    </dsp:sp>
    <dsp:sp modelId="{A290F748-FDE0-45F1-983D-A1F9AC38DD66}">
      <dsp:nvSpPr>
        <dsp:cNvPr id="0" name=""/>
        <dsp:cNvSpPr/>
      </dsp:nvSpPr>
      <dsp:spPr>
        <a:xfrm>
          <a:off x="4891298" y="2912505"/>
          <a:ext cx="2021005" cy="1010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Inspector </a:t>
          </a:r>
        </a:p>
      </dsp:txBody>
      <dsp:txXfrm>
        <a:off x="4891298" y="2912505"/>
        <a:ext cx="2021005" cy="10105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D3745-9D87-4B19-BF9C-4EB6EB8699EE}">
      <dsp:nvSpPr>
        <dsp:cNvPr id="0" name=""/>
        <dsp:cNvSpPr/>
      </dsp:nvSpPr>
      <dsp:spPr>
        <a:xfrm>
          <a:off x="3047999" y="1151057"/>
          <a:ext cx="136149" cy="3202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088"/>
              </a:lnTo>
              <a:lnTo>
                <a:pt x="136149" y="32020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577C1-3B6C-41A1-A952-2EC59B5B2718}">
      <dsp:nvSpPr>
        <dsp:cNvPr id="0" name=""/>
        <dsp:cNvSpPr/>
      </dsp:nvSpPr>
      <dsp:spPr>
        <a:xfrm>
          <a:off x="2911850" y="1151057"/>
          <a:ext cx="136149" cy="3421322"/>
        </a:xfrm>
        <a:custGeom>
          <a:avLst/>
          <a:gdLst/>
          <a:ahLst/>
          <a:cxnLst/>
          <a:rect l="0" t="0" r="0" b="0"/>
          <a:pathLst>
            <a:path>
              <a:moveTo>
                <a:pt x="136149" y="0"/>
              </a:moveTo>
              <a:lnTo>
                <a:pt x="136149" y="3421322"/>
              </a:lnTo>
              <a:lnTo>
                <a:pt x="0" y="34213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B0DDA-4D40-414D-BFE2-EA568CA78931}">
      <dsp:nvSpPr>
        <dsp:cNvPr id="0" name=""/>
        <dsp:cNvSpPr/>
      </dsp:nvSpPr>
      <dsp:spPr>
        <a:xfrm>
          <a:off x="3047999" y="1151057"/>
          <a:ext cx="136149" cy="2341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200"/>
              </a:lnTo>
              <a:lnTo>
                <a:pt x="136149" y="23412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62FE8-121B-49A5-8946-1A671D4B9613}">
      <dsp:nvSpPr>
        <dsp:cNvPr id="0" name=""/>
        <dsp:cNvSpPr/>
      </dsp:nvSpPr>
      <dsp:spPr>
        <a:xfrm>
          <a:off x="2911850" y="1151057"/>
          <a:ext cx="136149" cy="2413210"/>
        </a:xfrm>
        <a:custGeom>
          <a:avLst/>
          <a:gdLst/>
          <a:ahLst/>
          <a:cxnLst/>
          <a:rect l="0" t="0" r="0" b="0"/>
          <a:pathLst>
            <a:path>
              <a:moveTo>
                <a:pt x="136149" y="0"/>
              </a:moveTo>
              <a:lnTo>
                <a:pt x="136149" y="2413210"/>
              </a:lnTo>
              <a:lnTo>
                <a:pt x="0" y="24132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BABCF-FAC2-4BF6-83D3-7A67B8EB8B36}">
      <dsp:nvSpPr>
        <dsp:cNvPr id="0" name=""/>
        <dsp:cNvSpPr/>
      </dsp:nvSpPr>
      <dsp:spPr>
        <a:xfrm>
          <a:off x="3047999" y="1151057"/>
          <a:ext cx="136149" cy="1333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347"/>
              </a:lnTo>
              <a:lnTo>
                <a:pt x="136149" y="13333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42C-5762-45A1-B249-83CC79AF62B8}">
      <dsp:nvSpPr>
        <dsp:cNvPr id="0" name=""/>
        <dsp:cNvSpPr/>
      </dsp:nvSpPr>
      <dsp:spPr>
        <a:xfrm>
          <a:off x="2911850" y="1151057"/>
          <a:ext cx="136149" cy="1461899"/>
        </a:xfrm>
        <a:custGeom>
          <a:avLst/>
          <a:gdLst/>
          <a:ahLst/>
          <a:cxnLst/>
          <a:rect l="0" t="0" r="0" b="0"/>
          <a:pathLst>
            <a:path>
              <a:moveTo>
                <a:pt x="136149" y="0"/>
              </a:moveTo>
              <a:lnTo>
                <a:pt x="136149" y="1461899"/>
              </a:lnTo>
              <a:lnTo>
                <a:pt x="0" y="14618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03A87-1286-416A-AA79-EC8B66298CC6}">
      <dsp:nvSpPr>
        <dsp:cNvPr id="0" name=""/>
        <dsp:cNvSpPr/>
      </dsp:nvSpPr>
      <dsp:spPr>
        <a:xfrm>
          <a:off x="3047999" y="1151057"/>
          <a:ext cx="136149" cy="613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011"/>
              </a:lnTo>
              <a:lnTo>
                <a:pt x="136149" y="613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131EF-22A7-4C77-B968-9BEC7E151700}">
      <dsp:nvSpPr>
        <dsp:cNvPr id="0" name=""/>
        <dsp:cNvSpPr/>
      </dsp:nvSpPr>
      <dsp:spPr>
        <a:xfrm>
          <a:off x="2911850" y="1151057"/>
          <a:ext cx="136149" cy="541266"/>
        </a:xfrm>
        <a:custGeom>
          <a:avLst/>
          <a:gdLst/>
          <a:ahLst/>
          <a:cxnLst/>
          <a:rect l="0" t="0" r="0" b="0"/>
          <a:pathLst>
            <a:path>
              <a:moveTo>
                <a:pt x="136149" y="0"/>
              </a:moveTo>
              <a:lnTo>
                <a:pt x="136149" y="541266"/>
              </a:lnTo>
              <a:lnTo>
                <a:pt x="0" y="5412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EFD0-CE52-4C9B-A4D3-138D045E9A93}">
      <dsp:nvSpPr>
        <dsp:cNvPr id="0" name=""/>
        <dsp:cNvSpPr/>
      </dsp:nvSpPr>
      <dsp:spPr>
        <a:xfrm>
          <a:off x="3002279" y="651543"/>
          <a:ext cx="91440" cy="140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5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1FB24-427B-4E10-8D47-49ADF2177810}">
      <dsp:nvSpPr>
        <dsp:cNvPr id="0" name=""/>
        <dsp:cNvSpPr/>
      </dsp:nvSpPr>
      <dsp:spPr>
        <a:xfrm>
          <a:off x="2150578" y="3210"/>
          <a:ext cx="1794843" cy="648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Mantenimiento en la Vía Pública</a:t>
          </a:r>
          <a:endParaRPr lang="es-ES" sz="1200" kern="1200" dirty="0"/>
        </a:p>
      </dsp:txBody>
      <dsp:txXfrm>
        <a:off x="2150578" y="3210"/>
        <a:ext cx="1794843" cy="648332"/>
      </dsp:txXfrm>
    </dsp:sp>
    <dsp:sp modelId="{D49A8406-6A31-4003-8E1C-E221433715C8}">
      <dsp:nvSpPr>
        <dsp:cNvPr id="0" name=""/>
        <dsp:cNvSpPr/>
      </dsp:nvSpPr>
      <dsp:spPr>
        <a:xfrm>
          <a:off x="2150578" y="792088"/>
          <a:ext cx="1794843" cy="358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Dragón</a:t>
          </a:r>
          <a:endParaRPr lang="es-ES" sz="1200" kern="1200" dirty="0"/>
        </a:p>
      </dsp:txBody>
      <dsp:txXfrm>
        <a:off x="2150578" y="792088"/>
        <a:ext cx="1794843" cy="358968"/>
      </dsp:txXfrm>
    </dsp:sp>
    <dsp:sp modelId="{6ED61A55-6115-46BA-9C22-54C8A68BE128}">
      <dsp:nvSpPr>
        <dsp:cNvPr id="0" name=""/>
        <dsp:cNvSpPr/>
      </dsp:nvSpPr>
      <dsp:spPr>
        <a:xfrm>
          <a:off x="1117006" y="1368158"/>
          <a:ext cx="1794843" cy="648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err="1" smtClean="0">
              <a:latin typeface="+mn-lt"/>
            </a:rPr>
            <a:t>Rastrilleros</a:t>
          </a:r>
          <a:endParaRPr kumimoji="1" lang="es-MX" altLang="es-MX" sz="1200" kern="1200" dirty="0" smtClean="0">
            <a:latin typeface="+mn-lt"/>
          </a:endParaRPr>
        </a:p>
      </dsp:txBody>
      <dsp:txXfrm>
        <a:off x="1117006" y="1368158"/>
        <a:ext cx="1794843" cy="648332"/>
      </dsp:txXfrm>
    </dsp:sp>
    <dsp:sp modelId="{57E82E71-BF5A-4329-A93E-EAF7B292F1D9}">
      <dsp:nvSpPr>
        <dsp:cNvPr id="0" name=""/>
        <dsp:cNvSpPr/>
      </dsp:nvSpPr>
      <dsp:spPr>
        <a:xfrm>
          <a:off x="3184149" y="1439902"/>
          <a:ext cx="1794843" cy="648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Tornillero</a:t>
          </a:r>
        </a:p>
      </dsp:txBody>
      <dsp:txXfrm>
        <a:off x="3184149" y="1439902"/>
        <a:ext cx="1794843" cy="648332"/>
      </dsp:txXfrm>
    </dsp:sp>
    <dsp:sp modelId="{EAE8897E-2AA5-4DEE-A19D-7EC3ACEAAED4}">
      <dsp:nvSpPr>
        <dsp:cNvPr id="0" name=""/>
        <dsp:cNvSpPr/>
      </dsp:nvSpPr>
      <dsp:spPr>
        <a:xfrm>
          <a:off x="1117006" y="2288790"/>
          <a:ext cx="1794843" cy="648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 </a:t>
          </a:r>
          <a:r>
            <a:rPr kumimoji="1" lang="es-MX" altLang="es-MX" sz="1200" kern="1200" dirty="0" err="1" smtClean="0">
              <a:latin typeface="+mn-lt"/>
            </a:rPr>
            <a:t>Precalentador</a:t>
          </a:r>
          <a:endParaRPr kumimoji="1" lang="es-MX" altLang="es-MX" sz="1200" kern="1200" dirty="0" smtClean="0">
            <a:latin typeface="+mn-lt"/>
          </a:endParaRPr>
        </a:p>
      </dsp:txBody>
      <dsp:txXfrm>
        <a:off x="1117006" y="2288790"/>
        <a:ext cx="1794843" cy="648332"/>
      </dsp:txXfrm>
    </dsp:sp>
    <dsp:sp modelId="{C699F854-3344-421F-AD9A-7F0D2FB2F190}">
      <dsp:nvSpPr>
        <dsp:cNvPr id="0" name=""/>
        <dsp:cNvSpPr/>
      </dsp:nvSpPr>
      <dsp:spPr>
        <a:xfrm>
          <a:off x="3184149" y="2160238"/>
          <a:ext cx="1794843" cy="648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Albañil</a:t>
          </a:r>
        </a:p>
      </dsp:txBody>
      <dsp:txXfrm>
        <a:off x="3184149" y="2160238"/>
        <a:ext cx="1794843" cy="648332"/>
      </dsp:txXfrm>
    </dsp:sp>
    <dsp:sp modelId="{93A8F900-CE6A-4BC8-B3C7-D9F71C524DEA}">
      <dsp:nvSpPr>
        <dsp:cNvPr id="0" name=""/>
        <dsp:cNvSpPr/>
      </dsp:nvSpPr>
      <dsp:spPr>
        <a:xfrm>
          <a:off x="1117006" y="3240101"/>
          <a:ext cx="1794843" cy="648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</dsp:txBody>
      <dsp:txXfrm>
        <a:off x="1117006" y="3240101"/>
        <a:ext cx="1794843" cy="648332"/>
      </dsp:txXfrm>
    </dsp:sp>
    <dsp:sp modelId="{3A9F9350-5E87-4153-AA6C-3323F4712DF1}">
      <dsp:nvSpPr>
        <dsp:cNvPr id="0" name=""/>
        <dsp:cNvSpPr/>
      </dsp:nvSpPr>
      <dsp:spPr>
        <a:xfrm>
          <a:off x="3184149" y="3168091"/>
          <a:ext cx="1794843" cy="648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</a:t>
          </a:r>
          <a:r>
            <a:rPr kumimoji="1" lang="es-MX" altLang="es-MX" sz="1200" kern="1200" dirty="0" err="1" smtClean="0">
              <a:latin typeface="+mn-lt"/>
            </a:rPr>
            <a:t>Rastrillero</a:t>
          </a:r>
          <a:r>
            <a:rPr kumimoji="1" lang="es-MX" altLang="es-MX" sz="1200" kern="1200" dirty="0" smtClean="0">
              <a:latin typeface="+mn-lt"/>
            </a:rPr>
            <a:t> </a:t>
          </a:r>
        </a:p>
      </dsp:txBody>
      <dsp:txXfrm>
        <a:off x="3184149" y="3168091"/>
        <a:ext cx="1794843" cy="648332"/>
      </dsp:txXfrm>
    </dsp:sp>
    <dsp:sp modelId="{E580DC72-D84D-4C78-ADE9-7B607F593F49}">
      <dsp:nvSpPr>
        <dsp:cNvPr id="0" name=""/>
        <dsp:cNvSpPr/>
      </dsp:nvSpPr>
      <dsp:spPr>
        <a:xfrm>
          <a:off x="1117006" y="4248213"/>
          <a:ext cx="1794843" cy="648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Hidrojet</a:t>
          </a:r>
        </a:p>
      </dsp:txBody>
      <dsp:txXfrm>
        <a:off x="1117006" y="4248213"/>
        <a:ext cx="1794843" cy="648332"/>
      </dsp:txXfrm>
    </dsp:sp>
    <dsp:sp modelId="{032AFEE8-B215-458A-8D01-FF4B82355FC2}">
      <dsp:nvSpPr>
        <dsp:cNvPr id="0" name=""/>
        <dsp:cNvSpPr/>
      </dsp:nvSpPr>
      <dsp:spPr>
        <a:xfrm>
          <a:off x="3184149" y="4028979"/>
          <a:ext cx="1773967" cy="648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    Ayudantes Generales</a:t>
          </a:r>
        </a:p>
      </dsp:txBody>
      <dsp:txXfrm>
        <a:off x="3184149" y="4028979"/>
        <a:ext cx="1773967" cy="6483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27D58-CA29-4EA1-91B3-E359BFE10EFE}">
      <dsp:nvSpPr>
        <dsp:cNvPr id="0" name=""/>
        <dsp:cNvSpPr/>
      </dsp:nvSpPr>
      <dsp:spPr>
        <a:xfrm>
          <a:off x="3387473" y="1691730"/>
          <a:ext cx="163390" cy="2925475"/>
        </a:xfrm>
        <a:custGeom>
          <a:avLst/>
          <a:gdLst/>
          <a:ahLst/>
          <a:cxnLst/>
          <a:rect l="0" t="0" r="0" b="0"/>
          <a:pathLst>
            <a:path>
              <a:moveTo>
                <a:pt x="163390" y="0"/>
              </a:moveTo>
              <a:lnTo>
                <a:pt x="163390" y="2925475"/>
              </a:lnTo>
              <a:lnTo>
                <a:pt x="0" y="29254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9ADCC-38CB-4B21-B46C-244B0B0B1367}">
      <dsp:nvSpPr>
        <dsp:cNvPr id="0" name=""/>
        <dsp:cNvSpPr/>
      </dsp:nvSpPr>
      <dsp:spPr>
        <a:xfrm>
          <a:off x="3550864" y="1691730"/>
          <a:ext cx="163390" cy="1820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641"/>
              </a:lnTo>
              <a:lnTo>
                <a:pt x="163390" y="18206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D552C-F43D-4760-B80C-63826EF7243C}">
      <dsp:nvSpPr>
        <dsp:cNvPr id="0" name=""/>
        <dsp:cNvSpPr/>
      </dsp:nvSpPr>
      <dsp:spPr>
        <a:xfrm>
          <a:off x="3387473" y="1691730"/>
          <a:ext cx="163390" cy="1820641"/>
        </a:xfrm>
        <a:custGeom>
          <a:avLst/>
          <a:gdLst/>
          <a:ahLst/>
          <a:cxnLst/>
          <a:rect l="0" t="0" r="0" b="0"/>
          <a:pathLst>
            <a:path>
              <a:moveTo>
                <a:pt x="163390" y="0"/>
              </a:moveTo>
              <a:lnTo>
                <a:pt x="163390" y="1820641"/>
              </a:lnTo>
              <a:lnTo>
                <a:pt x="0" y="18206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974C3-C45A-46EE-851F-70E7E2A69DE0}">
      <dsp:nvSpPr>
        <dsp:cNvPr id="0" name=""/>
        <dsp:cNvSpPr/>
      </dsp:nvSpPr>
      <dsp:spPr>
        <a:xfrm>
          <a:off x="3550864" y="1691730"/>
          <a:ext cx="163390" cy="715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807"/>
              </a:lnTo>
              <a:lnTo>
                <a:pt x="163390" y="7158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0A4AD-DC50-4BF1-9BC9-136B42363884}">
      <dsp:nvSpPr>
        <dsp:cNvPr id="0" name=""/>
        <dsp:cNvSpPr/>
      </dsp:nvSpPr>
      <dsp:spPr>
        <a:xfrm>
          <a:off x="3387473" y="1691730"/>
          <a:ext cx="163390" cy="715807"/>
        </a:xfrm>
        <a:custGeom>
          <a:avLst/>
          <a:gdLst/>
          <a:ahLst/>
          <a:cxnLst/>
          <a:rect l="0" t="0" r="0" b="0"/>
          <a:pathLst>
            <a:path>
              <a:moveTo>
                <a:pt x="163390" y="0"/>
              </a:moveTo>
              <a:lnTo>
                <a:pt x="163390" y="715807"/>
              </a:lnTo>
              <a:lnTo>
                <a:pt x="0" y="7158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96E51-3734-4064-9CA6-87CFA4D50122}">
      <dsp:nvSpPr>
        <dsp:cNvPr id="0" name=""/>
        <dsp:cNvSpPr/>
      </dsp:nvSpPr>
      <dsp:spPr>
        <a:xfrm>
          <a:off x="3505144" y="780382"/>
          <a:ext cx="91440" cy="326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AB716-F921-45D1-B5DC-A4B539B3842F}">
      <dsp:nvSpPr>
        <dsp:cNvPr id="0" name=""/>
        <dsp:cNvSpPr/>
      </dsp:nvSpPr>
      <dsp:spPr>
        <a:xfrm>
          <a:off x="2615700" y="2330"/>
          <a:ext cx="1870327" cy="77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Mantenimiento en la Vía Pública</a:t>
          </a:r>
          <a:endParaRPr lang="es-ES" sz="1200" kern="1200" dirty="0"/>
        </a:p>
      </dsp:txBody>
      <dsp:txXfrm>
        <a:off x="2615700" y="2330"/>
        <a:ext cx="1870327" cy="778051"/>
      </dsp:txXfrm>
    </dsp:sp>
    <dsp:sp modelId="{88727DF3-956B-4E62-8F04-D273582DD0D3}">
      <dsp:nvSpPr>
        <dsp:cNvPr id="0" name=""/>
        <dsp:cNvSpPr/>
      </dsp:nvSpPr>
      <dsp:spPr>
        <a:xfrm>
          <a:off x="2695006" y="1107164"/>
          <a:ext cx="1711714" cy="584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</a:t>
          </a:r>
          <a:r>
            <a:rPr kumimoji="1" lang="es-MX" altLang="es-MX" sz="1200" kern="1200" dirty="0" err="1" smtClean="0">
              <a:latin typeface="+mn-lt"/>
            </a:rPr>
            <a:t>Hidrojet</a:t>
          </a:r>
          <a:endParaRPr lang="es-ES" sz="1200" kern="1200" dirty="0"/>
        </a:p>
      </dsp:txBody>
      <dsp:txXfrm>
        <a:off x="2695006" y="1107164"/>
        <a:ext cx="1711714" cy="584565"/>
      </dsp:txXfrm>
    </dsp:sp>
    <dsp:sp modelId="{4F84AD48-20D9-4EC1-8A32-72871B1EEBBA}">
      <dsp:nvSpPr>
        <dsp:cNvPr id="0" name=""/>
        <dsp:cNvSpPr/>
      </dsp:nvSpPr>
      <dsp:spPr>
        <a:xfrm>
          <a:off x="1831369" y="2018512"/>
          <a:ext cx="1556103" cy="77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Equipo Succión </a:t>
          </a:r>
        </a:p>
      </dsp:txBody>
      <dsp:txXfrm>
        <a:off x="1831369" y="2018512"/>
        <a:ext cx="1556103" cy="778051"/>
      </dsp:txXfrm>
    </dsp:sp>
    <dsp:sp modelId="{CC4AD2FF-CF12-46AB-A44C-82B1F333A656}">
      <dsp:nvSpPr>
        <dsp:cNvPr id="0" name=""/>
        <dsp:cNvSpPr/>
      </dsp:nvSpPr>
      <dsp:spPr>
        <a:xfrm>
          <a:off x="3714254" y="2018512"/>
          <a:ext cx="1556103" cy="77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 </a:t>
          </a:r>
          <a:r>
            <a:rPr kumimoji="1" lang="es-MX" altLang="es-MX" sz="1200" kern="1200" dirty="0" err="1" smtClean="0">
              <a:latin typeface="+mn-lt"/>
            </a:rPr>
            <a:t>Precalentador</a:t>
          </a:r>
          <a:endParaRPr kumimoji="1" lang="es-MX" altLang="es-MX" sz="1200" kern="1200" dirty="0" smtClean="0">
            <a:latin typeface="+mn-lt"/>
          </a:endParaRPr>
        </a:p>
      </dsp:txBody>
      <dsp:txXfrm>
        <a:off x="3714254" y="2018512"/>
        <a:ext cx="1556103" cy="778051"/>
      </dsp:txXfrm>
    </dsp:sp>
    <dsp:sp modelId="{CEED1C5C-287B-42C9-9036-2C82B7769C4B}">
      <dsp:nvSpPr>
        <dsp:cNvPr id="0" name=""/>
        <dsp:cNvSpPr/>
      </dsp:nvSpPr>
      <dsp:spPr>
        <a:xfrm>
          <a:off x="1831369" y="3123345"/>
          <a:ext cx="1556103" cy="77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</a:t>
          </a:r>
          <a:r>
            <a:rPr kumimoji="1" lang="es-MX" altLang="es-MX" sz="1200" kern="1200" dirty="0" err="1" smtClean="0">
              <a:latin typeface="+mn-lt"/>
            </a:rPr>
            <a:t>Hidrojet</a:t>
          </a:r>
          <a:endParaRPr kumimoji="1" lang="es-MX" altLang="es-MX" sz="1200" kern="1200" dirty="0" smtClean="0">
            <a:latin typeface="+mn-lt"/>
          </a:endParaRPr>
        </a:p>
      </dsp:txBody>
      <dsp:txXfrm>
        <a:off x="1831369" y="3123345"/>
        <a:ext cx="1556103" cy="778051"/>
      </dsp:txXfrm>
    </dsp:sp>
    <dsp:sp modelId="{84C5158C-2402-42AC-8712-A8DD4A272E43}">
      <dsp:nvSpPr>
        <dsp:cNvPr id="0" name=""/>
        <dsp:cNvSpPr/>
      </dsp:nvSpPr>
      <dsp:spPr>
        <a:xfrm>
          <a:off x="3714254" y="3123345"/>
          <a:ext cx="1556103" cy="77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</a:t>
          </a:r>
          <a:r>
            <a:rPr kumimoji="1" lang="es-MX" altLang="es-MX" sz="1200" kern="1200" dirty="0" err="1" smtClean="0">
              <a:latin typeface="+mn-lt"/>
            </a:rPr>
            <a:t>Hidrojet</a:t>
          </a:r>
          <a:endParaRPr kumimoji="1" lang="es-MX" altLang="es-MX" sz="1200" kern="1200" dirty="0" smtClean="0">
            <a:latin typeface="+mn-lt"/>
          </a:endParaRPr>
        </a:p>
      </dsp:txBody>
      <dsp:txXfrm>
        <a:off x="3714254" y="3123345"/>
        <a:ext cx="1556103" cy="778051"/>
      </dsp:txXfrm>
    </dsp:sp>
    <dsp:sp modelId="{62D604CD-B62D-4FC3-B024-EE4F81287728}">
      <dsp:nvSpPr>
        <dsp:cNvPr id="0" name=""/>
        <dsp:cNvSpPr/>
      </dsp:nvSpPr>
      <dsp:spPr>
        <a:xfrm>
          <a:off x="1831369" y="4228179"/>
          <a:ext cx="1556103" cy="77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latin typeface="+mn-lt"/>
            </a:rPr>
            <a:t>Ayudante General</a:t>
          </a:r>
          <a:endParaRPr kumimoji="1" lang="es-MX" altLang="es-MX" sz="1200" kern="1200" dirty="0" smtClean="0">
            <a:latin typeface="+mn-lt"/>
          </a:endParaRPr>
        </a:p>
      </dsp:txBody>
      <dsp:txXfrm>
        <a:off x="1831369" y="4228179"/>
        <a:ext cx="1556103" cy="7780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DA259-CA4D-4EC5-9575-6057B757E708}">
      <dsp:nvSpPr>
        <dsp:cNvPr id="0" name=""/>
        <dsp:cNvSpPr/>
      </dsp:nvSpPr>
      <dsp:spPr>
        <a:xfrm>
          <a:off x="4391980" y="942440"/>
          <a:ext cx="419130" cy="2725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5320"/>
              </a:lnTo>
              <a:lnTo>
                <a:pt x="419130" y="2725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EE6B1-0A60-4520-8947-52F92359465E}">
      <dsp:nvSpPr>
        <dsp:cNvPr id="0" name=""/>
        <dsp:cNvSpPr/>
      </dsp:nvSpPr>
      <dsp:spPr>
        <a:xfrm>
          <a:off x="4391980" y="942440"/>
          <a:ext cx="419130" cy="1676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707"/>
              </a:lnTo>
              <a:lnTo>
                <a:pt x="419130" y="16767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54A4D-5A56-4D83-9E0C-6181B11CA6BC}">
      <dsp:nvSpPr>
        <dsp:cNvPr id="0" name=""/>
        <dsp:cNvSpPr/>
      </dsp:nvSpPr>
      <dsp:spPr>
        <a:xfrm>
          <a:off x="4259770" y="942440"/>
          <a:ext cx="91440" cy="2084314"/>
        </a:xfrm>
        <a:custGeom>
          <a:avLst/>
          <a:gdLst/>
          <a:ahLst/>
          <a:cxnLst/>
          <a:rect l="0" t="0" r="0" b="0"/>
          <a:pathLst>
            <a:path>
              <a:moveTo>
                <a:pt x="132209" y="0"/>
              </a:moveTo>
              <a:lnTo>
                <a:pt x="132209" y="2084314"/>
              </a:lnTo>
              <a:lnTo>
                <a:pt x="45720" y="20843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7F9BC-A7C2-401B-8FF6-F0B264A2215D}">
      <dsp:nvSpPr>
        <dsp:cNvPr id="0" name=""/>
        <dsp:cNvSpPr/>
      </dsp:nvSpPr>
      <dsp:spPr>
        <a:xfrm>
          <a:off x="4391980" y="942440"/>
          <a:ext cx="347715" cy="62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457"/>
              </a:lnTo>
              <a:lnTo>
                <a:pt x="347715" y="6264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F57D3-809C-4E23-8895-F748C1C4D4DF}">
      <dsp:nvSpPr>
        <dsp:cNvPr id="0" name=""/>
        <dsp:cNvSpPr/>
      </dsp:nvSpPr>
      <dsp:spPr>
        <a:xfrm>
          <a:off x="3869222" y="942440"/>
          <a:ext cx="522757" cy="746907"/>
        </a:xfrm>
        <a:custGeom>
          <a:avLst/>
          <a:gdLst/>
          <a:ahLst/>
          <a:cxnLst/>
          <a:rect l="0" t="0" r="0" b="0"/>
          <a:pathLst>
            <a:path>
              <a:moveTo>
                <a:pt x="522757" y="0"/>
              </a:moveTo>
              <a:lnTo>
                <a:pt x="522757" y="746907"/>
              </a:lnTo>
              <a:lnTo>
                <a:pt x="0" y="746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D5286-6191-42E1-9375-D168BD59812E}">
      <dsp:nvSpPr>
        <dsp:cNvPr id="0" name=""/>
        <dsp:cNvSpPr/>
      </dsp:nvSpPr>
      <dsp:spPr>
        <a:xfrm>
          <a:off x="4391980" y="942440"/>
          <a:ext cx="2500227" cy="3572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8033"/>
              </a:lnTo>
              <a:lnTo>
                <a:pt x="2500227" y="3378033"/>
              </a:lnTo>
              <a:lnTo>
                <a:pt x="2500227" y="3572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70607-563D-4708-809A-A243C2D5F806}">
      <dsp:nvSpPr>
        <dsp:cNvPr id="0" name=""/>
        <dsp:cNvSpPr/>
      </dsp:nvSpPr>
      <dsp:spPr>
        <a:xfrm>
          <a:off x="4329215" y="942440"/>
          <a:ext cx="91440" cy="3579479"/>
        </a:xfrm>
        <a:custGeom>
          <a:avLst/>
          <a:gdLst/>
          <a:ahLst/>
          <a:cxnLst/>
          <a:rect l="0" t="0" r="0" b="0"/>
          <a:pathLst>
            <a:path>
              <a:moveTo>
                <a:pt x="62764" y="0"/>
              </a:moveTo>
              <a:lnTo>
                <a:pt x="62764" y="3385266"/>
              </a:lnTo>
              <a:lnTo>
                <a:pt x="45720" y="3385266"/>
              </a:lnTo>
              <a:lnTo>
                <a:pt x="45720" y="3579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CDF4F-25EB-4E40-8D2A-93482E8C1A8E}">
      <dsp:nvSpPr>
        <dsp:cNvPr id="0" name=""/>
        <dsp:cNvSpPr/>
      </dsp:nvSpPr>
      <dsp:spPr>
        <a:xfrm>
          <a:off x="1864165" y="942440"/>
          <a:ext cx="2527814" cy="3572247"/>
        </a:xfrm>
        <a:custGeom>
          <a:avLst/>
          <a:gdLst/>
          <a:ahLst/>
          <a:cxnLst/>
          <a:rect l="0" t="0" r="0" b="0"/>
          <a:pathLst>
            <a:path>
              <a:moveTo>
                <a:pt x="2527814" y="0"/>
              </a:moveTo>
              <a:lnTo>
                <a:pt x="2527814" y="3378033"/>
              </a:lnTo>
              <a:lnTo>
                <a:pt x="0" y="3378033"/>
              </a:lnTo>
              <a:lnTo>
                <a:pt x="0" y="3572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3CD89-F644-4934-838A-FE9B5A026FB1}">
      <dsp:nvSpPr>
        <dsp:cNvPr id="0" name=""/>
        <dsp:cNvSpPr/>
      </dsp:nvSpPr>
      <dsp:spPr>
        <a:xfrm>
          <a:off x="3418629" y="136815"/>
          <a:ext cx="1946700" cy="805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 eaLnBrk="0" fontAlgn="base" hangingPunct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Coordinador(a) de Inspección</a:t>
          </a:r>
        </a:p>
      </dsp:txBody>
      <dsp:txXfrm>
        <a:off x="3418629" y="136815"/>
        <a:ext cx="1946700" cy="805624"/>
      </dsp:txXfrm>
    </dsp:sp>
    <dsp:sp modelId="{B741BB55-A024-43A9-92DD-B1DDB90EEBBE}">
      <dsp:nvSpPr>
        <dsp:cNvPr id="0" name=""/>
        <dsp:cNvSpPr/>
      </dsp:nvSpPr>
      <dsp:spPr>
        <a:xfrm>
          <a:off x="724392" y="4514687"/>
          <a:ext cx="2279545" cy="952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Supervisores(as)</a:t>
          </a:r>
        </a:p>
      </dsp:txBody>
      <dsp:txXfrm>
        <a:off x="724392" y="4514687"/>
        <a:ext cx="2279545" cy="952449"/>
      </dsp:txXfrm>
    </dsp:sp>
    <dsp:sp modelId="{98F560AE-8FA4-4A53-A633-DE0709A996CE}">
      <dsp:nvSpPr>
        <dsp:cNvPr id="0" name=""/>
        <dsp:cNvSpPr/>
      </dsp:nvSpPr>
      <dsp:spPr>
        <a:xfrm>
          <a:off x="3402907" y="4521919"/>
          <a:ext cx="1944055" cy="952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Inspectores(as)</a:t>
          </a:r>
        </a:p>
      </dsp:txBody>
      <dsp:txXfrm>
        <a:off x="3402907" y="4521919"/>
        <a:ext cx="1944055" cy="952449"/>
      </dsp:txXfrm>
    </dsp:sp>
    <dsp:sp modelId="{160C42D7-4745-47E5-A8C9-1D123BFE192B}">
      <dsp:nvSpPr>
        <dsp:cNvPr id="0" name=""/>
        <dsp:cNvSpPr/>
      </dsp:nvSpPr>
      <dsp:spPr>
        <a:xfrm>
          <a:off x="5803900" y="4514687"/>
          <a:ext cx="2176612" cy="943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</a:t>
          </a:r>
        </a:p>
      </dsp:txBody>
      <dsp:txXfrm>
        <a:off x="5803900" y="4514687"/>
        <a:ext cx="2176612" cy="943765"/>
      </dsp:txXfrm>
    </dsp:sp>
    <dsp:sp modelId="{6D635CEE-C7CE-4154-8D7A-3E619D298EDF}">
      <dsp:nvSpPr>
        <dsp:cNvPr id="0" name=""/>
        <dsp:cNvSpPr/>
      </dsp:nvSpPr>
      <dsp:spPr>
        <a:xfrm>
          <a:off x="2110927" y="1300005"/>
          <a:ext cx="1758295" cy="778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</dsp:txBody>
      <dsp:txXfrm>
        <a:off x="2110927" y="1300005"/>
        <a:ext cx="1758295" cy="778684"/>
      </dsp:txXfrm>
    </dsp:sp>
    <dsp:sp modelId="{D5E2BB8F-3AA5-45A7-83FB-1BDE20E2D536}">
      <dsp:nvSpPr>
        <dsp:cNvPr id="0" name=""/>
        <dsp:cNvSpPr/>
      </dsp:nvSpPr>
      <dsp:spPr>
        <a:xfrm>
          <a:off x="4739695" y="1179556"/>
          <a:ext cx="1779030" cy="778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</dsp:txBody>
      <dsp:txXfrm>
        <a:off x="4739695" y="1179556"/>
        <a:ext cx="1779030" cy="778684"/>
      </dsp:txXfrm>
    </dsp:sp>
    <dsp:sp modelId="{B4E50703-3D50-488A-9D84-B6A50FABC43A}">
      <dsp:nvSpPr>
        <dsp:cNvPr id="0" name=""/>
        <dsp:cNvSpPr/>
      </dsp:nvSpPr>
      <dsp:spPr>
        <a:xfrm>
          <a:off x="2526460" y="2640441"/>
          <a:ext cx="1779030" cy="772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ES" sz="1200" kern="1200" dirty="0" smtClean="0">
              <a:latin typeface="+mn-lt"/>
            </a:rPr>
            <a:t>Auxiliar Administrativo(a)</a:t>
          </a:r>
        </a:p>
      </dsp:txBody>
      <dsp:txXfrm>
        <a:off x="2526460" y="2640441"/>
        <a:ext cx="1779030" cy="772626"/>
      </dsp:txXfrm>
    </dsp:sp>
    <dsp:sp modelId="{233BC2C8-1EE3-4D0D-BB36-974C8F41ECD3}">
      <dsp:nvSpPr>
        <dsp:cNvPr id="0" name=""/>
        <dsp:cNvSpPr/>
      </dsp:nvSpPr>
      <dsp:spPr>
        <a:xfrm>
          <a:off x="4811110" y="2232834"/>
          <a:ext cx="1779030" cy="772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es-ES" sz="1200" kern="1200" dirty="0" smtClean="0"/>
            <a:t>Chofer</a:t>
          </a:r>
        </a:p>
      </dsp:txBody>
      <dsp:txXfrm>
        <a:off x="4811110" y="2232834"/>
        <a:ext cx="1779030" cy="772626"/>
      </dsp:txXfrm>
    </dsp:sp>
    <dsp:sp modelId="{B3B284FB-D2D6-4CBE-B38A-9F6E9C3E02BC}">
      <dsp:nvSpPr>
        <dsp:cNvPr id="0" name=""/>
        <dsp:cNvSpPr/>
      </dsp:nvSpPr>
      <dsp:spPr>
        <a:xfrm>
          <a:off x="4811110" y="3284425"/>
          <a:ext cx="1779030" cy="766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es-ES" sz="1200" kern="1200" dirty="0" smtClean="0"/>
            <a:t>Promotor(a) </a:t>
          </a:r>
        </a:p>
      </dsp:txBody>
      <dsp:txXfrm>
        <a:off x="4811110" y="3284425"/>
        <a:ext cx="1779030" cy="7666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3290F-BB2B-4338-ACE6-9C7F9482E690}">
      <dsp:nvSpPr>
        <dsp:cNvPr id="0" name=""/>
        <dsp:cNvSpPr/>
      </dsp:nvSpPr>
      <dsp:spPr>
        <a:xfrm>
          <a:off x="2700300" y="2194843"/>
          <a:ext cx="1380014" cy="479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06"/>
              </a:lnTo>
              <a:lnTo>
                <a:pt x="1380014" y="239506"/>
              </a:lnTo>
              <a:lnTo>
                <a:pt x="1380014" y="4790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2F379-A945-4299-8D28-20BA6BAEF371}">
      <dsp:nvSpPr>
        <dsp:cNvPr id="0" name=""/>
        <dsp:cNvSpPr/>
      </dsp:nvSpPr>
      <dsp:spPr>
        <a:xfrm>
          <a:off x="1320285" y="2194843"/>
          <a:ext cx="1380014" cy="479013"/>
        </a:xfrm>
        <a:custGeom>
          <a:avLst/>
          <a:gdLst/>
          <a:ahLst/>
          <a:cxnLst/>
          <a:rect l="0" t="0" r="0" b="0"/>
          <a:pathLst>
            <a:path>
              <a:moveTo>
                <a:pt x="1380014" y="0"/>
              </a:moveTo>
              <a:lnTo>
                <a:pt x="1380014" y="239506"/>
              </a:lnTo>
              <a:lnTo>
                <a:pt x="0" y="239506"/>
              </a:lnTo>
              <a:lnTo>
                <a:pt x="0" y="4790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71199-D098-4884-A2F4-6C4059BB8220}">
      <dsp:nvSpPr>
        <dsp:cNvPr id="0" name=""/>
        <dsp:cNvSpPr/>
      </dsp:nvSpPr>
      <dsp:spPr>
        <a:xfrm>
          <a:off x="2654580" y="858944"/>
          <a:ext cx="91440" cy="4790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47136-CA45-46B6-AAA7-46F0D0AC29BD}">
      <dsp:nvSpPr>
        <dsp:cNvPr id="0" name=""/>
        <dsp:cNvSpPr/>
      </dsp:nvSpPr>
      <dsp:spPr>
        <a:xfrm>
          <a:off x="1559792" y="2058"/>
          <a:ext cx="2281015" cy="85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Permisos en la Vía Pública</a:t>
          </a:r>
        </a:p>
      </dsp:txBody>
      <dsp:txXfrm>
        <a:off x="1559792" y="2058"/>
        <a:ext cx="2281015" cy="856886"/>
      </dsp:txXfrm>
    </dsp:sp>
    <dsp:sp modelId="{ADC39168-0C4E-4C05-8A15-46F5CF391017}">
      <dsp:nvSpPr>
        <dsp:cNvPr id="0" name=""/>
        <dsp:cNvSpPr/>
      </dsp:nvSpPr>
      <dsp:spPr>
        <a:xfrm>
          <a:off x="1559792" y="1337957"/>
          <a:ext cx="2281015" cy="85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Permisos en 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Vía Pública</a:t>
          </a:r>
        </a:p>
      </dsp:txBody>
      <dsp:txXfrm>
        <a:off x="1559792" y="1337957"/>
        <a:ext cx="2281015" cy="856886"/>
      </dsp:txXfrm>
    </dsp:sp>
    <dsp:sp modelId="{E18D841D-3382-444E-AE33-9E86C9D24442}">
      <dsp:nvSpPr>
        <dsp:cNvPr id="0" name=""/>
        <dsp:cNvSpPr/>
      </dsp:nvSpPr>
      <dsp:spPr>
        <a:xfrm>
          <a:off x="179778" y="2673857"/>
          <a:ext cx="2281015" cy="1140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</dsp:txBody>
      <dsp:txXfrm>
        <a:off x="179778" y="2673857"/>
        <a:ext cx="2281015" cy="1140507"/>
      </dsp:txXfrm>
    </dsp:sp>
    <dsp:sp modelId="{CD7413F0-CF58-4270-B3FF-FC9E7670484C}">
      <dsp:nvSpPr>
        <dsp:cNvPr id="0" name=""/>
        <dsp:cNvSpPr/>
      </dsp:nvSpPr>
      <dsp:spPr>
        <a:xfrm>
          <a:off x="2939806" y="2673857"/>
          <a:ext cx="2281015" cy="1140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latin typeface="+mn-lt"/>
            </a:rPr>
            <a:t>Inspector</a:t>
          </a:r>
          <a:endParaRPr kumimoji="1" lang="es-MX" altLang="es-MX" sz="1200" kern="1200" dirty="0" smtClean="0">
            <a:latin typeface="+mn-lt"/>
          </a:endParaRPr>
        </a:p>
      </dsp:txBody>
      <dsp:txXfrm>
        <a:off x="2939806" y="2673857"/>
        <a:ext cx="2281015" cy="11405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EF76D-F695-472D-AD19-DCEF9B49EE36}">
      <dsp:nvSpPr>
        <dsp:cNvPr id="0" name=""/>
        <dsp:cNvSpPr/>
      </dsp:nvSpPr>
      <dsp:spPr>
        <a:xfrm>
          <a:off x="3888432" y="1870973"/>
          <a:ext cx="238731" cy="185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023"/>
              </a:lnTo>
              <a:lnTo>
                <a:pt x="238731" y="1858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FA13A-11C5-49A8-AF69-F7C2E69AB5DA}">
      <dsp:nvSpPr>
        <dsp:cNvPr id="0" name=""/>
        <dsp:cNvSpPr/>
      </dsp:nvSpPr>
      <dsp:spPr>
        <a:xfrm>
          <a:off x="3649700" y="1870973"/>
          <a:ext cx="238731" cy="1545523"/>
        </a:xfrm>
        <a:custGeom>
          <a:avLst/>
          <a:gdLst/>
          <a:ahLst/>
          <a:cxnLst/>
          <a:rect l="0" t="0" r="0" b="0"/>
          <a:pathLst>
            <a:path>
              <a:moveTo>
                <a:pt x="238731" y="0"/>
              </a:moveTo>
              <a:lnTo>
                <a:pt x="238731" y="1545523"/>
              </a:lnTo>
              <a:lnTo>
                <a:pt x="0" y="15455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CE79A-FE19-4AD8-B9AD-038A1E95412E}">
      <dsp:nvSpPr>
        <dsp:cNvPr id="0" name=""/>
        <dsp:cNvSpPr/>
      </dsp:nvSpPr>
      <dsp:spPr>
        <a:xfrm>
          <a:off x="3888432" y="1870973"/>
          <a:ext cx="2751094" cy="2773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246"/>
              </a:lnTo>
              <a:lnTo>
                <a:pt x="2751094" y="2535246"/>
              </a:lnTo>
              <a:lnTo>
                <a:pt x="2751094" y="2773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765AE-3696-4A9D-8067-E1B903A1ABCC}">
      <dsp:nvSpPr>
        <dsp:cNvPr id="0" name=""/>
        <dsp:cNvSpPr/>
      </dsp:nvSpPr>
      <dsp:spPr>
        <a:xfrm>
          <a:off x="3842712" y="1870973"/>
          <a:ext cx="91440" cy="2773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3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D7F58-5A59-4F7A-B677-F8B09FD43F08}">
      <dsp:nvSpPr>
        <dsp:cNvPr id="0" name=""/>
        <dsp:cNvSpPr/>
      </dsp:nvSpPr>
      <dsp:spPr>
        <a:xfrm>
          <a:off x="1137337" y="1870973"/>
          <a:ext cx="2751094" cy="2773978"/>
        </a:xfrm>
        <a:custGeom>
          <a:avLst/>
          <a:gdLst/>
          <a:ahLst/>
          <a:cxnLst/>
          <a:rect l="0" t="0" r="0" b="0"/>
          <a:pathLst>
            <a:path>
              <a:moveTo>
                <a:pt x="2751094" y="0"/>
              </a:moveTo>
              <a:lnTo>
                <a:pt x="2751094" y="2535246"/>
              </a:lnTo>
              <a:lnTo>
                <a:pt x="0" y="2535246"/>
              </a:lnTo>
              <a:lnTo>
                <a:pt x="0" y="2773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21F3B-E07E-49A4-B82B-D02D2621ABAF}">
      <dsp:nvSpPr>
        <dsp:cNvPr id="0" name=""/>
        <dsp:cNvSpPr/>
      </dsp:nvSpPr>
      <dsp:spPr>
        <a:xfrm>
          <a:off x="2751616" y="1090686"/>
          <a:ext cx="2273631" cy="780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 (a) Seguimiento y Control</a:t>
          </a:r>
        </a:p>
      </dsp:txBody>
      <dsp:txXfrm>
        <a:off x="2751616" y="1090686"/>
        <a:ext cx="2273631" cy="780287"/>
      </dsp:txXfrm>
    </dsp:sp>
    <dsp:sp modelId="{D2EE4AE2-CCE4-4B35-BC9F-D2F3B599E8A5}">
      <dsp:nvSpPr>
        <dsp:cNvPr id="0" name=""/>
        <dsp:cNvSpPr/>
      </dsp:nvSpPr>
      <dsp:spPr>
        <a:xfrm>
          <a:off x="522" y="4644952"/>
          <a:ext cx="2273631" cy="827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522" y="4644952"/>
        <a:ext cx="2273631" cy="827658"/>
      </dsp:txXfrm>
    </dsp:sp>
    <dsp:sp modelId="{5C729631-E92D-47CF-82C8-39811F3971D4}">
      <dsp:nvSpPr>
        <dsp:cNvPr id="0" name=""/>
        <dsp:cNvSpPr/>
      </dsp:nvSpPr>
      <dsp:spPr>
        <a:xfrm>
          <a:off x="2751616" y="4644952"/>
          <a:ext cx="2273631" cy="8276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751616" y="4644952"/>
        <a:ext cx="2273631" cy="827647"/>
      </dsp:txXfrm>
    </dsp:sp>
    <dsp:sp modelId="{4D3AD812-FD79-4057-B4A5-CB5F852BE650}">
      <dsp:nvSpPr>
        <dsp:cNvPr id="0" name=""/>
        <dsp:cNvSpPr/>
      </dsp:nvSpPr>
      <dsp:spPr>
        <a:xfrm>
          <a:off x="5502710" y="4644952"/>
          <a:ext cx="2273631" cy="827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 </a:t>
          </a:r>
          <a:endParaRPr lang="es-ES" sz="1200" kern="1200" dirty="0"/>
        </a:p>
      </dsp:txBody>
      <dsp:txXfrm>
        <a:off x="5502710" y="4644952"/>
        <a:ext cx="2273631" cy="827658"/>
      </dsp:txXfrm>
    </dsp:sp>
    <dsp:sp modelId="{89EBDE8D-2905-488E-A243-C0B783957002}">
      <dsp:nvSpPr>
        <dsp:cNvPr id="0" name=""/>
        <dsp:cNvSpPr/>
      </dsp:nvSpPr>
      <dsp:spPr>
        <a:xfrm>
          <a:off x="1376069" y="3040257"/>
          <a:ext cx="2273631" cy="752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1376069" y="3040257"/>
        <a:ext cx="2273631" cy="752481"/>
      </dsp:txXfrm>
    </dsp:sp>
    <dsp:sp modelId="{B14CCDBD-92FD-48AE-9167-672C76214B68}">
      <dsp:nvSpPr>
        <dsp:cNvPr id="0" name=""/>
        <dsp:cNvSpPr/>
      </dsp:nvSpPr>
      <dsp:spPr>
        <a:xfrm>
          <a:off x="4127163" y="3305214"/>
          <a:ext cx="2273631" cy="847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Inspector(a)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127163" y="3305214"/>
        <a:ext cx="2273631" cy="847564"/>
      </dsp:txXfrm>
    </dsp:sp>
    <dsp:sp modelId="{E4F4C174-0C0D-4D22-B721-ECF26B1A95E1}">
      <dsp:nvSpPr>
        <dsp:cNvPr id="0" name=""/>
        <dsp:cNvSpPr/>
      </dsp:nvSpPr>
      <dsp:spPr>
        <a:xfrm>
          <a:off x="2766940" y="2026785"/>
          <a:ext cx="2273631" cy="894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latin typeface="+mn-lt"/>
            </a:rPr>
            <a:t>Jefe </a:t>
          </a:r>
          <a:r>
            <a:rPr kumimoji="1" lang="es-MX" altLang="es-MX" sz="1200" kern="1200" dirty="0" smtClean="0">
              <a:latin typeface="+mn-lt"/>
            </a:rPr>
            <a:t>(a) de Seguimiento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ES" sz="1200" kern="1200" dirty="0">
            <a:latin typeface="+mn-lt"/>
          </a:endParaRPr>
        </a:p>
      </dsp:txBody>
      <dsp:txXfrm>
        <a:off x="2766940" y="2026785"/>
        <a:ext cx="2273631" cy="8944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4C8A5-0325-4265-9E2E-54632079A278}">
      <dsp:nvSpPr>
        <dsp:cNvPr id="0" name=""/>
        <dsp:cNvSpPr/>
      </dsp:nvSpPr>
      <dsp:spPr>
        <a:xfrm>
          <a:off x="3940514" y="1357326"/>
          <a:ext cx="117682" cy="515561"/>
        </a:xfrm>
        <a:custGeom>
          <a:avLst/>
          <a:gdLst/>
          <a:ahLst/>
          <a:cxnLst/>
          <a:rect l="0" t="0" r="0" b="0"/>
          <a:pathLst>
            <a:path>
              <a:moveTo>
                <a:pt x="117682" y="0"/>
              </a:moveTo>
              <a:lnTo>
                <a:pt x="117682" y="515561"/>
              </a:lnTo>
              <a:lnTo>
                <a:pt x="0" y="5155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0AB1B-827A-4C56-BDC1-CE2EDF519EA5}">
      <dsp:nvSpPr>
        <dsp:cNvPr id="0" name=""/>
        <dsp:cNvSpPr/>
      </dsp:nvSpPr>
      <dsp:spPr>
        <a:xfrm>
          <a:off x="6320344" y="2752232"/>
          <a:ext cx="240694" cy="1967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518"/>
              </a:lnTo>
              <a:lnTo>
                <a:pt x="240694" y="19675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4CF57-D74D-403D-B84E-705B6488F1F4}">
      <dsp:nvSpPr>
        <dsp:cNvPr id="0" name=""/>
        <dsp:cNvSpPr/>
      </dsp:nvSpPr>
      <dsp:spPr>
        <a:xfrm>
          <a:off x="6320344" y="2752232"/>
          <a:ext cx="240694" cy="141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171"/>
              </a:lnTo>
              <a:lnTo>
                <a:pt x="240694" y="14181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254C1-ECB9-4291-A132-AF28FA5452CE}">
      <dsp:nvSpPr>
        <dsp:cNvPr id="0" name=""/>
        <dsp:cNvSpPr/>
      </dsp:nvSpPr>
      <dsp:spPr>
        <a:xfrm>
          <a:off x="6320344" y="2752232"/>
          <a:ext cx="240694" cy="87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099"/>
              </a:lnTo>
              <a:lnTo>
                <a:pt x="240694" y="8730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FEECD-EB1F-4B30-A06A-CA38DC896768}">
      <dsp:nvSpPr>
        <dsp:cNvPr id="0" name=""/>
        <dsp:cNvSpPr/>
      </dsp:nvSpPr>
      <dsp:spPr>
        <a:xfrm>
          <a:off x="6320344" y="2752232"/>
          <a:ext cx="240694" cy="33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04"/>
              </a:lnTo>
              <a:lnTo>
                <a:pt x="240694" y="332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0E9DF-910B-473C-B569-79931CD90ABC}">
      <dsp:nvSpPr>
        <dsp:cNvPr id="0" name=""/>
        <dsp:cNvSpPr/>
      </dsp:nvSpPr>
      <dsp:spPr>
        <a:xfrm>
          <a:off x="4058197" y="1357326"/>
          <a:ext cx="2903998" cy="1031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439"/>
              </a:lnTo>
              <a:lnTo>
                <a:pt x="2903998" y="913439"/>
              </a:lnTo>
              <a:lnTo>
                <a:pt x="2903998" y="10311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B758E-3A41-4D3B-AFA4-2BCDB715CD7E}">
      <dsp:nvSpPr>
        <dsp:cNvPr id="0" name=""/>
        <dsp:cNvSpPr/>
      </dsp:nvSpPr>
      <dsp:spPr>
        <a:xfrm>
          <a:off x="4058197" y="1357326"/>
          <a:ext cx="1064005" cy="1031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439"/>
              </a:lnTo>
              <a:lnTo>
                <a:pt x="1064005" y="913439"/>
              </a:lnTo>
              <a:lnTo>
                <a:pt x="1064005" y="10311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F6F20-E5BA-42DD-B763-9E304BDF314A}">
      <dsp:nvSpPr>
        <dsp:cNvPr id="0" name=""/>
        <dsp:cNvSpPr/>
      </dsp:nvSpPr>
      <dsp:spPr>
        <a:xfrm>
          <a:off x="3282210" y="1357326"/>
          <a:ext cx="775986" cy="1031122"/>
        </a:xfrm>
        <a:custGeom>
          <a:avLst/>
          <a:gdLst/>
          <a:ahLst/>
          <a:cxnLst/>
          <a:rect l="0" t="0" r="0" b="0"/>
          <a:pathLst>
            <a:path>
              <a:moveTo>
                <a:pt x="775986" y="0"/>
              </a:moveTo>
              <a:lnTo>
                <a:pt x="775986" y="913439"/>
              </a:lnTo>
              <a:lnTo>
                <a:pt x="0" y="913439"/>
              </a:lnTo>
              <a:lnTo>
                <a:pt x="0" y="10311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51221-6B59-4643-8DEE-A4993B23FBFE}">
      <dsp:nvSpPr>
        <dsp:cNvPr id="0" name=""/>
        <dsp:cNvSpPr/>
      </dsp:nvSpPr>
      <dsp:spPr>
        <a:xfrm>
          <a:off x="1306367" y="1357326"/>
          <a:ext cx="2751829" cy="1018939"/>
        </a:xfrm>
        <a:custGeom>
          <a:avLst/>
          <a:gdLst/>
          <a:ahLst/>
          <a:cxnLst/>
          <a:rect l="0" t="0" r="0" b="0"/>
          <a:pathLst>
            <a:path>
              <a:moveTo>
                <a:pt x="2751829" y="0"/>
              </a:moveTo>
              <a:lnTo>
                <a:pt x="2751829" y="901256"/>
              </a:lnTo>
              <a:lnTo>
                <a:pt x="0" y="901256"/>
              </a:lnTo>
              <a:lnTo>
                <a:pt x="0" y="101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E7EE2-D983-44A0-85A9-7E285ADC1E7D}">
      <dsp:nvSpPr>
        <dsp:cNvPr id="0" name=""/>
        <dsp:cNvSpPr/>
      </dsp:nvSpPr>
      <dsp:spPr>
        <a:xfrm>
          <a:off x="4012477" y="561568"/>
          <a:ext cx="91440" cy="2353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4DAF2-302B-4F5D-827A-F485FBF48EDB}">
      <dsp:nvSpPr>
        <dsp:cNvPr id="0" name=""/>
        <dsp:cNvSpPr/>
      </dsp:nvSpPr>
      <dsp:spPr>
        <a:xfrm>
          <a:off x="3255883" y="1176"/>
          <a:ext cx="1604627" cy="560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Panteones</a:t>
          </a:r>
        </a:p>
      </dsp:txBody>
      <dsp:txXfrm>
        <a:off x="3255883" y="1176"/>
        <a:ext cx="1604627" cy="560392"/>
      </dsp:txXfrm>
    </dsp:sp>
    <dsp:sp modelId="{E60CA30A-7F6A-4413-90A2-88D9217B3FFD}">
      <dsp:nvSpPr>
        <dsp:cNvPr id="0" name=""/>
        <dsp:cNvSpPr/>
      </dsp:nvSpPr>
      <dsp:spPr>
        <a:xfrm>
          <a:off x="3255883" y="796933"/>
          <a:ext cx="1604627" cy="560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Panteones</a:t>
          </a:r>
        </a:p>
      </dsp:txBody>
      <dsp:txXfrm>
        <a:off x="3255883" y="796933"/>
        <a:ext cx="1604627" cy="560392"/>
      </dsp:txXfrm>
    </dsp:sp>
    <dsp:sp modelId="{DA4BC364-8D6C-47B4-8844-23CAE5CE6099}">
      <dsp:nvSpPr>
        <dsp:cNvPr id="0" name=""/>
        <dsp:cNvSpPr/>
      </dsp:nvSpPr>
      <dsp:spPr>
        <a:xfrm>
          <a:off x="360044" y="2376265"/>
          <a:ext cx="1892647" cy="560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 </a:t>
          </a:r>
        </a:p>
      </dsp:txBody>
      <dsp:txXfrm>
        <a:off x="360044" y="2376265"/>
        <a:ext cx="1892647" cy="560392"/>
      </dsp:txXfrm>
    </dsp:sp>
    <dsp:sp modelId="{4F178CA0-85E7-49FF-BBE4-BA1C2D308AAC}">
      <dsp:nvSpPr>
        <dsp:cNvPr id="0" name=""/>
        <dsp:cNvSpPr/>
      </dsp:nvSpPr>
      <dsp:spPr>
        <a:xfrm>
          <a:off x="2479896" y="2388448"/>
          <a:ext cx="1604627" cy="560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</a:t>
          </a:r>
        </a:p>
      </dsp:txBody>
      <dsp:txXfrm>
        <a:off x="2479896" y="2388448"/>
        <a:ext cx="1604627" cy="560392"/>
      </dsp:txXfrm>
    </dsp:sp>
    <dsp:sp modelId="{E05528CF-6624-486C-B173-BC89B2787885}">
      <dsp:nvSpPr>
        <dsp:cNvPr id="0" name=""/>
        <dsp:cNvSpPr/>
      </dsp:nvSpPr>
      <dsp:spPr>
        <a:xfrm>
          <a:off x="4319889" y="2388448"/>
          <a:ext cx="1604627" cy="560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</a:t>
          </a:r>
        </a:p>
      </dsp:txBody>
      <dsp:txXfrm>
        <a:off x="4319889" y="2388448"/>
        <a:ext cx="1604627" cy="560392"/>
      </dsp:txXfrm>
    </dsp:sp>
    <dsp:sp modelId="{298967C0-C315-4E04-9B74-A9EC56949BC5}">
      <dsp:nvSpPr>
        <dsp:cNvPr id="0" name=""/>
        <dsp:cNvSpPr/>
      </dsp:nvSpPr>
      <dsp:spPr>
        <a:xfrm>
          <a:off x="6159881" y="2388448"/>
          <a:ext cx="1604627" cy="36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Secciones</a:t>
          </a:r>
          <a:endParaRPr lang="es-ES" sz="1200" kern="1200" dirty="0"/>
        </a:p>
      </dsp:txBody>
      <dsp:txXfrm>
        <a:off x="6159881" y="2388448"/>
        <a:ext cx="1604627" cy="363784"/>
      </dsp:txXfrm>
    </dsp:sp>
    <dsp:sp modelId="{EEE84CF8-AEF2-4E2E-8FB1-62FEC72F2E13}">
      <dsp:nvSpPr>
        <dsp:cNvPr id="0" name=""/>
        <dsp:cNvSpPr/>
      </dsp:nvSpPr>
      <dsp:spPr>
        <a:xfrm>
          <a:off x="6561038" y="2880321"/>
          <a:ext cx="1367996" cy="4084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Panteón San Jorge</a:t>
          </a:r>
          <a:endParaRPr lang="es-ES" sz="1200" kern="1200" dirty="0"/>
        </a:p>
      </dsp:txBody>
      <dsp:txXfrm>
        <a:off x="6561038" y="2880321"/>
        <a:ext cx="1367996" cy="408430"/>
      </dsp:txXfrm>
    </dsp:sp>
    <dsp:sp modelId="{25949F6B-DB49-4D35-969E-9BC2988ADBFB}">
      <dsp:nvSpPr>
        <dsp:cNvPr id="0" name=""/>
        <dsp:cNvSpPr/>
      </dsp:nvSpPr>
      <dsp:spPr>
        <a:xfrm>
          <a:off x="6561038" y="3421117"/>
          <a:ext cx="1367996" cy="4084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Panteón Valle Verde</a:t>
          </a:r>
          <a:endParaRPr lang="es-ES" sz="1200" kern="1200" dirty="0"/>
        </a:p>
      </dsp:txBody>
      <dsp:txXfrm>
        <a:off x="6561038" y="3421117"/>
        <a:ext cx="1367996" cy="408430"/>
      </dsp:txXfrm>
    </dsp:sp>
    <dsp:sp modelId="{573A6381-7975-4A31-9F6B-13642BA0C72E}">
      <dsp:nvSpPr>
        <dsp:cNvPr id="0" name=""/>
        <dsp:cNvSpPr/>
      </dsp:nvSpPr>
      <dsp:spPr>
        <a:xfrm>
          <a:off x="6561038" y="3966188"/>
          <a:ext cx="1367996" cy="4084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Panteón Topo Chico</a:t>
          </a:r>
          <a:endParaRPr lang="es-ES" sz="1200" kern="1200" dirty="0"/>
        </a:p>
      </dsp:txBody>
      <dsp:txXfrm>
        <a:off x="6561038" y="3966188"/>
        <a:ext cx="1367996" cy="408430"/>
      </dsp:txXfrm>
    </dsp:sp>
    <dsp:sp modelId="{C0881119-7DB8-42D8-BE6E-C1F66C06AEF8}">
      <dsp:nvSpPr>
        <dsp:cNvPr id="0" name=""/>
        <dsp:cNvSpPr/>
      </dsp:nvSpPr>
      <dsp:spPr>
        <a:xfrm>
          <a:off x="6561038" y="4515535"/>
          <a:ext cx="1367996" cy="4084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Panteón </a:t>
          </a:r>
          <a:r>
            <a:rPr lang="es-ES" sz="1200" kern="1200" dirty="0" err="1" smtClean="0"/>
            <a:t>Estanzuela</a:t>
          </a:r>
          <a:endParaRPr lang="es-ES" sz="1200" kern="1200" dirty="0"/>
        </a:p>
      </dsp:txBody>
      <dsp:txXfrm>
        <a:off x="6561038" y="4515535"/>
        <a:ext cx="1367996" cy="408430"/>
      </dsp:txXfrm>
    </dsp:sp>
    <dsp:sp modelId="{D4525BB6-2047-442C-AE9D-1F1B8C39E161}">
      <dsp:nvSpPr>
        <dsp:cNvPr id="0" name=""/>
        <dsp:cNvSpPr/>
      </dsp:nvSpPr>
      <dsp:spPr>
        <a:xfrm>
          <a:off x="2335887" y="1592691"/>
          <a:ext cx="1604627" cy="560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</dsp:txBody>
      <dsp:txXfrm>
        <a:off x="2335887" y="1592691"/>
        <a:ext cx="1604627" cy="560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A91A4-45CD-4CD6-96EF-687493ECEF6D}">
      <dsp:nvSpPr>
        <dsp:cNvPr id="0" name=""/>
        <dsp:cNvSpPr/>
      </dsp:nvSpPr>
      <dsp:spPr>
        <a:xfrm>
          <a:off x="2546568" y="1516322"/>
          <a:ext cx="91440" cy="670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0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CB51C-0434-4019-B66F-159DEEC38125}">
      <dsp:nvSpPr>
        <dsp:cNvPr id="0" name=""/>
        <dsp:cNvSpPr/>
      </dsp:nvSpPr>
      <dsp:spPr>
        <a:xfrm>
          <a:off x="839202" y="67485"/>
          <a:ext cx="3506170" cy="14488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Jefe(a) de Comunicación Social</a:t>
          </a:r>
        </a:p>
      </dsp:txBody>
      <dsp:txXfrm>
        <a:off x="839202" y="67485"/>
        <a:ext cx="3506170" cy="1448837"/>
      </dsp:txXfrm>
    </dsp:sp>
    <dsp:sp modelId="{50E30FD4-DE40-4BCB-9DDD-6FDD0EA4CE13}">
      <dsp:nvSpPr>
        <dsp:cNvPr id="0" name=""/>
        <dsp:cNvSpPr/>
      </dsp:nvSpPr>
      <dsp:spPr>
        <a:xfrm>
          <a:off x="839202" y="2187070"/>
          <a:ext cx="3506170" cy="14113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Analista</a:t>
          </a:r>
        </a:p>
      </dsp:txBody>
      <dsp:txXfrm>
        <a:off x="839202" y="2187070"/>
        <a:ext cx="3506170" cy="141139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EF76D-F695-472D-AD19-DCEF9B49EE36}">
      <dsp:nvSpPr>
        <dsp:cNvPr id="0" name=""/>
        <dsp:cNvSpPr/>
      </dsp:nvSpPr>
      <dsp:spPr>
        <a:xfrm>
          <a:off x="3583996" y="1288742"/>
          <a:ext cx="162388" cy="1809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9476"/>
              </a:lnTo>
              <a:lnTo>
                <a:pt x="162388" y="18094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34886-6591-43DC-8E0F-83E8B8C94CEC}">
      <dsp:nvSpPr>
        <dsp:cNvPr id="0" name=""/>
        <dsp:cNvSpPr/>
      </dsp:nvSpPr>
      <dsp:spPr>
        <a:xfrm>
          <a:off x="3421607" y="1288742"/>
          <a:ext cx="162388" cy="1809476"/>
        </a:xfrm>
        <a:custGeom>
          <a:avLst/>
          <a:gdLst/>
          <a:ahLst/>
          <a:cxnLst/>
          <a:rect l="0" t="0" r="0" b="0"/>
          <a:pathLst>
            <a:path>
              <a:moveTo>
                <a:pt x="162388" y="0"/>
              </a:moveTo>
              <a:lnTo>
                <a:pt x="162388" y="1809476"/>
              </a:lnTo>
              <a:lnTo>
                <a:pt x="0" y="18094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D0057-EB83-4CAE-BF89-6493B247D4B7}">
      <dsp:nvSpPr>
        <dsp:cNvPr id="0" name=""/>
        <dsp:cNvSpPr/>
      </dsp:nvSpPr>
      <dsp:spPr>
        <a:xfrm>
          <a:off x="3583996" y="1288742"/>
          <a:ext cx="162388" cy="71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418"/>
              </a:lnTo>
              <a:lnTo>
                <a:pt x="162388" y="7114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FA13A-11C5-49A8-AF69-F7C2E69AB5DA}">
      <dsp:nvSpPr>
        <dsp:cNvPr id="0" name=""/>
        <dsp:cNvSpPr/>
      </dsp:nvSpPr>
      <dsp:spPr>
        <a:xfrm>
          <a:off x="3421607" y="1288742"/>
          <a:ext cx="162388" cy="711418"/>
        </a:xfrm>
        <a:custGeom>
          <a:avLst/>
          <a:gdLst/>
          <a:ahLst/>
          <a:cxnLst/>
          <a:rect l="0" t="0" r="0" b="0"/>
          <a:pathLst>
            <a:path>
              <a:moveTo>
                <a:pt x="162388" y="0"/>
              </a:moveTo>
              <a:lnTo>
                <a:pt x="162388" y="711418"/>
              </a:lnTo>
              <a:lnTo>
                <a:pt x="0" y="7114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CE79A-FE19-4AD8-B9AD-038A1E95412E}">
      <dsp:nvSpPr>
        <dsp:cNvPr id="0" name=""/>
        <dsp:cNvSpPr/>
      </dsp:nvSpPr>
      <dsp:spPr>
        <a:xfrm>
          <a:off x="3583996" y="1288742"/>
          <a:ext cx="2807008" cy="2520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505"/>
              </a:lnTo>
              <a:lnTo>
                <a:pt x="2807008" y="2358505"/>
              </a:lnTo>
              <a:lnTo>
                <a:pt x="2807008" y="2520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765AE-3696-4A9D-8067-E1B903A1ABCC}">
      <dsp:nvSpPr>
        <dsp:cNvPr id="0" name=""/>
        <dsp:cNvSpPr/>
      </dsp:nvSpPr>
      <dsp:spPr>
        <a:xfrm>
          <a:off x="3583996" y="1288742"/>
          <a:ext cx="935669" cy="2520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505"/>
              </a:lnTo>
              <a:lnTo>
                <a:pt x="935669" y="2358505"/>
              </a:lnTo>
              <a:lnTo>
                <a:pt x="935669" y="2520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5C2B0-936C-4805-B673-8689C1D28155}">
      <dsp:nvSpPr>
        <dsp:cNvPr id="0" name=""/>
        <dsp:cNvSpPr/>
      </dsp:nvSpPr>
      <dsp:spPr>
        <a:xfrm>
          <a:off x="2648327" y="1288742"/>
          <a:ext cx="935669" cy="2520894"/>
        </a:xfrm>
        <a:custGeom>
          <a:avLst/>
          <a:gdLst/>
          <a:ahLst/>
          <a:cxnLst/>
          <a:rect l="0" t="0" r="0" b="0"/>
          <a:pathLst>
            <a:path>
              <a:moveTo>
                <a:pt x="935669" y="0"/>
              </a:moveTo>
              <a:lnTo>
                <a:pt x="935669" y="2358505"/>
              </a:lnTo>
              <a:lnTo>
                <a:pt x="0" y="2358505"/>
              </a:lnTo>
              <a:lnTo>
                <a:pt x="0" y="2520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D7F58-5A59-4F7A-B677-F8B09FD43F08}">
      <dsp:nvSpPr>
        <dsp:cNvPr id="0" name=""/>
        <dsp:cNvSpPr/>
      </dsp:nvSpPr>
      <dsp:spPr>
        <a:xfrm>
          <a:off x="776988" y="1288742"/>
          <a:ext cx="2807008" cy="2520894"/>
        </a:xfrm>
        <a:custGeom>
          <a:avLst/>
          <a:gdLst/>
          <a:ahLst/>
          <a:cxnLst/>
          <a:rect l="0" t="0" r="0" b="0"/>
          <a:pathLst>
            <a:path>
              <a:moveTo>
                <a:pt x="2807008" y="0"/>
              </a:moveTo>
              <a:lnTo>
                <a:pt x="2807008" y="2358505"/>
              </a:lnTo>
              <a:lnTo>
                <a:pt x="0" y="2358505"/>
              </a:lnTo>
              <a:lnTo>
                <a:pt x="0" y="2520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21F3B-E07E-49A4-B82B-D02D2621ABAF}">
      <dsp:nvSpPr>
        <dsp:cNvPr id="0" name=""/>
        <dsp:cNvSpPr/>
      </dsp:nvSpPr>
      <dsp:spPr>
        <a:xfrm>
          <a:off x="2810716" y="515462"/>
          <a:ext cx="1546560" cy="773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 Panteón San Jorge</a:t>
          </a:r>
        </a:p>
      </dsp:txBody>
      <dsp:txXfrm>
        <a:off x="2810716" y="515462"/>
        <a:ext cx="1546560" cy="773280"/>
      </dsp:txXfrm>
    </dsp:sp>
    <dsp:sp modelId="{D2EE4AE2-CCE4-4B35-BC9F-D2F3B599E8A5}">
      <dsp:nvSpPr>
        <dsp:cNvPr id="0" name=""/>
        <dsp:cNvSpPr/>
      </dsp:nvSpPr>
      <dsp:spPr>
        <a:xfrm>
          <a:off x="3707" y="3809637"/>
          <a:ext cx="1546560" cy="773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Albañil</a:t>
          </a:r>
        </a:p>
      </dsp:txBody>
      <dsp:txXfrm>
        <a:off x="3707" y="3809637"/>
        <a:ext cx="1546560" cy="773280"/>
      </dsp:txXfrm>
    </dsp:sp>
    <dsp:sp modelId="{BF752DD7-30FE-442C-ACB1-AA3496362649}">
      <dsp:nvSpPr>
        <dsp:cNvPr id="0" name=""/>
        <dsp:cNvSpPr/>
      </dsp:nvSpPr>
      <dsp:spPr>
        <a:xfrm>
          <a:off x="1875046" y="3809637"/>
          <a:ext cx="1546560" cy="773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Vigilante</a:t>
          </a:r>
        </a:p>
      </dsp:txBody>
      <dsp:txXfrm>
        <a:off x="1875046" y="3809637"/>
        <a:ext cx="1546560" cy="773280"/>
      </dsp:txXfrm>
    </dsp:sp>
    <dsp:sp modelId="{5C729631-E92D-47CF-82C8-39811F3971D4}">
      <dsp:nvSpPr>
        <dsp:cNvPr id="0" name=""/>
        <dsp:cNvSpPr/>
      </dsp:nvSpPr>
      <dsp:spPr>
        <a:xfrm>
          <a:off x="3746385" y="3809637"/>
          <a:ext cx="1546560" cy="773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Intendentes</a:t>
          </a:r>
        </a:p>
      </dsp:txBody>
      <dsp:txXfrm>
        <a:off x="3746385" y="3809637"/>
        <a:ext cx="1546560" cy="773280"/>
      </dsp:txXfrm>
    </dsp:sp>
    <dsp:sp modelId="{4D3AD812-FD79-4057-B4A5-CB5F852BE650}">
      <dsp:nvSpPr>
        <dsp:cNvPr id="0" name=""/>
        <dsp:cNvSpPr/>
      </dsp:nvSpPr>
      <dsp:spPr>
        <a:xfrm>
          <a:off x="5617724" y="3809637"/>
          <a:ext cx="1546560" cy="773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</a:t>
          </a:r>
        </a:p>
      </dsp:txBody>
      <dsp:txXfrm>
        <a:off x="5617724" y="3809637"/>
        <a:ext cx="1546560" cy="773280"/>
      </dsp:txXfrm>
    </dsp:sp>
    <dsp:sp modelId="{89EBDE8D-2905-488E-A243-C0B783957002}">
      <dsp:nvSpPr>
        <dsp:cNvPr id="0" name=""/>
        <dsp:cNvSpPr/>
      </dsp:nvSpPr>
      <dsp:spPr>
        <a:xfrm>
          <a:off x="1875046" y="1613520"/>
          <a:ext cx="1546560" cy="773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Secretaria(o)</a:t>
          </a:r>
        </a:p>
      </dsp:txBody>
      <dsp:txXfrm>
        <a:off x="1875046" y="1613520"/>
        <a:ext cx="1546560" cy="773280"/>
      </dsp:txXfrm>
    </dsp:sp>
    <dsp:sp modelId="{01F79E30-FE70-42D3-BA1F-FFCB0F73CE58}">
      <dsp:nvSpPr>
        <dsp:cNvPr id="0" name=""/>
        <dsp:cNvSpPr/>
      </dsp:nvSpPr>
      <dsp:spPr>
        <a:xfrm>
          <a:off x="3746385" y="1613520"/>
          <a:ext cx="1546560" cy="773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</a:t>
          </a:r>
        </a:p>
      </dsp:txBody>
      <dsp:txXfrm>
        <a:off x="3746385" y="1613520"/>
        <a:ext cx="1546560" cy="773280"/>
      </dsp:txXfrm>
    </dsp:sp>
    <dsp:sp modelId="{EEB4DC64-53E6-483F-ABBD-E84B391B3065}">
      <dsp:nvSpPr>
        <dsp:cNvPr id="0" name=""/>
        <dsp:cNvSpPr/>
      </dsp:nvSpPr>
      <dsp:spPr>
        <a:xfrm>
          <a:off x="1875046" y="2711578"/>
          <a:ext cx="1546560" cy="773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</a:t>
          </a:r>
        </a:p>
      </dsp:txBody>
      <dsp:txXfrm>
        <a:off x="1875046" y="2711578"/>
        <a:ext cx="1546560" cy="773280"/>
      </dsp:txXfrm>
    </dsp:sp>
    <dsp:sp modelId="{B14CCDBD-92FD-48AE-9167-672C76214B68}">
      <dsp:nvSpPr>
        <dsp:cNvPr id="0" name=""/>
        <dsp:cNvSpPr/>
      </dsp:nvSpPr>
      <dsp:spPr>
        <a:xfrm>
          <a:off x="3746385" y="2711578"/>
          <a:ext cx="1546560" cy="773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err="1" smtClean="0">
              <a:latin typeface="+mn-lt"/>
            </a:rPr>
            <a:t>Cremadores</a:t>
          </a:r>
          <a:endParaRPr kumimoji="1" lang="es-MX" altLang="es-MX" sz="1200" kern="1200" dirty="0" smtClean="0">
            <a:latin typeface="+mn-lt"/>
          </a:endParaRPr>
        </a:p>
      </dsp:txBody>
      <dsp:txXfrm>
        <a:off x="3746385" y="2711578"/>
        <a:ext cx="1546560" cy="7732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7196-9569-4AF4-9556-A925B40E805A}">
      <dsp:nvSpPr>
        <dsp:cNvPr id="0" name=""/>
        <dsp:cNvSpPr/>
      </dsp:nvSpPr>
      <dsp:spPr>
        <a:xfrm>
          <a:off x="4053022" y="1206080"/>
          <a:ext cx="139168" cy="1550731"/>
        </a:xfrm>
        <a:custGeom>
          <a:avLst/>
          <a:gdLst/>
          <a:ahLst/>
          <a:cxnLst/>
          <a:rect l="0" t="0" r="0" b="0"/>
          <a:pathLst>
            <a:path>
              <a:moveTo>
                <a:pt x="139168" y="0"/>
              </a:moveTo>
              <a:lnTo>
                <a:pt x="139168" y="1550731"/>
              </a:lnTo>
              <a:lnTo>
                <a:pt x="0" y="1550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4FE11-D3E9-4BD4-98DC-346219080AA5}">
      <dsp:nvSpPr>
        <dsp:cNvPr id="0" name=""/>
        <dsp:cNvSpPr/>
      </dsp:nvSpPr>
      <dsp:spPr>
        <a:xfrm>
          <a:off x="4192190" y="1206080"/>
          <a:ext cx="139168" cy="609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689"/>
              </a:lnTo>
              <a:lnTo>
                <a:pt x="139168" y="609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C56D8-8604-4A9B-9021-1CC878193941}">
      <dsp:nvSpPr>
        <dsp:cNvPr id="0" name=""/>
        <dsp:cNvSpPr/>
      </dsp:nvSpPr>
      <dsp:spPr>
        <a:xfrm>
          <a:off x="4053022" y="1206080"/>
          <a:ext cx="139168" cy="609689"/>
        </a:xfrm>
        <a:custGeom>
          <a:avLst/>
          <a:gdLst/>
          <a:ahLst/>
          <a:cxnLst/>
          <a:rect l="0" t="0" r="0" b="0"/>
          <a:pathLst>
            <a:path>
              <a:moveTo>
                <a:pt x="139168" y="0"/>
              </a:moveTo>
              <a:lnTo>
                <a:pt x="139168" y="609689"/>
              </a:lnTo>
              <a:lnTo>
                <a:pt x="0" y="609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0B497-5E1D-4A3D-9ACB-2F762086DB63}">
      <dsp:nvSpPr>
        <dsp:cNvPr id="0" name=""/>
        <dsp:cNvSpPr/>
      </dsp:nvSpPr>
      <dsp:spPr>
        <a:xfrm>
          <a:off x="4192190" y="1206080"/>
          <a:ext cx="2163628" cy="216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253"/>
              </a:lnTo>
              <a:lnTo>
                <a:pt x="2163628" y="2021253"/>
              </a:lnTo>
              <a:lnTo>
                <a:pt x="2163628" y="2160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6D079-E9A6-4CD6-9924-4C89E6461776}">
      <dsp:nvSpPr>
        <dsp:cNvPr id="0" name=""/>
        <dsp:cNvSpPr/>
      </dsp:nvSpPr>
      <dsp:spPr>
        <a:xfrm>
          <a:off x="4192191" y="4029208"/>
          <a:ext cx="3245443" cy="27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68"/>
              </a:lnTo>
              <a:lnTo>
                <a:pt x="3245443" y="139168"/>
              </a:lnTo>
              <a:lnTo>
                <a:pt x="3245443" y="2783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2BCDF-56E2-4315-91F6-E3390855D1FE}">
      <dsp:nvSpPr>
        <dsp:cNvPr id="0" name=""/>
        <dsp:cNvSpPr/>
      </dsp:nvSpPr>
      <dsp:spPr>
        <a:xfrm>
          <a:off x="4192191" y="4029208"/>
          <a:ext cx="1081814" cy="27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68"/>
              </a:lnTo>
              <a:lnTo>
                <a:pt x="1081814" y="139168"/>
              </a:lnTo>
              <a:lnTo>
                <a:pt x="1081814" y="2783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5C4E0-17A9-4AA7-AD09-CDDA3F32CD61}">
      <dsp:nvSpPr>
        <dsp:cNvPr id="0" name=""/>
        <dsp:cNvSpPr/>
      </dsp:nvSpPr>
      <dsp:spPr>
        <a:xfrm>
          <a:off x="3110376" y="4029208"/>
          <a:ext cx="1081814" cy="278336"/>
        </a:xfrm>
        <a:custGeom>
          <a:avLst/>
          <a:gdLst/>
          <a:ahLst/>
          <a:cxnLst/>
          <a:rect l="0" t="0" r="0" b="0"/>
          <a:pathLst>
            <a:path>
              <a:moveTo>
                <a:pt x="1081814" y="0"/>
              </a:moveTo>
              <a:lnTo>
                <a:pt x="1081814" y="139168"/>
              </a:lnTo>
              <a:lnTo>
                <a:pt x="0" y="139168"/>
              </a:lnTo>
              <a:lnTo>
                <a:pt x="0" y="2783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1E919-B274-4DBA-AD86-0B05C6154602}">
      <dsp:nvSpPr>
        <dsp:cNvPr id="0" name=""/>
        <dsp:cNvSpPr/>
      </dsp:nvSpPr>
      <dsp:spPr>
        <a:xfrm>
          <a:off x="946747" y="4029208"/>
          <a:ext cx="3245443" cy="278336"/>
        </a:xfrm>
        <a:custGeom>
          <a:avLst/>
          <a:gdLst/>
          <a:ahLst/>
          <a:cxnLst/>
          <a:rect l="0" t="0" r="0" b="0"/>
          <a:pathLst>
            <a:path>
              <a:moveTo>
                <a:pt x="3245443" y="0"/>
              </a:moveTo>
              <a:lnTo>
                <a:pt x="3245443" y="139168"/>
              </a:lnTo>
              <a:lnTo>
                <a:pt x="0" y="139168"/>
              </a:lnTo>
              <a:lnTo>
                <a:pt x="0" y="2783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48022-D8C2-49C2-8BB0-2AEF5074DE52}">
      <dsp:nvSpPr>
        <dsp:cNvPr id="0" name=""/>
        <dsp:cNvSpPr/>
      </dsp:nvSpPr>
      <dsp:spPr>
        <a:xfrm>
          <a:off x="4146470" y="1206080"/>
          <a:ext cx="91440" cy="2160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25128-937C-4550-BAB7-BBF7C068F580}">
      <dsp:nvSpPr>
        <dsp:cNvPr id="0" name=""/>
        <dsp:cNvSpPr/>
      </dsp:nvSpPr>
      <dsp:spPr>
        <a:xfrm>
          <a:off x="2028562" y="1206080"/>
          <a:ext cx="2163628" cy="2160421"/>
        </a:xfrm>
        <a:custGeom>
          <a:avLst/>
          <a:gdLst/>
          <a:ahLst/>
          <a:cxnLst/>
          <a:rect l="0" t="0" r="0" b="0"/>
          <a:pathLst>
            <a:path>
              <a:moveTo>
                <a:pt x="2163628" y="0"/>
              </a:moveTo>
              <a:lnTo>
                <a:pt x="2163628" y="2021253"/>
              </a:lnTo>
              <a:lnTo>
                <a:pt x="0" y="2021253"/>
              </a:lnTo>
              <a:lnTo>
                <a:pt x="0" y="2160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C2FEE-D110-45C6-A225-A9F2EC54C99E}">
      <dsp:nvSpPr>
        <dsp:cNvPr id="0" name=""/>
        <dsp:cNvSpPr/>
      </dsp:nvSpPr>
      <dsp:spPr>
        <a:xfrm>
          <a:off x="3273587" y="384723"/>
          <a:ext cx="1837206" cy="8213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Encargado(a) Sección </a:t>
          </a:r>
          <a:r>
            <a:rPr kumimoji="1" lang="es-MX" altLang="es-MX" sz="1200" kern="1200" dirty="0" smtClean="0">
              <a:latin typeface="+mn-lt"/>
            </a:rPr>
            <a:t>Panteón Valle Verde</a:t>
          </a:r>
        </a:p>
      </dsp:txBody>
      <dsp:txXfrm>
        <a:off x="3273587" y="384723"/>
        <a:ext cx="1837206" cy="821357"/>
      </dsp:txXfrm>
    </dsp:sp>
    <dsp:sp modelId="{F29F8632-3352-41D1-96F7-3B658B190093}">
      <dsp:nvSpPr>
        <dsp:cNvPr id="0" name=""/>
        <dsp:cNvSpPr/>
      </dsp:nvSpPr>
      <dsp:spPr>
        <a:xfrm>
          <a:off x="1085915" y="3366502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</a:t>
          </a:r>
          <a:r>
            <a:rPr kumimoji="1" lang="es-MX" altLang="es-MX" sz="1200" kern="1200" dirty="0" err="1" smtClean="0">
              <a:latin typeface="+mn-lt"/>
            </a:rPr>
            <a:t>Hidrojet</a:t>
          </a:r>
          <a:endParaRPr kumimoji="1" lang="es-MX" altLang="es-MX" sz="1200" kern="1200" dirty="0" smtClean="0">
            <a:latin typeface="+mn-lt"/>
          </a:endParaRPr>
        </a:p>
      </dsp:txBody>
      <dsp:txXfrm>
        <a:off x="1085915" y="3366502"/>
        <a:ext cx="1885292" cy="662705"/>
      </dsp:txXfrm>
    </dsp:sp>
    <dsp:sp modelId="{D8D612BF-9234-4F13-B98D-D6E3E2F6383D}">
      <dsp:nvSpPr>
        <dsp:cNvPr id="0" name=""/>
        <dsp:cNvSpPr/>
      </dsp:nvSpPr>
      <dsp:spPr>
        <a:xfrm>
          <a:off x="3249544" y="3366502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Maquinaria</a:t>
          </a:r>
        </a:p>
      </dsp:txBody>
      <dsp:txXfrm>
        <a:off x="3249544" y="3366502"/>
        <a:ext cx="1885292" cy="662705"/>
      </dsp:txXfrm>
    </dsp:sp>
    <dsp:sp modelId="{38B23FD8-8270-4333-B442-3CB93FC6B9F8}">
      <dsp:nvSpPr>
        <dsp:cNvPr id="0" name=""/>
        <dsp:cNvSpPr/>
      </dsp:nvSpPr>
      <dsp:spPr>
        <a:xfrm>
          <a:off x="4101" y="4307544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Rastrillero</a:t>
          </a:r>
        </a:p>
      </dsp:txBody>
      <dsp:txXfrm>
        <a:off x="4101" y="4307544"/>
        <a:ext cx="1885292" cy="662705"/>
      </dsp:txXfrm>
    </dsp:sp>
    <dsp:sp modelId="{26B115ED-424E-4891-B69F-608E94ABD292}">
      <dsp:nvSpPr>
        <dsp:cNvPr id="0" name=""/>
        <dsp:cNvSpPr/>
      </dsp:nvSpPr>
      <dsp:spPr>
        <a:xfrm>
          <a:off x="2167730" y="4307544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Vigilante</a:t>
          </a:r>
        </a:p>
      </dsp:txBody>
      <dsp:txXfrm>
        <a:off x="2167730" y="4307544"/>
        <a:ext cx="1885292" cy="662705"/>
      </dsp:txXfrm>
    </dsp:sp>
    <dsp:sp modelId="{F42F01CC-A67A-4E3E-8D12-D4E4AE9A404F}">
      <dsp:nvSpPr>
        <dsp:cNvPr id="0" name=""/>
        <dsp:cNvSpPr/>
      </dsp:nvSpPr>
      <dsp:spPr>
        <a:xfrm>
          <a:off x="4331359" y="4307544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</a:t>
          </a:r>
        </a:p>
      </dsp:txBody>
      <dsp:txXfrm>
        <a:off x="4331359" y="4307544"/>
        <a:ext cx="1885292" cy="662705"/>
      </dsp:txXfrm>
    </dsp:sp>
    <dsp:sp modelId="{B42922B5-438D-4D6C-805D-EA57B3E54BE3}">
      <dsp:nvSpPr>
        <dsp:cNvPr id="0" name=""/>
        <dsp:cNvSpPr/>
      </dsp:nvSpPr>
      <dsp:spPr>
        <a:xfrm>
          <a:off x="6494988" y="4307544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</a:t>
          </a:r>
        </a:p>
      </dsp:txBody>
      <dsp:txXfrm>
        <a:off x="6494988" y="4307544"/>
        <a:ext cx="1885292" cy="662705"/>
      </dsp:txXfrm>
    </dsp:sp>
    <dsp:sp modelId="{13ACED38-C877-446B-A7CC-6B7982D29041}">
      <dsp:nvSpPr>
        <dsp:cNvPr id="0" name=""/>
        <dsp:cNvSpPr/>
      </dsp:nvSpPr>
      <dsp:spPr>
        <a:xfrm>
          <a:off x="5413173" y="3366502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Tornillero</a:t>
          </a:r>
        </a:p>
      </dsp:txBody>
      <dsp:txXfrm>
        <a:off x="5413173" y="3366502"/>
        <a:ext cx="1885292" cy="662705"/>
      </dsp:txXfrm>
    </dsp:sp>
    <dsp:sp modelId="{30DB5373-3C30-401C-A510-13EC77ACE0DC}">
      <dsp:nvSpPr>
        <dsp:cNvPr id="0" name=""/>
        <dsp:cNvSpPr/>
      </dsp:nvSpPr>
      <dsp:spPr>
        <a:xfrm>
          <a:off x="2167730" y="1484417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Secretaria(o)</a:t>
          </a:r>
        </a:p>
      </dsp:txBody>
      <dsp:txXfrm>
        <a:off x="2167730" y="1484417"/>
        <a:ext cx="1885292" cy="662705"/>
      </dsp:txXfrm>
    </dsp:sp>
    <dsp:sp modelId="{08933E82-4C86-43FB-8A30-CB46ED1067BE}">
      <dsp:nvSpPr>
        <dsp:cNvPr id="0" name=""/>
        <dsp:cNvSpPr/>
      </dsp:nvSpPr>
      <dsp:spPr>
        <a:xfrm>
          <a:off x="4331359" y="1484417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</a:t>
          </a:r>
        </a:p>
      </dsp:txBody>
      <dsp:txXfrm>
        <a:off x="4331359" y="1484417"/>
        <a:ext cx="1885292" cy="662705"/>
      </dsp:txXfrm>
    </dsp:sp>
    <dsp:sp modelId="{EE113A24-598D-43B7-B4E7-BD9C7EA8376D}">
      <dsp:nvSpPr>
        <dsp:cNvPr id="0" name=""/>
        <dsp:cNvSpPr/>
      </dsp:nvSpPr>
      <dsp:spPr>
        <a:xfrm>
          <a:off x="2167730" y="2425459"/>
          <a:ext cx="1885292" cy="662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Operativo(a)</a:t>
          </a:r>
        </a:p>
      </dsp:txBody>
      <dsp:txXfrm>
        <a:off x="2167730" y="2425459"/>
        <a:ext cx="1885292" cy="66270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9B56E-0794-49CC-B630-B342BD0DBF77}">
      <dsp:nvSpPr>
        <dsp:cNvPr id="0" name=""/>
        <dsp:cNvSpPr/>
      </dsp:nvSpPr>
      <dsp:spPr>
        <a:xfrm>
          <a:off x="3334149" y="1338766"/>
          <a:ext cx="158238" cy="693233"/>
        </a:xfrm>
        <a:custGeom>
          <a:avLst/>
          <a:gdLst/>
          <a:ahLst/>
          <a:cxnLst/>
          <a:rect l="0" t="0" r="0" b="0"/>
          <a:pathLst>
            <a:path>
              <a:moveTo>
                <a:pt x="158238" y="0"/>
              </a:moveTo>
              <a:lnTo>
                <a:pt x="158238" y="693233"/>
              </a:lnTo>
              <a:lnTo>
                <a:pt x="0" y="693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DBB64-B74F-490D-84C2-F6D39FDE8CA7}">
      <dsp:nvSpPr>
        <dsp:cNvPr id="0" name=""/>
        <dsp:cNvSpPr/>
      </dsp:nvSpPr>
      <dsp:spPr>
        <a:xfrm>
          <a:off x="3492388" y="1338766"/>
          <a:ext cx="2735259" cy="1386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229"/>
              </a:lnTo>
              <a:lnTo>
                <a:pt x="2735259" y="1228229"/>
              </a:lnTo>
              <a:lnTo>
                <a:pt x="2735259" y="13864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744C-E290-4CE0-814D-EEECEA4D96EB}">
      <dsp:nvSpPr>
        <dsp:cNvPr id="0" name=""/>
        <dsp:cNvSpPr/>
      </dsp:nvSpPr>
      <dsp:spPr>
        <a:xfrm>
          <a:off x="3492388" y="1338766"/>
          <a:ext cx="911753" cy="1386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229"/>
              </a:lnTo>
              <a:lnTo>
                <a:pt x="911753" y="1228229"/>
              </a:lnTo>
              <a:lnTo>
                <a:pt x="911753" y="13864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064BB-7FA5-490E-AFC6-62B5C4397A8E}">
      <dsp:nvSpPr>
        <dsp:cNvPr id="0" name=""/>
        <dsp:cNvSpPr/>
      </dsp:nvSpPr>
      <dsp:spPr>
        <a:xfrm>
          <a:off x="2580634" y="1338766"/>
          <a:ext cx="911753" cy="1386467"/>
        </a:xfrm>
        <a:custGeom>
          <a:avLst/>
          <a:gdLst/>
          <a:ahLst/>
          <a:cxnLst/>
          <a:rect l="0" t="0" r="0" b="0"/>
          <a:pathLst>
            <a:path>
              <a:moveTo>
                <a:pt x="911753" y="0"/>
              </a:moveTo>
              <a:lnTo>
                <a:pt x="911753" y="1228229"/>
              </a:lnTo>
              <a:lnTo>
                <a:pt x="0" y="1228229"/>
              </a:lnTo>
              <a:lnTo>
                <a:pt x="0" y="13864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DB4AD-5FB4-4D26-98E7-47E2327B8AB3}">
      <dsp:nvSpPr>
        <dsp:cNvPr id="0" name=""/>
        <dsp:cNvSpPr/>
      </dsp:nvSpPr>
      <dsp:spPr>
        <a:xfrm>
          <a:off x="757128" y="1338766"/>
          <a:ext cx="2735259" cy="1386467"/>
        </a:xfrm>
        <a:custGeom>
          <a:avLst/>
          <a:gdLst/>
          <a:ahLst/>
          <a:cxnLst/>
          <a:rect l="0" t="0" r="0" b="0"/>
          <a:pathLst>
            <a:path>
              <a:moveTo>
                <a:pt x="2735259" y="0"/>
              </a:moveTo>
              <a:lnTo>
                <a:pt x="2735259" y="1228229"/>
              </a:lnTo>
              <a:lnTo>
                <a:pt x="0" y="1228229"/>
              </a:lnTo>
              <a:lnTo>
                <a:pt x="0" y="13864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C2875-8BD2-4E6E-9CBD-A2D9B6403DF4}">
      <dsp:nvSpPr>
        <dsp:cNvPr id="0" name=""/>
        <dsp:cNvSpPr/>
      </dsp:nvSpPr>
      <dsp:spPr>
        <a:xfrm>
          <a:off x="2738872" y="585250"/>
          <a:ext cx="1507030" cy="753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Panteón Topo Chico</a:t>
          </a:r>
        </a:p>
      </dsp:txBody>
      <dsp:txXfrm>
        <a:off x="2738872" y="585250"/>
        <a:ext cx="1507030" cy="753515"/>
      </dsp:txXfrm>
    </dsp:sp>
    <dsp:sp modelId="{C41D8962-44DF-4551-98D9-259A44D86F93}">
      <dsp:nvSpPr>
        <dsp:cNvPr id="0" name=""/>
        <dsp:cNvSpPr/>
      </dsp:nvSpPr>
      <dsp:spPr>
        <a:xfrm>
          <a:off x="3613" y="2725233"/>
          <a:ext cx="1507030" cy="753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Máquina Liviana</a:t>
          </a:r>
        </a:p>
      </dsp:txBody>
      <dsp:txXfrm>
        <a:off x="3613" y="2725233"/>
        <a:ext cx="1507030" cy="753515"/>
      </dsp:txXfrm>
    </dsp:sp>
    <dsp:sp modelId="{3987036E-E30C-48FD-8E2B-3460E4EA5BEE}">
      <dsp:nvSpPr>
        <dsp:cNvPr id="0" name=""/>
        <dsp:cNvSpPr/>
      </dsp:nvSpPr>
      <dsp:spPr>
        <a:xfrm>
          <a:off x="1827119" y="2725233"/>
          <a:ext cx="1507030" cy="753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</a:t>
          </a:r>
        </a:p>
      </dsp:txBody>
      <dsp:txXfrm>
        <a:off x="1827119" y="2725233"/>
        <a:ext cx="1507030" cy="753515"/>
      </dsp:txXfrm>
    </dsp:sp>
    <dsp:sp modelId="{02CFA64E-5847-4751-AB1B-E33287BBA0F2}">
      <dsp:nvSpPr>
        <dsp:cNvPr id="0" name=""/>
        <dsp:cNvSpPr/>
      </dsp:nvSpPr>
      <dsp:spPr>
        <a:xfrm>
          <a:off x="3650626" y="2725233"/>
          <a:ext cx="1507030" cy="753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</a:t>
          </a:r>
        </a:p>
      </dsp:txBody>
      <dsp:txXfrm>
        <a:off x="3650626" y="2725233"/>
        <a:ext cx="1507030" cy="753515"/>
      </dsp:txXfrm>
    </dsp:sp>
    <dsp:sp modelId="{7DE566E3-CD3F-45AE-8628-C836C1B1CB6E}">
      <dsp:nvSpPr>
        <dsp:cNvPr id="0" name=""/>
        <dsp:cNvSpPr/>
      </dsp:nvSpPr>
      <dsp:spPr>
        <a:xfrm>
          <a:off x="5474132" y="2725233"/>
          <a:ext cx="1507030" cy="753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Peón</a:t>
          </a:r>
        </a:p>
      </dsp:txBody>
      <dsp:txXfrm>
        <a:off x="5474132" y="2725233"/>
        <a:ext cx="1507030" cy="753515"/>
      </dsp:txXfrm>
    </dsp:sp>
    <dsp:sp modelId="{EC645720-86B3-4D08-A994-E847413BD403}">
      <dsp:nvSpPr>
        <dsp:cNvPr id="0" name=""/>
        <dsp:cNvSpPr/>
      </dsp:nvSpPr>
      <dsp:spPr>
        <a:xfrm>
          <a:off x="1827119" y="1655242"/>
          <a:ext cx="1507030" cy="753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Operativo(a)</a:t>
          </a:r>
        </a:p>
      </dsp:txBody>
      <dsp:txXfrm>
        <a:off x="1827119" y="1655242"/>
        <a:ext cx="1507030" cy="75351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0744C-E290-4CE0-814D-EEECEA4D96EB}">
      <dsp:nvSpPr>
        <dsp:cNvPr id="0" name=""/>
        <dsp:cNvSpPr/>
      </dsp:nvSpPr>
      <dsp:spPr>
        <a:xfrm>
          <a:off x="3492388" y="1404298"/>
          <a:ext cx="1854256" cy="971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28"/>
              </a:lnTo>
              <a:lnTo>
                <a:pt x="1854256" y="277228"/>
              </a:lnTo>
              <a:lnTo>
                <a:pt x="1854256" y="971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DB4AD-5FB4-4D26-98E7-47E2327B8AB3}">
      <dsp:nvSpPr>
        <dsp:cNvPr id="0" name=""/>
        <dsp:cNvSpPr/>
      </dsp:nvSpPr>
      <dsp:spPr>
        <a:xfrm>
          <a:off x="1638131" y="1404298"/>
          <a:ext cx="1854256" cy="973046"/>
        </a:xfrm>
        <a:custGeom>
          <a:avLst/>
          <a:gdLst/>
          <a:ahLst/>
          <a:cxnLst/>
          <a:rect l="0" t="0" r="0" b="0"/>
          <a:pathLst>
            <a:path>
              <a:moveTo>
                <a:pt x="1854256" y="0"/>
              </a:moveTo>
              <a:lnTo>
                <a:pt x="1854256" y="278320"/>
              </a:lnTo>
              <a:lnTo>
                <a:pt x="0" y="278320"/>
              </a:lnTo>
              <a:lnTo>
                <a:pt x="0" y="9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C2875-8BD2-4E6E-9CBD-A2D9B6403DF4}">
      <dsp:nvSpPr>
        <dsp:cNvPr id="0" name=""/>
        <dsp:cNvSpPr/>
      </dsp:nvSpPr>
      <dsp:spPr>
        <a:xfrm>
          <a:off x="2089372" y="1282"/>
          <a:ext cx="2806031" cy="1403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Panteón </a:t>
          </a:r>
          <a:r>
            <a:rPr kumimoji="1" lang="es-MX" altLang="es-MX" sz="1200" kern="1200" dirty="0" err="1" smtClean="0">
              <a:latin typeface="+mn-lt"/>
            </a:rPr>
            <a:t>Estanzuela</a:t>
          </a:r>
          <a:endParaRPr kumimoji="1" lang="es-MX" altLang="es-MX" sz="1200" kern="1200" dirty="0" smtClean="0">
            <a:latin typeface="+mn-lt"/>
          </a:endParaRPr>
        </a:p>
      </dsp:txBody>
      <dsp:txXfrm>
        <a:off x="2089372" y="1282"/>
        <a:ext cx="2806031" cy="1403015"/>
      </dsp:txXfrm>
    </dsp:sp>
    <dsp:sp modelId="{C41D8962-44DF-4551-98D9-259A44D86F93}">
      <dsp:nvSpPr>
        <dsp:cNvPr id="0" name=""/>
        <dsp:cNvSpPr/>
      </dsp:nvSpPr>
      <dsp:spPr>
        <a:xfrm>
          <a:off x="478600" y="2377344"/>
          <a:ext cx="2319061" cy="12689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latin typeface="+mn-lt"/>
            </a:rPr>
            <a:t>Chofer</a:t>
          </a:r>
          <a:endParaRPr kumimoji="1" lang="es-MX" altLang="es-MX" sz="1200" kern="1200" dirty="0" smtClean="0">
            <a:latin typeface="+mn-lt"/>
          </a:endParaRPr>
        </a:p>
      </dsp:txBody>
      <dsp:txXfrm>
        <a:off x="478600" y="2377344"/>
        <a:ext cx="2319061" cy="1268966"/>
      </dsp:txXfrm>
    </dsp:sp>
    <dsp:sp modelId="{02CFA64E-5847-4751-AB1B-E33287BBA0F2}">
      <dsp:nvSpPr>
        <dsp:cNvPr id="0" name=""/>
        <dsp:cNvSpPr/>
      </dsp:nvSpPr>
      <dsp:spPr>
        <a:xfrm>
          <a:off x="4187114" y="2376253"/>
          <a:ext cx="2319061" cy="12689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latin typeface="+mn-lt"/>
            </a:rPr>
            <a:t>Ayudantes Generales</a:t>
          </a:r>
          <a:endParaRPr kumimoji="1" lang="es-MX" altLang="es-MX" sz="1200" kern="1200" dirty="0" smtClean="0">
            <a:latin typeface="+mn-lt"/>
          </a:endParaRPr>
        </a:p>
      </dsp:txBody>
      <dsp:txXfrm>
        <a:off x="4187114" y="2376253"/>
        <a:ext cx="2319061" cy="12689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B0FF5-BA2C-49EF-977A-C86E07BCB0B0}">
      <dsp:nvSpPr>
        <dsp:cNvPr id="0" name=""/>
        <dsp:cNvSpPr/>
      </dsp:nvSpPr>
      <dsp:spPr>
        <a:xfrm>
          <a:off x="3962740" y="1090087"/>
          <a:ext cx="429747" cy="1412141"/>
        </a:xfrm>
        <a:custGeom>
          <a:avLst/>
          <a:gdLst/>
          <a:ahLst/>
          <a:cxnLst/>
          <a:rect l="0" t="0" r="0" b="0"/>
          <a:pathLst>
            <a:path>
              <a:moveTo>
                <a:pt x="429747" y="0"/>
              </a:moveTo>
              <a:lnTo>
                <a:pt x="429747" y="1412141"/>
              </a:lnTo>
              <a:lnTo>
                <a:pt x="0" y="14121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221ED-710B-4FCE-878D-1E61C880153D}">
      <dsp:nvSpPr>
        <dsp:cNvPr id="0" name=""/>
        <dsp:cNvSpPr/>
      </dsp:nvSpPr>
      <dsp:spPr>
        <a:xfrm>
          <a:off x="4037525" y="1090087"/>
          <a:ext cx="354962" cy="2188419"/>
        </a:xfrm>
        <a:custGeom>
          <a:avLst/>
          <a:gdLst/>
          <a:ahLst/>
          <a:cxnLst/>
          <a:rect l="0" t="0" r="0" b="0"/>
          <a:pathLst>
            <a:path>
              <a:moveTo>
                <a:pt x="354962" y="0"/>
              </a:moveTo>
              <a:lnTo>
                <a:pt x="354962" y="2188419"/>
              </a:lnTo>
              <a:lnTo>
                <a:pt x="0" y="21884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20C2F-5298-417B-8E30-71BEACEDB824}">
      <dsp:nvSpPr>
        <dsp:cNvPr id="0" name=""/>
        <dsp:cNvSpPr/>
      </dsp:nvSpPr>
      <dsp:spPr>
        <a:xfrm>
          <a:off x="4392488" y="1090087"/>
          <a:ext cx="521828" cy="143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188"/>
              </a:lnTo>
              <a:lnTo>
                <a:pt x="521828" y="1438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B167F-3582-4043-8B7E-B49DFC25473A}">
      <dsp:nvSpPr>
        <dsp:cNvPr id="0" name=""/>
        <dsp:cNvSpPr/>
      </dsp:nvSpPr>
      <dsp:spPr>
        <a:xfrm>
          <a:off x="3960441" y="1090087"/>
          <a:ext cx="432046" cy="565441"/>
        </a:xfrm>
        <a:custGeom>
          <a:avLst/>
          <a:gdLst/>
          <a:ahLst/>
          <a:cxnLst/>
          <a:rect l="0" t="0" r="0" b="0"/>
          <a:pathLst>
            <a:path>
              <a:moveTo>
                <a:pt x="432046" y="0"/>
              </a:moveTo>
              <a:lnTo>
                <a:pt x="432046" y="565441"/>
              </a:lnTo>
              <a:lnTo>
                <a:pt x="0" y="5654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D9D8E-9972-46E5-9526-FB85FFE01B98}">
      <dsp:nvSpPr>
        <dsp:cNvPr id="0" name=""/>
        <dsp:cNvSpPr/>
      </dsp:nvSpPr>
      <dsp:spPr>
        <a:xfrm>
          <a:off x="4392488" y="1090087"/>
          <a:ext cx="521828" cy="565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441"/>
              </a:lnTo>
              <a:lnTo>
                <a:pt x="521828" y="5654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EA17E-8E5A-44AD-BB34-F104768790F5}">
      <dsp:nvSpPr>
        <dsp:cNvPr id="0" name=""/>
        <dsp:cNvSpPr/>
      </dsp:nvSpPr>
      <dsp:spPr>
        <a:xfrm>
          <a:off x="4392488" y="1090087"/>
          <a:ext cx="3774501" cy="2914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058"/>
              </a:lnTo>
              <a:lnTo>
                <a:pt x="3774501" y="2785058"/>
              </a:lnTo>
              <a:lnTo>
                <a:pt x="3774501" y="2914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9FF53-C264-46D7-94DA-8809E625CE8C}">
      <dsp:nvSpPr>
        <dsp:cNvPr id="0" name=""/>
        <dsp:cNvSpPr/>
      </dsp:nvSpPr>
      <dsp:spPr>
        <a:xfrm>
          <a:off x="4392488" y="1090087"/>
          <a:ext cx="2231036" cy="2914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058"/>
              </a:lnTo>
              <a:lnTo>
                <a:pt x="2231036" y="2785058"/>
              </a:lnTo>
              <a:lnTo>
                <a:pt x="2231036" y="2914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C1BAD-DF34-4BA8-99FF-4DC69BCF017E}">
      <dsp:nvSpPr>
        <dsp:cNvPr id="0" name=""/>
        <dsp:cNvSpPr/>
      </dsp:nvSpPr>
      <dsp:spPr>
        <a:xfrm>
          <a:off x="4392488" y="1090087"/>
          <a:ext cx="687570" cy="2914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058"/>
              </a:lnTo>
              <a:lnTo>
                <a:pt x="687570" y="2785058"/>
              </a:lnTo>
              <a:lnTo>
                <a:pt x="687570" y="2914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19FE2-8701-46A0-939B-E5AB04CADA63}">
      <dsp:nvSpPr>
        <dsp:cNvPr id="0" name=""/>
        <dsp:cNvSpPr/>
      </dsp:nvSpPr>
      <dsp:spPr>
        <a:xfrm>
          <a:off x="3592701" y="1090087"/>
          <a:ext cx="799786" cy="2914126"/>
        </a:xfrm>
        <a:custGeom>
          <a:avLst/>
          <a:gdLst/>
          <a:ahLst/>
          <a:cxnLst/>
          <a:rect l="0" t="0" r="0" b="0"/>
          <a:pathLst>
            <a:path>
              <a:moveTo>
                <a:pt x="799786" y="0"/>
              </a:moveTo>
              <a:lnTo>
                <a:pt x="799786" y="2785058"/>
              </a:lnTo>
              <a:lnTo>
                <a:pt x="0" y="2785058"/>
              </a:lnTo>
              <a:lnTo>
                <a:pt x="0" y="2914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A1FC2-8A62-4568-A6E9-4845DCFBF194}">
      <dsp:nvSpPr>
        <dsp:cNvPr id="0" name=""/>
        <dsp:cNvSpPr/>
      </dsp:nvSpPr>
      <dsp:spPr>
        <a:xfrm>
          <a:off x="2105344" y="1090087"/>
          <a:ext cx="2287143" cy="2914126"/>
        </a:xfrm>
        <a:custGeom>
          <a:avLst/>
          <a:gdLst/>
          <a:ahLst/>
          <a:cxnLst/>
          <a:rect l="0" t="0" r="0" b="0"/>
          <a:pathLst>
            <a:path>
              <a:moveTo>
                <a:pt x="2287143" y="0"/>
              </a:moveTo>
              <a:lnTo>
                <a:pt x="2287143" y="2785058"/>
              </a:lnTo>
              <a:lnTo>
                <a:pt x="0" y="2785058"/>
              </a:lnTo>
              <a:lnTo>
                <a:pt x="0" y="2914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387FF-6FBD-4768-9652-0FB091873A59}">
      <dsp:nvSpPr>
        <dsp:cNvPr id="0" name=""/>
        <dsp:cNvSpPr/>
      </dsp:nvSpPr>
      <dsp:spPr>
        <a:xfrm>
          <a:off x="617986" y="1090087"/>
          <a:ext cx="3774501" cy="2914126"/>
        </a:xfrm>
        <a:custGeom>
          <a:avLst/>
          <a:gdLst/>
          <a:ahLst/>
          <a:cxnLst/>
          <a:rect l="0" t="0" r="0" b="0"/>
          <a:pathLst>
            <a:path>
              <a:moveTo>
                <a:pt x="3774501" y="0"/>
              </a:moveTo>
              <a:lnTo>
                <a:pt x="3774501" y="2785058"/>
              </a:lnTo>
              <a:lnTo>
                <a:pt x="0" y="2785058"/>
              </a:lnTo>
              <a:lnTo>
                <a:pt x="0" y="2914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28116-E2F4-42B2-9494-6FA962E6E0D4}">
      <dsp:nvSpPr>
        <dsp:cNvPr id="0" name=""/>
        <dsp:cNvSpPr/>
      </dsp:nvSpPr>
      <dsp:spPr>
        <a:xfrm>
          <a:off x="3266146" y="475477"/>
          <a:ext cx="2252682" cy="614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Director (a) Imagen y Mantenimiento Urbano           </a:t>
          </a:r>
        </a:p>
      </dsp:txBody>
      <dsp:txXfrm>
        <a:off x="3266146" y="475477"/>
        <a:ext cx="2252682" cy="614610"/>
      </dsp:txXfrm>
    </dsp:sp>
    <dsp:sp modelId="{16829B7C-96C2-4625-9271-21DFA7B516B3}">
      <dsp:nvSpPr>
        <dsp:cNvPr id="0" name=""/>
        <dsp:cNvSpPr/>
      </dsp:nvSpPr>
      <dsp:spPr>
        <a:xfrm>
          <a:off x="3376" y="4004214"/>
          <a:ext cx="1229221" cy="86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Coordinador(a) Administrativo (a)</a:t>
          </a:r>
        </a:p>
      </dsp:txBody>
      <dsp:txXfrm>
        <a:off x="3376" y="4004214"/>
        <a:ext cx="1229221" cy="869858"/>
      </dsp:txXfrm>
    </dsp:sp>
    <dsp:sp modelId="{5853CA7D-AC09-4350-851D-7195B5D6D2B8}">
      <dsp:nvSpPr>
        <dsp:cNvPr id="0" name=""/>
        <dsp:cNvSpPr/>
      </dsp:nvSpPr>
      <dsp:spPr>
        <a:xfrm>
          <a:off x="1490733" y="4004214"/>
          <a:ext cx="1229221" cy="86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General</a:t>
          </a:r>
        </a:p>
      </dsp:txBody>
      <dsp:txXfrm>
        <a:off x="1490733" y="4004214"/>
        <a:ext cx="1229221" cy="869858"/>
      </dsp:txXfrm>
    </dsp:sp>
    <dsp:sp modelId="{4758816E-2441-4A8D-854E-14756DBC7C2A}">
      <dsp:nvSpPr>
        <dsp:cNvPr id="0" name=""/>
        <dsp:cNvSpPr/>
      </dsp:nvSpPr>
      <dsp:spPr>
        <a:xfrm>
          <a:off x="2978090" y="4004214"/>
          <a:ext cx="1229221" cy="86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 Parques y Producción</a:t>
          </a:r>
        </a:p>
      </dsp:txBody>
      <dsp:txXfrm>
        <a:off x="2978090" y="4004214"/>
        <a:ext cx="1229221" cy="869858"/>
      </dsp:txXfrm>
    </dsp:sp>
    <dsp:sp modelId="{5A759510-5BFD-4A79-91DE-465FF7D9F6F1}">
      <dsp:nvSpPr>
        <dsp:cNvPr id="0" name=""/>
        <dsp:cNvSpPr/>
      </dsp:nvSpPr>
      <dsp:spPr>
        <a:xfrm>
          <a:off x="4465448" y="4004214"/>
          <a:ext cx="1229221" cy="86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Proyectos</a:t>
          </a:r>
        </a:p>
      </dsp:txBody>
      <dsp:txXfrm>
        <a:off x="4465448" y="4004214"/>
        <a:ext cx="1229221" cy="869858"/>
      </dsp:txXfrm>
    </dsp:sp>
    <dsp:sp modelId="{E409CD2C-04CA-45D8-A3A2-F93A2228FAE9}">
      <dsp:nvSpPr>
        <dsp:cNvPr id="0" name=""/>
        <dsp:cNvSpPr/>
      </dsp:nvSpPr>
      <dsp:spPr>
        <a:xfrm>
          <a:off x="5952805" y="4004214"/>
          <a:ext cx="1341436" cy="86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 de Obra</a:t>
          </a:r>
          <a:endParaRPr lang="es-ES" sz="1200" kern="1200" dirty="0"/>
        </a:p>
      </dsp:txBody>
      <dsp:txXfrm>
        <a:off x="5952805" y="4004214"/>
        <a:ext cx="1341436" cy="869858"/>
      </dsp:txXfrm>
    </dsp:sp>
    <dsp:sp modelId="{92A5DDCC-06F2-4493-B049-EFC3EE31223C}">
      <dsp:nvSpPr>
        <dsp:cNvPr id="0" name=""/>
        <dsp:cNvSpPr/>
      </dsp:nvSpPr>
      <dsp:spPr>
        <a:xfrm>
          <a:off x="7552378" y="4004214"/>
          <a:ext cx="1229221" cy="82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Coordinador(a) Iluminación y Ahorro de Energía</a:t>
          </a:r>
          <a:endParaRPr lang="es-ES" sz="1400" kern="1200" dirty="0"/>
        </a:p>
      </dsp:txBody>
      <dsp:txXfrm>
        <a:off x="7552378" y="4004214"/>
        <a:ext cx="1229221" cy="826380"/>
      </dsp:txXfrm>
    </dsp:sp>
    <dsp:sp modelId="{008AD01D-3E87-431F-964A-B13E0A61CB59}">
      <dsp:nvSpPr>
        <dsp:cNvPr id="0" name=""/>
        <dsp:cNvSpPr/>
      </dsp:nvSpPr>
      <dsp:spPr>
        <a:xfrm>
          <a:off x="4914316" y="1348224"/>
          <a:ext cx="1934978" cy="614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4914316" y="1348224"/>
        <a:ext cx="1934978" cy="614610"/>
      </dsp:txXfrm>
    </dsp:sp>
    <dsp:sp modelId="{36BAB9F7-E7C8-426E-9780-6D3647308888}">
      <dsp:nvSpPr>
        <dsp:cNvPr id="0" name=""/>
        <dsp:cNvSpPr/>
      </dsp:nvSpPr>
      <dsp:spPr>
        <a:xfrm>
          <a:off x="2025463" y="1348224"/>
          <a:ext cx="1934978" cy="614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</dsp:txBody>
      <dsp:txXfrm>
        <a:off x="2025463" y="1348224"/>
        <a:ext cx="1934978" cy="614610"/>
      </dsp:txXfrm>
    </dsp:sp>
    <dsp:sp modelId="{21817D4D-339B-4CE7-BA1E-2180272A53CE}">
      <dsp:nvSpPr>
        <dsp:cNvPr id="0" name=""/>
        <dsp:cNvSpPr/>
      </dsp:nvSpPr>
      <dsp:spPr>
        <a:xfrm>
          <a:off x="4914316" y="2220971"/>
          <a:ext cx="1934978" cy="614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914316" y="2220971"/>
        <a:ext cx="1934978" cy="614610"/>
      </dsp:txXfrm>
    </dsp:sp>
    <dsp:sp modelId="{98459EA0-31D0-4330-8569-DE23D798880D}">
      <dsp:nvSpPr>
        <dsp:cNvPr id="0" name=""/>
        <dsp:cNvSpPr/>
      </dsp:nvSpPr>
      <dsp:spPr>
        <a:xfrm flipH="1">
          <a:off x="2088227" y="2952326"/>
          <a:ext cx="1949298" cy="6523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Costos y Estimaciones</a:t>
          </a:r>
          <a:endParaRPr lang="es-ES" sz="1200" kern="1200" dirty="0"/>
        </a:p>
      </dsp:txBody>
      <dsp:txXfrm>
        <a:off x="2088227" y="2952326"/>
        <a:ext cx="1949298" cy="652359"/>
      </dsp:txXfrm>
    </dsp:sp>
    <dsp:sp modelId="{40390075-1F7D-4E4E-AE6B-E98E7AF46D1D}">
      <dsp:nvSpPr>
        <dsp:cNvPr id="0" name=""/>
        <dsp:cNvSpPr/>
      </dsp:nvSpPr>
      <dsp:spPr>
        <a:xfrm>
          <a:off x="2057422" y="2194923"/>
          <a:ext cx="1905317" cy="614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Coordinador(a) 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Permisos en la Vía Pública   </a:t>
          </a:r>
          <a:endParaRPr lang="es-ES" sz="1400" kern="1200" dirty="0"/>
        </a:p>
      </dsp:txBody>
      <dsp:txXfrm>
        <a:off x="2057422" y="2194923"/>
        <a:ext cx="1905317" cy="61461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CDE8E-E1CC-4C2A-9F2B-C651BD9C79D6}">
      <dsp:nvSpPr>
        <dsp:cNvPr id="0" name=""/>
        <dsp:cNvSpPr/>
      </dsp:nvSpPr>
      <dsp:spPr>
        <a:xfrm>
          <a:off x="1984052" y="1187790"/>
          <a:ext cx="1085767" cy="37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38"/>
              </a:lnTo>
              <a:lnTo>
                <a:pt x="1085767" y="188438"/>
              </a:lnTo>
              <a:lnTo>
                <a:pt x="1085767" y="376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BE1F8-921D-4050-BC81-48DA8FC6D4D3}">
      <dsp:nvSpPr>
        <dsp:cNvPr id="0" name=""/>
        <dsp:cNvSpPr/>
      </dsp:nvSpPr>
      <dsp:spPr>
        <a:xfrm>
          <a:off x="898284" y="1187790"/>
          <a:ext cx="1085767" cy="376877"/>
        </a:xfrm>
        <a:custGeom>
          <a:avLst/>
          <a:gdLst/>
          <a:ahLst/>
          <a:cxnLst/>
          <a:rect l="0" t="0" r="0" b="0"/>
          <a:pathLst>
            <a:path>
              <a:moveTo>
                <a:pt x="1085767" y="0"/>
              </a:moveTo>
              <a:lnTo>
                <a:pt x="1085767" y="188438"/>
              </a:lnTo>
              <a:lnTo>
                <a:pt x="0" y="188438"/>
              </a:lnTo>
              <a:lnTo>
                <a:pt x="0" y="376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6D694-FFBF-4313-8603-7C10B20A2100}">
      <dsp:nvSpPr>
        <dsp:cNvPr id="0" name=""/>
        <dsp:cNvSpPr/>
      </dsp:nvSpPr>
      <dsp:spPr>
        <a:xfrm>
          <a:off x="1086723" y="290461"/>
          <a:ext cx="1794656" cy="897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Área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Costos y Estimaciones</a:t>
          </a:r>
          <a:endParaRPr lang="es-ES" sz="1200" kern="1200" dirty="0"/>
        </a:p>
      </dsp:txBody>
      <dsp:txXfrm>
        <a:off x="1086723" y="290461"/>
        <a:ext cx="1794656" cy="897328"/>
      </dsp:txXfrm>
    </dsp:sp>
    <dsp:sp modelId="{CC7A25A7-25F1-4F78-B543-A923B0033C63}">
      <dsp:nvSpPr>
        <dsp:cNvPr id="0" name=""/>
        <dsp:cNvSpPr/>
      </dsp:nvSpPr>
      <dsp:spPr>
        <a:xfrm>
          <a:off x="956" y="1564667"/>
          <a:ext cx="1794656" cy="897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956" y="1564667"/>
        <a:ext cx="1794656" cy="897328"/>
      </dsp:txXfrm>
    </dsp:sp>
    <dsp:sp modelId="{C7AD1584-B3A5-42CA-B5C0-FE5F4FCC55F2}">
      <dsp:nvSpPr>
        <dsp:cNvPr id="0" name=""/>
        <dsp:cNvSpPr/>
      </dsp:nvSpPr>
      <dsp:spPr>
        <a:xfrm>
          <a:off x="2172490" y="1564667"/>
          <a:ext cx="1794656" cy="8973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  <a:cs typeface="Arial" panose="020B0604020202020204" pitchFamily="34" charset="0"/>
            </a:rPr>
            <a:t>Analista</a:t>
          </a:r>
          <a:endParaRPr lang="es-ES" sz="1200" kern="1200" dirty="0">
            <a:latin typeface="+mn-lt"/>
            <a:cs typeface="Arial" panose="020B0604020202020204" pitchFamily="34" charset="0"/>
          </a:endParaRPr>
        </a:p>
      </dsp:txBody>
      <dsp:txXfrm>
        <a:off x="2172490" y="1564667"/>
        <a:ext cx="1794656" cy="8973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9E930-81EF-4F93-B30E-F797D8370119}">
      <dsp:nvSpPr>
        <dsp:cNvPr id="0" name=""/>
        <dsp:cNvSpPr/>
      </dsp:nvSpPr>
      <dsp:spPr>
        <a:xfrm>
          <a:off x="5169568" y="621179"/>
          <a:ext cx="130296" cy="145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80"/>
              </a:lnTo>
              <a:lnTo>
                <a:pt x="130296" y="1451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FBA1F-D358-4ECE-BEFF-56BFF7466570}">
      <dsp:nvSpPr>
        <dsp:cNvPr id="0" name=""/>
        <dsp:cNvSpPr/>
      </dsp:nvSpPr>
      <dsp:spPr>
        <a:xfrm>
          <a:off x="5039271" y="621179"/>
          <a:ext cx="130296" cy="1451880"/>
        </a:xfrm>
        <a:custGeom>
          <a:avLst/>
          <a:gdLst/>
          <a:ahLst/>
          <a:cxnLst/>
          <a:rect l="0" t="0" r="0" b="0"/>
          <a:pathLst>
            <a:path>
              <a:moveTo>
                <a:pt x="130296" y="0"/>
              </a:moveTo>
              <a:lnTo>
                <a:pt x="130296" y="1451880"/>
              </a:lnTo>
              <a:lnTo>
                <a:pt x="0" y="1451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F3A03-6B2B-4449-8F9B-3B6833966FFB}">
      <dsp:nvSpPr>
        <dsp:cNvPr id="0" name=""/>
        <dsp:cNvSpPr/>
      </dsp:nvSpPr>
      <dsp:spPr>
        <a:xfrm>
          <a:off x="5169568" y="621179"/>
          <a:ext cx="130296" cy="570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824"/>
              </a:lnTo>
              <a:lnTo>
                <a:pt x="130296" y="570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E211E-9396-4784-87C5-55DBCD049E24}">
      <dsp:nvSpPr>
        <dsp:cNvPr id="0" name=""/>
        <dsp:cNvSpPr/>
      </dsp:nvSpPr>
      <dsp:spPr>
        <a:xfrm>
          <a:off x="5039271" y="621179"/>
          <a:ext cx="130296" cy="570824"/>
        </a:xfrm>
        <a:custGeom>
          <a:avLst/>
          <a:gdLst/>
          <a:ahLst/>
          <a:cxnLst/>
          <a:rect l="0" t="0" r="0" b="0"/>
          <a:pathLst>
            <a:path>
              <a:moveTo>
                <a:pt x="130296" y="0"/>
              </a:moveTo>
              <a:lnTo>
                <a:pt x="130296" y="570824"/>
              </a:lnTo>
              <a:lnTo>
                <a:pt x="0" y="570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6C9B1-6749-4011-ABB6-4A4A1405F01E}">
      <dsp:nvSpPr>
        <dsp:cNvPr id="0" name=""/>
        <dsp:cNvSpPr/>
      </dsp:nvSpPr>
      <dsp:spPr>
        <a:xfrm>
          <a:off x="7286153" y="3063242"/>
          <a:ext cx="91440" cy="260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D1419-A156-4000-AC64-52C7D11A17C4}">
      <dsp:nvSpPr>
        <dsp:cNvPr id="0" name=""/>
        <dsp:cNvSpPr/>
      </dsp:nvSpPr>
      <dsp:spPr>
        <a:xfrm>
          <a:off x="5169568" y="621179"/>
          <a:ext cx="2162305" cy="2022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408"/>
              </a:lnTo>
              <a:lnTo>
                <a:pt x="2162305" y="1892408"/>
              </a:lnTo>
              <a:lnTo>
                <a:pt x="2162305" y="2022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10F29-A79E-4E32-9A74-B28CE3860EF4}">
      <dsp:nvSpPr>
        <dsp:cNvPr id="0" name=""/>
        <dsp:cNvSpPr/>
      </dsp:nvSpPr>
      <dsp:spPr>
        <a:xfrm>
          <a:off x="5125687" y="3945569"/>
          <a:ext cx="91440" cy="2605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A8C33-65B8-4C89-A08F-7F91B6074F56}">
      <dsp:nvSpPr>
        <dsp:cNvPr id="0" name=""/>
        <dsp:cNvSpPr/>
      </dsp:nvSpPr>
      <dsp:spPr>
        <a:xfrm>
          <a:off x="3007262" y="3264346"/>
          <a:ext cx="2164145" cy="260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96"/>
              </a:lnTo>
              <a:lnTo>
                <a:pt x="2164145" y="130296"/>
              </a:lnTo>
              <a:lnTo>
                <a:pt x="2164145" y="260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E3F32-6D62-45E7-924E-AA8AFFDDF6C7}">
      <dsp:nvSpPr>
        <dsp:cNvPr id="0" name=""/>
        <dsp:cNvSpPr/>
      </dsp:nvSpPr>
      <dsp:spPr>
        <a:xfrm>
          <a:off x="3007262" y="3264346"/>
          <a:ext cx="94148" cy="260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96"/>
              </a:lnTo>
              <a:lnTo>
                <a:pt x="94148" y="130296"/>
              </a:lnTo>
              <a:lnTo>
                <a:pt x="94148" y="260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6EE35-9592-41F5-9031-2E9CC95779F8}">
      <dsp:nvSpPr>
        <dsp:cNvPr id="0" name=""/>
        <dsp:cNvSpPr/>
      </dsp:nvSpPr>
      <dsp:spPr>
        <a:xfrm>
          <a:off x="1031414" y="3264346"/>
          <a:ext cx="1975847" cy="260593"/>
        </a:xfrm>
        <a:custGeom>
          <a:avLst/>
          <a:gdLst/>
          <a:ahLst/>
          <a:cxnLst/>
          <a:rect l="0" t="0" r="0" b="0"/>
          <a:pathLst>
            <a:path>
              <a:moveTo>
                <a:pt x="1975847" y="0"/>
              </a:moveTo>
              <a:lnTo>
                <a:pt x="1975847" y="130296"/>
              </a:lnTo>
              <a:lnTo>
                <a:pt x="0" y="130296"/>
              </a:lnTo>
              <a:lnTo>
                <a:pt x="0" y="2605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51EFA-1EEA-43C2-A9F5-CCE2268A354D}">
      <dsp:nvSpPr>
        <dsp:cNvPr id="0" name=""/>
        <dsp:cNvSpPr/>
      </dsp:nvSpPr>
      <dsp:spPr>
        <a:xfrm>
          <a:off x="3007262" y="621179"/>
          <a:ext cx="2162305" cy="2022705"/>
        </a:xfrm>
        <a:custGeom>
          <a:avLst/>
          <a:gdLst/>
          <a:ahLst/>
          <a:cxnLst/>
          <a:rect l="0" t="0" r="0" b="0"/>
          <a:pathLst>
            <a:path>
              <a:moveTo>
                <a:pt x="2162305" y="0"/>
              </a:moveTo>
              <a:lnTo>
                <a:pt x="2162305" y="1892408"/>
              </a:lnTo>
              <a:lnTo>
                <a:pt x="0" y="1892408"/>
              </a:lnTo>
              <a:lnTo>
                <a:pt x="0" y="2022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BC21E-9001-431D-8280-D69CC157E504}">
      <dsp:nvSpPr>
        <dsp:cNvPr id="0" name=""/>
        <dsp:cNvSpPr/>
      </dsp:nvSpPr>
      <dsp:spPr>
        <a:xfrm>
          <a:off x="4083927" y="717"/>
          <a:ext cx="2171280" cy="620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083927" y="717"/>
        <a:ext cx="2171280" cy="620461"/>
      </dsp:txXfrm>
    </dsp:sp>
    <dsp:sp modelId="{6C4F6DC5-6B03-4869-B557-E813DA4CF67D}">
      <dsp:nvSpPr>
        <dsp:cNvPr id="0" name=""/>
        <dsp:cNvSpPr/>
      </dsp:nvSpPr>
      <dsp:spPr>
        <a:xfrm>
          <a:off x="2193030" y="2643884"/>
          <a:ext cx="1628463" cy="620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Almacén y Taller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93030" y="2643884"/>
        <a:ext cx="1628463" cy="620461"/>
      </dsp:txXfrm>
    </dsp:sp>
    <dsp:sp modelId="{83924390-3A9E-43E5-BA4A-A5B07FC7DA61}">
      <dsp:nvSpPr>
        <dsp:cNvPr id="0" name=""/>
        <dsp:cNvSpPr/>
      </dsp:nvSpPr>
      <dsp:spPr>
        <a:xfrm>
          <a:off x="126713" y="3524940"/>
          <a:ext cx="1809402" cy="9047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</a:t>
          </a:r>
        </a:p>
      </dsp:txBody>
      <dsp:txXfrm>
        <a:off x="126713" y="3524940"/>
        <a:ext cx="1809402" cy="904701"/>
      </dsp:txXfrm>
    </dsp:sp>
    <dsp:sp modelId="{3ACEBB52-8301-4DC9-B403-C928A5189FAF}">
      <dsp:nvSpPr>
        <dsp:cNvPr id="0" name=""/>
        <dsp:cNvSpPr/>
      </dsp:nvSpPr>
      <dsp:spPr>
        <a:xfrm>
          <a:off x="2196709" y="3524940"/>
          <a:ext cx="1809402" cy="1258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Almacenista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General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de Jardinería </a:t>
          </a:r>
        </a:p>
      </dsp:txBody>
      <dsp:txXfrm>
        <a:off x="2196709" y="3524940"/>
        <a:ext cx="1809402" cy="1258072"/>
      </dsp:txXfrm>
    </dsp:sp>
    <dsp:sp modelId="{48B20EDD-5CE3-4EA6-8E68-16EAD476E38C}">
      <dsp:nvSpPr>
        <dsp:cNvPr id="0" name=""/>
        <dsp:cNvSpPr/>
      </dsp:nvSpPr>
      <dsp:spPr>
        <a:xfrm>
          <a:off x="4455004" y="3524940"/>
          <a:ext cx="1432807" cy="42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Taller Mecánico</a:t>
          </a:r>
          <a:endParaRPr lang="es-ES" sz="1200" kern="1200" dirty="0"/>
        </a:p>
      </dsp:txBody>
      <dsp:txXfrm>
        <a:off x="4455004" y="3524940"/>
        <a:ext cx="1432807" cy="420629"/>
      </dsp:txXfrm>
    </dsp:sp>
    <dsp:sp modelId="{7DC6A6DB-A349-4BE2-A413-3C6A986B821C}">
      <dsp:nvSpPr>
        <dsp:cNvPr id="0" name=""/>
        <dsp:cNvSpPr/>
      </dsp:nvSpPr>
      <dsp:spPr>
        <a:xfrm>
          <a:off x="4266706" y="4206163"/>
          <a:ext cx="1809402" cy="559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Mecánico(a)  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General </a:t>
          </a:r>
          <a:endParaRPr lang="es-ES" sz="1200" kern="1200" dirty="0"/>
        </a:p>
      </dsp:txBody>
      <dsp:txXfrm>
        <a:off x="4266706" y="4206163"/>
        <a:ext cx="1809402" cy="559141"/>
      </dsp:txXfrm>
    </dsp:sp>
    <dsp:sp modelId="{7A7E1EE7-FD9D-4AF4-B985-58D1F8254E78}">
      <dsp:nvSpPr>
        <dsp:cNvPr id="0" name=""/>
        <dsp:cNvSpPr/>
      </dsp:nvSpPr>
      <dsp:spPr>
        <a:xfrm>
          <a:off x="6517642" y="2643884"/>
          <a:ext cx="1628463" cy="4193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Vigilancia</a:t>
          </a:r>
          <a:endParaRPr lang="es-ES" sz="1200" kern="1200" dirty="0"/>
        </a:p>
      </dsp:txBody>
      <dsp:txXfrm>
        <a:off x="6517642" y="2643884"/>
        <a:ext cx="1628463" cy="419357"/>
      </dsp:txXfrm>
    </dsp:sp>
    <dsp:sp modelId="{D1BF7C92-E4D7-4944-AF80-8F5CA7AEEFDB}">
      <dsp:nvSpPr>
        <dsp:cNvPr id="0" name=""/>
        <dsp:cNvSpPr/>
      </dsp:nvSpPr>
      <dsp:spPr>
        <a:xfrm>
          <a:off x="6336703" y="3323836"/>
          <a:ext cx="1990341" cy="133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General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 (a) de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 (a) Maquina Liviana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Vigilante </a:t>
          </a:r>
          <a:endParaRPr lang="es-ES" sz="1200" kern="1200" dirty="0"/>
        </a:p>
      </dsp:txBody>
      <dsp:txXfrm>
        <a:off x="6336703" y="3323836"/>
        <a:ext cx="1990341" cy="1332000"/>
      </dsp:txXfrm>
    </dsp:sp>
    <dsp:sp modelId="{7D2F23AB-53CE-49C4-9785-C459BE74AF6C}">
      <dsp:nvSpPr>
        <dsp:cNvPr id="0" name=""/>
        <dsp:cNvSpPr/>
      </dsp:nvSpPr>
      <dsp:spPr>
        <a:xfrm>
          <a:off x="3121300" y="881773"/>
          <a:ext cx="1917971" cy="620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Asistente Administrativo(a) </a:t>
          </a:r>
          <a:endParaRPr lang="es-ES" sz="1200" kern="1200" dirty="0"/>
        </a:p>
      </dsp:txBody>
      <dsp:txXfrm>
        <a:off x="3121300" y="881773"/>
        <a:ext cx="1917971" cy="620461"/>
      </dsp:txXfrm>
    </dsp:sp>
    <dsp:sp modelId="{52CD5F18-9DEC-4196-8A3F-E26822615EEC}">
      <dsp:nvSpPr>
        <dsp:cNvPr id="0" name=""/>
        <dsp:cNvSpPr/>
      </dsp:nvSpPr>
      <dsp:spPr>
        <a:xfrm>
          <a:off x="5299865" y="881773"/>
          <a:ext cx="1917971" cy="620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Administrativos 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299865" y="881773"/>
        <a:ext cx="1917971" cy="620461"/>
      </dsp:txXfrm>
    </dsp:sp>
    <dsp:sp modelId="{E2BEBE12-8EE2-47EC-94FF-1575FD847DF2}">
      <dsp:nvSpPr>
        <dsp:cNvPr id="0" name=""/>
        <dsp:cNvSpPr/>
      </dsp:nvSpPr>
      <dsp:spPr>
        <a:xfrm>
          <a:off x="3121300" y="1762829"/>
          <a:ext cx="1917971" cy="620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</dsp:txBody>
      <dsp:txXfrm>
        <a:off x="3121300" y="1762829"/>
        <a:ext cx="1917971" cy="620461"/>
      </dsp:txXfrm>
    </dsp:sp>
    <dsp:sp modelId="{8757FFC4-910C-4A03-A517-DEE571BCFA30}">
      <dsp:nvSpPr>
        <dsp:cNvPr id="0" name=""/>
        <dsp:cNvSpPr/>
      </dsp:nvSpPr>
      <dsp:spPr>
        <a:xfrm>
          <a:off x="5299865" y="1762829"/>
          <a:ext cx="1240923" cy="620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</a:t>
          </a:r>
        </a:p>
      </dsp:txBody>
      <dsp:txXfrm>
        <a:off x="5299865" y="1762829"/>
        <a:ext cx="1240923" cy="62046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4F460-8E5E-4983-81A5-2CB75C4D21B3}">
      <dsp:nvSpPr>
        <dsp:cNvPr id="0" name=""/>
        <dsp:cNvSpPr/>
      </dsp:nvSpPr>
      <dsp:spPr>
        <a:xfrm>
          <a:off x="3866624" y="1675904"/>
          <a:ext cx="91440" cy="480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A66F-A763-4846-8277-CE713A406E4F}">
      <dsp:nvSpPr>
        <dsp:cNvPr id="0" name=""/>
        <dsp:cNvSpPr/>
      </dsp:nvSpPr>
      <dsp:spPr>
        <a:xfrm>
          <a:off x="2528583" y="805976"/>
          <a:ext cx="1383760" cy="48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56"/>
              </a:lnTo>
              <a:lnTo>
                <a:pt x="1383760" y="240156"/>
              </a:lnTo>
              <a:lnTo>
                <a:pt x="1383760" y="480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62324-1105-4494-BF83-FFCBAA2B6AA3}">
      <dsp:nvSpPr>
        <dsp:cNvPr id="0" name=""/>
        <dsp:cNvSpPr/>
      </dsp:nvSpPr>
      <dsp:spPr>
        <a:xfrm>
          <a:off x="1099102" y="1675904"/>
          <a:ext cx="91440" cy="480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AF7A-7D27-494A-B4BA-528AA64966C2}">
      <dsp:nvSpPr>
        <dsp:cNvPr id="0" name=""/>
        <dsp:cNvSpPr/>
      </dsp:nvSpPr>
      <dsp:spPr>
        <a:xfrm>
          <a:off x="1144822" y="805976"/>
          <a:ext cx="1383760" cy="480313"/>
        </a:xfrm>
        <a:custGeom>
          <a:avLst/>
          <a:gdLst/>
          <a:ahLst/>
          <a:cxnLst/>
          <a:rect l="0" t="0" r="0" b="0"/>
          <a:pathLst>
            <a:path>
              <a:moveTo>
                <a:pt x="1383760" y="0"/>
              </a:moveTo>
              <a:lnTo>
                <a:pt x="1383760" y="240156"/>
              </a:lnTo>
              <a:lnTo>
                <a:pt x="0" y="240156"/>
              </a:lnTo>
              <a:lnTo>
                <a:pt x="0" y="480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A65BD-9BA6-4688-ACCF-E3D5289E31A8}">
      <dsp:nvSpPr>
        <dsp:cNvPr id="0" name=""/>
        <dsp:cNvSpPr/>
      </dsp:nvSpPr>
      <dsp:spPr>
        <a:xfrm>
          <a:off x="1384979" y="85975"/>
          <a:ext cx="2287207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Administrativo(a)</a:t>
          </a:r>
        </a:p>
      </dsp:txBody>
      <dsp:txXfrm>
        <a:off x="1384979" y="85975"/>
        <a:ext cx="2287207" cy="720001"/>
      </dsp:txXfrm>
    </dsp:sp>
    <dsp:sp modelId="{E49FDFF1-959B-418E-AD0D-FF525CAB37D9}">
      <dsp:nvSpPr>
        <dsp:cNvPr id="0" name=""/>
        <dsp:cNvSpPr/>
      </dsp:nvSpPr>
      <dsp:spPr>
        <a:xfrm>
          <a:off x="244818" y="1286290"/>
          <a:ext cx="1800009" cy="389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Intendencia</a:t>
          </a:r>
          <a:endParaRPr lang="es-ES" sz="1200" kern="1200" dirty="0"/>
        </a:p>
      </dsp:txBody>
      <dsp:txXfrm>
        <a:off x="244818" y="1286290"/>
        <a:ext cx="1800009" cy="389614"/>
      </dsp:txXfrm>
    </dsp:sp>
    <dsp:sp modelId="{D0F7B87B-CF9C-4ECB-AF80-E79DFDCC1B2F}">
      <dsp:nvSpPr>
        <dsp:cNvPr id="0" name=""/>
        <dsp:cNvSpPr/>
      </dsp:nvSpPr>
      <dsp:spPr>
        <a:xfrm>
          <a:off x="1219" y="2156218"/>
          <a:ext cx="2287207" cy="1821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de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</a:t>
          </a:r>
          <a:endParaRPr kumimoji="1" lang="es-MX" altLang="es-MX" sz="1200" kern="1200" dirty="0" smtClean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219" y="2156218"/>
        <a:ext cx="2287207" cy="1821806"/>
      </dsp:txXfrm>
    </dsp:sp>
    <dsp:sp modelId="{2F907AF3-A1D6-4B39-91E0-481EA3B6B756}">
      <dsp:nvSpPr>
        <dsp:cNvPr id="0" name=""/>
        <dsp:cNvSpPr/>
      </dsp:nvSpPr>
      <dsp:spPr>
        <a:xfrm>
          <a:off x="3012339" y="1286290"/>
          <a:ext cx="1800009" cy="389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Recepción</a:t>
          </a:r>
          <a:endParaRPr lang="es-ES" sz="1200" kern="1200" dirty="0"/>
        </a:p>
      </dsp:txBody>
      <dsp:txXfrm>
        <a:off x="3012339" y="1286290"/>
        <a:ext cx="1800009" cy="389614"/>
      </dsp:txXfrm>
    </dsp:sp>
    <dsp:sp modelId="{20E6CBD4-BC26-4B51-AE5A-A7C7C3D67DF5}">
      <dsp:nvSpPr>
        <dsp:cNvPr id="0" name=""/>
        <dsp:cNvSpPr/>
      </dsp:nvSpPr>
      <dsp:spPr>
        <a:xfrm>
          <a:off x="2768740" y="2156218"/>
          <a:ext cx="2287207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768740" y="2156218"/>
        <a:ext cx="2287207" cy="72000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D9D8E-9972-46E5-9526-FB85FFE01B98}">
      <dsp:nvSpPr>
        <dsp:cNvPr id="0" name=""/>
        <dsp:cNvSpPr/>
      </dsp:nvSpPr>
      <dsp:spPr>
        <a:xfrm>
          <a:off x="4264557" y="1198719"/>
          <a:ext cx="116884" cy="768790"/>
        </a:xfrm>
        <a:custGeom>
          <a:avLst/>
          <a:gdLst/>
          <a:ahLst/>
          <a:cxnLst/>
          <a:rect l="0" t="0" r="0" b="0"/>
          <a:pathLst>
            <a:path>
              <a:moveTo>
                <a:pt x="116884" y="0"/>
              </a:moveTo>
              <a:lnTo>
                <a:pt x="116884" y="768790"/>
              </a:lnTo>
              <a:lnTo>
                <a:pt x="0" y="768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98C11-AF33-4C27-93C0-0FA382CC437A}">
      <dsp:nvSpPr>
        <dsp:cNvPr id="0" name=""/>
        <dsp:cNvSpPr/>
      </dsp:nvSpPr>
      <dsp:spPr>
        <a:xfrm>
          <a:off x="4381442" y="1198719"/>
          <a:ext cx="210992" cy="794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213"/>
              </a:lnTo>
              <a:lnTo>
                <a:pt x="210992" y="794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F3B7C-65C6-4ADF-89FB-8AA19161A979}">
      <dsp:nvSpPr>
        <dsp:cNvPr id="0" name=""/>
        <dsp:cNvSpPr/>
      </dsp:nvSpPr>
      <dsp:spPr>
        <a:xfrm>
          <a:off x="625434" y="1198719"/>
          <a:ext cx="3756007" cy="2048897"/>
        </a:xfrm>
        <a:custGeom>
          <a:avLst/>
          <a:gdLst/>
          <a:ahLst/>
          <a:cxnLst/>
          <a:rect l="0" t="0" r="0" b="0"/>
          <a:pathLst>
            <a:path>
              <a:moveTo>
                <a:pt x="3756007" y="0"/>
              </a:moveTo>
              <a:lnTo>
                <a:pt x="3756007" y="1918139"/>
              </a:lnTo>
              <a:lnTo>
                <a:pt x="0" y="1918139"/>
              </a:lnTo>
              <a:lnTo>
                <a:pt x="0" y="20488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61EA9-3F77-4D44-969C-91EF4C9E0641}">
      <dsp:nvSpPr>
        <dsp:cNvPr id="0" name=""/>
        <dsp:cNvSpPr/>
      </dsp:nvSpPr>
      <dsp:spPr>
        <a:xfrm>
          <a:off x="2132256" y="1198719"/>
          <a:ext cx="2249185" cy="2048897"/>
        </a:xfrm>
        <a:custGeom>
          <a:avLst/>
          <a:gdLst/>
          <a:ahLst/>
          <a:cxnLst/>
          <a:rect l="0" t="0" r="0" b="0"/>
          <a:pathLst>
            <a:path>
              <a:moveTo>
                <a:pt x="2249185" y="0"/>
              </a:moveTo>
              <a:lnTo>
                <a:pt x="2249185" y="1918139"/>
              </a:lnTo>
              <a:lnTo>
                <a:pt x="0" y="1918139"/>
              </a:lnTo>
              <a:lnTo>
                <a:pt x="0" y="20488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12464-9812-40E9-9A92-97ED0859B300}">
      <dsp:nvSpPr>
        <dsp:cNvPr id="0" name=""/>
        <dsp:cNvSpPr/>
      </dsp:nvSpPr>
      <dsp:spPr>
        <a:xfrm>
          <a:off x="3639077" y="1198719"/>
          <a:ext cx="742364" cy="2048897"/>
        </a:xfrm>
        <a:custGeom>
          <a:avLst/>
          <a:gdLst/>
          <a:ahLst/>
          <a:cxnLst/>
          <a:rect l="0" t="0" r="0" b="0"/>
          <a:pathLst>
            <a:path>
              <a:moveTo>
                <a:pt x="742364" y="0"/>
              </a:moveTo>
              <a:lnTo>
                <a:pt x="742364" y="1918139"/>
              </a:lnTo>
              <a:lnTo>
                <a:pt x="0" y="1918139"/>
              </a:lnTo>
              <a:lnTo>
                <a:pt x="0" y="20488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D6B99-9D35-4FFC-A69E-A4E9A5C39663}">
      <dsp:nvSpPr>
        <dsp:cNvPr id="0" name=""/>
        <dsp:cNvSpPr/>
      </dsp:nvSpPr>
      <dsp:spPr>
        <a:xfrm>
          <a:off x="4381442" y="1198719"/>
          <a:ext cx="764456" cy="204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139"/>
              </a:lnTo>
              <a:lnTo>
                <a:pt x="764456" y="1918139"/>
              </a:lnTo>
              <a:lnTo>
                <a:pt x="764456" y="20488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488C9-9F89-4B26-9B4B-B0985AA1E55E}">
      <dsp:nvSpPr>
        <dsp:cNvPr id="0" name=""/>
        <dsp:cNvSpPr/>
      </dsp:nvSpPr>
      <dsp:spPr>
        <a:xfrm>
          <a:off x="4381442" y="1198719"/>
          <a:ext cx="2271277" cy="204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139"/>
              </a:lnTo>
              <a:lnTo>
                <a:pt x="2271277" y="1918139"/>
              </a:lnTo>
              <a:lnTo>
                <a:pt x="2271277" y="20488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3A2B5-8FAD-463D-A8F4-B95C0E921219}">
      <dsp:nvSpPr>
        <dsp:cNvPr id="0" name=""/>
        <dsp:cNvSpPr/>
      </dsp:nvSpPr>
      <dsp:spPr>
        <a:xfrm>
          <a:off x="4381442" y="1198719"/>
          <a:ext cx="3778098" cy="204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139"/>
              </a:lnTo>
              <a:lnTo>
                <a:pt x="3778098" y="1918139"/>
              </a:lnTo>
              <a:lnTo>
                <a:pt x="3778098" y="20488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28116-E2F4-42B2-9494-6FA962E6E0D4}">
      <dsp:nvSpPr>
        <dsp:cNvPr id="0" name=""/>
        <dsp:cNvSpPr/>
      </dsp:nvSpPr>
      <dsp:spPr>
        <a:xfrm>
          <a:off x="3240361" y="576065"/>
          <a:ext cx="2282161" cy="62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General</a:t>
          </a:r>
        </a:p>
      </dsp:txBody>
      <dsp:txXfrm>
        <a:off x="3240361" y="576065"/>
        <a:ext cx="2282161" cy="622653"/>
      </dsp:txXfrm>
    </dsp:sp>
    <dsp:sp modelId="{0306FE52-35AB-413D-8131-B213B58D283C}">
      <dsp:nvSpPr>
        <dsp:cNvPr id="0" name=""/>
        <dsp:cNvSpPr/>
      </dsp:nvSpPr>
      <dsp:spPr>
        <a:xfrm>
          <a:off x="7536887" y="3247616"/>
          <a:ext cx="1245306" cy="62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Sistemas de Riego</a:t>
          </a:r>
          <a:endParaRPr lang="es-ES" sz="1200" kern="1200" dirty="0"/>
        </a:p>
      </dsp:txBody>
      <dsp:txXfrm>
        <a:off x="7536887" y="3247616"/>
        <a:ext cx="1245306" cy="622653"/>
      </dsp:txXfrm>
    </dsp:sp>
    <dsp:sp modelId="{E1333F4A-84BE-4FF9-9B47-E6A23672F397}">
      <dsp:nvSpPr>
        <dsp:cNvPr id="0" name=""/>
        <dsp:cNvSpPr/>
      </dsp:nvSpPr>
      <dsp:spPr>
        <a:xfrm>
          <a:off x="6030066" y="3247616"/>
          <a:ext cx="1245306" cy="62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Escuadrón Omega</a:t>
          </a:r>
          <a:endParaRPr lang="es-ES" sz="1200" kern="1200" dirty="0"/>
        </a:p>
      </dsp:txBody>
      <dsp:txXfrm>
        <a:off x="6030066" y="3247616"/>
        <a:ext cx="1245306" cy="622653"/>
      </dsp:txXfrm>
    </dsp:sp>
    <dsp:sp modelId="{3BA9460C-ADA7-4ADC-979E-F87381B6BA4B}">
      <dsp:nvSpPr>
        <dsp:cNvPr id="0" name=""/>
        <dsp:cNvSpPr/>
      </dsp:nvSpPr>
      <dsp:spPr>
        <a:xfrm>
          <a:off x="4523245" y="3247616"/>
          <a:ext cx="1245306" cy="62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 Áreas Verdes Especiales </a:t>
          </a:r>
          <a:endParaRPr lang="es-ES" sz="1200" kern="1200" dirty="0"/>
        </a:p>
      </dsp:txBody>
      <dsp:txXfrm>
        <a:off x="4523245" y="3247616"/>
        <a:ext cx="1245306" cy="622653"/>
      </dsp:txXfrm>
    </dsp:sp>
    <dsp:sp modelId="{424BA3BB-F11F-45AC-B60F-46D0931129B1}">
      <dsp:nvSpPr>
        <dsp:cNvPr id="0" name=""/>
        <dsp:cNvSpPr/>
      </dsp:nvSpPr>
      <dsp:spPr>
        <a:xfrm>
          <a:off x="3016423" y="3247616"/>
          <a:ext cx="1245306" cy="62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Diseño y Mantenimiento a Punto de Flor</a:t>
          </a:r>
          <a:endParaRPr lang="es-ES" sz="1200" kern="1200" dirty="0"/>
        </a:p>
      </dsp:txBody>
      <dsp:txXfrm>
        <a:off x="3016423" y="3247616"/>
        <a:ext cx="1245306" cy="622653"/>
      </dsp:txXfrm>
    </dsp:sp>
    <dsp:sp modelId="{D827D3D7-1B93-4392-A94C-34E4BC28E94D}">
      <dsp:nvSpPr>
        <dsp:cNvPr id="0" name=""/>
        <dsp:cNvSpPr/>
      </dsp:nvSpPr>
      <dsp:spPr>
        <a:xfrm>
          <a:off x="1509602" y="3247616"/>
          <a:ext cx="1245306" cy="62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Obra Civil</a:t>
          </a:r>
          <a:endParaRPr lang="es-ES" sz="1200" kern="1200" dirty="0"/>
        </a:p>
      </dsp:txBody>
      <dsp:txXfrm>
        <a:off x="1509602" y="3247616"/>
        <a:ext cx="1245306" cy="622653"/>
      </dsp:txXfrm>
    </dsp:sp>
    <dsp:sp modelId="{0A5766CA-9E3F-4644-A084-6EE2DCA9E5AB}">
      <dsp:nvSpPr>
        <dsp:cNvPr id="0" name=""/>
        <dsp:cNvSpPr/>
      </dsp:nvSpPr>
      <dsp:spPr>
        <a:xfrm>
          <a:off x="2781" y="3247616"/>
          <a:ext cx="1245306" cy="62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Fuentes y Monumentos</a:t>
          </a:r>
          <a:endParaRPr lang="es-ES" sz="1200" kern="1200" dirty="0"/>
        </a:p>
      </dsp:txBody>
      <dsp:txXfrm>
        <a:off x="2781" y="3247616"/>
        <a:ext cx="1245306" cy="622653"/>
      </dsp:txXfrm>
    </dsp:sp>
    <dsp:sp modelId="{2A780DC3-F842-4A58-9B89-EE743D81E4F1}">
      <dsp:nvSpPr>
        <dsp:cNvPr id="0" name=""/>
        <dsp:cNvSpPr/>
      </dsp:nvSpPr>
      <dsp:spPr>
        <a:xfrm>
          <a:off x="4592434" y="1681605"/>
          <a:ext cx="1960299" cy="62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 (a)                         </a:t>
          </a:r>
        </a:p>
      </dsp:txBody>
      <dsp:txXfrm>
        <a:off x="4592434" y="1681605"/>
        <a:ext cx="1960299" cy="622653"/>
      </dsp:txXfrm>
    </dsp:sp>
    <dsp:sp modelId="{008AD01D-3E87-431F-964A-B13E0A61CB59}">
      <dsp:nvSpPr>
        <dsp:cNvPr id="0" name=""/>
        <dsp:cNvSpPr/>
      </dsp:nvSpPr>
      <dsp:spPr>
        <a:xfrm>
          <a:off x="2304257" y="1656182"/>
          <a:ext cx="1960299" cy="62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Operativo (a)                         </a:t>
          </a:r>
          <a:endParaRPr lang="es-ES" sz="1200" kern="1200" dirty="0"/>
        </a:p>
      </dsp:txBody>
      <dsp:txXfrm>
        <a:off x="2304257" y="1656182"/>
        <a:ext cx="1960299" cy="62265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0A522-20CC-41C1-8594-3B6A8458F1C9}">
      <dsp:nvSpPr>
        <dsp:cNvPr id="0" name=""/>
        <dsp:cNvSpPr/>
      </dsp:nvSpPr>
      <dsp:spPr>
        <a:xfrm>
          <a:off x="2834599" y="1279148"/>
          <a:ext cx="91440" cy="244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7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39DE7-7586-4325-A72D-37319F8F6D7B}">
      <dsp:nvSpPr>
        <dsp:cNvPr id="0" name=""/>
        <dsp:cNvSpPr/>
      </dsp:nvSpPr>
      <dsp:spPr>
        <a:xfrm>
          <a:off x="2834599" y="584347"/>
          <a:ext cx="91440" cy="244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7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87D68-A807-4F64-ABA2-812B5AEDE258}">
      <dsp:nvSpPr>
        <dsp:cNvPr id="0" name=""/>
        <dsp:cNvSpPr/>
      </dsp:nvSpPr>
      <dsp:spPr>
        <a:xfrm>
          <a:off x="1800318" y="1567"/>
          <a:ext cx="2160002" cy="5827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Fuentes y Monumentos</a:t>
          </a:r>
        </a:p>
      </dsp:txBody>
      <dsp:txXfrm>
        <a:off x="1800318" y="1567"/>
        <a:ext cx="2160002" cy="582779"/>
      </dsp:txXfrm>
    </dsp:sp>
    <dsp:sp modelId="{81F523B2-0531-4710-88E6-D471C2D81F6B}">
      <dsp:nvSpPr>
        <dsp:cNvPr id="0" name=""/>
        <dsp:cNvSpPr/>
      </dsp:nvSpPr>
      <dsp:spPr>
        <a:xfrm>
          <a:off x="2297540" y="829114"/>
          <a:ext cx="1165559" cy="450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297540" y="829114"/>
        <a:ext cx="1165559" cy="450034"/>
      </dsp:txXfrm>
    </dsp:sp>
    <dsp:sp modelId="{438A426F-8390-4534-8CE2-A524FB0AAA32}">
      <dsp:nvSpPr>
        <dsp:cNvPr id="0" name=""/>
        <dsp:cNvSpPr/>
      </dsp:nvSpPr>
      <dsp:spPr>
        <a:xfrm>
          <a:off x="1826969" y="1523916"/>
          <a:ext cx="2106701" cy="1858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de Jardinería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Relojero(a)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Soldador(a)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Técnicos(as) Mantenimiento 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 </a:t>
          </a:r>
          <a:endParaRPr lang="es-ES" sz="1200" kern="1200" dirty="0"/>
        </a:p>
      </dsp:txBody>
      <dsp:txXfrm>
        <a:off x="1826969" y="1523916"/>
        <a:ext cx="2106701" cy="1858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8ACBB-FA01-4764-AE10-A3A0C4C113AF}">
      <dsp:nvSpPr>
        <dsp:cNvPr id="0" name=""/>
        <dsp:cNvSpPr/>
      </dsp:nvSpPr>
      <dsp:spPr>
        <a:xfrm>
          <a:off x="2592569" y="1082883"/>
          <a:ext cx="1321566" cy="47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00"/>
              </a:lnTo>
              <a:lnTo>
                <a:pt x="1321566" y="191100"/>
              </a:lnTo>
              <a:lnTo>
                <a:pt x="1321566" y="4758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A97F2-AB8D-47AD-95AE-65F0CEE6C767}">
      <dsp:nvSpPr>
        <dsp:cNvPr id="0" name=""/>
        <dsp:cNvSpPr/>
      </dsp:nvSpPr>
      <dsp:spPr>
        <a:xfrm>
          <a:off x="1152959" y="1082883"/>
          <a:ext cx="1439610" cy="479262"/>
        </a:xfrm>
        <a:custGeom>
          <a:avLst/>
          <a:gdLst/>
          <a:ahLst/>
          <a:cxnLst/>
          <a:rect l="0" t="0" r="0" b="0"/>
          <a:pathLst>
            <a:path>
              <a:moveTo>
                <a:pt x="1439610" y="0"/>
              </a:moveTo>
              <a:lnTo>
                <a:pt x="1439610" y="194543"/>
              </a:lnTo>
              <a:lnTo>
                <a:pt x="0" y="194543"/>
              </a:lnTo>
              <a:lnTo>
                <a:pt x="0" y="4792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8CF18-3CCA-49DC-984A-622C74117B25}">
      <dsp:nvSpPr>
        <dsp:cNvPr id="0" name=""/>
        <dsp:cNvSpPr/>
      </dsp:nvSpPr>
      <dsp:spPr>
        <a:xfrm>
          <a:off x="1368145" y="432044"/>
          <a:ext cx="2448847" cy="650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Jefe(a) Administrativo(a)</a:t>
          </a:r>
        </a:p>
      </dsp:txBody>
      <dsp:txXfrm>
        <a:off x="1368145" y="432044"/>
        <a:ext cx="2448847" cy="650838"/>
      </dsp:txXfrm>
    </dsp:sp>
    <dsp:sp modelId="{51083189-52FB-423F-BD66-F61EADF44263}">
      <dsp:nvSpPr>
        <dsp:cNvPr id="0" name=""/>
        <dsp:cNvSpPr/>
      </dsp:nvSpPr>
      <dsp:spPr>
        <a:xfrm>
          <a:off x="0" y="1562145"/>
          <a:ext cx="2305918" cy="801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Analista</a:t>
          </a:r>
        </a:p>
      </dsp:txBody>
      <dsp:txXfrm>
        <a:off x="0" y="1562145"/>
        <a:ext cx="2305918" cy="801074"/>
      </dsp:txXfrm>
    </dsp:sp>
    <dsp:sp modelId="{7502F0BF-4D90-457A-A83C-98223F2E46AB}">
      <dsp:nvSpPr>
        <dsp:cNvPr id="0" name=""/>
        <dsp:cNvSpPr/>
      </dsp:nvSpPr>
      <dsp:spPr>
        <a:xfrm>
          <a:off x="2761176" y="1558701"/>
          <a:ext cx="2305918" cy="801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Chofer</a:t>
          </a:r>
        </a:p>
      </dsp:txBody>
      <dsp:txXfrm>
        <a:off x="2761176" y="1558701"/>
        <a:ext cx="2305918" cy="80107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F8B88-6A9A-4C78-9F2D-6116F4C8894C}">
      <dsp:nvSpPr>
        <dsp:cNvPr id="0" name=""/>
        <dsp:cNvSpPr/>
      </dsp:nvSpPr>
      <dsp:spPr>
        <a:xfrm>
          <a:off x="3240359" y="2131055"/>
          <a:ext cx="1418462" cy="295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49"/>
              </a:lnTo>
              <a:lnTo>
                <a:pt x="1418462" y="147649"/>
              </a:lnTo>
              <a:lnTo>
                <a:pt x="1418462" y="2952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FCA8A-0DC8-498B-9E4F-6120CD8CF628}">
      <dsp:nvSpPr>
        <dsp:cNvPr id="0" name=""/>
        <dsp:cNvSpPr/>
      </dsp:nvSpPr>
      <dsp:spPr>
        <a:xfrm>
          <a:off x="1821897" y="2131055"/>
          <a:ext cx="1418462" cy="295299"/>
        </a:xfrm>
        <a:custGeom>
          <a:avLst/>
          <a:gdLst/>
          <a:ahLst/>
          <a:cxnLst/>
          <a:rect l="0" t="0" r="0" b="0"/>
          <a:pathLst>
            <a:path>
              <a:moveTo>
                <a:pt x="1418462" y="0"/>
              </a:moveTo>
              <a:lnTo>
                <a:pt x="1418462" y="147649"/>
              </a:lnTo>
              <a:lnTo>
                <a:pt x="0" y="147649"/>
              </a:lnTo>
              <a:lnTo>
                <a:pt x="0" y="2952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6A2AC-9D09-4078-80BF-835194A9D51F}">
      <dsp:nvSpPr>
        <dsp:cNvPr id="0" name=""/>
        <dsp:cNvSpPr/>
      </dsp:nvSpPr>
      <dsp:spPr>
        <a:xfrm>
          <a:off x="3194639" y="1292813"/>
          <a:ext cx="91440" cy="295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A2703-288E-436D-968D-216983F10687}">
      <dsp:nvSpPr>
        <dsp:cNvPr id="0" name=""/>
        <dsp:cNvSpPr/>
      </dsp:nvSpPr>
      <dsp:spPr>
        <a:xfrm>
          <a:off x="3194639" y="454571"/>
          <a:ext cx="91440" cy="295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63A16-D31B-4DC3-B73A-3B9E73CC766B}">
      <dsp:nvSpPr>
        <dsp:cNvPr id="0" name=""/>
        <dsp:cNvSpPr/>
      </dsp:nvSpPr>
      <dsp:spPr>
        <a:xfrm>
          <a:off x="2537266" y="696"/>
          <a:ext cx="1406186" cy="453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Obra Civil</a:t>
          </a:r>
          <a:endParaRPr lang="es-ES" sz="1200" kern="1200" dirty="0"/>
        </a:p>
      </dsp:txBody>
      <dsp:txXfrm>
        <a:off x="2537266" y="696"/>
        <a:ext cx="1406186" cy="453874"/>
      </dsp:txXfrm>
    </dsp:sp>
    <dsp:sp modelId="{9365CA77-F521-4CF3-8665-0433DBC38578}">
      <dsp:nvSpPr>
        <dsp:cNvPr id="0" name=""/>
        <dsp:cNvSpPr/>
      </dsp:nvSpPr>
      <dsp:spPr>
        <a:xfrm>
          <a:off x="2537266" y="749870"/>
          <a:ext cx="1406186" cy="5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</a:t>
          </a:r>
        </a:p>
      </dsp:txBody>
      <dsp:txXfrm>
        <a:off x="2537266" y="749870"/>
        <a:ext cx="1406186" cy="542942"/>
      </dsp:txXfrm>
    </dsp:sp>
    <dsp:sp modelId="{B57E318C-A66F-4717-ABD9-A6168B1C5934}">
      <dsp:nvSpPr>
        <dsp:cNvPr id="0" name=""/>
        <dsp:cNvSpPr/>
      </dsp:nvSpPr>
      <dsp:spPr>
        <a:xfrm>
          <a:off x="2327534" y="1588112"/>
          <a:ext cx="1825651" cy="5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</a:t>
          </a:r>
        </a:p>
      </dsp:txBody>
      <dsp:txXfrm>
        <a:off x="2327534" y="1588112"/>
        <a:ext cx="1825651" cy="542942"/>
      </dsp:txXfrm>
    </dsp:sp>
    <dsp:sp modelId="{3488A497-89C4-46CC-B4E3-F93541CD0FC5}">
      <dsp:nvSpPr>
        <dsp:cNvPr id="0" name=""/>
        <dsp:cNvSpPr/>
      </dsp:nvSpPr>
      <dsp:spPr>
        <a:xfrm>
          <a:off x="551084" y="2426354"/>
          <a:ext cx="2541625" cy="16774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Albañiles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de Jardinería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51084" y="2426354"/>
        <a:ext cx="2541625" cy="1677404"/>
      </dsp:txXfrm>
    </dsp:sp>
    <dsp:sp modelId="{B1AC6FFA-795A-4FFE-9D50-6AEEB1B6504C}">
      <dsp:nvSpPr>
        <dsp:cNvPr id="0" name=""/>
        <dsp:cNvSpPr/>
      </dsp:nvSpPr>
      <dsp:spPr>
        <a:xfrm>
          <a:off x="3388009" y="2426354"/>
          <a:ext cx="2541625" cy="16774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 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Arial" charset="0"/>
            </a:rPr>
            <a:t>Operador(a)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388009" y="2426354"/>
        <a:ext cx="2541625" cy="167740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2CD24-F3B9-4ADE-9E48-D371FC2CFD84}">
      <dsp:nvSpPr>
        <dsp:cNvPr id="0" name=""/>
        <dsp:cNvSpPr/>
      </dsp:nvSpPr>
      <dsp:spPr>
        <a:xfrm>
          <a:off x="6793200" y="2535521"/>
          <a:ext cx="1153598" cy="35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53"/>
              </a:lnTo>
              <a:lnTo>
                <a:pt x="1153598" y="177953"/>
              </a:lnTo>
              <a:lnTo>
                <a:pt x="1153598" y="355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D4CF-B365-47A1-AF73-609EEEAFF71F}">
      <dsp:nvSpPr>
        <dsp:cNvPr id="0" name=""/>
        <dsp:cNvSpPr/>
      </dsp:nvSpPr>
      <dsp:spPr>
        <a:xfrm>
          <a:off x="5639601" y="2535521"/>
          <a:ext cx="1153598" cy="355907"/>
        </a:xfrm>
        <a:custGeom>
          <a:avLst/>
          <a:gdLst/>
          <a:ahLst/>
          <a:cxnLst/>
          <a:rect l="0" t="0" r="0" b="0"/>
          <a:pathLst>
            <a:path>
              <a:moveTo>
                <a:pt x="1153598" y="0"/>
              </a:moveTo>
              <a:lnTo>
                <a:pt x="1153598" y="177953"/>
              </a:lnTo>
              <a:lnTo>
                <a:pt x="0" y="177953"/>
              </a:lnTo>
              <a:lnTo>
                <a:pt x="0" y="355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BB5FB-306D-4E94-800B-7111E1050194}">
      <dsp:nvSpPr>
        <dsp:cNvPr id="0" name=""/>
        <dsp:cNvSpPr/>
      </dsp:nvSpPr>
      <dsp:spPr>
        <a:xfrm>
          <a:off x="4464106" y="1819612"/>
          <a:ext cx="2329094" cy="35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53"/>
              </a:lnTo>
              <a:lnTo>
                <a:pt x="2329094" y="177953"/>
              </a:lnTo>
              <a:lnTo>
                <a:pt x="2329094" y="355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19DF1-4112-41AA-A28B-B89E548F3C3A}">
      <dsp:nvSpPr>
        <dsp:cNvPr id="0" name=""/>
        <dsp:cNvSpPr/>
      </dsp:nvSpPr>
      <dsp:spPr>
        <a:xfrm>
          <a:off x="3321523" y="1819612"/>
          <a:ext cx="1142582" cy="355907"/>
        </a:xfrm>
        <a:custGeom>
          <a:avLst/>
          <a:gdLst/>
          <a:ahLst/>
          <a:cxnLst/>
          <a:rect l="0" t="0" r="0" b="0"/>
          <a:pathLst>
            <a:path>
              <a:moveTo>
                <a:pt x="1142582" y="0"/>
              </a:moveTo>
              <a:lnTo>
                <a:pt x="1142582" y="177953"/>
              </a:lnTo>
              <a:lnTo>
                <a:pt x="0" y="177953"/>
              </a:lnTo>
              <a:lnTo>
                <a:pt x="0" y="355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2E0E4-DF87-4196-9626-9856971474B4}">
      <dsp:nvSpPr>
        <dsp:cNvPr id="0" name=""/>
        <dsp:cNvSpPr/>
      </dsp:nvSpPr>
      <dsp:spPr>
        <a:xfrm>
          <a:off x="992565" y="1819612"/>
          <a:ext cx="3471541" cy="355907"/>
        </a:xfrm>
        <a:custGeom>
          <a:avLst/>
          <a:gdLst/>
          <a:ahLst/>
          <a:cxnLst/>
          <a:rect l="0" t="0" r="0" b="0"/>
          <a:pathLst>
            <a:path>
              <a:moveTo>
                <a:pt x="3471541" y="0"/>
              </a:moveTo>
              <a:lnTo>
                <a:pt x="3471541" y="177953"/>
              </a:lnTo>
              <a:lnTo>
                <a:pt x="0" y="177953"/>
              </a:lnTo>
              <a:lnTo>
                <a:pt x="0" y="355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A075F-B583-40BD-A7F8-62EEAD60CD4E}">
      <dsp:nvSpPr>
        <dsp:cNvPr id="0" name=""/>
        <dsp:cNvSpPr/>
      </dsp:nvSpPr>
      <dsp:spPr>
        <a:xfrm>
          <a:off x="4418386" y="969527"/>
          <a:ext cx="91440" cy="355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EBCEE-CE85-4D24-8A34-1B8A15BCCC10}">
      <dsp:nvSpPr>
        <dsp:cNvPr id="0" name=""/>
        <dsp:cNvSpPr/>
      </dsp:nvSpPr>
      <dsp:spPr>
        <a:xfrm>
          <a:off x="3456107" y="484501"/>
          <a:ext cx="2015997" cy="48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Diseño y Mantenimiento a Punto de Flor</a:t>
          </a:r>
          <a:endParaRPr lang="es-ES" sz="1200" kern="1200" dirty="0"/>
        </a:p>
      </dsp:txBody>
      <dsp:txXfrm>
        <a:off x="3456107" y="484501"/>
        <a:ext cx="2015997" cy="485026"/>
      </dsp:txXfrm>
    </dsp:sp>
    <dsp:sp modelId="{A47EF811-AFBA-40D2-9CA5-79569A5ED425}">
      <dsp:nvSpPr>
        <dsp:cNvPr id="0" name=""/>
        <dsp:cNvSpPr/>
      </dsp:nvSpPr>
      <dsp:spPr>
        <a:xfrm>
          <a:off x="3616706" y="1325434"/>
          <a:ext cx="1694798" cy="494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</a:t>
          </a:r>
        </a:p>
      </dsp:txBody>
      <dsp:txXfrm>
        <a:off x="3616706" y="1325434"/>
        <a:ext cx="1694798" cy="494177"/>
      </dsp:txXfrm>
    </dsp:sp>
    <dsp:sp modelId="{08EFDB8A-1E56-4783-9A95-E24BEF14D4C0}">
      <dsp:nvSpPr>
        <dsp:cNvPr id="0" name=""/>
        <dsp:cNvSpPr/>
      </dsp:nvSpPr>
      <dsp:spPr>
        <a:xfrm>
          <a:off x="6039" y="2175520"/>
          <a:ext cx="1973050" cy="21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Auxiliares de Jardinería </a:t>
          </a:r>
          <a:endParaRPr kumimoji="1" lang="es-ES_tradnl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Ayudante General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Choferes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Encargado(a) Sección </a:t>
          </a:r>
          <a:endParaRPr lang="es-ES" sz="1200" kern="1200" dirty="0"/>
        </a:p>
      </dsp:txBody>
      <dsp:txXfrm>
        <a:off x="6039" y="2175520"/>
        <a:ext cx="1973050" cy="2159995"/>
      </dsp:txXfrm>
    </dsp:sp>
    <dsp:sp modelId="{A40F3EA9-AB46-4041-B41A-4524B353219A}">
      <dsp:nvSpPr>
        <dsp:cNvPr id="0" name=""/>
        <dsp:cNvSpPr/>
      </dsp:nvSpPr>
      <dsp:spPr>
        <a:xfrm>
          <a:off x="2334998" y="2175520"/>
          <a:ext cx="1973050" cy="21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Encargado(a)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Mayordomos(as)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Operadores(as)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Operador(a) Máquina Pesada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334998" y="2175520"/>
        <a:ext cx="1973050" cy="2159995"/>
      </dsp:txXfrm>
    </dsp:sp>
    <dsp:sp modelId="{D6D6C093-B768-4B82-94BE-8A459A519609}">
      <dsp:nvSpPr>
        <dsp:cNvPr id="0" name=""/>
        <dsp:cNvSpPr/>
      </dsp:nvSpPr>
      <dsp:spPr>
        <a:xfrm>
          <a:off x="5945801" y="2175520"/>
          <a:ext cx="1694798" cy="3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Plazas del primer Cuadro de la Ciudad</a:t>
          </a:r>
        </a:p>
      </dsp:txBody>
      <dsp:txXfrm>
        <a:off x="5945801" y="2175520"/>
        <a:ext cx="1694798" cy="360000"/>
      </dsp:txXfrm>
    </dsp:sp>
    <dsp:sp modelId="{99556A27-69D2-4143-AD4B-B494BF9E79B5}">
      <dsp:nvSpPr>
        <dsp:cNvPr id="0" name=""/>
        <dsp:cNvSpPr/>
      </dsp:nvSpPr>
      <dsp:spPr>
        <a:xfrm>
          <a:off x="4663957" y="2891429"/>
          <a:ext cx="1951289" cy="1494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Encargado(a)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Operadores(as) Máquina Liviana</a:t>
          </a:r>
        </a:p>
      </dsp:txBody>
      <dsp:txXfrm>
        <a:off x="4663957" y="2891429"/>
        <a:ext cx="1951289" cy="1494473"/>
      </dsp:txXfrm>
    </dsp:sp>
    <dsp:sp modelId="{39D80F87-3CB4-4CE9-8F46-F125D2BC9718}">
      <dsp:nvSpPr>
        <dsp:cNvPr id="0" name=""/>
        <dsp:cNvSpPr/>
      </dsp:nvSpPr>
      <dsp:spPr>
        <a:xfrm>
          <a:off x="6971154" y="2891429"/>
          <a:ext cx="1951289" cy="1494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Auxiliares de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Ayudante General </a:t>
          </a:r>
          <a:endParaRPr lang="es-ES" sz="1200" kern="1200" dirty="0"/>
        </a:p>
      </dsp:txBody>
      <dsp:txXfrm>
        <a:off x="6971154" y="2891429"/>
        <a:ext cx="1951289" cy="149447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CFED7-CC0F-4261-9C08-3AA44D9B8116}">
      <dsp:nvSpPr>
        <dsp:cNvPr id="0" name=""/>
        <dsp:cNvSpPr/>
      </dsp:nvSpPr>
      <dsp:spPr>
        <a:xfrm>
          <a:off x="3002279" y="992918"/>
          <a:ext cx="91440" cy="664092"/>
        </a:xfrm>
        <a:custGeom>
          <a:avLst/>
          <a:gdLst/>
          <a:ahLst/>
          <a:cxnLst/>
          <a:rect l="0" t="0" r="0" b="0"/>
          <a:pathLst>
            <a:path>
              <a:moveTo>
                <a:pt x="45720" y="664092"/>
              </a:moveTo>
              <a:lnTo>
                <a:pt x="58372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2C145-9DB7-4ADC-8E65-82A545DEDA98}">
      <dsp:nvSpPr>
        <dsp:cNvPr id="0" name=""/>
        <dsp:cNvSpPr/>
      </dsp:nvSpPr>
      <dsp:spPr>
        <a:xfrm>
          <a:off x="2911115" y="835467"/>
          <a:ext cx="91440" cy="191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136884" y="0"/>
              </a:lnTo>
              <a:lnTo>
                <a:pt x="136884" y="1912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9EBD3-015B-4451-8F06-268FE3EB42AD}">
      <dsp:nvSpPr>
        <dsp:cNvPr id="0" name=""/>
        <dsp:cNvSpPr/>
      </dsp:nvSpPr>
      <dsp:spPr>
        <a:xfrm>
          <a:off x="1680717" y="2461"/>
          <a:ext cx="2552234" cy="83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Mantenimiento Áreas Verdes       Especiales</a:t>
          </a:r>
        </a:p>
      </dsp:txBody>
      <dsp:txXfrm>
        <a:off x="1680717" y="2461"/>
        <a:ext cx="2552234" cy="833005"/>
      </dsp:txXfrm>
    </dsp:sp>
    <dsp:sp modelId="{7D6B5364-4C3F-42C3-8C64-3E727720E8A4}">
      <dsp:nvSpPr>
        <dsp:cNvPr id="0" name=""/>
        <dsp:cNvSpPr/>
      </dsp:nvSpPr>
      <dsp:spPr>
        <a:xfrm>
          <a:off x="2045366" y="1026751"/>
          <a:ext cx="2005266" cy="630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                                               </a:t>
          </a:r>
          <a:endParaRPr lang="es-ES" sz="1200" kern="1200" dirty="0"/>
        </a:p>
      </dsp:txBody>
      <dsp:txXfrm>
        <a:off x="2045366" y="1026751"/>
        <a:ext cx="2005266" cy="630260"/>
      </dsp:txXfrm>
    </dsp:sp>
    <dsp:sp modelId="{1C17D8DE-4D98-4502-9050-A12CB8EA174C}">
      <dsp:nvSpPr>
        <dsp:cNvPr id="0" name=""/>
        <dsp:cNvSpPr/>
      </dsp:nvSpPr>
      <dsp:spPr>
        <a:xfrm>
          <a:off x="1756622" y="992918"/>
          <a:ext cx="2608060" cy="2193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General 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Máquina Pesada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Jardinero Fumigador </a:t>
          </a:r>
        </a:p>
      </dsp:txBody>
      <dsp:txXfrm>
        <a:off x="1756622" y="992918"/>
        <a:ext cx="2608060" cy="219352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7AC13-EE98-4B11-8D4B-32AB3BE20E83}">
      <dsp:nvSpPr>
        <dsp:cNvPr id="0" name=""/>
        <dsp:cNvSpPr/>
      </dsp:nvSpPr>
      <dsp:spPr>
        <a:xfrm>
          <a:off x="3047999" y="1726132"/>
          <a:ext cx="2140725" cy="371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65"/>
              </a:lnTo>
              <a:lnTo>
                <a:pt x="2140725" y="185765"/>
              </a:lnTo>
              <a:lnTo>
                <a:pt x="2140725" y="3715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046A8-005B-4857-A324-03410D2713B2}">
      <dsp:nvSpPr>
        <dsp:cNvPr id="0" name=""/>
        <dsp:cNvSpPr/>
      </dsp:nvSpPr>
      <dsp:spPr>
        <a:xfrm>
          <a:off x="3002279" y="1726132"/>
          <a:ext cx="91440" cy="371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5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C3DA-FCB5-41A4-AD88-CD658E4F5DC6}">
      <dsp:nvSpPr>
        <dsp:cNvPr id="0" name=""/>
        <dsp:cNvSpPr/>
      </dsp:nvSpPr>
      <dsp:spPr>
        <a:xfrm>
          <a:off x="907274" y="1726132"/>
          <a:ext cx="2140725" cy="371530"/>
        </a:xfrm>
        <a:custGeom>
          <a:avLst/>
          <a:gdLst/>
          <a:ahLst/>
          <a:cxnLst/>
          <a:rect l="0" t="0" r="0" b="0"/>
          <a:pathLst>
            <a:path>
              <a:moveTo>
                <a:pt x="2140725" y="0"/>
              </a:moveTo>
              <a:lnTo>
                <a:pt x="2140725" y="185765"/>
              </a:lnTo>
              <a:lnTo>
                <a:pt x="0" y="185765"/>
              </a:lnTo>
              <a:lnTo>
                <a:pt x="0" y="3715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6A35A-F2A8-4590-942F-14BB316E37D8}">
      <dsp:nvSpPr>
        <dsp:cNvPr id="0" name=""/>
        <dsp:cNvSpPr/>
      </dsp:nvSpPr>
      <dsp:spPr>
        <a:xfrm>
          <a:off x="3002279" y="715542"/>
          <a:ext cx="91440" cy="371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FEE2B-CAB2-4D67-9F55-320F891F11A6}">
      <dsp:nvSpPr>
        <dsp:cNvPr id="0" name=""/>
        <dsp:cNvSpPr/>
      </dsp:nvSpPr>
      <dsp:spPr>
        <a:xfrm>
          <a:off x="2163402" y="805"/>
          <a:ext cx="1769194" cy="714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Escuadrón Omega</a:t>
          </a:r>
        </a:p>
      </dsp:txBody>
      <dsp:txXfrm>
        <a:off x="2163402" y="805"/>
        <a:ext cx="1769194" cy="714736"/>
      </dsp:txXfrm>
    </dsp:sp>
    <dsp:sp modelId="{706FA8F6-04F4-4D6B-9809-902A3648BE77}">
      <dsp:nvSpPr>
        <dsp:cNvPr id="0" name=""/>
        <dsp:cNvSpPr/>
      </dsp:nvSpPr>
      <dsp:spPr>
        <a:xfrm>
          <a:off x="2163402" y="1087073"/>
          <a:ext cx="1769194" cy="639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 (as) Área  </a:t>
          </a:r>
          <a:endParaRPr lang="es-ES" sz="1200" kern="1200" dirty="0"/>
        </a:p>
      </dsp:txBody>
      <dsp:txXfrm>
        <a:off x="2163402" y="1087073"/>
        <a:ext cx="1769194" cy="639059"/>
      </dsp:txXfrm>
    </dsp:sp>
    <dsp:sp modelId="{BA4CE9C0-E2E8-4B1F-BC2F-03564AEE1C47}">
      <dsp:nvSpPr>
        <dsp:cNvPr id="0" name=""/>
        <dsp:cNvSpPr/>
      </dsp:nvSpPr>
      <dsp:spPr>
        <a:xfrm>
          <a:off x="22677" y="2097663"/>
          <a:ext cx="1769194" cy="1965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Auxiliares de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Mayordomos(a)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2677" y="2097663"/>
        <a:ext cx="1769194" cy="1965530"/>
      </dsp:txXfrm>
    </dsp:sp>
    <dsp:sp modelId="{E3B2BB4F-2F05-4314-B069-43D74837FCEC}">
      <dsp:nvSpPr>
        <dsp:cNvPr id="0" name=""/>
        <dsp:cNvSpPr/>
      </dsp:nvSpPr>
      <dsp:spPr>
        <a:xfrm>
          <a:off x="2163402" y="2097663"/>
          <a:ext cx="1769194" cy="1965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Operador(a) Tráiler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Choferes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Operadores(as)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ES_tradnl" altLang="es-MX" sz="1200" kern="1200" dirty="0" smtClean="0">
            <a:latin typeface="+mn-lt"/>
          </a:endParaRPr>
        </a:p>
      </dsp:txBody>
      <dsp:txXfrm>
        <a:off x="2163402" y="2097663"/>
        <a:ext cx="1769194" cy="1965530"/>
      </dsp:txXfrm>
    </dsp:sp>
    <dsp:sp modelId="{735EBFE3-F776-4FAA-870F-2F63D04490D7}">
      <dsp:nvSpPr>
        <dsp:cNvPr id="0" name=""/>
        <dsp:cNvSpPr/>
      </dsp:nvSpPr>
      <dsp:spPr>
        <a:xfrm>
          <a:off x="4304127" y="2097663"/>
          <a:ext cx="1769194" cy="1965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Operador(a)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Operadores(as) Máquina Pesada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Operador(a) Retroexcavadora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304127" y="2097663"/>
        <a:ext cx="1769194" cy="196553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D8B8A-C0F5-45A7-B4C4-D0FEEC51A386}">
      <dsp:nvSpPr>
        <dsp:cNvPr id="0" name=""/>
        <dsp:cNvSpPr/>
      </dsp:nvSpPr>
      <dsp:spPr>
        <a:xfrm>
          <a:off x="6288373" y="2626335"/>
          <a:ext cx="1842133" cy="319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54"/>
              </a:lnTo>
              <a:lnTo>
                <a:pt x="1842133" y="159854"/>
              </a:lnTo>
              <a:lnTo>
                <a:pt x="1842133" y="319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28AAC-F9B9-426B-9C05-73BD6A1F80F6}">
      <dsp:nvSpPr>
        <dsp:cNvPr id="0" name=""/>
        <dsp:cNvSpPr/>
      </dsp:nvSpPr>
      <dsp:spPr>
        <a:xfrm>
          <a:off x="6242653" y="2626335"/>
          <a:ext cx="91440" cy="319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92684-BD31-48D3-80BA-BCF125994E5D}">
      <dsp:nvSpPr>
        <dsp:cNvPr id="0" name=""/>
        <dsp:cNvSpPr/>
      </dsp:nvSpPr>
      <dsp:spPr>
        <a:xfrm>
          <a:off x="4446240" y="2626335"/>
          <a:ext cx="1842133" cy="319709"/>
        </a:xfrm>
        <a:custGeom>
          <a:avLst/>
          <a:gdLst/>
          <a:ahLst/>
          <a:cxnLst/>
          <a:rect l="0" t="0" r="0" b="0"/>
          <a:pathLst>
            <a:path>
              <a:moveTo>
                <a:pt x="1842133" y="0"/>
              </a:moveTo>
              <a:lnTo>
                <a:pt x="1842133" y="159854"/>
              </a:lnTo>
              <a:lnTo>
                <a:pt x="0" y="159854"/>
              </a:lnTo>
              <a:lnTo>
                <a:pt x="0" y="319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F286C-4EE7-4C05-A70F-B361DA4543B3}">
      <dsp:nvSpPr>
        <dsp:cNvPr id="0" name=""/>
        <dsp:cNvSpPr/>
      </dsp:nvSpPr>
      <dsp:spPr>
        <a:xfrm>
          <a:off x="3525173" y="1946626"/>
          <a:ext cx="2763200" cy="319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54"/>
              </a:lnTo>
              <a:lnTo>
                <a:pt x="2763200" y="159854"/>
              </a:lnTo>
              <a:lnTo>
                <a:pt x="2763200" y="319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A0C7C-602D-43AD-AF18-7F3D9CE0B7D0}">
      <dsp:nvSpPr>
        <dsp:cNvPr id="0" name=""/>
        <dsp:cNvSpPr/>
      </dsp:nvSpPr>
      <dsp:spPr>
        <a:xfrm>
          <a:off x="2558386" y="2626335"/>
          <a:ext cx="91440" cy="319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B748E-123F-42B1-961F-DB5573D7D769}">
      <dsp:nvSpPr>
        <dsp:cNvPr id="0" name=""/>
        <dsp:cNvSpPr/>
      </dsp:nvSpPr>
      <dsp:spPr>
        <a:xfrm>
          <a:off x="2604106" y="1946626"/>
          <a:ext cx="921066" cy="319709"/>
        </a:xfrm>
        <a:custGeom>
          <a:avLst/>
          <a:gdLst/>
          <a:ahLst/>
          <a:cxnLst/>
          <a:rect l="0" t="0" r="0" b="0"/>
          <a:pathLst>
            <a:path>
              <a:moveTo>
                <a:pt x="921066" y="0"/>
              </a:moveTo>
              <a:lnTo>
                <a:pt x="921066" y="159854"/>
              </a:lnTo>
              <a:lnTo>
                <a:pt x="0" y="159854"/>
              </a:lnTo>
              <a:lnTo>
                <a:pt x="0" y="319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CBF91-8EC3-4527-9848-A1DA66AB656E}">
      <dsp:nvSpPr>
        <dsp:cNvPr id="0" name=""/>
        <dsp:cNvSpPr/>
      </dsp:nvSpPr>
      <dsp:spPr>
        <a:xfrm>
          <a:off x="761972" y="1946626"/>
          <a:ext cx="2763200" cy="319709"/>
        </a:xfrm>
        <a:custGeom>
          <a:avLst/>
          <a:gdLst/>
          <a:ahLst/>
          <a:cxnLst/>
          <a:rect l="0" t="0" r="0" b="0"/>
          <a:pathLst>
            <a:path>
              <a:moveTo>
                <a:pt x="2763200" y="0"/>
              </a:moveTo>
              <a:lnTo>
                <a:pt x="2763200" y="159854"/>
              </a:lnTo>
              <a:lnTo>
                <a:pt x="0" y="159854"/>
              </a:lnTo>
              <a:lnTo>
                <a:pt x="0" y="319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EE9D7-1443-413B-B3E9-EF5D973FBBF6}">
      <dsp:nvSpPr>
        <dsp:cNvPr id="0" name=""/>
        <dsp:cNvSpPr/>
      </dsp:nvSpPr>
      <dsp:spPr>
        <a:xfrm>
          <a:off x="3479453" y="1194913"/>
          <a:ext cx="91440" cy="319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2970D-D1AD-4499-A908-47632A548408}">
      <dsp:nvSpPr>
        <dsp:cNvPr id="0" name=""/>
        <dsp:cNvSpPr/>
      </dsp:nvSpPr>
      <dsp:spPr>
        <a:xfrm>
          <a:off x="2625176" y="474913"/>
          <a:ext cx="1799993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Sistema de Riego</a:t>
          </a:r>
        </a:p>
      </dsp:txBody>
      <dsp:txXfrm>
        <a:off x="2625176" y="474913"/>
        <a:ext cx="1799993" cy="720000"/>
      </dsp:txXfrm>
    </dsp:sp>
    <dsp:sp modelId="{DDE6C97C-8FF9-4F00-89C2-AC252950B1AA}">
      <dsp:nvSpPr>
        <dsp:cNvPr id="0" name=""/>
        <dsp:cNvSpPr/>
      </dsp:nvSpPr>
      <dsp:spPr>
        <a:xfrm>
          <a:off x="2939519" y="1514622"/>
          <a:ext cx="1171307" cy="43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939519" y="1514622"/>
        <a:ext cx="1171307" cy="432003"/>
      </dsp:txXfrm>
    </dsp:sp>
    <dsp:sp modelId="{4764C08A-6C2A-4C9F-8713-499A6EBDA113}">
      <dsp:nvSpPr>
        <dsp:cNvPr id="0" name=""/>
        <dsp:cNvSpPr/>
      </dsp:nvSpPr>
      <dsp:spPr>
        <a:xfrm>
          <a:off x="759" y="2266335"/>
          <a:ext cx="1522424" cy="194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_tradnl" altLang="es-MX" sz="1200" kern="1200" dirty="0" smtClean="0">
              <a:latin typeface="+mn-lt"/>
            </a:rPr>
            <a:t>Mayordomo(a)     </a:t>
          </a: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Chóferes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Maquina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59" y="2266335"/>
        <a:ext cx="1522424" cy="1943999"/>
      </dsp:txXfrm>
    </dsp:sp>
    <dsp:sp modelId="{C581B673-D409-446B-A9D3-4D9BDE42B08D}">
      <dsp:nvSpPr>
        <dsp:cNvPr id="0" name=""/>
        <dsp:cNvSpPr/>
      </dsp:nvSpPr>
      <dsp:spPr>
        <a:xfrm>
          <a:off x="1842893" y="2266335"/>
          <a:ext cx="1522424" cy="3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Riego con Pipa Nocturno</a:t>
          </a:r>
          <a:endParaRPr lang="es-ES" sz="1200" kern="1200" dirty="0"/>
        </a:p>
      </dsp:txBody>
      <dsp:txXfrm>
        <a:off x="1842893" y="2266335"/>
        <a:ext cx="1522424" cy="360000"/>
      </dsp:txXfrm>
    </dsp:sp>
    <dsp:sp modelId="{62AB36C8-75ED-49AE-BEB0-A18F71E0F765}">
      <dsp:nvSpPr>
        <dsp:cNvPr id="0" name=""/>
        <dsp:cNvSpPr/>
      </dsp:nvSpPr>
      <dsp:spPr>
        <a:xfrm>
          <a:off x="1842893" y="2946044"/>
          <a:ext cx="1522424" cy="178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Choferes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 Tráiler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Plomeros (as)        </a:t>
          </a:r>
        </a:p>
      </dsp:txBody>
      <dsp:txXfrm>
        <a:off x="1842893" y="2946044"/>
        <a:ext cx="1522424" cy="1781998"/>
      </dsp:txXfrm>
    </dsp:sp>
    <dsp:sp modelId="{C9C1B9A7-9A88-4529-9C41-FBA3882CFBEC}">
      <dsp:nvSpPr>
        <dsp:cNvPr id="0" name=""/>
        <dsp:cNvSpPr/>
      </dsp:nvSpPr>
      <dsp:spPr>
        <a:xfrm>
          <a:off x="5527161" y="2266335"/>
          <a:ext cx="1522424" cy="3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Riego Fijo </a:t>
          </a:r>
          <a:endParaRPr lang="es-ES" sz="1200" kern="1200" dirty="0"/>
        </a:p>
      </dsp:txBody>
      <dsp:txXfrm>
        <a:off x="5527161" y="2266335"/>
        <a:ext cx="1522424" cy="360000"/>
      </dsp:txXfrm>
    </dsp:sp>
    <dsp:sp modelId="{EB373283-FC96-4126-A7BA-E8A2D644CEFA}">
      <dsp:nvSpPr>
        <dsp:cNvPr id="0" name=""/>
        <dsp:cNvSpPr/>
      </dsp:nvSpPr>
      <dsp:spPr>
        <a:xfrm>
          <a:off x="3685027" y="2946044"/>
          <a:ext cx="1522424" cy="178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Albañiles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de Jardinería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 </a:t>
          </a:r>
          <a:endParaRPr lang="es-ES" sz="1200" kern="1200" dirty="0"/>
        </a:p>
      </dsp:txBody>
      <dsp:txXfrm>
        <a:off x="3685027" y="2946044"/>
        <a:ext cx="1522424" cy="1781998"/>
      </dsp:txXfrm>
    </dsp:sp>
    <dsp:sp modelId="{A10ADE89-6FFE-43C5-A6F9-711ACEC22B2C}">
      <dsp:nvSpPr>
        <dsp:cNvPr id="0" name=""/>
        <dsp:cNvSpPr/>
      </dsp:nvSpPr>
      <dsp:spPr>
        <a:xfrm>
          <a:off x="5527161" y="2946044"/>
          <a:ext cx="1522424" cy="178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Mayordomo (a)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 Sección </a:t>
          </a:r>
          <a:endParaRPr lang="es-ES" sz="1200" kern="1200" dirty="0"/>
        </a:p>
      </dsp:txBody>
      <dsp:txXfrm>
        <a:off x="5527161" y="2946044"/>
        <a:ext cx="1522424" cy="1781998"/>
      </dsp:txXfrm>
    </dsp:sp>
    <dsp:sp modelId="{CE5C1D64-6D62-4FE6-BD59-EE4C7CC6184D}">
      <dsp:nvSpPr>
        <dsp:cNvPr id="0" name=""/>
        <dsp:cNvSpPr/>
      </dsp:nvSpPr>
      <dsp:spPr>
        <a:xfrm>
          <a:off x="7369295" y="2946044"/>
          <a:ext cx="1522424" cy="178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 </a:t>
          </a:r>
        </a:p>
      </dsp:txBody>
      <dsp:txXfrm>
        <a:off x="7369295" y="2946044"/>
        <a:ext cx="1522424" cy="178199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8DABC-5514-4C0A-9ADE-8A1E9BEE7052}">
      <dsp:nvSpPr>
        <dsp:cNvPr id="0" name=""/>
        <dsp:cNvSpPr/>
      </dsp:nvSpPr>
      <dsp:spPr>
        <a:xfrm>
          <a:off x="2862310" y="1266532"/>
          <a:ext cx="173890" cy="691188"/>
        </a:xfrm>
        <a:custGeom>
          <a:avLst/>
          <a:gdLst/>
          <a:ahLst/>
          <a:cxnLst/>
          <a:rect l="0" t="0" r="0" b="0"/>
          <a:pathLst>
            <a:path>
              <a:moveTo>
                <a:pt x="173890" y="0"/>
              </a:moveTo>
              <a:lnTo>
                <a:pt x="173890" y="691188"/>
              </a:lnTo>
              <a:lnTo>
                <a:pt x="0" y="691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AFC2C-E405-470B-AFEF-F80E33E26126}">
      <dsp:nvSpPr>
        <dsp:cNvPr id="0" name=""/>
        <dsp:cNvSpPr/>
      </dsp:nvSpPr>
      <dsp:spPr>
        <a:xfrm>
          <a:off x="3036201" y="1266532"/>
          <a:ext cx="2168280" cy="2012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918"/>
              </a:lnTo>
              <a:lnTo>
                <a:pt x="2168280" y="1824918"/>
              </a:lnTo>
              <a:lnTo>
                <a:pt x="2168280" y="2012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ED3B7-D837-48D9-AACB-55CCAFB2D401}">
      <dsp:nvSpPr>
        <dsp:cNvPr id="0" name=""/>
        <dsp:cNvSpPr/>
      </dsp:nvSpPr>
      <dsp:spPr>
        <a:xfrm>
          <a:off x="2990481" y="1266532"/>
          <a:ext cx="91440" cy="2012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4918"/>
              </a:lnTo>
              <a:lnTo>
                <a:pt x="57518" y="1824918"/>
              </a:lnTo>
              <a:lnTo>
                <a:pt x="57518" y="2012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EF2C4-AEE4-4931-A124-7F9482FED50D}">
      <dsp:nvSpPr>
        <dsp:cNvPr id="0" name=""/>
        <dsp:cNvSpPr/>
      </dsp:nvSpPr>
      <dsp:spPr>
        <a:xfrm>
          <a:off x="891517" y="1266532"/>
          <a:ext cx="2144684" cy="2012051"/>
        </a:xfrm>
        <a:custGeom>
          <a:avLst/>
          <a:gdLst/>
          <a:ahLst/>
          <a:cxnLst/>
          <a:rect l="0" t="0" r="0" b="0"/>
          <a:pathLst>
            <a:path>
              <a:moveTo>
                <a:pt x="2144684" y="0"/>
              </a:moveTo>
              <a:lnTo>
                <a:pt x="2144684" y="1824918"/>
              </a:lnTo>
              <a:lnTo>
                <a:pt x="0" y="1824918"/>
              </a:lnTo>
              <a:lnTo>
                <a:pt x="0" y="2012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17586-C73A-45FC-B148-990F63C84DF4}">
      <dsp:nvSpPr>
        <dsp:cNvPr id="0" name=""/>
        <dsp:cNvSpPr/>
      </dsp:nvSpPr>
      <dsp:spPr>
        <a:xfrm>
          <a:off x="1728188" y="375424"/>
          <a:ext cx="261602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Parques y Producción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1728188" y="375424"/>
        <a:ext cx="2616026" cy="891108"/>
      </dsp:txXfrm>
    </dsp:sp>
    <dsp:sp modelId="{FAEA20B0-BE91-43B5-95C2-9937E7F38B1C}">
      <dsp:nvSpPr>
        <dsp:cNvPr id="0" name=""/>
        <dsp:cNvSpPr/>
      </dsp:nvSpPr>
      <dsp:spPr>
        <a:xfrm>
          <a:off x="409" y="3278584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Parque Rio la Silla y Colonias Aledañas</a:t>
          </a:r>
          <a:endParaRPr lang="es-ES" sz="1200" kern="1200" dirty="0"/>
        </a:p>
      </dsp:txBody>
      <dsp:txXfrm>
        <a:off x="409" y="3278584"/>
        <a:ext cx="1782216" cy="891108"/>
      </dsp:txXfrm>
    </dsp:sp>
    <dsp:sp modelId="{5127974D-F87D-4353-BC9B-5E5985A8CED1}">
      <dsp:nvSpPr>
        <dsp:cNvPr id="0" name=""/>
        <dsp:cNvSpPr/>
      </dsp:nvSpPr>
      <dsp:spPr>
        <a:xfrm>
          <a:off x="2156891" y="3278584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Parque Lago</a:t>
          </a:r>
          <a:endParaRPr lang="es-ES" sz="1200" kern="1200" dirty="0"/>
        </a:p>
      </dsp:txBody>
      <dsp:txXfrm>
        <a:off x="2156891" y="3278584"/>
        <a:ext cx="1782216" cy="891108"/>
      </dsp:txXfrm>
    </dsp:sp>
    <dsp:sp modelId="{F1B4A25B-62E4-4421-AC3E-9AD9F062FF7E}">
      <dsp:nvSpPr>
        <dsp:cNvPr id="0" name=""/>
        <dsp:cNvSpPr/>
      </dsp:nvSpPr>
      <dsp:spPr>
        <a:xfrm>
          <a:off x="4313373" y="3278584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Producción Vivero-Invernadero</a:t>
          </a:r>
          <a:endParaRPr lang="es-ES" sz="1200" kern="1200" dirty="0"/>
        </a:p>
      </dsp:txBody>
      <dsp:txXfrm>
        <a:off x="4313373" y="3278584"/>
        <a:ext cx="1782216" cy="891108"/>
      </dsp:txXfrm>
    </dsp:sp>
    <dsp:sp modelId="{236F516C-9AEB-4593-BF24-4C8B13CC2C9E}">
      <dsp:nvSpPr>
        <dsp:cNvPr id="0" name=""/>
        <dsp:cNvSpPr/>
      </dsp:nvSpPr>
      <dsp:spPr>
        <a:xfrm>
          <a:off x="792087" y="1611186"/>
          <a:ext cx="2070223" cy="693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 (as) </a:t>
          </a:r>
        </a:p>
      </dsp:txBody>
      <dsp:txXfrm>
        <a:off x="792087" y="1611186"/>
        <a:ext cx="2070223" cy="69306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437BE-E72C-433B-BCDF-49508D5D05A1}">
      <dsp:nvSpPr>
        <dsp:cNvPr id="0" name=""/>
        <dsp:cNvSpPr/>
      </dsp:nvSpPr>
      <dsp:spPr>
        <a:xfrm>
          <a:off x="4092285" y="2202141"/>
          <a:ext cx="2896880" cy="471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72"/>
              </a:lnTo>
              <a:lnTo>
                <a:pt x="2896880" y="330472"/>
              </a:lnTo>
              <a:lnTo>
                <a:pt x="2896880" y="4713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E0555-67AE-4BDE-A468-6A9A2CE51263}">
      <dsp:nvSpPr>
        <dsp:cNvPr id="0" name=""/>
        <dsp:cNvSpPr/>
      </dsp:nvSpPr>
      <dsp:spPr>
        <a:xfrm>
          <a:off x="4046565" y="2202141"/>
          <a:ext cx="91440" cy="471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472"/>
              </a:lnTo>
              <a:lnTo>
                <a:pt x="88788" y="330472"/>
              </a:lnTo>
              <a:lnTo>
                <a:pt x="88788" y="4713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8382C-A463-446E-A08A-8DFABC642BA1}">
      <dsp:nvSpPr>
        <dsp:cNvPr id="0" name=""/>
        <dsp:cNvSpPr/>
      </dsp:nvSpPr>
      <dsp:spPr>
        <a:xfrm>
          <a:off x="1286648" y="2202141"/>
          <a:ext cx="2805637" cy="471372"/>
        </a:xfrm>
        <a:custGeom>
          <a:avLst/>
          <a:gdLst/>
          <a:ahLst/>
          <a:cxnLst/>
          <a:rect l="0" t="0" r="0" b="0"/>
          <a:pathLst>
            <a:path>
              <a:moveTo>
                <a:pt x="2805637" y="0"/>
              </a:moveTo>
              <a:lnTo>
                <a:pt x="2805637" y="330472"/>
              </a:lnTo>
              <a:lnTo>
                <a:pt x="0" y="330472"/>
              </a:lnTo>
              <a:lnTo>
                <a:pt x="0" y="4713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D334C-46AB-44C9-B3F8-B6DC1492D02A}">
      <dsp:nvSpPr>
        <dsp:cNvPr id="0" name=""/>
        <dsp:cNvSpPr/>
      </dsp:nvSpPr>
      <dsp:spPr>
        <a:xfrm>
          <a:off x="4046565" y="1530602"/>
          <a:ext cx="91440" cy="195361"/>
        </a:xfrm>
        <a:custGeom>
          <a:avLst/>
          <a:gdLst/>
          <a:ahLst/>
          <a:cxnLst/>
          <a:rect l="0" t="0" r="0" b="0"/>
          <a:pathLst>
            <a:path>
              <a:moveTo>
                <a:pt x="54388" y="0"/>
              </a:moveTo>
              <a:lnTo>
                <a:pt x="54388" y="54461"/>
              </a:lnTo>
              <a:lnTo>
                <a:pt x="45720" y="54461"/>
              </a:lnTo>
              <a:lnTo>
                <a:pt x="45720" y="195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88DE5-8AD2-42ED-8E2A-FE60DC769001}">
      <dsp:nvSpPr>
        <dsp:cNvPr id="0" name=""/>
        <dsp:cNvSpPr/>
      </dsp:nvSpPr>
      <dsp:spPr>
        <a:xfrm>
          <a:off x="2919738" y="859648"/>
          <a:ext cx="2362431" cy="670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Parque Río la Silla y Colonias Aledañas</a:t>
          </a:r>
        </a:p>
      </dsp:txBody>
      <dsp:txXfrm>
        <a:off x="2919738" y="859648"/>
        <a:ext cx="2362431" cy="670954"/>
      </dsp:txXfrm>
    </dsp:sp>
    <dsp:sp modelId="{FDE86D0D-BCA4-43F8-9F4B-9947DBBDD5DF}">
      <dsp:nvSpPr>
        <dsp:cNvPr id="0" name=""/>
        <dsp:cNvSpPr/>
      </dsp:nvSpPr>
      <dsp:spPr>
        <a:xfrm>
          <a:off x="3421330" y="1725964"/>
          <a:ext cx="1341909" cy="476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421330" y="1725964"/>
        <a:ext cx="1341909" cy="476176"/>
      </dsp:txXfrm>
    </dsp:sp>
    <dsp:sp modelId="{4F8BE660-60C7-4820-89C9-73509115CC64}">
      <dsp:nvSpPr>
        <dsp:cNvPr id="0" name=""/>
        <dsp:cNvSpPr/>
      </dsp:nvSpPr>
      <dsp:spPr>
        <a:xfrm>
          <a:off x="5748" y="2673513"/>
          <a:ext cx="2561798" cy="1548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de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5748" y="2673513"/>
        <a:ext cx="2561798" cy="1548281"/>
      </dsp:txXfrm>
    </dsp:sp>
    <dsp:sp modelId="{1E541D48-30F5-4A1A-89A6-98BF85EED839}">
      <dsp:nvSpPr>
        <dsp:cNvPr id="0" name=""/>
        <dsp:cNvSpPr/>
      </dsp:nvSpPr>
      <dsp:spPr>
        <a:xfrm>
          <a:off x="2849348" y="2673513"/>
          <a:ext cx="2572010" cy="1548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Mecánico(a) </a:t>
          </a:r>
          <a:endParaRPr lang="es-ES" sz="1200" kern="1200" dirty="0"/>
        </a:p>
      </dsp:txBody>
      <dsp:txXfrm>
        <a:off x="2849348" y="2673513"/>
        <a:ext cx="2572010" cy="1548281"/>
      </dsp:txXfrm>
    </dsp:sp>
    <dsp:sp modelId="{EB613236-225F-4E13-B67C-FA7407E78C4D}">
      <dsp:nvSpPr>
        <dsp:cNvPr id="0" name=""/>
        <dsp:cNvSpPr/>
      </dsp:nvSpPr>
      <dsp:spPr>
        <a:xfrm>
          <a:off x="5703160" y="2673513"/>
          <a:ext cx="2572010" cy="1548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 Máquina Liviana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latin typeface="+mn-lt"/>
            </a:rPr>
            <a:t>Ayudante General</a:t>
          </a:r>
          <a:endParaRPr lang="es-ES" sz="1200" kern="1200" dirty="0"/>
        </a:p>
      </dsp:txBody>
      <dsp:txXfrm>
        <a:off x="5703160" y="2673513"/>
        <a:ext cx="2572010" cy="154828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0052B-852B-4F8D-ACEA-289C20757FA1}">
      <dsp:nvSpPr>
        <dsp:cNvPr id="0" name=""/>
        <dsp:cNvSpPr/>
      </dsp:nvSpPr>
      <dsp:spPr>
        <a:xfrm>
          <a:off x="3348372" y="1995616"/>
          <a:ext cx="1774154" cy="39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94"/>
              </a:lnTo>
              <a:lnTo>
                <a:pt x="1774154" y="199994"/>
              </a:lnTo>
              <a:lnTo>
                <a:pt x="1774154" y="3999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ADC8C-C49D-4914-972A-B6E356E419BF}">
      <dsp:nvSpPr>
        <dsp:cNvPr id="0" name=""/>
        <dsp:cNvSpPr/>
      </dsp:nvSpPr>
      <dsp:spPr>
        <a:xfrm>
          <a:off x="1574217" y="1995616"/>
          <a:ext cx="1774154" cy="399989"/>
        </a:xfrm>
        <a:custGeom>
          <a:avLst/>
          <a:gdLst/>
          <a:ahLst/>
          <a:cxnLst/>
          <a:rect l="0" t="0" r="0" b="0"/>
          <a:pathLst>
            <a:path>
              <a:moveTo>
                <a:pt x="1774154" y="0"/>
              </a:moveTo>
              <a:lnTo>
                <a:pt x="1774154" y="199994"/>
              </a:lnTo>
              <a:lnTo>
                <a:pt x="0" y="199994"/>
              </a:lnTo>
              <a:lnTo>
                <a:pt x="0" y="3999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0BEF3-C232-4F78-A4B4-A1A82D4891AA}">
      <dsp:nvSpPr>
        <dsp:cNvPr id="0" name=""/>
        <dsp:cNvSpPr/>
      </dsp:nvSpPr>
      <dsp:spPr>
        <a:xfrm>
          <a:off x="3302652" y="1006250"/>
          <a:ext cx="91440" cy="399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A5EB-2EC3-43CA-A3D8-68AE76AC5D8E}">
      <dsp:nvSpPr>
        <dsp:cNvPr id="0" name=""/>
        <dsp:cNvSpPr/>
      </dsp:nvSpPr>
      <dsp:spPr>
        <a:xfrm>
          <a:off x="2160240" y="137377"/>
          <a:ext cx="2376263" cy="868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Parque Lago</a:t>
          </a:r>
        </a:p>
      </dsp:txBody>
      <dsp:txXfrm>
        <a:off x="2160240" y="137377"/>
        <a:ext cx="2376263" cy="868873"/>
      </dsp:txXfrm>
    </dsp:sp>
    <dsp:sp modelId="{3BA6E55B-3383-4C91-9001-DC1FDF914342}">
      <dsp:nvSpPr>
        <dsp:cNvPr id="0" name=""/>
        <dsp:cNvSpPr/>
      </dsp:nvSpPr>
      <dsp:spPr>
        <a:xfrm>
          <a:off x="2396015" y="1406240"/>
          <a:ext cx="1904713" cy="589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Encargado(a)</a:t>
          </a:r>
        </a:p>
      </dsp:txBody>
      <dsp:txXfrm>
        <a:off x="2396015" y="1406240"/>
        <a:ext cx="1904713" cy="589375"/>
      </dsp:txXfrm>
    </dsp:sp>
    <dsp:sp modelId="{A6FFABF9-4EF4-4304-9641-260B984BEA20}">
      <dsp:nvSpPr>
        <dsp:cNvPr id="0" name=""/>
        <dsp:cNvSpPr/>
      </dsp:nvSpPr>
      <dsp:spPr>
        <a:xfrm>
          <a:off x="56" y="2395605"/>
          <a:ext cx="3148320" cy="2258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de Jardinería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General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 </a:t>
          </a:r>
          <a:endParaRPr lang="es-ES" sz="1200" kern="1200" dirty="0"/>
        </a:p>
      </dsp:txBody>
      <dsp:txXfrm>
        <a:off x="56" y="2395605"/>
        <a:ext cx="3148320" cy="2258485"/>
      </dsp:txXfrm>
    </dsp:sp>
    <dsp:sp modelId="{9B4FC9E9-CAFA-4467-964F-74D4588578EA}">
      <dsp:nvSpPr>
        <dsp:cNvPr id="0" name=""/>
        <dsp:cNvSpPr/>
      </dsp:nvSpPr>
      <dsp:spPr>
        <a:xfrm>
          <a:off x="3548366" y="2395605"/>
          <a:ext cx="3148320" cy="2258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Barrendero(a)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Mayordomos(as)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Plomero(a)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 (a) Maquina Liviana </a:t>
          </a:r>
          <a:endParaRPr lang="es-ES" sz="1200" kern="1200" dirty="0"/>
        </a:p>
      </dsp:txBody>
      <dsp:txXfrm>
        <a:off x="3548366" y="2395605"/>
        <a:ext cx="3148320" cy="225848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738D9-0539-4DCE-9665-571B8BB7C3B4}">
      <dsp:nvSpPr>
        <dsp:cNvPr id="0" name=""/>
        <dsp:cNvSpPr/>
      </dsp:nvSpPr>
      <dsp:spPr>
        <a:xfrm>
          <a:off x="3984172" y="1293483"/>
          <a:ext cx="2818830" cy="489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09"/>
              </a:lnTo>
              <a:lnTo>
                <a:pt x="2818830" y="244609"/>
              </a:lnTo>
              <a:lnTo>
                <a:pt x="2818830" y="489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44575-6A30-4087-8579-A0DF692C7BF6}">
      <dsp:nvSpPr>
        <dsp:cNvPr id="0" name=""/>
        <dsp:cNvSpPr/>
      </dsp:nvSpPr>
      <dsp:spPr>
        <a:xfrm>
          <a:off x="3938452" y="1293483"/>
          <a:ext cx="91440" cy="48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E8EE8-2759-4892-8F3C-202C32411325}">
      <dsp:nvSpPr>
        <dsp:cNvPr id="0" name=""/>
        <dsp:cNvSpPr/>
      </dsp:nvSpPr>
      <dsp:spPr>
        <a:xfrm>
          <a:off x="1165341" y="1293483"/>
          <a:ext cx="2818830" cy="489218"/>
        </a:xfrm>
        <a:custGeom>
          <a:avLst/>
          <a:gdLst/>
          <a:ahLst/>
          <a:cxnLst/>
          <a:rect l="0" t="0" r="0" b="0"/>
          <a:pathLst>
            <a:path>
              <a:moveTo>
                <a:pt x="2818830" y="0"/>
              </a:moveTo>
              <a:lnTo>
                <a:pt x="2818830" y="244609"/>
              </a:lnTo>
              <a:lnTo>
                <a:pt x="0" y="244609"/>
              </a:lnTo>
              <a:lnTo>
                <a:pt x="0" y="489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76665-A6D6-46E9-9491-B642EC22AE99}">
      <dsp:nvSpPr>
        <dsp:cNvPr id="0" name=""/>
        <dsp:cNvSpPr/>
      </dsp:nvSpPr>
      <dsp:spPr>
        <a:xfrm>
          <a:off x="3084172" y="573482"/>
          <a:ext cx="179999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ES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Jefe(a) de Producción</a:t>
          </a: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Vivero-Invernadero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084172" y="573482"/>
        <a:ext cx="1799998" cy="720001"/>
      </dsp:txXfrm>
    </dsp:sp>
    <dsp:sp modelId="{C2D4D386-C2AF-48A4-8853-F42B0E50E469}">
      <dsp:nvSpPr>
        <dsp:cNvPr id="0" name=""/>
        <dsp:cNvSpPr/>
      </dsp:nvSpPr>
      <dsp:spPr>
        <a:xfrm>
          <a:off x="534" y="1782702"/>
          <a:ext cx="2329612" cy="1707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latin typeface="+mn-lt"/>
            </a:rPr>
            <a:t>Auxiliares </a:t>
          </a:r>
          <a:r>
            <a:rPr kumimoji="1" lang="es-MX" altLang="es-MX" sz="1200" kern="1200" dirty="0" smtClean="0">
              <a:latin typeface="+mn-lt"/>
            </a:rPr>
            <a:t>de Jardinería</a:t>
          </a:r>
        </a:p>
      </dsp:txBody>
      <dsp:txXfrm>
        <a:off x="534" y="1782702"/>
        <a:ext cx="2329612" cy="1707815"/>
      </dsp:txXfrm>
    </dsp:sp>
    <dsp:sp modelId="{060CEDB0-658D-4FFE-BECB-66D043F13027}">
      <dsp:nvSpPr>
        <dsp:cNvPr id="0" name=""/>
        <dsp:cNvSpPr/>
      </dsp:nvSpPr>
      <dsp:spPr>
        <a:xfrm>
          <a:off x="2819365" y="1782702"/>
          <a:ext cx="2329612" cy="1707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Almacenista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Barrendero(a)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2819365" y="1782702"/>
        <a:ext cx="2329612" cy="1707815"/>
      </dsp:txXfrm>
    </dsp:sp>
    <dsp:sp modelId="{6DCDD72A-DB9B-4517-AAC8-983C542202AE}">
      <dsp:nvSpPr>
        <dsp:cNvPr id="0" name=""/>
        <dsp:cNvSpPr/>
      </dsp:nvSpPr>
      <dsp:spPr>
        <a:xfrm>
          <a:off x="5638196" y="1782702"/>
          <a:ext cx="2329612" cy="1707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Técnico(a) en Mantenimiento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638196" y="1782702"/>
        <a:ext cx="2329612" cy="170781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C1BE9-59BD-4EBF-B320-A480E0435286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BF238-0B17-404A-8EEA-2C540E02C996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EB231-5D20-48F0-BC33-65715C099859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50515-0E60-422C-96F7-6DC2B1A5312C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10EFD-6C9B-4A6D-9ACC-551531EEE45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Proyectos</a:t>
          </a:r>
        </a:p>
      </dsp:txBody>
      <dsp:txXfrm>
        <a:off x="2156891" y="321071"/>
        <a:ext cx="1782216" cy="891108"/>
      </dsp:txXfrm>
    </dsp:sp>
    <dsp:sp modelId="{3A7F8CC2-D68D-48BE-83AE-788F8D5977C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</dsp:txBody>
      <dsp:txXfrm>
        <a:off x="409" y="2851819"/>
        <a:ext cx="1782216" cy="891108"/>
      </dsp:txXfrm>
    </dsp:sp>
    <dsp:sp modelId="{A82BEC34-80EB-4CD1-A203-B37DCF88882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Supervisores(as)</a:t>
          </a:r>
        </a:p>
      </dsp:txBody>
      <dsp:txXfrm>
        <a:off x="2156891" y="2851819"/>
        <a:ext cx="1782216" cy="891108"/>
      </dsp:txXfrm>
    </dsp:sp>
    <dsp:sp modelId="{6D93CD1C-0593-42FB-995D-195C98284313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Proyectistas</a:t>
          </a:r>
        </a:p>
      </dsp:txBody>
      <dsp:txXfrm>
        <a:off x="4313373" y="2851819"/>
        <a:ext cx="1782216" cy="891108"/>
      </dsp:txXfrm>
    </dsp:sp>
    <dsp:sp modelId="{FACB076B-6D36-4A17-A49F-C648833A02DB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Secretaria(o)</a:t>
          </a:r>
        </a:p>
      </dsp:txBody>
      <dsp:txXfrm>
        <a:off x="1078650" y="1586445"/>
        <a:ext cx="1782216" cy="891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711ED-E42D-4A79-A38A-4C7A226073B5}">
      <dsp:nvSpPr>
        <dsp:cNvPr id="0" name=""/>
        <dsp:cNvSpPr/>
      </dsp:nvSpPr>
      <dsp:spPr>
        <a:xfrm>
          <a:off x="3774867" y="713538"/>
          <a:ext cx="149387" cy="2674740"/>
        </a:xfrm>
        <a:custGeom>
          <a:avLst/>
          <a:gdLst/>
          <a:ahLst/>
          <a:cxnLst/>
          <a:rect l="0" t="0" r="0" b="0"/>
          <a:pathLst>
            <a:path>
              <a:moveTo>
                <a:pt x="149387" y="0"/>
              </a:moveTo>
              <a:lnTo>
                <a:pt x="149387" y="2674740"/>
              </a:lnTo>
              <a:lnTo>
                <a:pt x="0" y="2674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70F52-B401-4972-B22C-5D233BEC2F75}">
      <dsp:nvSpPr>
        <dsp:cNvPr id="0" name=""/>
        <dsp:cNvSpPr/>
      </dsp:nvSpPr>
      <dsp:spPr>
        <a:xfrm>
          <a:off x="3924255" y="713538"/>
          <a:ext cx="149387" cy="1664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598"/>
              </a:lnTo>
              <a:lnTo>
                <a:pt x="149387" y="16645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CBED1-DCF7-4D90-B750-F673CF12B8C3}">
      <dsp:nvSpPr>
        <dsp:cNvPr id="0" name=""/>
        <dsp:cNvSpPr/>
      </dsp:nvSpPr>
      <dsp:spPr>
        <a:xfrm>
          <a:off x="3774867" y="713538"/>
          <a:ext cx="149387" cy="1664598"/>
        </a:xfrm>
        <a:custGeom>
          <a:avLst/>
          <a:gdLst/>
          <a:ahLst/>
          <a:cxnLst/>
          <a:rect l="0" t="0" r="0" b="0"/>
          <a:pathLst>
            <a:path>
              <a:moveTo>
                <a:pt x="149387" y="0"/>
              </a:moveTo>
              <a:lnTo>
                <a:pt x="149387" y="1664598"/>
              </a:lnTo>
              <a:lnTo>
                <a:pt x="0" y="16645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DEC0C-11B8-4FA8-99AE-1FE7423E5F4D}">
      <dsp:nvSpPr>
        <dsp:cNvPr id="0" name=""/>
        <dsp:cNvSpPr/>
      </dsp:nvSpPr>
      <dsp:spPr>
        <a:xfrm>
          <a:off x="3924255" y="713538"/>
          <a:ext cx="149387" cy="654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457"/>
              </a:lnTo>
              <a:lnTo>
                <a:pt x="149387" y="6544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3A7A9-7589-4BA9-8871-2E2526E728F7}">
      <dsp:nvSpPr>
        <dsp:cNvPr id="0" name=""/>
        <dsp:cNvSpPr/>
      </dsp:nvSpPr>
      <dsp:spPr>
        <a:xfrm>
          <a:off x="3774867" y="713538"/>
          <a:ext cx="149387" cy="654457"/>
        </a:xfrm>
        <a:custGeom>
          <a:avLst/>
          <a:gdLst/>
          <a:ahLst/>
          <a:cxnLst/>
          <a:rect l="0" t="0" r="0" b="0"/>
          <a:pathLst>
            <a:path>
              <a:moveTo>
                <a:pt x="149387" y="0"/>
              </a:moveTo>
              <a:lnTo>
                <a:pt x="149387" y="654457"/>
              </a:lnTo>
              <a:lnTo>
                <a:pt x="0" y="6544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E1D77-CB52-4B60-91E3-DD6C23B99A2F}">
      <dsp:nvSpPr>
        <dsp:cNvPr id="0" name=""/>
        <dsp:cNvSpPr/>
      </dsp:nvSpPr>
      <dsp:spPr>
        <a:xfrm>
          <a:off x="3924255" y="713538"/>
          <a:ext cx="2582262" cy="3329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9810"/>
              </a:lnTo>
              <a:lnTo>
                <a:pt x="2582262" y="3179810"/>
              </a:lnTo>
              <a:lnTo>
                <a:pt x="2582262" y="33291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865BD-ACD4-44BE-ADAE-8C320DF062D0}">
      <dsp:nvSpPr>
        <dsp:cNvPr id="0" name=""/>
        <dsp:cNvSpPr/>
      </dsp:nvSpPr>
      <dsp:spPr>
        <a:xfrm>
          <a:off x="3924255" y="713538"/>
          <a:ext cx="860754" cy="3329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9810"/>
              </a:lnTo>
              <a:lnTo>
                <a:pt x="860754" y="3179810"/>
              </a:lnTo>
              <a:lnTo>
                <a:pt x="860754" y="33291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2895F-7D1A-46D8-85CF-8756D312365B}">
      <dsp:nvSpPr>
        <dsp:cNvPr id="0" name=""/>
        <dsp:cNvSpPr/>
      </dsp:nvSpPr>
      <dsp:spPr>
        <a:xfrm>
          <a:off x="3063500" y="713538"/>
          <a:ext cx="860754" cy="3329197"/>
        </a:xfrm>
        <a:custGeom>
          <a:avLst/>
          <a:gdLst/>
          <a:ahLst/>
          <a:cxnLst/>
          <a:rect l="0" t="0" r="0" b="0"/>
          <a:pathLst>
            <a:path>
              <a:moveTo>
                <a:pt x="860754" y="0"/>
              </a:moveTo>
              <a:lnTo>
                <a:pt x="860754" y="3179810"/>
              </a:lnTo>
              <a:lnTo>
                <a:pt x="0" y="3179810"/>
              </a:lnTo>
              <a:lnTo>
                <a:pt x="0" y="33291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8785-07A5-4E92-B545-69FA967C05A2}">
      <dsp:nvSpPr>
        <dsp:cNvPr id="0" name=""/>
        <dsp:cNvSpPr/>
      </dsp:nvSpPr>
      <dsp:spPr>
        <a:xfrm>
          <a:off x="1341992" y="713538"/>
          <a:ext cx="2582262" cy="3329197"/>
        </a:xfrm>
        <a:custGeom>
          <a:avLst/>
          <a:gdLst/>
          <a:ahLst/>
          <a:cxnLst/>
          <a:rect l="0" t="0" r="0" b="0"/>
          <a:pathLst>
            <a:path>
              <a:moveTo>
                <a:pt x="2582262" y="0"/>
              </a:moveTo>
              <a:lnTo>
                <a:pt x="2582262" y="3179810"/>
              </a:lnTo>
              <a:lnTo>
                <a:pt x="0" y="3179810"/>
              </a:lnTo>
              <a:lnTo>
                <a:pt x="0" y="33291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A6B9A-E2B3-4610-9418-FE5C5DB71A08}">
      <dsp:nvSpPr>
        <dsp:cNvPr id="0" name=""/>
        <dsp:cNvSpPr/>
      </dsp:nvSpPr>
      <dsp:spPr>
        <a:xfrm>
          <a:off x="2375900" y="2171"/>
          <a:ext cx="3096708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Director(a) Administrativo(a)</a:t>
          </a:r>
          <a:endParaRPr kumimoji="1" lang="es-ES" altLang="es-MX" sz="1200" kern="1200" dirty="0" smtClean="0">
            <a:latin typeface="+mn-lt"/>
          </a:endParaRPr>
        </a:p>
      </dsp:txBody>
      <dsp:txXfrm>
        <a:off x="2375900" y="2171"/>
        <a:ext cx="3096708" cy="711367"/>
      </dsp:txXfrm>
    </dsp:sp>
    <dsp:sp modelId="{DFB48555-CEE0-4847-8AA0-62192E12C166}">
      <dsp:nvSpPr>
        <dsp:cNvPr id="0" name=""/>
        <dsp:cNvSpPr/>
      </dsp:nvSpPr>
      <dsp:spPr>
        <a:xfrm>
          <a:off x="630625" y="4042735"/>
          <a:ext cx="1422734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Coordinador(a) Administrativo(a)</a:t>
          </a:r>
        </a:p>
      </dsp:txBody>
      <dsp:txXfrm>
        <a:off x="630625" y="4042735"/>
        <a:ext cx="1422734" cy="711367"/>
      </dsp:txXfrm>
    </dsp:sp>
    <dsp:sp modelId="{D6EB7319-6085-4A49-BA61-5885CAC4D5E3}">
      <dsp:nvSpPr>
        <dsp:cNvPr id="0" name=""/>
        <dsp:cNvSpPr/>
      </dsp:nvSpPr>
      <dsp:spPr>
        <a:xfrm>
          <a:off x="2352133" y="4042735"/>
          <a:ext cx="1422734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Área de Operaciones</a:t>
          </a:r>
          <a:endParaRPr lang="es-ES" sz="1200" kern="1200" dirty="0"/>
        </a:p>
      </dsp:txBody>
      <dsp:txXfrm>
        <a:off x="2352133" y="4042735"/>
        <a:ext cx="1422734" cy="711367"/>
      </dsp:txXfrm>
    </dsp:sp>
    <dsp:sp modelId="{B09AD3B4-E434-4C7A-B453-378AC4542DF4}">
      <dsp:nvSpPr>
        <dsp:cNvPr id="0" name=""/>
        <dsp:cNvSpPr/>
      </dsp:nvSpPr>
      <dsp:spPr>
        <a:xfrm>
          <a:off x="4073642" y="4042735"/>
          <a:ext cx="1422734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Coordinador(a) de Seguimiento y Control</a:t>
          </a:r>
        </a:p>
      </dsp:txBody>
      <dsp:txXfrm>
        <a:off x="4073642" y="4042735"/>
        <a:ext cx="1422734" cy="711367"/>
      </dsp:txXfrm>
    </dsp:sp>
    <dsp:sp modelId="{2DAD1C87-A324-4C67-B6F1-00051D9423BE}">
      <dsp:nvSpPr>
        <dsp:cNvPr id="0" name=""/>
        <dsp:cNvSpPr/>
      </dsp:nvSpPr>
      <dsp:spPr>
        <a:xfrm>
          <a:off x="5795150" y="4042735"/>
          <a:ext cx="1422734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Área de Siniestros y Control Vehicular</a:t>
          </a:r>
        </a:p>
      </dsp:txBody>
      <dsp:txXfrm>
        <a:off x="5795150" y="4042735"/>
        <a:ext cx="1422734" cy="711367"/>
      </dsp:txXfrm>
    </dsp:sp>
    <dsp:sp modelId="{703C92CC-B310-483B-8069-E4C16991D33E}">
      <dsp:nvSpPr>
        <dsp:cNvPr id="0" name=""/>
        <dsp:cNvSpPr/>
      </dsp:nvSpPr>
      <dsp:spPr>
        <a:xfrm>
          <a:off x="2352133" y="1012312"/>
          <a:ext cx="1422734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</dsp:txBody>
      <dsp:txXfrm>
        <a:off x="2352133" y="1012312"/>
        <a:ext cx="1422734" cy="711367"/>
      </dsp:txXfrm>
    </dsp:sp>
    <dsp:sp modelId="{1BD58D06-8FEC-40CB-8CF3-67C7F914AE73}">
      <dsp:nvSpPr>
        <dsp:cNvPr id="0" name=""/>
        <dsp:cNvSpPr/>
      </dsp:nvSpPr>
      <dsp:spPr>
        <a:xfrm>
          <a:off x="4073642" y="1012312"/>
          <a:ext cx="1422734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</a:t>
          </a:r>
        </a:p>
      </dsp:txBody>
      <dsp:txXfrm>
        <a:off x="4073642" y="1012312"/>
        <a:ext cx="1422734" cy="711367"/>
      </dsp:txXfrm>
    </dsp:sp>
    <dsp:sp modelId="{9A4DF723-F553-462F-A8CA-8DB1D421AD68}">
      <dsp:nvSpPr>
        <dsp:cNvPr id="0" name=""/>
        <dsp:cNvSpPr/>
      </dsp:nvSpPr>
      <dsp:spPr>
        <a:xfrm>
          <a:off x="2352133" y="2022453"/>
          <a:ext cx="1422734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Dictaminador(a)</a:t>
          </a:r>
        </a:p>
      </dsp:txBody>
      <dsp:txXfrm>
        <a:off x="2352133" y="2022453"/>
        <a:ext cx="1422734" cy="711367"/>
      </dsp:txXfrm>
    </dsp:sp>
    <dsp:sp modelId="{27CAA060-39A5-473E-9F20-C18AEAB5A200}">
      <dsp:nvSpPr>
        <dsp:cNvPr id="0" name=""/>
        <dsp:cNvSpPr/>
      </dsp:nvSpPr>
      <dsp:spPr>
        <a:xfrm>
          <a:off x="4073642" y="2022453"/>
          <a:ext cx="1422734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Auxiliar</a:t>
          </a:r>
        </a:p>
      </dsp:txBody>
      <dsp:txXfrm>
        <a:off x="4073642" y="2022453"/>
        <a:ext cx="1422734" cy="711367"/>
      </dsp:txXfrm>
    </dsp:sp>
    <dsp:sp modelId="{02761459-A813-4042-8D92-EAF41216E8FC}">
      <dsp:nvSpPr>
        <dsp:cNvPr id="0" name=""/>
        <dsp:cNvSpPr/>
      </dsp:nvSpPr>
      <dsp:spPr>
        <a:xfrm>
          <a:off x="2352133" y="3032594"/>
          <a:ext cx="1422734" cy="711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</a:t>
          </a:r>
        </a:p>
      </dsp:txBody>
      <dsp:txXfrm>
        <a:off x="2352133" y="3032594"/>
        <a:ext cx="1422734" cy="71136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9C786-5475-4E41-991B-0DB61D642E64}">
      <dsp:nvSpPr>
        <dsp:cNvPr id="0" name=""/>
        <dsp:cNvSpPr/>
      </dsp:nvSpPr>
      <dsp:spPr>
        <a:xfrm>
          <a:off x="2108666" y="1317462"/>
          <a:ext cx="91440" cy="552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D3982-69CB-44F6-A55B-F7DB6ACF44DB}">
      <dsp:nvSpPr>
        <dsp:cNvPr id="0" name=""/>
        <dsp:cNvSpPr/>
      </dsp:nvSpPr>
      <dsp:spPr>
        <a:xfrm>
          <a:off x="838138" y="1215"/>
          <a:ext cx="2632495" cy="1316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Obra</a:t>
          </a:r>
        </a:p>
      </dsp:txBody>
      <dsp:txXfrm>
        <a:off x="838138" y="1215"/>
        <a:ext cx="2632495" cy="1316247"/>
      </dsp:txXfrm>
    </dsp:sp>
    <dsp:sp modelId="{1C864C2B-C3C1-4539-8A45-0184296B63C3}">
      <dsp:nvSpPr>
        <dsp:cNvPr id="0" name=""/>
        <dsp:cNvSpPr/>
      </dsp:nvSpPr>
      <dsp:spPr>
        <a:xfrm>
          <a:off x="838138" y="1870287"/>
          <a:ext cx="2632495" cy="1316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838138" y="1870287"/>
        <a:ext cx="2632495" cy="131624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FBA63-A6E9-4E7A-B875-BC8118CA745F}">
      <dsp:nvSpPr>
        <dsp:cNvPr id="0" name=""/>
        <dsp:cNvSpPr/>
      </dsp:nvSpPr>
      <dsp:spPr>
        <a:xfrm>
          <a:off x="3731871" y="680739"/>
          <a:ext cx="169070" cy="378240"/>
        </a:xfrm>
        <a:custGeom>
          <a:avLst/>
          <a:gdLst/>
          <a:ahLst/>
          <a:cxnLst/>
          <a:rect l="0" t="0" r="0" b="0"/>
          <a:pathLst>
            <a:path>
              <a:moveTo>
                <a:pt x="169070" y="0"/>
              </a:moveTo>
              <a:lnTo>
                <a:pt x="169070" y="378240"/>
              </a:lnTo>
              <a:lnTo>
                <a:pt x="0" y="3782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3D8E6-18EE-4444-B19D-4821749A7803}">
      <dsp:nvSpPr>
        <dsp:cNvPr id="0" name=""/>
        <dsp:cNvSpPr/>
      </dsp:nvSpPr>
      <dsp:spPr>
        <a:xfrm>
          <a:off x="3900942" y="680739"/>
          <a:ext cx="142338" cy="111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988"/>
              </a:lnTo>
              <a:lnTo>
                <a:pt x="142338" y="11119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42996-5288-4FA5-BB38-C604EBEEE7E2}">
      <dsp:nvSpPr>
        <dsp:cNvPr id="0" name=""/>
        <dsp:cNvSpPr/>
      </dsp:nvSpPr>
      <dsp:spPr>
        <a:xfrm>
          <a:off x="3758603" y="680739"/>
          <a:ext cx="142338" cy="1111981"/>
        </a:xfrm>
        <a:custGeom>
          <a:avLst/>
          <a:gdLst/>
          <a:ahLst/>
          <a:cxnLst/>
          <a:rect l="0" t="0" r="0" b="0"/>
          <a:pathLst>
            <a:path>
              <a:moveTo>
                <a:pt x="142338" y="0"/>
              </a:moveTo>
              <a:lnTo>
                <a:pt x="142338" y="1111981"/>
              </a:lnTo>
              <a:lnTo>
                <a:pt x="0" y="1111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928CE-7F3B-49EF-9B3E-531598E23087}">
      <dsp:nvSpPr>
        <dsp:cNvPr id="0" name=""/>
        <dsp:cNvSpPr/>
      </dsp:nvSpPr>
      <dsp:spPr>
        <a:xfrm>
          <a:off x="2261983" y="2998693"/>
          <a:ext cx="967650" cy="38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44"/>
              </a:lnTo>
              <a:lnTo>
                <a:pt x="967650" y="243344"/>
              </a:lnTo>
              <a:lnTo>
                <a:pt x="967650" y="3856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81AC3-1EAC-4122-9EFB-C55E9C45E4AB}">
      <dsp:nvSpPr>
        <dsp:cNvPr id="0" name=""/>
        <dsp:cNvSpPr/>
      </dsp:nvSpPr>
      <dsp:spPr>
        <a:xfrm>
          <a:off x="1265959" y="2998693"/>
          <a:ext cx="996023" cy="385682"/>
        </a:xfrm>
        <a:custGeom>
          <a:avLst/>
          <a:gdLst/>
          <a:ahLst/>
          <a:cxnLst/>
          <a:rect l="0" t="0" r="0" b="0"/>
          <a:pathLst>
            <a:path>
              <a:moveTo>
                <a:pt x="996023" y="0"/>
              </a:moveTo>
              <a:lnTo>
                <a:pt x="996023" y="243344"/>
              </a:lnTo>
              <a:lnTo>
                <a:pt x="0" y="243344"/>
              </a:lnTo>
              <a:lnTo>
                <a:pt x="0" y="3856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DA2BE-E715-4E02-AB5D-37BBB4EB7314}">
      <dsp:nvSpPr>
        <dsp:cNvPr id="0" name=""/>
        <dsp:cNvSpPr/>
      </dsp:nvSpPr>
      <dsp:spPr>
        <a:xfrm>
          <a:off x="2261983" y="680739"/>
          <a:ext cx="1638959" cy="1839541"/>
        </a:xfrm>
        <a:custGeom>
          <a:avLst/>
          <a:gdLst/>
          <a:ahLst/>
          <a:cxnLst/>
          <a:rect l="0" t="0" r="0" b="0"/>
          <a:pathLst>
            <a:path>
              <a:moveTo>
                <a:pt x="1638959" y="0"/>
              </a:moveTo>
              <a:lnTo>
                <a:pt x="1638959" y="1697202"/>
              </a:lnTo>
              <a:lnTo>
                <a:pt x="0" y="1697202"/>
              </a:lnTo>
              <a:lnTo>
                <a:pt x="0" y="18395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C9F77-9B25-493B-AA02-F2E793814D89}">
      <dsp:nvSpPr>
        <dsp:cNvPr id="0" name=""/>
        <dsp:cNvSpPr/>
      </dsp:nvSpPr>
      <dsp:spPr>
        <a:xfrm>
          <a:off x="7184809" y="3600398"/>
          <a:ext cx="91440" cy="114290"/>
        </a:xfrm>
        <a:custGeom>
          <a:avLst/>
          <a:gdLst/>
          <a:ahLst/>
          <a:cxnLst/>
          <a:rect l="0" t="0" r="0" b="0"/>
          <a:pathLst>
            <a:path>
              <a:moveTo>
                <a:pt x="51752" y="0"/>
              </a:moveTo>
              <a:lnTo>
                <a:pt x="45720" y="0"/>
              </a:lnTo>
              <a:lnTo>
                <a:pt x="45720" y="11429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4BB02-174C-4AB5-8777-C7E06D374C70}">
      <dsp:nvSpPr>
        <dsp:cNvPr id="0" name=""/>
        <dsp:cNvSpPr/>
      </dsp:nvSpPr>
      <dsp:spPr>
        <a:xfrm>
          <a:off x="6366440" y="2998693"/>
          <a:ext cx="870121" cy="28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12"/>
              </a:lnTo>
              <a:lnTo>
                <a:pt x="870121" y="145612"/>
              </a:lnTo>
              <a:lnTo>
                <a:pt x="870121" y="287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F8526-AE80-4F4A-8899-BD1F8ED790A3}">
      <dsp:nvSpPr>
        <dsp:cNvPr id="0" name=""/>
        <dsp:cNvSpPr/>
      </dsp:nvSpPr>
      <dsp:spPr>
        <a:xfrm>
          <a:off x="5600636" y="3600398"/>
          <a:ext cx="91440" cy="124437"/>
        </a:xfrm>
        <a:custGeom>
          <a:avLst/>
          <a:gdLst/>
          <a:ahLst/>
          <a:cxnLst/>
          <a:rect l="0" t="0" r="0" b="0"/>
          <a:pathLst>
            <a:path>
              <a:moveTo>
                <a:pt x="52240" y="0"/>
              </a:moveTo>
              <a:lnTo>
                <a:pt x="45720" y="0"/>
              </a:lnTo>
              <a:lnTo>
                <a:pt x="45720" y="1244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9889A-D3F3-48C6-9E8A-033BE561D8CF}">
      <dsp:nvSpPr>
        <dsp:cNvPr id="0" name=""/>
        <dsp:cNvSpPr/>
      </dsp:nvSpPr>
      <dsp:spPr>
        <a:xfrm>
          <a:off x="5652877" y="2998693"/>
          <a:ext cx="713562" cy="287950"/>
        </a:xfrm>
        <a:custGeom>
          <a:avLst/>
          <a:gdLst/>
          <a:ahLst/>
          <a:cxnLst/>
          <a:rect l="0" t="0" r="0" b="0"/>
          <a:pathLst>
            <a:path>
              <a:moveTo>
                <a:pt x="713562" y="0"/>
              </a:moveTo>
              <a:lnTo>
                <a:pt x="713562" y="145612"/>
              </a:lnTo>
              <a:lnTo>
                <a:pt x="0" y="145612"/>
              </a:lnTo>
              <a:lnTo>
                <a:pt x="0" y="2879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71FE5-3AF5-4135-944D-9194B9A35BB6}">
      <dsp:nvSpPr>
        <dsp:cNvPr id="0" name=""/>
        <dsp:cNvSpPr/>
      </dsp:nvSpPr>
      <dsp:spPr>
        <a:xfrm>
          <a:off x="3900942" y="680739"/>
          <a:ext cx="2465497" cy="1839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202"/>
              </a:lnTo>
              <a:lnTo>
                <a:pt x="2465497" y="1697202"/>
              </a:lnTo>
              <a:lnTo>
                <a:pt x="2465497" y="18395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919E3-5A1E-4C18-82E5-635E26376023}">
      <dsp:nvSpPr>
        <dsp:cNvPr id="0" name=""/>
        <dsp:cNvSpPr/>
      </dsp:nvSpPr>
      <dsp:spPr>
        <a:xfrm>
          <a:off x="2975362" y="2937"/>
          <a:ext cx="1851158" cy="677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Coordinador(a) de Iluminación y Ahorro de Energía</a:t>
          </a:r>
        </a:p>
      </dsp:txBody>
      <dsp:txXfrm>
        <a:off x="2975362" y="2937"/>
        <a:ext cx="1851158" cy="677801"/>
      </dsp:txXfrm>
    </dsp:sp>
    <dsp:sp modelId="{6344F6B6-C65F-4259-84AB-8FF8DAD4A0E6}">
      <dsp:nvSpPr>
        <dsp:cNvPr id="0" name=""/>
        <dsp:cNvSpPr/>
      </dsp:nvSpPr>
      <dsp:spPr>
        <a:xfrm>
          <a:off x="5688638" y="2520280"/>
          <a:ext cx="1355603" cy="4784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ES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Jefe(a) de Iluminación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688638" y="2520280"/>
        <a:ext cx="1355603" cy="478412"/>
      </dsp:txXfrm>
    </dsp:sp>
    <dsp:sp modelId="{8FC6E259-DD05-46A3-A431-9304D6D04E71}">
      <dsp:nvSpPr>
        <dsp:cNvPr id="0" name=""/>
        <dsp:cNvSpPr/>
      </dsp:nvSpPr>
      <dsp:spPr>
        <a:xfrm>
          <a:off x="5041052" y="3286644"/>
          <a:ext cx="1223649" cy="313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Control de Cuentas</a:t>
          </a:r>
          <a:endParaRPr lang="es-ES" sz="1200" kern="1200" dirty="0"/>
        </a:p>
      </dsp:txBody>
      <dsp:txXfrm>
        <a:off x="5041052" y="3286644"/>
        <a:ext cx="1223649" cy="313754"/>
      </dsp:txXfrm>
    </dsp:sp>
    <dsp:sp modelId="{116573D4-5D0C-4426-AD08-63F8C1CE41DD}">
      <dsp:nvSpPr>
        <dsp:cNvPr id="0" name=""/>
        <dsp:cNvSpPr/>
      </dsp:nvSpPr>
      <dsp:spPr>
        <a:xfrm>
          <a:off x="4968554" y="3724836"/>
          <a:ext cx="1355603" cy="6676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968554" y="3724836"/>
        <a:ext cx="1355603" cy="667655"/>
      </dsp:txXfrm>
    </dsp:sp>
    <dsp:sp modelId="{582E7427-B899-4B3A-9131-DAA77E1C62FD}">
      <dsp:nvSpPr>
        <dsp:cNvPr id="0" name=""/>
        <dsp:cNvSpPr/>
      </dsp:nvSpPr>
      <dsp:spPr>
        <a:xfrm>
          <a:off x="6624736" y="3286644"/>
          <a:ext cx="1223649" cy="313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Digitalización</a:t>
          </a:r>
          <a:endParaRPr lang="es-ES" sz="1200" kern="1200" dirty="0"/>
        </a:p>
      </dsp:txBody>
      <dsp:txXfrm>
        <a:off x="6624736" y="3286644"/>
        <a:ext cx="1223649" cy="313754"/>
      </dsp:txXfrm>
    </dsp:sp>
    <dsp:sp modelId="{5C4DF100-C846-4950-972F-7E824741C5AB}">
      <dsp:nvSpPr>
        <dsp:cNvPr id="0" name=""/>
        <dsp:cNvSpPr/>
      </dsp:nvSpPr>
      <dsp:spPr>
        <a:xfrm>
          <a:off x="6552727" y="3714689"/>
          <a:ext cx="1355603" cy="677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552727" y="3714689"/>
        <a:ext cx="1355603" cy="677801"/>
      </dsp:txXfrm>
    </dsp:sp>
    <dsp:sp modelId="{0DF4546B-C862-4167-859B-B36A723F3F32}">
      <dsp:nvSpPr>
        <dsp:cNvPr id="0" name=""/>
        <dsp:cNvSpPr/>
      </dsp:nvSpPr>
      <dsp:spPr>
        <a:xfrm>
          <a:off x="1584181" y="2520280"/>
          <a:ext cx="1355603" cy="4784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ES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584181" y="2520280"/>
        <a:ext cx="1355603" cy="478412"/>
      </dsp:txXfrm>
    </dsp:sp>
    <dsp:sp modelId="{116F53A0-4D2F-41A0-8F3F-4CED397B038F}">
      <dsp:nvSpPr>
        <dsp:cNvPr id="0" name=""/>
        <dsp:cNvSpPr/>
      </dsp:nvSpPr>
      <dsp:spPr>
        <a:xfrm>
          <a:off x="299664" y="3384376"/>
          <a:ext cx="1932589" cy="1085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(as) Sección</a:t>
          </a:r>
          <a:endParaRPr lang="es-ES" sz="1200" kern="1200" dirty="0"/>
        </a:p>
      </dsp:txBody>
      <dsp:txXfrm>
        <a:off x="299664" y="3384376"/>
        <a:ext cx="1932589" cy="1085506"/>
      </dsp:txXfrm>
    </dsp:sp>
    <dsp:sp modelId="{6C5C2878-456E-4405-B231-6530C3788177}">
      <dsp:nvSpPr>
        <dsp:cNvPr id="0" name=""/>
        <dsp:cNvSpPr/>
      </dsp:nvSpPr>
      <dsp:spPr>
        <a:xfrm>
          <a:off x="2354814" y="3384376"/>
          <a:ext cx="1749637" cy="1066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Oficiales Eléctricos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Pintor(a)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Electricista </a:t>
          </a:r>
          <a:endParaRPr lang="es-ES" sz="1200" kern="1200" dirty="0"/>
        </a:p>
      </dsp:txBody>
      <dsp:txXfrm>
        <a:off x="2354814" y="3384376"/>
        <a:ext cx="1749637" cy="1066596"/>
      </dsp:txXfrm>
    </dsp:sp>
    <dsp:sp modelId="{AA3AF415-2F55-44C0-BA1D-E4D8AE874439}">
      <dsp:nvSpPr>
        <dsp:cNvPr id="0" name=""/>
        <dsp:cNvSpPr/>
      </dsp:nvSpPr>
      <dsp:spPr>
        <a:xfrm>
          <a:off x="2402999" y="1569226"/>
          <a:ext cx="1355603" cy="44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Fraccionamientos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402999" y="1569226"/>
        <a:ext cx="1355603" cy="446990"/>
      </dsp:txXfrm>
    </dsp:sp>
    <dsp:sp modelId="{A373E138-2F98-416D-81A0-92BDA467C683}">
      <dsp:nvSpPr>
        <dsp:cNvPr id="0" name=""/>
        <dsp:cNvSpPr/>
      </dsp:nvSpPr>
      <dsp:spPr>
        <a:xfrm>
          <a:off x="4043280" y="1569232"/>
          <a:ext cx="1355603" cy="44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043280" y="1569232"/>
        <a:ext cx="1355603" cy="446990"/>
      </dsp:txXfrm>
    </dsp:sp>
    <dsp:sp modelId="{C1BE443B-D4DE-489D-AA6C-03A10726A5D1}">
      <dsp:nvSpPr>
        <dsp:cNvPr id="0" name=""/>
        <dsp:cNvSpPr/>
      </dsp:nvSpPr>
      <dsp:spPr>
        <a:xfrm>
          <a:off x="2376267" y="821817"/>
          <a:ext cx="1355603" cy="474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 de Proyectos </a:t>
          </a:r>
          <a:endParaRPr lang="es-ES" sz="1200" kern="1200" dirty="0"/>
        </a:p>
      </dsp:txBody>
      <dsp:txXfrm>
        <a:off x="2376267" y="821817"/>
        <a:ext cx="1355603" cy="47432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BBA35-5928-4FE6-A999-5915F340B32F}">
      <dsp:nvSpPr>
        <dsp:cNvPr id="0" name=""/>
        <dsp:cNvSpPr/>
      </dsp:nvSpPr>
      <dsp:spPr>
        <a:xfrm>
          <a:off x="4258449" y="760701"/>
          <a:ext cx="144977" cy="635140"/>
        </a:xfrm>
        <a:custGeom>
          <a:avLst/>
          <a:gdLst/>
          <a:ahLst/>
          <a:cxnLst/>
          <a:rect l="0" t="0" r="0" b="0"/>
          <a:pathLst>
            <a:path>
              <a:moveTo>
                <a:pt x="144977" y="0"/>
              </a:moveTo>
              <a:lnTo>
                <a:pt x="144977" y="635140"/>
              </a:lnTo>
              <a:lnTo>
                <a:pt x="0" y="635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C3657-39F0-4CC3-ACF1-2C197FCE7AD4}">
      <dsp:nvSpPr>
        <dsp:cNvPr id="0" name=""/>
        <dsp:cNvSpPr/>
      </dsp:nvSpPr>
      <dsp:spPr>
        <a:xfrm>
          <a:off x="6762392" y="2721351"/>
          <a:ext cx="144977" cy="420973"/>
        </a:xfrm>
        <a:custGeom>
          <a:avLst/>
          <a:gdLst/>
          <a:ahLst/>
          <a:cxnLst/>
          <a:rect l="0" t="0" r="0" b="0"/>
          <a:pathLst>
            <a:path>
              <a:moveTo>
                <a:pt x="144977" y="0"/>
              </a:moveTo>
              <a:lnTo>
                <a:pt x="144977" y="420973"/>
              </a:lnTo>
              <a:lnTo>
                <a:pt x="0" y="420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5E2FF-3E76-414E-81CF-FC64629FF268}">
      <dsp:nvSpPr>
        <dsp:cNvPr id="0" name=""/>
        <dsp:cNvSpPr/>
      </dsp:nvSpPr>
      <dsp:spPr>
        <a:xfrm>
          <a:off x="6673293" y="2721351"/>
          <a:ext cx="234076" cy="2054074"/>
        </a:xfrm>
        <a:custGeom>
          <a:avLst/>
          <a:gdLst/>
          <a:ahLst/>
          <a:cxnLst/>
          <a:rect l="0" t="0" r="0" b="0"/>
          <a:pathLst>
            <a:path>
              <a:moveTo>
                <a:pt x="234076" y="0"/>
              </a:moveTo>
              <a:lnTo>
                <a:pt x="234076" y="2054074"/>
              </a:lnTo>
              <a:lnTo>
                <a:pt x="0" y="20540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4C65A-9066-445F-B504-FF442A5FBDBB}">
      <dsp:nvSpPr>
        <dsp:cNvPr id="0" name=""/>
        <dsp:cNvSpPr/>
      </dsp:nvSpPr>
      <dsp:spPr>
        <a:xfrm>
          <a:off x="6907369" y="2721351"/>
          <a:ext cx="192889" cy="121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710"/>
              </a:lnTo>
              <a:lnTo>
                <a:pt x="192889" y="12197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6912D-655E-4863-A79B-D39451125D29}">
      <dsp:nvSpPr>
        <dsp:cNvPr id="0" name=""/>
        <dsp:cNvSpPr/>
      </dsp:nvSpPr>
      <dsp:spPr>
        <a:xfrm>
          <a:off x="6658933" y="2721351"/>
          <a:ext cx="248436" cy="1244567"/>
        </a:xfrm>
        <a:custGeom>
          <a:avLst/>
          <a:gdLst/>
          <a:ahLst/>
          <a:cxnLst/>
          <a:rect l="0" t="0" r="0" b="0"/>
          <a:pathLst>
            <a:path>
              <a:moveTo>
                <a:pt x="248436" y="0"/>
              </a:moveTo>
              <a:lnTo>
                <a:pt x="248436" y="1244567"/>
              </a:lnTo>
              <a:lnTo>
                <a:pt x="0" y="12445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24221-4719-4648-80FF-FA9C32AA4BBE}">
      <dsp:nvSpPr>
        <dsp:cNvPr id="0" name=""/>
        <dsp:cNvSpPr/>
      </dsp:nvSpPr>
      <dsp:spPr>
        <a:xfrm>
          <a:off x="4403426" y="760701"/>
          <a:ext cx="2503943" cy="1270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302"/>
              </a:lnTo>
              <a:lnTo>
                <a:pt x="2503943" y="1125302"/>
              </a:lnTo>
              <a:lnTo>
                <a:pt x="2503943" y="1270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4CC9C-2F28-49B5-8FFA-864CE70A43EE}">
      <dsp:nvSpPr>
        <dsp:cNvPr id="0" name=""/>
        <dsp:cNvSpPr/>
      </dsp:nvSpPr>
      <dsp:spPr>
        <a:xfrm>
          <a:off x="1758689" y="2721351"/>
          <a:ext cx="144977" cy="423113"/>
        </a:xfrm>
        <a:custGeom>
          <a:avLst/>
          <a:gdLst/>
          <a:ahLst/>
          <a:cxnLst/>
          <a:rect l="0" t="0" r="0" b="0"/>
          <a:pathLst>
            <a:path>
              <a:moveTo>
                <a:pt x="144977" y="0"/>
              </a:moveTo>
              <a:lnTo>
                <a:pt x="144977" y="423113"/>
              </a:lnTo>
              <a:lnTo>
                <a:pt x="0" y="4231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9E62D-CA2F-4B0D-B40A-9DB7BDC4C83F}">
      <dsp:nvSpPr>
        <dsp:cNvPr id="0" name=""/>
        <dsp:cNvSpPr/>
      </dsp:nvSpPr>
      <dsp:spPr>
        <a:xfrm>
          <a:off x="1903667" y="2721351"/>
          <a:ext cx="904384" cy="95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339"/>
              </a:lnTo>
              <a:lnTo>
                <a:pt x="904384" y="807339"/>
              </a:lnTo>
              <a:lnTo>
                <a:pt x="904384" y="952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E1CE-5EC2-4C76-A13E-3BDBAF2D510B}">
      <dsp:nvSpPr>
        <dsp:cNvPr id="0" name=""/>
        <dsp:cNvSpPr/>
      </dsp:nvSpPr>
      <dsp:spPr>
        <a:xfrm>
          <a:off x="999282" y="2721351"/>
          <a:ext cx="904384" cy="952316"/>
        </a:xfrm>
        <a:custGeom>
          <a:avLst/>
          <a:gdLst/>
          <a:ahLst/>
          <a:cxnLst/>
          <a:rect l="0" t="0" r="0" b="0"/>
          <a:pathLst>
            <a:path>
              <a:moveTo>
                <a:pt x="904384" y="0"/>
              </a:moveTo>
              <a:lnTo>
                <a:pt x="904384" y="807339"/>
              </a:lnTo>
              <a:lnTo>
                <a:pt x="0" y="807339"/>
              </a:lnTo>
              <a:lnTo>
                <a:pt x="0" y="952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EDBB1-165C-4088-982D-9F51E4FD2511}">
      <dsp:nvSpPr>
        <dsp:cNvPr id="0" name=""/>
        <dsp:cNvSpPr/>
      </dsp:nvSpPr>
      <dsp:spPr>
        <a:xfrm>
          <a:off x="1903667" y="760701"/>
          <a:ext cx="2499759" cy="1270280"/>
        </a:xfrm>
        <a:custGeom>
          <a:avLst/>
          <a:gdLst/>
          <a:ahLst/>
          <a:cxnLst/>
          <a:rect l="0" t="0" r="0" b="0"/>
          <a:pathLst>
            <a:path>
              <a:moveTo>
                <a:pt x="2499759" y="0"/>
              </a:moveTo>
              <a:lnTo>
                <a:pt x="2499759" y="1125302"/>
              </a:lnTo>
              <a:lnTo>
                <a:pt x="0" y="1125302"/>
              </a:lnTo>
              <a:lnTo>
                <a:pt x="0" y="1270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B0354-693D-48BC-B051-8B4DEC1BB774}">
      <dsp:nvSpPr>
        <dsp:cNvPr id="0" name=""/>
        <dsp:cNvSpPr/>
      </dsp:nvSpPr>
      <dsp:spPr>
        <a:xfrm>
          <a:off x="2986822" y="1295"/>
          <a:ext cx="2833208" cy="759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Director(a) Operativo(a) Zona Norte</a:t>
          </a:r>
        </a:p>
      </dsp:txBody>
      <dsp:txXfrm>
        <a:off x="2986822" y="1295"/>
        <a:ext cx="2833208" cy="759406"/>
      </dsp:txXfrm>
    </dsp:sp>
    <dsp:sp modelId="{B34B3176-C990-420C-A43E-D17622572152}">
      <dsp:nvSpPr>
        <dsp:cNvPr id="0" name=""/>
        <dsp:cNvSpPr/>
      </dsp:nvSpPr>
      <dsp:spPr>
        <a:xfrm>
          <a:off x="1144260" y="2030982"/>
          <a:ext cx="1518813" cy="69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Administrativo(a)</a:t>
          </a:r>
        </a:p>
      </dsp:txBody>
      <dsp:txXfrm>
        <a:off x="1144260" y="2030982"/>
        <a:ext cx="1518813" cy="690369"/>
      </dsp:txXfrm>
    </dsp:sp>
    <dsp:sp modelId="{EF3EEB34-07FC-45B0-9C28-09E0E4D26DB5}">
      <dsp:nvSpPr>
        <dsp:cNvPr id="0" name=""/>
        <dsp:cNvSpPr/>
      </dsp:nvSpPr>
      <dsp:spPr>
        <a:xfrm>
          <a:off x="239876" y="3673668"/>
          <a:ext cx="1518813" cy="69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 de Almacén</a:t>
          </a:r>
        </a:p>
      </dsp:txBody>
      <dsp:txXfrm>
        <a:off x="239876" y="3673668"/>
        <a:ext cx="1518813" cy="690369"/>
      </dsp:txXfrm>
    </dsp:sp>
    <dsp:sp modelId="{ECB55A86-9AD6-4C72-BA57-81C90CCFD634}">
      <dsp:nvSpPr>
        <dsp:cNvPr id="0" name=""/>
        <dsp:cNvSpPr/>
      </dsp:nvSpPr>
      <dsp:spPr>
        <a:xfrm>
          <a:off x="2048644" y="3673668"/>
          <a:ext cx="1518813" cy="69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Taller Mecánico</a:t>
          </a:r>
          <a:endParaRPr lang="es-ES" sz="1200" kern="1200" dirty="0"/>
        </a:p>
      </dsp:txBody>
      <dsp:txXfrm>
        <a:off x="2048644" y="3673668"/>
        <a:ext cx="1518813" cy="690369"/>
      </dsp:txXfrm>
    </dsp:sp>
    <dsp:sp modelId="{16DD5367-9111-4F70-89B1-4B96D339CE85}">
      <dsp:nvSpPr>
        <dsp:cNvPr id="0" name=""/>
        <dsp:cNvSpPr/>
      </dsp:nvSpPr>
      <dsp:spPr>
        <a:xfrm>
          <a:off x="377950" y="2883744"/>
          <a:ext cx="1380739" cy="521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Administrativo(a)</a:t>
          </a:r>
        </a:p>
      </dsp:txBody>
      <dsp:txXfrm>
        <a:off x="377950" y="2883744"/>
        <a:ext cx="1380739" cy="521443"/>
      </dsp:txXfrm>
    </dsp:sp>
    <dsp:sp modelId="{08A7F3DD-FA62-4D42-8691-A674FE033688}">
      <dsp:nvSpPr>
        <dsp:cNvPr id="0" name=""/>
        <dsp:cNvSpPr/>
      </dsp:nvSpPr>
      <dsp:spPr>
        <a:xfrm>
          <a:off x="6072022" y="2030982"/>
          <a:ext cx="1670694" cy="69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Operativo(a)</a:t>
          </a:r>
        </a:p>
      </dsp:txBody>
      <dsp:txXfrm>
        <a:off x="6072022" y="2030982"/>
        <a:ext cx="1670694" cy="690369"/>
      </dsp:txXfrm>
    </dsp:sp>
    <dsp:sp modelId="{AA93912D-0554-4862-A07D-9543647F091B}">
      <dsp:nvSpPr>
        <dsp:cNvPr id="0" name=""/>
        <dsp:cNvSpPr/>
      </dsp:nvSpPr>
      <dsp:spPr>
        <a:xfrm>
          <a:off x="5155114" y="3633268"/>
          <a:ext cx="1503818" cy="665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</a:t>
          </a: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Imagen y Mtto</a:t>
          </a:r>
          <a:r>
            <a:rPr kumimoji="1" lang="es-MX" altLang="es-MX" sz="1200" kern="120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. Urbano</a:t>
          </a:r>
          <a:endParaRPr kumimoji="1" lang="es-MX" altLang="es-MX" sz="1200" kern="1200" dirty="0" smtClean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5155114" y="3633268"/>
        <a:ext cx="1503818" cy="665302"/>
      </dsp:txXfrm>
    </dsp:sp>
    <dsp:sp modelId="{C6112C31-3CF3-444F-A484-E6E1DE395CCE}">
      <dsp:nvSpPr>
        <dsp:cNvPr id="0" name=""/>
        <dsp:cNvSpPr/>
      </dsp:nvSpPr>
      <dsp:spPr>
        <a:xfrm>
          <a:off x="7100259" y="3624562"/>
          <a:ext cx="1356852" cy="6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Mantenimiento Vial</a:t>
          </a:r>
          <a:endParaRPr lang="es-ES" sz="1200" kern="1200" dirty="0"/>
        </a:p>
      </dsp:txBody>
      <dsp:txXfrm>
        <a:off x="7100259" y="3624562"/>
        <a:ext cx="1356852" cy="632999"/>
      </dsp:txXfrm>
    </dsp:sp>
    <dsp:sp modelId="{49BD7CD4-BFEF-4403-9AAC-64117D33743B}">
      <dsp:nvSpPr>
        <dsp:cNvPr id="0" name=""/>
        <dsp:cNvSpPr/>
      </dsp:nvSpPr>
      <dsp:spPr>
        <a:xfrm>
          <a:off x="5189840" y="4477210"/>
          <a:ext cx="1483452" cy="596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 de de Barrido Manual, Mecánico y Agua Potable</a:t>
          </a:r>
        </a:p>
      </dsp:txBody>
      <dsp:txXfrm>
        <a:off x="5189840" y="4477210"/>
        <a:ext cx="1483452" cy="596431"/>
      </dsp:txXfrm>
    </dsp:sp>
    <dsp:sp modelId="{955001DD-DA47-4418-89F2-EE5201EA69C2}">
      <dsp:nvSpPr>
        <dsp:cNvPr id="0" name=""/>
        <dsp:cNvSpPr/>
      </dsp:nvSpPr>
      <dsp:spPr>
        <a:xfrm>
          <a:off x="5381652" y="2855532"/>
          <a:ext cx="1380739" cy="5735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Secretaria(o)</a:t>
          </a:r>
        </a:p>
      </dsp:txBody>
      <dsp:txXfrm>
        <a:off x="5381652" y="2855532"/>
        <a:ext cx="1380739" cy="573586"/>
      </dsp:txXfrm>
    </dsp:sp>
    <dsp:sp modelId="{F51DFC5E-4775-46CA-BBCB-554993ED1C1F}">
      <dsp:nvSpPr>
        <dsp:cNvPr id="0" name=""/>
        <dsp:cNvSpPr/>
      </dsp:nvSpPr>
      <dsp:spPr>
        <a:xfrm>
          <a:off x="2877709" y="1050657"/>
          <a:ext cx="1380739" cy="69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</dsp:txBody>
      <dsp:txXfrm>
        <a:off x="2877709" y="1050657"/>
        <a:ext cx="1380739" cy="69036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0DF61-BA99-4B35-B789-351B96D2008A}">
      <dsp:nvSpPr>
        <dsp:cNvPr id="0" name=""/>
        <dsp:cNvSpPr/>
      </dsp:nvSpPr>
      <dsp:spPr>
        <a:xfrm>
          <a:off x="3436441" y="683432"/>
          <a:ext cx="142929" cy="3525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5603"/>
              </a:lnTo>
              <a:lnTo>
                <a:pt x="142929" y="35256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5F17F-C5BD-4074-8B13-6EC9E56F4D91}">
      <dsp:nvSpPr>
        <dsp:cNvPr id="0" name=""/>
        <dsp:cNvSpPr/>
      </dsp:nvSpPr>
      <dsp:spPr>
        <a:xfrm>
          <a:off x="3293511" y="683432"/>
          <a:ext cx="142929" cy="3525603"/>
        </a:xfrm>
        <a:custGeom>
          <a:avLst/>
          <a:gdLst/>
          <a:ahLst/>
          <a:cxnLst/>
          <a:rect l="0" t="0" r="0" b="0"/>
          <a:pathLst>
            <a:path>
              <a:moveTo>
                <a:pt x="142929" y="0"/>
              </a:moveTo>
              <a:lnTo>
                <a:pt x="142929" y="3525603"/>
              </a:lnTo>
              <a:lnTo>
                <a:pt x="0" y="35256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6D85A-DD21-4286-A610-57DABF094D84}">
      <dsp:nvSpPr>
        <dsp:cNvPr id="0" name=""/>
        <dsp:cNvSpPr/>
      </dsp:nvSpPr>
      <dsp:spPr>
        <a:xfrm>
          <a:off x="3436441" y="683432"/>
          <a:ext cx="142929" cy="2559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124"/>
              </a:lnTo>
              <a:lnTo>
                <a:pt x="142929" y="255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37B1D-8BA3-4058-991A-DA5A08DD0628}">
      <dsp:nvSpPr>
        <dsp:cNvPr id="0" name=""/>
        <dsp:cNvSpPr/>
      </dsp:nvSpPr>
      <dsp:spPr>
        <a:xfrm>
          <a:off x="3293511" y="683432"/>
          <a:ext cx="142929" cy="2559124"/>
        </a:xfrm>
        <a:custGeom>
          <a:avLst/>
          <a:gdLst/>
          <a:ahLst/>
          <a:cxnLst/>
          <a:rect l="0" t="0" r="0" b="0"/>
          <a:pathLst>
            <a:path>
              <a:moveTo>
                <a:pt x="142929" y="0"/>
              </a:moveTo>
              <a:lnTo>
                <a:pt x="142929" y="2559124"/>
              </a:lnTo>
              <a:lnTo>
                <a:pt x="0" y="255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1392B-21CF-4024-858C-E6593816D906}">
      <dsp:nvSpPr>
        <dsp:cNvPr id="0" name=""/>
        <dsp:cNvSpPr/>
      </dsp:nvSpPr>
      <dsp:spPr>
        <a:xfrm>
          <a:off x="3436441" y="683432"/>
          <a:ext cx="142929" cy="1592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646"/>
              </a:lnTo>
              <a:lnTo>
                <a:pt x="142929" y="15926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AE536-7CCC-4B16-94B7-B14C231A7657}">
      <dsp:nvSpPr>
        <dsp:cNvPr id="0" name=""/>
        <dsp:cNvSpPr/>
      </dsp:nvSpPr>
      <dsp:spPr>
        <a:xfrm>
          <a:off x="3293511" y="683432"/>
          <a:ext cx="142929" cy="1592646"/>
        </a:xfrm>
        <a:custGeom>
          <a:avLst/>
          <a:gdLst/>
          <a:ahLst/>
          <a:cxnLst/>
          <a:rect l="0" t="0" r="0" b="0"/>
          <a:pathLst>
            <a:path>
              <a:moveTo>
                <a:pt x="142929" y="0"/>
              </a:moveTo>
              <a:lnTo>
                <a:pt x="142929" y="1592646"/>
              </a:lnTo>
              <a:lnTo>
                <a:pt x="0" y="15926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9D266-FFAD-4752-BC91-48CB6D5C526E}">
      <dsp:nvSpPr>
        <dsp:cNvPr id="0" name=""/>
        <dsp:cNvSpPr/>
      </dsp:nvSpPr>
      <dsp:spPr>
        <a:xfrm>
          <a:off x="3436441" y="683432"/>
          <a:ext cx="142929" cy="626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168"/>
              </a:lnTo>
              <a:lnTo>
                <a:pt x="142929" y="6261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BBA35-5928-4FE6-A999-5915F340B32F}">
      <dsp:nvSpPr>
        <dsp:cNvPr id="0" name=""/>
        <dsp:cNvSpPr/>
      </dsp:nvSpPr>
      <dsp:spPr>
        <a:xfrm>
          <a:off x="3293511" y="683432"/>
          <a:ext cx="142929" cy="626168"/>
        </a:xfrm>
        <a:custGeom>
          <a:avLst/>
          <a:gdLst/>
          <a:ahLst/>
          <a:cxnLst/>
          <a:rect l="0" t="0" r="0" b="0"/>
          <a:pathLst>
            <a:path>
              <a:moveTo>
                <a:pt x="142929" y="0"/>
              </a:moveTo>
              <a:lnTo>
                <a:pt x="142929" y="626168"/>
              </a:lnTo>
              <a:lnTo>
                <a:pt x="0" y="6261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B0354-693D-48BC-B051-8B4DEC1BB774}">
      <dsp:nvSpPr>
        <dsp:cNvPr id="0" name=""/>
        <dsp:cNvSpPr/>
      </dsp:nvSpPr>
      <dsp:spPr>
        <a:xfrm>
          <a:off x="2283684" y="2814"/>
          <a:ext cx="2305512" cy="680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Administrativo(a)</a:t>
          </a:r>
        </a:p>
      </dsp:txBody>
      <dsp:txXfrm>
        <a:off x="2283684" y="2814"/>
        <a:ext cx="2305512" cy="680618"/>
      </dsp:txXfrm>
    </dsp:sp>
    <dsp:sp modelId="{F51DFC5E-4775-46CA-BBCB-554993ED1C1F}">
      <dsp:nvSpPr>
        <dsp:cNvPr id="0" name=""/>
        <dsp:cNvSpPr/>
      </dsp:nvSpPr>
      <dsp:spPr>
        <a:xfrm>
          <a:off x="1697107" y="1062581"/>
          <a:ext cx="1596403" cy="49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Inspector</a:t>
          </a:r>
        </a:p>
      </dsp:txBody>
      <dsp:txXfrm>
        <a:off x="1697107" y="1062581"/>
        <a:ext cx="1596403" cy="494040"/>
      </dsp:txXfrm>
    </dsp:sp>
    <dsp:sp modelId="{2D30B18B-72F7-43DE-9FD8-370096284587}">
      <dsp:nvSpPr>
        <dsp:cNvPr id="0" name=""/>
        <dsp:cNvSpPr/>
      </dsp:nvSpPr>
      <dsp:spPr>
        <a:xfrm>
          <a:off x="3579370" y="1062581"/>
          <a:ext cx="1596403" cy="49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Administrativos(as)</a:t>
          </a:r>
        </a:p>
      </dsp:txBody>
      <dsp:txXfrm>
        <a:off x="3579370" y="1062581"/>
        <a:ext cx="1596403" cy="494040"/>
      </dsp:txXfrm>
    </dsp:sp>
    <dsp:sp modelId="{4ED41F48-6545-4517-94C0-B900B867F3E7}">
      <dsp:nvSpPr>
        <dsp:cNvPr id="0" name=""/>
        <dsp:cNvSpPr/>
      </dsp:nvSpPr>
      <dsp:spPr>
        <a:xfrm>
          <a:off x="1697107" y="2029059"/>
          <a:ext cx="1596403" cy="49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</a:t>
          </a:r>
        </a:p>
      </dsp:txBody>
      <dsp:txXfrm>
        <a:off x="1697107" y="2029059"/>
        <a:ext cx="1596403" cy="494040"/>
      </dsp:txXfrm>
    </dsp:sp>
    <dsp:sp modelId="{141E9614-82B6-42A1-956F-78567C1A45C0}">
      <dsp:nvSpPr>
        <dsp:cNvPr id="0" name=""/>
        <dsp:cNvSpPr/>
      </dsp:nvSpPr>
      <dsp:spPr>
        <a:xfrm>
          <a:off x="3579370" y="2029059"/>
          <a:ext cx="1596403" cy="49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Secretaria(o)</a:t>
          </a:r>
        </a:p>
      </dsp:txBody>
      <dsp:txXfrm>
        <a:off x="3579370" y="2029059"/>
        <a:ext cx="1596403" cy="494040"/>
      </dsp:txXfrm>
    </dsp:sp>
    <dsp:sp modelId="{EBE3F763-0173-4957-901D-881A450D598D}">
      <dsp:nvSpPr>
        <dsp:cNvPr id="0" name=""/>
        <dsp:cNvSpPr/>
      </dsp:nvSpPr>
      <dsp:spPr>
        <a:xfrm>
          <a:off x="1697107" y="2995537"/>
          <a:ext cx="1596403" cy="49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Secretaria(o)</a:t>
          </a:r>
        </a:p>
      </dsp:txBody>
      <dsp:txXfrm>
        <a:off x="1697107" y="2995537"/>
        <a:ext cx="1596403" cy="494040"/>
      </dsp:txXfrm>
    </dsp:sp>
    <dsp:sp modelId="{5D5EC539-8F04-48A7-A4CB-27CD17432460}">
      <dsp:nvSpPr>
        <dsp:cNvPr id="0" name=""/>
        <dsp:cNvSpPr/>
      </dsp:nvSpPr>
      <dsp:spPr>
        <a:xfrm>
          <a:off x="3579370" y="2995537"/>
          <a:ext cx="1596403" cy="49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Conmutador</a:t>
          </a:r>
        </a:p>
      </dsp:txBody>
      <dsp:txXfrm>
        <a:off x="3579370" y="2995537"/>
        <a:ext cx="1596403" cy="494040"/>
      </dsp:txXfrm>
    </dsp:sp>
    <dsp:sp modelId="{F2611E48-66E9-4787-9547-EB14E2E0D483}">
      <dsp:nvSpPr>
        <dsp:cNvPr id="0" name=""/>
        <dsp:cNvSpPr/>
      </dsp:nvSpPr>
      <dsp:spPr>
        <a:xfrm>
          <a:off x="1697107" y="3962015"/>
          <a:ext cx="1596403" cy="49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Vigilante</a:t>
          </a:r>
        </a:p>
      </dsp:txBody>
      <dsp:txXfrm>
        <a:off x="1697107" y="3962015"/>
        <a:ext cx="1596403" cy="494040"/>
      </dsp:txXfrm>
    </dsp:sp>
    <dsp:sp modelId="{81E50E26-DBC3-4599-A338-075E3E2F0BD9}">
      <dsp:nvSpPr>
        <dsp:cNvPr id="0" name=""/>
        <dsp:cNvSpPr/>
      </dsp:nvSpPr>
      <dsp:spPr>
        <a:xfrm>
          <a:off x="3579370" y="3962015"/>
          <a:ext cx="1596403" cy="49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Intendentes</a:t>
          </a:r>
        </a:p>
      </dsp:txBody>
      <dsp:txXfrm>
        <a:off x="3579370" y="3962015"/>
        <a:ext cx="1596403" cy="49404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B798A-53C1-4653-A1E0-7B9C99841E96}">
      <dsp:nvSpPr>
        <dsp:cNvPr id="0" name=""/>
        <dsp:cNvSpPr/>
      </dsp:nvSpPr>
      <dsp:spPr>
        <a:xfrm>
          <a:off x="3492388" y="2053835"/>
          <a:ext cx="2470890" cy="42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16"/>
              </a:lnTo>
              <a:lnTo>
                <a:pt x="2470890" y="214416"/>
              </a:lnTo>
              <a:lnTo>
                <a:pt x="2470890" y="4288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AF6A4-1AB5-4D90-9C0D-000A280E2220}">
      <dsp:nvSpPr>
        <dsp:cNvPr id="0" name=""/>
        <dsp:cNvSpPr/>
      </dsp:nvSpPr>
      <dsp:spPr>
        <a:xfrm>
          <a:off x="3446668" y="2053835"/>
          <a:ext cx="91440" cy="428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8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FAC1B-3510-4967-8645-239024A66E3F}">
      <dsp:nvSpPr>
        <dsp:cNvPr id="0" name=""/>
        <dsp:cNvSpPr/>
      </dsp:nvSpPr>
      <dsp:spPr>
        <a:xfrm>
          <a:off x="1021497" y="2053835"/>
          <a:ext cx="2470890" cy="428832"/>
        </a:xfrm>
        <a:custGeom>
          <a:avLst/>
          <a:gdLst/>
          <a:ahLst/>
          <a:cxnLst/>
          <a:rect l="0" t="0" r="0" b="0"/>
          <a:pathLst>
            <a:path>
              <a:moveTo>
                <a:pt x="2470890" y="0"/>
              </a:moveTo>
              <a:lnTo>
                <a:pt x="2470890" y="214416"/>
              </a:lnTo>
              <a:lnTo>
                <a:pt x="0" y="214416"/>
              </a:lnTo>
              <a:lnTo>
                <a:pt x="0" y="4288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12438-DA10-4828-9E7B-724A4C3EA113}">
      <dsp:nvSpPr>
        <dsp:cNvPr id="0" name=""/>
        <dsp:cNvSpPr/>
      </dsp:nvSpPr>
      <dsp:spPr>
        <a:xfrm>
          <a:off x="2471359" y="1032806"/>
          <a:ext cx="2042057" cy="1021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Almacén</a:t>
          </a:r>
        </a:p>
      </dsp:txBody>
      <dsp:txXfrm>
        <a:off x="2471359" y="1032806"/>
        <a:ext cx="2042057" cy="1021028"/>
      </dsp:txXfrm>
    </dsp:sp>
    <dsp:sp modelId="{445ABCAD-FBE9-4114-B0CD-3F6E58479AFF}">
      <dsp:nvSpPr>
        <dsp:cNvPr id="0" name=""/>
        <dsp:cNvSpPr/>
      </dsp:nvSpPr>
      <dsp:spPr>
        <a:xfrm>
          <a:off x="468" y="2482668"/>
          <a:ext cx="2042057" cy="1021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Almacén</a:t>
          </a:r>
        </a:p>
      </dsp:txBody>
      <dsp:txXfrm>
        <a:off x="468" y="2482668"/>
        <a:ext cx="2042057" cy="1021028"/>
      </dsp:txXfrm>
    </dsp:sp>
    <dsp:sp modelId="{9DEEC776-F5B8-4C25-892F-538A391C9080}">
      <dsp:nvSpPr>
        <dsp:cNvPr id="0" name=""/>
        <dsp:cNvSpPr/>
      </dsp:nvSpPr>
      <dsp:spPr>
        <a:xfrm>
          <a:off x="2471359" y="2482668"/>
          <a:ext cx="2042057" cy="1021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Almacenistas</a:t>
          </a:r>
        </a:p>
      </dsp:txBody>
      <dsp:txXfrm>
        <a:off x="2471359" y="2482668"/>
        <a:ext cx="2042057" cy="1021028"/>
      </dsp:txXfrm>
    </dsp:sp>
    <dsp:sp modelId="{1592B904-0E6F-4019-A50F-C636409D8FF6}">
      <dsp:nvSpPr>
        <dsp:cNvPr id="0" name=""/>
        <dsp:cNvSpPr/>
      </dsp:nvSpPr>
      <dsp:spPr>
        <a:xfrm>
          <a:off x="4942249" y="2482668"/>
          <a:ext cx="2042057" cy="1021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latin typeface="+mn-lt"/>
            </a:rPr>
            <a:t>Oficiales Eléctricos</a:t>
          </a:r>
          <a:endParaRPr kumimoji="1" lang="es-MX" altLang="es-MX" sz="1200" kern="1200" dirty="0" smtClean="0">
            <a:latin typeface="+mn-lt"/>
          </a:endParaRPr>
        </a:p>
      </dsp:txBody>
      <dsp:txXfrm>
        <a:off x="4942249" y="2482668"/>
        <a:ext cx="2042057" cy="102102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6BC09-02C9-41BC-A818-D05D2106E54B}">
      <dsp:nvSpPr>
        <dsp:cNvPr id="0" name=""/>
        <dsp:cNvSpPr/>
      </dsp:nvSpPr>
      <dsp:spPr>
        <a:xfrm>
          <a:off x="3100758" y="646559"/>
          <a:ext cx="211609" cy="525889"/>
        </a:xfrm>
        <a:custGeom>
          <a:avLst/>
          <a:gdLst/>
          <a:ahLst/>
          <a:cxnLst/>
          <a:rect l="0" t="0" r="0" b="0"/>
          <a:pathLst>
            <a:path>
              <a:moveTo>
                <a:pt x="211609" y="0"/>
              </a:moveTo>
              <a:lnTo>
                <a:pt x="211609" y="525889"/>
              </a:lnTo>
              <a:lnTo>
                <a:pt x="0" y="5258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A0A1D-6742-4DE0-8492-78634BD1A948}">
      <dsp:nvSpPr>
        <dsp:cNvPr id="0" name=""/>
        <dsp:cNvSpPr/>
      </dsp:nvSpPr>
      <dsp:spPr>
        <a:xfrm>
          <a:off x="3312367" y="1971057"/>
          <a:ext cx="1704410" cy="198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34"/>
              </a:lnTo>
              <a:lnTo>
                <a:pt x="1704410" y="99134"/>
              </a:lnTo>
              <a:lnTo>
                <a:pt x="1704410" y="19826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ED0F2-17E1-46C1-94A3-A9F0F82235AC}">
      <dsp:nvSpPr>
        <dsp:cNvPr id="0" name=""/>
        <dsp:cNvSpPr/>
      </dsp:nvSpPr>
      <dsp:spPr>
        <a:xfrm>
          <a:off x="1607957" y="1971057"/>
          <a:ext cx="1704410" cy="198269"/>
        </a:xfrm>
        <a:custGeom>
          <a:avLst/>
          <a:gdLst/>
          <a:ahLst/>
          <a:cxnLst/>
          <a:rect l="0" t="0" r="0" b="0"/>
          <a:pathLst>
            <a:path>
              <a:moveTo>
                <a:pt x="1704410" y="0"/>
              </a:moveTo>
              <a:lnTo>
                <a:pt x="1704410" y="99134"/>
              </a:lnTo>
              <a:lnTo>
                <a:pt x="0" y="99134"/>
              </a:lnTo>
              <a:lnTo>
                <a:pt x="0" y="19826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D4228-8FD6-4087-9A56-3F25D03CBABA}">
      <dsp:nvSpPr>
        <dsp:cNvPr id="0" name=""/>
        <dsp:cNvSpPr/>
      </dsp:nvSpPr>
      <dsp:spPr>
        <a:xfrm>
          <a:off x="3266647" y="646559"/>
          <a:ext cx="91440" cy="868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8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F890C-51D3-4493-B7AF-EDD026E1EF7D}">
      <dsp:nvSpPr>
        <dsp:cNvPr id="0" name=""/>
        <dsp:cNvSpPr/>
      </dsp:nvSpPr>
      <dsp:spPr>
        <a:xfrm>
          <a:off x="1944212" y="7774"/>
          <a:ext cx="2736310" cy="638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Imagen y Mantenimiento Urbano</a:t>
          </a:r>
        </a:p>
      </dsp:txBody>
      <dsp:txXfrm>
        <a:off x="1944212" y="7774"/>
        <a:ext cx="2736310" cy="638784"/>
      </dsp:txXfrm>
    </dsp:sp>
    <dsp:sp modelId="{2D0443A8-00DC-4CA9-B358-E0F1B2AC2640}">
      <dsp:nvSpPr>
        <dsp:cNvPr id="0" name=""/>
        <dsp:cNvSpPr/>
      </dsp:nvSpPr>
      <dsp:spPr>
        <a:xfrm>
          <a:off x="2401463" y="1515166"/>
          <a:ext cx="1821808" cy="4558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</a:t>
          </a:r>
        </a:p>
      </dsp:txBody>
      <dsp:txXfrm>
        <a:off x="2401463" y="1515166"/>
        <a:ext cx="1821808" cy="455891"/>
      </dsp:txXfrm>
    </dsp:sp>
    <dsp:sp modelId="{063FAFFA-B005-4D1E-A177-9030FD1E515F}">
      <dsp:nvSpPr>
        <dsp:cNvPr id="0" name=""/>
        <dsp:cNvSpPr/>
      </dsp:nvSpPr>
      <dsp:spPr>
        <a:xfrm>
          <a:off x="2682" y="2169326"/>
          <a:ext cx="3210551" cy="24314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 de  Jardinería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 Generales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Choferes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  <a:endParaRPr lang="es-ES" sz="1200" kern="1200" dirty="0"/>
        </a:p>
      </dsp:txBody>
      <dsp:txXfrm>
        <a:off x="2682" y="2169326"/>
        <a:ext cx="3210551" cy="2431410"/>
      </dsp:txXfrm>
    </dsp:sp>
    <dsp:sp modelId="{8995E146-B8A6-498F-9381-3E0D736B5A35}">
      <dsp:nvSpPr>
        <dsp:cNvPr id="0" name=""/>
        <dsp:cNvSpPr/>
      </dsp:nvSpPr>
      <dsp:spPr>
        <a:xfrm>
          <a:off x="3411502" y="2169326"/>
          <a:ext cx="3210551" cy="24314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Oficial  Eléctrico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Liviana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Operador(a) Máquina Pesada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Pintores(as)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Velador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/>
        </a:p>
      </dsp:txBody>
      <dsp:txXfrm>
        <a:off x="3411502" y="2169326"/>
        <a:ext cx="3210551" cy="2431410"/>
      </dsp:txXfrm>
    </dsp:sp>
    <dsp:sp modelId="{428F4CD9-4D37-4757-8BD0-ABF4F872D816}">
      <dsp:nvSpPr>
        <dsp:cNvPr id="0" name=""/>
        <dsp:cNvSpPr/>
      </dsp:nvSpPr>
      <dsp:spPr>
        <a:xfrm>
          <a:off x="1407758" y="937904"/>
          <a:ext cx="1693000" cy="469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Analista</a:t>
          </a:r>
        </a:p>
      </dsp:txBody>
      <dsp:txXfrm>
        <a:off x="1407758" y="937904"/>
        <a:ext cx="1693000" cy="46909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9B596-75AF-4477-ACAF-AECBD3B10BD8}">
      <dsp:nvSpPr>
        <dsp:cNvPr id="0" name=""/>
        <dsp:cNvSpPr/>
      </dsp:nvSpPr>
      <dsp:spPr>
        <a:xfrm>
          <a:off x="3446667" y="1604620"/>
          <a:ext cx="91440" cy="443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6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89539-5A50-478C-958E-6B442EDDFC97}">
      <dsp:nvSpPr>
        <dsp:cNvPr id="0" name=""/>
        <dsp:cNvSpPr/>
      </dsp:nvSpPr>
      <dsp:spPr>
        <a:xfrm>
          <a:off x="3446667" y="589928"/>
          <a:ext cx="91440" cy="443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E14F8-E08D-4E38-9A8C-A7C1CADCB056}">
      <dsp:nvSpPr>
        <dsp:cNvPr id="0" name=""/>
        <dsp:cNvSpPr/>
      </dsp:nvSpPr>
      <dsp:spPr>
        <a:xfrm>
          <a:off x="2436187" y="1477"/>
          <a:ext cx="2112400" cy="5884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Taller Mecánico</a:t>
          </a:r>
          <a:endParaRPr lang="es-ES" sz="1200" kern="1200" dirty="0"/>
        </a:p>
      </dsp:txBody>
      <dsp:txXfrm>
        <a:off x="2436187" y="1477"/>
        <a:ext cx="2112400" cy="588451"/>
      </dsp:txXfrm>
    </dsp:sp>
    <dsp:sp modelId="{02F33C27-CD9A-43BF-BFC6-02AB9E2F8E57}">
      <dsp:nvSpPr>
        <dsp:cNvPr id="0" name=""/>
        <dsp:cNvSpPr/>
      </dsp:nvSpPr>
      <dsp:spPr>
        <a:xfrm>
          <a:off x="2436187" y="1033532"/>
          <a:ext cx="2112400" cy="571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Taller</a:t>
          </a:r>
        </a:p>
      </dsp:txBody>
      <dsp:txXfrm>
        <a:off x="2436187" y="1033532"/>
        <a:ext cx="2112400" cy="571087"/>
      </dsp:txXfrm>
    </dsp:sp>
    <dsp:sp modelId="{7891D3E3-20EF-4671-863A-F0F8FA87D5CB}">
      <dsp:nvSpPr>
        <dsp:cNvPr id="0" name=""/>
        <dsp:cNvSpPr/>
      </dsp:nvSpPr>
      <dsp:spPr>
        <a:xfrm>
          <a:off x="1712025" y="2048224"/>
          <a:ext cx="3560725" cy="2486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Enderezador(a)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Mecánicos(as)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Oficial Eléctrico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Aspiradora Mecánica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Soldadores(as)</a:t>
          </a:r>
          <a:endParaRPr lang="es-ES" sz="1200" kern="1200" dirty="0"/>
        </a:p>
      </dsp:txBody>
      <dsp:txXfrm>
        <a:off x="1712025" y="2048224"/>
        <a:ext cx="3560725" cy="248680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EED12-4E9E-49CC-91FC-B57D8BC55F1E}">
      <dsp:nvSpPr>
        <dsp:cNvPr id="0" name=""/>
        <dsp:cNvSpPr/>
      </dsp:nvSpPr>
      <dsp:spPr>
        <a:xfrm>
          <a:off x="3522902" y="614925"/>
          <a:ext cx="154606" cy="677322"/>
        </a:xfrm>
        <a:custGeom>
          <a:avLst/>
          <a:gdLst/>
          <a:ahLst/>
          <a:cxnLst/>
          <a:rect l="0" t="0" r="0" b="0"/>
          <a:pathLst>
            <a:path>
              <a:moveTo>
                <a:pt x="154606" y="0"/>
              </a:moveTo>
              <a:lnTo>
                <a:pt x="154606" y="677322"/>
              </a:lnTo>
              <a:lnTo>
                <a:pt x="0" y="677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9A822-1A32-46C2-B4F4-3FF1DB0E3586}">
      <dsp:nvSpPr>
        <dsp:cNvPr id="0" name=""/>
        <dsp:cNvSpPr/>
      </dsp:nvSpPr>
      <dsp:spPr>
        <a:xfrm>
          <a:off x="3677509" y="2742601"/>
          <a:ext cx="1556030" cy="309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06"/>
              </a:lnTo>
              <a:lnTo>
                <a:pt x="1556030" y="154606"/>
              </a:lnTo>
              <a:lnTo>
                <a:pt x="1556030" y="309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FB57A-D260-4740-91AF-B5C8FADB045F}">
      <dsp:nvSpPr>
        <dsp:cNvPr id="0" name=""/>
        <dsp:cNvSpPr/>
      </dsp:nvSpPr>
      <dsp:spPr>
        <a:xfrm>
          <a:off x="2170378" y="2742601"/>
          <a:ext cx="1507130" cy="309212"/>
        </a:xfrm>
        <a:custGeom>
          <a:avLst/>
          <a:gdLst/>
          <a:ahLst/>
          <a:cxnLst/>
          <a:rect l="0" t="0" r="0" b="0"/>
          <a:pathLst>
            <a:path>
              <a:moveTo>
                <a:pt x="1507130" y="0"/>
              </a:moveTo>
              <a:lnTo>
                <a:pt x="1507130" y="154606"/>
              </a:lnTo>
              <a:lnTo>
                <a:pt x="0" y="154606"/>
              </a:lnTo>
              <a:lnTo>
                <a:pt x="0" y="309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AA67A-7CC2-43DE-8335-6630ABE60915}">
      <dsp:nvSpPr>
        <dsp:cNvPr id="0" name=""/>
        <dsp:cNvSpPr/>
      </dsp:nvSpPr>
      <dsp:spPr>
        <a:xfrm>
          <a:off x="3631789" y="614925"/>
          <a:ext cx="91440" cy="1354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AA6A5-9858-42EB-9F0E-80257B317039}">
      <dsp:nvSpPr>
        <dsp:cNvPr id="0" name=""/>
        <dsp:cNvSpPr/>
      </dsp:nvSpPr>
      <dsp:spPr>
        <a:xfrm>
          <a:off x="2447668" y="1087"/>
          <a:ext cx="2459681" cy="6138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Mantenimiento Vial</a:t>
          </a:r>
          <a:endParaRPr lang="es-ES" sz="1200" kern="1200" dirty="0"/>
        </a:p>
      </dsp:txBody>
      <dsp:txXfrm>
        <a:off x="2447668" y="1087"/>
        <a:ext cx="2459681" cy="613838"/>
      </dsp:txXfrm>
    </dsp:sp>
    <dsp:sp modelId="{C70EDEF7-1A91-492C-999B-FAB97CFB6CD6}">
      <dsp:nvSpPr>
        <dsp:cNvPr id="0" name=""/>
        <dsp:cNvSpPr/>
      </dsp:nvSpPr>
      <dsp:spPr>
        <a:xfrm>
          <a:off x="2867666" y="1969570"/>
          <a:ext cx="1619684" cy="773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 </a:t>
          </a:r>
        </a:p>
      </dsp:txBody>
      <dsp:txXfrm>
        <a:off x="2867666" y="1969570"/>
        <a:ext cx="1619684" cy="773031"/>
      </dsp:txXfrm>
    </dsp:sp>
    <dsp:sp modelId="{74ED4AB6-7E1A-420D-AA7A-8643DDDDAA49}">
      <dsp:nvSpPr>
        <dsp:cNvPr id="0" name=""/>
        <dsp:cNvSpPr/>
      </dsp:nvSpPr>
      <dsp:spPr>
        <a:xfrm>
          <a:off x="768953" y="3051814"/>
          <a:ext cx="2802848" cy="2189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Albañiles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Carpintero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 Choferes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Encargados(as) Sección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Mayordomos(as)</a:t>
          </a:r>
        </a:p>
      </dsp:txBody>
      <dsp:txXfrm>
        <a:off x="768953" y="3051814"/>
        <a:ext cx="2802848" cy="2189798"/>
      </dsp:txXfrm>
    </dsp:sp>
    <dsp:sp modelId="{0D21AB22-F039-4EA5-A53C-FB4C033D9C64}">
      <dsp:nvSpPr>
        <dsp:cNvPr id="0" name=""/>
        <dsp:cNvSpPr/>
      </dsp:nvSpPr>
      <dsp:spPr>
        <a:xfrm>
          <a:off x="3881014" y="3051814"/>
          <a:ext cx="2705049" cy="22214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Oficiales Eléctricos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Operadores(as)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Pintores(as)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Plomeros(as)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Soldadores(as)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Vigilante</a:t>
          </a:r>
          <a:endParaRPr lang="es-ES" sz="1200" kern="1200" dirty="0"/>
        </a:p>
      </dsp:txBody>
      <dsp:txXfrm>
        <a:off x="3881014" y="3051814"/>
        <a:ext cx="2705049" cy="2221492"/>
      </dsp:txXfrm>
    </dsp:sp>
    <dsp:sp modelId="{BC87D255-7E80-4E11-B27A-F9C9DE88A825}">
      <dsp:nvSpPr>
        <dsp:cNvPr id="0" name=""/>
        <dsp:cNvSpPr/>
      </dsp:nvSpPr>
      <dsp:spPr>
        <a:xfrm>
          <a:off x="2050462" y="924138"/>
          <a:ext cx="1472440" cy="736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050462" y="924138"/>
        <a:ext cx="1472440" cy="73622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2F90D-B470-4BFF-A958-0D1765EBEF21}">
      <dsp:nvSpPr>
        <dsp:cNvPr id="0" name=""/>
        <dsp:cNvSpPr/>
      </dsp:nvSpPr>
      <dsp:spPr>
        <a:xfrm>
          <a:off x="3376657" y="3396870"/>
          <a:ext cx="1749776" cy="251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28"/>
              </a:lnTo>
              <a:lnTo>
                <a:pt x="1749776" y="125728"/>
              </a:lnTo>
              <a:lnTo>
                <a:pt x="1749776" y="251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3DB34-271F-412A-8EE2-91F5AFA1F92C}">
      <dsp:nvSpPr>
        <dsp:cNvPr id="0" name=""/>
        <dsp:cNvSpPr/>
      </dsp:nvSpPr>
      <dsp:spPr>
        <a:xfrm>
          <a:off x="1626880" y="3396870"/>
          <a:ext cx="1749776" cy="251456"/>
        </a:xfrm>
        <a:custGeom>
          <a:avLst/>
          <a:gdLst/>
          <a:ahLst/>
          <a:cxnLst/>
          <a:rect l="0" t="0" r="0" b="0"/>
          <a:pathLst>
            <a:path>
              <a:moveTo>
                <a:pt x="1749776" y="0"/>
              </a:moveTo>
              <a:lnTo>
                <a:pt x="1749776" y="125728"/>
              </a:lnTo>
              <a:lnTo>
                <a:pt x="0" y="125728"/>
              </a:lnTo>
              <a:lnTo>
                <a:pt x="0" y="251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7A867-B0BF-410B-A52A-DC40398DC2C4}">
      <dsp:nvSpPr>
        <dsp:cNvPr id="0" name=""/>
        <dsp:cNvSpPr/>
      </dsp:nvSpPr>
      <dsp:spPr>
        <a:xfrm>
          <a:off x="3330936" y="2602891"/>
          <a:ext cx="91440" cy="251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AFB0F-0163-47CC-B3E3-1B11EDCFC7BA}">
      <dsp:nvSpPr>
        <dsp:cNvPr id="0" name=""/>
        <dsp:cNvSpPr/>
      </dsp:nvSpPr>
      <dsp:spPr>
        <a:xfrm>
          <a:off x="3330936" y="1808911"/>
          <a:ext cx="91440" cy="251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71BCD-03BE-45C0-938F-A060E9055035}">
      <dsp:nvSpPr>
        <dsp:cNvPr id="0" name=""/>
        <dsp:cNvSpPr/>
      </dsp:nvSpPr>
      <dsp:spPr>
        <a:xfrm>
          <a:off x="3330936" y="898879"/>
          <a:ext cx="91440" cy="251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CE5F5-D613-4275-AC4D-3060CDF03746}">
      <dsp:nvSpPr>
        <dsp:cNvPr id="0" name=""/>
        <dsp:cNvSpPr/>
      </dsp:nvSpPr>
      <dsp:spPr>
        <a:xfrm>
          <a:off x="2579780" y="240303"/>
          <a:ext cx="1593753" cy="658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Barrido Manual</a:t>
          </a:r>
          <a:endParaRPr lang="es-ES" sz="1200" kern="1200" dirty="0"/>
        </a:p>
      </dsp:txBody>
      <dsp:txXfrm>
        <a:off x="2579780" y="240303"/>
        <a:ext cx="1593753" cy="658575"/>
      </dsp:txXfrm>
    </dsp:sp>
    <dsp:sp modelId="{2A658E6E-0DDC-463B-B2DA-D89FD15CB0EF}">
      <dsp:nvSpPr>
        <dsp:cNvPr id="0" name=""/>
        <dsp:cNvSpPr/>
      </dsp:nvSpPr>
      <dsp:spPr>
        <a:xfrm>
          <a:off x="2316014" y="1150336"/>
          <a:ext cx="2121284" cy="658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Barrido Manual, Mecánico y Agua Potable</a:t>
          </a:r>
          <a:endParaRPr lang="es-ES" sz="1200" kern="1200" dirty="0"/>
        </a:p>
      </dsp:txBody>
      <dsp:txXfrm>
        <a:off x="2316014" y="1150336"/>
        <a:ext cx="2121284" cy="658575"/>
      </dsp:txXfrm>
    </dsp:sp>
    <dsp:sp modelId="{F8FABEA0-70EC-4BBD-9C3E-58935F432531}">
      <dsp:nvSpPr>
        <dsp:cNvPr id="0" name=""/>
        <dsp:cNvSpPr/>
      </dsp:nvSpPr>
      <dsp:spPr>
        <a:xfrm>
          <a:off x="2720200" y="2060368"/>
          <a:ext cx="1312912" cy="542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Supervisor(a) </a:t>
          </a:r>
        </a:p>
      </dsp:txBody>
      <dsp:txXfrm>
        <a:off x="2720200" y="2060368"/>
        <a:ext cx="1312912" cy="542522"/>
      </dsp:txXfrm>
    </dsp:sp>
    <dsp:sp modelId="{7D741492-629E-44A8-B387-F1CC9D6B66EB}">
      <dsp:nvSpPr>
        <dsp:cNvPr id="0" name=""/>
        <dsp:cNvSpPr/>
      </dsp:nvSpPr>
      <dsp:spPr>
        <a:xfrm>
          <a:off x="2720200" y="2854347"/>
          <a:ext cx="1312912" cy="542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</a:t>
          </a:r>
        </a:p>
      </dsp:txBody>
      <dsp:txXfrm>
        <a:off x="2720200" y="2854347"/>
        <a:ext cx="1312912" cy="542522"/>
      </dsp:txXfrm>
    </dsp:sp>
    <dsp:sp modelId="{60009B15-1B94-418A-BD7E-1AF3FEB82F12}">
      <dsp:nvSpPr>
        <dsp:cNvPr id="0" name=""/>
        <dsp:cNvSpPr/>
      </dsp:nvSpPr>
      <dsp:spPr>
        <a:xfrm>
          <a:off x="2832" y="3648326"/>
          <a:ext cx="3248096" cy="18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Calibri" panose="020F0502020204030204" pitchFamily="34" charset="0"/>
            </a:rPr>
            <a:t>Ayudantes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Calibri" panose="020F0502020204030204" pitchFamily="34" charset="0"/>
            </a:rPr>
            <a:t>Barrenderos(as)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Calibri" panose="020F0502020204030204" pitchFamily="34" charset="0"/>
            </a:rPr>
            <a:t>Choferes</a:t>
          </a:r>
          <a:endParaRPr lang="es-ES" sz="1200" kern="1200" dirty="0"/>
        </a:p>
      </dsp:txBody>
      <dsp:txXfrm>
        <a:off x="2832" y="3648326"/>
        <a:ext cx="3248096" cy="1800001"/>
      </dsp:txXfrm>
    </dsp:sp>
    <dsp:sp modelId="{4A6CFCED-12C5-4F46-9B12-F4A8B341BB78}">
      <dsp:nvSpPr>
        <dsp:cNvPr id="0" name=""/>
        <dsp:cNvSpPr/>
      </dsp:nvSpPr>
      <dsp:spPr>
        <a:xfrm>
          <a:off x="3502385" y="3648326"/>
          <a:ext cx="3248096" cy="18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Oficial  Eléctrico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Maquina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Retroexcavadora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Pintor(a)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/>
        </a:p>
      </dsp:txBody>
      <dsp:txXfrm>
        <a:off x="3502385" y="3648326"/>
        <a:ext cx="3248096" cy="180000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3DB34-271F-412A-8EE2-91F5AFA1F92C}">
      <dsp:nvSpPr>
        <dsp:cNvPr id="0" name=""/>
        <dsp:cNvSpPr/>
      </dsp:nvSpPr>
      <dsp:spPr>
        <a:xfrm>
          <a:off x="2640948" y="3008776"/>
          <a:ext cx="91440" cy="407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0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85D99-4C6C-46A5-9B8D-8427E88BB972}">
      <dsp:nvSpPr>
        <dsp:cNvPr id="0" name=""/>
        <dsp:cNvSpPr/>
      </dsp:nvSpPr>
      <dsp:spPr>
        <a:xfrm>
          <a:off x="2640948" y="1632613"/>
          <a:ext cx="91440" cy="407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0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B5401-3871-4427-A62B-C8448DEA124A}">
      <dsp:nvSpPr>
        <dsp:cNvPr id="0" name=""/>
        <dsp:cNvSpPr/>
      </dsp:nvSpPr>
      <dsp:spPr>
        <a:xfrm>
          <a:off x="2640948" y="497453"/>
          <a:ext cx="91440" cy="407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865CC-A444-4539-B7EC-54A7778D06E5}">
      <dsp:nvSpPr>
        <dsp:cNvPr id="0" name=""/>
        <dsp:cNvSpPr/>
      </dsp:nvSpPr>
      <dsp:spPr>
        <a:xfrm>
          <a:off x="1885731" y="135"/>
          <a:ext cx="1601873" cy="497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Agua Potable</a:t>
          </a:r>
          <a:endParaRPr lang="es-ES" sz="1200" kern="1200" dirty="0"/>
        </a:p>
      </dsp:txBody>
      <dsp:txXfrm>
        <a:off x="1885731" y="135"/>
        <a:ext cx="1601873" cy="497318"/>
      </dsp:txXfrm>
    </dsp:sp>
    <dsp:sp modelId="{21D92DC4-E02A-46D6-80E3-70C2F5A83ABA}">
      <dsp:nvSpPr>
        <dsp:cNvPr id="0" name=""/>
        <dsp:cNvSpPr/>
      </dsp:nvSpPr>
      <dsp:spPr>
        <a:xfrm>
          <a:off x="1717539" y="904487"/>
          <a:ext cx="1938257" cy="728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Barrido Manual, Mecánico y Agua Potable</a:t>
          </a:r>
          <a:endParaRPr lang="es-ES" sz="1200" kern="1200" dirty="0"/>
        </a:p>
      </dsp:txBody>
      <dsp:txXfrm>
        <a:off x="1717539" y="904487"/>
        <a:ext cx="1938257" cy="728125"/>
      </dsp:txXfrm>
    </dsp:sp>
    <dsp:sp modelId="{7D741492-629E-44A8-B387-F1CC9D6B66EB}">
      <dsp:nvSpPr>
        <dsp:cNvPr id="0" name=""/>
        <dsp:cNvSpPr/>
      </dsp:nvSpPr>
      <dsp:spPr>
        <a:xfrm>
          <a:off x="1717539" y="2039647"/>
          <a:ext cx="1938257" cy="96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Encargado(a)</a:t>
          </a:r>
        </a:p>
      </dsp:txBody>
      <dsp:txXfrm>
        <a:off x="1717539" y="2039647"/>
        <a:ext cx="1938257" cy="969128"/>
      </dsp:txXfrm>
    </dsp:sp>
    <dsp:sp modelId="{60009B15-1B94-418A-BD7E-1AF3FEB82F12}">
      <dsp:nvSpPr>
        <dsp:cNvPr id="0" name=""/>
        <dsp:cNvSpPr/>
      </dsp:nvSpPr>
      <dsp:spPr>
        <a:xfrm>
          <a:off x="1233401" y="3415810"/>
          <a:ext cx="2906533" cy="1840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ES" sz="1200" kern="1200" dirty="0" smtClean="0">
              <a:latin typeface="+mn-lt"/>
            </a:rPr>
            <a:t>Almacenista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ES" sz="1200" kern="1200" dirty="0" smtClean="0">
              <a:latin typeface="+mn-lt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ES" sz="1200" kern="1200" dirty="0" smtClean="0">
              <a:latin typeface="+mn-lt"/>
            </a:rPr>
            <a:t>Choferes</a:t>
          </a:r>
          <a:endParaRPr lang="es-ES" sz="1200" kern="1200" dirty="0"/>
        </a:p>
      </dsp:txBody>
      <dsp:txXfrm>
        <a:off x="1233401" y="3415810"/>
        <a:ext cx="2906533" cy="1840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608E-4D03-43A8-ACC9-7FD13555CAC6}">
      <dsp:nvSpPr>
        <dsp:cNvPr id="0" name=""/>
        <dsp:cNvSpPr/>
      </dsp:nvSpPr>
      <dsp:spPr>
        <a:xfrm>
          <a:off x="7254203" y="2339638"/>
          <a:ext cx="162625" cy="257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468"/>
              </a:lnTo>
              <a:lnTo>
                <a:pt x="162625" y="25784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135D9-1FB0-403E-8AC0-7F8931C7756F}">
      <dsp:nvSpPr>
        <dsp:cNvPr id="0" name=""/>
        <dsp:cNvSpPr/>
      </dsp:nvSpPr>
      <dsp:spPr>
        <a:xfrm>
          <a:off x="7254203" y="2339638"/>
          <a:ext cx="162625" cy="1806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788"/>
              </a:lnTo>
              <a:lnTo>
                <a:pt x="162625" y="18067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9187E-2EEF-4195-8ECE-C29C1846A0FE}">
      <dsp:nvSpPr>
        <dsp:cNvPr id="0" name=""/>
        <dsp:cNvSpPr/>
      </dsp:nvSpPr>
      <dsp:spPr>
        <a:xfrm>
          <a:off x="7254203" y="2339638"/>
          <a:ext cx="162625" cy="1110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665"/>
              </a:lnTo>
              <a:lnTo>
                <a:pt x="162625" y="11106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4B26B-04D2-44E7-88EF-725657E9C228}">
      <dsp:nvSpPr>
        <dsp:cNvPr id="0" name=""/>
        <dsp:cNvSpPr/>
      </dsp:nvSpPr>
      <dsp:spPr>
        <a:xfrm>
          <a:off x="7254203" y="2339638"/>
          <a:ext cx="162625" cy="460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333"/>
              </a:lnTo>
              <a:lnTo>
                <a:pt x="162625" y="460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83500-3E1D-422A-AE3D-1F439B8F142B}">
      <dsp:nvSpPr>
        <dsp:cNvPr id="0" name=""/>
        <dsp:cNvSpPr/>
      </dsp:nvSpPr>
      <dsp:spPr>
        <a:xfrm>
          <a:off x="7830366" y="1553582"/>
          <a:ext cx="91440" cy="216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2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8E085-D497-4E9A-9D00-80E971DD824B}">
      <dsp:nvSpPr>
        <dsp:cNvPr id="0" name=""/>
        <dsp:cNvSpPr/>
      </dsp:nvSpPr>
      <dsp:spPr>
        <a:xfrm>
          <a:off x="4278842" y="864730"/>
          <a:ext cx="3597243" cy="21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40"/>
              </a:lnTo>
              <a:lnTo>
                <a:pt x="3597243" y="108840"/>
              </a:lnTo>
              <a:lnTo>
                <a:pt x="3597243" y="217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8BDAE-3CD9-4933-B464-27F0B1C54458}">
      <dsp:nvSpPr>
        <dsp:cNvPr id="0" name=""/>
        <dsp:cNvSpPr/>
      </dsp:nvSpPr>
      <dsp:spPr>
        <a:xfrm>
          <a:off x="5473105" y="2328438"/>
          <a:ext cx="143521" cy="2286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568"/>
              </a:lnTo>
              <a:lnTo>
                <a:pt x="143521" y="22865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B9C76-902C-4EAA-9943-30EE089F532F}">
      <dsp:nvSpPr>
        <dsp:cNvPr id="0" name=""/>
        <dsp:cNvSpPr/>
      </dsp:nvSpPr>
      <dsp:spPr>
        <a:xfrm>
          <a:off x="5473105" y="2328438"/>
          <a:ext cx="143521" cy="1638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500"/>
              </a:lnTo>
              <a:lnTo>
                <a:pt x="143521" y="16385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E9BE8-B27D-47A5-B7F9-264E4A3A9942}">
      <dsp:nvSpPr>
        <dsp:cNvPr id="0" name=""/>
        <dsp:cNvSpPr/>
      </dsp:nvSpPr>
      <dsp:spPr>
        <a:xfrm>
          <a:off x="5473105" y="2328438"/>
          <a:ext cx="143521" cy="990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427"/>
              </a:lnTo>
              <a:lnTo>
                <a:pt x="143521" y="9904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BA19A-ABB6-42A7-B7F7-203BE597F74C}">
      <dsp:nvSpPr>
        <dsp:cNvPr id="0" name=""/>
        <dsp:cNvSpPr/>
      </dsp:nvSpPr>
      <dsp:spPr>
        <a:xfrm>
          <a:off x="5473105" y="2328438"/>
          <a:ext cx="143521" cy="3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19"/>
              </a:lnTo>
              <a:lnTo>
                <a:pt x="143521" y="3421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1BA6A-DC1E-41A2-9ABD-46F424296090}">
      <dsp:nvSpPr>
        <dsp:cNvPr id="0" name=""/>
        <dsp:cNvSpPr/>
      </dsp:nvSpPr>
      <dsp:spPr>
        <a:xfrm>
          <a:off x="6049269" y="1652238"/>
          <a:ext cx="91440" cy="106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3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98F1E-FEC7-44D3-9D59-5E838599DBBF}">
      <dsp:nvSpPr>
        <dsp:cNvPr id="0" name=""/>
        <dsp:cNvSpPr/>
      </dsp:nvSpPr>
      <dsp:spPr>
        <a:xfrm>
          <a:off x="4278842" y="864730"/>
          <a:ext cx="1816146" cy="21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40"/>
              </a:lnTo>
              <a:lnTo>
                <a:pt x="1816146" y="108840"/>
              </a:lnTo>
              <a:lnTo>
                <a:pt x="1816146" y="217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F5E80-0160-4E4F-8A3E-0925590530E4}">
      <dsp:nvSpPr>
        <dsp:cNvPr id="0" name=""/>
        <dsp:cNvSpPr/>
      </dsp:nvSpPr>
      <dsp:spPr>
        <a:xfrm>
          <a:off x="3700715" y="2243719"/>
          <a:ext cx="124023" cy="392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01"/>
              </a:lnTo>
              <a:lnTo>
                <a:pt x="124023" y="392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5FFA7-3916-477E-A67B-8E4FF112CE42}">
      <dsp:nvSpPr>
        <dsp:cNvPr id="0" name=""/>
        <dsp:cNvSpPr/>
      </dsp:nvSpPr>
      <dsp:spPr>
        <a:xfrm>
          <a:off x="3700715" y="2243719"/>
          <a:ext cx="138338" cy="1084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26"/>
              </a:lnTo>
              <a:lnTo>
                <a:pt x="138338" y="10846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CA7D3-472A-4D1E-925C-AB68D89ECF3C}">
      <dsp:nvSpPr>
        <dsp:cNvPr id="0" name=""/>
        <dsp:cNvSpPr/>
      </dsp:nvSpPr>
      <dsp:spPr>
        <a:xfrm>
          <a:off x="3436404" y="1456211"/>
          <a:ext cx="886195" cy="217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40"/>
              </a:lnTo>
              <a:lnTo>
                <a:pt x="886195" y="108840"/>
              </a:lnTo>
              <a:lnTo>
                <a:pt x="886195" y="217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076A4-2E58-4000-BE43-38686EBB82B6}">
      <dsp:nvSpPr>
        <dsp:cNvPr id="0" name=""/>
        <dsp:cNvSpPr/>
      </dsp:nvSpPr>
      <dsp:spPr>
        <a:xfrm>
          <a:off x="1882605" y="2243719"/>
          <a:ext cx="91440" cy="1737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7581"/>
              </a:lnTo>
              <a:lnTo>
                <a:pt x="133619" y="17375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6610D-0D75-48CB-A9AA-6D8FE0BD377D}">
      <dsp:nvSpPr>
        <dsp:cNvPr id="0" name=""/>
        <dsp:cNvSpPr/>
      </dsp:nvSpPr>
      <dsp:spPr>
        <a:xfrm>
          <a:off x="1882605" y="2243719"/>
          <a:ext cx="91440" cy="10168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896"/>
              </a:lnTo>
              <a:lnTo>
                <a:pt x="133619" y="10168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E6F84-FBB1-4447-B346-A0E029CEC2D7}">
      <dsp:nvSpPr>
        <dsp:cNvPr id="0" name=""/>
        <dsp:cNvSpPr/>
      </dsp:nvSpPr>
      <dsp:spPr>
        <a:xfrm>
          <a:off x="1882605" y="2243719"/>
          <a:ext cx="91440" cy="350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881"/>
              </a:lnTo>
              <a:lnTo>
                <a:pt x="133619" y="3508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08A87-6983-4C73-904E-4C89F61E4926}">
      <dsp:nvSpPr>
        <dsp:cNvPr id="0" name=""/>
        <dsp:cNvSpPr/>
      </dsp:nvSpPr>
      <dsp:spPr>
        <a:xfrm>
          <a:off x="2550209" y="1456211"/>
          <a:ext cx="886195" cy="217681"/>
        </a:xfrm>
        <a:custGeom>
          <a:avLst/>
          <a:gdLst/>
          <a:ahLst/>
          <a:cxnLst/>
          <a:rect l="0" t="0" r="0" b="0"/>
          <a:pathLst>
            <a:path>
              <a:moveTo>
                <a:pt x="886195" y="0"/>
              </a:moveTo>
              <a:lnTo>
                <a:pt x="886195" y="108840"/>
              </a:lnTo>
              <a:lnTo>
                <a:pt x="0" y="108840"/>
              </a:lnTo>
              <a:lnTo>
                <a:pt x="0" y="217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C1A4E-6AD4-46C9-B14C-A697A6E36D5C}">
      <dsp:nvSpPr>
        <dsp:cNvPr id="0" name=""/>
        <dsp:cNvSpPr/>
      </dsp:nvSpPr>
      <dsp:spPr>
        <a:xfrm>
          <a:off x="3436404" y="864730"/>
          <a:ext cx="842438" cy="217681"/>
        </a:xfrm>
        <a:custGeom>
          <a:avLst/>
          <a:gdLst/>
          <a:ahLst/>
          <a:cxnLst/>
          <a:rect l="0" t="0" r="0" b="0"/>
          <a:pathLst>
            <a:path>
              <a:moveTo>
                <a:pt x="842438" y="0"/>
              </a:moveTo>
              <a:lnTo>
                <a:pt x="842438" y="108840"/>
              </a:lnTo>
              <a:lnTo>
                <a:pt x="0" y="108840"/>
              </a:lnTo>
              <a:lnTo>
                <a:pt x="0" y="217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AC705-1D5E-4009-AE3D-45ABF1A07F06}">
      <dsp:nvSpPr>
        <dsp:cNvPr id="0" name=""/>
        <dsp:cNvSpPr/>
      </dsp:nvSpPr>
      <dsp:spPr>
        <a:xfrm>
          <a:off x="155935" y="2320316"/>
          <a:ext cx="122427" cy="578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311"/>
              </a:lnTo>
              <a:lnTo>
                <a:pt x="122427" y="5783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2ED68-9F52-4D5E-8DB0-62537217CCEB}">
      <dsp:nvSpPr>
        <dsp:cNvPr id="0" name=""/>
        <dsp:cNvSpPr/>
      </dsp:nvSpPr>
      <dsp:spPr>
        <a:xfrm>
          <a:off x="732099" y="1652238"/>
          <a:ext cx="91440" cy="98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395DC-9D73-410F-8837-DD704204CACC}">
      <dsp:nvSpPr>
        <dsp:cNvPr id="0" name=""/>
        <dsp:cNvSpPr/>
      </dsp:nvSpPr>
      <dsp:spPr>
        <a:xfrm>
          <a:off x="777819" y="864730"/>
          <a:ext cx="3501023" cy="217681"/>
        </a:xfrm>
        <a:custGeom>
          <a:avLst/>
          <a:gdLst/>
          <a:ahLst/>
          <a:cxnLst/>
          <a:rect l="0" t="0" r="0" b="0"/>
          <a:pathLst>
            <a:path>
              <a:moveTo>
                <a:pt x="3501023" y="0"/>
              </a:moveTo>
              <a:lnTo>
                <a:pt x="3501023" y="108840"/>
              </a:lnTo>
              <a:lnTo>
                <a:pt x="0" y="108840"/>
              </a:lnTo>
              <a:lnTo>
                <a:pt x="0" y="217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A6B9A-E2B3-4610-9418-FE5C5DB71A08}">
      <dsp:nvSpPr>
        <dsp:cNvPr id="0" name=""/>
        <dsp:cNvSpPr/>
      </dsp:nvSpPr>
      <dsp:spPr>
        <a:xfrm>
          <a:off x="2819317" y="224369"/>
          <a:ext cx="2919050" cy="640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Director(a) Administrativo(a)</a:t>
          </a:r>
        </a:p>
      </dsp:txBody>
      <dsp:txXfrm>
        <a:off x="2819317" y="224369"/>
        <a:ext cx="2919050" cy="640360"/>
      </dsp:txXfrm>
    </dsp:sp>
    <dsp:sp modelId="{DFB48555-CEE0-4847-8AA0-62192E12C166}">
      <dsp:nvSpPr>
        <dsp:cNvPr id="0" name=""/>
        <dsp:cNvSpPr/>
      </dsp:nvSpPr>
      <dsp:spPr>
        <a:xfrm>
          <a:off x="464" y="1082411"/>
          <a:ext cx="1554709" cy="56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Coordinador(a) Administrativo(a)</a:t>
          </a:r>
          <a:endParaRPr lang="es-ES" sz="1200" kern="1200" dirty="0"/>
        </a:p>
      </dsp:txBody>
      <dsp:txXfrm>
        <a:off x="464" y="1082411"/>
        <a:ext cx="1554709" cy="569826"/>
      </dsp:txXfrm>
    </dsp:sp>
    <dsp:sp modelId="{945D4BAE-A038-48CE-AB79-6715B21774EB}">
      <dsp:nvSpPr>
        <dsp:cNvPr id="0" name=""/>
        <dsp:cNvSpPr/>
      </dsp:nvSpPr>
      <dsp:spPr>
        <a:xfrm>
          <a:off x="464" y="1750490"/>
          <a:ext cx="1554709" cy="56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Responsable Análisis y Procesos RH </a:t>
          </a:r>
          <a:endParaRPr lang="es-ES" sz="1200" kern="1200" dirty="0"/>
        </a:p>
      </dsp:txBody>
      <dsp:txXfrm>
        <a:off x="464" y="1750490"/>
        <a:ext cx="1554709" cy="569826"/>
      </dsp:txXfrm>
    </dsp:sp>
    <dsp:sp modelId="{D8F46B1D-C406-4FCF-AD3D-57464C55F3CC}">
      <dsp:nvSpPr>
        <dsp:cNvPr id="0" name=""/>
        <dsp:cNvSpPr/>
      </dsp:nvSpPr>
      <dsp:spPr>
        <a:xfrm>
          <a:off x="278362" y="2657427"/>
          <a:ext cx="1377817" cy="48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  <a:endParaRPr lang="es-ES" sz="1200" kern="1200" dirty="0"/>
        </a:p>
      </dsp:txBody>
      <dsp:txXfrm>
        <a:off x="278362" y="2657427"/>
        <a:ext cx="1377817" cy="482401"/>
      </dsp:txXfrm>
    </dsp:sp>
    <dsp:sp modelId="{D6EB7319-6085-4A49-BA61-5885CAC4D5E3}">
      <dsp:nvSpPr>
        <dsp:cNvPr id="0" name=""/>
        <dsp:cNvSpPr/>
      </dsp:nvSpPr>
      <dsp:spPr>
        <a:xfrm>
          <a:off x="2641510" y="1082411"/>
          <a:ext cx="1589786" cy="373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Área de Operaciones</a:t>
          </a:r>
          <a:endParaRPr lang="es-ES" sz="1200" kern="1200" dirty="0"/>
        </a:p>
      </dsp:txBody>
      <dsp:txXfrm>
        <a:off x="2641510" y="1082411"/>
        <a:ext cx="1589786" cy="373799"/>
      </dsp:txXfrm>
    </dsp:sp>
    <dsp:sp modelId="{6FFD3E28-37C0-4361-A3FA-583F6316A3CF}">
      <dsp:nvSpPr>
        <dsp:cNvPr id="0" name=""/>
        <dsp:cNvSpPr/>
      </dsp:nvSpPr>
      <dsp:spPr>
        <a:xfrm>
          <a:off x="1772854" y="1673892"/>
          <a:ext cx="1554709" cy="56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Daños Municipales</a:t>
          </a:r>
          <a:endParaRPr lang="es-ES" sz="1200" kern="1200" dirty="0"/>
        </a:p>
      </dsp:txBody>
      <dsp:txXfrm>
        <a:off x="1772854" y="1673892"/>
        <a:ext cx="1554709" cy="569826"/>
      </dsp:txXfrm>
    </dsp:sp>
    <dsp:sp modelId="{FBBFE8F5-896C-429B-B181-B81E1621E8C3}">
      <dsp:nvSpPr>
        <dsp:cNvPr id="0" name=""/>
        <dsp:cNvSpPr/>
      </dsp:nvSpPr>
      <dsp:spPr>
        <a:xfrm>
          <a:off x="2016224" y="2353399"/>
          <a:ext cx="1377817" cy="48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smtClean="0">
              <a:latin typeface="+mn-lt"/>
            </a:rPr>
            <a:t>Analista</a:t>
          </a:r>
          <a:endParaRPr lang="es-ES" sz="1200" kern="1200" dirty="0"/>
        </a:p>
      </dsp:txBody>
      <dsp:txXfrm>
        <a:off x="2016224" y="2353399"/>
        <a:ext cx="1377817" cy="482401"/>
      </dsp:txXfrm>
    </dsp:sp>
    <dsp:sp modelId="{FB60B301-D46F-42D7-A67C-AC689A61D964}">
      <dsp:nvSpPr>
        <dsp:cNvPr id="0" name=""/>
        <dsp:cNvSpPr/>
      </dsp:nvSpPr>
      <dsp:spPr>
        <a:xfrm>
          <a:off x="2016224" y="3001471"/>
          <a:ext cx="1377122" cy="518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016224" y="3001471"/>
        <a:ext cx="1377122" cy="518288"/>
      </dsp:txXfrm>
    </dsp:sp>
    <dsp:sp modelId="{F0D3E1AE-1008-4C3D-8044-AD11671C7ED1}">
      <dsp:nvSpPr>
        <dsp:cNvPr id="0" name=""/>
        <dsp:cNvSpPr/>
      </dsp:nvSpPr>
      <dsp:spPr>
        <a:xfrm>
          <a:off x="2016224" y="3722156"/>
          <a:ext cx="1378802" cy="518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016224" y="3722156"/>
        <a:ext cx="1378802" cy="518288"/>
      </dsp:txXfrm>
    </dsp:sp>
    <dsp:sp modelId="{8AF513F8-E37F-47A1-A169-163CE2E53E14}">
      <dsp:nvSpPr>
        <dsp:cNvPr id="0" name=""/>
        <dsp:cNvSpPr/>
      </dsp:nvSpPr>
      <dsp:spPr>
        <a:xfrm>
          <a:off x="3545244" y="1673892"/>
          <a:ext cx="1554709" cy="56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 Supervisor(a)</a:t>
          </a:r>
          <a:endParaRPr lang="es-ES" sz="1200" kern="1200" dirty="0"/>
        </a:p>
      </dsp:txBody>
      <dsp:txXfrm>
        <a:off x="3545244" y="1673892"/>
        <a:ext cx="1554709" cy="569826"/>
      </dsp:txXfrm>
    </dsp:sp>
    <dsp:sp modelId="{2E97F2BF-C1A9-4B15-983A-E8B23C2FBD86}">
      <dsp:nvSpPr>
        <dsp:cNvPr id="0" name=""/>
        <dsp:cNvSpPr/>
      </dsp:nvSpPr>
      <dsp:spPr>
        <a:xfrm>
          <a:off x="3839054" y="3069201"/>
          <a:ext cx="1377817" cy="518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Administrativos(as)</a:t>
          </a:r>
          <a:endParaRPr lang="es-ES" sz="1200" kern="1200" dirty="0"/>
        </a:p>
      </dsp:txBody>
      <dsp:txXfrm>
        <a:off x="3839054" y="3069201"/>
        <a:ext cx="1377817" cy="518288"/>
      </dsp:txXfrm>
    </dsp:sp>
    <dsp:sp modelId="{48BE1613-FADE-4296-BD8A-BAAE4D0D2214}">
      <dsp:nvSpPr>
        <dsp:cNvPr id="0" name=""/>
        <dsp:cNvSpPr/>
      </dsp:nvSpPr>
      <dsp:spPr>
        <a:xfrm>
          <a:off x="3824739" y="2376976"/>
          <a:ext cx="1377817" cy="518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Asistente Administrativo(a)</a:t>
          </a:r>
          <a:endParaRPr lang="es-ES" sz="1200" kern="1200" dirty="0"/>
        </a:p>
      </dsp:txBody>
      <dsp:txXfrm>
        <a:off x="3824739" y="2376976"/>
        <a:ext cx="1377817" cy="518288"/>
      </dsp:txXfrm>
    </dsp:sp>
    <dsp:sp modelId="{B09AD3B4-E434-4C7A-B453-378AC4542DF4}">
      <dsp:nvSpPr>
        <dsp:cNvPr id="0" name=""/>
        <dsp:cNvSpPr/>
      </dsp:nvSpPr>
      <dsp:spPr>
        <a:xfrm>
          <a:off x="5317634" y="1082411"/>
          <a:ext cx="1554709" cy="56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Coordinador(a) de Seguimiento y Control</a:t>
          </a:r>
          <a:endParaRPr lang="es-ES" sz="1200" kern="1200" dirty="0"/>
        </a:p>
      </dsp:txBody>
      <dsp:txXfrm>
        <a:off x="5317634" y="1082411"/>
        <a:ext cx="1554709" cy="569826"/>
      </dsp:txXfrm>
    </dsp:sp>
    <dsp:sp modelId="{43E9162E-E1D8-49EE-BCEF-D509DC104437}">
      <dsp:nvSpPr>
        <dsp:cNvPr id="0" name=""/>
        <dsp:cNvSpPr/>
      </dsp:nvSpPr>
      <dsp:spPr>
        <a:xfrm>
          <a:off x="5317634" y="1758611"/>
          <a:ext cx="1554709" cy="56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Seguimiento y Control de Almacén</a:t>
          </a:r>
          <a:endParaRPr lang="es-ES" sz="1200" kern="1200" dirty="0"/>
        </a:p>
      </dsp:txBody>
      <dsp:txXfrm>
        <a:off x="5317634" y="1758611"/>
        <a:ext cx="1554709" cy="569826"/>
      </dsp:txXfrm>
    </dsp:sp>
    <dsp:sp modelId="{2739AB95-E5CB-418E-BD8A-EE07D8AC9F63}">
      <dsp:nvSpPr>
        <dsp:cNvPr id="0" name=""/>
        <dsp:cNvSpPr/>
      </dsp:nvSpPr>
      <dsp:spPr>
        <a:xfrm>
          <a:off x="5616627" y="2425410"/>
          <a:ext cx="1377817" cy="49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Supervisor(a)</a:t>
          </a:r>
          <a:endParaRPr lang="es-ES" sz="1200" kern="1200" dirty="0"/>
        </a:p>
      </dsp:txBody>
      <dsp:txXfrm>
        <a:off x="5616627" y="2425410"/>
        <a:ext cx="1377817" cy="490295"/>
      </dsp:txXfrm>
    </dsp:sp>
    <dsp:sp modelId="{B6CC1E8F-EA80-4C3D-A10E-295FAEEFE280}">
      <dsp:nvSpPr>
        <dsp:cNvPr id="0" name=""/>
        <dsp:cNvSpPr/>
      </dsp:nvSpPr>
      <dsp:spPr>
        <a:xfrm>
          <a:off x="5616627" y="3059722"/>
          <a:ext cx="1377817" cy="518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Responsable Inventarios</a:t>
          </a:r>
          <a:endParaRPr lang="es-ES" sz="1200" kern="1200" dirty="0"/>
        </a:p>
      </dsp:txBody>
      <dsp:txXfrm>
        <a:off x="5616627" y="3059722"/>
        <a:ext cx="1377817" cy="518288"/>
      </dsp:txXfrm>
    </dsp:sp>
    <dsp:sp modelId="{70577C12-4BDC-4FEF-8FAB-C635715AF051}">
      <dsp:nvSpPr>
        <dsp:cNvPr id="0" name=""/>
        <dsp:cNvSpPr/>
      </dsp:nvSpPr>
      <dsp:spPr>
        <a:xfrm>
          <a:off x="5616627" y="3707795"/>
          <a:ext cx="1377817" cy="518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Administrativos(as)</a:t>
          </a:r>
          <a:endParaRPr lang="es-ES" sz="1200" kern="1200" dirty="0"/>
        </a:p>
      </dsp:txBody>
      <dsp:txXfrm>
        <a:off x="5616627" y="3707795"/>
        <a:ext cx="1377817" cy="518288"/>
      </dsp:txXfrm>
    </dsp:sp>
    <dsp:sp modelId="{F7BF2391-034B-4676-AA1C-9A5624AD67C6}">
      <dsp:nvSpPr>
        <dsp:cNvPr id="0" name=""/>
        <dsp:cNvSpPr/>
      </dsp:nvSpPr>
      <dsp:spPr>
        <a:xfrm>
          <a:off x="5616627" y="4355862"/>
          <a:ext cx="1377817" cy="518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</a:t>
          </a:r>
          <a:endParaRPr lang="es-ES" sz="1200" kern="1200" dirty="0"/>
        </a:p>
      </dsp:txBody>
      <dsp:txXfrm>
        <a:off x="5616627" y="4355862"/>
        <a:ext cx="1377817" cy="518288"/>
      </dsp:txXfrm>
    </dsp:sp>
    <dsp:sp modelId="{3759310F-A8E8-45C5-B088-E0837D99E58E}">
      <dsp:nvSpPr>
        <dsp:cNvPr id="0" name=""/>
        <dsp:cNvSpPr/>
      </dsp:nvSpPr>
      <dsp:spPr>
        <a:xfrm>
          <a:off x="7186245" y="1082411"/>
          <a:ext cx="1379683" cy="471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Siniestros y Control Vehicular</a:t>
          </a:r>
          <a:endParaRPr lang="es-ES" sz="1200" kern="1200" dirty="0"/>
        </a:p>
      </dsp:txBody>
      <dsp:txXfrm>
        <a:off x="7186245" y="1082411"/>
        <a:ext cx="1379683" cy="471170"/>
      </dsp:txXfrm>
    </dsp:sp>
    <dsp:sp modelId="{2DAD1C87-A324-4C67-B6F1-00051D9423BE}">
      <dsp:nvSpPr>
        <dsp:cNvPr id="0" name=""/>
        <dsp:cNvSpPr/>
      </dsp:nvSpPr>
      <dsp:spPr>
        <a:xfrm>
          <a:off x="7098732" y="1769811"/>
          <a:ext cx="1554709" cy="569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Responsable Siniestros y Control Vehicular</a:t>
          </a:r>
          <a:endParaRPr lang="es-ES" sz="1200" kern="1200" dirty="0"/>
        </a:p>
      </dsp:txBody>
      <dsp:txXfrm>
        <a:off x="7098732" y="1769811"/>
        <a:ext cx="1554709" cy="569826"/>
      </dsp:txXfrm>
    </dsp:sp>
    <dsp:sp modelId="{1C6388F9-2840-487C-A3D8-59206921E1C6}">
      <dsp:nvSpPr>
        <dsp:cNvPr id="0" name=""/>
        <dsp:cNvSpPr/>
      </dsp:nvSpPr>
      <dsp:spPr>
        <a:xfrm>
          <a:off x="7416828" y="2558770"/>
          <a:ext cx="1377817" cy="48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Auxiliar</a:t>
          </a:r>
          <a:endParaRPr lang="es-ES" sz="1200" kern="1200" dirty="0"/>
        </a:p>
      </dsp:txBody>
      <dsp:txXfrm>
        <a:off x="7416828" y="2558770"/>
        <a:ext cx="1377817" cy="482401"/>
      </dsp:txXfrm>
    </dsp:sp>
    <dsp:sp modelId="{4BB100EB-ADB4-48F6-B6E3-4FAA0D1C968A}">
      <dsp:nvSpPr>
        <dsp:cNvPr id="0" name=""/>
        <dsp:cNvSpPr/>
      </dsp:nvSpPr>
      <dsp:spPr>
        <a:xfrm>
          <a:off x="7416828" y="3209103"/>
          <a:ext cx="1377817" cy="48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Supervisor(a)</a:t>
          </a:r>
          <a:endParaRPr lang="es-ES" sz="1200" kern="1200" dirty="0"/>
        </a:p>
      </dsp:txBody>
      <dsp:txXfrm>
        <a:off x="7416828" y="3209103"/>
        <a:ext cx="1377817" cy="482401"/>
      </dsp:txXfrm>
    </dsp:sp>
    <dsp:sp modelId="{F6650AF3-C190-4589-AB2A-864DFCAC4F26}">
      <dsp:nvSpPr>
        <dsp:cNvPr id="0" name=""/>
        <dsp:cNvSpPr/>
      </dsp:nvSpPr>
      <dsp:spPr>
        <a:xfrm>
          <a:off x="7416828" y="3887283"/>
          <a:ext cx="1377817" cy="518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Auxiliares</a:t>
          </a:r>
          <a:endParaRPr lang="es-ES" sz="1200" kern="1200" dirty="0"/>
        </a:p>
      </dsp:txBody>
      <dsp:txXfrm>
        <a:off x="7416828" y="3887283"/>
        <a:ext cx="1377817" cy="518288"/>
      </dsp:txXfrm>
    </dsp:sp>
    <dsp:sp modelId="{75654159-56D7-412C-82AC-65CCF9BE1E6D}">
      <dsp:nvSpPr>
        <dsp:cNvPr id="0" name=""/>
        <dsp:cNvSpPr/>
      </dsp:nvSpPr>
      <dsp:spPr>
        <a:xfrm>
          <a:off x="7416828" y="4694905"/>
          <a:ext cx="1377817" cy="446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Barrendero(a)</a:t>
          </a:r>
          <a:endParaRPr lang="es-ES" sz="1200" kern="1200" dirty="0"/>
        </a:p>
      </dsp:txBody>
      <dsp:txXfrm>
        <a:off x="7416828" y="4694905"/>
        <a:ext cx="1377817" cy="446401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B6195-C6F1-43C0-A229-7B75122B0FEC}">
      <dsp:nvSpPr>
        <dsp:cNvPr id="0" name=""/>
        <dsp:cNvSpPr/>
      </dsp:nvSpPr>
      <dsp:spPr>
        <a:xfrm>
          <a:off x="3103991" y="2334325"/>
          <a:ext cx="91440" cy="220761"/>
        </a:xfrm>
        <a:custGeom>
          <a:avLst/>
          <a:gdLst/>
          <a:ahLst/>
          <a:cxnLst/>
          <a:rect l="0" t="0" r="0" b="0"/>
          <a:pathLst>
            <a:path>
              <a:moveTo>
                <a:pt x="59051" y="0"/>
              </a:moveTo>
              <a:lnTo>
                <a:pt x="45720" y="0"/>
              </a:lnTo>
              <a:lnTo>
                <a:pt x="45720" y="2207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A92CD-0B11-4583-8D1E-4C60795C2878}">
      <dsp:nvSpPr>
        <dsp:cNvPr id="0" name=""/>
        <dsp:cNvSpPr/>
      </dsp:nvSpPr>
      <dsp:spPr>
        <a:xfrm>
          <a:off x="3090948" y="1786613"/>
          <a:ext cx="91440" cy="1513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2094" y="0"/>
              </a:lnTo>
              <a:lnTo>
                <a:pt x="72094" y="1513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D40F0-8EA0-41FB-ADEC-08B86671A2D4}">
      <dsp:nvSpPr>
        <dsp:cNvPr id="0" name=""/>
        <dsp:cNvSpPr/>
      </dsp:nvSpPr>
      <dsp:spPr>
        <a:xfrm>
          <a:off x="3090948" y="749351"/>
          <a:ext cx="91440" cy="287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27D9D-DFA8-4BDD-9269-0D8F187D3FCD}">
      <dsp:nvSpPr>
        <dsp:cNvPr id="0" name=""/>
        <dsp:cNvSpPr/>
      </dsp:nvSpPr>
      <dsp:spPr>
        <a:xfrm>
          <a:off x="2139305" y="23"/>
          <a:ext cx="1994726" cy="7493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Barrido Mecánico</a:t>
          </a:r>
          <a:endParaRPr lang="es-ES" sz="1200" kern="1200" dirty="0"/>
        </a:p>
      </dsp:txBody>
      <dsp:txXfrm>
        <a:off x="2139305" y="23"/>
        <a:ext cx="1994726" cy="749327"/>
      </dsp:txXfrm>
    </dsp:sp>
    <dsp:sp modelId="{BC6F55B0-024E-4B63-A535-E948B8392D0D}">
      <dsp:nvSpPr>
        <dsp:cNvPr id="0" name=""/>
        <dsp:cNvSpPr/>
      </dsp:nvSpPr>
      <dsp:spPr>
        <a:xfrm>
          <a:off x="2139305" y="1037286"/>
          <a:ext cx="1994726" cy="7493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Jefe(a) de Barrido Manual,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Mecánico y Agua Potable</a:t>
          </a:r>
          <a:endParaRPr lang="es-ES" sz="1200" kern="1200" dirty="0"/>
        </a:p>
      </dsp:txBody>
      <dsp:txXfrm>
        <a:off x="2139305" y="1037286"/>
        <a:ext cx="1994726" cy="749327"/>
      </dsp:txXfrm>
    </dsp:sp>
    <dsp:sp modelId="{FE16B76B-9029-4F36-ACA0-EE3EA233AD93}">
      <dsp:nvSpPr>
        <dsp:cNvPr id="0" name=""/>
        <dsp:cNvSpPr/>
      </dsp:nvSpPr>
      <dsp:spPr>
        <a:xfrm>
          <a:off x="2579479" y="1937969"/>
          <a:ext cx="1167126" cy="396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Supervisor(a)</a:t>
          </a:r>
        </a:p>
      </dsp:txBody>
      <dsp:txXfrm>
        <a:off x="2579479" y="1937969"/>
        <a:ext cx="1167126" cy="396355"/>
      </dsp:txXfrm>
    </dsp:sp>
    <dsp:sp modelId="{E4704240-1437-4A39-AB98-E40AF6D37117}">
      <dsp:nvSpPr>
        <dsp:cNvPr id="0" name=""/>
        <dsp:cNvSpPr/>
      </dsp:nvSpPr>
      <dsp:spPr>
        <a:xfrm>
          <a:off x="2028715" y="2555087"/>
          <a:ext cx="2241990" cy="1121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Barrido Mecánico </a:t>
          </a:r>
        </a:p>
      </dsp:txBody>
      <dsp:txXfrm>
        <a:off x="2028715" y="2555087"/>
        <a:ext cx="2241990" cy="112163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42F21-C84C-4873-AC12-F49BAEDCE55B}">
      <dsp:nvSpPr>
        <dsp:cNvPr id="0" name=""/>
        <dsp:cNvSpPr/>
      </dsp:nvSpPr>
      <dsp:spPr>
        <a:xfrm>
          <a:off x="3455720" y="613726"/>
          <a:ext cx="128378" cy="56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419"/>
              </a:lnTo>
              <a:lnTo>
                <a:pt x="128378" y="5624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9671C-7030-4B3B-A432-8B111A7F23A9}">
      <dsp:nvSpPr>
        <dsp:cNvPr id="0" name=""/>
        <dsp:cNvSpPr/>
      </dsp:nvSpPr>
      <dsp:spPr>
        <a:xfrm>
          <a:off x="3327342" y="613726"/>
          <a:ext cx="128378" cy="562419"/>
        </a:xfrm>
        <a:custGeom>
          <a:avLst/>
          <a:gdLst/>
          <a:ahLst/>
          <a:cxnLst/>
          <a:rect l="0" t="0" r="0" b="0"/>
          <a:pathLst>
            <a:path>
              <a:moveTo>
                <a:pt x="128378" y="0"/>
              </a:moveTo>
              <a:lnTo>
                <a:pt x="128378" y="562419"/>
              </a:lnTo>
              <a:lnTo>
                <a:pt x="0" y="5624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4922B-3989-444A-A63C-F21492E3DB00}">
      <dsp:nvSpPr>
        <dsp:cNvPr id="0" name=""/>
        <dsp:cNvSpPr/>
      </dsp:nvSpPr>
      <dsp:spPr>
        <a:xfrm>
          <a:off x="4915424" y="2349889"/>
          <a:ext cx="128378" cy="2298582"/>
        </a:xfrm>
        <a:custGeom>
          <a:avLst/>
          <a:gdLst/>
          <a:ahLst/>
          <a:cxnLst/>
          <a:rect l="0" t="0" r="0" b="0"/>
          <a:pathLst>
            <a:path>
              <a:moveTo>
                <a:pt x="128378" y="0"/>
              </a:moveTo>
              <a:lnTo>
                <a:pt x="128378" y="2298582"/>
              </a:lnTo>
              <a:lnTo>
                <a:pt x="0" y="22985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0A644-479D-4A1B-8B4E-470712F006A6}">
      <dsp:nvSpPr>
        <dsp:cNvPr id="0" name=""/>
        <dsp:cNvSpPr/>
      </dsp:nvSpPr>
      <dsp:spPr>
        <a:xfrm>
          <a:off x="5043803" y="2349889"/>
          <a:ext cx="128378" cy="1430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501"/>
              </a:lnTo>
              <a:lnTo>
                <a:pt x="128378" y="14305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203F2-A19B-4DFD-AA73-5F68E0B55B7E}">
      <dsp:nvSpPr>
        <dsp:cNvPr id="0" name=""/>
        <dsp:cNvSpPr/>
      </dsp:nvSpPr>
      <dsp:spPr>
        <a:xfrm>
          <a:off x="4915424" y="2349889"/>
          <a:ext cx="128378" cy="1430501"/>
        </a:xfrm>
        <a:custGeom>
          <a:avLst/>
          <a:gdLst/>
          <a:ahLst/>
          <a:cxnLst/>
          <a:rect l="0" t="0" r="0" b="0"/>
          <a:pathLst>
            <a:path>
              <a:moveTo>
                <a:pt x="128378" y="0"/>
              </a:moveTo>
              <a:lnTo>
                <a:pt x="128378" y="1430501"/>
              </a:lnTo>
              <a:lnTo>
                <a:pt x="0" y="14305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57989-7FD1-4B6C-9129-3FAB9266B1D0}">
      <dsp:nvSpPr>
        <dsp:cNvPr id="0" name=""/>
        <dsp:cNvSpPr/>
      </dsp:nvSpPr>
      <dsp:spPr>
        <a:xfrm>
          <a:off x="5043803" y="2349889"/>
          <a:ext cx="128378" cy="56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419"/>
              </a:lnTo>
              <a:lnTo>
                <a:pt x="128378" y="5624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F07B4-FBAB-4C23-A009-04EC09D5D548}">
      <dsp:nvSpPr>
        <dsp:cNvPr id="0" name=""/>
        <dsp:cNvSpPr/>
      </dsp:nvSpPr>
      <dsp:spPr>
        <a:xfrm>
          <a:off x="4915424" y="2349889"/>
          <a:ext cx="128378" cy="562419"/>
        </a:xfrm>
        <a:custGeom>
          <a:avLst/>
          <a:gdLst/>
          <a:ahLst/>
          <a:cxnLst/>
          <a:rect l="0" t="0" r="0" b="0"/>
          <a:pathLst>
            <a:path>
              <a:moveTo>
                <a:pt x="128378" y="0"/>
              </a:moveTo>
              <a:lnTo>
                <a:pt x="128378" y="562419"/>
              </a:lnTo>
              <a:lnTo>
                <a:pt x="0" y="5624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EB645-B2C3-412E-A519-C1186815A9DA}">
      <dsp:nvSpPr>
        <dsp:cNvPr id="0" name=""/>
        <dsp:cNvSpPr/>
      </dsp:nvSpPr>
      <dsp:spPr>
        <a:xfrm>
          <a:off x="3455720" y="613726"/>
          <a:ext cx="1588082" cy="1124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460"/>
              </a:lnTo>
              <a:lnTo>
                <a:pt x="1588082" y="996460"/>
              </a:lnTo>
              <a:lnTo>
                <a:pt x="1588082" y="11248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BC309-CD18-4356-AED4-764D7D82837E}">
      <dsp:nvSpPr>
        <dsp:cNvPr id="0" name=""/>
        <dsp:cNvSpPr/>
      </dsp:nvSpPr>
      <dsp:spPr>
        <a:xfrm>
          <a:off x="1867638" y="2349889"/>
          <a:ext cx="739703" cy="256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78"/>
              </a:lnTo>
              <a:lnTo>
                <a:pt x="739703" y="128378"/>
              </a:lnTo>
              <a:lnTo>
                <a:pt x="739703" y="2567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A7328-E51B-497E-B520-E58FB629C7F8}">
      <dsp:nvSpPr>
        <dsp:cNvPr id="0" name=""/>
        <dsp:cNvSpPr/>
      </dsp:nvSpPr>
      <dsp:spPr>
        <a:xfrm>
          <a:off x="1127934" y="2349889"/>
          <a:ext cx="739703" cy="256756"/>
        </a:xfrm>
        <a:custGeom>
          <a:avLst/>
          <a:gdLst/>
          <a:ahLst/>
          <a:cxnLst/>
          <a:rect l="0" t="0" r="0" b="0"/>
          <a:pathLst>
            <a:path>
              <a:moveTo>
                <a:pt x="739703" y="0"/>
              </a:moveTo>
              <a:lnTo>
                <a:pt x="739703" y="128378"/>
              </a:lnTo>
              <a:lnTo>
                <a:pt x="0" y="128378"/>
              </a:lnTo>
              <a:lnTo>
                <a:pt x="0" y="2567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849F0-7119-4AF0-A194-359AB29E237C}">
      <dsp:nvSpPr>
        <dsp:cNvPr id="0" name=""/>
        <dsp:cNvSpPr/>
      </dsp:nvSpPr>
      <dsp:spPr>
        <a:xfrm>
          <a:off x="1867638" y="613726"/>
          <a:ext cx="1588082" cy="1124838"/>
        </a:xfrm>
        <a:custGeom>
          <a:avLst/>
          <a:gdLst/>
          <a:ahLst/>
          <a:cxnLst/>
          <a:rect l="0" t="0" r="0" b="0"/>
          <a:pathLst>
            <a:path>
              <a:moveTo>
                <a:pt x="1588082" y="0"/>
              </a:moveTo>
              <a:lnTo>
                <a:pt x="1588082" y="996460"/>
              </a:lnTo>
              <a:lnTo>
                <a:pt x="0" y="996460"/>
              </a:lnTo>
              <a:lnTo>
                <a:pt x="0" y="11248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0D10C-9B1D-4809-ACC9-A25244B8F64F}">
      <dsp:nvSpPr>
        <dsp:cNvPr id="0" name=""/>
        <dsp:cNvSpPr/>
      </dsp:nvSpPr>
      <dsp:spPr>
        <a:xfrm>
          <a:off x="2370490" y="2400"/>
          <a:ext cx="2170461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Director(a) Operativo(a) Zona Sur</a:t>
          </a:r>
        </a:p>
      </dsp:txBody>
      <dsp:txXfrm>
        <a:off x="2370490" y="2400"/>
        <a:ext cx="2170461" cy="611325"/>
      </dsp:txXfrm>
    </dsp:sp>
    <dsp:sp modelId="{5A36ECFA-A54B-42F4-AEFD-9DDE68C86A8A}">
      <dsp:nvSpPr>
        <dsp:cNvPr id="0" name=""/>
        <dsp:cNvSpPr/>
      </dsp:nvSpPr>
      <dsp:spPr>
        <a:xfrm>
          <a:off x="1147637" y="1738564"/>
          <a:ext cx="1440001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</a:t>
          </a: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(a) </a:t>
          </a:r>
          <a:r>
            <a:rPr kumimoji="1" lang="es-MX" altLang="es-MX" sz="1200" kern="1200" dirty="0" smtClean="0">
              <a:latin typeface="+mn-lt"/>
            </a:rPr>
            <a:t>Administrativo</a:t>
          </a: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(a)</a:t>
          </a:r>
        </a:p>
      </dsp:txBody>
      <dsp:txXfrm>
        <a:off x="1147637" y="1738564"/>
        <a:ext cx="1440001" cy="611325"/>
      </dsp:txXfrm>
    </dsp:sp>
    <dsp:sp modelId="{A58AFE63-96CC-41D7-ABC9-A95FDCB2C57F}">
      <dsp:nvSpPr>
        <dsp:cNvPr id="0" name=""/>
        <dsp:cNvSpPr/>
      </dsp:nvSpPr>
      <dsp:spPr>
        <a:xfrm>
          <a:off x="516609" y="2606646"/>
          <a:ext cx="1222650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Almacén</a:t>
          </a:r>
          <a:endParaRPr lang="es-ES" sz="1200" kern="1200" dirty="0"/>
        </a:p>
      </dsp:txBody>
      <dsp:txXfrm>
        <a:off x="516609" y="2606646"/>
        <a:ext cx="1222650" cy="611325"/>
      </dsp:txXfrm>
    </dsp:sp>
    <dsp:sp modelId="{72F8EB95-617C-4319-A91F-51875F4826A6}">
      <dsp:nvSpPr>
        <dsp:cNvPr id="0" name=""/>
        <dsp:cNvSpPr/>
      </dsp:nvSpPr>
      <dsp:spPr>
        <a:xfrm>
          <a:off x="1996016" y="2606646"/>
          <a:ext cx="1222650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Taller</a:t>
          </a:r>
          <a:r>
            <a:rPr kumimoji="1" lang="es-MX" altLang="es-MX" sz="1200" b="1" kern="1200" dirty="0" smtClean="0">
              <a:latin typeface="+mn-lt"/>
            </a:rPr>
            <a:t> </a:t>
          </a:r>
          <a:r>
            <a:rPr kumimoji="1" lang="es-MX" altLang="es-MX" sz="1200" kern="1200" dirty="0" smtClean="0">
              <a:latin typeface="+mn-lt"/>
            </a:rPr>
            <a:t>Mecánico</a:t>
          </a:r>
          <a:endParaRPr lang="es-ES" sz="1200" kern="1200" dirty="0"/>
        </a:p>
      </dsp:txBody>
      <dsp:txXfrm>
        <a:off x="1996016" y="2606646"/>
        <a:ext cx="1222650" cy="611325"/>
      </dsp:txXfrm>
    </dsp:sp>
    <dsp:sp modelId="{A029FB56-62F5-4E40-AB7C-12943360FA89}">
      <dsp:nvSpPr>
        <dsp:cNvPr id="0" name=""/>
        <dsp:cNvSpPr/>
      </dsp:nvSpPr>
      <dsp:spPr>
        <a:xfrm>
          <a:off x="4323802" y="1738564"/>
          <a:ext cx="1440001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</a:t>
          </a: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(a) </a:t>
          </a:r>
          <a:r>
            <a:rPr kumimoji="1" lang="es-MX" altLang="es-MX" sz="1200" kern="1200" dirty="0" smtClean="0">
              <a:latin typeface="+mn-lt"/>
            </a:rPr>
            <a:t>Operativo(a)</a:t>
          </a:r>
        </a:p>
      </dsp:txBody>
      <dsp:txXfrm>
        <a:off x="4323802" y="1738564"/>
        <a:ext cx="1440001" cy="611325"/>
      </dsp:txXfrm>
    </dsp:sp>
    <dsp:sp modelId="{BC693C1B-BA89-435A-9EBB-A41D05EC66C3}">
      <dsp:nvSpPr>
        <dsp:cNvPr id="0" name=""/>
        <dsp:cNvSpPr/>
      </dsp:nvSpPr>
      <dsp:spPr>
        <a:xfrm>
          <a:off x="3475423" y="2606646"/>
          <a:ext cx="1440001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Zona</a:t>
          </a:r>
        </a:p>
      </dsp:txBody>
      <dsp:txXfrm>
        <a:off x="3475423" y="2606646"/>
        <a:ext cx="1440001" cy="611325"/>
      </dsp:txXfrm>
    </dsp:sp>
    <dsp:sp modelId="{362F2D1E-052B-4F57-918E-F531DC8015DB}">
      <dsp:nvSpPr>
        <dsp:cNvPr id="0" name=""/>
        <dsp:cNvSpPr/>
      </dsp:nvSpPr>
      <dsp:spPr>
        <a:xfrm>
          <a:off x="5172181" y="2606646"/>
          <a:ext cx="1440001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</a:t>
          </a:r>
        </a:p>
      </dsp:txBody>
      <dsp:txXfrm>
        <a:off x="5172181" y="2606646"/>
        <a:ext cx="1440001" cy="611325"/>
      </dsp:txXfrm>
    </dsp:sp>
    <dsp:sp modelId="{52F095EB-63A3-4213-AE96-12E4373C0B61}">
      <dsp:nvSpPr>
        <dsp:cNvPr id="0" name=""/>
        <dsp:cNvSpPr/>
      </dsp:nvSpPr>
      <dsp:spPr>
        <a:xfrm>
          <a:off x="3475423" y="3474728"/>
          <a:ext cx="1440001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Imagen y Mantenimiento Urbano</a:t>
          </a:r>
          <a:endParaRPr lang="es-ES" sz="1200" kern="1200" dirty="0"/>
        </a:p>
      </dsp:txBody>
      <dsp:txXfrm>
        <a:off x="3475423" y="3474728"/>
        <a:ext cx="1440001" cy="611325"/>
      </dsp:txXfrm>
    </dsp:sp>
    <dsp:sp modelId="{54269E0B-2A82-4A5D-858E-AAB8D10E1EC0}">
      <dsp:nvSpPr>
        <dsp:cNvPr id="0" name=""/>
        <dsp:cNvSpPr/>
      </dsp:nvSpPr>
      <dsp:spPr>
        <a:xfrm>
          <a:off x="5172181" y="3474728"/>
          <a:ext cx="1440001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D0D0D"/>
              </a:solidFill>
              <a:latin typeface="+mn-lt"/>
            </a:rPr>
            <a:t>Área de Mantenimiento Vial</a:t>
          </a:r>
          <a:endParaRPr lang="es-ES" sz="1200" kern="1200" dirty="0"/>
        </a:p>
      </dsp:txBody>
      <dsp:txXfrm>
        <a:off x="5172181" y="3474728"/>
        <a:ext cx="1440001" cy="611325"/>
      </dsp:txXfrm>
    </dsp:sp>
    <dsp:sp modelId="{74169B04-2283-444E-962A-A23B99ED50E2}">
      <dsp:nvSpPr>
        <dsp:cNvPr id="0" name=""/>
        <dsp:cNvSpPr/>
      </dsp:nvSpPr>
      <dsp:spPr>
        <a:xfrm>
          <a:off x="3475423" y="4342809"/>
          <a:ext cx="1440001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Jefe(a) de Barrido Manual y Mecánico</a:t>
          </a:r>
          <a:endParaRPr lang="es-ES" sz="1200" kern="1200" dirty="0"/>
        </a:p>
      </dsp:txBody>
      <dsp:txXfrm>
        <a:off x="3475423" y="4342809"/>
        <a:ext cx="1440001" cy="611325"/>
      </dsp:txXfrm>
    </dsp:sp>
    <dsp:sp modelId="{C3913311-2C0B-42F9-8834-573A5E648B53}">
      <dsp:nvSpPr>
        <dsp:cNvPr id="0" name=""/>
        <dsp:cNvSpPr/>
      </dsp:nvSpPr>
      <dsp:spPr>
        <a:xfrm>
          <a:off x="1887341" y="870482"/>
          <a:ext cx="1440001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  <a:endParaRPr lang="es-ES" sz="1200" kern="1200" dirty="0"/>
        </a:p>
      </dsp:txBody>
      <dsp:txXfrm>
        <a:off x="1887341" y="870482"/>
        <a:ext cx="1440001" cy="611325"/>
      </dsp:txXfrm>
    </dsp:sp>
    <dsp:sp modelId="{200528A6-9B32-4F03-B1B6-D18E86000294}">
      <dsp:nvSpPr>
        <dsp:cNvPr id="0" name=""/>
        <dsp:cNvSpPr/>
      </dsp:nvSpPr>
      <dsp:spPr>
        <a:xfrm>
          <a:off x="3584099" y="870482"/>
          <a:ext cx="1222650" cy="611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3584099" y="870482"/>
        <a:ext cx="1222650" cy="611325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F36D2-3BD4-4DC2-9B8F-C0AD7A44F3C1}">
      <dsp:nvSpPr>
        <dsp:cNvPr id="0" name=""/>
        <dsp:cNvSpPr/>
      </dsp:nvSpPr>
      <dsp:spPr>
        <a:xfrm>
          <a:off x="6106389" y="2641702"/>
          <a:ext cx="91440" cy="442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3D0A8-EA1A-478F-B3D1-C27E4E7D4077}">
      <dsp:nvSpPr>
        <dsp:cNvPr id="0" name=""/>
        <dsp:cNvSpPr/>
      </dsp:nvSpPr>
      <dsp:spPr>
        <a:xfrm>
          <a:off x="4240260" y="1670377"/>
          <a:ext cx="1911849" cy="442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05"/>
              </a:lnTo>
              <a:lnTo>
                <a:pt x="1911849" y="221205"/>
              </a:lnTo>
              <a:lnTo>
                <a:pt x="1911849" y="442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73843-6B51-4364-BFB6-4ED80F959322}">
      <dsp:nvSpPr>
        <dsp:cNvPr id="0" name=""/>
        <dsp:cNvSpPr/>
      </dsp:nvSpPr>
      <dsp:spPr>
        <a:xfrm>
          <a:off x="2328410" y="2641702"/>
          <a:ext cx="1274566" cy="442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05"/>
              </a:lnTo>
              <a:lnTo>
                <a:pt x="1274566" y="221205"/>
              </a:lnTo>
              <a:lnTo>
                <a:pt x="1274566" y="442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04576-E943-4D27-83D9-49F9A82758AD}">
      <dsp:nvSpPr>
        <dsp:cNvPr id="0" name=""/>
        <dsp:cNvSpPr/>
      </dsp:nvSpPr>
      <dsp:spPr>
        <a:xfrm>
          <a:off x="1053844" y="2641702"/>
          <a:ext cx="1274566" cy="442411"/>
        </a:xfrm>
        <a:custGeom>
          <a:avLst/>
          <a:gdLst/>
          <a:ahLst/>
          <a:cxnLst/>
          <a:rect l="0" t="0" r="0" b="0"/>
          <a:pathLst>
            <a:path>
              <a:moveTo>
                <a:pt x="1274566" y="0"/>
              </a:moveTo>
              <a:lnTo>
                <a:pt x="1274566" y="221205"/>
              </a:lnTo>
              <a:lnTo>
                <a:pt x="0" y="221205"/>
              </a:lnTo>
              <a:lnTo>
                <a:pt x="0" y="442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51B45-B0F0-4B29-A7CA-A063C9AFCC90}">
      <dsp:nvSpPr>
        <dsp:cNvPr id="0" name=""/>
        <dsp:cNvSpPr/>
      </dsp:nvSpPr>
      <dsp:spPr>
        <a:xfrm>
          <a:off x="2328410" y="1670377"/>
          <a:ext cx="1911849" cy="442411"/>
        </a:xfrm>
        <a:custGeom>
          <a:avLst/>
          <a:gdLst/>
          <a:ahLst/>
          <a:cxnLst/>
          <a:rect l="0" t="0" r="0" b="0"/>
          <a:pathLst>
            <a:path>
              <a:moveTo>
                <a:pt x="1911849" y="0"/>
              </a:moveTo>
              <a:lnTo>
                <a:pt x="1911849" y="221205"/>
              </a:lnTo>
              <a:lnTo>
                <a:pt x="0" y="221205"/>
              </a:lnTo>
              <a:lnTo>
                <a:pt x="0" y="442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3E5B5-BD83-4B06-9DA5-0FF9815AFE08}">
      <dsp:nvSpPr>
        <dsp:cNvPr id="0" name=""/>
        <dsp:cNvSpPr/>
      </dsp:nvSpPr>
      <dsp:spPr>
        <a:xfrm>
          <a:off x="3186899" y="953250"/>
          <a:ext cx="2106721" cy="717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</a:t>
          </a: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Administrativo</a:t>
          </a: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(a)</a:t>
          </a:r>
        </a:p>
      </dsp:txBody>
      <dsp:txXfrm>
        <a:off x="3186899" y="953250"/>
        <a:ext cx="2106721" cy="717127"/>
      </dsp:txXfrm>
    </dsp:sp>
    <dsp:sp modelId="{72F8EB95-617C-4319-A91F-51875F4826A6}">
      <dsp:nvSpPr>
        <dsp:cNvPr id="0" name=""/>
        <dsp:cNvSpPr/>
      </dsp:nvSpPr>
      <dsp:spPr>
        <a:xfrm>
          <a:off x="1275050" y="2112789"/>
          <a:ext cx="2106721" cy="528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Recursos Humanos</a:t>
          </a:r>
          <a:endParaRPr lang="es-ES" sz="1200" kern="1200" dirty="0"/>
        </a:p>
      </dsp:txBody>
      <dsp:txXfrm>
        <a:off x="1275050" y="2112789"/>
        <a:ext cx="2106721" cy="528913"/>
      </dsp:txXfrm>
    </dsp:sp>
    <dsp:sp modelId="{1C3A1215-A1A2-4314-B901-775FF98B0AC5}">
      <dsp:nvSpPr>
        <dsp:cNvPr id="0" name=""/>
        <dsp:cNvSpPr/>
      </dsp:nvSpPr>
      <dsp:spPr>
        <a:xfrm>
          <a:off x="483" y="3084114"/>
          <a:ext cx="2106721" cy="1053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</a:t>
          </a:r>
        </a:p>
      </dsp:txBody>
      <dsp:txXfrm>
        <a:off x="483" y="3084114"/>
        <a:ext cx="2106721" cy="1053360"/>
      </dsp:txXfrm>
    </dsp:sp>
    <dsp:sp modelId="{F88373E1-5A08-4322-A7E3-EAC8EC7A53D4}">
      <dsp:nvSpPr>
        <dsp:cNvPr id="0" name=""/>
        <dsp:cNvSpPr/>
      </dsp:nvSpPr>
      <dsp:spPr>
        <a:xfrm>
          <a:off x="2549616" y="3084114"/>
          <a:ext cx="2106721" cy="1053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</a:t>
          </a:r>
        </a:p>
      </dsp:txBody>
      <dsp:txXfrm>
        <a:off x="2549616" y="3084114"/>
        <a:ext cx="2106721" cy="1053360"/>
      </dsp:txXfrm>
    </dsp:sp>
    <dsp:sp modelId="{E49D6ED6-0E78-4ABC-B469-7F7211A98E5F}">
      <dsp:nvSpPr>
        <dsp:cNvPr id="0" name=""/>
        <dsp:cNvSpPr/>
      </dsp:nvSpPr>
      <dsp:spPr>
        <a:xfrm>
          <a:off x="5098749" y="2112789"/>
          <a:ext cx="2106721" cy="528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Reportes</a:t>
          </a:r>
          <a:endParaRPr lang="es-ES" sz="1200" kern="1200" dirty="0"/>
        </a:p>
      </dsp:txBody>
      <dsp:txXfrm>
        <a:off x="5098749" y="2112789"/>
        <a:ext cx="2106721" cy="528913"/>
      </dsp:txXfrm>
    </dsp:sp>
    <dsp:sp modelId="{25E29EA4-053F-4917-861B-6D935F11B511}">
      <dsp:nvSpPr>
        <dsp:cNvPr id="0" name=""/>
        <dsp:cNvSpPr/>
      </dsp:nvSpPr>
      <dsp:spPr>
        <a:xfrm>
          <a:off x="5098749" y="3084114"/>
          <a:ext cx="2106721" cy="1053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</a:t>
          </a:r>
        </a:p>
      </dsp:txBody>
      <dsp:txXfrm>
        <a:off x="5098749" y="3084114"/>
        <a:ext cx="2106721" cy="105336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76724-F078-4FF9-8E71-7414941A4E68}">
      <dsp:nvSpPr>
        <dsp:cNvPr id="0" name=""/>
        <dsp:cNvSpPr/>
      </dsp:nvSpPr>
      <dsp:spPr>
        <a:xfrm>
          <a:off x="4411238" y="792088"/>
          <a:ext cx="114599" cy="4947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7109"/>
              </a:lnTo>
              <a:lnTo>
                <a:pt x="114599" y="4947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B406D-B9E0-4715-B76B-B25B8CBCE7F6}">
      <dsp:nvSpPr>
        <dsp:cNvPr id="0" name=""/>
        <dsp:cNvSpPr/>
      </dsp:nvSpPr>
      <dsp:spPr>
        <a:xfrm>
          <a:off x="4285425" y="792088"/>
          <a:ext cx="91440" cy="4765783"/>
        </a:xfrm>
        <a:custGeom>
          <a:avLst/>
          <a:gdLst/>
          <a:ahLst/>
          <a:cxnLst/>
          <a:rect l="0" t="0" r="0" b="0"/>
          <a:pathLst>
            <a:path>
              <a:moveTo>
                <a:pt x="125812" y="0"/>
              </a:moveTo>
              <a:lnTo>
                <a:pt x="125812" y="4765783"/>
              </a:lnTo>
              <a:lnTo>
                <a:pt x="45720" y="47657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BA513-3837-4C2B-9EB7-B430EB1E3F4A}">
      <dsp:nvSpPr>
        <dsp:cNvPr id="0" name=""/>
        <dsp:cNvSpPr/>
      </dsp:nvSpPr>
      <dsp:spPr>
        <a:xfrm>
          <a:off x="4411238" y="792088"/>
          <a:ext cx="117974" cy="3743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485"/>
              </a:lnTo>
              <a:lnTo>
                <a:pt x="117974" y="37434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652F9-B1F0-4771-874F-EBBBFC18567D}">
      <dsp:nvSpPr>
        <dsp:cNvPr id="0" name=""/>
        <dsp:cNvSpPr/>
      </dsp:nvSpPr>
      <dsp:spPr>
        <a:xfrm>
          <a:off x="4285425" y="792088"/>
          <a:ext cx="91440" cy="3533602"/>
        </a:xfrm>
        <a:custGeom>
          <a:avLst/>
          <a:gdLst/>
          <a:ahLst/>
          <a:cxnLst/>
          <a:rect l="0" t="0" r="0" b="0"/>
          <a:pathLst>
            <a:path>
              <a:moveTo>
                <a:pt x="125812" y="0"/>
              </a:moveTo>
              <a:lnTo>
                <a:pt x="125812" y="3533602"/>
              </a:lnTo>
              <a:lnTo>
                <a:pt x="45720" y="3533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5C754-5FC5-4A02-8D4C-82C8BA1A3A5E}">
      <dsp:nvSpPr>
        <dsp:cNvPr id="0" name=""/>
        <dsp:cNvSpPr/>
      </dsp:nvSpPr>
      <dsp:spPr>
        <a:xfrm>
          <a:off x="4411238" y="792088"/>
          <a:ext cx="114599" cy="265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783"/>
              </a:lnTo>
              <a:lnTo>
                <a:pt x="114599" y="26507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DF180-9F02-4B2C-9902-750672210103}">
      <dsp:nvSpPr>
        <dsp:cNvPr id="0" name=""/>
        <dsp:cNvSpPr/>
      </dsp:nvSpPr>
      <dsp:spPr>
        <a:xfrm>
          <a:off x="4300695" y="792088"/>
          <a:ext cx="91440" cy="2741602"/>
        </a:xfrm>
        <a:custGeom>
          <a:avLst/>
          <a:gdLst/>
          <a:ahLst/>
          <a:cxnLst/>
          <a:rect l="0" t="0" r="0" b="0"/>
          <a:pathLst>
            <a:path>
              <a:moveTo>
                <a:pt x="110543" y="0"/>
              </a:moveTo>
              <a:lnTo>
                <a:pt x="110543" y="2741602"/>
              </a:lnTo>
              <a:lnTo>
                <a:pt x="45720" y="2741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71975-991F-4DB1-A842-10929D643388}">
      <dsp:nvSpPr>
        <dsp:cNvPr id="0" name=""/>
        <dsp:cNvSpPr/>
      </dsp:nvSpPr>
      <dsp:spPr>
        <a:xfrm>
          <a:off x="4411238" y="792088"/>
          <a:ext cx="114599" cy="1720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609"/>
              </a:lnTo>
              <a:lnTo>
                <a:pt x="114599" y="17206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AE53-3A4A-4787-8C31-3D9A03707181}">
      <dsp:nvSpPr>
        <dsp:cNvPr id="0" name=""/>
        <dsp:cNvSpPr/>
      </dsp:nvSpPr>
      <dsp:spPr>
        <a:xfrm>
          <a:off x="4285425" y="792088"/>
          <a:ext cx="91440" cy="1620616"/>
        </a:xfrm>
        <a:custGeom>
          <a:avLst/>
          <a:gdLst/>
          <a:ahLst/>
          <a:cxnLst/>
          <a:rect l="0" t="0" r="0" b="0"/>
          <a:pathLst>
            <a:path>
              <a:moveTo>
                <a:pt x="125812" y="0"/>
              </a:moveTo>
              <a:lnTo>
                <a:pt x="125812" y="1620616"/>
              </a:lnTo>
              <a:lnTo>
                <a:pt x="45720" y="16206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4CF87-E426-48A0-888C-138ABFDD9DBA}">
      <dsp:nvSpPr>
        <dsp:cNvPr id="0" name=""/>
        <dsp:cNvSpPr/>
      </dsp:nvSpPr>
      <dsp:spPr>
        <a:xfrm>
          <a:off x="4411238" y="792088"/>
          <a:ext cx="114599" cy="733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939"/>
              </a:lnTo>
              <a:lnTo>
                <a:pt x="114599" y="733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ECA94-5C07-447C-9C10-59691BAE8A7F}">
      <dsp:nvSpPr>
        <dsp:cNvPr id="0" name=""/>
        <dsp:cNvSpPr/>
      </dsp:nvSpPr>
      <dsp:spPr>
        <a:xfrm>
          <a:off x="4285425" y="792088"/>
          <a:ext cx="91440" cy="413784"/>
        </a:xfrm>
        <a:custGeom>
          <a:avLst/>
          <a:gdLst/>
          <a:ahLst/>
          <a:cxnLst/>
          <a:rect l="0" t="0" r="0" b="0"/>
          <a:pathLst>
            <a:path>
              <a:moveTo>
                <a:pt x="125812" y="0"/>
              </a:moveTo>
              <a:lnTo>
                <a:pt x="125812" y="413784"/>
              </a:lnTo>
              <a:lnTo>
                <a:pt x="45720" y="413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3E5B5-BD83-4B06-9DA5-0FF9815AFE08}">
      <dsp:nvSpPr>
        <dsp:cNvPr id="0" name=""/>
        <dsp:cNvSpPr/>
      </dsp:nvSpPr>
      <dsp:spPr>
        <a:xfrm>
          <a:off x="3322239" y="410226"/>
          <a:ext cx="2177997" cy="381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Coordinador</a:t>
          </a: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(a) </a:t>
          </a:r>
          <a:r>
            <a:rPr kumimoji="1" lang="es-MX" altLang="es-MX" sz="1200" kern="1200" dirty="0" smtClean="0">
              <a:latin typeface="+mn-lt"/>
            </a:rPr>
            <a:t>Administrativo</a:t>
          </a: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(a)</a:t>
          </a:r>
        </a:p>
      </dsp:txBody>
      <dsp:txXfrm>
        <a:off x="3322239" y="410226"/>
        <a:ext cx="2177997" cy="381861"/>
      </dsp:txXfrm>
    </dsp:sp>
    <dsp:sp modelId="{A58AFE63-96CC-41D7-ABC9-A95FDCB2C57F}">
      <dsp:nvSpPr>
        <dsp:cNvPr id="0" name=""/>
        <dsp:cNvSpPr/>
      </dsp:nvSpPr>
      <dsp:spPr>
        <a:xfrm>
          <a:off x="2153147" y="937486"/>
          <a:ext cx="2177997" cy="536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Encargado(a) </a:t>
          </a:r>
        </a:p>
      </dsp:txBody>
      <dsp:txXfrm>
        <a:off x="2153147" y="937486"/>
        <a:ext cx="2177997" cy="536772"/>
      </dsp:txXfrm>
    </dsp:sp>
    <dsp:sp modelId="{1DF13581-B743-40AB-ABAB-2519C6FC15DB}">
      <dsp:nvSpPr>
        <dsp:cNvPr id="0" name=""/>
        <dsp:cNvSpPr/>
      </dsp:nvSpPr>
      <dsp:spPr>
        <a:xfrm>
          <a:off x="4525838" y="991490"/>
          <a:ext cx="2177997" cy="1069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Auxiliares Administrativos(as)</a:t>
          </a:r>
        </a:p>
      </dsp:txBody>
      <dsp:txXfrm>
        <a:off x="4525838" y="991490"/>
        <a:ext cx="2177997" cy="1069075"/>
      </dsp:txXfrm>
    </dsp:sp>
    <dsp:sp modelId="{02C8FBDC-6CF4-4D77-B3E0-B2710ABB9419}">
      <dsp:nvSpPr>
        <dsp:cNvPr id="0" name=""/>
        <dsp:cNvSpPr/>
      </dsp:nvSpPr>
      <dsp:spPr>
        <a:xfrm>
          <a:off x="2153147" y="1731679"/>
          <a:ext cx="2177997" cy="136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Auxiliares </a:t>
          </a:r>
        </a:p>
      </dsp:txBody>
      <dsp:txXfrm>
        <a:off x="2153147" y="1731679"/>
        <a:ext cx="2177997" cy="1362050"/>
      </dsp:txXfrm>
    </dsp:sp>
    <dsp:sp modelId="{1B57FC18-D2FB-4D5B-A174-0DE74048DAE8}">
      <dsp:nvSpPr>
        <dsp:cNvPr id="0" name=""/>
        <dsp:cNvSpPr/>
      </dsp:nvSpPr>
      <dsp:spPr>
        <a:xfrm>
          <a:off x="4525838" y="2232247"/>
          <a:ext cx="2177997" cy="560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Auxiliar Operativo(a) </a:t>
          </a:r>
        </a:p>
      </dsp:txBody>
      <dsp:txXfrm>
        <a:off x="4525838" y="2232247"/>
        <a:ext cx="2177997" cy="560899"/>
      </dsp:txXfrm>
    </dsp:sp>
    <dsp:sp modelId="{423ADC6B-CB43-4BA1-B545-8D4247C83B25}">
      <dsp:nvSpPr>
        <dsp:cNvPr id="0" name=""/>
        <dsp:cNvSpPr/>
      </dsp:nvSpPr>
      <dsp:spPr>
        <a:xfrm>
          <a:off x="2168417" y="3268012"/>
          <a:ext cx="2177997" cy="5313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Oficial Administrativo(a)</a:t>
          </a:r>
        </a:p>
      </dsp:txBody>
      <dsp:txXfrm>
        <a:off x="2168417" y="3268012"/>
        <a:ext cx="2177997" cy="531357"/>
      </dsp:txXfrm>
    </dsp:sp>
    <dsp:sp modelId="{2CFBF0D9-EE24-409B-936C-34A2F81361CE}">
      <dsp:nvSpPr>
        <dsp:cNvPr id="0" name=""/>
        <dsp:cNvSpPr/>
      </dsp:nvSpPr>
      <dsp:spPr>
        <a:xfrm>
          <a:off x="4525838" y="3096344"/>
          <a:ext cx="2177997" cy="693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Secretaria(o) B </a:t>
          </a:r>
        </a:p>
      </dsp:txBody>
      <dsp:txXfrm>
        <a:off x="4525838" y="3096344"/>
        <a:ext cx="2177997" cy="693054"/>
      </dsp:txXfrm>
    </dsp:sp>
    <dsp:sp modelId="{E49D6ED6-0E78-4ABC-B469-7F7211A98E5F}">
      <dsp:nvSpPr>
        <dsp:cNvPr id="0" name=""/>
        <dsp:cNvSpPr/>
      </dsp:nvSpPr>
      <dsp:spPr>
        <a:xfrm>
          <a:off x="2153147" y="3960440"/>
          <a:ext cx="2177997" cy="7305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Mayordomos(as)</a:t>
          </a:r>
        </a:p>
      </dsp:txBody>
      <dsp:txXfrm>
        <a:off x="2153147" y="3960440"/>
        <a:ext cx="2177997" cy="730500"/>
      </dsp:txXfrm>
    </dsp:sp>
    <dsp:sp modelId="{25E29EA4-053F-4917-861B-6D935F11B511}">
      <dsp:nvSpPr>
        <dsp:cNvPr id="0" name=""/>
        <dsp:cNvSpPr/>
      </dsp:nvSpPr>
      <dsp:spPr>
        <a:xfrm>
          <a:off x="4529212" y="4032449"/>
          <a:ext cx="2177997" cy="100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b="0" kern="1200" dirty="0" smtClean="0">
              <a:latin typeface="+mn-lt"/>
              <a:cs typeface="Arial" panose="020B0604020202020204" pitchFamily="34" charset="0"/>
            </a:rPr>
            <a:t>Intendentes</a:t>
          </a:r>
        </a:p>
      </dsp:txBody>
      <dsp:txXfrm>
        <a:off x="4529212" y="4032449"/>
        <a:ext cx="2177997" cy="1006249"/>
      </dsp:txXfrm>
    </dsp:sp>
    <dsp:sp modelId="{A7604DB7-A81E-408A-A74C-CE3CDFA16FBA}">
      <dsp:nvSpPr>
        <dsp:cNvPr id="0" name=""/>
        <dsp:cNvSpPr/>
      </dsp:nvSpPr>
      <dsp:spPr>
        <a:xfrm>
          <a:off x="2153147" y="5040562"/>
          <a:ext cx="2177997" cy="1034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Vigilantes</a:t>
          </a:r>
          <a:endParaRPr lang="es-ES" sz="1000" kern="1200" dirty="0" smtClean="0">
            <a:latin typeface="+mn-lt"/>
          </a:endParaRPr>
        </a:p>
      </dsp:txBody>
      <dsp:txXfrm>
        <a:off x="2153147" y="5040562"/>
        <a:ext cx="2177997" cy="1034619"/>
      </dsp:txXfrm>
    </dsp:sp>
    <dsp:sp modelId="{6BAF0D37-94D4-41A6-AC1F-C5520C3C0E57}">
      <dsp:nvSpPr>
        <dsp:cNvPr id="0" name=""/>
        <dsp:cNvSpPr/>
      </dsp:nvSpPr>
      <dsp:spPr>
        <a:xfrm>
          <a:off x="4525838" y="5328591"/>
          <a:ext cx="2177997" cy="821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Ayudantes </a:t>
          </a:r>
          <a:r>
            <a:rPr lang="es-ES" sz="1200" kern="1200" dirty="0" err="1" smtClean="0">
              <a:latin typeface="+mn-lt"/>
            </a:rPr>
            <a:t>Gnerales</a:t>
          </a:r>
          <a:endParaRPr lang="es-ES" sz="1200" kern="1200" dirty="0" smtClean="0">
            <a:latin typeface="+mn-lt"/>
          </a:endParaRPr>
        </a:p>
      </dsp:txBody>
      <dsp:txXfrm>
        <a:off x="4525838" y="5328591"/>
        <a:ext cx="2177997" cy="82121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3CB95-692E-43BE-BE73-21216B4A9DF5}">
      <dsp:nvSpPr>
        <dsp:cNvPr id="0" name=""/>
        <dsp:cNvSpPr/>
      </dsp:nvSpPr>
      <dsp:spPr>
        <a:xfrm>
          <a:off x="3132347" y="817456"/>
          <a:ext cx="258957" cy="288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530"/>
              </a:lnTo>
              <a:lnTo>
                <a:pt x="258957" y="2885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1EE36-6955-492A-9678-EB3F61B9CFAE}">
      <dsp:nvSpPr>
        <dsp:cNvPr id="0" name=""/>
        <dsp:cNvSpPr/>
      </dsp:nvSpPr>
      <dsp:spPr>
        <a:xfrm>
          <a:off x="2873390" y="817456"/>
          <a:ext cx="258957" cy="2885530"/>
        </a:xfrm>
        <a:custGeom>
          <a:avLst/>
          <a:gdLst/>
          <a:ahLst/>
          <a:cxnLst/>
          <a:rect l="0" t="0" r="0" b="0"/>
          <a:pathLst>
            <a:path>
              <a:moveTo>
                <a:pt x="258957" y="0"/>
              </a:moveTo>
              <a:lnTo>
                <a:pt x="258957" y="2885530"/>
              </a:lnTo>
              <a:lnTo>
                <a:pt x="0" y="2885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95A7A-930B-41D5-817F-D6298957E6A1}">
      <dsp:nvSpPr>
        <dsp:cNvPr id="0" name=""/>
        <dsp:cNvSpPr/>
      </dsp:nvSpPr>
      <dsp:spPr>
        <a:xfrm>
          <a:off x="3132347" y="817456"/>
          <a:ext cx="258957" cy="1134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481"/>
              </a:lnTo>
              <a:lnTo>
                <a:pt x="258957" y="1134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24BBD-7740-4076-9818-75772B52A8AA}">
      <dsp:nvSpPr>
        <dsp:cNvPr id="0" name=""/>
        <dsp:cNvSpPr/>
      </dsp:nvSpPr>
      <dsp:spPr>
        <a:xfrm>
          <a:off x="2873390" y="817456"/>
          <a:ext cx="258957" cy="1134481"/>
        </a:xfrm>
        <a:custGeom>
          <a:avLst/>
          <a:gdLst/>
          <a:ahLst/>
          <a:cxnLst/>
          <a:rect l="0" t="0" r="0" b="0"/>
          <a:pathLst>
            <a:path>
              <a:moveTo>
                <a:pt x="258957" y="0"/>
              </a:moveTo>
              <a:lnTo>
                <a:pt x="258957" y="1134481"/>
              </a:lnTo>
              <a:lnTo>
                <a:pt x="0" y="1134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D568B-EEB3-4CF3-9DBA-0577AC148422}">
      <dsp:nvSpPr>
        <dsp:cNvPr id="0" name=""/>
        <dsp:cNvSpPr/>
      </dsp:nvSpPr>
      <dsp:spPr>
        <a:xfrm>
          <a:off x="1899215" y="580"/>
          <a:ext cx="2466265" cy="816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Almacén</a:t>
          </a:r>
        </a:p>
      </dsp:txBody>
      <dsp:txXfrm>
        <a:off x="1899215" y="580"/>
        <a:ext cx="2466265" cy="816876"/>
      </dsp:txXfrm>
    </dsp:sp>
    <dsp:sp modelId="{EB28CFD5-E6E7-4E76-BCDC-1F2848CCDB43}">
      <dsp:nvSpPr>
        <dsp:cNvPr id="0" name=""/>
        <dsp:cNvSpPr/>
      </dsp:nvSpPr>
      <dsp:spPr>
        <a:xfrm>
          <a:off x="244770" y="1335372"/>
          <a:ext cx="2628619" cy="12331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</a:t>
          </a:r>
        </a:p>
      </dsp:txBody>
      <dsp:txXfrm>
        <a:off x="244770" y="1335372"/>
        <a:ext cx="2628619" cy="1233132"/>
      </dsp:txXfrm>
    </dsp:sp>
    <dsp:sp modelId="{DAF202C0-9973-4DDD-9F43-2D81F6BCF415}">
      <dsp:nvSpPr>
        <dsp:cNvPr id="0" name=""/>
        <dsp:cNvSpPr/>
      </dsp:nvSpPr>
      <dsp:spPr>
        <a:xfrm>
          <a:off x="3391305" y="1335372"/>
          <a:ext cx="2628619" cy="12331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Almacenistas</a:t>
          </a:r>
        </a:p>
      </dsp:txBody>
      <dsp:txXfrm>
        <a:off x="3391305" y="1335372"/>
        <a:ext cx="2628619" cy="1233132"/>
      </dsp:txXfrm>
    </dsp:sp>
    <dsp:sp modelId="{E33904EF-FE79-4888-B9AE-B0BBDC733798}">
      <dsp:nvSpPr>
        <dsp:cNvPr id="0" name=""/>
        <dsp:cNvSpPr/>
      </dsp:nvSpPr>
      <dsp:spPr>
        <a:xfrm>
          <a:off x="244770" y="3086420"/>
          <a:ext cx="2628619" cy="12331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Velador</a:t>
          </a:r>
        </a:p>
      </dsp:txBody>
      <dsp:txXfrm>
        <a:off x="244770" y="3086420"/>
        <a:ext cx="2628619" cy="1233132"/>
      </dsp:txXfrm>
    </dsp:sp>
    <dsp:sp modelId="{EE5093A3-D7B1-4C9E-985C-0EB6467C0F41}">
      <dsp:nvSpPr>
        <dsp:cNvPr id="0" name=""/>
        <dsp:cNvSpPr/>
      </dsp:nvSpPr>
      <dsp:spPr>
        <a:xfrm>
          <a:off x="3391305" y="3086420"/>
          <a:ext cx="2628619" cy="12331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</a:t>
          </a:r>
        </a:p>
      </dsp:txBody>
      <dsp:txXfrm>
        <a:off x="3391305" y="3086420"/>
        <a:ext cx="2628619" cy="1233132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58F87-9ADB-4651-A97E-9FF166141D78}">
      <dsp:nvSpPr>
        <dsp:cNvPr id="0" name=""/>
        <dsp:cNvSpPr/>
      </dsp:nvSpPr>
      <dsp:spPr>
        <a:xfrm>
          <a:off x="2880320" y="1588992"/>
          <a:ext cx="1576247" cy="54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63"/>
              </a:lnTo>
              <a:lnTo>
                <a:pt x="1576247" y="273563"/>
              </a:lnTo>
              <a:lnTo>
                <a:pt x="1576247" y="5471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066C2-CCE7-4C8F-A595-1050072CDD86}">
      <dsp:nvSpPr>
        <dsp:cNvPr id="0" name=""/>
        <dsp:cNvSpPr/>
      </dsp:nvSpPr>
      <dsp:spPr>
        <a:xfrm>
          <a:off x="1304072" y="1588992"/>
          <a:ext cx="1576247" cy="547127"/>
        </a:xfrm>
        <a:custGeom>
          <a:avLst/>
          <a:gdLst/>
          <a:ahLst/>
          <a:cxnLst/>
          <a:rect l="0" t="0" r="0" b="0"/>
          <a:pathLst>
            <a:path>
              <a:moveTo>
                <a:pt x="1576247" y="0"/>
              </a:moveTo>
              <a:lnTo>
                <a:pt x="1576247" y="273563"/>
              </a:lnTo>
              <a:lnTo>
                <a:pt x="0" y="273563"/>
              </a:lnTo>
              <a:lnTo>
                <a:pt x="0" y="5471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5C46D-BD26-43D5-9B56-EE313BD3A9B4}">
      <dsp:nvSpPr>
        <dsp:cNvPr id="0" name=""/>
        <dsp:cNvSpPr/>
      </dsp:nvSpPr>
      <dsp:spPr>
        <a:xfrm>
          <a:off x="2834599" y="529780"/>
          <a:ext cx="91440" cy="547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1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84CE4-F404-4E8A-A6E7-3E5908204197}">
      <dsp:nvSpPr>
        <dsp:cNvPr id="0" name=""/>
        <dsp:cNvSpPr/>
      </dsp:nvSpPr>
      <dsp:spPr>
        <a:xfrm>
          <a:off x="2006753" y="17695"/>
          <a:ext cx="1747133" cy="512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Imagen y Mantenimiento Urbano</a:t>
          </a:r>
        </a:p>
      </dsp:txBody>
      <dsp:txXfrm>
        <a:off x="2006753" y="17695"/>
        <a:ext cx="1747133" cy="512084"/>
      </dsp:txXfrm>
    </dsp:sp>
    <dsp:sp modelId="{30778132-0C05-4654-BD06-BE6CA9EA6FD8}">
      <dsp:nvSpPr>
        <dsp:cNvPr id="0" name=""/>
        <dsp:cNvSpPr/>
      </dsp:nvSpPr>
      <dsp:spPr>
        <a:xfrm>
          <a:off x="2127251" y="1076907"/>
          <a:ext cx="1506136" cy="512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</a:t>
          </a: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(a)</a:t>
          </a:r>
        </a:p>
      </dsp:txBody>
      <dsp:txXfrm>
        <a:off x="2127251" y="1076907"/>
        <a:ext cx="1506136" cy="512084"/>
      </dsp:txXfrm>
    </dsp:sp>
    <dsp:sp modelId="{A2AEA9F1-4D53-485A-AA0F-9D5F6AC2DEBC}">
      <dsp:nvSpPr>
        <dsp:cNvPr id="0" name=""/>
        <dsp:cNvSpPr/>
      </dsp:nvSpPr>
      <dsp:spPr>
        <a:xfrm>
          <a:off x="1388" y="2136120"/>
          <a:ext cx="2605367" cy="1596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ES" sz="1200" kern="1200" dirty="0" smtClean="0">
              <a:latin typeface="+mn-lt"/>
            </a:rPr>
            <a:t>Almacenista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ES" sz="1200" kern="1200" dirty="0" smtClean="0">
              <a:latin typeface="+mn-lt"/>
            </a:rPr>
            <a:t>Auxiliares de Jardinería</a:t>
          </a: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ES" sz="1200" kern="1200" dirty="0" smtClean="0">
              <a:latin typeface="+mn-lt"/>
            </a:rPr>
            <a:t>Ayudantes Generales</a:t>
          </a: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ES" sz="1200" kern="1200" dirty="0" smtClean="0">
              <a:latin typeface="+mn-lt"/>
            </a:rPr>
            <a:t>Barrenderos(as)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prstClr val="black"/>
              </a:solidFill>
              <a:latin typeface="+mn-lt"/>
            </a:rPr>
            <a:t>Choferes</a:t>
          </a:r>
          <a:endParaRPr lang="es-ES" sz="1200" kern="1200" dirty="0"/>
        </a:p>
      </dsp:txBody>
      <dsp:txXfrm>
        <a:off x="1388" y="2136120"/>
        <a:ext cx="2605367" cy="1596504"/>
      </dsp:txXfrm>
    </dsp:sp>
    <dsp:sp modelId="{EF235EEE-1641-46D9-BDC1-07A309F38965}">
      <dsp:nvSpPr>
        <dsp:cNvPr id="0" name=""/>
        <dsp:cNvSpPr/>
      </dsp:nvSpPr>
      <dsp:spPr>
        <a:xfrm>
          <a:off x="3153883" y="2136120"/>
          <a:ext cx="2605367" cy="1596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latin typeface="+mn-lt"/>
            </a:rPr>
            <a:t>Chofer Tráiler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latin typeface="+mn-lt"/>
            </a:rPr>
            <a:t>Encargados(as)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sz="1200" kern="1200" dirty="0" smtClean="0">
              <a:latin typeface="+mn-lt"/>
            </a:rPr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sz="1200" kern="1200" dirty="0" smtClean="0">
              <a:latin typeface="+mn-lt"/>
            </a:rPr>
            <a:t>Oficial Eléctrico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latin typeface="+mn-lt"/>
            </a:rPr>
            <a:t>Operadores(as)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latin typeface="+mn-lt"/>
            </a:rPr>
            <a:t>Operadores(as) Máquina Pesada</a:t>
          </a:r>
          <a:endParaRPr lang="es-ES" sz="1200" kern="1200" dirty="0"/>
        </a:p>
      </dsp:txBody>
      <dsp:txXfrm>
        <a:off x="3153883" y="2136120"/>
        <a:ext cx="2605367" cy="159650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FB8EA-D02B-48A0-B20B-4EFF733D0B9C}">
      <dsp:nvSpPr>
        <dsp:cNvPr id="0" name=""/>
        <dsp:cNvSpPr/>
      </dsp:nvSpPr>
      <dsp:spPr>
        <a:xfrm>
          <a:off x="3086627" y="2329793"/>
          <a:ext cx="91440" cy="588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85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3084B-02E8-410B-8378-B789A7F64C3B}">
      <dsp:nvSpPr>
        <dsp:cNvPr id="0" name=""/>
        <dsp:cNvSpPr/>
      </dsp:nvSpPr>
      <dsp:spPr>
        <a:xfrm>
          <a:off x="3086627" y="871061"/>
          <a:ext cx="91440" cy="588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2DD12-4583-48F2-A39B-8CFFB7C91C43}">
      <dsp:nvSpPr>
        <dsp:cNvPr id="0" name=""/>
        <dsp:cNvSpPr/>
      </dsp:nvSpPr>
      <dsp:spPr>
        <a:xfrm>
          <a:off x="1877557" y="388"/>
          <a:ext cx="2509580" cy="870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Taller</a:t>
          </a:r>
          <a:r>
            <a:rPr kumimoji="1" lang="es-MX" altLang="es-MX" sz="1200" b="1" kern="1200" dirty="0" smtClean="0">
              <a:latin typeface="+mn-lt"/>
            </a:rPr>
            <a:t> </a:t>
          </a:r>
          <a:r>
            <a:rPr kumimoji="1" lang="es-MX" altLang="es-MX" sz="1200" kern="1200" dirty="0" smtClean="0">
              <a:latin typeface="+mn-lt"/>
            </a:rPr>
            <a:t>Mecánico</a:t>
          </a:r>
          <a:endParaRPr lang="es-ES" sz="1200" kern="1200" dirty="0"/>
        </a:p>
      </dsp:txBody>
      <dsp:txXfrm>
        <a:off x="1877557" y="388"/>
        <a:ext cx="2509580" cy="870673"/>
      </dsp:txXfrm>
    </dsp:sp>
    <dsp:sp modelId="{7ADD39F9-322D-41E2-BDD4-64A12F80EE7C}">
      <dsp:nvSpPr>
        <dsp:cNvPr id="0" name=""/>
        <dsp:cNvSpPr/>
      </dsp:nvSpPr>
      <dsp:spPr>
        <a:xfrm>
          <a:off x="2112189" y="1459638"/>
          <a:ext cx="2040316" cy="8701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Taller</a:t>
          </a:r>
        </a:p>
      </dsp:txBody>
      <dsp:txXfrm>
        <a:off x="2112189" y="1459638"/>
        <a:ext cx="2040316" cy="870155"/>
      </dsp:txXfrm>
    </dsp:sp>
    <dsp:sp modelId="{81B0D899-733E-4703-9F51-C3BA6CA4C719}">
      <dsp:nvSpPr>
        <dsp:cNvPr id="0" name=""/>
        <dsp:cNvSpPr/>
      </dsp:nvSpPr>
      <dsp:spPr>
        <a:xfrm>
          <a:off x="1638721" y="2918370"/>
          <a:ext cx="2987252" cy="1401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Mecánicos(as)</a:t>
          </a:r>
        </a:p>
      </dsp:txBody>
      <dsp:txXfrm>
        <a:off x="1638721" y="2918370"/>
        <a:ext cx="2987252" cy="1401373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3DEC8-B403-4353-AC7F-BFA08763DC06}">
      <dsp:nvSpPr>
        <dsp:cNvPr id="0" name=""/>
        <dsp:cNvSpPr/>
      </dsp:nvSpPr>
      <dsp:spPr>
        <a:xfrm>
          <a:off x="2556519" y="2021468"/>
          <a:ext cx="1327582" cy="20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61"/>
              </a:lnTo>
              <a:lnTo>
                <a:pt x="1327582" y="100761"/>
              </a:lnTo>
              <a:lnTo>
                <a:pt x="1327582" y="201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7CECA-F868-4AC2-8B2D-8816E6F91999}">
      <dsp:nvSpPr>
        <dsp:cNvPr id="0" name=""/>
        <dsp:cNvSpPr/>
      </dsp:nvSpPr>
      <dsp:spPr>
        <a:xfrm>
          <a:off x="1228937" y="2021468"/>
          <a:ext cx="1327582" cy="201522"/>
        </a:xfrm>
        <a:custGeom>
          <a:avLst/>
          <a:gdLst/>
          <a:ahLst/>
          <a:cxnLst/>
          <a:rect l="0" t="0" r="0" b="0"/>
          <a:pathLst>
            <a:path>
              <a:moveTo>
                <a:pt x="1327582" y="0"/>
              </a:moveTo>
              <a:lnTo>
                <a:pt x="1327582" y="100761"/>
              </a:lnTo>
              <a:lnTo>
                <a:pt x="0" y="100761"/>
              </a:lnTo>
              <a:lnTo>
                <a:pt x="0" y="201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464FB-B452-4A59-BFAC-092574C82417}">
      <dsp:nvSpPr>
        <dsp:cNvPr id="0" name=""/>
        <dsp:cNvSpPr/>
      </dsp:nvSpPr>
      <dsp:spPr>
        <a:xfrm>
          <a:off x="2510799" y="1340130"/>
          <a:ext cx="91440" cy="201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47587-7A39-42D7-B485-3833C29A989F}">
      <dsp:nvSpPr>
        <dsp:cNvPr id="0" name=""/>
        <dsp:cNvSpPr/>
      </dsp:nvSpPr>
      <dsp:spPr>
        <a:xfrm>
          <a:off x="2510799" y="658791"/>
          <a:ext cx="91440" cy="201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5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ABE39-A98B-4FF9-A45D-D239A3A47EBF}">
      <dsp:nvSpPr>
        <dsp:cNvPr id="0" name=""/>
        <dsp:cNvSpPr/>
      </dsp:nvSpPr>
      <dsp:spPr>
        <a:xfrm>
          <a:off x="1656520" y="178976"/>
          <a:ext cx="1799999" cy="47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Área de Mantenimiento Vial</a:t>
          </a:r>
          <a:endParaRPr lang="es-ES" sz="1200" kern="1200" dirty="0"/>
        </a:p>
      </dsp:txBody>
      <dsp:txXfrm>
        <a:off x="1656520" y="178976"/>
        <a:ext cx="1799999" cy="479815"/>
      </dsp:txXfrm>
    </dsp:sp>
    <dsp:sp modelId="{AD843521-EA7D-45DC-8249-12006007EF85}">
      <dsp:nvSpPr>
        <dsp:cNvPr id="0" name=""/>
        <dsp:cNvSpPr/>
      </dsp:nvSpPr>
      <dsp:spPr>
        <a:xfrm>
          <a:off x="1801640" y="860314"/>
          <a:ext cx="1509759" cy="47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Encargado(a)</a:t>
          </a:r>
        </a:p>
      </dsp:txBody>
      <dsp:txXfrm>
        <a:off x="1801640" y="860314"/>
        <a:ext cx="1509759" cy="479815"/>
      </dsp:txXfrm>
    </dsp:sp>
    <dsp:sp modelId="{FB7C623F-52E0-41F4-AC75-20039DE9BE21}">
      <dsp:nvSpPr>
        <dsp:cNvPr id="0" name=""/>
        <dsp:cNvSpPr/>
      </dsp:nvSpPr>
      <dsp:spPr>
        <a:xfrm>
          <a:off x="1801640" y="1541652"/>
          <a:ext cx="1509759" cy="47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Encargado(a) Sección</a:t>
          </a:r>
        </a:p>
      </dsp:txBody>
      <dsp:txXfrm>
        <a:off x="1801640" y="1541652"/>
        <a:ext cx="1509759" cy="479815"/>
      </dsp:txXfrm>
    </dsp:sp>
    <dsp:sp modelId="{3E54C529-06B7-4865-9C29-60B047F418FB}">
      <dsp:nvSpPr>
        <dsp:cNvPr id="0" name=""/>
        <dsp:cNvSpPr/>
      </dsp:nvSpPr>
      <dsp:spPr>
        <a:xfrm>
          <a:off x="2116" y="2222990"/>
          <a:ext cx="2453642" cy="1765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Albañiles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de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</a:t>
          </a:r>
          <a:endParaRPr kumimoji="1" lang="es-ES" altLang="es-MX" sz="1200" b="1" kern="1200" dirty="0" smtClean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Choferes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Encargados(as)</a:t>
          </a:r>
          <a:endParaRPr lang="es-ES" sz="1200" kern="1200" dirty="0"/>
        </a:p>
      </dsp:txBody>
      <dsp:txXfrm>
        <a:off x="2116" y="2222990"/>
        <a:ext cx="2453642" cy="1765615"/>
      </dsp:txXfrm>
    </dsp:sp>
    <dsp:sp modelId="{223B868C-0164-441B-9A39-3CD7028E6E07}">
      <dsp:nvSpPr>
        <dsp:cNvPr id="0" name=""/>
        <dsp:cNvSpPr/>
      </dsp:nvSpPr>
      <dsp:spPr>
        <a:xfrm>
          <a:off x="2657281" y="2222990"/>
          <a:ext cx="2453642" cy="1765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Encargados(as) Sección</a:t>
          </a: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Oficiales Eléctricos</a:t>
          </a: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</a:t>
          </a:r>
          <a:r>
            <a:rPr kumimoji="1" lang="es-MX" altLang="es-MX" sz="1200" kern="1200" smtClean="0">
              <a:latin typeface="+mn-lt"/>
            </a:rPr>
            <a:t>Máquina Pesada</a:t>
          </a: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Soldadores(as)</a:t>
          </a:r>
          <a:endParaRPr lang="es-ES" sz="1200" kern="1200" dirty="0"/>
        </a:p>
      </dsp:txBody>
      <dsp:txXfrm>
        <a:off x="2657281" y="2222990"/>
        <a:ext cx="2453642" cy="176561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6DFF7-3598-4E5B-AC04-3581F1F2B501}">
      <dsp:nvSpPr>
        <dsp:cNvPr id="0" name=""/>
        <dsp:cNvSpPr/>
      </dsp:nvSpPr>
      <dsp:spPr>
        <a:xfrm>
          <a:off x="3060340" y="1770094"/>
          <a:ext cx="1407160" cy="671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015"/>
              </a:lnTo>
              <a:lnTo>
                <a:pt x="1407160" y="495015"/>
              </a:lnTo>
              <a:lnTo>
                <a:pt x="1407160" y="6715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683AA-C188-483E-9409-2FB659B24BC9}">
      <dsp:nvSpPr>
        <dsp:cNvPr id="0" name=""/>
        <dsp:cNvSpPr/>
      </dsp:nvSpPr>
      <dsp:spPr>
        <a:xfrm>
          <a:off x="1653179" y="1770094"/>
          <a:ext cx="1407160" cy="671530"/>
        </a:xfrm>
        <a:custGeom>
          <a:avLst/>
          <a:gdLst/>
          <a:ahLst/>
          <a:cxnLst/>
          <a:rect l="0" t="0" r="0" b="0"/>
          <a:pathLst>
            <a:path>
              <a:moveTo>
                <a:pt x="1407160" y="0"/>
              </a:moveTo>
              <a:lnTo>
                <a:pt x="1407160" y="495015"/>
              </a:lnTo>
              <a:lnTo>
                <a:pt x="0" y="495015"/>
              </a:lnTo>
              <a:lnTo>
                <a:pt x="0" y="6715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8EAF9-F12A-4093-B522-90B8762EB59F}">
      <dsp:nvSpPr>
        <dsp:cNvPr id="0" name=""/>
        <dsp:cNvSpPr/>
      </dsp:nvSpPr>
      <dsp:spPr>
        <a:xfrm>
          <a:off x="3014619" y="1209197"/>
          <a:ext cx="91440" cy="1739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9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10A3C-84FA-46D3-A433-5D56C0117D91}">
      <dsp:nvSpPr>
        <dsp:cNvPr id="0" name=""/>
        <dsp:cNvSpPr/>
      </dsp:nvSpPr>
      <dsp:spPr>
        <a:xfrm>
          <a:off x="3014619" y="493092"/>
          <a:ext cx="91440" cy="213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6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93973-95A2-4217-8E14-1B973144DE94}">
      <dsp:nvSpPr>
        <dsp:cNvPr id="0" name=""/>
        <dsp:cNvSpPr/>
      </dsp:nvSpPr>
      <dsp:spPr>
        <a:xfrm>
          <a:off x="2219792" y="1002"/>
          <a:ext cx="1681094" cy="492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Barrido Manual</a:t>
          </a:r>
          <a:endParaRPr lang="es-ES" sz="1200" b="0" kern="1200" dirty="0"/>
        </a:p>
      </dsp:txBody>
      <dsp:txXfrm>
        <a:off x="2219792" y="1002"/>
        <a:ext cx="1681094" cy="492090"/>
      </dsp:txXfrm>
    </dsp:sp>
    <dsp:sp modelId="{90EB54B4-92B6-435B-9292-9FF9F3A3F0FD}">
      <dsp:nvSpPr>
        <dsp:cNvPr id="0" name=""/>
        <dsp:cNvSpPr/>
      </dsp:nvSpPr>
      <dsp:spPr>
        <a:xfrm>
          <a:off x="2219792" y="706743"/>
          <a:ext cx="1681094" cy="5024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Barrido Manual y Mecánico</a:t>
          </a:r>
        </a:p>
      </dsp:txBody>
      <dsp:txXfrm>
        <a:off x="2219792" y="706743"/>
        <a:ext cx="1681094" cy="502454"/>
      </dsp:txXfrm>
    </dsp:sp>
    <dsp:sp modelId="{8919104C-F129-4C28-95A6-37E8F0C0F4B2}">
      <dsp:nvSpPr>
        <dsp:cNvPr id="0" name=""/>
        <dsp:cNvSpPr/>
      </dsp:nvSpPr>
      <dsp:spPr>
        <a:xfrm>
          <a:off x="2219792" y="1383106"/>
          <a:ext cx="1681094" cy="386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</a:p>
      </dsp:txBody>
      <dsp:txXfrm>
        <a:off x="2219792" y="1383106"/>
        <a:ext cx="1681094" cy="386988"/>
      </dsp:txXfrm>
    </dsp:sp>
    <dsp:sp modelId="{A813BFE4-9C8A-4F5F-A38B-7F196E6ECFC0}">
      <dsp:nvSpPr>
        <dsp:cNvPr id="0" name=""/>
        <dsp:cNvSpPr/>
      </dsp:nvSpPr>
      <dsp:spPr>
        <a:xfrm>
          <a:off x="422533" y="2441624"/>
          <a:ext cx="2461291" cy="1977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/>
            <a:t>Auxiliar de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smtClean="0"/>
            <a:t>Barrenderos(as)</a:t>
          </a:r>
          <a:endParaRPr lang="es-ES" altLang="es-MX" sz="1200" kern="1200" dirty="0" smtClean="0"/>
        </a:p>
      </dsp:txBody>
      <dsp:txXfrm>
        <a:off x="422533" y="2441624"/>
        <a:ext cx="2461291" cy="1977194"/>
      </dsp:txXfrm>
    </dsp:sp>
    <dsp:sp modelId="{16325898-2414-4FFF-A1FA-A49EF07A85B0}">
      <dsp:nvSpPr>
        <dsp:cNvPr id="0" name=""/>
        <dsp:cNvSpPr/>
      </dsp:nvSpPr>
      <dsp:spPr>
        <a:xfrm>
          <a:off x="3236854" y="2441624"/>
          <a:ext cx="2461291" cy="1977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/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err="1" smtClean="0"/>
            <a:t>Llantero</a:t>
          </a:r>
          <a:r>
            <a:rPr lang="es-MX" altLang="es-MX" sz="1200" kern="1200" dirty="0" smtClean="0"/>
            <a:t>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Aspiradora Mecánica</a:t>
          </a:r>
        </a:p>
      </dsp:txBody>
      <dsp:txXfrm>
        <a:off x="3236854" y="2441624"/>
        <a:ext cx="2461291" cy="1977194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00D6-37BD-4A13-B2E3-E714C043AD94}">
      <dsp:nvSpPr>
        <dsp:cNvPr id="0" name=""/>
        <dsp:cNvSpPr/>
      </dsp:nvSpPr>
      <dsp:spPr>
        <a:xfrm>
          <a:off x="3014620" y="1722370"/>
          <a:ext cx="91440" cy="581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1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8F6E8-2774-42A9-AEE6-20EF9EB6FE49}">
      <dsp:nvSpPr>
        <dsp:cNvPr id="0" name=""/>
        <dsp:cNvSpPr/>
      </dsp:nvSpPr>
      <dsp:spPr>
        <a:xfrm>
          <a:off x="3014620" y="610125"/>
          <a:ext cx="91440" cy="413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F45F7-04EE-4EEF-B194-6C167BFA7E8C}">
      <dsp:nvSpPr>
        <dsp:cNvPr id="0" name=""/>
        <dsp:cNvSpPr/>
      </dsp:nvSpPr>
      <dsp:spPr>
        <a:xfrm>
          <a:off x="2000128" y="65"/>
          <a:ext cx="2120423" cy="610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Barrido Mecánico</a:t>
          </a:r>
        </a:p>
      </dsp:txBody>
      <dsp:txXfrm>
        <a:off x="2000128" y="65"/>
        <a:ext cx="2120423" cy="610060"/>
      </dsp:txXfrm>
    </dsp:sp>
    <dsp:sp modelId="{E91079DE-C646-4124-8297-AC6DA92C1B81}">
      <dsp:nvSpPr>
        <dsp:cNvPr id="0" name=""/>
        <dsp:cNvSpPr/>
      </dsp:nvSpPr>
      <dsp:spPr>
        <a:xfrm>
          <a:off x="1919773" y="1023439"/>
          <a:ext cx="2281133" cy="698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Barrido Manual y Mecánico</a:t>
          </a:r>
          <a:endParaRPr lang="es-ES" sz="1200" kern="1200" dirty="0"/>
        </a:p>
      </dsp:txBody>
      <dsp:txXfrm>
        <a:off x="1919773" y="1023439"/>
        <a:ext cx="2281133" cy="698931"/>
      </dsp:txXfrm>
    </dsp:sp>
    <dsp:sp modelId="{A364F194-4D71-4091-8CB4-C58FD72F8124}">
      <dsp:nvSpPr>
        <dsp:cNvPr id="0" name=""/>
        <dsp:cNvSpPr/>
      </dsp:nvSpPr>
      <dsp:spPr>
        <a:xfrm>
          <a:off x="1390452" y="2304259"/>
          <a:ext cx="3339775" cy="17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</a:t>
          </a:r>
        </a:p>
      </dsp:txBody>
      <dsp:txXfrm>
        <a:off x="1390452" y="2304259"/>
        <a:ext cx="3339775" cy="1707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7A7A4-3527-41F0-8FCD-17E59FBD7E97}">
      <dsp:nvSpPr>
        <dsp:cNvPr id="0" name=""/>
        <dsp:cNvSpPr/>
      </dsp:nvSpPr>
      <dsp:spPr>
        <a:xfrm>
          <a:off x="4048509" y="773327"/>
          <a:ext cx="271873" cy="1806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928"/>
              </a:lnTo>
              <a:lnTo>
                <a:pt x="271873" y="1806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AF1B0-31A3-481B-BD52-2CAFB5D7192F}">
      <dsp:nvSpPr>
        <dsp:cNvPr id="0" name=""/>
        <dsp:cNvSpPr/>
      </dsp:nvSpPr>
      <dsp:spPr>
        <a:xfrm>
          <a:off x="3776543" y="773327"/>
          <a:ext cx="271965" cy="1806928"/>
        </a:xfrm>
        <a:custGeom>
          <a:avLst/>
          <a:gdLst/>
          <a:ahLst/>
          <a:cxnLst/>
          <a:rect l="0" t="0" r="0" b="0"/>
          <a:pathLst>
            <a:path>
              <a:moveTo>
                <a:pt x="271965" y="0"/>
              </a:moveTo>
              <a:lnTo>
                <a:pt x="271965" y="1806928"/>
              </a:lnTo>
              <a:lnTo>
                <a:pt x="0" y="1806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DEC3B-D192-4A08-A73C-CC2DE6BFF3E2}">
      <dsp:nvSpPr>
        <dsp:cNvPr id="0" name=""/>
        <dsp:cNvSpPr/>
      </dsp:nvSpPr>
      <dsp:spPr>
        <a:xfrm>
          <a:off x="4048509" y="773327"/>
          <a:ext cx="271873" cy="710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416"/>
              </a:lnTo>
              <a:lnTo>
                <a:pt x="271873" y="710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14513-ABAA-4347-ADA8-DEE97541D7B2}">
      <dsp:nvSpPr>
        <dsp:cNvPr id="0" name=""/>
        <dsp:cNvSpPr/>
      </dsp:nvSpPr>
      <dsp:spPr>
        <a:xfrm>
          <a:off x="3776543" y="773327"/>
          <a:ext cx="271965" cy="710416"/>
        </a:xfrm>
        <a:custGeom>
          <a:avLst/>
          <a:gdLst/>
          <a:ahLst/>
          <a:cxnLst/>
          <a:rect l="0" t="0" r="0" b="0"/>
          <a:pathLst>
            <a:path>
              <a:moveTo>
                <a:pt x="271965" y="0"/>
              </a:moveTo>
              <a:lnTo>
                <a:pt x="271965" y="710416"/>
              </a:lnTo>
              <a:lnTo>
                <a:pt x="0" y="710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7070D-5A70-4251-BC52-F3ADE4F7A5A8}">
      <dsp:nvSpPr>
        <dsp:cNvPr id="0" name=""/>
        <dsp:cNvSpPr/>
      </dsp:nvSpPr>
      <dsp:spPr>
        <a:xfrm>
          <a:off x="4048509" y="773327"/>
          <a:ext cx="2124315" cy="2517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185"/>
              </a:lnTo>
              <a:lnTo>
                <a:pt x="2124315" y="2355185"/>
              </a:lnTo>
              <a:lnTo>
                <a:pt x="2124315" y="25173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8300C-F28C-4709-BCC9-3DEEF3300E50}">
      <dsp:nvSpPr>
        <dsp:cNvPr id="0" name=""/>
        <dsp:cNvSpPr/>
      </dsp:nvSpPr>
      <dsp:spPr>
        <a:xfrm>
          <a:off x="4002789" y="773327"/>
          <a:ext cx="91440" cy="2517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3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99C1D-10BE-4AD4-AA70-3C776668C1D7}">
      <dsp:nvSpPr>
        <dsp:cNvPr id="0" name=""/>
        <dsp:cNvSpPr/>
      </dsp:nvSpPr>
      <dsp:spPr>
        <a:xfrm>
          <a:off x="1924193" y="773327"/>
          <a:ext cx="2124315" cy="2517345"/>
        </a:xfrm>
        <a:custGeom>
          <a:avLst/>
          <a:gdLst/>
          <a:ahLst/>
          <a:cxnLst/>
          <a:rect l="0" t="0" r="0" b="0"/>
          <a:pathLst>
            <a:path>
              <a:moveTo>
                <a:pt x="2124315" y="0"/>
              </a:moveTo>
              <a:lnTo>
                <a:pt x="2124315" y="2355185"/>
              </a:lnTo>
              <a:lnTo>
                <a:pt x="0" y="2355185"/>
              </a:lnTo>
              <a:lnTo>
                <a:pt x="0" y="25173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4B466-1844-4B67-9706-37106ED0BFE5}">
      <dsp:nvSpPr>
        <dsp:cNvPr id="0" name=""/>
        <dsp:cNvSpPr/>
      </dsp:nvSpPr>
      <dsp:spPr>
        <a:xfrm>
          <a:off x="2864383" y="1135"/>
          <a:ext cx="2368250" cy="772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Director(a) de Modernización y  Proyectos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110184</a:t>
          </a:r>
          <a:endParaRPr lang="es-ES" sz="1200" kern="1200" dirty="0"/>
        </a:p>
      </dsp:txBody>
      <dsp:txXfrm>
        <a:off x="2864383" y="1135"/>
        <a:ext cx="2368250" cy="772191"/>
      </dsp:txXfrm>
    </dsp:sp>
    <dsp:sp modelId="{1F70933B-FF1C-4F69-B214-1FA8FFC1F5F2}">
      <dsp:nvSpPr>
        <dsp:cNvPr id="0" name=""/>
        <dsp:cNvSpPr/>
      </dsp:nvSpPr>
      <dsp:spPr>
        <a:xfrm>
          <a:off x="1024196" y="3290672"/>
          <a:ext cx="1799994" cy="772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Coordinador(a) de Modernización</a:t>
          </a:r>
        </a:p>
      </dsp:txBody>
      <dsp:txXfrm>
        <a:off x="1024196" y="3290672"/>
        <a:ext cx="1799994" cy="772191"/>
      </dsp:txXfrm>
    </dsp:sp>
    <dsp:sp modelId="{A4E987CE-C217-4560-9F95-47C7DFE399CE}">
      <dsp:nvSpPr>
        <dsp:cNvPr id="0" name=""/>
        <dsp:cNvSpPr/>
      </dsp:nvSpPr>
      <dsp:spPr>
        <a:xfrm>
          <a:off x="3148511" y="3290672"/>
          <a:ext cx="1799994" cy="772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Coordinador(a) Administrativo(a)</a:t>
          </a:r>
        </a:p>
      </dsp:txBody>
      <dsp:txXfrm>
        <a:off x="3148511" y="3290672"/>
        <a:ext cx="1799994" cy="772191"/>
      </dsp:txXfrm>
    </dsp:sp>
    <dsp:sp modelId="{013A6471-FE9E-4835-8E4E-A8BEE5671326}">
      <dsp:nvSpPr>
        <dsp:cNvPr id="0" name=""/>
        <dsp:cNvSpPr/>
      </dsp:nvSpPr>
      <dsp:spPr>
        <a:xfrm>
          <a:off x="5272826" y="3290672"/>
          <a:ext cx="1799994" cy="772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Área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Atención Ciudadana</a:t>
          </a:r>
          <a:endParaRPr lang="es-ES" sz="1200" kern="1200" dirty="0"/>
        </a:p>
      </dsp:txBody>
      <dsp:txXfrm>
        <a:off x="5272826" y="3290672"/>
        <a:ext cx="1799994" cy="772191"/>
      </dsp:txXfrm>
    </dsp:sp>
    <dsp:sp modelId="{6C37F9AC-32DB-4767-8175-D79A5872E9DD}">
      <dsp:nvSpPr>
        <dsp:cNvPr id="0" name=""/>
        <dsp:cNvSpPr/>
      </dsp:nvSpPr>
      <dsp:spPr>
        <a:xfrm>
          <a:off x="1214271" y="1097647"/>
          <a:ext cx="2562271" cy="772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de Capacitación, Evaluación y Seguimiento de Programas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b="0" kern="1200" dirty="0" smtClean="0">
              <a:solidFill>
                <a:schemeClr val="tx1"/>
              </a:solidFill>
              <a:latin typeface="+mn-lt"/>
            </a:rPr>
            <a:t>Vacante</a:t>
          </a:r>
          <a:endParaRPr lang="es-ES" sz="1200" kern="1200" dirty="0"/>
        </a:p>
      </dsp:txBody>
      <dsp:txXfrm>
        <a:off x="1214271" y="1097647"/>
        <a:ext cx="2562271" cy="772191"/>
      </dsp:txXfrm>
    </dsp:sp>
    <dsp:sp modelId="{7998DFF1-0959-4685-9D6F-11B3BF8DB09F}">
      <dsp:nvSpPr>
        <dsp:cNvPr id="0" name=""/>
        <dsp:cNvSpPr/>
      </dsp:nvSpPr>
      <dsp:spPr>
        <a:xfrm>
          <a:off x="4320382" y="1097647"/>
          <a:ext cx="1544383" cy="772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Programador(a)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73241</a:t>
          </a:r>
          <a:endParaRPr lang="es-ES" sz="1200" kern="1200" dirty="0"/>
        </a:p>
      </dsp:txBody>
      <dsp:txXfrm>
        <a:off x="4320382" y="1097647"/>
        <a:ext cx="1544383" cy="772191"/>
      </dsp:txXfrm>
    </dsp:sp>
    <dsp:sp modelId="{D2580CE7-0593-4D7A-9D1D-D98DF5E2E0CB}">
      <dsp:nvSpPr>
        <dsp:cNvPr id="0" name=""/>
        <dsp:cNvSpPr/>
      </dsp:nvSpPr>
      <dsp:spPr>
        <a:xfrm>
          <a:off x="2232159" y="2194160"/>
          <a:ext cx="1544383" cy="772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101003</a:t>
          </a:r>
          <a:endParaRPr lang="es-ES" sz="1200" kern="1200" dirty="0"/>
        </a:p>
      </dsp:txBody>
      <dsp:txXfrm>
        <a:off x="2232159" y="2194160"/>
        <a:ext cx="1544383" cy="772191"/>
      </dsp:txXfrm>
    </dsp:sp>
    <dsp:sp modelId="{7B05BE88-3C3C-4EC8-86F0-539FAB9D055E}">
      <dsp:nvSpPr>
        <dsp:cNvPr id="0" name=""/>
        <dsp:cNvSpPr/>
      </dsp:nvSpPr>
      <dsp:spPr>
        <a:xfrm>
          <a:off x="4320382" y="2194160"/>
          <a:ext cx="1544383" cy="772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Soporte Técnico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15765</a:t>
          </a:r>
          <a:endParaRPr lang="es-ES" sz="1200" kern="1200" dirty="0"/>
        </a:p>
      </dsp:txBody>
      <dsp:txXfrm>
        <a:off x="4320382" y="2194160"/>
        <a:ext cx="1544383" cy="772191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E800-34FF-48F2-A9C0-6745F70CDBCE}">
      <dsp:nvSpPr>
        <dsp:cNvPr id="0" name=""/>
        <dsp:cNvSpPr/>
      </dsp:nvSpPr>
      <dsp:spPr>
        <a:xfrm>
          <a:off x="4393223" y="769017"/>
          <a:ext cx="161493" cy="50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662"/>
              </a:lnTo>
              <a:lnTo>
                <a:pt x="161493" y="502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8AE50-5CDA-49FC-80DD-FB51C94ABC05}">
      <dsp:nvSpPr>
        <dsp:cNvPr id="0" name=""/>
        <dsp:cNvSpPr/>
      </dsp:nvSpPr>
      <dsp:spPr>
        <a:xfrm>
          <a:off x="4231729" y="769017"/>
          <a:ext cx="161493" cy="502662"/>
        </a:xfrm>
        <a:custGeom>
          <a:avLst/>
          <a:gdLst/>
          <a:ahLst/>
          <a:cxnLst/>
          <a:rect l="0" t="0" r="0" b="0"/>
          <a:pathLst>
            <a:path>
              <a:moveTo>
                <a:pt x="161493" y="0"/>
              </a:moveTo>
              <a:lnTo>
                <a:pt x="161493" y="502662"/>
              </a:lnTo>
              <a:lnTo>
                <a:pt x="0" y="502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F6662-AAC6-47A6-B7AD-717761DE3E06}">
      <dsp:nvSpPr>
        <dsp:cNvPr id="0" name=""/>
        <dsp:cNvSpPr/>
      </dsp:nvSpPr>
      <dsp:spPr>
        <a:xfrm>
          <a:off x="6237070" y="2736305"/>
          <a:ext cx="161493" cy="2121066"/>
        </a:xfrm>
        <a:custGeom>
          <a:avLst/>
          <a:gdLst/>
          <a:ahLst/>
          <a:cxnLst/>
          <a:rect l="0" t="0" r="0" b="0"/>
          <a:pathLst>
            <a:path>
              <a:moveTo>
                <a:pt x="161493" y="0"/>
              </a:moveTo>
              <a:lnTo>
                <a:pt x="161493" y="2121066"/>
              </a:lnTo>
              <a:lnTo>
                <a:pt x="0" y="212106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C52EB-4461-45B0-AFF5-8ECC6F4CA430}">
      <dsp:nvSpPr>
        <dsp:cNvPr id="0" name=""/>
        <dsp:cNvSpPr/>
      </dsp:nvSpPr>
      <dsp:spPr>
        <a:xfrm>
          <a:off x="6398564" y="2736305"/>
          <a:ext cx="161493" cy="900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481"/>
              </a:lnTo>
              <a:lnTo>
                <a:pt x="161493" y="900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02025-D99F-4601-B508-DF171A8DEB66}">
      <dsp:nvSpPr>
        <dsp:cNvPr id="0" name=""/>
        <dsp:cNvSpPr/>
      </dsp:nvSpPr>
      <dsp:spPr>
        <a:xfrm>
          <a:off x="6237070" y="2736305"/>
          <a:ext cx="161493" cy="900481"/>
        </a:xfrm>
        <a:custGeom>
          <a:avLst/>
          <a:gdLst/>
          <a:ahLst/>
          <a:cxnLst/>
          <a:rect l="0" t="0" r="0" b="0"/>
          <a:pathLst>
            <a:path>
              <a:moveTo>
                <a:pt x="161493" y="0"/>
              </a:moveTo>
              <a:lnTo>
                <a:pt x="161493" y="900481"/>
              </a:lnTo>
              <a:lnTo>
                <a:pt x="0" y="900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F8E43-5FD1-45D7-BE68-169AE120325C}">
      <dsp:nvSpPr>
        <dsp:cNvPr id="0" name=""/>
        <dsp:cNvSpPr/>
      </dsp:nvSpPr>
      <dsp:spPr>
        <a:xfrm>
          <a:off x="4393223" y="769017"/>
          <a:ext cx="2005340" cy="119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76"/>
              </a:lnTo>
              <a:lnTo>
                <a:pt x="2005340" y="1036776"/>
              </a:lnTo>
              <a:lnTo>
                <a:pt x="2005340" y="11982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5AD6-CE5E-4F82-96A3-B178FAC3174E}">
      <dsp:nvSpPr>
        <dsp:cNvPr id="0" name=""/>
        <dsp:cNvSpPr/>
      </dsp:nvSpPr>
      <dsp:spPr>
        <a:xfrm>
          <a:off x="2527913" y="2736305"/>
          <a:ext cx="912770" cy="360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91"/>
              </a:lnTo>
              <a:lnTo>
                <a:pt x="912770" y="198691"/>
              </a:lnTo>
              <a:lnTo>
                <a:pt x="912770" y="3601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9D9D3-DBA2-410D-8520-97872800914D}">
      <dsp:nvSpPr>
        <dsp:cNvPr id="0" name=""/>
        <dsp:cNvSpPr/>
      </dsp:nvSpPr>
      <dsp:spPr>
        <a:xfrm>
          <a:off x="1615897" y="2736305"/>
          <a:ext cx="912016" cy="360184"/>
        </a:xfrm>
        <a:custGeom>
          <a:avLst/>
          <a:gdLst/>
          <a:ahLst/>
          <a:cxnLst/>
          <a:rect l="0" t="0" r="0" b="0"/>
          <a:pathLst>
            <a:path>
              <a:moveTo>
                <a:pt x="912016" y="0"/>
              </a:moveTo>
              <a:lnTo>
                <a:pt x="912016" y="198691"/>
              </a:lnTo>
              <a:lnTo>
                <a:pt x="0" y="198691"/>
              </a:lnTo>
              <a:lnTo>
                <a:pt x="0" y="3601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67513-C4BD-4DCB-983B-3430D4B8CE9A}">
      <dsp:nvSpPr>
        <dsp:cNvPr id="0" name=""/>
        <dsp:cNvSpPr/>
      </dsp:nvSpPr>
      <dsp:spPr>
        <a:xfrm>
          <a:off x="2527913" y="769017"/>
          <a:ext cx="1865310" cy="1198270"/>
        </a:xfrm>
        <a:custGeom>
          <a:avLst/>
          <a:gdLst/>
          <a:ahLst/>
          <a:cxnLst/>
          <a:rect l="0" t="0" r="0" b="0"/>
          <a:pathLst>
            <a:path>
              <a:moveTo>
                <a:pt x="1865310" y="0"/>
              </a:moveTo>
              <a:lnTo>
                <a:pt x="1865310" y="1036776"/>
              </a:lnTo>
              <a:lnTo>
                <a:pt x="0" y="1036776"/>
              </a:lnTo>
              <a:lnTo>
                <a:pt x="0" y="11982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55679-8D17-4270-A0D6-9E12D09EA953}">
      <dsp:nvSpPr>
        <dsp:cNvPr id="0" name=""/>
        <dsp:cNvSpPr/>
      </dsp:nvSpPr>
      <dsp:spPr>
        <a:xfrm>
          <a:off x="3119322" y="0"/>
          <a:ext cx="2547801" cy="769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Director(a) Operativo(a) Zona Poniente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119322" y="0"/>
        <a:ext cx="2547801" cy="769017"/>
      </dsp:txXfrm>
    </dsp:sp>
    <dsp:sp modelId="{0E34EED5-2517-4FFA-94BE-1DB9119683DA}">
      <dsp:nvSpPr>
        <dsp:cNvPr id="0" name=""/>
        <dsp:cNvSpPr/>
      </dsp:nvSpPr>
      <dsp:spPr>
        <a:xfrm>
          <a:off x="1618865" y="1967287"/>
          <a:ext cx="1818096" cy="769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Administrativo(a)</a:t>
          </a:r>
        </a:p>
      </dsp:txBody>
      <dsp:txXfrm>
        <a:off x="1618865" y="1967287"/>
        <a:ext cx="1818096" cy="769017"/>
      </dsp:txXfrm>
    </dsp:sp>
    <dsp:sp modelId="{BFC61343-E3FC-4934-B4C0-365D68EADE2C}">
      <dsp:nvSpPr>
        <dsp:cNvPr id="0" name=""/>
        <dsp:cNvSpPr/>
      </dsp:nvSpPr>
      <dsp:spPr>
        <a:xfrm>
          <a:off x="864620" y="3096490"/>
          <a:ext cx="1502552" cy="715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Almacén</a:t>
          </a:r>
          <a:endParaRPr lang="es-ES" sz="1200" kern="1200" dirty="0"/>
        </a:p>
      </dsp:txBody>
      <dsp:txXfrm>
        <a:off x="864620" y="3096490"/>
        <a:ext cx="1502552" cy="715917"/>
      </dsp:txXfrm>
    </dsp:sp>
    <dsp:sp modelId="{449C00C0-1A9A-4CF9-A2A9-689818C00321}">
      <dsp:nvSpPr>
        <dsp:cNvPr id="0" name=""/>
        <dsp:cNvSpPr/>
      </dsp:nvSpPr>
      <dsp:spPr>
        <a:xfrm>
          <a:off x="2690160" y="3096490"/>
          <a:ext cx="1501045" cy="714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Área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rgbClr val="000000"/>
              </a:solidFill>
              <a:latin typeface="+mn-lt"/>
            </a:rPr>
            <a:t>Taller Mecánico</a:t>
          </a:r>
          <a:endParaRPr lang="es-ES" sz="1200" kern="1200" dirty="0"/>
        </a:p>
      </dsp:txBody>
      <dsp:txXfrm>
        <a:off x="2690160" y="3096490"/>
        <a:ext cx="1501045" cy="714602"/>
      </dsp:txXfrm>
    </dsp:sp>
    <dsp:sp modelId="{A1AE9166-7747-4A74-9149-0CCFA41C33B9}">
      <dsp:nvSpPr>
        <dsp:cNvPr id="0" name=""/>
        <dsp:cNvSpPr/>
      </dsp:nvSpPr>
      <dsp:spPr>
        <a:xfrm>
          <a:off x="5629546" y="1967287"/>
          <a:ext cx="1538035" cy="769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Operativa</a:t>
          </a:r>
          <a:endParaRPr lang="es-ES" sz="1200" kern="1200" dirty="0"/>
        </a:p>
      </dsp:txBody>
      <dsp:txXfrm>
        <a:off x="5629546" y="1967287"/>
        <a:ext cx="1538035" cy="769017"/>
      </dsp:txXfrm>
    </dsp:sp>
    <dsp:sp modelId="{2C8D6B83-85C1-45CA-A790-C6C51AF215AE}">
      <dsp:nvSpPr>
        <dsp:cNvPr id="0" name=""/>
        <dsp:cNvSpPr/>
      </dsp:nvSpPr>
      <dsp:spPr>
        <a:xfrm>
          <a:off x="4514194" y="3187987"/>
          <a:ext cx="1722876" cy="897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Imagen y Mantenimiento Urbano</a:t>
          </a:r>
        </a:p>
      </dsp:txBody>
      <dsp:txXfrm>
        <a:off x="4514194" y="3187987"/>
        <a:ext cx="1722876" cy="897597"/>
      </dsp:txXfrm>
    </dsp:sp>
    <dsp:sp modelId="{29AC09B1-97B0-4A22-9D2F-7DD94058CA1C}">
      <dsp:nvSpPr>
        <dsp:cNvPr id="0" name=""/>
        <dsp:cNvSpPr/>
      </dsp:nvSpPr>
      <dsp:spPr>
        <a:xfrm>
          <a:off x="6560057" y="3187987"/>
          <a:ext cx="1558983" cy="897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Mantenimiento Vial</a:t>
          </a:r>
        </a:p>
      </dsp:txBody>
      <dsp:txXfrm>
        <a:off x="6560057" y="3187987"/>
        <a:ext cx="1558983" cy="897597"/>
      </dsp:txXfrm>
    </dsp:sp>
    <dsp:sp modelId="{1DD5737E-2200-4C03-85B3-9CDCE8605B29}">
      <dsp:nvSpPr>
        <dsp:cNvPr id="0" name=""/>
        <dsp:cNvSpPr/>
      </dsp:nvSpPr>
      <dsp:spPr>
        <a:xfrm>
          <a:off x="4514194" y="4408572"/>
          <a:ext cx="1722876" cy="897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Jefe(a) de Barrido Manual y Mecánico</a:t>
          </a:r>
        </a:p>
      </dsp:txBody>
      <dsp:txXfrm>
        <a:off x="4514194" y="4408572"/>
        <a:ext cx="1722876" cy="897597"/>
      </dsp:txXfrm>
    </dsp:sp>
    <dsp:sp modelId="{66C044EA-2F40-4DB3-928B-2BA1F952B6ED}">
      <dsp:nvSpPr>
        <dsp:cNvPr id="0" name=""/>
        <dsp:cNvSpPr/>
      </dsp:nvSpPr>
      <dsp:spPr>
        <a:xfrm>
          <a:off x="2318629" y="953903"/>
          <a:ext cx="1913100" cy="6355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Auxiliares</a:t>
          </a:r>
        </a:p>
      </dsp:txBody>
      <dsp:txXfrm>
        <a:off x="2318629" y="953903"/>
        <a:ext cx="1913100" cy="635554"/>
      </dsp:txXfrm>
    </dsp:sp>
    <dsp:sp modelId="{3C9A4FFD-391E-40E2-9D2D-3F839665323A}">
      <dsp:nvSpPr>
        <dsp:cNvPr id="0" name=""/>
        <dsp:cNvSpPr/>
      </dsp:nvSpPr>
      <dsp:spPr>
        <a:xfrm>
          <a:off x="4554717" y="953903"/>
          <a:ext cx="1913100" cy="6355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Auxiliares Administrativos(as)</a:t>
          </a:r>
        </a:p>
      </dsp:txBody>
      <dsp:txXfrm>
        <a:off x="4554717" y="953903"/>
        <a:ext cx="1913100" cy="635554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C07E1-4E46-49FD-A41C-02A67F2F3EA5}">
      <dsp:nvSpPr>
        <dsp:cNvPr id="0" name=""/>
        <dsp:cNvSpPr/>
      </dsp:nvSpPr>
      <dsp:spPr>
        <a:xfrm>
          <a:off x="3292902" y="754452"/>
          <a:ext cx="158133" cy="3900635"/>
        </a:xfrm>
        <a:custGeom>
          <a:avLst/>
          <a:gdLst/>
          <a:ahLst/>
          <a:cxnLst/>
          <a:rect l="0" t="0" r="0" b="0"/>
          <a:pathLst>
            <a:path>
              <a:moveTo>
                <a:pt x="158133" y="0"/>
              </a:moveTo>
              <a:lnTo>
                <a:pt x="158133" y="3900635"/>
              </a:lnTo>
              <a:lnTo>
                <a:pt x="0" y="39006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92A6D-4DED-4301-B5B6-17D9D4527B12}">
      <dsp:nvSpPr>
        <dsp:cNvPr id="0" name=""/>
        <dsp:cNvSpPr/>
      </dsp:nvSpPr>
      <dsp:spPr>
        <a:xfrm>
          <a:off x="3451036" y="754452"/>
          <a:ext cx="158133" cy="2831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49"/>
              </a:lnTo>
              <a:lnTo>
                <a:pt x="158133" y="2831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5083C-9503-437A-A80E-8B6F9035CF5B}">
      <dsp:nvSpPr>
        <dsp:cNvPr id="0" name=""/>
        <dsp:cNvSpPr/>
      </dsp:nvSpPr>
      <dsp:spPr>
        <a:xfrm>
          <a:off x="3292902" y="754452"/>
          <a:ext cx="158133" cy="2831349"/>
        </a:xfrm>
        <a:custGeom>
          <a:avLst/>
          <a:gdLst/>
          <a:ahLst/>
          <a:cxnLst/>
          <a:rect l="0" t="0" r="0" b="0"/>
          <a:pathLst>
            <a:path>
              <a:moveTo>
                <a:pt x="158133" y="0"/>
              </a:moveTo>
              <a:lnTo>
                <a:pt x="158133" y="2831349"/>
              </a:lnTo>
              <a:lnTo>
                <a:pt x="0" y="2831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32C2F-5043-4C54-B7A3-6363B4998169}">
      <dsp:nvSpPr>
        <dsp:cNvPr id="0" name=""/>
        <dsp:cNvSpPr/>
      </dsp:nvSpPr>
      <dsp:spPr>
        <a:xfrm>
          <a:off x="3451036" y="754452"/>
          <a:ext cx="158133" cy="1762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2063"/>
              </a:lnTo>
              <a:lnTo>
                <a:pt x="158133" y="1762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B81E5-A1A5-49CC-A4BC-79C9A81CA060}">
      <dsp:nvSpPr>
        <dsp:cNvPr id="0" name=""/>
        <dsp:cNvSpPr/>
      </dsp:nvSpPr>
      <dsp:spPr>
        <a:xfrm>
          <a:off x="3292902" y="754452"/>
          <a:ext cx="158133" cy="1762063"/>
        </a:xfrm>
        <a:custGeom>
          <a:avLst/>
          <a:gdLst/>
          <a:ahLst/>
          <a:cxnLst/>
          <a:rect l="0" t="0" r="0" b="0"/>
          <a:pathLst>
            <a:path>
              <a:moveTo>
                <a:pt x="158133" y="0"/>
              </a:moveTo>
              <a:lnTo>
                <a:pt x="158133" y="1762063"/>
              </a:lnTo>
              <a:lnTo>
                <a:pt x="0" y="1762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4B729-52EE-4D97-9191-E3215925662C}">
      <dsp:nvSpPr>
        <dsp:cNvPr id="0" name=""/>
        <dsp:cNvSpPr/>
      </dsp:nvSpPr>
      <dsp:spPr>
        <a:xfrm>
          <a:off x="3451036" y="754452"/>
          <a:ext cx="158133" cy="692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777"/>
              </a:lnTo>
              <a:lnTo>
                <a:pt x="158133" y="6927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8FFBA-1B49-4455-B267-E67FB3F1624F}">
      <dsp:nvSpPr>
        <dsp:cNvPr id="0" name=""/>
        <dsp:cNvSpPr/>
      </dsp:nvSpPr>
      <dsp:spPr>
        <a:xfrm>
          <a:off x="3292902" y="754452"/>
          <a:ext cx="158133" cy="692777"/>
        </a:xfrm>
        <a:custGeom>
          <a:avLst/>
          <a:gdLst/>
          <a:ahLst/>
          <a:cxnLst/>
          <a:rect l="0" t="0" r="0" b="0"/>
          <a:pathLst>
            <a:path>
              <a:moveTo>
                <a:pt x="158133" y="0"/>
              </a:moveTo>
              <a:lnTo>
                <a:pt x="158133" y="692777"/>
              </a:lnTo>
              <a:lnTo>
                <a:pt x="0" y="6927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4900C-A9BA-4E22-8AD4-F99199E5E58C}">
      <dsp:nvSpPr>
        <dsp:cNvPr id="0" name=""/>
        <dsp:cNvSpPr/>
      </dsp:nvSpPr>
      <dsp:spPr>
        <a:xfrm>
          <a:off x="2500147" y="1433"/>
          <a:ext cx="1901778" cy="75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2500147" y="1433"/>
        <a:ext cx="1901778" cy="753018"/>
      </dsp:txXfrm>
    </dsp:sp>
    <dsp:sp modelId="{3B77D30F-852B-48D6-8D64-E75CB9BBDB03}">
      <dsp:nvSpPr>
        <dsp:cNvPr id="0" name=""/>
        <dsp:cNvSpPr/>
      </dsp:nvSpPr>
      <dsp:spPr>
        <a:xfrm>
          <a:off x="700907" y="1085618"/>
          <a:ext cx="2591995" cy="723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Inspector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00907" y="1085618"/>
        <a:ext cx="2591995" cy="723221"/>
      </dsp:txXfrm>
    </dsp:sp>
    <dsp:sp modelId="{2F30AFC2-7A8D-4597-BC79-CB90D946C64F}">
      <dsp:nvSpPr>
        <dsp:cNvPr id="0" name=""/>
        <dsp:cNvSpPr/>
      </dsp:nvSpPr>
      <dsp:spPr>
        <a:xfrm>
          <a:off x="3609170" y="1085618"/>
          <a:ext cx="2591995" cy="723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609170" y="1085618"/>
        <a:ext cx="2591995" cy="723221"/>
      </dsp:txXfrm>
    </dsp:sp>
    <dsp:sp modelId="{C0CFA16F-9A63-4FF9-9BD0-98F92824B905}">
      <dsp:nvSpPr>
        <dsp:cNvPr id="0" name=""/>
        <dsp:cNvSpPr/>
      </dsp:nvSpPr>
      <dsp:spPr>
        <a:xfrm>
          <a:off x="700907" y="2154904"/>
          <a:ext cx="2591995" cy="723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Auxiliares</a:t>
          </a:r>
        </a:p>
      </dsp:txBody>
      <dsp:txXfrm>
        <a:off x="700907" y="2154904"/>
        <a:ext cx="2591995" cy="723221"/>
      </dsp:txXfrm>
    </dsp:sp>
    <dsp:sp modelId="{14A5E5F3-43BA-4F30-85C6-E700BDF7C082}">
      <dsp:nvSpPr>
        <dsp:cNvPr id="0" name=""/>
        <dsp:cNvSpPr/>
      </dsp:nvSpPr>
      <dsp:spPr>
        <a:xfrm>
          <a:off x="3609170" y="2154904"/>
          <a:ext cx="2591995" cy="723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Operador(a) Radio Central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609170" y="2154904"/>
        <a:ext cx="2591995" cy="723221"/>
      </dsp:txXfrm>
    </dsp:sp>
    <dsp:sp modelId="{87F1C2CC-B9E1-4B5A-8D12-1821899F2E5E}">
      <dsp:nvSpPr>
        <dsp:cNvPr id="0" name=""/>
        <dsp:cNvSpPr/>
      </dsp:nvSpPr>
      <dsp:spPr>
        <a:xfrm>
          <a:off x="700907" y="3224191"/>
          <a:ext cx="2591995" cy="723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00907" y="3224191"/>
        <a:ext cx="2591995" cy="723221"/>
      </dsp:txXfrm>
    </dsp:sp>
    <dsp:sp modelId="{E28A27FB-19DC-4F67-87DB-8703EFF4E535}">
      <dsp:nvSpPr>
        <dsp:cNvPr id="0" name=""/>
        <dsp:cNvSpPr/>
      </dsp:nvSpPr>
      <dsp:spPr>
        <a:xfrm>
          <a:off x="3609170" y="3224191"/>
          <a:ext cx="2591995" cy="723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609170" y="3224191"/>
        <a:ext cx="2591995" cy="723221"/>
      </dsp:txXfrm>
    </dsp:sp>
    <dsp:sp modelId="{47E6AB97-15FD-415A-AD76-9591FB0C17B5}">
      <dsp:nvSpPr>
        <dsp:cNvPr id="0" name=""/>
        <dsp:cNvSpPr/>
      </dsp:nvSpPr>
      <dsp:spPr>
        <a:xfrm>
          <a:off x="700907" y="4293477"/>
          <a:ext cx="2591995" cy="723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Intendentes </a:t>
          </a:r>
        </a:p>
      </dsp:txBody>
      <dsp:txXfrm>
        <a:off x="700907" y="4293477"/>
        <a:ext cx="2591995" cy="72322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D6A20-38A2-4ED3-AD93-4AD0526D4D9F}">
      <dsp:nvSpPr>
        <dsp:cNvPr id="0" name=""/>
        <dsp:cNvSpPr/>
      </dsp:nvSpPr>
      <dsp:spPr>
        <a:xfrm>
          <a:off x="4167795" y="2053320"/>
          <a:ext cx="2935527" cy="479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56"/>
              </a:lnTo>
              <a:lnTo>
                <a:pt x="2935527" y="239856"/>
              </a:lnTo>
              <a:lnTo>
                <a:pt x="2935527" y="479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8FB42-F2EB-4A31-B255-7BA29745D69B}">
      <dsp:nvSpPr>
        <dsp:cNvPr id="0" name=""/>
        <dsp:cNvSpPr/>
      </dsp:nvSpPr>
      <dsp:spPr>
        <a:xfrm>
          <a:off x="4122074" y="2053320"/>
          <a:ext cx="91440" cy="479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7FA9B-D776-43C7-B6E3-F80297CC3C07}">
      <dsp:nvSpPr>
        <dsp:cNvPr id="0" name=""/>
        <dsp:cNvSpPr/>
      </dsp:nvSpPr>
      <dsp:spPr>
        <a:xfrm>
          <a:off x="1232267" y="2053320"/>
          <a:ext cx="2935527" cy="479713"/>
        </a:xfrm>
        <a:custGeom>
          <a:avLst/>
          <a:gdLst/>
          <a:ahLst/>
          <a:cxnLst/>
          <a:rect l="0" t="0" r="0" b="0"/>
          <a:pathLst>
            <a:path>
              <a:moveTo>
                <a:pt x="2935527" y="0"/>
              </a:moveTo>
              <a:lnTo>
                <a:pt x="2935527" y="239856"/>
              </a:lnTo>
              <a:lnTo>
                <a:pt x="0" y="239856"/>
              </a:lnTo>
              <a:lnTo>
                <a:pt x="0" y="479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B1DE3-CF37-4071-AACA-324D57CEBF86}">
      <dsp:nvSpPr>
        <dsp:cNvPr id="0" name=""/>
        <dsp:cNvSpPr/>
      </dsp:nvSpPr>
      <dsp:spPr>
        <a:xfrm>
          <a:off x="3025619" y="1186421"/>
          <a:ext cx="2284350" cy="866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Almacén</a:t>
          </a:r>
          <a:endParaRPr lang="es-ES" sz="1200" kern="1200" dirty="0"/>
        </a:p>
      </dsp:txBody>
      <dsp:txXfrm>
        <a:off x="3025619" y="1186421"/>
        <a:ext cx="2284350" cy="866899"/>
      </dsp:txXfrm>
    </dsp:sp>
    <dsp:sp modelId="{0BE0EF83-B805-418F-A3A2-75C7D9F953F8}">
      <dsp:nvSpPr>
        <dsp:cNvPr id="0" name=""/>
        <dsp:cNvSpPr/>
      </dsp:nvSpPr>
      <dsp:spPr>
        <a:xfrm>
          <a:off x="4360" y="2533034"/>
          <a:ext cx="2455813" cy="1142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Auxiliares Administrativos(as) </a:t>
          </a:r>
        </a:p>
      </dsp:txBody>
      <dsp:txXfrm>
        <a:off x="4360" y="2533034"/>
        <a:ext cx="2455813" cy="1142175"/>
      </dsp:txXfrm>
    </dsp:sp>
    <dsp:sp modelId="{06AFA661-CFE7-43FB-B3BA-E2FAB679FC0B}">
      <dsp:nvSpPr>
        <dsp:cNvPr id="0" name=""/>
        <dsp:cNvSpPr/>
      </dsp:nvSpPr>
      <dsp:spPr>
        <a:xfrm>
          <a:off x="2939888" y="2533034"/>
          <a:ext cx="2455813" cy="1142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939888" y="2533034"/>
        <a:ext cx="2455813" cy="1142175"/>
      </dsp:txXfrm>
    </dsp:sp>
    <dsp:sp modelId="{C187D359-0D11-4634-86C9-EA8367E9A7C4}">
      <dsp:nvSpPr>
        <dsp:cNvPr id="0" name=""/>
        <dsp:cNvSpPr/>
      </dsp:nvSpPr>
      <dsp:spPr>
        <a:xfrm>
          <a:off x="5875415" y="2533034"/>
          <a:ext cx="2455813" cy="1142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Almacenista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875415" y="2533034"/>
        <a:ext cx="2455813" cy="1142175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FC1C2-480B-45E6-9B4E-E3478688771D}">
      <dsp:nvSpPr>
        <dsp:cNvPr id="0" name=""/>
        <dsp:cNvSpPr/>
      </dsp:nvSpPr>
      <dsp:spPr>
        <a:xfrm>
          <a:off x="4027646" y="970000"/>
          <a:ext cx="149894" cy="421946"/>
        </a:xfrm>
        <a:custGeom>
          <a:avLst/>
          <a:gdLst/>
          <a:ahLst/>
          <a:cxnLst/>
          <a:rect l="0" t="0" r="0" b="0"/>
          <a:pathLst>
            <a:path>
              <a:moveTo>
                <a:pt x="149894" y="0"/>
              </a:moveTo>
              <a:lnTo>
                <a:pt x="149894" y="421946"/>
              </a:lnTo>
              <a:lnTo>
                <a:pt x="0" y="421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E0A72-A0DF-4170-8FBF-80315AE2E821}">
      <dsp:nvSpPr>
        <dsp:cNvPr id="0" name=""/>
        <dsp:cNvSpPr/>
      </dsp:nvSpPr>
      <dsp:spPr>
        <a:xfrm>
          <a:off x="4177541" y="970000"/>
          <a:ext cx="2160186" cy="1073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089"/>
              </a:lnTo>
              <a:lnTo>
                <a:pt x="2160186" y="925089"/>
              </a:lnTo>
              <a:lnTo>
                <a:pt x="2160186" y="1073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BB74E-DDD9-4B12-BC40-C9F0ED5EB3CE}">
      <dsp:nvSpPr>
        <dsp:cNvPr id="0" name=""/>
        <dsp:cNvSpPr/>
      </dsp:nvSpPr>
      <dsp:spPr>
        <a:xfrm>
          <a:off x="2012446" y="970000"/>
          <a:ext cx="2165094" cy="1073906"/>
        </a:xfrm>
        <a:custGeom>
          <a:avLst/>
          <a:gdLst/>
          <a:ahLst/>
          <a:cxnLst/>
          <a:rect l="0" t="0" r="0" b="0"/>
          <a:pathLst>
            <a:path>
              <a:moveTo>
                <a:pt x="2165094" y="0"/>
              </a:moveTo>
              <a:lnTo>
                <a:pt x="2165094" y="925089"/>
              </a:lnTo>
              <a:lnTo>
                <a:pt x="0" y="925089"/>
              </a:lnTo>
              <a:lnTo>
                <a:pt x="0" y="1073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1ED09-4D37-496A-8EB8-95682BD75DF9}">
      <dsp:nvSpPr>
        <dsp:cNvPr id="0" name=""/>
        <dsp:cNvSpPr/>
      </dsp:nvSpPr>
      <dsp:spPr>
        <a:xfrm>
          <a:off x="3262386" y="282402"/>
          <a:ext cx="1830308" cy="687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Imagen y Mantenimiento Urbano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262386" y="282402"/>
        <a:ext cx="1830308" cy="687598"/>
      </dsp:txXfrm>
    </dsp:sp>
    <dsp:sp modelId="{2CF212AF-FA8A-4852-824F-1E018341FBB0}">
      <dsp:nvSpPr>
        <dsp:cNvPr id="0" name=""/>
        <dsp:cNvSpPr/>
      </dsp:nvSpPr>
      <dsp:spPr>
        <a:xfrm>
          <a:off x="0" y="2043907"/>
          <a:ext cx="4024893" cy="3157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Auxiliares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de Jardinería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Operativo(a)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Barrenderos(as)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Choferes</a:t>
          </a:r>
          <a:endParaRPr lang="es-ES" sz="1200" kern="1200" dirty="0"/>
        </a:p>
      </dsp:txBody>
      <dsp:txXfrm>
        <a:off x="0" y="2043907"/>
        <a:ext cx="4024893" cy="3157360"/>
      </dsp:txXfrm>
    </dsp:sp>
    <dsp:sp modelId="{AD12F79C-CEAA-476F-9B92-3B61F6DAB17C}">
      <dsp:nvSpPr>
        <dsp:cNvPr id="0" name=""/>
        <dsp:cNvSpPr/>
      </dsp:nvSpPr>
      <dsp:spPr>
        <a:xfrm>
          <a:off x="4325281" y="2043907"/>
          <a:ext cx="4024893" cy="3157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Mayordomos(as)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Oficiales Eléctricos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Liviana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Pesada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altLang="es-MX" sz="1200" kern="1200" dirty="0" smtClean="0">
            <a:latin typeface="+mn-lt"/>
          </a:endParaRPr>
        </a:p>
      </dsp:txBody>
      <dsp:txXfrm>
        <a:off x="4325281" y="2043907"/>
        <a:ext cx="4024893" cy="3157360"/>
      </dsp:txXfrm>
    </dsp:sp>
    <dsp:sp modelId="{55948441-0168-49DB-8506-1223C4B76B4D}">
      <dsp:nvSpPr>
        <dsp:cNvPr id="0" name=""/>
        <dsp:cNvSpPr/>
      </dsp:nvSpPr>
      <dsp:spPr>
        <a:xfrm>
          <a:off x="3018454" y="1208455"/>
          <a:ext cx="1009192" cy="366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Analista</a:t>
          </a:r>
          <a:endParaRPr lang="es-ES" sz="1200" kern="1200" dirty="0"/>
        </a:p>
      </dsp:txBody>
      <dsp:txXfrm>
        <a:off x="3018454" y="1208455"/>
        <a:ext cx="1009192" cy="366983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9B596-75AF-4477-ACAF-AECBD3B10BD8}">
      <dsp:nvSpPr>
        <dsp:cNvPr id="0" name=""/>
        <dsp:cNvSpPr/>
      </dsp:nvSpPr>
      <dsp:spPr>
        <a:xfrm>
          <a:off x="4292507" y="1612040"/>
          <a:ext cx="91440" cy="291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19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D9D73-CE46-499D-A30D-83419EEADB11}">
      <dsp:nvSpPr>
        <dsp:cNvPr id="0" name=""/>
        <dsp:cNvSpPr/>
      </dsp:nvSpPr>
      <dsp:spPr>
        <a:xfrm>
          <a:off x="4292507" y="523595"/>
          <a:ext cx="91440" cy="238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3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7BB1D-0B0D-44DB-B588-8A88637D3726}">
      <dsp:nvSpPr>
        <dsp:cNvPr id="0" name=""/>
        <dsp:cNvSpPr/>
      </dsp:nvSpPr>
      <dsp:spPr>
        <a:xfrm>
          <a:off x="3397254" y="0"/>
          <a:ext cx="1881947" cy="523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Taller Mecánico</a:t>
          </a:r>
          <a:endParaRPr lang="es-ES" sz="1200" kern="1200" dirty="0"/>
        </a:p>
      </dsp:txBody>
      <dsp:txXfrm>
        <a:off x="3397254" y="0"/>
        <a:ext cx="1881947" cy="523595"/>
      </dsp:txXfrm>
    </dsp:sp>
    <dsp:sp modelId="{02F33C27-CD9A-43BF-BFC6-02AB9E2F8E57}">
      <dsp:nvSpPr>
        <dsp:cNvPr id="0" name=""/>
        <dsp:cNvSpPr/>
      </dsp:nvSpPr>
      <dsp:spPr>
        <a:xfrm>
          <a:off x="3397254" y="761981"/>
          <a:ext cx="1881947" cy="8500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Encargados(as) Taller </a:t>
          </a:r>
        </a:p>
      </dsp:txBody>
      <dsp:txXfrm>
        <a:off x="3397254" y="761981"/>
        <a:ext cx="1881947" cy="850058"/>
      </dsp:txXfrm>
    </dsp:sp>
    <dsp:sp modelId="{7891D3E3-20EF-4671-863A-F0F8FA87D5CB}">
      <dsp:nvSpPr>
        <dsp:cNvPr id="0" name=""/>
        <dsp:cNvSpPr/>
      </dsp:nvSpPr>
      <dsp:spPr>
        <a:xfrm>
          <a:off x="2708087" y="1903230"/>
          <a:ext cx="3260281" cy="2349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General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Llantero(a)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Mecánicos(as) </a:t>
          </a:r>
        </a:p>
      </dsp:txBody>
      <dsp:txXfrm>
        <a:off x="2708087" y="1903230"/>
        <a:ext cx="3260281" cy="234947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2E897-D76E-4FDF-BECD-CCC49B2339D7}">
      <dsp:nvSpPr>
        <dsp:cNvPr id="0" name=""/>
        <dsp:cNvSpPr/>
      </dsp:nvSpPr>
      <dsp:spPr>
        <a:xfrm>
          <a:off x="3833017" y="607322"/>
          <a:ext cx="155142" cy="390353"/>
        </a:xfrm>
        <a:custGeom>
          <a:avLst/>
          <a:gdLst/>
          <a:ahLst/>
          <a:cxnLst/>
          <a:rect l="0" t="0" r="0" b="0"/>
          <a:pathLst>
            <a:path>
              <a:moveTo>
                <a:pt x="155142" y="0"/>
              </a:moveTo>
              <a:lnTo>
                <a:pt x="155142" y="390353"/>
              </a:lnTo>
              <a:lnTo>
                <a:pt x="0" y="3903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4A2B1-AA1A-4F14-BEDA-CC591676EECB}">
      <dsp:nvSpPr>
        <dsp:cNvPr id="0" name=""/>
        <dsp:cNvSpPr/>
      </dsp:nvSpPr>
      <dsp:spPr>
        <a:xfrm>
          <a:off x="3988159" y="1831160"/>
          <a:ext cx="2032173" cy="46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599"/>
              </a:lnTo>
              <a:lnTo>
                <a:pt x="2032173" y="314599"/>
              </a:lnTo>
              <a:lnTo>
                <a:pt x="2032173" y="4697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C0914-47E0-4DFD-956B-728ACB3BB055}">
      <dsp:nvSpPr>
        <dsp:cNvPr id="0" name=""/>
        <dsp:cNvSpPr/>
      </dsp:nvSpPr>
      <dsp:spPr>
        <a:xfrm>
          <a:off x="1997652" y="1831160"/>
          <a:ext cx="1990506" cy="469741"/>
        </a:xfrm>
        <a:custGeom>
          <a:avLst/>
          <a:gdLst/>
          <a:ahLst/>
          <a:cxnLst/>
          <a:rect l="0" t="0" r="0" b="0"/>
          <a:pathLst>
            <a:path>
              <a:moveTo>
                <a:pt x="1990506" y="0"/>
              </a:moveTo>
              <a:lnTo>
                <a:pt x="1990506" y="314599"/>
              </a:lnTo>
              <a:lnTo>
                <a:pt x="0" y="314599"/>
              </a:lnTo>
              <a:lnTo>
                <a:pt x="0" y="4697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8FDB4-9157-47AD-BABB-7F9BA2A3DB3E}">
      <dsp:nvSpPr>
        <dsp:cNvPr id="0" name=""/>
        <dsp:cNvSpPr/>
      </dsp:nvSpPr>
      <dsp:spPr>
        <a:xfrm>
          <a:off x="3942439" y="607322"/>
          <a:ext cx="91440" cy="773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3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3C39F-EC20-4BC2-871E-04877B161C38}">
      <dsp:nvSpPr>
        <dsp:cNvPr id="0" name=""/>
        <dsp:cNvSpPr/>
      </dsp:nvSpPr>
      <dsp:spPr>
        <a:xfrm>
          <a:off x="3207770" y="62277"/>
          <a:ext cx="1560777" cy="5450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Mantenimiento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3207770" y="62277"/>
        <a:ext cx="1560777" cy="545044"/>
      </dsp:txXfrm>
    </dsp:sp>
    <dsp:sp modelId="{672378D2-2EB6-4F94-B9CC-CF30948661A4}">
      <dsp:nvSpPr>
        <dsp:cNvPr id="0" name=""/>
        <dsp:cNvSpPr/>
      </dsp:nvSpPr>
      <dsp:spPr>
        <a:xfrm>
          <a:off x="3401839" y="1380715"/>
          <a:ext cx="1172640" cy="450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401839" y="1380715"/>
        <a:ext cx="1172640" cy="450444"/>
      </dsp:txXfrm>
    </dsp:sp>
    <dsp:sp modelId="{558F81B2-B009-4655-99F9-5434B3415A00}">
      <dsp:nvSpPr>
        <dsp:cNvPr id="0" name=""/>
        <dsp:cNvSpPr/>
      </dsp:nvSpPr>
      <dsp:spPr>
        <a:xfrm>
          <a:off x="141454" y="2300901"/>
          <a:ext cx="3712395" cy="2684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Albañiles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Encargados(as)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</a:t>
          </a:r>
          <a:endParaRPr lang="es-ES" sz="1200" kern="1200" dirty="0"/>
        </a:p>
      </dsp:txBody>
      <dsp:txXfrm>
        <a:off x="141454" y="2300901"/>
        <a:ext cx="3712395" cy="2684148"/>
      </dsp:txXfrm>
    </dsp:sp>
    <dsp:sp modelId="{C5066810-6505-4816-918D-DB1564F0CD82}">
      <dsp:nvSpPr>
        <dsp:cNvPr id="0" name=""/>
        <dsp:cNvSpPr/>
      </dsp:nvSpPr>
      <dsp:spPr>
        <a:xfrm>
          <a:off x="4164135" y="2300901"/>
          <a:ext cx="3712395" cy="2684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Mayordomos(as)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Oficiales Eléctricos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Oficial Eléctrico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Operadores(as)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Operadores(as) Máquina Liviana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Pintores(as)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Soldadores(as)</a:t>
          </a:r>
          <a:endParaRPr lang="es-ES" sz="1200" kern="1200" dirty="0"/>
        </a:p>
      </dsp:txBody>
      <dsp:txXfrm>
        <a:off x="4164135" y="2300901"/>
        <a:ext cx="3712395" cy="2684148"/>
      </dsp:txXfrm>
    </dsp:sp>
    <dsp:sp modelId="{55D06216-79A8-40CC-9259-54996F2CC045}">
      <dsp:nvSpPr>
        <dsp:cNvPr id="0" name=""/>
        <dsp:cNvSpPr/>
      </dsp:nvSpPr>
      <dsp:spPr>
        <a:xfrm>
          <a:off x="2722906" y="789164"/>
          <a:ext cx="1110110" cy="417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722906" y="789164"/>
        <a:ext cx="1110110" cy="41702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8C729-95C2-459B-B5E8-6DE14D51A28A}">
      <dsp:nvSpPr>
        <dsp:cNvPr id="0" name=""/>
        <dsp:cNvSpPr/>
      </dsp:nvSpPr>
      <dsp:spPr>
        <a:xfrm>
          <a:off x="3587928" y="1397579"/>
          <a:ext cx="109839" cy="338044"/>
        </a:xfrm>
        <a:custGeom>
          <a:avLst/>
          <a:gdLst/>
          <a:ahLst/>
          <a:cxnLst/>
          <a:rect l="0" t="0" r="0" b="0"/>
          <a:pathLst>
            <a:path>
              <a:moveTo>
                <a:pt x="109839" y="0"/>
              </a:moveTo>
              <a:lnTo>
                <a:pt x="109839" y="338044"/>
              </a:lnTo>
              <a:lnTo>
                <a:pt x="0" y="3380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7C0C4-AF69-491C-AA4B-8DC2F3487219}">
      <dsp:nvSpPr>
        <dsp:cNvPr id="0" name=""/>
        <dsp:cNvSpPr/>
      </dsp:nvSpPr>
      <dsp:spPr>
        <a:xfrm>
          <a:off x="3702056" y="2474629"/>
          <a:ext cx="1524369" cy="25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07"/>
              </a:lnTo>
              <a:lnTo>
                <a:pt x="1524369" y="145207"/>
              </a:lnTo>
              <a:lnTo>
                <a:pt x="1524369" y="2550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5C1B3-7562-4E1C-9539-1E36B2597CD1}">
      <dsp:nvSpPr>
        <dsp:cNvPr id="0" name=""/>
        <dsp:cNvSpPr/>
      </dsp:nvSpPr>
      <dsp:spPr>
        <a:xfrm>
          <a:off x="2169110" y="2474629"/>
          <a:ext cx="1532946" cy="255047"/>
        </a:xfrm>
        <a:custGeom>
          <a:avLst/>
          <a:gdLst/>
          <a:ahLst/>
          <a:cxnLst/>
          <a:rect l="0" t="0" r="0" b="0"/>
          <a:pathLst>
            <a:path>
              <a:moveTo>
                <a:pt x="1532946" y="0"/>
              </a:moveTo>
              <a:lnTo>
                <a:pt x="1532946" y="145207"/>
              </a:lnTo>
              <a:lnTo>
                <a:pt x="0" y="145207"/>
              </a:lnTo>
              <a:lnTo>
                <a:pt x="0" y="2550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981F9-B25B-4F54-A883-E95401CE2DA3}">
      <dsp:nvSpPr>
        <dsp:cNvPr id="0" name=""/>
        <dsp:cNvSpPr/>
      </dsp:nvSpPr>
      <dsp:spPr>
        <a:xfrm>
          <a:off x="3652048" y="1397579"/>
          <a:ext cx="91440" cy="648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014"/>
              </a:lnTo>
              <a:lnTo>
                <a:pt x="50008" y="539014"/>
              </a:lnTo>
              <a:lnTo>
                <a:pt x="50008" y="6488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60D23-1E4F-45D2-9D5A-3B9707A0F55A}">
      <dsp:nvSpPr>
        <dsp:cNvPr id="0" name=""/>
        <dsp:cNvSpPr/>
      </dsp:nvSpPr>
      <dsp:spPr>
        <a:xfrm>
          <a:off x="3652048" y="538257"/>
          <a:ext cx="91440" cy="163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79036-E97B-4CED-9510-C528F64AA903}">
      <dsp:nvSpPr>
        <dsp:cNvPr id="0" name=""/>
        <dsp:cNvSpPr/>
      </dsp:nvSpPr>
      <dsp:spPr>
        <a:xfrm>
          <a:off x="2771161" y="105986"/>
          <a:ext cx="1853212" cy="4322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Barrido Manual</a:t>
          </a:r>
          <a:endParaRPr lang="es-ES" sz="1200" kern="1200" dirty="0"/>
        </a:p>
      </dsp:txBody>
      <dsp:txXfrm>
        <a:off x="2771161" y="105986"/>
        <a:ext cx="1853212" cy="432270"/>
      </dsp:txXfrm>
    </dsp:sp>
    <dsp:sp modelId="{3E8A48EC-CE3E-45CD-BAE5-D9750425F895}">
      <dsp:nvSpPr>
        <dsp:cNvPr id="0" name=""/>
        <dsp:cNvSpPr/>
      </dsp:nvSpPr>
      <dsp:spPr>
        <a:xfrm>
          <a:off x="2771161" y="701400"/>
          <a:ext cx="1853212" cy="696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Jefe(a) de Barrido Manual y Mecánico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771161" y="701400"/>
        <a:ext cx="1853212" cy="696178"/>
      </dsp:txXfrm>
    </dsp:sp>
    <dsp:sp modelId="{5398B086-7E8B-455B-A549-FA7E598C780B}">
      <dsp:nvSpPr>
        <dsp:cNvPr id="0" name=""/>
        <dsp:cNvSpPr/>
      </dsp:nvSpPr>
      <dsp:spPr>
        <a:xfrm>
          <a:off x="3065855" y="2046432"/>
          <a:ext cx="1272402" cy="42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065855" y="2046432"/>
        <a:ext cx="1272402" cy="428196"/>
      </dsp:txXfrm>
    </dsp:sp>
    <dsp:sp modelId="{E411272B-E6E7-4EF7-A02D-5DC777C6BFFB}">
      <dsp:nvSpPr>
        <dsp:cNvPr id="0" name=""/>
        <dsp:cNvSpPr/>
      </dsp:nvSpPr>
      <dsp:spPr>
        <a:xfrm>
          <a:off x="750291" y="2729676"/>
          <a:ext cx="2837636" cy="2305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Ayudante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Ayudantes Generales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Barrenderos(as)</a:t>
          </a:r>
        </a:p>
      </dsp:txBody>
      <dsp:txXfrm>
        <a:off x="750291" y="2729676"/>
        <a:ext cx="2837636" cy="2305814"/>
      </dsp:txXfrm>
    </dsp:sp>
    <dsp:sp modelId="{7F8953E3-1997-482A-A26C-E1701C934F62}">
      <dsp:nvSpPr>
        <dsp:cNvPr id="0" name=""/>
        <dsp:cNvSpPr/>
      </dsp:nvSpPr>
      <dsp:spPr>
        <a:xfrm>
          <a:off x="3807607" y="2729676"/>
          <a:ext cx="2837636" cy="2305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Encargado(a)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Encargados(as) Sección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Mayordomos(as)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Oficiales Eléctricos</a:t>
          </a:r>
          <a:endParaRPr kumimoji="1" lang="es-ES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Operador(a)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Operador(a) Aspiradora Mecánica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Operador(a) Máquina Pesada</a:t>
          </a:r>
          <a:endParaRPr lang="es-ES" sz="1200" kern="1200" dirty="0"/>
        </a:p>
      </dsp:txBody>
      <dsp:txXfrm>
        <a:off x="3807607" y="2729676"/>
        <a:ext cx="2837636" cy="2305814"/>
      </dsp:txXfrm>
    </dsp:sp>
    <dsp:sp modelId="{E95D464B-AC77-45BB-BC0B-27A295F6F8C1}">
      <dsp:nvSpPr>
        <dsp:cNvPr id="0" name=""/>
        <dsp:cNvSpPr/>
      </dsp:nvSpPr>
      <dsp:spPr>
        <a:xfrm>
          <a:off x="2536345" y="1521525"/>
          <a:ext cx="1051582" cy="42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536345" y="1521525"/>
        <a:ext cx="1051582" cy="428196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B6195-C6F1-43C0-A229-7B75122B0FEC}">
      <dsp:nvSpPr>
        <dsp:cNvPr id="0" name=""/>
        <dsp:cNvSpPr/>
      </dsp:nvSpPr>
      <dsp:spPr>
        <a:xfrm>
          <a:off x="3067380" y="2192659"/>
          <a:ext cx="91440" cy="211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69288" y="0"/>
              </a:lnTo>
              <a:lnTo>
                <a:pt x="69288" y="2119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A92CD-0B11-4583-8D1E-4C60795C2878}">
      <dsp:nvSpPr>
        <dsp:cNvPr id="0" name=""/>
        <dsp:cNvSpPr/>
      </dsp:nvSpPr>
      <dsp:spPr>
        <a:xfrm>
          <a:off x="3067380" y="1489462"/>
          <a:ext cx="91440" cy="200534"/>
        </a:xfrm>
        <a:custGeom>
          <a:avLst/>
          <a:gdLst/>
          <a:ahLst/>
          <a:cxnLst/>
          <a:rect l="0" t="0" r="0" b="0"/>
          <a:pathLst>
            <a:path>
              <a:moveTo>
                <a:pt x="69288" y="0"/>
              </a:moveTo>
              <a:lnTo>
                <a:pt x="45720" y="0"/>
              </a:lnTo>
              <a:lnTo>
                <a:pt x="45720" y="2005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D6619-85FC-453D-8C99-E0BD7D953657}">
      <dsp:nvSpPr>
        <dsp:cNvPr id="0" name=""/>
        <dsp:cNvSpPr/>
      </dsp:nvSpPr>
      <dsp:spPr>
        <a:xfrm>
          <a:off x="3090948" y="673551"/>
          <a:ext cx="91440" cy="2629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9813B-B59C-4C00-9DDD-53247E6B4B17}">
      <dsp:nvSpPr>
        <dsp:cNvPr id="0" name=""/>
        <dsp:cNvSpPr/>
      </dsp:nvSpPr>
      <dsp:spPr>
        <a:xfrm>
          <a:off x="2246187" y="258126"/>
          <a:ext cx="1780961" cy="415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Barrido Mecánico</a:t>
          </a:r>
          <a:endParaRPr lang="es-ES" sz="1200" kern="1200" dirty="0"/>
        </a:p>
      </dsp:txBody>
      <dsp:txXfrm>
        <a:off x="2246187" y="258126"/>
        <a:ext cx="1780961" cy="415425"/>
      </dsp:txXfrm>
    </dsp:sp>
    <dsp:sp modelId="{EF2D72E0-3D4C-44F4-93CD-1646155B73F1}">
      <dsp:nvSpPr>
        <dsp:cNvPr id="0" name=""/>
        <dsp:cNvSpPr/>
      </dsp:nvSpPr>
      <dsp:spPr>
        <a:xfrm>
          <a:off x="2157136" y="936540"/>
          <a:ext cx="1959063" cy="5529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 Barrido Manual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y Mecánico</a:t>
          </a:r>
        </a:p>
      </dsp:txBody>
      <dsp:txXfrm>
        <a:off x="2157136" y="936540"/>
        <a:ext cx="1959063" cy="552922"/>
      </dsp:txXfrm>
    </dsp:sp>
    <dsp:sp modelId="{FE16B76B-9029-4F36-ACA0-EE3EA233AD93}">
      <dsp:nvSpPr>
        <dsp:cNvPr id="0" name=""/>
        <dsp:cNvSpPr/>
      </dsp:nvSpPr>
      <dsp:spPr>
        <a:xfrm>
          <a:off x="2222619" y="1689997"/>
          <a:ext cx="1780961" cy="502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</a:t>
          </a:r>
        </a:p>
      </dsp:txBody>
      <dsp:txXfrm>
        <a:off x="2222619" y="1689997"/>
        <a:ext cx="1780961" cy="502662"/>
      </dsp:txXfrm>
    </dsp:sp>
    <dsp:sp modelId="{E4704240-1437-4A39-AB98-E40AF6D37117}">
      <dsp:nvSpPr>
        <dsp:cNvPr id="0" name=""/>
        <dsp:cNvSpPr/>
      </dsp:nvSpPr>
      <dsp:spPr>
        <a:xfrm>
          <a:off x="1559144" y="2404600"/>
          <a:ext cx="3155047" cy="1577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</a:t>
          </a:r>
          <a:endParaRPr lang="es-ES" sz="1200" kern="1200" dirty="0"/>
        </a:p>
      </dsp:txBody>
      <dsp:txXfrm>
        <a:off x="1559144" y="2404600"/>
        <a:ext cx="3155047" cy="157752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90234-A1E8-4430-AC7D-A611C4A02430}">
      <dsp:nvSpPr>
        <dsp:cNvPr id="0" name=""/>
        <dsp:cNvSpPr/>
      </dsp:nvSpPr>
      <dsp:spPr>
        <a:xfrm>
          <a:off x="4033625" y="687452"/>
          <a:ext cx="214853" cy="385661"/>
        </a:xfrm>
        <a:custGeom>
          <a:avLst/>
          <a:gdLst/>
          <a:ahLst/>
          <a:cxnLst/>
          <a:rect l="0" t="0" r="0" b="0"/>
          <a:pathLst>
            <a:path>
              <a:moveTo>
                <a:pt x="214853" y="0"/>
              </a:moveTo>
              <a:lnTo>
                <a:pt x="214853" y="385661"/>
              </a:lnTo>
              <a:lnTo>
                <a:pt x="0" y="385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1885D-3E56-42B5-916E-6CD0E28BB139}">
      <dsp:nvSpPr>
        <dsp:cNvPr id="0" name=""/>
        <dsp:cNvSpPr/>
      </dsp:nvSpPr>
      <dsp:spPr>
        <a:xfrm>
          <a:off x="6198650" y="2289321"/>
          <a:ext cx="1080866" cy="249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98"/>
              </a:lnTo>
              <a:lnTo>
                <a:pt x="1080866" y="105698"/>
              </a:lnTo>
              <a:lnTo>
                <a:pt x="1080866" y="2491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B2-00B7-42C2-BD29-0493DE1B9094}">
      <dsp:nvSpPr>
        <dsp:cNvPr id="0" name=""/>
        <dsp:cNvSpPr/>
      </dsp:nvSpPr>
      <dsp:spPr>
        <a:xfrm>
          <a:off x="5232280" y="3294034"/>
          <a:ext cx="280188" cy="172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403"/>
              </a:lnTo>
              <a:lnTo>
                <a:pt x="280188" y="1724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F09B5-1639-454C-BA20-38357C16F3A4}">
      <dsp:nvSpPr>
        <dsp:cNvPr id="0" name=""/>
        <dsp:cNvSpPr/>
      </dsp:nvSpPr>
      <dsp:spPr>
        <a:xfrm>
          <a:off x="5041795" y="3294034"/>
          <a:ext cx="190484" cy="1724403"/>
        </a:xfrm>
        <a:custGeom>
          <a:avLst/>
          <a:gdLst/>
          <a:ahLst/>
          <a:cxnLst/>
          <a:rect l="0" t="0" r="0" b="0"/>
          <a:pathLst>
            <a:path>
              <a:moveTo>
                <a:pt x="190484" y="0"/>
              </a:moveTo>
              <a:lnTo>
                <a:pt x="190484" y="1724403"/>
              </a:lnTo>
              <a:lnTo>
                <a:pt x="0" y="1724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FA192-1431-4587-984F-830DD6CB4220}">
      <dsp:nvSpPr>
        <dsp:cNvPr id="0" name=""/>
        <dsp:cNvSpPr/>
      </dsp:nvSpPr>
      <dsp:spPr>
        <a:xfrm>
          <a:off x="5232280" y="3294034"/>
          <a:ext cx="256106" cy="760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607"/>
              </a:lnTo>
              <a:lnTo>
                <a:pt x="256106" y="7606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79810-66D0-41EF-A98A-17B83EE49D65}">
      <dsp:nvSpPr>
        <dsp:cNvPr id="0" name=""/>
        <dsp:cNvSpPr/>
      </dsp:nvSpPr>
      <dsp:spPr>
        <a:xfrm>
          <a:off x="5022548" y="3294034"/>
          <a:ext cx="209731" cy="754562"/>
        </a:xfrm>
        <a:custGeom>
          <a:avLst/>
          <a:gdLst/>
          <a:ahLst/>
          <a:cxnLst/>
          <a:rect l="0" t="0" r="0" b="0"/>
          <a:pathLst>
            <a:path>
              <a:moveTo>
                <a:pt x="209731" y="0"/>
              </a:moveTo>
              <a:lnTo>
                <a:pt x="209731" y="754562"/>
              </a:lnTo>
              <a:lnTo>
                <a:pt x="0" y="7545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235C9-93E2-414C-9C78-9B872D519F11}">
      <dsp:nvSpPr>
        <dsp:cNvPr id="0" name=""/>
        <dsp:cNvSpPr/>
      </dsp:nvSpPr>
      <dsp:spPr>
        <a:xfrm>
          <a:off x="5232280" y="2289321"/>
          <a:ext cx="966370" cy="249125"/>
        </a:xfrm>
        <a:custGeom>
          <a:avLst/>
          <a:gdLst/>
          <a:ahLst/>
          <a:cxnLst/>
          <a:rect l="0" t="0" r="0" b="0"/>
          <a:pathLst>
            <a:path>
              <a:moveTo>
                <a:pt x="966370" y="0"/>
              </a:moveTo>
              <a:lnTo>
                <a:pt x="966370" y="105698"/>
              </a:lnTo>
              <a:lnTo>
                <a:pt x="0" y="105698"/>
              </a:lnTo>
              <a:lnTo>
                <a:pt x="0" y="2491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86F6E-095B-4381-9F72-0E9964EE6AD9}">
      <dsp:nvSpPr>
        <dsp:cNvPr id="0" name=""/>
        <dsp:cNvSpPr/>
      </dsp:nvSpPr>
      <dsp:spPr>
        <a:xfrm>
          <a:off x="4248479" y="687452"/>
          <a:ext cx="1950171" cy="91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448"/>
              </a:lnTo>
              <a:lnTo>
                <a:pt x="1950171" y="775448"/>
              </a:lnTo>
              <a:lnTo>
                <a:pt x="1950171" y="918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4BD51-0146-4A49-95BC-2D1699E7523E}">
      <dsp:nvSpPr>
        <dsp:cNvPr id="0" name=""/>
        <dsp:cNvSpPr/>
      </dsp:nvSpPr>
      <dsp:spPr>
        <a:xfrm>
          <a:off x="1241791" y="2289321"/>
          <a:ext cx="103560" cy="450108"/>
        </a:xfrm>
        <a:custGeom>
          <a:avLst/>
          <a:gdLst/>
          <a:ahLst/>
          <a:cxnLst/>
          <a:rect l="0" t="0" r="0" b="0"/>
          <a:pathLst>
            <a:path>
              <a:moveTo>
                <a:pt x="103560" y="0"/>
              </a:moveTo>
              <a:lnTo>
                <a:pt x="103560" y="450108"/>
              </a:lnTo>
              <a:lnTo>
                <a:pt x="0" y="4501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B018A-082F-4015-99EC-37E06BAB0EA5}">
      <dsp:nvSpPr>
        <dsp:cNvPr id="0" name=""/>
        <dsp:cNvSpPr/>
      </dsp:nvSpPr>
      <dsp:spPr>
        <a:xfrm>
          <a:off x="1345351" y="2289321"/>
          <a:ext cx="758374" cy="1039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722"/>
              </a:lnTo>
              <a:lnTo>
                <a:pt x="758374" y="895722"/>
              </a:lnTo>
              <a:lnTo>
                <a:pt x="758374" y="10391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ECB81-0051-4062-828D-0F3AB98FD14D}">
      <dsp:nvSpPr>
        <dsp:cNvPr id="0" name=""/>
        <dsp:cNvSpPr/>
      </dsp:nvSpPr>
      <dsp:spPr>
        <a:xfrm>
          <a:off x="682986" y="2289321"/>
          <a:ext cx="662365" cy="1037257"/>
        </a:xfrm>
        <a:custGeom>
          <a:avLst/>
          <a:gdLst/>
          <a:ahLst/>
          <a:cxnLst/>
          <a:rect l="0" t="0" r="0" b="0"/>
          <a:pathLst>
            <a:path>
              <a:moveTo>
                <a:pt x="662365" y="0"/>
              </a:moveTo>
              <a:lnTo>
                <a:pt x="662365" y="893830"/>
              </a:lnTo>
              <a:lnTo>
                <a:pt x="0" y="893830"/>
              </a:lnTo>
              <a:lnTo>
                <a:pt x="0" y="10372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6A86D-5DCB-4EC2-B5B3-02B2EEEB34CB}">
      <dsp:nvSpPr>
        <dsp:cNvPr id="0" name=""/>
        <dsp:cNvSpPr/>
      </dsp:nvSpPr>
      <dsp:spPr>
        <a:xfrm>
          <a:off x="1345351" y="687452"/>
          <a:ext cx="2903127" cy="918875"/>
        </a:xfrm>
        <a:custGeom>
          <a:avLst/>
          <a:gdLst/>
          <a:ahLst/>
          <a:cxnLst/>
          <a:rect l="0" t="0" r="0" b="0"/>
          <a:pathLst>
            <a:path>
              <a:moveTo>
                <a:pt x="2903127" y="0"/>
              </a:moveTo>
              <a:lnTo>
                <a:pt x="2903127" y="775448"/>
              </a:lnTo>
              <a:lnTo>
                <a:pt x="0" y="775448"/>
              </a:lnTo>
              <a:lnTo>
                <a:pt x="0" y="918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45E6E-E5DC-4A87-8B62-953117AC65D4}">
      <dsp:nvSpPr>
        <dsp:cNvPr id="0" name=""/>
        <dsp:cNvSpPr/>
      </dsp:nvSpPr>
      <dsp:spPr>
        <a:xfrm>
          <a:off x="2959439" y="1311"/>
          <a:ext cx="2578081" cy="686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Director(a) Operativo(a) Zona Centro</a:t>
          </a:r>
        </a:p>
      </dsp:txBody>
      <dsp:txXfrm>
        <a:off x="2959439" y="1311"/>
        <a:ext cx="2578081" cy="686141"/>
      </dsp:txXfrm>
    </dsp:sp>
    <dsp:sp modelId="{47F33ED4-A254-4653-8E9F-49ED7225D19B}">
      <dsp:nvSpPr>
        <dsp:cNvPr id="0" name=""/>
        <dsp:cNvSpPr/>
      </dsp:nvSpPr>
      <dsp:spPr>
        <a:xfrm>
          <a:off x="436297" y="1606328"/>
          <a:ext cx="1818108" cy="682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Coordinador(a) Administrativo(a) </a:t>
          </a:r>
        </a:p>
      </dsp:txBody>
      <dsp:txXfrm>
        <a:off x="436297" y="1606328"/>
        <a:ext cx="1818108" cy="682992"/>
      </dsp:txXfrm>
    </dsp:sp>
    <dsp:sp modelId="{58746E66-D972-48A4-B08F-CC0222F26B7B}">
      <dsp:nvSpPr>
        <dsp:cNvPr id="0" name=""/>
        <dsp:cNvSpPr/>
      </dsp:nvSpPr>
      <dsp:spPr>
        <a:xfrm>
          <a:off x="0" y="3326578"/>
          <a:ext cx="1365972" cy="564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Área de Almacén</a:t>
          </a:r>
          <a:endParaRPr lang="es-ES" sz="1200" kern="1200" dirty="0">
            <a:latin typeface="+mn-lt"/>
          </a:endParaRPr>
        </a:p>
      </dsp:txBody>
      <dsp:txXfrm>
        <a:off x="0" y="3326578"/>
        <a:ext cx="1365972" cy="564453"/>
      </dsp:txXfrm>
    </dsp:sp>
    <dsp:sp modelId="{8E28762D-9725-4207-83B6-77C9F202048A}">
      <dsp:nvSpPr>
        <dsp:cNvPr id="0" name=""/>
        <dsp:cNvSpPr/>
      </dsp:nvSpPr>
      <dsp:spPr>
        <a:xfrm>
          <a:off x="1420739" y="3328470"/>
          <a:ext cx="1365972" cy="564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Área de Taller Mecánico</a:t>
          </a:r>
          <a:endParaRPr lang="es-ES" sz="1200" kern="1200" dirty="0">
            <a:latin typeface="+mn-lt"/>
          </a:endParaRPr>
        </a:p>
      </dsp:txBody>
      <dsp:txXfrm>
        <a:off x="1420739" y="3328470"/>
        <a:ext cx="1365972" cy="564453"/>
      </dsp:txXfrm>
    </dsp:sp>
    <dsp:sp modelId="{A2151578-5548-4FBE-9D9D-A183EC48F895}">
      <dsp:nvSpPr>
        <dsp:cNvPr id="0" name=""/>
        <dsp:cNvSpPr/>
      </dsp:nvSpPr>
      <dsp:spPr>
        <a:xfrm>
          <a:off x="0" y="2482858"/>
          <a:ext cx="1241791" cy="513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  <a:endParaRPr lang="es-ES" sz="1200" kern="1200" dirty="0"/>
        </a:p>
      </dsp:txBody>
      <dsp:txXfrm>
        <a:off x="0" y="2482858"/>
        <a:ext cx="1241791" cy="513141"/>
      </dsp:txXfrm>
    </dsp:sp>
    <dsp:sp modelId="{7E269E98-0CD6-4250-880E-24951B70636F}">
      <dsp:nvSpPr>
        <dsp:cNvPr id="0" name=""/>
        <dsp:cNvSpPr/>
      </dsp:nvSpPr>
      <dsp:spPr>
        <a:xfrm>
          <a:off x="5289596" y="1606328"/>
          <a:ext cx="1818108" cy="682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Operativo(a) </a:t>
          </a:r>
        </a:p>
      </dsp:txBody>
      <dsp:txXfrm>
        <a:off x="5289596" y="1606328"/>
        <a:ext cx="1818108" cy="682992"/>
      </dsp:txXfrm>
    </dsp:sp>
    <dsp:sp modelId="{548BB9AB-9C0E-45CA-82E5-565CEF1E2E1E}">
      <dsp:nvSpPr>
        <dsp:cNvPr id="0" name=""/>
        <dsp:cNvSpPr/>
      </dsp:nvSpPr>
      <dsp:spPr>
        <a:xfrm>
          <a:off x="4405866" y="2538447"/>
          <a:ext cx="1652826" cy="755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Operativo(a)</a:t>
          </a:r>
          <a:endParaRPr lang="es-ES" sz="1200" kern="1200" dirty="0">
            <a:latin typeface="+mn-lt"/>
          </a:endParaRPr>
        </a:p>
      </dsp:txBody>
      <dsp:txXfrm>
        <a:off x="4405866" y="2538447"/>
        <a:ext cx="1652826" cy="755587"/>
      </dsp:txXfrm>
    </dsp:sp>
    <dsp:sp modelId="{E76E8974-0B2C-41C6-B7D7-E55F3AC90328}">
      <dsp:nvSpPr>
        <dsp:cNvPr id="0" name=""/>
        <dsp:cNvSpPr/>
      </dsp:nvSpPr>
      <dsp:spPr>
        <a:xfrm>
          <a:off x="3656576" y="3707104"/>
          <a:ext cx="1365972" cy="682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Área de Imagen y Mtto. Urbano</a:t>
          </a:r>
          <a:endParaRPr lang="es-ES" sz="1200" kern="1200" dirty="0">
            <a:latin typeface="+mn-lt"/>
          </a:endParaRPr>
        </a:p>
      </dsp:txBody>
      <dsp:txXfrm>
        <a:off x="3656576" y="3707104"/>
        <a:ext cx="1365972" cy="682986"/>
      </dsp:txXfrm>
    </dsp:sp>
    <dsp:sp modelId="{53DEFC99-AE4E-4AA3-97CC-1F846323B031}">
      <dsp:nvSpPr>
        <dsp:cNvPr id="0" name=""/>
        <dsp:cNvSpPr/>
      </dsp:nvSpPr>
      <dsp:spPr>
        <a:xfrm>
          <a:off x="5488386" y="3713148"/>
          <a:ext cx="1365972" cy="682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Área de Mantenimiento Vial</a:t>
          </a:r>
          <a:endParaRPr lang="es-ES" sz="1200" kern="1200" dirty="0">
            <a:latin typeface="+mn-lt"/>
          </a:endParaRPr>
        </a:p>
      </dsp:txBody>
      <dsp:txXfrm>
        <a:off x="5488386" y="3713148"/>
        <a:ext cx="1365972" cy="682986"/>
      </dsp:txXfrm>
    </dsp:sp>
    <dsp:sp modelId="{C099FD0D-09E3-44B8-AA04-E85ED538F7D9}">
      <dsp:nvSpPr>
        <dsp:cNvPr id="0" name=""/>
        <dsp:cNvSpPr/>
      </dsp:nvSpPr>
      <dsp:spPr>
        <a:xfrm>
          <a:off x="3675823" y="4676944"/>
          <a:ext cx="1365972" cy="682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Área de Barrido Manual</a:t>
          </a:r>
          <a:endParaRPr lang="es-ES" sz="1200" kern="1200" dirty="0">
            <a:latin typeface="+mn-lt"/>
          </a:endParaRPr>
        </a:p>
      </dsp:txBody>
      <dsp:txXfrm>
        <a:off x="3675823" y="4676944"/>
        <a:ext cx="1365972" cy="682986"/>
      </dsp:txXfrm>
    </dsp:sp>
    <dsp:sp modelId="{CA9BDFA7-894E-4E56-AD40-F9B6084AB641}">
      <dsp:nvSpPr>
        <dsp:cNvPr id="0" name=""/>
        <dsp:cNvSpPr/>
      </dsp:nvSpPr>
      <dsp:spPr>
        <a:xfrm>
          <a:off x="5512468" y="4676944"/>
          <a:ext cx="1365972" cy="682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Área de Barrido Mecánico</a:t>
          </a:r>
          <a:endParaRPr lang="es-ES" sz="1200" kern="1200" dirty="0">
            <a:latin typeface="+mn-lt"/>
          </a:endParaRPr>
        </a:p>
      </dsp:txBody>
      <dsp:txXfrm>
        <a:off x="5512468" y="4676944"/>
        <a:ext cx="1365972" cy="682986"/>
      </dsp:txXfrm>
    </dsp:sp>
    <dsp:sp modelId="{113B1017-31E6-434D-A4B3-6F63BFE52702}">
      <dsp:nvSpPr>
        <dsp:cNvPr id="0" name=""/>
        <dsp:cNvSpPr/>
      </dsp:nvSpPr>
      <dsp:spPr>
        <a:xfrm>
          <a:off x="6453103" y="2538447"/>
          <a:ext cx="1652826" cy="682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Jefe(a) de Zona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</a:rPr>
            <a:t> </a:t>
          </a:r>
          <a:endParaRPr lang="es-ES" sz="1200" kern="1200" dirty="0">
            <a:latin typeface="+mn-lt"/>
          </a:endParaRPr>
        </a:p>
      </dsp:txBody>
      <dsp:txXfrm>
        <a:off x="6453103" y="2538447"/>
        <a:ext cx="1652826" cy="682992"/>
      </dsp:txXfrm>
    </dsp:sp>
    <dsp:sp modelId="{881E20A6-BB03-4510-80CF-66C4F40D5D93}">
      <dsp:nvSpPr>
        <dsp:cNvPr id="0" name=""/>
        <dsp:cNvSpPr/>
      </dsp:nvSpPr>
      <dsp:spPr>
        <a:xfrm>
          <a:off x="2192145" y="738884"/>
          <a:ext cx="1841480" cy="66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Administrativo(a) </a:t>
          </a:r>
        </a:p>
      </dsp:txBody>
      <dsp:txXfrm>
        <a:off x="2192145" y="738884"/>
        <a:ext cx="1841480" cy="66845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37622-45CF-425B-80D2-3FE9F5CA95ED}">
      <dsp:nvSpPr>
        <dsp:cNvPr id="0" name=""/>
        <dsp:cNvSpPr/>
      </dsp:nvSpPr>
      <dsp:spPr>
        <a:xfrm>
          <a:off x="3995147" y="648221"/>
          <a:ext cx="164055" cy="4320124"/>
        </a:xfrm>
        <a:custGeom>
          <a:avLst/>
          <a:gdLst/>
          <a:ahLst/>
          <a:cxnLst/>
          <a:rect l="0" t="0" r="0" b="0"/>
          <a:pathLst>
            <a:path>
              <a:moveTo>
                <a:pt x="164055" y="0"/>
              </a:moveTo>
              <a:lnTo>
                <a:pt x="164055" y="4320124"/>
              </a:lnTo>
              <a:lnTo>
                <a:pt x="0" y="4320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E9F61-DA0C-4938-9520-9C9922CB68C8}">
      <dsp:nvSpPr>
        <dsp:cNvPr id="0" name=""/>
        <dsp:cNvSpPr/>
      </dsp:nvSpPr>
      <dsp:spPr>
        <a:xfrm>
          <a:off x="4159202" y="648221"/>
          <a:ext cx="164055" cy="3132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676"/>
              </a:lnTo>
              <a:lnTo>
                <a:pt x="164055" y="3132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D5104-ACCD-44F2-84E7-2B93F84390BC}">
      <dsp:nvSpPr>
        <dsp:cNvPr id="0" name=""/>
        <dsp:cNvSpPr/>
      </dsp:nvSpPr>
      <dsp:spPr>
        <a:xfrm>
          <a:off x="3921150" y="648221"/>
          <a:ext cx="238052" cy="3132676"/>
        </a:xfrm>
        <a:custGeom>
          <a:avLst/>
          <a:gdLst/>
          <a:ahLst/>
          <a:cxnLst/>
          <a:rect l="0" t="0" r="0" b="0"/>
          <a:pathLst>
            <a:path>
              <a:moveTo>
                <a:pt x="238052" y="0"/>
              </a:moveTo>
              <a:lnTo>
                <a:pt x="238052" y="3132676"/>
              </a:lnTo>
              <a:lnTo>
                <a:pt x="0" y="3132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7712F-0FCC-47B8-8C20-22602AFFBF58}">
      <dsp:nvSpPr>
        <dsp:cNvPr id="0" name=""/>
        <dsp:cNvSpPr/>
      </dsp:nvSpPr>
      <dsp:spPr>
        <a:xfrm>
          <a:off x="4159202" y="648221"/>
          <a:ext cx="164055" cy="194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227"/>
              </a:lnTo>
              <a:lnTo>
                <a:pt x="164055" y="1945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8FF4E-11FC-4C39-8FAB-FDC2ADC5AB27}">
      <dsp:nvSpPr>
        <dsp:cNvPr id="0" name=""/>
        <dsp:cNvSpPr/>
      </dsp:nvSpPr>
      <dsp:spPr>
        <a:xfrm>
          <a:off x="3921150" y="648221"/>
          <a:ext cx="238052" cy="1945227"/>
        </a:xfrm>
        <a:custGeom>
          <a:avLst/>
          <a:gdLst/>
          <a:ahLst/>
          <a:cxnLst/>
          <a:rect l="0" t="0" r="0" b="0"/>
          <a:pathLst>
            <a:path>
              <a:moveTo>
                <a:pt x="238052" y="0"/>
              </a:moveTo>
              <a:lnTo>
                <a:pt x="238052" y="1945227"/>
              </a:lnTo>
              <a:lnTo>
                <a:pt x="0" y="1945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4287D-C828-4E31-9EF2-7C800412132C}">
      <dsp:nvSpPr>
        <dsp:cNvPr id="0" name=""/>
        <dsp:cNvSpPr/>
      </dsp:nvSpPr>
      <dsp:spPr>
        <a:xfrm>
          <a:off x="4159202" y="648221"/>
          <a:ext cx="164055" cy="757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79"/>
              </a:lnTo>
              <a:lnTo>
                <a:pt x="164055" y="757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25379-BD06-4ADD-9534-D4B3DFD5F8AA}">
      <dsp:nvSpPr>
        <dsp:cNvPr id="0" name=""/>
        <dsp:cNvSpPr/>
      </dsp:nvSpPr>
      <dsp:spPr>
        <a:xfrm>
          <a:off x="3921150" y="648221"/>
          <a:ext cx="238052" cy="757779"/>
        </a:xfrm>
        <a:custGeom>
          <a:avLst/>
          <a:gdLst/>
          <a:ahLst/>
          <a:cxnLst/>
          <a:rect l="0" t="0" r="0" b="0"/>
          <a:pathLst>
            <a:path>
              <a:moveTo>
                <a:pt x="238052" y="0"/>
              </a:moveTo>
              <a:lnTo>
                <a:pt x="238052" y="757779"/>
              </a:lnTo>
              <a:lnTo>
                <a:pt x="0" y="757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3F267-24ED-4C1B-B101-40B5C4AFA00A}">
      <dsp:nvSpPr>
        <dsp:cNvPr id="0" name=""/>
        <dsp:cNvSpPr/>
      </dsp:nvSpPr>
      <dsp:spPr>
        <a:xfrm>
          <a:off x="3156402" y="2585"/>
          <a:ext cx="2005600" cy="645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Coordinador(a)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latin typeface="+mn-lt"/>
            </a:rPr>
            <a:t>Vacante</a:t>
          </a:r>
          <a:endParaRPr lang="es-ES" sz="1200" kern="1200" dirty="0"/>
        </a:p>
      </dsp:txBody>
      <dsp:txXfrm>
        <a:off x="3156402" y="2585"/>
        <a:ext cx="2005600" cy="645635"/>
      </dsp:txXfrm>
    </dsp:sp>
    <dsp:sp modelId="{A0223D43-D701-4F0F-95BE-6265FE0A52C7}">
      <dsp:nvSpPr>
        <dsp:cNvPr id="0" name=""/>
        <dsp:cNvSpPr/>
      </dsp:nvSpPr>
      <dsp:spPr>
        <a:xfrm>
          <a:off x="1915549" y="976331"/>
          <a:ext cx="2005600" cy="859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Supervisor(a)</a:t>
          </a:r>
        </a:p>
      </dsp:txBody>
      <dsp:txXfrm>
        <a:off x="1915549" y="976331"/>
        <a:ext cx="2005600" cy="859337"/>
      </dsp:txXfrm>
    </dsp:sp>
    <dsp:sp modelId="{99B90115-9CF6-4544-87F4-56896D24B96C}">
      <dsp:nvSpPr>
        <dsp:cNvPr id="0" name=""/>
        <dsp:cNvSpPr/>
      </dsp:nvSpPr>
      <dsp:spPr>
        <a:xfrm>
          <a:off x="4323257" y="976331"/>
          <a:ext cx="2005600" cy="859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Administrativo(a)</a:t>
          </a:r>
        </a:p>
      </dsp:txBody>
      <dsp:txXfrm>
        <a:off x="4323257" y="976331"/>
        <a:ext cx="2005600" cy="859337"/>
      </dsp:txXfrm>
    </dsp:sp>
    <dsp:sp modelId="{5D18F7B0-A62E-4BAA-8441-E675FF587601}">
      <dsp:nvSpPr>
        <dsp:cNvPr id="0" name=""/>
        <dsp:cNvSpPr/>
      </dsp:nvSpPr>
      <dsp:spPr>
        <a:xfrm>
          <a:off x="1915549" y="2163780"/>
          <a:ext cx="2005600" cy="859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Administrativos(as)</a:t>
          </a:r>
        </a:p>
      </dsp:txBody>
      <dsp:txXfrm>
        <a:off x="1915549" y="2163780"/>
        <a:ext cx="2005600" cy="859337"/>
      </dsp:txXfrm>
    </dsp:sp>
    <dsp:sp modelId="{2D6A0334-794B-46A3-997C-5F7571476D46}">
      <dsp:nvSpPr>
        <dsp:cNvPr id="0" name=""/>
        <dsp:cNvSpPr/>
      </dsp:nvSpPr>
      <dsp:spPr>
        <a:xfrm>
          <a:off x="4323257" y="2163780"/>
          <a:ext cx="2005600" cy="859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</a:p>
      </dsp:txBody>
      <dsp:txXfrm>
        <a:off x="4323257" y="2163780"/>
        <a:ext cx="2005600" cy="859337"/>
      </dsp:txXfrm>
    </dsp:sp>
    <dsp:sp modelId="{63BA2701-DA38-4DA6-B6F3-7960B70AB773}">
      <dsp:nvSpPr>
        <dsp:cNvPr id="0" name=""/>
        <dsp:cNvSpPr/>
      </dsp:nvSpPr>
      <dsp:spPr>
        <a:xfrm>
          <a:off x="1915549" y="3351228"/>
          <a:ext cx="2005600" cy="859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Vigilantes </a:t>
          </a:r>
        </a:p>
      </dsp:txBody>
      <dsp:txXfrm>
        <a:off x="1915549" y="3351228"/>
        <a:ext cx="2005600" cy="859337"/>
      </dsp:txXfrm>
    </dsp:sp>
    <dsp:sp modelId="{C94A9C31-5604-421A-BEF9-FB1B2855AE21}">
      <dsp:nvSpPr>
        <dsp:cNvPr id="0" name=""/>
        <dsp:cNvSpPr/>
      </dsp:nvSpPr>
      <dsp:spPr>
        <a:xfrm>
          <a:off x="4323257" y="3351228"/>
          <a:ext cx="2005600" cy="859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Intendentes</a:t>
          </a:r>
        </a:p>
      </dsp:txBody>
      <dsp:txXfrm>
        <a:off x="4323257" y="3351228"/>
        <a:ext cx="2005600" cy="859337"/>
      </dsp:txXfrm>
    </dsp:sp>
    <dsp:sp modelId="{E5CACEA8-07E7-460A-81D3-BE0C0F6DBDA6}">
      <dsp:nvSpPr>
        <dsp:cNvPr id="0" name=""/>
        <dsp:cNvSpPr/>
      </dsp:nvSpPr>
      <dsp:spPr>
        <a:xfrm>
          <a:off x="1915549" y="4538677"/>
          <a:ext cx="2079597" cy="859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 </a:t>
          </a:r>
        </a:p>
      </dsp:txBody>
      <dsp:txXfrm>
        <a:off x="1915549" y="4538677"/>
        <a:ext cx="2079597" cy="8593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5C3B2-914C-4F63-962C-6269C18E90B2}">
      <dsp:nvSpPr>
        <dsp:cNvPr id="0" name=""/>
        <dsp:cNvSpPr/>
      </dsp:nvSpPr>
      <dsp:spPr>
        <a:xfrm>
          <a:off x="2885870" y="773565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25A0-65F7-4C5D-8412-A10FFC367ADD}">
      <dsp:nvSpPr>
        <dsp:cNvPr id="0" name=""/>
        <dsp:cNvSpPr/>
      </dsp:nvSpPr>
      <dsp:spPr>
        <a:xfrm>
          <a:off x="3048000" y="773565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3C8CF-7CB4-4BF8-9C9E-B6E8527F3902}">
      <dsp:nvSpPr>
        <dsp:cNvPr id="0" name=""/>
        <dsp:cNvSpPr/>
      </dsp:nvSpPr>
      <dsp:spPr>
        <a:xfrm>
          <a:off x="3002280" y="773565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F0946-3C69-41A5-8B53-AF94D6BBAFEE}">
      <dsp:nvSpPr>
        <dsp:cNvPr id="0" name=""/>
        <dsp:cNvSpPr/>
      </dsp:nvSpPr>
      <dsp:spPr>
        <a:xfrm>
          <a:off x="562012" y="2966175"/>
          <a:ext cx="231613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231613" y="710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BDD28-63B4-4A72-A319-924086963C6C}">
      <dsp:nvSpPr>
        <dsp:cNvPr id="0" name=""/>
        <dsp:cNvSpPr/>
      </dsp:nvSpPr>
      <dsp:spPr>
        <a:xfrm>
          <a:off x="1179648" y="773565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AF20A-8688-4BCE-93C1-03679DAED073}">
      <dsp:nvSpPr>
        <dsp:cNvPr id="0" name=""/>
        <dsp:cNvSpPr/>
      </dsp:nvSpPr>
      <dsp:spPr>
        <a:xfrm>
          <a:off x="1968000" y="1519"/>
          <a:ext cx="215999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Coordinador(a) de Modernización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110380</a:t>
          </a:r>
          <a:endParaRPr lang="es-ES" sz="1200" kern="1200" dirty="0"/>
        </a:p>
      </dsp:txBody>
      <dsp:txXfrm>
        <a:off x="1968000" y="1519"/>
        <a:ext cx="2159999" cy="772045"/>
      </dsp:txXfrm>
    </dsp:sp>
    <dsp:sp modelId="{650DB04F-C1DF-498E-A90D-6B66C85822BD}">
      <dsp:nvSpPr>
        <dsp:cNvPr id="0" name=""/>
        <dsp:cNvSpPr/>
      </dsp:nvSpPr>
      <dsp:spPr>
        <a:xfrm>
          <a:off x="407603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75863</a:t>
          </a:r>
          <a:endParaRPr lang="es-ES" sz="1200" kern="1200" dirty="0"/>
        </a:p>
      </dsp:txBody>
      <dsp:txXfrm>
        <a:off x="407603" y="2194129"/>
        <a:ext cx="1544091" cy="772045"/>
      </dsp:txXfrm>
    </dsp:sp>
    <dsp:sp modelId="{6537F06D-917F-40AD-B4F6-DB062A40D75F}">
      <dsp:nvSpPr>
        <dsp:cNvPr id="0" name=""/>
        <dsp:cNvSpPr/>
      </dsp:nvSpPr>
      <dsp:spPr>
        <a:xfrm>
          <a:off x="79362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Recepcionista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101401</a:t>
          </a:r>
          <a:endParaRPr lang="es-ES" sz="1200" kern="1200" dirty="0"/>
        </a:p>
      </dsp:txBody>
      <dsp:txXfrm>
        <a:off x="793625" y="3290434"/>
        <a:ext cx="1544091" cy="772045"/>
      </dsp:txXfrm>
    </dsp:sp>
    <dsp:sp modelId="{F0D67152-9AFB-4270-B43F-7DA59D44DFBE}">
      <dsp:nvSpPr>
        <dsp:cNvPr id="0" name=""/>
        <dsp:cNvSpPr/>
      </dsp:nvSpPr>
      <dsp:spPr>
        <a:xfrm>
          <a:off x="2275954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64824</a:t>
          </a:r>
          <a:endParaRPr lang="es-ES" sz="1200" kern="1200" dirty="0"/>
        </a:p>
      </dsp:txBody>
      <dsp:txXfrm>
        <a:off x="2275954" y="2194129"/>
        <a:ext cx="1544091" cy="772045"/>
      </dsp:txXfrm>
    </dsp:sp>
    <dsp:sp modelId="{C890814B-372E-463F-971D-787C612BE1B9}">
      <dsp:nvSpPr>
        <dsp:cNvPr id="0" name=""/>
        <dsp:cNvSpPr/>
      </dsp:nvSpPr>
      <dsp:spPr>
        <a:xfrm>
          <a:off x="4144305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solidFill>
                <a:srgbClr val="000000"/>
              </a:solidFill>
              <a:latin typeface="+mn-lt"/>
            </a:rPr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solidFill>
                <a:srgbClr val="000000"/>
              </a:solidFill>
              <a:latin typeface="+mn-lt"/>
            </a:rPr>
            <a:t>82662</a:t>
          </a:r>
          <a:endParaRPr lang="es-ES" sz="1200" kern="1200" dirty="0"/>
        </a:p>
      </dsp:txBody>
      <dsp:txXfrm>
        <a:off x="4144305" y="2194129"/>
        <a:ext cx="1544091" cy="772045"/>
      </dsp:txXfrm>
    </dsp:sp>
    <dsp:sp modelId="{91DC59B1-21B1-4827-9D84-96CE3F3E32E4}">
      <dsp:nvSpPr>
        <dsp:cNvPr id="0" name=""/>
        <dsp:cNvSpPr/>
      </dsp:nvSpPr>
      <dsp:spPr>
        <a:xfrm>
          <a:off x="1341778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Jefe(a)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Modernización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80361</a:t>
          </a:r>
          <a:endParaRPr lang="es-ES" sz="1200" kern="1200" dirty="0"/>
        </a:p>
      </dsp:txBody>
      <dsp:txXfrm>
        <a:off x="1341778" y="1097824"/>
        <a:ext cx="1544091" cy="77204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938D5-9471-4E66-81D9-6E31671B5FF8}">
      <dsp:nvSpPr>
        <dsp:cNvPr id="0" name=""/>
        <dsp:cNvSpPr/>
      </dsp:nvSpPr>
      <dsp:spPr>
        <a:xfrm>
          <a:off x="4087403" y="2393680"/>
          <a:ext cx="2912559" cy="576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3"/>
              </a:lnTo>
              <a:lnTo>
                <a:pt x="2912559" y="288143"/>
              </a:lnTo>
              <a:lnTo>
                <a:pt x="2912559" y="5762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F2337-8A91-436A-85C4-536CBD465E6D}">
      <dsp:nvSpPr>
        <dsp:cNvPr id="0" name=""/>
        <dsp:cNvSpPr/>
      </dsp:nvSpPr>
      <dsp:spPr>
        <a:xfrm>
          <a:off x="4041683" y="2393680"/>
          <a:ext cx="91440" cy="5762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62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F712F-AAA9-4A00-9322-2194A07B0920}">
      <dsp:nvSpPr>
        <dsp:cNvPr id="0" name=""/>
        <dsp:cNvSpPr/>
      </dsp:nvSpPr>
      <dsp:spPr>
        <a:xfrm>
          <a:off x="1174843" y="2393680"/>
          <a:ext cx="2912559" cy="576287"/>
        </a:xfrm>
        <a:custGeom>
          <a:avLst/>
          <a:gdLst/>
          <a:ahLst/>
          <a:cxnLst/>
          <a:rect l="0" t="0" r="0" b="0"/>
          <a:pathLst>
            <a:path>
              <a:moveTo>
                <a:pt x="2912559" y="0"/>
              </a:moveTo>
              <a:lnTo>
                <a:pt x="2912559" y="288143"/>
              </a:lnTo>
              <a:lnTo>
                <a:pt x="0" y="288143"/>
              </a:lnTo>
              <a:lnTo>
                <a:pt x="0" y="5762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89C15-3AAB-4072-8A11-37446574B4F4}">
      <dsp:nvSpPr>
        <dsp:cNvPr id="0" name=""/>
        <dsp:cNvSpPr/>
      </dsp:nvSpPr>
      <dsp:spPr>
        <a:xfrm>
          <a:off x="2953419" y="1619149"/>
          <a:ext cx="2267967" cy="77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Almacén</a:t>
          </a:r>
          <a:endParaRPr lang="es-ES" sz="1200" kern="1200" dirty="0"/>
        </a:p>
      </dsp:txBody>
      <dsp:txXfrm>
        <a:off x="2953419" y="1619149"/>
        <a:ext cx="2267967" cy="774530"/>
      </dsp:txXfrm>
    </dsp:sp>
    <dsp:sp modelId="{D90731DF-9928-4999-B047-5E30B160EF24}">
      <dsp:nvSpPr>
        <dsp:cNvPr id="0" name=""/>
        <dsp:cNvSpPr/>
      </dsp:nvSpPr>
      <dsp:spPr>
        <a:xfrm>
          <a:off x="6708" y="2969968"/>
          <a:ext cx="2336271" cy="811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Encargado(a)</a:t>
          </a:r>
        </a:p>
      </dsp:txBody>
      <dsp:txXfrm>
        <a:off x="6708" y="2969968"/>
        <a:ext cx="2336271" cy="811481"/>
      </dsp:txXfrm>
    </dsp:sp>
    <dsp:sp modelId="{8CC454F3-5185-4DA0-AC41-049A9B75B422}">
      <dsp:nvSpPr>
        <dsp:cNvPr id="0" name=""/>
        <dsp:cNvSpPr/>
      </dsp:nvSpPr>
      <dsp:spPr>
        <a:xfrm>
          <a:off x="2919267" y="2969968"/>
          <a:ext cx="2336271" cy="811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Almacenistas</a:t>
          </a:r>
        </a:p>
      </dsp:txBody>
      <dsp:txXfrm>
        <a:off x="2919267" y="2969968"/>
        <a:ext cx="2336271" cy="811481"/>
      </dsp:txXfrm>
    </dsp:sp>
    <dsp:sp modelId="{CF8AC4AD-0D98-4CF7-BA08-4AFD23FBFFC2}">
      <dsp:nvSpPr>
        <dsp:cNvPr id="0" name=""/>
        <dsp:cNvSpPr/>
      </dsp:nvSpPr>
      <dsp:spPr>
        <a:xfrm>
          <a:off x="5831826" y="2969968"/>
          <a:ext cx="2336271" cy="811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Oficiales Eléctricos</a:t>
          </a:r>
        </a:p>
      </dsp:txBody>
      <dsp:txXfrm>
        <a:off x="5831826" y="2969968"/>
        <a:ext cx="2336271" cy="81148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DB7BE-C517-4CD1-87DA-3271A8B9C834}">
      <dsp:nvSpPr>
        <dsp:cNvPr id="0" name=""/>
        <dsp:cNvSpPr/>
      </dsp:nvSpPr>
      <dsp:spPr>
        <a:xfrm>
          <a:off x="4041683" y="1879563"/>
          <a:ext cx="91440" cy="316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82D5D-982E-4E0F-9DEB-9BA5AEF12521}">
      <dsp:nvSpPr>
        <dsp:cNvPr id="0" name=""/>
        <dsp:cNvSpPr/>
      </dsp:nvSpPr>
      <dsp:spPr>
        <a:xfrm>
          <a:off x="4041683" y="610740"/>
          <a:ext cx="91440" cy="4189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9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6D4EA-92E5-4595-B411-3F2BD9102FC5}">
      <dsp:nvSpPr>
        <dsp:cNvPr id="0" name=""/>
        <dsp:cNvSpPr/>
      </dsp:nvSpPr>
      <dsp:spPr>
        <a:xfrm>
          <a:off x="2899812" y="1318"/>
          <a:ext cx="2375180" cy="609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Taller Mecánico</a:t>
          </a:r>
          <a:endParaRPr lang="es-ES" sz="1200" kern="1200" dirty="0"/>
        </a:p>
      </dsp:txBody>
      <dsp:txXfrm>
        <a:off x="2899812" y="1318"/>
        <a:ext cx="2375180" cy="609422"/>
      </dsp:txXfrm>
    </dsp:sp>
    <dsp:sp modelId="{189190F0-41D8-4A4D-AC18-BAF2A88C75B8}">
      <dsp:nvSpPr>
        <dsp:cNvPr id="0" name=""/>
        <dsp:cNvSpPr/>
      </dsp:nvSpPr>
      <dsp:spPr>
        <a:xfrm>
          <a:off x="2864046" y="1029720"/>
          <a:ext cx="2446713" cy="849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 Taller</a:t>
          </a:r>
        </a:p>
      </dsp:txBody>
      <dsp:txXfrm>
        <a:off x="2864046" y="1029720"/>
        <a:ext cx="2446713" cy="849842"/>
      </dsp:txXfrm>
    </dsp:sp>
    <dsp:sp modelId="{4873BC4F-CF26-4FCB-ACF2-13D8350CC36C}">
      <dsp:nvSpPr>
        <dsp:cNvPr id="0" name=""/>
        <dsp:cNvSpPr/>
      </dsp:nvSpPr>
      <dsp:spPr>
        <a:xfrm>
          <a:off x="2444463" y="2196014"/>
          <a:ext cx="3285879" cy="273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Enderezador(a)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Engrasador(a)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Mecánicos(as)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Máquina Liviana</a:t>
          </a:r>
          <a:endParaRPr lang="es-ES" sz="1200" kern="1200" dirty="0"/>
        </a:p>
      </dsp:txBody>
      <dsp:txXfrm>
        <a:off x="2444463" y="2196014"/>
        <a:ext cx="3285879" cy="2731636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FCAFD-67B9-47A4-8D2F-1AA23CE36E98}">
      <dsp:nvSpPr>
        <dsp:cNvPr id="0" name=""/>
        <dsp:cNvSpPr/>
      </dsp:nvSpPr>
      <dsp:spPr>
        <a:xfrm>
          <a:off x="3636404" y="2618715"/>
          <a:ext cx="2551045" cy="383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63"/>
              </a:lnTo>
              <a:lnTo>
                <a:pt x="2551045" y="191563"/>
              </a:lnTo>
              <a:lnTo>
                <a:pt x="2551045" y="3831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4AFD1-753D-4B39-85DC-7B943C62A94A}">
      <dsp:nvSpPr>
        <dsp:cNvPr id="0" name=""/>
        <dsp:cNvSpPr/>
      </dsp:nvSpPr>
      <dsp:spPr>
        <a:xfrm>
          <a:off x="3590684" y="2618715"/>
          <a:ext cx="91440" cy="383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1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2617B-7ED0-4B8F-B3C8-A6789060C602}">
      <dsp:nvSpPr>
        <dsp:cNvPr id="0" name=""/>
        <dsp:cNvSpPr/>
      </dsp:nvSpPr>
      <dsp:spPr>
        <a:xfrm>
          <a:off x="1085358" y="2618715"/>
          <a:ext cx="2551045" cy="383127"/>
        </a:xfrm>
        <a:custGeom>
          <a:avLst/>
          <a:gdLst/>
          <a:ahLst/>
          <a:cxnLst/>
          <a:rect l="0" t="0" r="0" b="0"/>
          <a:pathLst>
            <a:path>
              <a:moveTo>
                <a:pt x="2551045" y="0"/>
              </a:moveTo>
              <a:lnTo>
                <a:pt x="2551045" y="191563"/>
              </a:lnTo>
              <a:lnTo>
                <a:pt x="0" y="191563"/>
              </a:lnTo>
              <a:lnTo>
                <a:pt x="0" y="3831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A8B43-07B4-4ACA-B5A5-4AF988A7EE6D}">
      <dsp:nvSpPr>
        <dsp:cNvPr id="0" name=""/>
        <dsp:cNvSpPr/>
      </dsp:nvSpPr>
      <dsp:spPr>
        <a:xfrm>
          <a:off x="3590684" y="1743916"/>
          <a:ext cx="91440" cy="383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1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9BA91-4093-4971-9411-10BA785C0673}">
      <dsp:nvSpPr>
        <dsp:cNvPr id="0" name=""/>
        <dsp:cNvSpPr/>
      </dsp:nvSpPr>
      <dsp:spPr>
        <a:xfrm>
          <a:off x="3590684" y="869118"/>
          <a:ext cx="91440" cy="383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1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0686A-EA95-4FBD-AEE7-3D6EFED95CB2}">
      <dsp:nvSpPr>
        <dsp:cNvPr id="0" name=""/>
        <dsp:cNvSpPr/>
      </dsp:nvSpPr>
      <dsp:spPr>
        <a:xfrm>
          <a:off x="2632974" y="274194"/>
          <a:ext cx="2006858" cy="594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Área de Imagen y Mantenimiento Urbano</a:t>
          </a:r>
          <a:endParaRPr lang="es-ES" sz="1200" kern="1200" dirty="0"/>
        </a:p>
      </dsp:txBody>
      <dsp:txXfrm>
        <a:off x="2632974" y="274194"/>
        <a:ext cx="2006858" cy="594923"/>
      </dsp:txXfrm>
    </dsp:sp>
    <dsp:sp modelId="{7CA886C3-99F5-44C3-AF9D-220BB15284D5}">
      <dsp:nvSpPr>
        <dsp:cNvPr id="0" name=""/>
        <dsp:cNvSpPr/>
      </dsp:nvSpPr>
      <dsp:spPr>
        <a:xfrm>
          <a:off x="2724195" y="1252245"/>
          <a:ext cx="1824416" cy="491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Supervisor(a)</a:t>
          </a:r>
        </a:p>
      </dsp:txBody>
      <dsp:txXfrm>
        <a:off x="2724195" y="1252245"/>
        <a:ext cx="1824416" cy="491671"/>
      </dsp:txXfrm>
    </dsp:sp>
    <dsp:sp modelId="{E7CD7A7E-45BE-4698-99BA-E47C7AD55215}">
      <dsp:nvSpPr>
        <dsp:cNvPr id="0" name=""/>
        <dsp:cNvSpPr/>
      </dsp:nvSpPr>
      <dsp:spPr>
        <a:xfrm>
          <a:off x="2724195" y="2127044"/>
          <a:ext cx="1824416" cy="491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smtClean="0">
              <a:latin typeface="+mn-lt"/>
            </a:rPr>
            <a:t>Encargados(as)</a:t>
          </a:r>
          <a:endParaRPr kumimoji="1" lang="es-MX" altLang="es-MX" sz="1200" kern="1200" dirty="0" smtClean="0">
            <a:latin typeface="+mn-lt"/>
          </a:endParaRPr>
        </a:p>
      </dsp:txBody>
      <dsp:txXfrm>
        <a:off x="2724195" y="2127044"/>
        <a:ext cx="1824416" cy="491671"/>
      </dsp:txXfrm>
    </dsp:sp>
    <dsp:sp modelId="{A27AD6AD-1652-4F28-B52E-7FBA2D0A71F3}">
      <dsp:nvSpPr>
        <dsp:cNvPr id="0" name=""/>
        <dsp:cNvSpPr/>
      </dsp:nvSpPr>
      <dsp:spPr>
        <a:xfrm>
          <a:off x="1399" y="3001842"/>
          <a:ext cx="2167917" cy="144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 Sección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Auxiliares de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Barrendero(a)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Jardinero(a)</a:t>
          </a:r>
          <a:endParaRPr lang="es-ES" sz="1200" kern="1200" dirty="0"/>
        </a:p>
      </dsp:txBody>
      <dsp:txXfrm>
        <a:off x="1399" y="3001842"/>
        <a:ext cx="2167917" cy="1446826"/>
      </dsp:txXfrm>
    </dsp:sp>
    <dsp:sp modelId="{19886E01-AA46-4732-AA4E-3CC04708782F}">
      <dsp:nvSpPr>
        <dsp:cNvPr id="0" name=""/>
        <dsp:cNvSpPr/>
      </dsp:nvSpPr>
      <dsp:spPr>
        <a:xfrm>
          <a:off x="2552445" y="3001842"/>
          <a:ext cx="2167917" cy="144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Mayordomos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Mecánicos(as)</a:t>
          </a:r>
          <a:endParaRPr kumimoji="1" lang="es-ES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Operador(a)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Vigilante</a:t>
          </a:r>
          <a:endParaRPr lang="es-ES" sz="1200" kern="1200" dirty="0"/>
        </a:p>
      </dsp:txBody>
      <dsp:txXfrm>
        <a:off x="2552445" y="3001842"/>
        <a:ext cx="2167917" cy="1446826"/>
      </dsp:txXfrm>
    </dsp:sp>
    <dsp:sp modelId="{74D7884A-6737-4B79-A6B4-FFFC3D3A3A12}">
      <dsp:nvSpPr>
        <dsp:cNvPr id="0" name=""/>
        <dsp:cNvSpPr/>
      </dsp:nvSpPr>
      <dsp:spPr>
        <a:xfrm>
          <a:off x="5103490" y="3001842"/>
          <a:ext cx="2167917" cy="1446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Pesada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Oficial Eléctrico</a:t>
          </a:r>
          <a:endParaRPr lang="es-ES" sz="1200" kern="1200" dirty="0"/>
        </a:p>
      </dsp:txBody>
      <dsp:txXfrm>
        <a:off x="5103490" y="3001842"/>
        <a:ext cx="2167917" cy="1446826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FCAFD-67B9-47A4-8D2F-1AA23CE36E98}">
      <dsp:nvSpPr>
        <dsp:cNvPr id="0" name=""/>
        <dsp:cNvSpPr/>
      </dsp:nvSpPr>
      <dsp:spPr>
        <a:xfrm>
          <a:off x="2947292" y="1874896"/>
          <a:ext cx="1599149" cy="505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5"/>
              </a:lnTo>
              <a:lnTo>
                <a:pt x="1599149" y="252725"/>
              </a:lnTo>
              <a:lnTo>
                <a:pt x="1599149" y="5054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4AFD1-753D-4B39-85DC-7B943C62A94A}">
      <dsp:nvSpPr>
        <dsp:cNvPr id="0" name=""/>
        <dsp:cNvSpPr/>
      </dsp:nvSpPr>
      <dsp:spPr>
        <a:xfrm>
          <a:off x="1348143" y="1874896"/>
          <a:ext cx="1599149" cy="505450"/>
        </a:xfrm>
        <a:custGeom>
          <a:avLst/>
          <a:gdLst/>
          <a:ahLst/>
          <a:cxnLst/>
          <a:rect l="0" t="0" r="0" b="0"/>
          <a:pathLst>
            <a:path>
              <a:moveTo>
                <a:pt x="1599149" y="0"/>
              </a:moveTo>
              <a:lnTo>
                <a:pt x="1599149" y="252725"/>
              </a:lnTo>
              <a:lnTo>
                <a:pt x="0" y="252725"/>
              </a:lnTo>
              <a:lnTo>
                <a:pt x="0" y="5054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6E85A-82A5-4726-911A-C4DBD05ED41A}">
      <dsp:nvSpPr>
        <dsp:cNvPr id="0" name=""/>
        <dsp:cNvSpPr/>
      </dsp:nvSpPr>
      <dsp:spPr>
        <a:xfrm>
          <a:off x="2901572" y="865415"/>
          <a:ext cx="91440" cy="505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4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0686A-EA95-4FBD-AEE7-3D6EFED95CB2}">
      <dsp:nvSpPr>
        <dsp:cNvPr id="0" name=""/>
        <dsp:cNvSpPr/>
      </dsp:nvSpPr>
      <dsp:spPr>
        <a:xfrm>
          <a:off x="1816948" y="243735"/>
          <a:ext cx="2260687" cy="6216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Mantenimiento Vial</a:t>
          </a:r>
          <a:endParaRPr lang="es-ES" sz="1200" kern="1200" dirty="0"/>
        </a:p>
      </dsp:txBody>
      <dsp:txXfrm>
        <a:off x="1816948" y="243735"/>
        <a:ext cx="2260687" cy="621680"/>
      </dsp:txXfrm>
    </dsp:sp>
    <dsp:sp modelId="{E7CD7A7E-45BE-4698-99BA-E47C7AD55215}">
      <dsp:nvSpPr>
        <dsp:cNvPr id="0" name=""/>
        <dsp:cNvSpPr/>
      </dsp:nvSpPr>
      <dsp:spPr>
        <a:xfrm>
          <a:off x="1983711" y="1370865"/>
          <a:ext cx="1927162" cy="504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</a:t>
          </a:r>
          <a:endParaRPr lang="es-ES" sz="1200" kern="1200" dirty="0"/>
        </a:p>
      </dsp:txBody>
      <dsp:txXfrm>
        <a:off x="1983711" y="1370865"/>
        <a:ext cx="1927162" cy="504030"/>
      </dsp:txXfrm>
    </dsp:sp>
    <dsp:sp modelId="{19886E01-AA46-4732-AA4E-3CC04708782F}">
      <dsp:nvSpPr>
        <dsp:cNvPr id="0" name=""/>
        <dsp:cNvSpPr/>
      </dsp:nvSpPr>
      <dsp:spPr>
        <a:xfrm>
          <a:off x="1719" y="2380347"/>
          <a:ext cx="2692848" cy="2056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Encargados(as)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Albañiles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</a:t>
          </a:r>
          <a:endParaRPr lang="es-ES" sz="1200" kern="1200" dirty="0"/>
        </a:p>
      </dsp:txBody>
      <dsp:txXfrm>
        <a:off x="1719" y="2380347"/>
        <a:ext cx="2692848" cy="2056437"/>
      </dsp:txXfrm>
    </dsp:sp>
    <dsp:sp modelId="{74D7884A-6737-4B79-A6B4-FFFC3D3A3A12}">
      <dsp:nvSpPr>
        <dsp:cNvPr id="0" name=""/>
        <dsp:cNvSpPr/>
      </dsp:nvSpPr>
      <dsp:spPr>
        <a:xfrm>
          <a:off x="3200017" y="2380347"/>
          <a:ext cx="2692848" cy="2056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Maquinaria Pesada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Maquinaria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Operador(a) Aspiradora Mecánica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Pintores(as)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Soldadores(as)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Oficiales Eléctricos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Oficiales Eléctricos “A”</a:t>
          </a:r>
        </a:p>
      </dsp:txBody>
      <dsp:txXfrm>
        <a:off x="3200017" y="2380347"/>
        <a:ext cx="2692848" cy="205643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FCAFD-67B9-47A4-8D2F-1AA23CE36E98}">
      <dsp:nvSpPr>
        <dsp:cNvPr id="0" name=""/>
        <dsp:cNvSpPr/>
      </dsp:nvSpPr>
      <dsp:spPr>
        <a:xfrm>
          <a:off x="3420379" y="1706015"/>
          <a:ext cx="1383870" cy="665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916"/>
              </a:lnTo>
              <a:lnTo>
                <a:pt x="1383870" y="390916"/>
              </a:lnTo>
              <a:lnTo>
                <a:pt x="1383870" y="665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4AFD1-753D-4B39-85DC-7B943C62A94A}">
      <dsp:nvSpPr>
        <dsp:cNvPr id="0" name=""/>
        <dsp:cNvSpPr/>
      </dsp:nvSpPr>
      <dsp:spPr>
        <a:xfrm>
          <a:off x="2027006" y="1706015"/>
          <a:ext cx="1393373" cy="665795"/>
        </a:xfrm>
        <a:custGeom>
          <a:avLst/>
          <a:gdLst/>
          <a:ahLst/>
          <a:cxnLst/>
          <a:rect l="0" t="0" r="0" b="0"/>
          <a:pathLst>
            <a:path>
              <a:moveTo>
                <a:pt x="1393373" y="0"/>
              </a:moveTo>
              <a:lnTo>
                <a:pt x="1393373" y="390916"/>
              </a:lnTo>
              <a:lnTo>
                <a:pt x="0" y="390916"/>
              </a:lnTo>
              <a:lnTo>
                <a:pt x="0" y="665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6E85A-82A5-4726-911A-C4DBD05ED41A}">
      <dsp:nvSpPr>
        <dsp:cNvPr id="0" name=""/>
        <dsp:cNvSpPr/>
      </dsp:nvSpPr>
      <dsp:spPr>
        <a:xfrm>
          <a:off x="3374659" y="723650"/>
          <a:ext cx="91440" cy="434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0686A-EA95-4FBD-AEE7-3D6EFED95CB2}">
      <dsp:nvSpPr>
        <dsp:cNvPr id="0" name=""/>
        <dsp:cNvSpPr/>
      </dsp:nvSpPr>
      <dsp:spPr>
        <a:xfrm>
          <a:off x="2302408" y="431"/>
          <a:ext cx="2235942" cy="723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Barrido Manual</a:t>
          </a:r>
          <a:endParaRPr lang="es-ES" sz="1200" kern="1200" dirty="0"/>
        </a:p>
      </dsp:txBody>
      <dsp:txXfrm>
        <a:off x="2302408" y="431"/>
        <a:ext cx="2235942" cy="723219"/>
      </dsp:txXfrm>
    </dsp:sp>
    <dsp:sp modelId="{E7CD7A7E-45BE-4698-99BA-E47C7AD55215}">
      <dsp:nvSpPr>
        <dsp:cNvPr id="0" name=""/>
        <dsp:cNvSpPr/>
      </dsp:nvSpPr>
      <dsp:spPr>
        <a:xfrm>
          <a:off x="2696296" y="1157801"/>
          <a:ext cx="1448166" cy="5482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Encargado(a)</a:t>
          </a:r>
          <a:endParaRPr kumimoji="1" lang="es-MX" altLang="es-MX" sz="1200" kern="1200" dirty="0" smtClean="0">
            <a:latin typeface="+mn-lt"/>
          </a:endParaRPr>
        </a:p>
      </dsp:txBody>
      <dsp:txXfrm>
        <a:off x="2696296" y="1157801"/>
        <a:ext cx="1448166" cy="548213"/>
      </dsp:txXfrm>
    </dsp:sp>
    <dsp:sp modelId="{19886E01-AA46-4732-AA4E-3CC04708782F}">
      <dsp:nvSpPr>
        <dsp:cNvPr id="0" name=""/>
        <dsp:cNvSpPr/>
      </dsp:nvSpPr>
      <dsp:spPr>
        <a:xfrm>
          <a:off x="918014" y="2371810"/>
          <a:ext cx="2217983" cy="22367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Ayudantes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Ayudantes Generales</a:t>
          </a:r>
          <a:endParaRPr kumimoji="1"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Barrenderos(as)</a:t>
          </a:r>
        </a:p>
      </dsp:txBody>
      <dsp:txXfrm>
        <a:off x="918014" y="2371810"/>
        <a:ext cx="2217983" cy="2236701"/>
      </dsp:txXfrm>
    </dsp:sp>
    <dsp:sp modelId="{74D7884A-6737-4B79-A6B4-FFFC3D3A3A12}">
      <dsp:nvSpPr>
        <dsp:cNvPr id="0" name=""/>
        <dsp:cNvSpPr/>
      </dsp:nvSpPr>
      <dsp:spPr>
        <a:xfrm>
          <a:off x="3695258" y="2371810"/>
          <a:ext cx="2217983" cy="22367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Mayordomos(as)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Oficial Eléctrico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Aspiradora  Mecánica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 Máquina Liviana</a:t>
          </a:r>
        </a:p>
      </dsp:txBody>
      <dsp:txXfrm>
        <a:off x="3695258" y="2371810"/>
        <a:ext cx="2217983" cy="223670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A946-AB95-4823-9BE7-1F7022FA7B48}">
      <dsp:nvSpPr>
        <dsp:cNvPr id="0" name=""/>
        <dsp:cNvSpPr/>
      </dsp:nvSpPr>
      <dsp:spPr>
        <a:xfrm>
          <a:off x="2438556" y="1795564"/>
          <a:ext cx="91440" cy="476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1B0BB-744A-4EE1-81DD-2D760D9CD710}">
      <dsp:nvSpPr>
        <dsp:cNvPr id="0" name=""/>
        <dsp:cNvSpPr/>
      </dsp:nvSpPr>
      <dsp:spPr>
        <a:xfrm>
          <a:off x="2438556" y="660115"/>
          <a:ext cx="91440" cy="476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078DC-FB20-41F6-8799-087536DA8E09}">
      <dsp:nvSpPr>
        <dsp:cNvPr id="0" name=""/>
        <dsp:cNvSpPr/>
      </dsp:nvSpPr>
      <dsp:spPr>
        <a:xfrm>
          <a:off x="1461870" y="1021"/>
          <a:ext cx="2044810" cy="65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Área de Barrido Mecánico</a:t>
          </a:r>
          <a:endParaRPr lang="es-ES" sz="1200" kern="1200" dirty="0"/>
        </a:p>
      </dsp:txBody>
      <dsp:txXfrm>
        <a:off x="1461870" y="1021"/>
        <a:ext cx="2044810" cy="659093"/>
      </dsp:txXfrm>
    </dsp:sp>
    <dsp:sp modelId="{E02AC2DE-D60C-46FA-A8A8-FDB4271651F4}">
      <dsp:nvSpPr>
        <dsp:cNvPr id="0" name=""/>
        <dsp:cNvSpPr/>
      </dsp:nvSpPr>
      <dsp:spPr>
        <a:xfrm>
          <a:off x="1632269" y="1136470"/>
          <a:ext cx="1704012" cy="65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</a:rPr>
            <a:t>Encargado(a)</a:t>
          </a:r>
          <a:endParaRPr kumimoji="1" lang="es-MX" altLang="es-MX" sz="1200" kern="1200" dirty="0" smtClean="0">
            <a:latin typeface="+mn-lt"/>
          </a:endParaRPr>
        </a:p>
      </dsp:txBody>
      <dsp:txXfrm>
        <a:off x="1632269" y="1136470"/>
        <a:ext cx="1704012" cy="659093"/>
      </dsp:txXfrm>
    </dsp:sp>
    <dsp:sp modelId="{F763946A-43FA-49C6-B53F-12F313E94390}">
      <dsp:nvSpPr>
        <dsp:cNvPr id="0" name=""/>
        <dsp:cNvSpPr/>
      </dsp:nvSpPr>
      <dsp:spPr>
        <a:xfrm>
          <a:off x="1172189" y="2271920"/>
          <a:ext cx="2624172" cy="1575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Chofer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</a:rPr>
            <a:t>Operadores(as) de Barrido Mecánico</a:t>
          </a:r>
        </a:p>
      </dsp:txBody>
      <dsp:txXfrm>
        <a:off x="1172189" y="2271920"/>
        <a:ext cx="2624172" cy="1575034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90234-A1E8-4430-AC7D-A611C4A02430}">
      <dsp:nvSpPr>
        <dsp:cNvPr id="0" name=""/>
        <dsp:cNvSpPr/>
      </dsp:nvSpPr>
      <dsp:spPr>
        <a:xfrm>
          <a:off x="3845460" y="749572"/>
          <a:ext cx="189766" cy="314347"/>
        </a:xfrm>
        <a:custGeom>
          <a:avLst/>
          <a:gdLst/>
          <a:ahLst/>
          <a:cxnLst/>
          <a:rect l="0" t="0" r="0" b="0"/>
          <a:pathLst>
            <a:path>
              <a:moveTo>
                <a:pt x="189766" y="0"/>
              </a:moveTo>
              <a:lnTo>
                <a:pt x="189766" y="314347"/>
              </a:lnTo>
              <a:lnTo>
                <a:pt x="0" y="3143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278A-DD13-4828-B2C7-BDA36864CC40}">
      <dsp:nvSpPr>
        <dsp:cNvPr id="0" name=""/>
        <dsp:cNvSpPr/>
      </dsp:nvSpPr>
      <dsp:spPr>
        <a:xfrm>
          <a:off x="5718552" y="2128058"/>
          <a:ext cx="128825" cy="369018"/>
        </a:xfrm>
        <a:custGeom>
          <a:avLst/>
          <a:gdLst/>
          <a:ahLst/>
          <a:cxnLst/>
          <a:rect l="0" t="0" r="0" b="0"/>
          <a:pathLst>
            <a:path>
              <a:moveTo>
                <a:pt x="128825" y="0"/>
              </a:moveTo>
              <a:lnTo>
                <a:pt x="128825" y="369018"/>
              </a:lnTo>
              <a:lnTo>
                <a:pt x="0" y="3690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3E322-2F13-4C85-A4D8-83E9A67201EB}">
      <dsp:nvSpPr>
        <dsp:cNvPr id="0" name=""/>
        <dsp:cNvSpPr/>
      </dsp:nvSpPr>
      <dsp:spPr>
        <a:xfrm>
          <a:off x="5718552" y="3368352"/>
          <a:ext cx="128825" cy="1514134"/>
        </a:xfrm>
        <a:custGeom>
          <a:avLst/>
          <a:gdLst/>
          <a:ahLst/>
          <a:cxnLst/>
          <a:rect l="0" t="0" r="0" b="0"/>
          <a:pathLst>
            <a:path>
              <a:moveTo>
                <a:pt x="128825" y="0"/>
              </a:moveTo>
              <a:lnTo>
                <a:pt x="128825" y="1514134"/>
              </a:lnTo>
              <a:lnTo>
                <a:pt x="0" y="15141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8FCE3-303B-4F68-BAD3-F5A0B58872D5}">
      <dsp:nvSpPr>
        <dsp:cNvPr id="0" name=""/>
        <dsp:cNvSpPr/>
      </dsp:nvSpPr>
      <dsp:spPr>
        <a:xfrm>
          <a:off x="5847378" y="3368352"/>
          <a:ext cx="128825" cy="643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025"/>
              </a:lnTo>
              <a:lnTo>
                <a:pt x="128825" y="6430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EBF69-5E1B-4B09-9360-C565B3650CCD}">
      <dsp:nvSpPr>
        <dsp:cNvPr id="0" name=""/>
        <dsp:cNvSpPr/>
      </dsp:nvSpPr>
      <dsp:spPr>
        <a:xfrm>
          <a:off x="5718552" y="3368352"/>
          <a:ext cx="128825" cy="643025"/>
        </a:xfrm>
        <a:custGeom>
          <a:avLst/>
          <a:gdLst/>
          <a:ahLst/>
          <a:cxnLst/>
          <a:rect l="0" t="0" r="0" b="0"/>
          <a:pathLst>
            <a:path>
              <a:moveTo>
                <a:pt x="128825" y="0"/>
              </a:moveTo>
              <a:lnTo>
                <a:pt x="128825" y="643025"/>
              </a:lnTo>
              <a:lnTo>
                <a:pt x="0" y="6430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BB3B5-252F-4A75-9881-C00A9777B604}">
      <dsp:nvSpPr>
        <dsp:cNvPr id="0" name=""/>
        <dsp:cNvSpPr/>
      </dsp:nvSpPr>
      <dsp:spPr>
        <a:xfrm>
          <a:off x="5801658" y="2128058"/>
          <a:ext cx="91440" cy="733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33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86F6E-095B-4381-9F72-0E9964EE6AD9}">
      <dsp:nvSpPr>
        <dsp:cNvPr id="0" name=""/>
        <dsp:cNvSpPr/>
      </dsp:nvSpPr>
      <dsp:spPr>
        <a:xfrm>
          <a:off x="4035226" y="749572"/>
          <a:ext cx="1812151" cy="76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203"/>
              </a:lnTo>
              <a:lnTo>
                <a:pt x="1812151" y="636203"/>
              </a:lnTo>
              <a:lnTo>
                <a:pt x="1812151" y="7650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CB5DE-AA2D-4D9E-97FC-D8A4E71DD8F4}">
      <dsp:nvSpPr>
        <dsp:cNvPr id="0" name=""/>
        <dsp:cNvSpPr/>
      </dsp:nvSpPr>
      <dsp:spPr>
        <a:xfrm>
          <a:off x="2219750" y="2860961"/>
          <a:ext cx="731927" cy="322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26"/>
              </a:lnTo>
              <a:lnTo>
                <a:pt x="731927" y="193226"/>
              </a:lnTo>
              <a:lnTo>
                <a:pt x="731927" y="3220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849D0-D002-4FE4-AF39-A32C31E1A086}">
      <dsp:nvSpPr>
        <dsp:cNvPr id="0" name=""/>
        <dsp:cNvSpPr/>
      </dsp:nvSpPr>
      <dsp:spPr>
        <a:xfrm>
          <a:off x="1467112" y="2860961"/>
          <a:ext cx="752637" cy="322052"/>
        </a:xfrm>
        <a:custGeom>
          <a:avLst/>
          <a:gdLst/>
          <a:ahLst/>
          <a:cxnLst/>
          <a:rect l="0" t="0" r="0" b="0"/>
          <a:pathLst>
            <a:path>
              <a:moveTo>
                <a:pt x="752637" y="0"/>
              </a:moveTo>
              <a:lnTo>
                <a:pt x="752637" y="193226"/>
              </a:lnTo>
              <a:lnTo>
                <a:pt x="0" y="193226"/>
              </a:lnTo>
              <a:lnTo>
                <a:pt x="0" y="3220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4FED2-9F58-4B3D-A393-FA0D414B98C3}">
      <dsp:nvSpPr>
        <dsp:cNvPr id="0" name=""/>
        <dsp:cNvSpPr/>
      </dsp:nvSpPr>
      <dsp:spPr>
        <a:xfrm>
          <a:off x="2174030" y="2126893"/>
          <a:ext cx="91440" cy="176381"/>
        </a:xfrm>
        <a:custGeom>
          <a:avLst/>
          <a:gdLst/>
          <a:ahLst/>
          <a:cxnLst/>
          <a:rect l="0" t="0" r="0" b="0"/>
          <a:pathLst>
            <a:path>
              <a:moveTo>
                <a:pt x="51241" y="0"/>
              </a:moveTo>
              <a:lnTo>
                <a:pt x="51241" y="47555"/>
              </a:lnTo>
              <a:lnTo>
                <a:pt x="45720" y="47555"/>
              </a:lnTo>
              <a:lnTo>
                <a:pt x="45720" y="1763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FE9BB-90EF-4219-A0D2-BE0349FE81EF}">
      <dsp:nvSpPr>
        <dsp:cNvPr id="0" name=""/>
        <dsp:cNvSpPr/>
      </dsp:nvSpPr>
      <dsp:spPr>
        <a:xfrm>
          <a:off x="2225271" y="749572"/>
          <a:ext cx="1809955" cy="763864"/>
        </a:xfrm>
        <a:custGeom>
          <a:avLst/>
          <a:gdLst/>
          <a:ahLst/>
          <a:cxnLst/>
          <a:rect l="0" t="0" r="0" b="0"/>
          <a:pathLst>
            <a:path>
              <a:moveTo>
                <a:pt x="1809955" y="0"/>
              </a:moveTo>
              <a:lnTo>
                <a:pt x="1809955" y="635038"/>
              </a:lnTo>
              <a:lnTo>
                <a:pt x="0" y="635038"/>
              </a:lnTo>
              <a:lnTo>
                <a:pt x="0" y="7638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45E6E-E5DC-4A87-8B62-953117AC65D4}">
      <dsp:nvSpPr>
        <dsp:cNvPr id="0" name=""/>
        <dsp:cNvSpPr/>
      </dsp:nvSpPr>
      <dsp:spPr>
        <a:xfrm>
          <a:off x="2623386" y="70696"/>
          <a:ext cx="2823680" cy="678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Director(a) Operativo(a) Zona Sur Huajuco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1" lang="es-ES" altLang="es-MX" sz="1200" kern="1200" dirty="0" smtClean="0">
            <a:latin typeface="+mn-lt"/>
            <a:cs typeface="Calibri" panose="020F0502020204030204" pitchFamily="34" charset="0"/>
          </a:endParaRPr>
        </a:p>
      </dsp:txBody>
      <dsp:txXfrm>
        <a:off x="2623386" y="70696"/>
        <a:ext cx="2823680" cy="678875"/>
      </dsp:txXfrm>
    </dsp:sp>
    <dsp:sp modelId="{9964AE72-D3FE-4CFF-82D1-14BE2660F553}">
      <dsp:nvSpPr>
        <dsp:cNvPr id="0" name=""/>
        <dsp:cNvSpPr/>
      </dsp:nvSpPr>
      <dsp:spPr>
        <a:xfrm>
          <a:off x="1266407" y="1513436"/>
          <a:ext cx="1917727" cy="61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1266407" y="1513436"/>
        <a:ext cx="1917727" cy="613456"/>
      </dsp:txXfrm>
    </dsp:sp>
    <dsp:sp modelId="{B00C086E-8EE7-44FB-A166-7CD11705660C}">
      <dsp:nvSpPr>
        <dsp:cNvPr id="0" name=""/>
        <dsp:cNvSpPr/>
      </dsp:nvSpPr>
      <dsp:spPr>
        <a:xfrm>
          <a:off x="1403239" y="2303274"/>
          <a:ext cx="1633022" cy="55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1403239" y="2303274"/>
        <a:ext cx="1633022" cy="557687"/>
      </dsp:txXfrm>
    </dsp:sp>
    <dsp:sp modelId="{4A9CF71C-7DAC-4C0F-BC06-87F900800FD2}">
      <dsp:nvSpPr>
        <dsp:cNvPr id="0" name=""/>
        <dsp:cNvSpPr/>
      </dsp:nvSpPr>
      <dsp:spPr>
        <a:xfrm>
          <a:off x="853655" y="3183014"/>
          <a:ext cx="1226913" cy="61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Almacén</a:t>
          </a:r>
          <a:endParaRPr lang="es-ES" sz="1200" kern="1200" dirty="0"/>
        </a:p>
      </dsp:txBody>
      <dsp:txXfrm>
        <a:off x="853655" y="3183014"/>
        <a:ext cx="1226913" cy="613456"/>
      </dsp:txXfrm>
    </dsp:sp>
    <dsp:sp modelId="{3405D3EF-B0BD-434B-B04F-300E6C2DD13F}">
      <dsp:nvSpPr>
        <dsp:cNvPr id="0" name=""/>
        <dsp:cNvSpPr/>
      </dsp:nvSpPr>
      <dsp:spPr>
        <a:xfrm>
          <a:off x="2338221" y="3183014"/>
          <a:ext cx="1226913" cy="61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Taller Mecánico</a:t>
          </a:r>
          <a:endParaRPr lang="es-ES" sz="1200" kern="1200" dirty="0"/>
        </a:p>
      </dsp:txBody>
      <dsp:txXfrm>
        <a:off x="2338221" y="3183014"/>
        <a:ext cx="1226913" cy="613456"/>
      </dsp:txXfrm>
    </dsp:sp>
    <dsp:sp modelId="{7E269E98-0CD6-4250-880E-24951B70636F}">
      <dsp:nvSpPr>
        <dsp:cNvPr id="0" name=""/>
        <dsp:cNvSpPr/>
      </dsp:nvSpPr>
      <dsp:spPr>
        <a:xfrm>
          <a:off x="4895765" y="1514602"/>
          <a:ext cx="1903225" cy="613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General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Operativo(a)</a:t>
          </a:r>
        </a:p>
      </dsp:txBody>
      <dsp:txXfrm>
        <a:off x="4895765" y="1514602"/>
        <a:ext cx="1903225" cy="613456"/>
      </dsp:txXfrm>
    </dsp:sp>
    <dsp:sp modelId="{B62BB8F5-CB3B-4E01-A7BF-23A2A3BD8DA9}">
      <dsp:nvSpPr>
        <dsp:cNvPr id="0" name=""/>
        <dsp:cNvSpPr/>
      </dsp:nvSpPr>
      <dsp:spPr>
        <a:xfrm>
          <a:off x="4890950" y="2861360"/>
          <a:ext cx="1912856" cy="506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Operativo(a) Huajuco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4890950" y="2861360"/>
        <a:ext cx="1912856" cy="506991"/>
      </dsp:txXfrm>
    </dsp:sp>
    <dsp:sp modelId="{8E131FA5-9F4E-42A7-B102-52EC72081412}">
      <dsp:nvSpPr>
        <dsp:cNvPr id="0" name=""/>
        <dsp:cNvSpPr/>
      </dsp:nvSpPr>
      <dsp:spPr>
        <a:xfrm>
          <a:off x="4491638" y="3704649"/>
          <a:ext cx="1226913" cy="61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Imagen y Mtto. Urbano</a:t>
          </a:r>
          <a:endParaRPr lang="es-ES" sz="1200" kern="1200" dirty="0"/>
        </a:p>
      </dsp:txBody>
      <dsp:txXfrm>
        <a:off x="4491638" y="3704649"/>
        <a:ext cx="1226913" cy="613456"/>
      </dsp:txXfrm>
    </dsp:sp>
    <dsp:sp modelId="{37C29162-397A-45CB-BCF7-02F59533EB9A}">
      <dsp:nvSpPr>
        <dsp:cNvPr id="0" name=""/>
        <dsp:cNvSpPr/>
      </dsp:nvSpPr>
      <dsp:spPr>
        <a:xfrm>
          <a:off x="5976204" y="3704649"/>
          <a:ext cx="1226913" cy="61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Mantenimiento Vial</a:t>
          </a:r>
          <a:endParaRPr lang="es-ES" sz="1200" kern="1200" dirty="0"/>
        </a:p>
      </dsp:txBody>
      <dsp:txXfrm>
        <a:off x="5976204" y="3704649"/>
        <a:ext cx="1226913" cy="613456"/>
      </dsp:txXfrm>
    </dsp:sp>
    <dsp:sp modelId="{7B9CB845-A53F-4607-8E3F-E93BEB98BD0B}">
      <dsp:nvSpPr>
        <dsp:cNvPr id="0" name=""/>
        <dsp:cNvSpPr/>
      </dsp:nvSpPr>
      <dsp:spPr>
        <a:xfrm>
          <a:off x="4491638" y="4575757"/>
          <a:ext cx="1226913" cy="61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Barrido Manual, Mecánico y Agua Potable</a:t>
          </a:r>
          <a:endParaRPr lang="es-ES" sz="1200" kern="1200" dirty="0"/>
        </a:p>
      </dsp:txBody>
      <dsp:txXfrm>
        <a:off x="4491638" y="4575757"/>
        <a:ext cx="1226913" cy="613456"/>
      </dsp:txXfrm>
    </dsp:sp>
    <dsp:sp modelId="{F27EA61C-DAEF-41D7-8322-468F1BFD64BE}">
      <dsp:nvSpPr>
        <dsp:cNvPr id="0" name=""/>
        <dsp:cNvSpPr/>
      </dsp:nvSpPr>
      <dsp:spPr>
        <a:xfrm>
          <a:off x="4134496" y="2259283"/>
          <a:ext cx="1584055" cy="4755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Jefe(a)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1" lang="es-MX" altLang="es-MX" sz="1200" kern="1200" dirty="0" smtClean="0">
            <a:latin typeface="+mn-lt"/>
            <a:cs typeface="Calibri" panose="020F0502020204030204" pitchFamily="34" charset="0"/>
          </a:endParaRPr>
        </a:p>
      </dsp:txBody>
      <dsp:txXfrm>
        <a:off x="4134496" y="2259283"/>
        <a:ext cx="1584055" cy="475588"/>
      </dsp:txXfrm>
    </dsp:sp>
    <dsp:sp modelId="{881E20A6-BB03-4510-80CF-66C4F40D5D93}">
      <dsp:nvSpPr>
        <dsp:cNvPr id="0" name=""/>
        <dsp:cNvSpPr/>
      </dsp:nvSpPr>
      <dsp:spPr>
        <a:xfrm>
          <a:off x="2126713" y="816779"/>
          <a:ext cx="1718746" cy="494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1" lang="es-ES" altLang="es-MX" sz="1200" kern="1200" dirty="0" smtClean="0">
            <a:latin typeface="+mn-lt"/>
            <a:cs typeface="Calibri" panose="020F0502020204030204" pitchFamily="34" charset="0"/>
          </a:endParaRPr>
        </a:p>
      </dsp:txBody>
      <dsp:txXfrm>
        <a:off x="2126713" y="816779"/>
        <a:ext cx="1718746" cy="494280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CCB97-1515-477A-8C15-84BDF2B330CE}">
      <dsp:nvSpPr>
        <dsp:cNvPr id="0" name=""/>
        <dsp:cNvSpPr/>
      </dsp:nvSpPr>
      <dsp:spPr>
        <a:xfrm>
          <a:off x="3600400" y="836581"/>
          <a:ext cx="210664" cy="3771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1893"/>
              </a:lnTo>
              <a:lnTo>
                <a:pt x="210664" y="37718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2669F-DB0B-4526-945B-EE086643D33B}">
      <dsp:nvSpPr>
        <dsp:cNvPr id="0" name=""/>
        <dsp:cNvSpPr/>
      </dsp:nvSpPr>
      <dsp:spPr>
        <a:xfrm>
          <a:off x="3389735" y="836581"/>
          <a:ext cx="210664" cy="3771893"/>
        </a:xfrm>
        <a:custGeom>
          <a:avLst/>
          <a:gdLst/>
          <a:ahLst/>
          <a:cxnLst/>
          <a:rect l="0" t="0" r="0" b="0"/>
          <a:pathLst>
            <a:path>
              <a:moveTo>
                <a:pt x="210664" y="0"/>
              </a:moveTo>
              <a:lnTo>
                <a:pt x="210664" y="3771893"/>
              </a:lnTo>
              <a:lnTo>
                <a:pt x="0" y="37718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16A5C-A6F2-4016-A8D9-A6D947778907}">
      <dsp:nvSpPr>
        <dsp:cNvPr id="0" name=""/>
        <dsp:cNvSpPr/>
      </dsp:nvSpPr>
      <dsp:spPr>
        <a:xfrm>
          <a:off x="3600400" y="836581"/>
          <a:ext cx="210664" cy="234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7401"/>
              </a:lnTo>
              <a:lnTo>
                <a:pt x="210664" y="2347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2B767-A40B-4CC7-921C-E215B5D479CF}">
      <dsp:nvSpPr>
        <dsp:cNvPr id="0" name=""/>
        <dsp:cNvSpPr/>
      </dsp:nvSpPr>
      <dsp:spPr>
        <a:xfrm>
          <a:off x="3389735" y="836581"/>
          <a:ext cx="210664" cy="2347401"/>
        </a:xfrm>
        <a:custGeom>
          <a:avLst/>
          <a:gdLst/>
          <a:ahLst/>
          <a:cxnLst/>
          <a:rect l="0" t="0" r="0" b="0"/>
          <a:pathLst>
            <a:path>
              <a:moveTo>
                <a:pt x="210664" y="0"/>
              </a:moveTo>
              <a:lnTo>
                <a:pt x="210664" y="2347401"/>
              </a:lnTo>
              <a:lnTo>
                <a:pt x="0" y="2347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579EF-363B-44A8-9E90-3C1AD60C6E2A}">
      <dsp:nvSpPr>
        <dsp:cNvPr id="0" name=""/>
        <dsp:cNvSpPr/>
      </dsp:nvSpPr>
      <dsp:spPr>
        <a:xfrm>
          <a:off x="3600400" y="836581"/>
          <a:ext cx="210664" cy="92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910"/>
              </a:lnTo>
              <a:lnTo>
                <a:pt x="210664" y="9229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90234-A1E8-4430-AC7D-A611C4A02430}">
      <dsp:nvSpPr>
        <dsp:cNvPr id="0" name=""/>
        <dsp:cNvSpPr/>
      </dsp:nvSpPr>
      <dsp:spPr>
        <a:xfrm>
          <a:off x="3389735" y="836581"/>
          <a:ext cx="210664" cy="922910"/>
        </a:xfrm>
        <a:custGeom>
          <a:avLst/>
          <a:gdLst/>
          <a:ahLst/>
          <a:cxnLst/>
          <a:rect l="0" t="0" r="0" b="0"/>
          <a:pathLst>
            <a:path>
              <a:moveTo>
                <a:pt x="210664" y="0"/>
              </a:moveTo>
              <a:lnTo>
                <a:pt x="210664" y="922910"/>
              </a:lnTo>
              <a:lnTo>
                <a:pt x="0" y="9229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45E6E-E5DC-4A87-8B62-953117AC65D4}">
      <dsp:nvSpPr>
        <dsp:cNvPr id="0" name=""/>
        <dsp:cNvSpPr/>
      </dsp:nvSpPr>
      <dsp:spPr>
        <a:xfrm>
          <a:off x="2139964" y="2511"/>
          <a:ext cx="2920870" cy="834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39964" y="2511"/>
        <a:ext cx="2920870" cy="834070"/>
      </dsp:txXfrm>
    </dsp:sp>
    <dsp:sp modelId="{881E20A6-BB03-4510-80CF-66C4F40D5D93}">
      <dsp:nvSpPr>
        <dsp:cNvPr id="0" name=""/>
        <dsp:cNvSpPr/>
      </dsp:nvSpPr>
      <dsp:spPr>
        <a:xfrm>
          <a:off x="991995" y="1323541"/>
          <a:ext cx="2397740" cy="871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991995" y="1323541"/>
        <a:ext cx="2397740" cy="871899"/>
      </dsp:txXfrm>
    </dsp:sp>
    <dsp:sp modelId="{553F6290-3024-494B-A581-A6D655BBA69A}">
      <dsp:nvSpPr>
        <dsp:cNvPr id="0" name=""/>
        <dsp:cNvSpPr/>
      </dsp:nvSpPr>
      <dsp:spPr>
        <a:xfrm>
          <a:off x="3811064" y="1323541"/>
          <a:ext cx="2397740" cy="871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811064" y="1323541"/>
        <a:ext cx="2397740" cy="871899"/>
      </dsp:txXfrm>
    </dsp:sp>
    <dsp:sp modelId="{DC067826-84C3-4F45-8EA3-791CA185A955}">
      <dsp:nvSpPr>
        <dsp:cNvPr id="0" name=""/>
        <dsp:cNvSpPr/>
      </dsp:nvSpPr>
      <dsp:spPr>
        <a:xfrm>
          <a:off x="991995" y="2748033"/>
          <a:ext cx="2397740" cy="871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991995" y="2748033"/>
        <a:ext cx="2397740" cy="871899"/>
      </dsp:txXfrm>
    </dsp:sp>
    <dsp:sp modelId="{85C5C8E0-347E-4BB0-A2FF-3C33F125E6CE}">
      <dsp:nvSpPr>
        <dsp:cNvPr id="0" name=""/>
        <dsp:cNvSpPr/>
      </dsp:nvSpPr>
      <dsp:spPr>
        <a:xfrm>
          <a:off x="3811064" y="2748033"/>
          <a:ext cx="2397740" cy="871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</a:p>
      </dsp:txBody>
      <dsp:txXfrm>
        <a:off x="3811064" y="2748033"/>
        <a:ext cx="2397740" cy="871899"/>
      </dsp:txXfrm>
    </dsp:sp>
    <dsp:sp modelId="{8C4A485C-1321-450D-BC9F-42E3303DF48A}">
      <dsp:nvSpPr>
        <dsp:cNvPr id="0" name=""/>
        <dsp:cNvSpPr/>
      </dsp:nvSpPr>
      <dsp:spPr>
        <a:xfrm>
          <a:off x="991995" y="4172525"/>
          <a:ext cx="2397740" cy="871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991995" y="4172525"/>
        <a:ext cx="2397740" cy="871899"/>
      </dsp:txXfrm>
    </dsp:sp>
    <dsp:sp modelId="{F48C331D-20D0-49F2-A2E5-BD39444E92BC}">
      <dsp:nvSpPr>
        <dsp:cNvPr id="0" name=""/>
        <dsp:cNvSpPr/>
      </dsp:nvSpPr>
      <dsp:spPr>
        <a:xfrm>
          <a:off x="3811064" y="4172525"/>
          <a:ext cx="2397740" cy="871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Veladores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811064" y="4172525"/>
        <a:ext cx="2397740" cy="87189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7FA9B-D776-43C7-B6E3-F80297CC3C07}">
      <dsp:nvSpPr>
        <dsp:cNvPr id="0" name=""/>
        <dsp:cNvSpPr/>
      </dsp:nvSpPr>
      <dsp:spPr>
        <a:xfrm>
          <a:off x="4122074" y="885711"/>
          <a:ext cx="91440" cy="1217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78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B1DE3-CF37-4071-AACA-324D57CEBF86}">
      <dsp:nvSpPr>
        <dsp:cNvPr id="0" name=""/>
        <dsp:cNvSpPr/>
      </dsp:nvSpPr>
      <dsp:spPr>
        <a:xfrm>
          <a:off x="3002187" y="1081"/>
          <a:ext cx="2331215" cy="884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Almacén</a:t>
          </a:r>
          <a:endParaRPr lang="es-ES" sz="1200" kern="1200" dirty="0"/>
        </a:p>
      </dsp:txBody>
      <dsp:txXfrm>
        <a:off x="3002187" y="1081"/>
        <a:ext cx="2331215" cy="884629"/>
      </dsp:txXfrm>
    </dsp:sp>
    <dsp:sp modelId="{0BE0EF83-B805-418F-A3A2-75C7D9F953F8}">
      <dsp:nvSpPr>
        <dsp:cNvPr id="0" name=""/>
        <dsp:cNvSpPr/>
      </dsp:nvSpPr>
      <dsp:spPr>
        <a:xfrm>
          <a:off x="2715366" y="2103593"/>
          <a:ext cx="2904857" cy="189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Almacenista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715366" y="2103593"/>
        <a:ext cx="2904857" cy="189978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07A9-7E35-474F-91F9-7A24721B90FA}">
      <dsp:nvSpPr>
        <dsp:cNvPr id="0" name=""/>
        <dsp:cNvSpPr/>
      </dsp:nvSpPr>
      <dsp:spPr>
        <a:xfrm>
          <a:off x="3047999" y="1957354"/>
          <a:ext cx="1586733" cy="384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06"/>
              </a:lnTo>
              <a:lnTo>
                <a:pt x="1586733" y="192406"/>
              </a:lnTo>
              <a:lnTo>
                <a:pt x="1586733" y="3848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8E43E-C32E-430C-A644-D2CEE7AE96D9}">
      <dsp:nvSpPr>
        <dsp:cNvPr id="0" name=""/>
        <dsp:cNvSpPr/>
      </dsp:nvSpPr>
      <dsp:spPr>
        <a:xfrm>
          <a:off x="1461266" y="1957354"/>
          <a:ext cx="1586733" cy="384813"/>
        </a:xfrm>
        <a:custGeom>
          <a:avLst/>
          <a:gdLst/>
          <a:ahLst/>
          <a:cxnLst/>
          <a:rect l="0" t="0" r="0" b="0"/>
          <a:pathLst>
            <a:path>
              <a:moveTo>
                <a:pt x="1586733" y="0"/>
              </a:moveTo>
              <a:lnTo>
                <a:pt x="1586733" y="192406"/>
              </a:lnTo>
              <a:lnTo>
                <a:pt x="0" y="192406"/>
              </a:lnTo>
              <a:lnTo>
                <a:pt x="0" y="3848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918CA-C8D1-423D-9AB1-4372D2D45F83}">
      <dsp:nvSpPr>
        <dsp:cNvPr id="0" name=""/>
        <dsp:cNvSpPr/>
      </dsp:nvSpPr>
      <dsp:spPr>
        <a:xfrm>
          <a:off x="3002279" y="1132900"/>
          <a:ext cx="91440" cy="307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2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AC472-BDAC-4AB1-A938-BDC456D91B50}">
      <dsp:nvSpPr>
        <dsp:cNvPr id="0" name=""/>
        <dsp:cNvSpPr/>
      </dsp:nvSpPr>
      <dsp:spPr>
        <a:xfrm>
          <a:off x="3002280" y="390576"/>
          <a:ext cx="91440" cy="173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9CB7E-207C-4C20-9CC7-36B968954515}">
      <dsp:nvSpPr>
        <dsp:cNvPr id="0" name=""/>
        <dsp:cNvSpPr/>
      </dsp:nvSpPr>
      <dsp:spPr>
        <a:xfrm>
          <a:off x="2131776" y="2005"/>
          <a:ext cx="1832446" cy="388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Imagen y Mtto. Urbano</a:t>
          </a:r>
          <a:endParaRPr lang="es-ES" sz="1200" kern="1200" dirty="0"/>
        </a:p>
      </dsp:txBody>
      <dsp:txXfrm>
        <a:off x="2131776" y="2005"/>
        <a:ext cx="1832446" cy="388570"/>
      </dsp:txXfrm>
    </dsp:sp>
    <dsp:sp modelId="{B4D7FC2D-FA7B-4BEB-BEBF-D5FBC8C839CA}">
      <dsp:nvSpPr>
        <dsp:cNvPr id="0" name=""/>
        <dsp:cNvSpPr/>
      </dsp:nvSpPr>
      <dsp:spPr>
        <a:xfrm>
          <a:off x="2131776" y="563989"/>
          <a:ext cx="1832446" cy="568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1" lang="es-MX" altLang="es-MX" sz="1200" kern="1200" dirty="0" smtClean="0">
            <a:latin typeface="+mn-lt"/>
            <a:cs typeface="Calibri" panose="020F0502020204030204" pitchFamily="34" charset="0"/>
          </a:endParaRPr>
        </a:p>
      </dsp:txBody>
      <dsp:txXfrm>
        <a:off x="2131776" y="563989"/>
        <a:ext cx="1832446" cy="568910"/>
      </dsp:txXfrm>
    </dsp:sp>
    <dsp:sp modelId="{A06BF2EC-5283-43C4-828A-17475E3470BE}">
      <dsp:nvSpPr>
        <dsp:cNvPr id="0" name=""/>
        <dsp:cNvSpPr/>
      </dsp:nvSpPr>
      <dsp:spPr>
        <a:xfrm>
          <a:off x="2131776" y="1440164"/>
          <a:ext cx="1832446" cy="517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+mn-lt"/>
          </a:endParaRPr>
        </a:p>
      </dsp:txBody>
      <dsp:txXfrm>
        <a:off x="2131776" y="1440164"/>
        <a:ext cx="1832446" cy="517189"/>
      </dsp:txXfrm>
    </dsp:sp>
    <dsp:sp modelId="{DB4045A5-B472-4DA8-9B5F-5BE281B8BDBC}">
      <dsp:nvSpPr>
        <dsp:cNvPr id="0" name=""/>
        <dsp:cNvSpPr/>
      </dsp:nvSpPr>
      <dsp:spPr>
        <a:xfrm>
          <a:off x="66939" y="2342168"/>
          <a:ext cx="2788653" cy="2378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Auxiliares 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Auxiliares de 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Choferes</a:t>
          </a:r>
        </a:p>
      </dsp:txBody>
      <dsp:txXfrm>
        <a:off x="66939" y="2342168"/>
        <a:ext cx="2788653" cy="2378762"/>
      </dsp:txXfrm>
    </dsp:sp>
    <dsp:sp modelId="{E9710FC2-A9BB-4391-ADCC-8EC13A829E1C}">
      <dsp:nvSpPr>
        <dsp:cNvPr id="0" name=""/>
        <dsp:cNvSpPr/>
      </dsp:nvSpPr>
      <dsp:spPr>
        <a:xfrm>
          <a:off x="3240406" y="2342168"/>
          <a:ext cx="2788653" cy="2378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Jardinero(a) Fumigador(a)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Oficial Eléctrico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Operadores(as) Máquina Liviana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Operadores(as) Máquina Pesada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latin typeface="+mn-lt"/>
          </a:endParaRPr>
        </a:p>
      </dsp:txBody>
      <dsp:txXfrm>
        <a:off x="3240406" y="2342168"/>
        <a:ext cx="2788653" cy="23787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84751-FBED-4636-A9F8-77301A0BFF29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3D664-3382-42DD-8E98-95AB1DAC6A38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6BB06-C65F-4D80-992B-D778E335D29D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95E94-6C5C-4C70-9461-888999684BF3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Coordinador(a)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110473</a:t>
          </a:r>
          <a:endParaRPr lang="es-ES" sz="1200" kern="1200" dirty="0"/>
        </a:p>
      </dsp:txBody>
      <dsp:txXfrm>
        <a:off x="2156891" y="953758"/>
        <a:ext cx="1782216" cy="891108"/>
      </dsp:txXfrm>
    </dsp:sp>
    <dsp:sp modelId="{86D132BF-C31B-4F59-B668-590E5E9FAF8A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66864</a:t>
          </a:r>
          <a:endParaRPr lang="es-ES" sz="1200" kern="1200" dirty="0"/>
        </a:p>
      </dsp:txBody>
      <dsp:txXfrm>
        <a:off x="409" y="2219132"/>
        <a:ext cx="1782216" cy="891108"/>
      </dsp:txXfrm>
    </dsp:sp>
    <dsp:sp modelId="{481736FD-AA5A-4A86-9C68-CA1074C780CF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b="0" kern="1200" dirty="0" smtClean="0">
              <a:solidFill>
                <a:schemeClr val="tx1"/>
              </a:solidFill>
              <a:latin typeface="+mn-lt"/>
            </a:rPr>
            <a:t>Vacante</a:t>
          </a:r>
          <a:endParaRPr lang="es-ES" sz="1200" kern="1200" dirty="0"/>
        </a:p>
      </dsp:txBody>
      <dsp:txXfrm>
        <a:off x="2156891" y="2219132"/>
        <a:ext cx="1782216" cy="891108"/>
      </dsp:txXfrm>
    </dsp:sp>
    <dsp:sp modelId="{66BC58CC-E1FE-4A98-B12B-2F6E95E42002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Operador(a)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24281</a:t>
          </a:r>
          <a:endParaRPr lang="es-ES" sz="1200" kern="1200" dirty="0"/>
        </a:p>
      </dsp:txBody>
      <dsp:txXfrm>
        <a:off x="4313373" y="2219132"/>
        <a:ext cx="1782216" cy="89110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984C5-54D1-4E87-B1CE-BDED68BA7001}">
      <dsp:nvSpPr>
        <dsp:cNvPr id="0" name=""/>
        <dsp:cNvSpPr/>
      </dsp:nvSpPr>
      <dsp:spPr>
        <a:xfrm>
          <a:off x="2834599" y="2011525"/>
          <a:ext cx="91440" cy="653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C4472-E42E-47D6-B389-9C8EEE8B6EE7}">
      <dsp:nvSpPr>
        <dsp:cNvPr id="0" name=""/>
        <dsp:cNvSpPr/>
      </dsp:nvSpPr>
      <dsp:spPr>
        <a:xfrm>
          <a:off x="2834599" y="553473"/>
          <a:ext cx="91440" cy="653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4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647EA-597C-4A41-AD04-3BAB44DB326F}">
      <dsp:nvSpPr>
        <dsp:cNvPr id="0" name=""/>
        <dsp:cNvSpPr/>
      </dsp:nvSpPr>
      <dsp:spPr>
        <a:xfrm>
          <a:off x="1960742" y="1680"/>
          <a:ext cx="1839154" cy="5517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Área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Taller Mecánico</a:t>
          </a:r>
          <a:endParaRPr lang="es-ES" sz="1200" kern="1200" dirty="0"/>
        </a:p>
      </dsp:txBody>
      <dsp:txXfrm>
        <a:off x="1960742" y="1680"/>
        <a:ext cx="1839154" cy="551793"/>
      </dsp:txXfrm>
    </dsp:sp>
    <dsp:sp modelId="{AF405398-EE50-4771-9CEF-0154E8ABF22A}">
      <dsp:nvSpPr>
        <dsp:cNvPr id="0" name=""/>
        <dsp:cNvSpPr/>
      </dsp:nvSpPr>
      <dsp:spPr>
        <a:xfrm>
          <a:off x="1900904" y="1206924"/>
          <a:ext cx="1958829" cy="804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900904" y="1206924"/>
        <a:ext cx="1958829" cy="804600"/>
      </dsp:txXfrm>
    </dsp:sp>
    <dsp:sp modelId="{66938B8D-8871-4564-9082-0607FE8C2C1D}">
      <dsp:nvSpPr>
        <dsp:cNvPr id="0" name=""/>
        <dsp:cNvSpPr/>
      </dsp:nvSpPr>
      <dsp:spPr>
        <a:xfrm>
          <a:off x="1576715" y="2664976"/>
          <a:ext cx="2607208" cy="1941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Mantenimiento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Mecánicos(as) </a:t>
          </a:r>
        </a:p>
      </dsp:txBody>
      <dsp:txXfrm>
        <a:off x="1576715" y="2664976"/>
        <a:ext cx="2607208" cy="1941855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D3D47-AC27-4C14-9F9E-48A3C11FA921}">
      <dsp:nvSpPr>
        <dsp:cNvPr id="0" name=""/>
        <dsp:cNvSpPr/>
      </dsp:nvSpPr>
      <dsp:spPr>
        <a:xfrm>
          <a:off x="3315494" y="2399483"/>
          <a:ext cx="1673167" cy="31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35"/>
              </a:lnTo>
              <a:lnTo>
                <a:pt x="1673167" y="157235"/>
              </a:lnTo>
              <a:lnTo>
                <a:pt x="1673167" y="314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2ED41-75FF-40B3-883B-21E65CE7D279}">
      <dsp:nvSpPr>
        <dsp:cNvPr id="0" name=""/>
        <dsp:cNvSpPr/>
      </dsp:nvSpPr>
      <dsp:spPr>
        <a:xfrm>
          <a:off x="1642326" y="2399483"/>
          <a:ext cx="1673167" cy="314470"/>
        </a:xfrm>
        <a:custGeom>
          <a:avLst/>
          <a:gdLst/>
          <a:ahLst/>
          <a:cxnLst/>
          <a:rect l="0" t="0" r="0" b="0"/>
          <a:pathLst>
            <a:path>
              <a:moveTo>
                <a:pt x="1673167" y="0"/>
              </a:moveTo>
              <a:lnTo>
                <a:pt x="1673167" y="157235"/>
              </a:lnTo>
              <a:lnTo>
                <a:pt x="0" y="157235"/>
              </a:lnTo>
              <a:lnTo>
                <a:pt x="0" y="314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4000C-6319-4FA5-AF7E-9F5C7E09F00E}">
      <dsp:nvSpPr>
        <dsp:cNvPr id="0" name=""/>
        <dsp:cNvSpPr/>
      </dsp:nvSpPr>
      <dsp:spPr>
        <a:xfrm>
          <a:off x="3269774" y="1495636"/>
          <a:ext cx="91440" cy="314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31707-D6A3-4DBC-A503-294A67C0AFB1}">
      <dsp:nvSpPr>
        <dsp:cNvPr id="0" name=""/>
        <dsp:cNvSpPr/>
      </dsp:nvSpPr>
      <dsp:spPr>
        <a:xfrm>
          <a:off x="3269774" y="591789"/>
          <a:ext cx="91440" cy="314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8E4DD-465E-4454-B7A7-840E5DBCD192}">
      <dsp:nvSpPr>
        <dsp:cNvPr id="0" name=""/>
        <dsp:cNvSpPr/>
      </dsp:nvSpPr>
      <dsp:spPr>
        <a:xfrm>
          <a:off x="2361496" y="2413"/>
          <a:ext cx="1907994" cy="589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Área de Mantenimiento Vial</a:t>
          </a:r>
          <a:endParaRPr lang="es-ES" sz="1200" kern="1200" dirty="0"/>
        </a:p>
      </dsp:txBody>
      <dsp:txXfrm>
        <a:off x="2361496" y="2413"/>
        <a:ext cx="1907994" cy="589376"/>
      </dsp:txXfrm>
    </dsp:sp>
    <dsp:sp modelId="{F7ECCC97-9AA9-410D-9F1F-BD183F745CC4}">
      <dsp:nvSpPr>
        <dsp:cNvPr id="0" name=""/>
        <dsp:cNvSpPr/>
      </dsp:nvSpPr>
      <dsp:spPr>
        <a:xfrm>
          <a:off x="2566755" y="906260"/>
          <a:ext cx="1497476" cy="589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566755" y="906260"/>
        <a:ext cx="1497476" cy="589376"/>
      </dsp:txXfrm>
    </dsp:sp>
    <dsp:sp modelId="{6DFEE3F0-233E-4C38-AE74-5F241DA98A2F}">
      <dsp:nvSpPr>
        <dsp:cNvPr id="0" name=""/>
        <dsp:cNvSpPr/>
      </dsp:nvSpPr>
      <dsp:spPr>
        <a:xfrm>
          <a:off x="2566755" y="1810106"/>
          <a:ext cx="1497476" cy="589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566755" y="1810106"/>
        <a:ext cx="1497476" cy="589376"/>
      </dsp:txXfrm>
    </dsp:sp>
    <dsp:sp modelId="{334FB323-DD59-42A7-A552-7AABBB70BACC}">
      <dsp:nvSpPr>
        <dsp:cNvPr id="0" name=""/>
        <dsp:cNvSpPr/>
      </dsp:nvSpPr>
      <dsp:spPr>
        <a:xfrm>
          <a:off x="126393" y="2713953"/>
          <a:ext cx="3031865" cy="2517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Albañiles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Auxiliares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Encargados(as)</a:t>
          </a:r>
        </a:p>
      </dsp:txBody>
      <dsp:txXfrm>
        <a:off x="126393" y="2713953"/>
        <a:ext cx="3031865" cy="2517258"/>
      </dsp:txXfrm>
    </dsp:sp>
    <dsp:sp modelId="{6CD89D64-BAFB-49F6-9ADA-788DBA810DFD}">
      <dsp:nvSpPr>
        <dsp:cNvPr id="0" name=""/>
        <dsp:cNvSpPr/>
      </dsp:nvSpPr>
      <dsp:spPr>
        <a:xfrm>
          <a:off x="3472729" y="2713953"/>
          <a:ext cx="3031865" cy="2517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Mayordomos(as)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Oficiales Eléctricos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Operador(a) Aspiradora Mecánica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Operadores(as) Máquina 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Pintores(as)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Soldadores(as) </a:t>
          </a:r>
          <a:endParaRPr lang="es-ES" sz="1200" kern="1200" dirty="0"/>
        </a:p>
      </dsp:txBody>
      <dsp:txXfrm>
        <a:off x="3472729" y="2713953"/>
        <a:ext cx="3031865" cy="2517258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96813-6CEB-4145-8CBA-B8E4A8AEC6ED}">
      <dsp:nvSpPr>
        <dsp:cNvPr id="0" name=""/>
        <dsp:cNvSpPr/>
      </dsp:nvSpPr>
      <dsp:spPr>
        <a:xfrm>
          <a:off x="3398323" y="2295994"/>
          <a:ext cx="91440" cy="152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48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FFE25-A7B5-4320-9E1F-B57B860C4354}">
      <dsp:nvSpPr>
        <dsp:cNvPr id="0" name=""/>
        <dsp:cNvSpPr/>
      </dsp:nvSpPr>
      <dsp:spPr>
        <a:xfrm>
          <a:off x="3398323" y="1584957"/>
          <a:ext cx="91440" cy="2258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8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10A9-3A9D-4D95-BDA4-6151CC1EFC16}">
      <dsp:nvSpPr>
        <dsp:cNvPr id="0" name=""/>
        <dsp:cNvSpPr/>
      </dsp:nvSpPr>
      <dsp:spPr>
        <a:xfrm>
          <a:off x="3398324" y="577512"/>
          <a:ext cx="91440" cy="3137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7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F2F3F-367B-474E-8416-217115C879FF}">
      <dsp:nvSpPr>
        <dsp:cNvPr id="0" name=""/>
        <dsp:cNvSpPr/>
      </dsp:nvSpPr>
      <dsp:spPr>
        <a:xfrm>
          <a:off x="2680989" y="104144"/>
          <a:ext cx="1526108" cy="4733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Barrido Manual</a:t>
          </a:r>
          <a:endParaRPr lang="es-ES" sz="1200" kern="1200" dirty="0"/>
        </a:p>
      </dsp:txBody>
      <dsp:txXfrm>
        <a:off x="2680989" y="104144"/>
        <a:ext cx="1526108" cy="473368"/>
      </dsp:txXfrm>
    </dsp:sp>
    <dsp:sp modelId="{1CC3E583-3D8B-41BB-9D13-721B35D73380}">
      <dsp:nvSpPr>
        <dsp:cNvPr id="0" name=""/>
        <dsp:cNvSpPr/>
      </dsp:nvSpPr>
      <dsp:spPr>
        <a:xfrm>
          <a:off x="2520748" y="891272"/>
          <a:ext cx="1846591" cy="693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Jefe(a) de Barrido Manual, Mecánico y Agua Potable </a:t>
          </a:r>
          <a:r>
            <a:rPr kumimoji="1" lang="es-MX" altLang="es-MX" sz="1200" kern="1200" dirty="0" smtClean="0">
              <a:latin typeface="+mn-lt"/>
            </a:rPr>
            <a:t>Vacante</a:t>
          </a:r>
          <a:endParaRPr lang="es-ES" sz="1200" kern="1200" dirty="0"/>
        </a:p>
      </dsp:txBody>
      <dsp:txXfrm>
        <a:off x="2520748" y="891272"/>
        <a:ext cx="1846591" cy="693684"/>
      </dsp:txXfrm>
    </dsp:sp>
    <dsp:sp modelId="{982FC6CC-2F47-403C-84D4-43BD6B9FCBA9}">
      <dsp:nvSpPr>
        <dsp:cNvPr id="0" name=""/>
        <dsp:cNvSpPr/>
      </dsp:nvSpPr>
      <dsp:spPr>
        <a:xfrm>
          <a:off x="2680989" y="1810806"/>
          <a:ext cx="1526108" cy="48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680989" y="1810806"/>
        <a:ext cx="1526108" cy="485188"/>
      </dsp:txXfrm>
    </dsp:sp>
    <dsp:sp modelId="{D96C20E2-824D-41A0-BAE0-E66C2D928A75}">
      <dsp:nvSpPr>
        <dsp:cNvPr id="0" name=""/>
        <dsp:cNvSpPr/>
      </dsp:nvSpPr>
      <dsp:spPr>
        <a:xfrm>
          <a:off x="1693513" y="2448483"/>
          <a:ext cx="3501060" cy="2925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Ayudante General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Barrenderos(as)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Choferes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Encargados(as) Sección </a:t>
          </a:r>
          <a:endParaRPr kumimoji="1" lang="es-MX" altLang="es-MX" sz="1200" kern="1200" dirty="0" smtClean="0"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Mayordomos(as)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Operadores(as) Aspiradora Mecánica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Operadores(as) Máquina Liviana</a:t>
          </a:r>
          <a:endParaRPr kumimoji="1" lang="es-MX" altLang="es-MX" sz="1200" kern="1200" dirty="0" smtClean="0"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Vigilante</a:t>
          </a:r>
          <a:endParaRPr lang="es-ES" sz="1200" kern="1200" dirty="0"/>
        </a:p>
      </dsp:txBody>
      <dsp:txXfrm>
        <a:off x="1693513" y="2448483"/>
        <a:ext cx="3501060" cy="292535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96813-6CEB-4145-8CBA-B8E4A8AEC6ED}">
      <dsp:nvSpPr>
        <dsp:cNvPr id="0" name=""/>
        <dsp:cNvSpPr/>
      </dsp:nvSpPr>
      <dsp:spPr>
        <a:xfrm>
          <a:off x="3398323" y="2321682"/>
          <a:ext cx="91440" cy="2859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9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FFE25-A7B5-4320-9E1F-B57B860C4354}">
      <dsp:nvSpPr>
        <dsp:cNvPr id="0" name=""/>
        <dsp:cNvSpPr/>
      </dsp:nvSpPr>
      <dsp:spPr>
        <a:xfrm>
          <a:off x="3398323" y="1565907"/>
          <a:ext cx="91440" cy="219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10A9-3A9D-4D95-BDA4-6151CC1EFC16}">
      <dsp:nvSpPr>
        <dsp:cNvPr id="0" name=""/>
        <dsp:cNvSpPr/>
      </dsp:nvSpPr>
      <dsp:spPr>
        <a:xfrm>
          <a:off x="3398324" y="581848"/>
          <a:ext cx="91440" cy="217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F2F3F-367B-474E-8416-217115C879FF}">
      <dsp:nvSpPr>
        <dsp:cNvPr id="0" name=""/>
        <dsp:cNvSpPr/>
      </dsp:nvSpPr>
      <dsp:spPr>
        <a:xfrm>
          <a:off x="2600680" y="149469"/>
          <a:ext cx="1686727" cy="43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Agua Potable</a:t>
          </a:r>
          <a:endParaRPr lang="es-ES" sz="1200" kern="1200" dirty="0"/>
        </a:p>
      </dsp:txBody>
      <dsp:txXfrm>
        <a:off x="2600680" y="149469"/>
        <a:ext cx="1686727" cy="432379"/>
      </dsp:txXfrm>
    </dsp:sp>
    <dsp:sp modelId="{1CC3E583-3D8B-41BB-9D13-721B35D73380}">
      <dsp:nvSpPr>
        <dsp:cNvPr id="0" name=""/>
        <dsp:cNvSpPr/>
      </dsp:nvSpPr>
      <dsp:spPr>
        <a:xfrm>
          <a:off x="2516346" y="799211"/>
          <a:ext cx="1855395" cy="7666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Jefe(a) de Barrido Manual, Mecánico y Agua Potable</a:t>
          </a:r>
          <a:endParaRPr lang="es-ES" sz="1200" kern="1200" dirty="0"/>
        </a:p>
      </dsp:txBody>
      <dsp:txXfrm>
        <a:off x="2516346" y="799211"/>
        <a:ext cx="1855395" cy="766696"/>
      </dsp:txXfrm>
    </dsp:sp>
    <dsp:sp modelId="{982FC6CC-2F47-403C-84D4-43BD6B9FCBA9}">
      <dsp:nvSpPr>
        <dsp:cNvPr id="0" name=""/>
        <dsp:cNvSpPr/>
      </dsp:nvSpPr>
      <dsp:spPr>
        <a:xfrm>
          <a:off x="2600680" y="1785425"/>
          <a:ext cx="1686727" cy="536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Supervisor(a)</a:t>
          </a:r>
        </a:p>
      </dsp:txBody>
      <dsp:txXfrm>
        <a:off x="2600680" y="1785425"/>
        <a:ext cx="1686727" cy="536256"/>
      </dsp:txXfrm>
    </dsp:sp>
    <dsp:sp modelId="{D96C20E2-824D-41A0-BAE0-E66C2D928A75}">
      <dsp:nvSpPr>
        <dsp:cNvPr id="0" name=""/>
        <dsp:cNvSpPr/>
      </dsp:nvSpPr>
      <dsp:spPr>
        <a:xfrm>
          <a:off x="1726032" y="2607596"/>
          <a:ext cx="3436023" cy="2394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Auxiliar</a:t>
          </a:r>
          <a:endParaRPr kumimoji="1" lang="es-MX" altLang="es-MX" sz="1200" kern="1200" dirty="0" smtClean="0">
            <a:solidFill>
              <a:srgbClr val="FF000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Ayudante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Ayudante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Choferes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cs typeface="Calibri" panose="020F0502020204030204" pitchFamily="34" charset="0"/>
            </a:rPr>
            <a:t>Operador(a)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Operador(a) Máquina Liviana</a:t>
          </a:r>
          <a:endParaRPr lang="es-ES" sz="1200" kern="1200" dirty="0"/>
        </a:p>
      </dsp:txBody>
      <dsp:txXfrm>
        <a:off x="1726032" y="2607596"/>
        <a:ext cx="3436023" cy="239418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96813-6CEB-4145-8CBA-B8E4A8AEC6ED}">
      <dsp:nvSpPr>
        <dsp:cNvPr id="0" name=""/>
        <dsp:cNvSpPr/>
      </dsp:nvSpPr>
      <dsp:spPr>
        <a:xfrm>
          <a:off x="3398323" y="2321682"/>
          <a:ext cx="91440" cy="2859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9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FFE25-A7B5-4320-9E1F-B57B860C4354}">
      <dsp:nvSpPr>
        <dsp:cNvPr id="0" name=""/>
        <dsp:cNvSpPr/>
      </dsp:nvSpPr>
      <dsp:spPr>
        <a:xfrm>
          <a:off x="3398323" y="1565907"/>
          <a:ext cx="91440" cy="219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010A9-3A9D-4D95-BDA4-6151CC1EFC16}">
      <dsp:nvSpPr>
        <dsp:cNvPr id="0" name=""/>
        <dsp:cNvSpPr/>
      </dsp:nvSpPr>
      <dsp:spPr>
        <a:xfrm>
          <a:off x="3398324" y="581848"/>
          <a:ext cx="91440" cy="217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F2F3F-367B-474E-8416-217115C879FF}">
      <dsp:nvSpPr>
        <dsp:cNvPr id="0" name=""/>
        <dsp:cNvSpPr/>
      </dsp:nvSpPr>
      <dsp:spPr>
        <a:xfrm>
          <a:off x="2600680" y="149469"/>
          <a:ext cx="1686727" cy="43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Barrido Mecánico</a:t>
          </a:r>
          <a:endParaRPr lang="es-ES" sz="1200" kern="1200" dirty="0">
            <a:latin typeface="+mn-lt"/>
          </a:endParaRPr>
        </a:p>
      </dsp:txBody>
      <dsp:txXfrm>
        <a:off x="2600680" y="149469"/>
        <a:ext cx="1686727" cy="432379"/>
      </dsp:txXfrm>
    </dsp:sp>
    <dsp:sp modelId="{1CC3E583-3D8B-41BB-9D13-721B35D73380}">
      <dsp:nvSpPr>
        <dsp:cNvPr id="0" name=""/>
        <dsp:cNvSpPr/>
      </dsp:nvSpPr>
      <dsp:spPr>
        <a:xfrm>
          <a:off x="2516346" y="799211"/>
          <a:ext cx="1855395" cy="7666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Jefe(a) de Barrido Manual, Mecánico y Agua Potable</a:t>
          </a:r>
          <a:endParaRPr lang="es-ES" sz="1200" kern="1200" dirty="0">
            <a:latin typeface="+mn-lt"/>
          </a:endParaRPr>
        </a:p>
      </dsp:txBody>
      <dsp:txXfrm>
        <a:off x="2516346" y="799211"/>
        <a:ext cx="1855395" cy="766696"/>
      </dsp:txXfrm>
    </dsp:sp>
    <dsp:sp modelId="{982FC6CC-2F47-403C-84D4-43BD6B9FCBA9}">
      <dsp:nvSpPr>
        <dsp:cNvPr id="0" name=""/>
        <dsp:cNvSpPr/>
      </dsp:nvSpPr>
      <dsp:spPr>
        <a:xfrm>
          <a:off x="2600680" y="1785425"/>
          <a:ext cx="1686727" cy="536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latin typeface="+mn-lt"/>
              <a:cs typeface="Calibri" panose="020F0502020204030204" pitchFamily="34" charset="0"/>
            </a:rPr>
            <a:t>Supervisor(a)</a:t>
          </a:r>
        </a:p>
      </dsp:txBody>
      <dsp:txXfrm>
        <a:off x="2600680" y="1785425"/>
        <a:ext cx="1686727" cy="536256"/>
      </dsp:txXfrm>
    </dsp:sp>
    <dsp:sp modelId="{D96C20E2-824D-41A0-BAE0-E66C2D928A75}">
      <dsp:nvSpPr>
        <dsp:cNvPr id="0" name=""/>
        <dsp:cNvSpPr/>
      </dsp:nvSpPr>
      <dsp:spPr>
        <a:xfrm>
          <a:off x="1726032" y="2607596"/>
          <a:ext cx="3436023" cy="2394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Encargado(a)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rPr>
            <a:t>Encargado(a) Sección</a:t>
          </a:r>
        </a:p>
      </dsp:txBody>
      <dsp:txXfrm>
        <a:off x="1726032" y="2607596"/>
        <a:ext cx="3436023" cy="2394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96765-AA0D-47AA-8E25-09AE7521D0E7}">
      <dsp:nvSpPr>
        <dsp:cNvPr id="0" name=""/>
        <dsp:cNvSpPr/>
      </dsp:nvSpPr>
      <dsp:spPr>
        <a:xfrm>
          <a:off x="3684587" y="1925024"/>
          <a:ext cx="212756" cy="932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076"/>
              </a:lnTo>
              <a:lnTo>
                <a:pt x="212756" y="9320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C9740-38ED-4C34-8C78-C1DE72F4B742}">
      <dsp:nvSpPr>
        <dsp:cNvPr id="0" name=""/>
        <dsp:cNvSpPr/>
      </dsp:nvSpPr>
      <dsp:spPr>
        <a:xfrm>
          <a:off x="3471831" y="1925024"/>
          <a:ext cx="212756" cy="932076"/>
        </a:xfrm>
        <a:custGeom>
          <a:avLst/>
          <a:gdLst/>
          <a:ahLst/>
          <a:cxnLst/>
          <a:rect l="0" t="0" r="0" b="0"/>
          <a:pathLst>
            <a:path>
              <a:moveTo>
                <a:pt x="212756" y="0"/>
              </a:moveTo>
              <a:lnTo>
                <a:pt x="212756" y="932076"/>
              </a:lnTo>
              <a:lnTo>
                <a:pt x="0" y="9320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84218-ACA7-465E-9E54-1BFA64DC7BAB}">
      <dsp:nvSpPr>
        <dsp:cNvPr id="0" name=""/>
        <dsp:cNvSpPr/>
      </dsp:nvSpPr>
      <dsp:spPr>
        <a:xfrm>
          <a:off x="3684587" y="1925024"/>
          <a:ext cx="2595529" cy="186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96"/>
              </a:lnTo>
              <a:lnTo>
                <a:pt x="2595529" y="1651396"/>
              </a:lnTo>
              <a:lnTo>
                <a:pt x="2595529" y="18641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0B3C2-EBC0-4A4A-96E0-25DAF984926C}">
      <dsp:nvSpPr>
        <dsp:cNvPr id="0" name=""/>
        <dsp:cNvSpPr/>
      </dsp:nvSpPr>
      <dsp:spPr>
        <a:xfrm>
          <a:off x="3638867" y="1925024"/>
          <a:ext cx="91440" cy="1864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41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F04AD-96CD-4E3A-A6A9-DDF10BFED278}">
      <dsp:nvSpPr>
        <dsp:cNvPr id="0" name=""/>
        <dsp:cNvSpPr/>
      </dsp:nvSpPr>
      <dsp:spPr>
        <a:xfrm>
          <a:off x="1089058" y="1925024"/>
          <a:ext cx="2595529" cy="1864153"/>
        </a:xfrm>
        <a:custGeom>
          <a:avLst/>
          <a:gdLst/>
          <a:ahLst/>
          <a:cxnLst/>
          <a:rect l="0" t="0" r="0" b="0"/>
          <a:pathLst>
            <a:path>
              <a:moveTo>
                <a:pt x="2595529" y="0"/>
              </a:moveTo>
              <a:lnTo>
                <a:pt x="2595529" y="1651396"/>
              </a:lnTo>
              <a:lnTo>
                <a:pt x="0" y="1651396"/>
              </a:lnTo>
              <a:lnTo>
                <a:pt x="0" y="18641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DD6A4-1427-43A3-AEF3-DFF69A03DFD2}">
      <dsp:nvSpPr>
        <dsp:cNvPr id="0" name=""/>
        <dsp:cNvSpPr/>
      </dsp:nvSpPr>
      <dsp:spPr>
        <a:xfrm>
          <a:off x="3638867" y="779512"/>
          <a:ext cx="91440" cy="425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700A7-2336-49B0-B440-15B40C65D89E}">
      <dsp:nvSpPr>
        <dsp:cNvPr id="0" name=""/>
        <dsp:cNvSpPr/>
      </dsp:nvSpPr>
      <dsp:spPr>
        <a:xfrm>
          <a:off x="2599579" y="239515"/>
          <a:ext cx="2170016" cy="5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Área de Atención Ciudadana</a:t>
          </a:r>
          <a:endParaRPr lang="es-ES" sz="1200" kern="1200" dirty="0"/>
        </a:p>
      </dsp:txBody>
      <dsp:txXfrm>
        <a:off x="2599579" y="239515"/>
        <a:ext cx="2170016" cy="539996"/>
      </dsp:txXfrm>
    </dsp:sp>
    <dsp:sp modelId="{A9BA927C-CFE4-4163-A2D9-46EB30CDFE61}">
      <dsp:nvSpPr>
        <dsp:cNvPr id="0" name=""/>
        <dsp:cNvSpPr/>
      </dsp:nvSpPr>
      <dsp:spPr>
        <a:xfrm>
          <a:off x="2599579" y="1205025"/>
          <a:ext cx="217001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Jefe(a) de Análisis y Seguimiento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110375</a:t>
          </a:r>
          <a:endParaRPr lang="es-ES" sz="1200" kern="1200" dirty="0"/>
        </a:p>
      </dsp:txBody>
      <dsp:txXfrm>
        <a:off x="2599579" y="1205025"/>
        <a:ext cx="2170016" cy="719998"/>
      </dsp:txXfrm>
    </dsp:sp>
    <dsp:sp modelId="{9D0AA899-D17B-4F00-B704-C62ECF1CF4BC}">
      <dsp:nvSpPr>
        <dsp:cNvPr id="0" name=""/>
        <dsp:cNvSpPr/>
      </dsp:nvSpPr>
      <dsp:spPr>
        <a:xfrm>
          <a:off x="4050" y="3789177"/>
          <a:ext cx="217001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64650</a:t>
          </a:r>
          <a:endParaRPr lang="es-ES" sz="1200" kern="1200" dirty="0"/>
        </a:p>
      </dsp:txBody>
      <dsp:txXfrm>
        <a:off x="4050" y="3789177"/>
        <a:ext cx="2170016" cy="719998"/>
      </dsp:txXfrm>
    </dsp:sp>
    <dsp:sp modelId="{0A690174-3266-483C-9A57-CC2E7285B683}">
      <dsp:nvSpPr>
        <dsp:cNvPr id="0" name=""/>
        <dsp:cNvSpPr/>
      </dsp:nvSpPr>
      <dsp:spPr>
        <a:xfrm>
          <a:off x="2599579" y="3789177"/>
          <a:ext cx="2170016" cy="10131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Operadores(as) Conmutador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23782 / 23165 / 14829 / 15523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15552 / 21709 / 75521 / 74616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ES" altLang="es-MX" sz="1200" kern="1200" dirty="0" smtClean="0">
              <a:solidFill>
                <a:srgbClr val="000000"/>
              </a:solidFill>
              <a:latin typeface="+mn-lt"/>
            </a:rPr>
            <a:t>81367 / 81116 / 111423 / 21514</a:t>
          </a:r>
          <a:endParaRPr lang="es-ES" sz="1200" kern="1200" dirty="0"/>
        </a:p>
      </dsp:txBody>
      <dsp:txXfrm>
        <a:off x="2599579" y="3789177"/>
        <a:ext cx="2170016" cy="1013126"/>
      </dsp:txXfrm>
    </dsp:sp>
    <dsp:sp modelId="{4D95563C-8C9B-4AB7-A9D2-C4F59F1F76BC}">
      <dsp:nvSpPr>
        <dsp:cNvPr id="0" name=""/>
        <dsp:cNvSpPr/>
      </dsp:nvSpPr>
      <dsp:spPr>
        <a:xfrm>
          <a:off x="5195109" y="3789177"/>
          <a:ext cx="217001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Operadores(as) Radio Central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17173 / 21470 / 73830 / 76260</a:t>
          </a:r>
          <a:endParaRPr lang="es-ES" sz="1200" kern="1200" dirty="0"/>
        </a:p>
      </dsp:txBody>
      <dsp:txXfrm>
        <a:off x="5195109" y="3789177"/>
        <a:ext cx="2170016" cy="719998"/>
      </dsp:txXfrm>
    </dsp:sp>
    <dsp:sp modelId="{64C04107-BBDE-4808-8790-6A46C3EABC4A}">
      <dsp:nvSpPr>
        <dsp:cNvPr id="0" name=""/>
        <dsp:cNvSpPr/>
      </dsp:nvSpPr>
      <dsp:spPr>
        <a:xfrm>
          <a:off x="1301815" y="2497101"/>
          <a:ext cx="217001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71469</a:t>
          </a:r>
          <a:endParaRPr lang="es-ES" sz="1200" kern="1200" dirty="0"/>
        </a:p>
      </dsp:txBody>
      <dsp:txXfrm>
        <a:off x="1301815" y="2497101"/>
        <a:ext cx="2170016" cy="719998"/>
      </dsp:txXfrm>
    </dsp:sp>
    <dsp:sp modelId="{624BF6E2-7D52-47E1-80EE-C2FCFBEAE859}">
      <dsp:nvSpPr>
        <dsp:cNvPr id="0" name=""/>
        <dsp:cNvSpPr/>
      </dsp:nvSpPr>
      <dsp:spPr>
        <a:xfrm>
          <a:off x="3897344" y="2497101"/>
          <a:ext cx="217001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altLang="es-MX" sz="1200" kern="1200" dirty="0" smtClean="0">
              <a:solidFill>
                <a:srgbClr val="000000"/>
              </a:solidFill>
              <a:latin typeface="+mn-lt"/>
            </a:rPr>
            <a:t>44051</a:t>
          </a:r>
          <a:endParaRPr lang="es-ES" sz="1200" kern="1200" dirty="0"/>
        </a:p>
      </dsp:txBody>
      <dsp:txXfrm>
        <a:off x="3897344" y="2497101"/>
        <a:ext cx="2170016" cy="71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36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8" tIns="46561" rIns="93118" bIns="46561" numCol="1" anchor="t" anchorCtr="0" compatLnSpc="1">
            <a:prstTxWarp prst="textNoShape">
              <a:avLst/>
            </a:prstTxWarp>
          </a:bodyPr>
          <a:lstStyle>
            <a:lvl1pPr defTabSz="9319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36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8" tIns="46561" rIns="93118" bIns="46561" numCol="1" anchor="t" anchorCtr="0" compatLnSpc="1">
            <a:prstTxWarp prst="textNoShape">
              <a:avLst/>
            </a:prstTxWarp>
          </a:bodyPr>
          <a:lstStyle>
            <a:lvl1pPr algn="r" defTabSz="9319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6888" cy="50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8" tIns="46561" rIns="93118" bIns="46561" numCol="1" anchor="b" anchorCtr="0" compatLnSpc="1">
            <a:prstTxWarp prst="textNoShape">
              <a:avLst/>
            </a:prstTxWarp>
          </a:bodyPr>
          <a:lstStyle>
            <a:lvl1pPr defTabSz="93191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16975"/>
            <a:ext cx="3036887" cy="508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18" tIns="46561" rIns="93118" bIns="4656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0ED562E2-51AA-457A-9D2C-E8732A7CAF6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92549" tIns="46274" rIns="92549" bIns="4627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2549" tIns="46274" rIns="92549" bIns="4627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CF93D5D-725A-4B27-B33A-91C774118E37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9" tIns="46274" rIns="92549" bIns="46274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549" tIns="46274" rIns="92549" bIns="46274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92549" tIns="46274" rIns="92549" bIns="4627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wrap="square" lIns="92549" tIns="46274" rIns="92549" bIns="462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FEACB8-4FED-45BC-B74D-06136895D486}" type="slidenum">
              <a:rPr lang="es-MX" altLang="en-US"/>
              <a:pPr>
                <a:defRPr/>
              </a:pPr>
              <a:t>‹Nº›</a:t>
            </a:fld>
            <a:endParaRPr lang="es-MX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CE77FC-0F83-4A9A-B60C-838C69019BF3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18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16BF56-98CD-4254-8AA4-7D07FE883CEF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4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4FC118-0F4F-4A07-8246-6A4471E4EDDE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0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C377A9-ECA6-464E-98AF-B20AA528F2AC}" type="slidenum">
              <a:rPr lang="es-MX" altLang="es-MX" sz="1200" smtClean="0"/>
              <a:pPr/>
              <a:t>58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93839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1C415E-EA32-4191-8C46-463AC857F3CA}" type="slidenum">
              <a:rPr lang="es-MX" altLang="es-MX" sz="1200" smtClean="0"/>
              <a:pPr/>
              <a:t>59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028036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1C415E-EA32-4191-8C46-463AC857F3CA}" type="slidenum">
              <a:rPr lang="es-MX" altLang="es-MX" sz="1200" smtClean="0"/>
              <a:pPr/>
              <a:t>60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438182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B45272-8C09-4114-97AF-F4F110C04B4E}" type="slidenum">
              <a:rPr lang="es-MX" altLang="es-MX" sz="1200" smtClean="0"/>
              <a:pPr/>
              <a:t>61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421704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1B74FA-3898-4703-B3BA-F2FBC5E1F9CE}" type="slidenum">
              <a:rPr lang="es-MX" altLang="es-MX" sz="1200" smtClean="0"/>
              <a:pPr/>
              <a:t>62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1188311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B45272-8C09-4114-97AF-F4F110C04B4E}" type="slidenum">
              <a:rPr lang="es-MX" altLang="es-MX" sz="1200" smtClean="0"/>
              <a:pPr/>
              <a:t>63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395941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EE95D-EFFE-46CC-85C0-D1D2229D7265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44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4E3A6-A33A-4030-A55C-A76211346C9B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69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3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CE77FC-0F83-4A9A-B60C-838C69019BF3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81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EE95D-EFFE-46CC-85C0-D1D2229D7265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12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EE95D-EFFE-46CC-85C0-D1D2229D7265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73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C32CB9-A3D8-4547-9FC9-A1DBC679E50E}" type="slidenum">
              <a:rPr lang="es-MX" altLang="es-MX" sz="1200" smtClean="0"/>
              <a:pPr/>
              <a:t>77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4137509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MX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7CD1B4-EE29-40FF-B2F5-2E84C04CEDAB}" type="slidenum">
              <a:rPr lang="es-MX" altLang="es-MX" sz="1200" smtClean="0"/>
              <a:pPr/>
              <a:t>78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790173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DFC4EE-204E-4CB6-BEEB-7D63B1C50DA8}" type="slidenum">
              <a:rPr lang="es-MX" altLang="es-MX" sz="1200" smtClean="0"/>
              <a:pPr/>
              <a:t>79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019277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DFC4EE-204E-4CB6-BEEB-7D63B1C50DA8}" type="slidenum">
              <a:rPr lang="es-MX" altLang="es-MX" sz="1200" smtClean="0"/>
              <a:pPr/>
              <a:t>80</a:t>
            </a:fld>
            <a:endParaRPr lang="es-MX" altLang="es-MX" sz="1200" smtClean="0"/>
          </a:p>
        </p:txBody>
      </p:sp>
    </p:spTree>
    <p:extLst>
      <p:ext uri="{BB962C8B-B14F-4D97-AF65-F5344CB8AC3E}">
        <p14:creationId xmlns:p14="http://schemas.microsoft.com/office/powerpoint/2010/main" val="2455760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2E80FD-CE88-4394-82A9-E83FE1ABDBB8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86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28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DBB277-EF80-437C-A554-09814127F297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87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4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DBB277-EF80-437C-A554-09814127F297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88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51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832BCC-0146-4CAC-9137-956FA813EFFB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90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7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D429B-806F-4AFA-9AE3-DE7D0302A963}" type="slidenum">
              <a:rPr lang="es-MX" altLang="es-ES" sz="1200" smtClean="0"/>
              <a:pPr/>
              <a:t>14</a:t>
            </a:fld>
            <a:endParaRPr lang="es-MX" altLang="es-ES" sz="1200" smtClean="0"/>
          </a:p>
        </p:txBody>
      </p:sp>
    </p:spTree>
    <p:extLst>
      <p:ext uri="{BB962C8B-B14F-4D97-AF65-F5344CB8AC3E}">
        <p14:creationId xmlns:p14="http://schemas.microsoft.com/office/powerpoint/2010/main" val="9395823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85CAEC-3DFF-4DA8-852A-36DDEED7A448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91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D7266-1AC2-41A4-AA33-E36C06639F1C}" type="slidenum">
              <a:rPr lang="es-MX" altLang="en-US" sz="1200" smtClean="0"/>
              <a:pPr/>
              <a:t>29</a:t>
            </a:fld>
            <a:endParaRPr lang="es-MX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8376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D7266-1AC2-41A4-AA33-E36C06639F1C}" type="slidenum">
              <a:rPr lang="es-MX" altLang="en-US" sz="1200" smtClean="0"/>
              <a:pPr/>
              <a:t>33</a:t>
            </a:fld>
            <a:endParaRPr lang="es-MX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1745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D7266-1AC2-41A4-AA33-E36C06639F1C}" type="slidenum">
              <a:rPr lang="es-MX" altLang="en-US" sz="1200" smtClean="0"/>
              <a:pPr/>
              <a:t>40</a:t>
            </a:fld>
            <a:endParaRPr lang="es-MX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7150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2FA26-ADA0-4E99-BC3D-713387E15BD8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1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E194CD-9BCC-4E08-ABB1-B43AAB3212E7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4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16BF56-98CD-4254-8AA4-7D07FE883CEF}" type="slidenum">
              <a:rPr lang="es-MX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s-MX" altLang="es-MX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6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4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15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3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67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67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84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56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765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8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4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643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43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7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8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583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16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669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918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86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432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00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2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5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584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51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23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1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241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815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86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91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522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9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39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978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583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67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328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755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77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9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4449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6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755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31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41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287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163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1885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874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47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4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05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7953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441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441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84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955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382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6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494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7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0643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33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4682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6518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618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7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4F11-DCFF-4157-A22B-C93D3B20D78E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1ED9-31D8-42C1-96FA-6A078AAF482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5596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32F2-2969-4C11-A1C3-764C38C70CE3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904C-6EE7-4F56-9C72-26CE5739F01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614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1203-A46C-4554-9124-FE3EA232CE74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A4596-8AFA-4A61-BE55-3458495AE8E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5289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F49AA-23FC-4ACA-BC45-7A114EB145F0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D835-31D3-4F8F-9D31-4B32862A049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9305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A57F-1D4D-493C-AAAA-B41B70050FE2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136A-075A-4DB5-B4F9-00099A5328F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027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5508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ED9D-9327-4FAE-8F5A-F384232989D0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3CA7-4E4F-4638-83DE-3C71B16DD72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228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95F7-8825-4F51-A057-52FB661B995E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1148-4215-43AA-B146-68031C4645E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7935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98DF-43B5-48A4-8C7C-7124D06A5801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2CCF-0E86-41AD-A2E1-0BA007FEA9C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741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6FEE-E853-4444-9655-E0EF67ED23A1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1E79-F86C-412C-8AD9-76BE2E4A789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1163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A7B65-08FB-43FB-9501-B5643776703B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7A12-BA43-4819-B52D-53C60C65DBC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599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D4B5-E7CC-481C-89DC-D1935D37C430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F74E-B87F-443E-938B-F5C34F86E3E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8319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4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28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888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6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5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83" r:id="rId1"/>
    <p:sldLayoutId id="2147486884" r:id="rId2"/>
    <p:sldLayoutId id="2147486896" r:id="rId3"/>
    <p:sldLayoutId id="2147486897" r:id="rId4"/>
    <p:sldLayoutId id="2147486898" r:id="rId5"/>
    <p:sldLayoutId id="2147486899" r:id="rId6"/>
    <p:sldLayoutId id="2147486900" r:id="rId7"/>
    <p:sldLayoutId id="2147486901" r:id="rId8"/>
    <p:sldLayoutId id="2147486902" r:id="rId9"/>
    <p:sldLayoutId id="2147486903" r:id="rId10"/>
    <p:sldLayoutId id="2147486904" r:id="rId11"/>
    <p:sldLayoutId id="2147486905" r:id="rId12"/>
    <p:sldLayoutId id="2147486906" r:id="rId13"/>
    <p:sldLayoutId id="2147486907" r:id="rId14"/>
    <p:sldLayoutId id="2147486908" r:id="rId15"/>
    <p:sldLayoutId id="2147486909" r:id="rId16"/>
    <p:sldLayoutId id="2147486910" r:id="rId17"/>
    <p:sldLayoutId id="2147486911" r:id="rId18"/>
    <p:sldLayoutId id="2147486912" r:id="rId19"/>
    <p:sldLayoutId id="2147486913" r:id="rId20"/>
    <p:sldLayoutId id="2147486914" r:id="rId21"/>
    <p:sldLayoutId id="2147486915" r:id="rId22"/>
    <p:sldLayoutId id="2147486916" r:id="rId23"/>
    <p:sldLayoutId id="2147486917" r:id="rId24"/>
    <p:sldLayoutId id="2147486918" r:id="rId25"/>
    <p:sldLayoutId id="2147486919" r:id="rId26"/>
    <p:sldLayoutId id="2147486920" r:id="rId27"/>
    <p:sldLayoutId id="2147486921" r:id="rId28"/>
    <p:sldLayoutId id="2147486922" r:id="rId29"/>
    <p:sldLayoutId id="2147486923" r:id="rId30"/>
    <p:sldLayoutId id="2147486924" r:id="rId31"/>
    <p:sldLayoutId id="2147486925" r:id="rId32"/>
    <p:sldLayoutId id="2147486926" r:id="rId33"/>
    <p:sldLayoutId id="2147486927" r:id="rId34"/>
    <p:sldLayoutId id="2147486928" r:id="rId35"/>
    <p:sldLayoutId id="2147486929" r:id="rId36"/>
    <p:sldLayoutId id="2147486930" r:id="rId37"/>
    <p:sldLayoutId id="2147486931" r:id="rId38"/>
    <p:sldLayoutId id="2147486932" r:id="rId39"/>
    <p:sldLayoutId id="2147486933" r:id="rId40"/>
    <p:sldLayoutId id="2147486934" r:id="rId41"/>
    <p:sldLayoutId id="2147486935" r:id="rId42"/>
    <p:sldLayoutId id="2147486936" r:id="rId43"/>
    <p:sldLayoutId id="2147486937" r:id="rId44"/>
    <p:sldLayoutId id="2147486938" r:id="rId45"/>
    <p:sldLayoutId id="2147486939" r:id="rId46"/>
    <p:sldLayoutId id="2147486940" r:id="rId47"/>
    <p:sldLayoutId id="2147486941" r:id="rId48"/>
    <p:sldLayoutId id="2147486942" r:id="rId49"/>
    <p:sldLayoutId id="2147486943" r:id="rId50"/>
    <p:sldLayoutId id="2147486944" r:id="rId51"/>
    <p:sldLayoutId id="2147486945" r:id="rId52"/>
    <p:sldLayoutId id="2147486946" r:id="rId53"/>
    <p:sldLayoutId id="2147486947" r:id="rId54"/>
    <p:sldLayoutId id="2147486948" r:id="rId55"/>
    <p:sldLayoutId id="2147486949" r:id="rId56"/>
    <p:sldLayoutId id="2147486950" r:id="rId57"/>
    <p:sldLayoutId id="2147486951" r:id="rId58"/>
    <p:sldLayoutId id="2147486952" r:id="rId59"/>
    <p:sldLayoutId id="2147486953" r:id="rId60"/>
    <p:sldLayoutId id="2147486954" r:id="rId61"/>
    <p:sldLayoutId id="2147486955" r:id="rId62"/>
    <p:sldLayoutId id="2147486956" r:id="rId63"/>
    <p:sldLayoutId id="2147486957" r:id="rId64"/>
    <p:sldLayoutId id="2147486958" r:id="rId65"/>
    <p:sldLayoutId id="2147486959" r:id="rId66"/>
    <p:sldLayoutId id="2147486960" r:id="rId67"/>
    <p:sldLayoutId id="2147486961" r:id="rId68"/>
    <p:sldLayoutId id="2147486962" r:id="rId69"/>
    <p:sldLayoutId id="2147486963" r:id="rId70"/>
    <p:sldLayoutId id="2147486964" r:id="rId71"/>
    <p:sldLayoutId id="2147486965" r:id="rId72"/>
    <p:sldLayoutId id="2147486966" r:id="rId73"/>
    <p:sldLayoutId id="2147486967" r:id="rId7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Editar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1BCD13-5EF5-4BD1-8850-DC6BBEFA04AC}" type="datetimeFigureOut">
              <a:rPr lang="es-MX"/>
              <a:pPr>
                <a:defRPr/>
              </a:pPr>
              <a:t>13/01/2020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03AF96-170A-49FE-B2C6-421AE42E2BF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85" r:id="rId1"/>
    <p:sldLayoutId id="2147486886" r:id="rId2"/>
    <p:sldLayoutId id="2147486887" r:id="rId3"/>
    <p:sldLayoutId id="2147486888" r:id="rId4"/>
    <p:sldLayoutId id="2147486889" r:id="rId5"/>
    <p:sldLayoutId id="2147486890" r:id="rId6"/>
    <p:sldLayoutId id="2147486891" r:id="rId7"/>
    <p:sldLayoutId id="2147486892" r:id="rId8"/>
    <p:sldLayoutId id="2147486893" r:id="rId9"/>
    <p:sldLayoutId id="2147486894" r:id="rId10"/>
    <p:sldLayoutId id="2147486895" r:id="rId11"/>
    <p:sldLayoutId id="2147486968" r:id="rId12"/>
    <p:sldLayoutId id="2147486970" r:id="rId13"/>
    <p:sldLayoutId id="214748697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8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69.xml"/><Relationship Id="rId5" Type="http://schemas.openxmlformats.org/officeDocument/2006/relationships/diagramQuickStyle" Target="../diagrams/quickStyle69.xml"/><Relationship Id="rId4" Type="http://schemas.openxmlformats.org/officeDocument/2006/relationships/diagramLayout" Target="../diagrams/layout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6.xml"/><Relationship Id="rId7" Type="http://schemas.microsoft.com/office/2007/relationships/diagramDrawing" Target="../diagrams/drawing7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76.xml"/><Relationship Id="rId5" Type="http://schemas.openxmlformats.org/officeDocument/2006/relationships/diagramQuickStyle" Target="../diagrams/quickStyle76.xml"/><Relationship Id="rId4" Type="http://schemas.openxmlformats.org/officeDocument/2006/relationships/diagramLayout" Target="../diagrams/layout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7.xml"/><Relationship Id="rId7" Type="http://schemas.microsoft.com/office/2007/relationships/diagramDrawing" Target="../diagrams/drawing7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8.xml"/><Relationship Id="rId7" Type="http://schemas.microsoft.com/office/2007/relationships/diagramDrawing" Target="../diagrams/drawing7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78.xml"/><Relationship Id="rId5" Type="http://schemas.openxmlformats.org/officeDocument/2006/relationships/diagramQuickStyle" Target="../diagrams/quickStyle78.xml"/><Relationship Id="rId4" Type="http://schemas.openxmlformats.org/officeDocument/2006/relationships/diagramLayout" Target="../diagrams/layout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0.xml"/><Relationship Id="rId7" Type="http://schemas.microsoft.com/office/2007/relationships/diagramDrawing" Target="../diagrams/drawing8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80.xml"/><Relationship Id="rId5" Type="http://schemas.openxmlformats.org/officeDocument/2006/relationships/diagramQuickStyle" Target="../diagrams/quickStyle80.xml"/><Relationship Id="rId4" Type="http://schemas.openxmlformats.org/officeDocument/2006/relationships/diagramLayout" Target="../diagrams/layout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1.xml"/><Relationship Id="rId7" Type="http://schemas.microsoft.com/office/2007/relationships/diagramDrawing" Target="../diagrams/drawing8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81.xml"/><Relationship Id="rId5" Type="http://schemas.openxmlformats.org/officeDocument/2006/relationships/diagramQuickStyle" Target="../diagrams/quickStyle81.xml"/><Relationship Id="rId4" Type="http://schemas.openxmlformats.org/officeDocument/2006/relationships/diagramLayout" Target="../diagrams/layout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87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  <p:pic>
        <p:nvPicPr>
          <p:cNvPr id="4098" name="Imagen 4" descr="portad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9400" y="2997200"/>
            <a:ext cx="8585200" cy="158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Secretaría de Servicios Públicos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Modernización y Proyectos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40364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4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Modernización y Proyectos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54766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3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Modernización y Proyectos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827584" y="1340768"/>
          <a:ext cx="7369176" cy="504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7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9400" y="2564904"/>
            <a:ext cx="8585200" cy="23360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</a:t>
            </a:r>
            <a:r>
              <a:rPr lang="es-ES_tradnl" sz="54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Servicios </a:t>
            </a:r>
            <a:r>
              <a:rPr lang="es-ES_tradnl" sz="5400" b="1" spc="-15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Técnicos</a:t>
            </a:r>
            <a:endParaRPr lang="es-ES_tradnl" sz="5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es-ES_tradnl" sz="5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877576" y="980728"/>
          <a:ext cx="5158301" cy="565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1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971600" y="1052736"/>
          <a:ext cx="71287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01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899592" y="1340768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3"/>
          <p:cNvGraphicFramePr/>
          <p:nvPr>
            <p:extLst/>
          </p:nvPr>
        </p:nvGraphicFramePr>
        <p:xfrm>
          <a:off x="1115616" y="980728"/>
          <a:ext cx="69127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6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475656" y="1484785"/>
          <a:ext cx="609600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9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043608" y="1340768"/>
          <a:ext cx="7101728" cy="500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9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504" y="268288"/>
            <a:ext cx="752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3020702"/>
              </p:ext>
            </p:extLst>
          </p:nvPr>
        </p:nvGraphicFramePr>
        <p:xfrm>
          <a:off x="179512" y="965200"/>
          <a:ext cx="8743031" cy="547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468560" y="764704"/>
          <a:ext cx="878396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6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763688" y="2060848"/>
          <a:ext cx="5400600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9" name="Diagrama 3"/>
          <p:cNvGraphicFramePr/>
          <p:nvPr>
            <p:extLst/>
          </p:nvPr>
        </p:nvGraphicFramePr>
        <p:xfrm>
          <a:off x="683568" y="260648"/>
          <a:ext cx="77768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0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95536" y="1268760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971600" y="1124744"/>
          <a:ext cx="7167993" cy="509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4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95536" y="908720"/>
          <a:ext cx="8384382" cy="535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3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115616" y="1268760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9 Conector recto"/>
          <p:cNvCxnSpPr/>
          <p:nvPr/>
        </p:nvCxnSpPr>
        <p:spPr>
          <a:xfrm>
            <a:off x="8751888" y="7505700"/>
            <a:ext cx="320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9 Conector recto"/>
          <p:cNvCxnSpPr/>
          <p:nvPr/>
        </p:nvCxnSpPr>
        <p:spPr>
          <a:xfrm>
            <a:off x="8904288" y="7658100"/>
            <a:ext cx="320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9 Conector recto"/>
          <p:cNvCxnSpPr/>
          <p:nvPr/>
        </p:nvCxnSpPr>
        <p:spPr>
          <a:xfrm>
            <a:off x="9056688" y="7810500"/>
            <a:ext cx="320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3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Servicios Técnicos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115616" y="1268760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4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9400" y="3195638"/>
            <a:ext cx="8585200" cy="1589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Imagen y Mantenimiento Urbano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26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7504" y="1052736"/>
          <a:ext cx="8784976" cy="534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7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504" y="268288"/>
            <a:ext cx="752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8576905"/>
              </p:ext>
            </p:extLst>
          </p:nvPr>
        </p:nvGraphicFramePr>
        <p:xfrm>
          <a:off x="2051720" y="1844824"/>
          <a:ext cx="51845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994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771800" y="2348880"/>
          <a:ext cx="3968104" cy="275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2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79512" y="1628800"/>
          <a:ext cx="8453758" cy="478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123728" y="1988840"/>
          <a:ext cx="50571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8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7504" y="1052736"/>
          <a:ext cx="8784976" cy="534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3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763688" y="2204864"/>
          <a:ext cx="57606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9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403648" y="1916832"/>
          <a:ext cx="64807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9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8012" y="1628800"/>
          <a:ext cx="8928484" cy="4870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1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547664" y="1628800"/>
          <a:ext cx="6096000" cy="449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7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619672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4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44016" y="1331692"/>
          <a:ext cx="8892480" cy="5202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6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504" y="268288"/>
            <a:ext cx="752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40784046"/>
              </p:ext>
            </p:extLst>
          </p:nvPr>
        </p:nvGraphicFramePr>
        <p:xfrm>
          <a:off x="2051720" y="1916832"/>
          <a:ext cx="5184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856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619672" y="1556792"/>
          <a:ext cx="6096000" cy="491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92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95536" y="1124744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43608" y="1628800"/>
          <a:ext cx="6696744" cy="479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5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579438" y="1844824"/>
          <a:ext cx="79683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7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61967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8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411760" y="2276872"/>
          <a:ext cx="4308772" cy="31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8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Imagen y Mantenimiento Urbano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95536" y="1700808"/>
          <a:ext cx="8287394" cy="493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9400" y="3195638"/>
            <a:ext cx="8585200" cy="1589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Operativa</a:t>
            </a:r>
          </a:p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Zona Norte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63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Norte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34645" y="980728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259632" y="1556792"/>
          <a:ext cx="6872882" cy="4552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Norte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9400" y="3195638"/>
            <a:ext cx="8585200" cy="841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115616" y="1556792"/>
          <a:ext cx="69847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Norte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259632" y="1556792"/>
          <a:ext cx="66247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Norte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115616" y="1556792"/>
          <a:ext cx="69847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Norte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Norte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899592" y="1340768"/>
          <a:ext cx="7355018" cy="527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5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275070" y="1052736"/>
          <a:ext cx="675331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Norte</a:t>
            </a:r>
          </a:p>
        </p:txBody>
      </p:sp>
    </p:spTree>
    <p:extLst>
      <p:ext uri="{BB962C8B-B14F-4D97-AF65-F5344CB8AC3E}">
        <p14:creationId xmlns:p14="http://schemas.microsoft.com/office/powerpoint/2010/main" val="21026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/>
          </p:nvPr>
        </p:nvGraphicFramePr>
        <p:xfrm>
          <a:off x="2123728" y="1124744"/>
          <a:ext cx="53733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Norte</a:t>
            </a:r>
          </a:p>
        </p:txBody>
      </p:sp>
    </p:spTree>
    <p:extLst>
      <p:ext uri="{BB962C8B-B14F-4D97-AF65-F5344CB8AC3E}">
        <p14:creationId xmlns:p14="http://schemas.microsoft.com/office/powerpoint/2010/main" val="24728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1755047" y="1628800"/>
          <a:ext cx="627333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Norte</a:t>
            </a:r>
          </a:p>
        </p:txBody>
      </p:sp>
    </p:spTree>
    <p:extLst>
      <p:ext uri="{BB962C8B-B14F-4D97-AF65-F5344CB8AC3E}">
        <p14:creationId xmlns:p14="http://schemas.microsoft.com/office/powerpoint/2010/main" val="6969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79400" y="3195638"/>
            <a:ext cx="8585200" cy="233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Operativa</a:t>
            </a:r>
          </a:p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Zona Sur</a:t>
            </a:r>
          </a:p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4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899592" y="1268760"/>
          <a:ext cx="7128792" cy="495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683568" y="836712"/>
          <a:ext cx="7205954" cy="509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73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611922" y="1409030"/>
          <a:ext cx="7848510" cy="475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7504" y="268288"/>
            <a:ext cx="752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107504" y="476672"/>
          <a:ext cx="885698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12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187624" y="1556792"/>
          <a:ext cx="6264696" cy="432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619672" y="1412776"/>
          <a:ext cx="5760640" cy="375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187624" y="1556792"/>
          <a:ext cx="6264696" cy="432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2051720" y="1340768"/>
          <a:ext cx="5113040" cy="416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47664" y="1484784"/>
          <a:ext cx="6120680" cy="441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47664" y="1484784"/>
          <a:ext cx="6120680" cy="441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9400" y="3195638"/>
            <a:ext cx="8585200" cy="1589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Operativa</a:t>
            </a:r>
          </a:p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Zona Poniente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91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Poniente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52834" y="1124744"/>
          <a:ext cx="898366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25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Poniente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259632" y="1348297"/>
          <a:ext cx="6902073" cy="503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6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504" y="268288"/>
            <a:ext cx="752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07504" y="945344"/>
          <a:ext cx="8856984" cy="55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27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Poniente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484882" y="1087649"/>
          <a:ext cx="8335590" cy="486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Poniente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467544" y="1124744"/>
          <a:ext cx="8352928" cy="525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0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Poniente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51520" y="1340769"/>
          <a:ext cx="86764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7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Poniente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579438" y="1196752"/>
          <a:ext cx="7976319" cy="535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4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899592" y="1125538"/>
          <a:ext cx="7395536" cy="526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Poniente</a:t>
            </a:r>
          </a:p>
        </p:txBody>
      </p:sp>
    </p:spTree>
    <p:extLst>
      <p:ext uri="{BB962C8B-B14F-4D97-AF65-F5344CB8AC3E}">
        <p14:creationId xmlns:p14="http://schemas.microsoft.com/office/powerpoint/2010/main" val="31309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Poniente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291316" y="1628800"/>
          <a:ext cx="627333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9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01625" y="2633663"/>
            <a:ext cx="8585200" cy="1589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Operativa</a:t>
            </a:r>
          </a:p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Zona Centro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4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Centro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79512" y="112474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47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Centro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23528" y="980728"/>
          <a:ext cx="82444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76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Centro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501650" y="692696"/>
          <a:ext cx="817480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28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9400" y="3063875"/>
            <a:ext cx="8585200" cy="158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Modernización y Proyectos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Centro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501650" y="1268760"/>
          <a:ext cx="817480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0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899592" y="1196752"/>
          <a:ext cx="7272808" cy="472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Centro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>
            <p:extLst/>
          </p:nvPr>
        </p:nvGraphicFramePr>
        <p:xfrm>
          <a:off x="1619672" y="1340768"/>
          <a:ext cx="589458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Centro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>
            <p:extLst/>
          </p:nvPr>
        </p:nvGraphicFramePr>
        <p:xfrm>
          <a:off x="1115616" y="1556792"/>
          <a:ext cx="68407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Centro</a:t>
            </a:r>
          </a:p>
        </p:txBody>
      </p:sp>
    </p:spTree>
    <p:extLst>
      <p:ext uri="{BB962C8B-B14F-4D97-AF65-F5344CB8AC3E}">
        <p14:creationId xmlns:p14="http://schemas.microsoft.com/office/powerpoint/2010/main" val="25568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2349823" y="1628800"/>
          <a:ext cx="496855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7504" y="268288"/>
            <a:ext cx="7527925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Centro</a:t>
            </a:r>
          </a:p>
        </p:txBody>
      </p:sp>
    </p:spTree>
    <p:extLst>
      <p:ext uri="{BB962C8B-B14F-4D97-AF65-F5344CB8AC3E}">
        <p14:creationId xmlns:p14="http://schemas.microsoft.com/office/powerpoint/2010/main" val="21794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79400" y="2847975"/>
            <a:ext cx="8585200" cy="158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Operativa</a:t>
            </a:r>
          </a:p>
          <a:p>
            <a:pPr algn="ct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Zona Sur </a:t>
            </a:r>
            <a:r>
              <a:rPr lang="es-ES_tradnl" sz="5400" b="1" spc="-1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Huajuco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 </a:t>
            </a:r>
            <a:r>
              <a:rPr lang="es-ES_tradnl" sz="3500" b="1" kern="1400" spc="-150" dirty="0" err="1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Huajuco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755576" y="1054100"/>
          <a:ext cx="8064896" cy="580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0053" y="6309320"/>
            <a:ext cx="19016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552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200" dirty="0">
                <a:latin typeface="+mn-lt"/>
                <a:cs typeface="Arial" panose="020B0604020202020204" pitchFamily="34" charset="0"/>
              </a:rPr>
              <a:t>TOTAL AUTORIZADO: </a:t>
            </a:r>
            <a:r>
              <a:rPr lang="es-MX" altLang="es-MX" sz="1200" dirty="0" smtClean="0">
                <a:latin typeface="+mn-lt"/>
                <a:cs typeface="Arial" panose="020B0604020202020204" pitchFamily="34" charset="0"/>
              </a:rPr>
              <a:t> 05 </a:t>
            </a:r>
            <a:r>
              <a:rPr lang="es-MX" altLang="es-MX" sz="1200" dirty="0">
                <a:latin typeface="+mn-lt"/>
                <a:cs typeface="Arial" panose="020B0604020202020204" pitchFamily="34" charset="0"/>
              </a:rPr>
              <a:t>VACANTES:                  </a:t>
            </a:r>
            <a:endParaRPr lang="es-MX" altLang="es-MX" sz="120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 </a:t>
            </a:r>
            <a:r>
              <a:rPr lang="es-ES_tradnl" sz="3500" b="1" kern="1400" spc="-150" dirty="0" err="1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Huajuco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899593" y="1268760"/>
          <a:ext cx="72008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50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 </a:t>
            </a:r>
            <a:r>
              <a:rPr lang="es-ES_tradnl" sz="3500" b="1" kern="1400" spc="-150" dirty="0" err="1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Huajuco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484882" y="1556792"/>
          <a:ext cx="8335590" cy="464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75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 </a:t>
            </a:r>
            <a:r>
              <a:rPr lang="es-ES_tradnl" sz="3500" b="1" kern="1400" spc="-150" dirty="0" err="1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Huajuco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547664" y="1556792"/>
          <a:ext cx="6096000" cy="501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0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Modernización y Proyectos</a:t>
            </a:r>
            <a:endParaRPr lang="es-ES" sz="35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579438" y="1772816"/>
          <a:ext cx="80970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6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1691681" y="1628800"/>
          <a:ext cx="576063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 Huajuco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1331640" y="1435735"/>
          <a:ext cx="6630988" cy="523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 Huajuco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 Huajuco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187624" y="1196752"/>
          <a:ext cx="68880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1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 Huajuco 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187624" y="1196752"/>
          <a:ext cx="68880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9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8288"/>
            <a:ext cx="752792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500" b="1" kern="1400" spc="-150" dirty="0" smtClean="0">
                <a:solidFill>
                  <a:srgbClr val="49C3B1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Operativa Zona Sur Huajuco</a:t>
            </a:r>
            <a:endParaRPr lang="es-ES" sz="2000" dirty="0">
              <a:solidFill>
                <a:srgbClr val="49C3B1"/>
              </a:solidFill>
              <a:latin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187624" y="1196752"/>
          <a:ext cx="68880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2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114585</TotalTime>
  <Words>2759</Words>
  <Application>Microsoft Office PowerPoint</Application>
  <PresentationFormat>Presentación en pantalla (4:3)</PresentationFormat>
  <Paragraphs>1013</Paragraphs>
  <Slides>94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94</vt:i4>
      </vt:variant>
    </vt:vector>
  </HeadingPairs>
  <TitlesOfParts>
    <vt:vector size="100" baseType="lpstr">
      <vt:lpstr>MS Gothic</vt:lpstr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R. Ayuntamiento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vdavalos</dc:creator>
  <cp:lastModifiedBy>Hilda Tomasa Rosales Lopez</cp:lastModifiedBy>
  <cp:revision>6095</cp:revision>
  <cp:lastPrinted>2019-03-13T16:45:59Z</cp:lastPrinted>
  <dcterms:created xsi:type="dcterms:W3CDTF">2007-04-19T21:41:40Z</dcterms:created>
  <dcterms:modified xsi:type="dcterms:W3CDTF">2020-01-13T17:00:42Z</dcterms:modified>
</cp:coreProperties>
</file>