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0"/>
  </p:notesMasterIdLst>
  <p:sldIdLst>
    <p:sldId id="313" r:id="rId3"/>
    <p:sldId id="314" r:id="rId4"/>
    <p:sldId id="315" r:id="rId5"/>
    <p:sldId id="316" r:id="rId6"/>
    <p:sldId id="318" r:id="rId7"/>
    <p:sldId id="324" r:id="rId8"/>
    <p:sldId id="325" r:id="rId9"/>
    <p:sldId id="320" r:id="rId10"/>
    <p:sldId id="321" r:id="rId11"/>
    <p:sldId id="322" r:id="rId12"/>
    <p:sldId id="323" r:id="rId13"/>
    <p:sldId id="319" r:id="rId14"/>
    <p:sldId id="330" r:id="rId15"/>
    <p:sldId id="326" r:id="rId16"/>
    <p:sldId id="327" r:id="rId17"/>
    <p:sldId id="328" r:id="rId18"/>
    <p:sldId id="329" r:id="rId19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887"/>
    <a:srgbClr val="49C3B1"/>
    <a:srgbClr val="3F5588"/>
    <a:srgbClr val="3FAE2A"/>
    <a:srgbClr val="46797B"/>
    <a:srgbClr val="006241"/>
    <a:srgbClr val="618EB5"/>
    <a:srgbClr val="C51A4A"/>
    <a:srgbClr val="D14138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96404" autoAdjust="0"/>
  </p:normalViewPr>
  <p:slideViewPr>
    <p:cSldViewPr snapToGrid="0" snapToObjects="1" showGuides="1">
      <p:cViewPr varScale="1">
        <p:scale>
          <a:sx n="73" d="100"/>
          <a:sy n="73" d="100"/>
        </p:scale>
        <p:origin x="1452" y="72"/>
      </p:cViewPr>
      <p:guideLst>
        <p:guide orient="horz" pos="63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4D5B1-B06E-4F1B-BBFB-5D5AC77E56F3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771DEF3-28C8-41A4-8ECB-BB152E926A97}">
      <dgm:prSet phldrT="[Texto]" custT="1"/>
      <dgm:spPr/>
      <dgm:t>
        <a:bodyPr/>
        <a:lstStyle/>
        <a:p>
          <a:r>
            <a:rPr lang="es-ES" sz="1200" dirty="0" smtClean="0"/>
            <a:t>Secretario(a) De Desarrollo Económico</a:t>
          </a:r>
        </a:p>
      </dgm:t>
    </dgm:pt>
    <dgm:pt modelId="{B13F0770-31F7-4016-96F4-E04FE0150FDB}" type="parTrans" cxnId="{DD34BFA5-BDA6-45F7-A02D-E53F04AFCDEC}">
      <dgm:prSet/>
      <dgm:spPr/>
      <dgm:t>
        <a:bodyPr/>
        <a:lstStyle/>
        <a:p>
          <a:endParaRPr lang="es-ES" sz="1200"/>
        </a:p>
      </dgm:t>
    </dgm:pt>
    <dgm:pt modelId="{BA112A01-8E9A-455C-86E9-F2029FD3549F}" type="sibTrans" cxnId="{DD34BFA5-BDA6-45F7-A02D-E53F04AFCDEC}">
      <dgm:prSet/>
      <dgm:spPr/>
      <dgm:t>
        <a:bodyPr/>
        <a:lstStyle/>
        <a:p>
          <a:endParaRPr lang="es-ES" sz="1200"/>
        </a:p>
      </dgm:t>
    </dgm:pt>
    <dgm:pt modelId="{0B60B74D-BEEA-4B66-8049-0D4F62F9C19B}">
      <dgm:prSet phldrT="[Texto]" custT="1"/>
      <dgm:spPr/>
      <dgm:t>
        <a:bodyPr/>
        <a:lstStyle/>
        <a:p>
          <a:r>
            <a:rPr lang="es-ES" sz="1200" dirty="0" smtClean="0"/>
            <a:t>Director(a) de Promoción de Inversiones y Empleo</a:t>
          </a:r>
        </a:p>
      </dgm:t>
    </dgm:pt>
    <dgm:pt modelId="{4B252C96-F490-40FA-989D-48B5513696B5}" type="parTrans" cxnId="{ABC8E92E-089B-4849-AC42-48A888133E67}">
      <dgm:prSet/>
      <dgm:spPr/>
      <dgm:t>
        <a:bodyPr/>
        <a:lstStyle/>
        <a:p>
          <a:endParaRPr lang="es-ES" sz="1200"/>
        </a:p>
      </dgm:t>
    </dgm:pt>
    <dgm:pt modelId="{B2D84DCC-9450-440A-B9AF-57394C58C456}" type="sibTrans" cxnId="{ABC8E92E-089B-4849-AC42-48A888133E67}">
      <dgm:prSet/>
      <dgm:spPr/>
      <dgm:t>
        <a:bodyPr/>
        <a:lstStyle/>
        <a:p>
          <a:endParaRPr lang="es-ES" sz="1200"/>
        </a:p>
      </dgm:t>
    </dgm:pt>
    <dgm:pt modelId="{9F70EFB9-0F9E-424C-9E4E-D1123B4DCD9B}">
      <dgm:prSet phldrT="[Texto]" custT="1"/>
      <dgm:spPr/>
      <dgm:t>
        <a:bodyPr/>
        <a:lstStyle/>
        <a:p>
          <a:r>
            <a:rPr lang="es-ES" sz="1200" dirty="0" smtClean="0"/>
            <a:t>Director(a) de Fomento y Competitividad Sectorial</a:t>
          </a:r>
        </a:p>
      </dgm:t>
    </dgm:pt>
    <dgm:pt modelId="{1351AE86-AE4D-453F-90C1-34C622D1186D}" type="parTrans" cxnId="{FD87AFC6-4CD2-4B37-A707-22E93FB23CC3}">
      <dgm:prSet/>
      <dgm:spPr/>
      <dgm:t>
        <a:bodyPr/>
        <a:lstStyle/>
        <a:p>
          <a:endParaRPr lang="es-ES" sz="1200"/>
        </a:p>
      </dgm:t>
    </dgm:pt>
    <dgm:pt modelId="{D4605C5F-2581-448E-BB80-855EFF6FAB9E}" type="sibTrans" cxnId="{FD87AFC6-4CD2-4B37-A707-22E93FB23CC3}">
      <dgm:prSet/>
      <dgm:spPr/>
      <dgm:t>
        <a:bodyPr/>
        <a:lstStyle/>
        <a:p>
          <a:endParaRPr lang="es-ES" sz="1200"/>
        </a:p>
      </dgm:t>
    </dgm:pt>
    <dgm:pt modelId="{AFEE9BE4-D08B-4376-9826-646CDE51D70F}">
      <dgm:prSet phldrT="[Texto]" custT="1"/>
      <dgm:spPr/>
      <dgm:t>
        <a:bodyPr/>
        <a:lstStyle/>
        <a:p>
          <a:r>
            <a:rPr lang="es-ES" sz="1200" dirty="0" smtClean="0"/>
            <a:t>Director(a) de Turismo</a:t>
          </a:r>
        </a:p>
      </dgm:t>
    </dgm:pt>
    <dgm:pt modelId="{3515D4F8-76EC-414F-B117-93B2F8CF5234}" type="parTrans" cxnId="{2DC9B227-698D-4822-8579-B959252CF652}">
      <dgm:prSet/>
      <dgm:spPr/>
      <dgm:t>
        <a:bodyPr/>
        <a:lstStyle/>
        <a:p>
          <a:endParaRPr lang="es-ES" sz="1200"/>
        </a:p>
      </dgm:t>
    </dgm:pt>
    <dgm:pt modelId="{DEA59254-223D-4A3E-85C0-A3D949E06493}" type="sibTrans" cxnId="{2DC9B227-698D-4822-8579-B959252CF652}">
      <dgm:prSet/>
      <dgm:spPr/>
      <dgm:t>
        <a:bodyPr/>
        <a:lstStyle/>
        <a:p>
          <a:endParaRPr lang="es-ES" sz="1200"/>
        </a:p>
      </dgm:t>
    </dgm:pt>
    <dgm:pt modelId="{53EC2C5D-7E1F-4233-A9E3-EE66A25C2007}">
      <dgm:prSet phldrT="[Texto]" custT="1"/>
      <dgm:spPr/>
      <dgm:t>
        <a:bodyPr/>
        <a:lstStyle/>
        <a:p>
          <a:r>
            <a:rPr lang="es-ES" sz="1200" dirty="0" smtClean="0"/>
            <a:t>Director(a) de Enlace Municipal</a:t>
          </a:r>
        </a:p>
      </dgm:t>
    </dgm:pt>
    <dgm:pt modelId="{61AE7CDD-7809-497E-B81D-8D002299193A}" type="parTrans" cxnId="{F28F4165-9996-4D85-8DFD-4B829502798E}">
      <dgm:prSet/>
      <dgm:spPr/>
      <dgm:t>
        <a:bodyPr/>
        <a:lstStyle/>
        <a:p>
          <a:endParaRPr lang="es-ES"/>
        </a:p>
      </dgm:t>
    </dgm:pt>
    <dgm:pt modelId="{6E8681AC-F2BA-41F4-832D-435E5D1A9A7B}" type="sibTrans" cxnId="{F28F4165-9996-4D85-8DFD-4B829502798E}">
      <dgm:prSet/>
      <dgm:spPr/>
      <dgm:t>
        <a:bodyPr/>
        <a:lstStyle/>
        <a:p>
          <a:endParaRPr lang="es-ES"/>
        </a:p>
      </dgm:t>
    </dgm:pt>
    <dgm:pt modelId="{298C9EEC-CAB5-414D-82F0-554D189CBB47}" type="pres">
      <dgm:prSet presAssocID="{4B94D5B1-B06E-4F1B-BBFB-5D5AC77E56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C831E85-86E1-4F71-A4EC-8DFCB8C5AD52}" type="pres">
      <dgm:prSet presAssocID="{D771DEF3-28C8-41A4-8ECB-BB152E926A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334761B-5D2D-4260-A681-4AF1548CDEAA}" type="pres">
      <dgm:prSet presAssocID="{D771DEF3-28C8-41A4-8ECB-BB152E926A97}" presName="rootComposite1" presStyleCnt="0"/>
      <dgm:spPr/>
      <dgm:t>
        <a:bodyPr/>
        <a:lstStyle/>
        <a:p>
          <a:endParaRPr lang="es-ES"/>
        </a:p>
      </dgm:t>
    </dgm:pt>
    <dgm:pt modelId="{965B7F8E-6CDD-43F5-9994-B6F63DE8DA37}" type="pres">
      <dgm:prSet presAssocID="{D771DEF3-28C8-41A4-8ECB-BB152E926A97}" presName="rootText1" presStyleLbl="node0" presStyleIdx="0" presStyleCnt="1" custScaleX="139279" custScaleY="139280" custLinFactNeighborY="-37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7B803B-EE42-4521-B357-46851C621375}" type="pres">
      <dgm:prSet presAssocID="{D771DEF3-28C8-41A4-8ECB-BB152E926A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1970658-3434-49B7-A5AF-DF64D52487D5}" type="pres">
      <dgm:prSet presAssocID="{D771DEF3-28C8-41A4-8ECB-BB152E926A97}" presName="hierChild2" presStyleCnt="0"/>
      <dgm:spPr/>
      <dgm:t>
        <a:bodyPr/>
        <a:lstStyle/>
        <a:p>
          <a:endParaRPr lang="es-ES"/>
        </a:p>
      </dgm:t>
    </dgm:pt>
    <dgm:pt modelId="{AFD00963-E558-484E-BC2F-BF46DFEE930D}" type="pres">
      <dgm:prSet presAssocID="{4B252C96-F490-40FA-989D-48B5513696B5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0810288-8090-4F4F-9E5B-91F9EDCC77D2}" type="pres">
      <dgm:prSet presAssocID="{0B60B74D-BEEA-4B66-8049-0D4F62F9C1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D1CD2C8-C7AD-4861-AE12-086970A332FE}" type="pres">
      <dgm:prSet presAssocID="{0B60B74D-BEEA-4B66-8049-0D4F62F9C19B}" presName="rootComposite" presStyleCnt="0"/>
      <dgm:spPr/>
      <dgm:t>
        <a:bodyPr/>
        <a:lstStyle/>
        <a:p>
          <a:endParaRPr lang="es-ES"/>
        </a:p>
      </dgm:t>
    </dgm:pt>
    <dgm:pt modelId="{3B573B2C-F638-4DB2-BB47-876CEFDCB4EA}" type="pres">
      <dgm:prSet presAssocID="{0B60B74D-BEEA-4B66-8049-0D4F62F9C19B}" presName="rootText" presStyleLbl="node2" presStyleIdx="0" presStyleCnt="4" custScaleY="126015" custLinFactNeighborY="58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13C9CE-3F94-402A-9B5C-B541CB4DE284}" type="pres">
      <dgm:prSet presAssocID="{0B60B74D-BEEA-4B66-8049-0D4F62F9C19B}" presName="rootConnector" presStyleLbl="node2" presStyleIdx="0" presStyleCnt="4"/>
      <dgm:spPr/>
      <dgm:t>
        <a:bodyPr/>
        <a:lstStyle/>
        <a:p>
          <a:endParaRPr lang="es-ES"/>
        </a:p>
      </dgm:t>
    </dgm:pt>
    <dgm:pt modelId="{E58E3962-611A-4A29-B460-DF43DE08C28F}" type="pres">
      <dgm:prSet presAssocID="{0B60B74D-BEEA-4B66-8049-0D4F62F9C19B}" presName="hierChild4" presStyleCnt="0"/>
      <dgm:spPr/>
      <dgm:t>
        <a:bodyPr/>
        <a:lstStyle/>
        <a:p>
          <a:endParaRPr lang="es-ES"/>
        </a:p>
      </dgm:t>
    </dgm:pt>
    <dgm:pt modelId="{9C0B4F7D-BB5A-4522-83BD-2EE325509533}" type="pres">
      <dgm:prSet presAssocID="{0B60B74D-BEEA-4B66-8049-0D4F62F9C19B}" presName="hierChild5" presStyleCnt="0"/>
      <dgm:spPr/>
      <dgm:t>
        <a:bodyPr/>
        <a:lstStyle/>
        <a:p>
          <a:endParaRPr lang="es-ES"/>
        </a:p>
      </dgm:t>
    </dgm:pt>
    <dgm:pt modelId="{F5D4959B-3D80-48D7-9AAC-87CDFEDB6E72}" type="pres">
      <dgm:prSet presAssocID="{1351AE86-AE4D-453F-90C1-34C622D1186D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EFC5665-6FC5-4FBE-84A1-77E0DB325B92}" type="pres">
      <dgm:prSet presAssocID="{9F70EFB9-0F9E-424C-9E4E-D1123B4DCD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5D8020-88A0-4BB7-814A-C92F90B49735}" type="pres">
      <dgm:prSet presAssocID="{9F70EFB9-0F9E-424C-9E4E-D1123B4DCD9B}" presName="rootComposite" presStyleCnt="0"/>
      <dgm:spPr/>
      <dgm:t>
        <a:bodyPr/>
        <a:lstStyle/>
        <a:p>
          <a:endParaRPr lang="es-ES"/>
        </a:p>
      </dgm:t>
    </dgm:pt>
    <dgm:pt modelId="{1845C9AA-F977-42C3-9481-CDE0CBB8B0DA}" type="pres">
      <dgm:prSet presAssocID="{9F70EFB9-0F9E-424C-9E4E-D1123B4DCD9B}" presName="rootText" presStyleLbl="node2" presStyleIdx="1" presStyleCnt="4" custScaleY="126015" custLinFactNeighborY="58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7AB8E5-86CE-49E2-B5EB-06739092AB07}" type="pres">
      <dgm:prSet presAssocID="{9F70EFB9-0F9E-424C-9E4E-D1123B4DCD9B}" presName="rootConnector" presStyleLbl="node2" presStyleIdx="1" presStyleCnt="4"/>
      <dgm:spPr/>
      <dgm:t>
        <a:bodyPr/>
        <a:lstStyle/>
        <a:p>
          <a:endParaRPr lang="es-ES"/>
        </a:p>
      </dgm:t>
    </dgm:pt>
    <dgm:pt modelId="{D432AF89-47E1-4073-B400-280894026B22}" type="pres">
      <dgm:prSet presAssocID="{9F70EFB9-0F9E-424C-9E4E-D1123B4DCD9B}" presName="hierChild4" presStyleCnt="0"/>
      <dgm:spPr/>
      <dgm:t>
        <a:bodyPr/>
        <a:lstStyle/>
        <a:p>
          <a:endParaRPr lang="es-ES"/>
        </a:p>
      </dgm:t>
    </dgm:pt>
    <dgm:pt modelId="{5A1CFA1C-7535-458E-942F-1D36F057C5CF}" type="pres">
      <dgm:prSet presAssocID="{9F70EFB9-0F9E-424C-9E4E-D1123B4DCD9B}" presName="hierChild5" presStyleCnt="0"/>
      <dgm:spPr/>
      <dgm:t>
        <a:bodyPr/>
        <a:lstStyle/>
        <a:p>
          <a:endParaRPr lang="es-ES"/>
        </a:p>
      </dgm:t>
    </dgm:pt>
    <dgm:pt modelId="{ACB3F9F6-789F-40DA-BDE4-1BE143877B8B}" type="pres">
      <dgm:prSet presAssocID="{3515D4F8-76EC-414F-B117-93B2F8CF523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2B5A1FE0-A02F-433B-B8DA-C4B287461C1E}" type="pres">
      <dgm:prSet presAssocID="{AFEE9BE4-D08B-4376-9826-646CDE51D7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5D39D7F-1324-4EBA-A476-74DC38539446}" type="pres">
      <dgm:prSet presAssocID="{AFEE9BE4-D08B-4376-9826-646CDE51D70F}" presName="rootComposite" presStyleCnt="0"/>
      <dgm:spPr/>
      <dgm:t>
        <a:bodyPr/>
        <a:lstStyle/>
        <a:p>
          <a:endParaRPr lang="es-ES"/>
        </a:p>
      </dgm:t>
    </dgm:pt>
    <dgm:pt modelId="{D249EF70-2A6A-4A8D-AF2E-ACD528EC1F80}" type="pres">
      <dgm:prSet presAssocID="{AFEE9BE4-D08B-4376-9826-646CDE51D70F}" presName="rootText" presStyleLbl="node2" presStyleIdx="2" presStyleCnt="4" custScaleY="126015" custLinFactNeighborY="58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5994F5-E5B9-4191-B34F-ADEA8A8B5143}" type="pres">
      <dgm:prSet presAssocID="{AFEE9BE4-D08B-4376-9826-646CDE51D70F}" presName="rootConnector" presStyleLbl="node2" presStyleIdx="2" presStyleCnt="4"/>
      <dgm:spPr/>
      <dgm:t>
        <a:bodyPr/>
        <a:lstStyle/>
        <a:p>
          <a:endParaRPr lang="es-ES"/>
        </a:p>
      </dgm:t>
    </dgm:pt>
    <dgm:pt modelId="{4ACAA4BC-88CE-47DC-B4BF-7B282E3413AB}" type="pres">
      <dgm:prSet presAssocID="{AFEE9BE4-D08B-4376-9826-646CDE51D70F}" presName="hierChild4" presStyleCnt="0"/>
      <dgm:spPr/>
      <dgm:t>
        <a:bodyPr/>
        <a:lstStyle/>
        <a:p>
          <a:endParaRPr lang="es-ES"/>
        </a:p>
      </dgm:t>
    </dgm:pt>
    <dgm:pt modelId="{215F433B-9892-4551-8B85-74FC64B9B7FF}" type="pres">
      <dgm:prSet presAssocID="{AFEE9BE4-D08B-4376-9826-646CDE51D70F}" presName="hierChild5" presStyleCnt="0"/>
      <dgm:spPr/>
      <dgm:t>
        <a:bodyPr/>
        <a:lstStyle/>
        <a:p>
          <a:endParaRPr lang="es-ES"/>
        </a:p>
      </dgm:t>
    </dgm:pt>
    <dgm:pt modelId="{9CD8E998-C3E6-4D2A-B375-2BD840995F33}" type="pres">
      <dgm:prSet presAssocID="{61AE7CDD-7809-497E-B81D-8D002299193A}" presName="Name37" presStyleLbl="parChTrans1D2" presStyleIdx="3" presStyleCnt="4"/>
      <dgm:spPr/>
      <dgm:t>
        <a:bodyPr/>
        <a:lstStyle/>
        <a:p>
          <a:endParaRPr lang="es-ES"/>
        </a:p>
      </dgm:t>
    </dgm:pt>
    <dgm:pt modelId="{5486D394-772B-473F-B2A3-6EAB74D22C40}" type="pres">
      <dgm:prSet presAssocID="{53EC2C5D-7E1F-4233-A9E3-EE66A25C20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87DF7BB-558F-42B7-847E-AC85F5A40A17}" type="pres">
      <dgm:prSet presAssocID="{53EC2C5D-7E1F-4233-A9E3-EE66A25C2007}" presName="rootComposite" presStyleCnt="0"/>
      <dgm:spPr/>
      <dgm:t>
        <a:bodyPr/>
        <a:lstStyle/>
        <a:p>
          <a:endParaRPr lang="es-ES"/>
        </a:p>
      </dgm:t>
    </dgm:pt>
    <dgm:pt modelId="{59F8BE08-920C-4C0A-86A7-114EBD0D63AD}" type="pres">
      <dgm:prSet presAssocID="{53EC2C5D-7E1F-4233-A9E3-EE66A25C2007}" presName="rootText" presStyleLbl="node2" presStyleIdx="3" presStyleCnt="4" custScaleY="126015" custLinFactNeighborY="58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86F746-F998-4F95-B012-F2A6F0DFAAB3}" type="pres">
      <dgm:prSet presAssocID="{53EC2C5D-7E1F-4233-A9E3-EE66A25C20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C73493C0-F265-46C8-AC18-4B8EB12EA83A}" type="pres">
      <dgm:prSet presAssocID="{53EC2C5D-7E1F-4233-A9E3-EE66A25C2007}" presName="hierChild4" presStyleCnt="0"/>
      <dgm:spPr/>
      <dgm:t>
        <a:bodyPr/>
        <a:lstStyle/>
        <a:p>
          <a:endParaRPr lang="es-ES"/>
        </a:p>
      </dgm:t>
    </dgm:pt>
    <dgm:pt modelId="{DDCFEE93-1378-4B2B-8F72-4F37B67FFDA0}" type="pres">
      <dgm:prSet presAssocID="{53EC2C5D-7E1F-4233-A9E3-EE66A25C2007}" presName="hierChild5" presStyleCnt="0"/>
      <dgm:spPr/>
      <dgm:t>
        <a:bodyPr/>
        <a:lstStyle/>
        <a:p>
          <a:endParaRPr lang="es-ES"/>
        </a:p>
      </dgm:t>
    </dgm:pt>
    <dgm:pt modelId="{0DA3FD53-D2D2-4E8A-9CD1-E6CAFF7679E6}" type="pres">
      <dgm:prSet presAssocID="{D771DEF3-28C8-41A4-8ECB-BB152E926A97}" presName="hierChild3" presStyleCnt="0"/>
      <dgm:spPr/>
      <dgm:t>
        <a:bodyPr/>
        <a:lstStyle/>
        <a:p>
          <a:endParaRPr lang="es-ES"/>
        </a:p>
      </dgm:t>
    </dgm:pt>
  </dgm:ptLst>
  <dgm:cxnLst>
    <dgm:cxn modelId="{78D9610C-B082-49F2-8D9B-C9246184BEE4}" type="presOf" srcId="{AFEE9BE4-D08B-4376-9826-646CDE51D70F}" destId="{D249EF70-2A6A-4A8D-AF2E-ACD528EC1F80}" srcOrd="0" destOrd="0" presId="urn:microsoft.com/office/officeart/2005/8/layout/orgChart1"/>
    <dgm:cxn modelId="{FD87AFC6-4CD2-4B37-A707-22E93FB23CC3}" srcId="{D771DEF3-28C8-41A4-8ECB-BB152E926A97}" destId="{9F70EFB9-0F9E-424C-9E4E-D1123B4DCD9B}" srcOrd="1" destOrd="0" parTransId="{1351AE86-AE4D-453F-90C1-34C622D1186D}" sibTransId="{D4605C5F-2581-448E-BB80-855EFF6FAB9E}"/>
    <dgm:cxn modelId="{B023A1F2-B37B-4F5C-9A22-1242D877C790}" type="presOf" srcId="{AFEE9BE4-D08B-4376-9826-646CDE51D70F}" destId="{875994F5-E5B9-4191-B34F-ADEA8A8B5143}" srcOrd="1" destOrd="0" presId="urn:microsoft.com/office/officeart/2005/8/layout/orgChart1"/>
    <dgm:cxn modelId="{ACAA9327-DB0D-4921-A005-06CB303DF4B3}" type="presOf" srcId="{53EC2C5D-7E1F-4233-A9E3-EE66A25C2007}" destId="{59F8BE08-920C-4C0A-86A7-114EBD0D63AD}" srcOrd="0" destOrd="0" presId="urn:microsoft.com/office/officeart/2005/8/layout/orgChart1"/>
    <dgm:cxn modelId="{59BB9C55-B9DB-4871-A86E-109E2D1EEAEC}" type="presOf" srcId="{D771DEF3-28C8-41A4-8ECB-BB152E926A97}" destId="{FC7B803B-EE42-4521-B357-46851C621375}" srcOrd="1" destOrd="0" presId="urn:microsoft.com/office/officeart/2005/8/layout/orgChart1"/>
    <dgm:cxn modelId="{D729B8F8-167B-4F9E-9557-C4B965A68737}" type="presOf" srcId="{0B60B74D-BEEA-4B66-8049-0D4F62F9C19B}" destId="{A713C9CE-3F94-402A-9B5C-B541CB4DE284}" srcOrd="1" destOrd="0" presId="urn:microsoft.com/office/officeart/2005/8/layout/orgChart1"/>
    <dgm:cxn modelId="{C3297067-FA8D-410F-BE08-694A792EE8CE}" type="presOf" srcId="{9F70EFB9-0F9E-424C-9E4E-D1123B4DCD9B}" destId="{D57AB8E5-86CE-49E2-B5EB-06739092AB07}" srcOrd="1" destOrd="0" presId="urn:microsoft.com/office/officeart/2005/8/layout/orgChart1"/>
    <dgm:cxn modelId="{50D2ECE0-F071-4F2B-92D2-DBC51A312335}" type="presOf" srcId="{61AE7CDD-7809-497E-B81D-8D002299193A}" destId="{9CD8E998-C3E6-4D2A-B375-2BD840995F33}" srcOrd="0" destOrd="0" presId="urn:microsoft.com/office/officeart/2005/8/layout/orgChart1"/>
    <dgm:cxn modelId="{7A38DD24-EBFE-4008-BAE2-AD150179479B}" type="presOf" srcId="{53EC2C5D-7E1F-4233-A9E3-EE66A25C2007}" destId="{4F86F746-F998-4F95-B012-F2A6F0DFAAB3}" srcOrd="1" destOrd="0" presId="urn:microsoft.com/office/officeart/2005/8/layout/orgChart1"/>
    <dgm:cxn modelId="{EE274641-5A6D-4506-8944-B13C09CAC850}" type="presOf" srcId="{4B94D5B1-B06E-4F1B-BBFB-5D5AC77E56F3}" destId="{298C9EEC-CAB5-414D-82F0-554D189CBB47}" srcOrd="0" destOrd="0" presId="urn:microsoft.com/office/officeart/2005/8/layout/orgChart1"/>
    <dgm:cxn modelId="{C83010F0-C541-4546-8806-6EA2B28A9018}" type="presOf" srcId="{D771DEF3-28C8-41A4-8ECB-BB152E926A97}" destId="{965B7F8E-6CDD-43F5-9994-B6F63DE8DA37}" srcOrd="0" destOrd="0" presId="urn:microsoft.com/office/officeart/2005/8/layout/orgChart1"/>
    <dgm:cxn modelId="{3B0D408C-D7F9-48F8-8DEA-F6C0D675C3AA}" type="presOf" srcId="{0B60B74D-BEEA-4B66-8049-0D4F62F9C19B}" destId="{3B573B2C-F638-4DB2-BB47-876CEFDCB4EA}" srcOrd="0" destOrd="0" presId="urn:microsoft.com/office/officeart/2005/8/layout/orgChart1"/>
    <dgm:cxn modelId="{1BBBC3AC-F077-4FFA-A902-1A6DBA449314}" type="presOf" srcId="{3515D4F8-76EC-414F-B117-93B2F8CF5234}" destId="{ACB3F9F6-789F-40DA-BDE4-1BE143877B8B}" srcOrd="0" destOrd="0" presId="urn:microsoft.com/office/officeart/2005/8/layout/orgChart1"/>
    <dgm:cxn modelId="{9EEBBE20-201E-4834-8031-9253CAB5C32F}" type="presOf" srcId="{9F70EFB9-0F9E-424C-9E4E-D1123B4DCD9B}" destId="{1845C9AA-F977-42C3-9481-CDE0CBB8B0DA}" srcOrd="0" destOrd="0" presId="urn:microsoft.com/office/officeart/2005/8/layout/orgChart1"/>
    <dgm:cxn modelId="{F28F4165-9996-4D85-8DFD-4B829502798E}" srcId="{D771DEF3-28C8-41A4-8ECB-BB152E926A97}" destId="{53EC2C5D-7E1F-4233-A9E3-EE66A25C2007}" srcOrd="3" destOrd="0" parTransId="{61AE7CDD-7809-497E-B81D-8D002299193A}" sibTransId="{6E8681AC-F2BA-41F4-832D-435E5D1A9A7B}"/>
    <dgm:cxn modelId="{2DC9B227-698D-4822-8579-B959252CF652}" srcId="{D771DEF3-28C8-41A4-8ECB-BB152E926A97}" destId="{AFEE9BE4-D08B-4376-9826-646CDE51D70F}" srcOrd="2" destOrd="0" parTransId="{3515D4F8-76EC-414F-B117-93B2F8CF5234}" sibTransId="{DEA59254-223D-4A3E-85C0-A3D949E06493}"/>
    <dgm:cxn modelId="{DD34BFA5-BDA6-45F7-A02D-E53F04AFCDEC}" srcId="{4B94D5B1-B06E-4F1B-BBFB-5D5AC77E56F3}" destId="{D771DEF3-28C8-41A4-8ECB-BB152E926A97}" srcOrd="0" destOrd="0" parTransId="{B13F0770-31F7-4016-96F4-E04FE0150FDB}" sibTransId="{BA112A01-8E9A-455C-86E9-F2029FD3549F}"/>
    <dgm:cxn modelId="{47D66D31-62DD-48D0-8F68-48BE5B3C7396}" type="presOf" srcId="{1351AE86-AE4D-453F-90C1-34C622D1186D}" destId="{F5D4959B-3D80-48D7-9AAC-87CDFEDB6E72}" srcOrd="0" destOrd="0" presId="urn:microsoft.com/office/officeart/2005/8/layout/orgChart1"/>
    <dgm:cxn modelId="{ABC8E92E-089B-4849-AC42-48A888133E67}" srcId="{D771DEF3-28C8-41A4-8ECB-BB152E926A97}" destId="{0B60B74D-BEEA-4B66-8049-0D4F62F9C19B}" srcOrd="0" destOrd="0" parTransId="{4B252C96-F490-40FA-989D-48B5513696B5}" sibTransId="{B2D84DCC-9450-440A-B9AF-57394C58C456}"/>
    <dgm:cxn modelId="{F3A36CDF-4694-4951-A4DA-7958908DF8BE}" type="presOf" srcId="{4B252C96-F490-40FA-989D-48B5513696B5}" destId="{AFD00963-E558-484E-BC2F-BF46DFEE930D}" srcOrd="0" destOrd="0" presId="urn:microsoft.com/office/officeart/2005/8/layout/orgChart1"/>
    <dgm:cxn modelId="{A387F4BD-2A9E-466A-A9EA-F75FC01455EF}" type="presParOf" srcId="{298C9EEC-CAB5-414D-82F0-554D189CBB47}" destId="{6C831E85-86E1-4F71-A4EC-8DFCB8C5AD52}" srcOrd="0" destOrd="0" presId="urn:microsoft.com/office/officeart/2005/8/layout/orgChart1"/>
    <dgm:cxn modelId="{99F78B2A-F644-467B-9F03-35BAA75ED8A8}" type="presParOf" srcId="{6C831E85-86E1-4F71-A4EC-8DFCB8C5AD52}" destId="{D334761B-5D2D-4260-A681-4AF1548CDEAA}" srcOrd="0" destOrd="0" presId="urn:microsoft.com/office/officeart/2005/8/layout/orgChart1"/>
    <dgm:cxn modelId="{257E6398-5D37-400A-9125-02438C1B1DF5}" type="presParOf" srcId="{D334761B-5D2D-4260-A681-4AF1548CDEAA}" destId="{965B7F8E-6CDD-43F5-9994-B6F63DE8DA37}" srcOrd="0" destOrd="0" presId="urn:microsoft.com/office/officeart/2005/8/layout/orgChart1"/>
    <dgm:cxn modelId="{429A6256-6742-4E6E-9F2C-630AC73AC610}" type="presParOf" srcId="{D334761B-5D2D-4260-A681-4AF1548CDEAA}" destId="{FC7B803B-EE42-4521-B357-46851C621375}" srcOrd="1" destOrd="0" presId="urn:microsoft.com/office/officeart/2005/8/layout/orgChart1"/>
    <dgm:cxn modelId="{FD15F820-16A0-4079-92EE-5E3626E89B34}" type="presParOf" srcId="{6C831E85-86E1-4F71-A4EC-8DFCB8C5AD52}" destId="{E1970658-3434-49B7-A5AF-DF64D52487D5}" srcOrd="1" destOrd="0" presId="urn:microsoft.com/office/officeart/2005/8/layout/orgChart1"/>
    <dgm:cxn modelId="{5EEBE3AE-DAF3-4299-8C16-4A8B7D82864E}" type="presParOf" srcId="{E1970658-3434-49B7-A5AF-DF64D52487D5}" destId="{AFD00963-E558-484E-BC2F-BF46DFEE930D}" srcOrd="0" destOrd="0" presId="urn:microsoft.com/office/officeart/2005/8/layout/orgChart1"/>
    <dgm:cxn modelId="{2A2AB099-EDC9-4353-9863-9FCDE781F8C8}" type="presParOf" srcId="{E1970658-3434-49B7-A5AF-DF64D52487D5}" destId="{80810288-8090-4F4F-9E5B-91F9EDCC77D2}" srcOrd="1" destOrd="0" presId="urn:microsoft.com/office/officeart/2005/8/layout/orgChart1"/>
    <dgm:cxn modelId="{8B833C2F-1BD9-47DE-A583-C1FD9677E7F7}" type="presParOf" srcId="{80810288-8090-4F4F-9E5B-91F9EDCC77D2}" destId="{6D1CD2C8-C7AD-4861-AE12-086970A332FE}" srcOrd="0" destOrd="0" presId="urn:microsoft.com/office/officeart/2005/8/layout/orgChart1"/>
    <dgm:cxn modelId="{78BBAA59-3C7D-4B55-A183-60289F0EBAB7}" type="presParOf" srcId="{6D1CD2C8-C7AD-4861-AE12-086970A332FE}" destId="{3B573B2C-F638-4DB2-BB47-876CEFDCB4EA}" srcOrd="0" destOrd="0" presId="urn:microsoft.com/office/officeart/2005/8/layout/orgChart1"/>
    <dgm:cxn modelId="{D2AECD77-5706-4540-986F-FC1907B3B98A}" type="presParOf" srcId="{6D1CD2C8-C7AD-4861-AE12-086970A332FE}" destId="{A713C9CE-3F94-402A-9B5C-B541CB4DE284}" srcOrd="1" destOrd="0" presId="urn:microsoft.com/office/officeart/2005/8/layout/orgChart1"/>
    <dgm:cxn modelId="{BB834A14-A940-44C1-8FFC-6B1093602C0C}" type="presParOf" srcId="{80810288-8090-4F4F-9E5B-91F9EDCC77D2}" destId="{E58E3962-611A-4A29-B460-DF43DE08C28F}" srcOrd="1" destOrd="0" presId="urn:microsoft.com/office/officeart/2005/8/layout/orgChart1"/>
    <dgm:cxn modelId="{73A65524-7396-4831-B18A-7B3FDD7DC989}" type="presParOf" srcId="{80810288-8090-4F4F-9E5B-91F9EDCC77D2}" destId="{9C0B4F7D-BB5A-4522-83BD-2EE325509533}" srcOrd="2" destOrd="0" presId="urn:microsoft.com/office/officeart/2005/8/layout/orgChart1"/>
    <dgm:cxn modelId="{F8A18A16-2B8C-4422-9D55-37EC2E9D7A5F}" type="presParOf" srcId="{E1970658-3434-49B7-A5AF-DF64D52487D5}" destId="{F5D4959B-3D80-48D7-9AAC-87CDFEDB6E72}" srcOrd="2" destOrd="0" presId="urn:microsoft.com/office/officeart/2005/8/layout/orgChart1"/>
    <dgm:cxn modelId="{6ED5A2A5-D4E6-4C76-B9BD-0FA2FA119C97}" type="presParOf" srcId="{E1970658-3434-49B7-A5AF-DF64D52487D5}" destId="{0EFC5665-6FC5-4FBE-84A1-77E0DB325B92}" srcOrd="3" destOrd="0" presId="urn:microsoft.com/office/officeart/2005/8/layout/orgChart1"/>
    <dgm:cxn modelId="{A438FEFC-8448-4245-B9EF-C17D98A6D388}" type="presParOf" srcId="{0EFC5665-6FC5-4FBE-84A1-77E0DB325B92}" destId="{195D8020-88A0-4BB7-814A-C92F90B49735}" srcOrd="0" destOrd="0" presId="urn:microsoft.com/office/officeart/2005/8/layout/orgChart1"/>
    <dgm:cxn modelId="{7EA3E0B7-BF74-4BC4-9A2C-AC582BEB58D6}" type="presParOf" srcId="{195D8020-88A0-4BB7-814A-C92F90B49735}" destId="{1845C9AA-F977-42C3-9481-CDE0CBB8B0DA}" srcOrd="0" destOrd="0" presId="urn:microsoft.com/office/officeart/2005/8/layout/orgChart1"/>
    <dgm:cxn modelId="{33F0C9CE-8C63-41A5-B67A-BB56E6F1C481}" type="presParOf" srcId="{195D8020-88A0-4BB7-814A-C92F90B49735}" destId="{D57AB8E5-86CE-49E2-B5EB-06739092AB07}" srcOrd="1" destOrd="0" presId="urn:microsoft.com/office/officeart/2005/8/layout/orgChart1"/>
    <dgm:cxn modelId="{F0DCC533-2C83-4E0D-891C-A40B5868C163}" type="presParOf" srcId="{0EFC5665-6FC5-4FBE-84A1-77E0DB325B92}" destId="{D432AF89-47E1-4073-B400-280894026B22}" srcOrd="1" destOrd="0" presId="urn:microsoft.com/office/officeart/2005/8/layout/orgChart1"/>
    <dgm:cxn modelId="{F737B087-73D3-4F0B-A7B0-16FB03E57129}" type="presParOf" srcId="{0EFC5665-6FC5-4FBE-84A1-77E0DB325B92}" destId="{5A1CFA1C-7535-458E-942F-1D36F057C5CF}" srcOrd="2" destOrd="0" presId="urn:microsoft.com/office/officeart/2005/8/layout/orgChart1"/>
    <dgm:cxn modelId="{97E16FD6-460B-463F-BFDA-46563A47FD81}" type="presParOf" srcId="{E1970658-3434-49B7-A5AF-DF64D52487D5}" destId="{ACB3F9F6-789F-40DA-BDE4-1BE143877B8B}" srcOrd="4" destOrd="0" presId="urn:microsoft.com/office/officeart/2005/8/layout/orgChart1"/>
    <dgm:cxn modelId="{6FA3EC61-F366-472B-B01E-9F9240EF9EE8}" type="presParOf" srcId="{E1970658-3434-49B7-A5AF-DF64D52487D5}" destId="{2B5A1FE0-A02F-433B-B8DA-C4B287461C1E}" srcOrd="5" destOrd="0" presId="urn:microsoft.com/office/officeart/2005/8/layout/orgChart1"/>
    <dgm:cxn modelId="{7ED82ACB-ED95-4518-9D1E-2A60C2016E5F}" type="presParOf" srcId="{2B5A1FE0-A02F-433B-B8DA-C4B287461C1E}" destId="{45D39D7F-1324-4EBA-A476-74DC38539446}" srcOrd="0" destOrd="0" presId="urn:microsoft.com/office/officeart/2005/8/layout/orgChart1"/>
    <dgm:cxn modelId="{C5D8D223-59A2-4C08-A0DF-1CCBFE41DBE7}" type="presParOf" srcId="{45D39D7F-1324-4EBA-A476-74DC38539446}" destId="{D249EF70-2A6A-4A8D-AF2E-ACD528EC1F80}" srcOrd="0" destOrd="0" presId="urn:microsoft.com/office/officeart/2005/8/layout/orgChart1"/>
    <dgm:cxn modelId="{942A17BD-8750-4AB2-B9BF-1C08DDFC03B7}" type="presParOf" srcId="{45D39D7F-1324-4EBA-A476-74DC38539446}" destId="{875994F5-E5B9-4191-B34F-ADEA8A8B5143}" srcOrd="1" destOrd="0" presId="urn:microsoft.com/office/officeart/2005/8/layout/orgChart1"/>
    <dgm:cxn modelId="{DC3E4E0C-E0A8-4C05-90E1-82BADAEB4D46}" type="presParOf" srcId="{2B5A1FE0-A02F-433B-B8DA-C4B287461C1E}" destId="{4ACAA4BC-88CE-47DC-B4BF-7B282E3413AB}" srcOrd="1" destOrd="0" presId="urn:microsoft.com/office/officeart/2005/8/layout/orgChart1"/>
    <dgm:cxn modelId="{537727F3-EB3D-45A2-8968-A7D782D8A159}" type="presParOf" srcId="{2B5A1FE0-A02F-433B-B8DA-C4B287461C1E}" destId="{215F433B-9892-4551-8B85-74FC64B9B7FF}" srcOrd="2" destOrd="0" presId="urn:microsoft.com/office/officeart/2005/8/layout/orgChart1"/>
    <dgm:cxn modelId="{F59D8522-349F-4A9B-B689-F739EA6CBA2D}" type="presParOf" srcId="{E1970658-3434-49B7-A5AF-DF64D52487D5}" destId="{9CD8E998-C3E6-4D2A-B375-2BD840995F33}" srcOrd="6" destOrd="0" presId="urn:microsoft.com/office/officeart/2005/8/layout/orgChart1"/>
    <dgm:cxn modelId="{A6CCF10F-1DC9-4FCE-9230-39959512B8B3}" type="presParOf" srcId="{E1970658-3434-49B7-A5AF-DF64D52487D5}" destId="{5486D394-772B-473F-B2A3-6EAB74D22C40}" srcOrd="7" destOrd="0" presId="urn:microsoft.com/office/officeart/2005/8/layout/orgChart1"/>
    <dgm:cxn modelId="{A5AAD56C-7027-46B2-816F-669AE0921A3A}" type="presParOf" srcId="{5486D394-772B-473F-B2A3-6EAB74D22C40}" destId="{987DF7BB-558F-42B7-847E-AC85F5A40A17}" srcOrd="0" destOrd="0" presId="urn:microsoft.com/office/officeart/2005/8/layout/orgChart1"/>
    <dgm:cxn modelId="{FE35AC64-9F1B-4981-AEFB-C87085301C41}" type="presParOf" srcId="{987DF7BB-558F-42B7-847E-AC85F5A40A17}" destId="{59F8BE08-920C-4C0A-86A7-114EBD0D63AD}" srcOrd="0" destOrd="0" presId="urn:microsoft.com/office/officeart/2005/8/layout/orgChart1"/>
    <dgm:cxn modelId="{06C1ECB4-236D-4D7A-86E6-FC728A560A5A}" type="presParOf" srcId="{987DF7BB-558F-42B7-847E-AC85F5A40A17}" destId="{4F86F746-F998-4F95-B012-F2A6F0DFAAB3}" srcOrd="1" destOrd="0" presId="urn:microsoft.com/office/officeart/2005/8/layout/orgChart1"/>
    <dgm:cxn modelId="{CB12C772-F842-4B7A-BC00-16914F7A2089}" type="presParOf" srcId="{5486D394-772B-473F-B2A3-6EAB74D22C40}" destId="{C73493C0-F265-46C8-AC18-4B8EB12EA83A}" srcOrd="1" destOrd="0" presId="urn:microsoft.com/office/officeart/2005/8/layout/orgChart1"/>
    <dgm:cxn modelId="{ED6DA36D-123C-4F9B-AF52-ABD1CFF93865}" type="presParOf" srcId="{5486D394-772B-473F-B2A3-6EAB74D22C40}" destId="{DDCFEE93-1378-4B2B-8F72-4F37B67FFDA0}" srcOrd="2" destOrd="0" presId="urn:microsoft.com/office/officeart/2005/8/layout/orgChart1"/>
    <dgm:cxn modelId="{5CC0FD3A-5C2B-4865-86BA-83B4B132F3BE}" type="presParOf" srcId="{6C831E85-86E1-4F71-A4EC-8DFCB8C5AD52}" destId="{0DA3FD53-D2D2-4E8A-9CD1-E6CAFF7679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685B1D-9917-4D40-B34F-7B1CB6D38ED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04F84FD-0055-47B7-A4D0-E872BB9FAA46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Protocolo y 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1AB339BF-261E-4197-BB65-3A9829B7D582}" type="parTrans" cxnId="{07FAD5C3-E4B7-453A-97DD-68E6656CF2CA}">
      <dgm:prSet/>
      <dgm:spPr/>
      <dgm:t>
        <a:bodyPr/>
        <a:lstStyle/>
        <a:p>
          <a:endParaRPr lang="es-ES"/>
        </a:p>
      </dgm:t>
    </dgm:pt>
    <dgm:pt modelId="{C91158B5-C029-43FB-A6EA-C52CC5701635}" type="sibTrans" cxnId="{07FAD5C3-E4B7-453A-97DD-68E6656CF2CA}">
      <dgm:prSet/>
      <dgm:spPr/>
      <dgm:t>
        <a:bodyPr/>
        <a:lstStyle/>
        <a:p>
          <a:endParaRPr lang="es-ES"/>
        </a:p>
      </dgm:t>
    </dgm:pt>
    <dgm:pt modelId="{765F3139-B069-470C-A143-DEDA1A7E58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Promoción Turística y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Redes</a:t>
          </a:r>
          <a:endParaRPr lang="es-ES" sz="1200" dirty="0"/>
        </a:p>
      </dgm:t>
    </dgm:pt>
    <dgm:pt modelId="{9595ABF4-8B49-42A2-B0F3-810FB74F8C8A}" type="parTrans" cxnId="{1BA76FE1-52C6-4B00-8029-6D4D5CFCC044}">
      <dgm:prSet/>
      <dgm:spPr/>
      <dgm:t>
        <a:bodyPr/>
        <a:lstStyle/>
        <a:p>
          <a:endParaRPr lang="es-ES"/>
        </a:p>
      </dgm:t>
    </dgm:pt>
    <dgm:pt modelId="{95CD0FDA-5970-4C4D-B0B6-733C11542480}" type="sibTrans" cxnId="{1BA76FE1-52C6-4B00-8029-6D4D5CFCC044}">
      <dgm:prSet/>
      <dgm:spPr/>
      <dgm:t>
        <a:bodyPr/>
        <a:lstStyle/>
        <a:p>
          <a:endParaRPr lang="es-ES"/>
        </a:p>
      </dgm:t>
    </dgm:pt>
    <dgm:pt modelId="{B35500C3-C598-41A4-A85D-9C1790CB6D5D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</a:t>
          </a:r>
        </a:p>
      </dgm:t>
    </dgm:pt>
    <dgm:pt modelId="{6A7DCC56-7378-461F-BA18-2EA8C83FCE65}" type="parTrans" cxnId="{FFE3F5D3-D531-4F54-A98B-8D74AE7F4FEB}">
      <dgm:prSet/>
      <dgm:spPr/>
      <dgm:t>
        <a:bodyPr/>
        <a:lstStyle/>
        <a:p>
          <a:endParaRPr lang="es-ES"/>
        </a:p>
      </dgm:t>
    </dgm:pt>
    <dgm:pt modelId="{E90C3AF9-5551-4AB2-824E-70154F574CF6}" type="sibTrans" cxnId="{FFE3F5D3-D531-4F54-A98B-8D74AE7F4FEB}">
      <dgm:prSet/>
      <dgm:spPr/>
      <dgm:t>
        <a:bodyPr/>
        <a:lstStyle/>
        <a:p>
          <a:endParaRPr lang="es-ES"/>
        </a:p>
      </dgm:t>
    </dgm:pt>
    <dgm:pt modelId="{881865CE-9577-481C-B328-EA8AE0D7B90F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Oficial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</a:t>
          </a:r>
          <a:r>
            <a:rPr lang="es-MX" sz="1200" dirty="0" smtClean="0">
              <a:solidFill>
                <a:schemeClr val="tx1"/>
              </a:solidFill>
            </a:rPr>
            <a:t>)</a:t>
          </a:r>
          <a:endParaRPr lang="es-ES" sz="1200" dirty="0"/>
        </a:p>
      </dgm:t>
    </dgm:pt>
    <dgm:pt modelId="{6167E8C4-B38E-4774-84D0-1B7D1181E3C5}" type="parTrans" cxnId="{816004B9-8588-47A4-9F3F-6AEBDE7CCB0C}">
      <dgm:prSet/>
      <dgm:spPr/>
      <dgm:t>
        <a:bodyPr/>
        <a:lstStyle/>
        <a:p>
          <a:endParaRPr lang="es-ES"/>
        </a:p>
      </dgm:t>
    </dgm:pt>
    <dgm:pt modelId="{642A2E1B-6956-446D-AD8E-FCFE7A2E7D0C}" type="sibTrans" cxnId="{816004B9-8588-47A4-9F3F-6AEBDE7CCB0C}">
      <dgm:prSet/>
      <dgm:spPr/>
      <dgm:t>
        <a:bodyPr/>
        <a:lstStyle/>
        <a:p>
          <a:endParaRPr lang="es-ES"/>
        </a:p>
      </dgm:t>
    </dgm:pt>
    <dgm:pt modelId="{996929B3-DF41-4715-9DD4-6BB94672004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Recepcionista</a:t>
          </a:r>
          <a:endParaRPr lang="es-ES" sz="1200" dirty="0" smtClean="0">
            <a:solidFill>
              <a:schemeClr val="tx1"/>
            </a:solidFill>
          </a:endParaRPr>
        </a:p>
      </dgm:t>
    </dgm:pt>
    <dgm:pt modelId="{4C15BFD1-740D-430E-B547-21F263ABCBB4}" type="parTrans" cxnId="{6452CD06-ABC3-4431-8BD1-37B29BDD296C}">
      <dgm:prSet/>
      <dgm:spPr/>
      <dgm:t>
        <a:bodyPr/>
        <a:lstStyle/>
        <a:p>
          <a:endParaRPr lang="es-ES"/>
        </a:p>
      </dgm:t>
    </dgm:pt>
    <dgm:pt modelId="{9060DA57-D473-40C1-A165-81743AE2B19F}" type="sibTrans" cxnId="{6452CD06-ABC3-4431-8BD1-37B29BDD296C}">
      <dgm:prSet/>
      <dgm:spPr/>
      <dgm:t>
        <a:bodyPr/>
        <a:lstStyle/>
        <a:p>
          <a:endParaRPr lang="es-ES"/>
        </a:p>
      </dgm:t>
    </dgm:pt>
    <dgm:pt modelId="{7CD34BDE-3851-4EB5-8FA5-7AD60B13E8DF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de Proyectos </a:t>
          </a:r>
          <a:r>
            <a:rPr lang="es-ES" sz="1200" dirty="0" smtClean="0">
              <a:solidFill>
                <a:schemeClr val="tx1"/>
              </a:solidFill>
            </a:rPr>
            <a:t>Turísticos</a:t>
          </a:r>
          <a:endParaRPr lang="es-ES" sz="1200" dirty="0" smtClean="0">
            <a:solidFill>
              <a:schemeClr val="tx1"/>
            </a:solidFill>
          </a:endParaRPr>
        </a:p>
      </dgm:t>
    </dgm:pt>
    <dgm:pt modelId="{5614DF2F-35E7-4225-9ACA-DF0A149B441B}" type="parTrans" cxnId="{525BACCE-08D1-437C-8800-938A41016E92}">
      <dgm:prSet/>
      <dgm:spPr/>
      <dgm:t>
        <a:bodyPr/>
        <a:lstStyle/>
        <a:p>
          <a:endParaRPr lang="es-ES"/>
        </a:p>
      </dgm:t>
    </dgm:pt>
    <dgm:pt modelId="{EF9F7FAC-9EA9-413E-8B44-ACCA1076DA1F}" type="sibTrans" cxnId="{525BACCE-08D1-437C-8800-938A41016E92}">
      <dgm:prSet/>
      <dgm:spPr/>
      <dgm:t>
        <a:bodyPr/>
        <a:lstStyle/>
        <a:p>
          <a:endParaRPr lang="es-ES"/>
        </a:p>
      </dgm:t>
    </dgm:pt>
    <dgm:pt modelId="{8AF21D12-1B56-4B71-9AFA-EF541919B040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Analista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Datos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243F122-2BC3-4FF6-A43B-F9875755050C}" type="parTrans" cxnId="{F2C31243-496D-4B59-9CE3-18953BBC8ED3}">
      <dgm:prSet/>
      <dgm:spPr/>
      <dgm:t>
        <a:bodyPr/>
        <a:lstStyle/>
        <a:p>
          <a:endParaRPr lang="es-ES"/>
        </a:p>
      </dgm:t>
    </dgm:pt>
    <dgm:pt modelId="{A096DE7C-D0DB-4C9B-AE05-C45BBB0FE4D1}" type="sibTrans" cxnId="{F2C31243-496D-4B59-9CE3-18953BBC8ED3}">
      <dgm:prSet/>
      <dgm:spPr/>
      <dgm:t>
        <a:bodyPr/>
        <a:lstStyle/>
        <a:p>
          <a:endParaRPr lang="es-ES"/>
        </a:p>
      </dgm:t>
    </dgm:pt>
    <dgm:pt modelId="{E9A5130C-236E-430F-AE8D-76C2668061E2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Director(a) de </a:t>
          </a:r>
          <a:r>
            <a:rPr lang="es-ES" sz="1200" dirty="0" smtClean="0">
              <a:solidFill>
                <a:schemeClr val="tx1"/>
              </a:solidFill>
            </a:rPr>
            <a:t>Turismo</a:t>
          </a:r>
          <a:endParaRPr lang="es-ES" sz="1200" dirty="0" smtClean="0">
            <a:solidFill>
              <a:schemeClr val="tx1"/>
            </a:solidFill>
          </a:endParaRPr>
        </a:p>
      </dgm:t>
    </dgm:pt>
    <dgm:pt modelId="{9302D331-DA13-4119-80F1-514C0131F138}" type="sib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9400E04-06EA-4D6D-9496-48B85D56DD19}" type="par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F8FC699-27FA-416D-9840-17DB309468AD}" type="pres">
      <dgm:prSet presAssocID="{F8685B1D-9917-4D40-B34F-7B1CB6D38E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FFED2D1-C7D9-49D8-9F54-97B860AB53FC}" type="pres">
      <dgm:prSet presAssocID="{E9A5130C-236E-430F-AE8D-76C2668061E2}" presName="hierRoot1" presStyleCnt="0">
        <dgm:presLayoutVars>
          <dgm:hierBranch val="init"/>
        </dgm:presLayoutVars>
      </dgm:prSet>
      <dgm:spPr/>
    </dgm:pt>
    <dgm:pt modelId="{EB3460DA-8F5A-4847-97A7-E07094A0AFC0}" type="pres">
      <dgm:prSet presAssocID="{E9A5130C-236E-430F-AE8D-76C2668061E2}" presName="rootComposite1" presStyleCnt="0"/>
      <dgm:spPr/>
    </dgm:pt>
    <dgm:pt modelId="{8037EEC5-CF96-410D-AD59-C64F30C58C4D}" type="pres">
      <dgm:prSet presAssocID="{E9A5130C-236E-430F-AE8D-76C2668061E2}" presName="rootText1" presStyleLbl="node0" presStyleIdx="0" presStyleCnt="1" custScaleX="104707" custScaleY="1100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B3B442-2509-4922-979B-F32AACBAAAC7}" type="pres">
      <dgm:prSet presAssocID="{E9A5130C-236E-430F-AE8D-76C2668061E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C5AE4FB-7043-4E80-B204-A5446680641B}" type="pres">
      <dgm:prSet presAssocID="{E9A5130C-236E-430F-AE8D-76C2668061E2}" presName="hierChild2" presStyleCnt="0"/>
      <dgm:spPr/>
    </dgm:pt>
    <dgm:pt modelId="{59698B34-84C5-4125-A654-0C2875DE2BCB}" type="pres">
      <dgm:prSet presAssocID="{1AB339BF-261E-4197-BB65-3A9829B7D582}" presName="Name37" presStyleLbl="parChTrans1D2" presStyleIdx="0" presStyleCnt="5"/>
      <dgm:spPr/>
      <dgm:t>
        <a:bodyPr/>
        <a:lstStyle/>
        <a:p>
          <a:endParaRPr lang="es-ES"/>
        </a:p>
      </dgm:t>
    </dgm:pt>
    <dgm:pt modelId="{80E1E64A-3BD4-4A41-BC02-7A27931C8FA6}" type="pres">
      <dgm:prSet presAssocID="{604F84FD-0055-47B7-A4D0-E872BB9FAA46}" presName="hierRoot2" presStyleCnt="0">
        <dgm:presLayoutVars>
          <dgm:hierBranch val="init"/>
        </dgm:presLayoutVars>
      </dgm:prSet>
      <dgm:spPr/>
    </dgm:pt>
    <dgm:pt modelId="{582ABD31-F428-43C1-B053-E3F62801ED49}" type="pres">
      <dgm:prSet presAssocID="{604F84FD-0055-47B7-A4D0-E872BB9FAA46}" presName="rootComposite" presStyleCnt="0"/>
      <dgm:spPr/>
    </dgm:pt>
    <dgm:pt modelId="{D1D1663F-4419-4575-8507-14D5226F7DEA}" type="pres">
      <dgm:prSet presAssocID="{604F84FD-0055-47B7-A4D0-E872BB9FAA46}" presName="rootText" presStyleLbl="node2" presStyleIdx="0" presStyleCnt="3" custScaleX="90117" custScaleY="91336" custLinFactNeighborX="-143" custLinFactNeighborY="-182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7506-1A1C-44F8-9808-BE7E5AE34D61}" type="pres">
      <dgm:prSet presAssocID="{604F84FD-0055-47B7-A4D0-E872BB9FAA46}" presName="rootConnector" presStyleLbl="node2" presStyleIdx="0" presStyleCnt="3"/>
      <dgm:spPr/>
      <dgm:t>
        <a:bodyPr/>
        <a:lstStyle/>
        <a:p>
          <a:endParaRPr lang="es-ES"/>
        </a:p>
      </dgm:t>
    </dgm:pt>
    <dgm:pt modelId="{6264B3C7-0FD9-4717-87D3-36B733172959}" type="pres">
      <dgm:prSet presAssocID="{604F84FD-0055-47B7-A4D0-E872BB9FAA46}" presName="hierChild4" presStyleCnt="0"/>
      <dgm:spPr/>
    </dgm:pt>
    <dgm:pt modelId="{12B34FFB-AD28-41C7-AE4A-88D67DDB374C}" type="pres">
      <dgm:prSet presAssocID="{604F84FD-0055-47B7-A4D0-E872BB9FAA46}" presName="hierChild5" presStyleCnt="0"/>
      <dgm:spPr/>
    </dgm:pt>
    <dgm:pt modelId="{2BEE7EED-11F1-43D2-A333-F246C8A6F10F}" type="pres">
      <dgm:prSet presAssocID="{9595ABF4-8B49-42A2-B0F3-810FB74F8C8A}" presName="Name37" presStyleLbl="parChTrans1D2" presStyleIdx="1" presStyleCnt="5"/>
      <dgm:spPr/>
      <dgm:t>
        <a:bodyPr/>
        <a:lstStyle/>
        <a:p>
          <a:endParaRPr lang="es-ES"/>
        </a:p>
      </dgm:t>
    </dgm:pt>
    <dgm:pt modelId="{C73C14B1-D277-4CD1-8548-FE5772DE97B7}" type="pres">
      <dgm:prSet presAssocID="{765F3139-B069-470C-A143-DEDA1A7E5817}" presName="hierRoot2" presStyleCnt="0">
        <dgm:presLayoutVars>
          <dgm:hierBranch/>
        </dgm:presLayoutVars>
      </dgm:prSet>
      <dgm:spPr/>
    </dgm:pt>
    <dgm:pt modelId="{9C94DF56-8AFD-4DDB-9897-078A310A7404}" type="pres">
      <dgm:prSet presAssocID="{765F3139-B069-470C-A143-DEDA1A7E5817}" presName="rootComposite" presStyleCnt="0"/>
      <dgm:spPr/>
    </dgm:pt>
    <dgm:pt modelId="{18F62FAB-D48D-4811-86BE-CD482D46FF27}" type="pres">
      <dgm:prSet presAssocID="{765F3139-B069-470C-A143-DEDA1A7E5817}" presName="rootText" presStyleLbl="node2" presStyleIdx="1" presStyleCnt="3" custScaleX="90117" custScaleY="91336" custLinFactNeighborX="59" custLinFactNeighborY="-182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FE59F-681E-4580-B309-170382ED33E0}" type="pres">
      <dgm:prSet presAssocID="{765F3139-B069-470C-A143-DEDA1A7E5817}" presName="rootConnector" presStyleLbl="node2" presStyleIdx="1" presStyleCnt="3"/>
      <dgm:spPr/>
      <dgm:t>
        <a:bodyPr/>
        <a:lstStyle/>
        <a:p>
          <a:endParaRPr lang="es-ES"/>
        </a:p>
      </dgm:t>
    </dgm:pt>
    <dgm:pt modelId="{9E876C0A-F605-4ADD-A767-B0687ED5C466}" type="pres">
      <dgm:prSet presAssocID="{765F3139-B069-470C-A143-DEDA1A7E5817}" presName="hierChild4" presStyleCnt="0"/>
      <dgm:spPr/>
    </dgm:pt>
    <dgm:pt modelId="{F062BF21-1228-470D-9F6A-96243FED3476}" type="pres">
      <dgm:prSet presAssocID="{6A7DCC56-7378-461F-BA18-2EA8C83FCE65}" presName="Name35" presStyleLbl="parChTrans1D3" presStyleIdx="0" presStyleCnt="2"/>
      <dgm:spPr/>
      <dgm:t>
        <a:bodyPr/>
        <a:lstStyle/>
        <a:p>
          <a:endParaRPr lang="es-ES"/>
        </a:p>
      </dgm:t>
    </dgm:pt>
    <dgm:pt modelId="{CE29B644-D1FF-4F91-AE23-74E447902F93}" type="pres">
      <dgm:prSet presAssocID="{B35500C3-C598-41A4-A85D-9C1790CB6D5D}" presName="hierRoot2" presStyleCnt="0">
        <dgm:presLayoutVars>
          <dgm:hierBranch val="init"/>
        </dgm:presLayoutVars>
      </dgm:prSet>
      <dgm:spPr/>
    </dgm:pt>
    <dgm:pt modelId="{63BD383A-DF22-4BE8-85D1-D095D71323EF}" type="pres">
      <dgm:prSet presAssocID="{B35500C3-C598-41A4-A85D-9C1790CB6D5D}" presName="rootComposite" presStyleCnt="0"/>
      <dgm:spPr/>
    </dgm:pt>
    <dgm:pt modelId="{2BE5BA19-C92F-4890-9A0F-0FCF8CD42904}" type="pres">
      <dgm:prSet presAssocID="{B35500C3-C598-41A4-A85D-9C1790CB6D5D}" presName="rootText" presStyleLbl="node3" presStyleIdx="0" presStyleCnt="2" custScaleX="73842" custScaleY="80714" custLinFactNeighborX="59" custLinFactNeighborY="-3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35A272-5694-4FFB-9A41-A54E0D28D197}" type="pres">
      <dgm:prSet presAssocID="{B35500C3-C598-41A4-A85D-9C1790CB6D5D}" presName="rootConnector" presStyleLbl="node3" presStyleIdx="0" presStyleCnt="2"/>
      <dgm:spPr/>
      <dgm:t>
        <a:bodyPr/>
        <a:lstStyle/>
        <a:p>
          <a:endParaRPr lang="es-ES"/>
        </a:p>
      </dgm:t>
    </dgm:pt>
    <dgm:pt modelId="{7EA1D685-7EBA-4BEC-8860-7418750C52FF}" type="pres">
      <dgm:prSet presAssocID="{B35500C3-C598-41A4-A85D-9C1790CB6D5D}" presName="hierChild4" presStyleCnt="0"/>
      <dgm:spPr/>
    </dgm:pt>
    <dgm:pt modelId="{E741716E-46B1-431E-A756-1F3AFE123E14}" type="pres">
      <dgm:prSet presAssocID="{B35500C3-C598-41A4-A85D-9C1790CB6D5D}" presName="hierChild5" presStyleCnt="0"/>
      <dgm:spPr/>
    </dgm:pt>
    <dgm:pt modelId="{5545954E-2E4D-4699-B421-6E1C7FD64248}" type="pres">
      <dgm:prSet presAssocID="{6167E8C4-B38E-4774-84D0-1B7D1181E3C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5D1E2E46-5ED8-4B78-940F-FEDDBB4ECBB6}" type="pres">
      <dgm:prSet presAssocID="{881865CE-9577-481C-B328-EA8AE0D7B90F}" presName="hierRoot2" presStyleCnt="0">
        <dgm:presLayoutVars>
          <dgm:hierBranch val="init"/>
        </dgm:presLayoutVars>
      </dgm:prSet>
      <dgm:spPr/>
    </dgm:pt>
    <dgm:pt modelId="{DD7F48C5-8AA3-4261-8FE0-7CA130E2DC62}" type="pres">
      <dgm:prSet presAssocID="{881865CE-9577-481C-B328-EA8AE0D7B90F}" presName="rootComposite" presStyleCnt="0"/>
      <dgm:spPr/>
    </dgm:pt>
    <dgm:pt modelId="{5A1EEDDE-F843-4125-9CB9-DD5A37E66F95}" type="pres">
      <dgm:prSet presAssocID="{881865CE-9577-481C-B328-EA8AE0D7B90F}" presName="rootText" presStyleLbl="node3" presStyleIdx="1" presStyleCnt="2" custScaleX="73842" custScaleY="80714" custLinFactNeighborX="59" custLinFactNeighborY="-3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C4B50D-EFE7-4124-9E66-AEAAFFD64D43}" type="pres">
      <dgm:prSet presAssocID="{881865CE-9577-481C-B328-EA8AE0D7B90F}" presName="rootConnector" presStyleLbl="node3" presStyleIdx="1" presStyleCnt="2"/>
      <dgm:spPr/>
      <dgm:t>
        <a:bodyPr/>
        <a:lstStyle/>
        <a:p>
          <a:endParaRPr lang="es-ES"/>
        </a:p>
      </dgm:t>
    </dgm:pt>
    <dgm:pt modelId="{9F340362-C466-4D66-8842-5C98167148B5}" type="pres">
      <dgm:prSet presAssocID="{881865CE-9577-481C-B328-EA8AE0D7B90F}" presName="hierChild4" presStyleCnt="0"/>
      <dgm:spPr/>
    </dgm:pt>
    <dgm:pt modelId="{DA6F1C58-4F3F-4F8C-A9C5-3CC14235D16A}" type="pres">
      <dgm:prSet presAssocID="{881865CE-9577-481C-B328-EA8AE0D7B90F}" presName="hierChild5" presStyleCnt="0"/>
      <dgm:spPr/>
    </dgm:pt>
    <dgm:pt modelId="{4765F274-EF04-4C28-8101-07C29A82A59B}" type="pres">
      <dgm:prSet presAssocID="{765F3139-B069-470C-A143-DEDA1A7E5817}" presName="hierChild5" presStyleCnt="0"/>
      <dgm:spPr/>
    </dgm:pt>
    <dgm:pt modelId="{A3F5A5CB-5D14-4812-9757-E799B0F3E5DE}" type="pres">
      <dgm:prSet presAssocID="{5614DF2F-35E7-4225-9ACA-DF0A149B441B}" presName="Name37" presStyleLbl="parChTrans1D2" presStyleIdx="2" presStyleCnt="5"/>
      <dgm:spPr/>
      <dgm:t>
        <a:bodyPr/>
        <a:lstStyle/>
        <a:p>
          <a:endParaRPr lang="es-ES"/>
        </a:p>
      </dgm:t>
    </dgm:pt>
    <dgm:pt modelId="{968744A8-AE00-41EA-862A-8C5F153819BF}" type="pres">
      <dgm:prSet presAssocID="{7CD34BDE-3851-4EB5-8FA5-7AD60B13E8DF}" presName="hierRoot2" presStyleCnt="0">
        <dgm:presLayoutVars>
          <dgm:hierBranch val="init"/>
        </dgm:presLayoutVars>
      </dgm:prSet>
      <dgm:spPr/>
    </dgm:pt>
    <dgm:pt modelId="{3840D500-4758-4ABF-8EE7-0B94378054D3}" type="pres">
      <dgm:prSet presAssocID="{7CD34BDE-3851-4EB5-8FA5-7AD60B13E8DF}" presName="rootComposite" presStyleCnt="0"/>
      <dgm:spPr/>
    </dgm:pt>
    <dgm:pt modelId="{531F7E95-CAF5-46C3-9DC6-5748A972261B}" type="pres">
      <dgm:prSet presAssocID="{7CD34BDE-3851-4EB5-8FA5-7AD60B13E8DF}" presName="rootText" presStyleLbl="node2" presStyleIdx="2" presStyleCnt="3" custScaleX="90117" custScaleY="91336" custLinFactNeighborY="-182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B4B900-6B8A-4121-AA26-5577C837E27A}" type="pres">
      <dgm:prSet presAssocID="{7CD34BDE-3851-4EB5-8FA5-7AD60B13E8DF}" presName="rootConnector" presStyleLbl="node2" presStyleIdx="2" presStyleCnt="3"/>
      <dgm:spPr/>
      <dgm:t>
        <a:bodyPr/>
        <a:lstStyle/>
        <a:p>
          <a:endParaRPr lang="es-ES"/>
        </a:p>
      </dgm:t>
    </dgm:pt>
    <dgm:pt modelId="{45CBC182-BB4E-44C9-B82E-F1DB190E09C9}" type="pres">
      <dgm:prSet presAssocID="{7CD34BDE-3851-4EB5-8FA5-7AD60B13E8DF}" presName="hierChild4" presStyleCnt="0"/>
      <dgm:spPr/>
    </dgm:pt>
    <dgm:pt modelId="{69B95214-1E68-4EC7-BD47-E7BC6C078F0A}" type="pres">
      <dgm:prSet presAssocID="{7CD34BDE-3851-4EB5-8FA5-7AD60B13E8DF}" presName="hierChild5" presStyleCnt="0"/>
      <dgm:spPr/>
    </dgm:pt>
    <dgm:pt modelId="{1A42E937-E777-4CD3-BBEE-683C32D95E38}" type="pres">
      <dgm:prSet presAssocID="{E9A5130C-236E-430F-AE8D-76C2668061E2}" presName="hierChild3" presStyleCnt="0"/>
      <dgm:spPr/>
    </dgm:pt>
    <dgm:pt modelId="{CE955553-BCD0-4245-979A-449103A29596}" type="pres">
      <dgm:prSet presAssocID="{4C15BFD1-740D-430E-B547-21F263ABCBB4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1B489127-318A-437B-BC75-9A8330A17916}" type="pres">
      <dgm:prSet presAssocID="{996929B3-DF41-4715-9DD4-6BB946720044}" presName="hierRoot3" presStyleCnt="0">
        <dgm:presLayoutVars>
          <dgm:hierBranch val="init"/>
        </dgm:presLayoutVars>
      </dgm:prSet>
      <dgm:spPr/>
    </dgm:pt>
    <dgm:pt modelId="{F9A44935-156C-48E2-A971-552062EA2104}" type="pres">
      <dgm:prSet presAssocID="{996929B3-DF41-4715-9DD4-6BB946720044}" presName="rootComposite3" presStyleCnt="0"/>
      <dgm:spPr/>
    </dgm:pt>
    <dgm:pt modelId="{71E09BD5-0B7F-4929-999C-503BFAE97945}" type="pres">
      <dgm:prSet presAssocID="{996929B3-DF41-4715-9DD4-6BB946720044}" presName="rootText3" presStyleLbl="asst1" presStyleIdx="0" presStyleCnt="2" custScaleX="63828" custScaleY="67818" custLinFactNeighborX="-2199" custLinFactNeighborY="-135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91063A-F621-436D-A522-A56CA10900E0}" type="pres">
      <dgm:prSet presAssocID="{996929B3-DF41-4715-9DD4-6BB94672004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FA861B1-1936-4FAC-BC7F-0D70B45B80F3}" type="pres">
      <dgm:prSet presAssocID="{996929B3-DF41-4715-9DD4-6BB946720044}" presName="hierChild6" presStyleCnt="0"/>
      <dgm:spPr/>
    </dgm:pt>
    <dgm:pt modelId="{1D15B6ED-E2D9-4576-AE46-71B0F8B51BD8}" type="pres">
      <dgm:prSet presAssocID="{996929B3-DF41-4715-9DD4-6BB946720044}" presName="hierChild7" presStyleCnt="0"/>
      <dgm:spPr/>
    </dgm:pt>
    <dgm:pt modelId="{992A96D8-D212-4A23-BD38-0860C3C42581}" type="pres">
      <dgm:prSet presAssocID="{F243F122-2BC3-4FF6-A43B-F9875755050C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A4FC825A-D4B4-43F8-9705-2FABDFA8AF91}" type="pres">
      <dgm:prSet presAssocID="{8AF21D12-1B56-4B71-9AFA-EF541919B040}" presName="hierRoot3" presStyleCnt="0">
        <dgm:presLayoutVars>
          <dgm:hierBranch val="init"/>
        </dgm:presLayoutVars>
      </dgm:prSet>
      <dgm:spPr/>
    </dgm:pt>
    <dgm:pt modelId="{130B1A94-EB80-4B13-9502-69526606BB06}" type="pres">
      <dgm:prSet presAssocID="{8AF21D12-1B56-4B71-9AFA-EF541919B040}" presName="rootComposite3" presStyleCnt="0"/>
      <dgm:spPr/>
    </dgm:pt>
    <dgm:pt modelId="{750514E8-EF03-4983-8628-0BB334468ABC}" type="pres">
      <dgm:prSet presAssocID="{8AF21D12-1B56-4B71-9AFA-EF541919B040}" presName="rootText3" presStyleLbl="asst1" presStyleIdx="1" presStyleCnt="2" custScaleX="63828" custScaleY="67818" custLinFactNeighborX="-14313" custLinFactNeighborY="-135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3ED9F0A-28DD-425E-95EC-A2407F6D0E61}" type="pres">
      <dgm:prSet presAssocID="{8AF21D12-1B56-4B71-9AFA-EF541919B040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C070C4-9B0F-4AFB-87F2-B28E1BA15143}" type="pres">
      <dgm:prSet presAssocID="{8AF21D12-1B56-4B71-9AFA-EF541919B040}" presName="hierChild6" presStyleCnt="0"/>
      <dgm:spPr/>
    </dgm:pt>
    <dgm:pt modelId="{4416EEC3-DCC3-4BB9-93CD-C09495F12C2A}" type="pres">
      <dgm:prSet presAssocID="{8AF21D12-1B56-4B71-9AFA-EF541919B040}" presName="hierChild7" presStyleCnt="0"/>
      <dgm:spPr/>
    </dgm:pt>
  </dgm:ptLst>
  <dgm:cxnLst>
    <dgm:cxn modelId="{816004B9-8588-47A4-9F3F-6AEBDE7CCB0C}" srcId="{765F3139-B069-470C-A143-DEDA1A7E5817}" destId="{881865CE-9577-481C-B328-EA8AE0D7B90F}" srcOrd="1" destOrd="0" parTransId="{6167E8C4-B38E-4774-84D0-1B7D1181E3C5}" sibTransId="{642A2E1B-6956-446D-AD8E-FCFE7A2E7D0C}"/>
    <dgm:cxn modelId="{90C2FA95-2119-432D-B0E2-8DB8DF774703}" type="presOf" srcId="{E9A5130C-236E-430F-AE8D-76C2668061E2}" destId="{21B3B442-2509-4922-979B-F32AACBAAAC7}" srcOrd="1" destOrd="0" presId="urn:microsoft.com/office/officeart/2005/8/layout/orgChart1"/>
    <dgm:cxn modelId="{FF7D8EB4-41F5-48EB-8C73-53D301C179D8}" type="presOf" srcId="{996929B3-DF41-4715-9DD4-6BB946720044}" destId="{0291063A-F621-436D-A522-A56CA10900E0}" srcOrd="1" destOrd="0" presId="urn:microsoft.com/office/officeart/2005/8/layout/orgChart1"/>
    <dgm:cxn modelId="{7732CE05-15BA-4637-B5A0-3863974FCAA4}" type="presOf" srcId="{604F84FD-0055-47B7-A4D0-E872BB9FAA46}" destId="{D1D1663F-4419-4575-8507-14D5226F7DEA}" srcOrd="0" destOrd="0" presId="urn:microsoft.com/office/officeart/2005/8/layout/orgChart1"/>
    <dgm:cxn modelId="{EE015318-C2EE-4B7D-8A22-D8FB53CF9057}" type="presOf" srcId="{B35500C3-C598-41A4-A85D-9C1790CB6D5D}" destId="{2BE5BA19-C92F-4890-9A0F-0FCF8CD42904}" srcOrd="0" destOrd="0" presId="urn:microsoft.com/office/officeart/2005/8/layout/orgChart1"/>
    <dgm:cxn modelId="{E5B66E9D-A229-4C65-83B2-E27EC6199031}" type="presOf" srcId="{765F3139-B069-470C-A143-DEDA1A7E5817}" destId="{18F62FAB-D48D-4811-86BE-CD482D46FF27}" srcOrd="0" destOrd="0" presId="urn:microsoft.com/office/officeart/2005/8/layout/orgChart1"/>
    <dgm:cxn modelId="{C263CAE1-450A-4D79-8D73-6F054F09CA43}" type="presOf" srcId="{1AB339BF-261E-4197-BB65-3A9829B7D582}" destId="{59698B34-84C5-4125-A654-0C2875DE2BCB}" srcOrd="0" destOrd="0" presId="urn:microsoft.com/office/officeart/2005/8/layout/orgChart1"/>
    <dgm:cxn modelId="{FFE3F5D3-D531-4F54-A98B-8D74AE7F4FEB}" srcId="{765F3139-B069-470C-A143-DEDA1A7E5817}" destId="{B35500C3-C598-41A4-A85D-9C1790CB6D5D}" srcOrd="0" destOrd="0" parTransId="{6A7DCC56-7378-461F-BA18-2EA8C83FCE65}" sibTransId="{E90C3AF9-5551-4AB2-824E-70154F574CF6}"/>
    <dgm:cxn modelId="{D007B4BB-262E-4746-83B4-85EDD82E7E5A}" type="presOf" srcId="{604F84FD-0055-47B7-A4D0-E872BB9FAA46}" destId="{D76D7506-1A1C-44F8-9808-BE7E5AE34D61}" srcOrd="1" destOrd="0" presId="urn:microsoft.com/office/officeart/2005/8/layout/orgChart1"/>
    <dgm:cxn modelId="{F9E5D506-36AA-476C-AE60-5D4B7BF4B317}" type="presOf" srcId="{F243F122-2BC3-4FF6-A43B-F9875755050C}" destId="{992A96D8-D212-4A23-BD38-0860C3C42581}" srcOrd="0" destOrd="0" presId="urn:microsoft.com/office/officeart/2005/8/layout/orgChart1"/>
    <dgm:cxn modelId="{525BACCE-08D1-437C-8800-938A41016E92}" srcId="{E9A5130C-236E-430F-AE8D-76C2668061E2}" destId="{7CD34BDE-3851-4EB5-8FA5-7AD60B13E8DF}" srcOrd="2" destOrd="0" parTransId="{5614DF2F-35E7-4225-9ACA-DF0A149B441B}" sibTransId="{EF9F7FAC-9EA9-413E-8B44-ACCA1076DA1F}"/>
    <dgm:cxn modelId="{14FF28A8-C2C1-4096-9243-DD8A88FE4A9F}" type="presOf" srcId="{9595ABF4-8B49-42A2-B0F3-810FB74F8C8A}" destId="{2BEE7EED-11F1-43D2-A333-F246C8A6F10F}" srcOrd="0" destOrd="0" presId="urn:microsoft.com/office/officeart/2005/8/layout/orgChart1"/>
    <dgm:cxn modelId="{79DCE205-3FFA-4CCC-A4D7-476C8EE7A8B9}" type="presOf" srcId="{881865CE-9577-481C-B328-EA8AE0D7B90F}" destId="{64C4B50D-EFE7-4124-9E66-AEAAFFD64D43}" srcOrd="1" destOrd="0" presId="urn:microsoft.com/office/officeart/2005/8/layout/orgChart1"/>
    <dgm:cxn modelId="{6452CD06-ABC3-4431-8BD1-37B29BDD296C}" srcId="{E9A5130C-236E-430F-AE8D-76C2668061E2}" destId="{996929B3-DF41-4715-9DD4-6BB946720044}" srcOrd="3" destOrd="0" parTransId="{4C15BFD1-740D-430E-B547-21F263ABCBB4}" sibTransId="{9060DA57-D473-40C1-A165-81743AE2B19F}"/>
    <dgm:cxn modelId="{E8074684-8519-4953-8A91-FB9794D9EB70}" type="presOf" srcId="{F8685B1D-9917-4D40-B34F-7B1CB6D38ED2}" destId="{CF8FC699-27FA-416D-9840-17DB309468AD}" srcOrd="0" destOrd="0" presId="urn:microsoft.com/office/officeart/2005/8/layout/orgChart1"/>
    <dgm:cxn modelId="{7439FCF4-6C48-4D64-B5E9-F8BE744A3C73}" type="presOf" srcId="{765F3139-B069-470C-A143-DEDA1A7E5817}" destId="{977FE59F-681E-4580-B309-170382ED33E0}" srcOrd="1" destOrd="0" presId="urn:microsoft.com/office/officeart/2005/8/layout/orgChart1"/>
    <dgm:cxn modelId="{5A5B0887-D7CA-473F-BA2E-54191A1AC29E}" type="presOf" srcId="{8AF21D12-1B56-4B71-9AFA-EF541919B040}" destId="{750514E8-EF03-4983-8628-0BB334468ABC}" srcOrd="0" destOrd="0" presId="urn:microsoft.com/office/officeart/2005/8/layout/orgChart1"/>
    <dgm:cxn modelId="{D5C58363-D245-416A-A5C3-7AF8C5A1DB7E}" type="presOf" srcId="{B35500C3-C598-41A4-A85D-9C1790CB6D5D}" destId="{5C35A272-5694-4FFB-9A41-A54E0D28D197}" srcOrd="1" destOrd="0" presId="urn:microsoft.com/office/officeart/2005/8/layout/orgChart1"/>
    <dgm:cxn modelId="{6FC37AFF-738F-4686-AADB-2AC794CCD44C}" type="presOf" srcId="{7CD34BDE-3851-4EB5-8FA5-7AD60B13E8DF}" destId="{531F7E95-CAF5-46C3-9DC6-5748A972261B}" srcOrd="0" destOrd="0" presId="urn:microsoft.com/office/officeart/2005/8/layout/orgChart1"/>
    <dgm:cxn modelId="{28E6CC9A-1717-40DB-9208-AB33285F41F9}" type="presOf" srcId="{5614DF2F-35E7-4225-9ACA-DF0A149B441B}" destId="{A3F5A5CB-5D14-4812-9757-E799B0F3E5DE}" srcOrd="0" destOrd="0" presId="urn:microsoft.com/office/officeart/2005/8/layout/orgChart1"/>
    <dgm:cxn modelId="{2F5F297D-2575-418D-BE50-C7EF9DFFB8B5}" type="presOf" srcId="{4C15BFD1-740D-430E-B547-21F263ABCBB4}" destId="{CE955553-BCD0-4245-979A-449103A29596}" srcOrd="0" destOrd="0" presId="urn:microsoft.com/office/officeart/2005/8/layout/orgChart1"/>
    <dgm:cxn modelId="{BAD152A2-2661-40F4-976F-E9A24E4B1A86}" type="presOf" srcId="{996929B3-DF41-4715-9DD4-6BB946720044}" destId="{71E09BD5-0B7F-4929-999C-503BFAE97945}" srcOrd="0" destOrd="0" presId="urn:microsoft.com/office/officeart/2005/8/layout/orgChart1"/>
    <dgm:cxn modelId="{07FAD5C3-E4B7-453A-97DD-68E6656CF2CA}" srcId="{E9A5130C-236E-430F-AE8D-76C2668061E2}" destId="{604F84FD-0055-47B7-A4D0-E872BB9FAA46}" srcOrd="0" destOrd="0" parTransId="{1AB339BF-261E-4197-BB65-3A9829B7D582}" sibTransId="{C91158B5-C029-43FB-A6EA-C52CC5701635}"/>
    <dgm:cxn modelId="{98C83CA7-785C-43F2-A65C-F430632A204E}" type="presOf" srcId="{881865CE-9577-481C-B328-EA8AE0D7B90F}" destId="{5A1EEDDE-F843-4125-9CB9-DD5A37E66F95}" srcOrd="0" destOrd="0" presId="urn:microsoft.com/office/officeart/2005/8/layout/orgChart1"/>
    <dgm:cxn modelId="{672FE2CC-0ED6-4F4B-804B-FA6D5CD66ECC}" type="presOf" srcId="{7CD34BDE-3851-4EB5-8FA5-7AD60B13E8DF}" destId="{35B4B900-6B8A-4121-AA26-5577C837E27A}" srcOrd="1" destOrd="0" presId="urn:microsoft.com/office/officeart/2005/8/layout/orgChart1"/>
    <dgm:cxn modelId="{390AEABA-E4F4-490B-A179-B273D17E993C}" type="presOf" srcId="{6A7DCC56-7378-461F-BA18-2EA8C83FCE65}" destId="{F062BF21-1228-470D-9F6A-96243FED3476}" srcOrd="0" destOrd="0" presId="urn:microsoft.com/office/officeart/2005/8/layout/orgChart1"/>
    <dgm:cxn modelId="{48E3E64B-254E-4007-9D59-7FDE9B5A1D1C}" type="presOf" srcId="{8AF21D12-1B56-4B71-9AFA-EF541919B040}" destId="{63ED9F0A-28DD-425E-95EC-A2407F6D0E61}" srcOrd="1" destOrd="0" presId="urn:microsoft.com/office/officeart/2005/8/layout/orgChart1"/>
    <dgm:cxn modelId="{1BA76FE1-52C6-4B00-8029-6D4D5CFCC044}" srcId="{E9A5130C-236E-430F-AE8D-76C2668061E2}" destId="{765F3139-B069-470C-A143-DEDA1A7E5817}" srcOrd="1" destOrd="0" parTransId="{9595ABF4-8B49-42A2-B0F3-810FB74F8C8A}" sibTransId="{95CD0FDA-5970-4C4D-B0B6-733C11542480}"/>
    <dgm:cxn modelId="{32E4DDC4-B136-4F9C-BF51-0D1A63873F9D}" type="presOf" srcId="{6167E8C4-B38E-4774-84D0-1B7D1181E3C5}" destId="{5545954E-2E4D-4699-B421-6E1C7FD64248}" srcOrd="0" destOrd="0" presId="urn:microsoft.com/office/officeart/2005/8/layout/orgChart1"/>
    <dgm:cxn modelId="{2DE97A8F-3BC4-4BB8-94F2-78855E562C53}" type="presOf" srcId="{E9A5130C-236E-430F-AE8D-76C2668061E2}" destId="{8037EEC5-CF96-410D-AD59-C64F30C58C4D}" srcOrd="0" destOrd="0" presId="urn:microsoft.com/office/officeart/2005/8/layout/orgChart1"/>
    <dgm:cxn modelId="{F2C31243-496D-4B59-9CE3-18953BBC8ED3}" srcId="{E9A5130C-236E-430F-AE8D-76C2668061E2}" destId="{8AF21D12-1B56-4B71-9AFA-EF541919B040}" srcOrd="4" destOrd="0" parTransId="{F243F122-2BC3-4FF6-A43B-F9875755050C}" sibTransId="{A096DE7C-D0DB-4C9B-AE05-C45BBB0FE4D1}"/>
    <dgm:cxn modelId="{98BCCB9A-17A9-4899-8F52-52CF9E09F91D}" srcId="{F8685B1D-9917-4D40-B34F-7B1CB6D38ED2}" destId="{E9A5130C-236E-430F-AE8D-76C2668061E2}" srcOrd="0" destOrd="0" parTransId="{89400E04-06EA-4D6D-9496-48B85D56DD19}" sibTransId="{9302D331-DA13-4119-80F1-514C0131F138}"/>
    <dgm:cxn modelId="{F6A5DD3B-D20A-4873-A8E7-D6D021EA1914}" type="presParOf" srcId="{CF8FC699-27FA-416D-9840-17DB309468AD}" destId="{AFFED2D1-C7D9-49D8-9F54-97B860AB53FC}" srcOrd="0" destOrd="0" presId="urn:microsoft.com/office/officeart/2005/8/layout/orgChart1"/>
    <dgm:cxn modelId="{4A8FEB0C-FDA6-4E2B-A9E7-F7E322EFB640}" type="presParOf" srcId="{AFFED2D1-C7D9-49D8-9F54-97B860AB53FC}" destId="{EB3460DA-8F5A-4847-97A7-E07094A0AFC0}" srcOrd="0" destOrd="0" presId="urn:microsoft.com/office/officeart/2005/8/layout/orgChart1"/>
    <dgm:cxn modelId="{7FC239E6-FDC6-4547-B445-C2A542F18A02}" type="presParOf" srcId="{EB3460DA-8F5A-4847-97A7-E07094A0AFC0}" destId="{8037EEC5-CF96-410D-AD59-C64F30C58C4D}" srcOrd="0" destOrd="0" presId="urn:microsoft.com/office/officeart/2005/8/layout/orgChart1"/>
    <dgm:cxn modelId="{4D58A99D-CB4E-487C-99EE-46DC32B8FBB4}" type="presParOf" srcId="{EB3460DA-8F5A-4847-97A7-E07094A0AFC0}" destId="{21B3B442-2509-4922-979B-F32AACBAAAC7}" srcOrd="1" destOrd="0" presId="urn:microsoft.com/office/officeart/2005/8/layout/orgChart1"/>
    <dgm:cxn modelId="{11EDF1A4-A91F-4899-AFE9-B046651E8843}" type="presParOf" srcId="{AFFED2D1-C7D9-49D8-9F54-97B860AB53FC}" destId="{6C5AE4FB-7043-4E80-B204-A5446680641B}" srcOrd="1" destOrd="0" presId="urn:microsoft.com/office/officeart/2005/8/layout/orgChart1"/>
    <dgm:cxn modelId="{17135964-67AD-46D8-A60A-B2739C7662A2}" type="presParOf" srcId="{6C5AE4FB-7043-4E80-B204-A5446680641B}" destId="{59698B34-84C5-4125-A654-0C2875DE2BCB}" srcOrd="0" destOrd="0" presId="urn:microsoft.com/office/officeart/2005/8/layout/orgChart1"/>
    <dgm:cxn modelId="{F900946D-2AA5-4944-9EED-A42830D84452}" type="presParOf" srcId="{6C5AE4FB-7043-4E80-B204-A5446680641B}" destId="{80E1E64A-3BD4-4A41-BC02-7A27931C8FA6}" srcOrd="1" destOrd="0" presId="urn:microsoft.com/office/officeart/2005/8/layout/orgChart1"/>
    <dgm:cxn modelId="{7F2257EF-1443-4390-9667-101BDD4499AB}" type="presParOf" srcId="{80E1E64A-3BD4-4A41-BC02-7A27931C8FA6}" destId="{582ABD31-F428-43C1-B053-E3F62801ED49}" srcOrd="0" destOrd="0" presId="urn:microsoft.com/office/officeart/2005/8/layout/orgChart1"/>
    <dgm:cxn modelId="{FDB7E493-F7A4-462B-8104-48F1E195D1DA}" type="presParOf" srcId="{582ABD31-F428-43C1-B053-E3F62801ED49}" destId="{D1D1663F-4419-4575-8507-14D5226F7DEA}" srcOrd="0" destOrd="0" presId="urn:microsoft.com/office/officeart/2005/8/layout/orgChart1"/>
    <dgm:cxn modelId="{5FC42E43-B575-4E81-BD4F-3BE3CE5D1958}" type="presParOf" srcId="{582ABD31-F428-43C1-B053-E3F62801ED49}" destId="{D76D7506-1A1C-44F8-9808-BE7E5AE34D61}" srcOrd="1" destOrd="0" presId="urn:microsoft.com/office/officeart/2005/8/layout/orgChart1"/>
    <dgm:cxn modelId="{78E0B44D-9960-4D7A-ACF9-CD473C868B99}" type="presParOf" srcId="{80E1E64A-3BD4-4A41-BC02-7A27931C8FA6}" destId="{6264B3C7-0FD9-4717-87D3-36B733172959}" srcOrd="1" destOrd="0" presId="urn:microsoft.com/office/officeart/2005/8/layout/orgChart1"/>
    <dgm:cxn modelId="{27404534-BB52-4AF9-9825-377DBBA5420B}" type="presParOf" srcId="{80E1E64A-3BD4-4A41-BC02-7A27931C8FA6}" destId="{12B34FFB-AD28-41C7-AE4A-88D67DDB374C}" srcOrd="2" destOrd="0" presId="urn:microsoft.com/office/officeart/2005/8/layout/orgChart1"/>
    <dgm:cxn modelId="{49C77BB8-5A5B-4EF9-B1D0-56F470E3B1ED}" type="presParOf" srcId="{6C5AE4FB-7043-4E80-B204-A5446680641B}" destId="{2BEE7EED-11F1-43D2-A333-F246C8A6F10F}" srcOrd="2" destOrd="0" presId="urn:microsoft.com/office/officeart/2005/8/layout/orgChart1"/>
    <dgm:cxn modelId="{614FD0B7-9474-474B-BB70-980CCF1B3FD1}" type="presParOf" srcId="{6C5AE4FB-7043-4E80-B204-A5446680641B}" destId="{C73C14B1-D277-4CD1-8548-FE5772DE97B7}" srcOrd="3" destOrd="0" presId="urn:microsoft.com/office/officeart/2005/8/layout/orgChart1"/>
    <dgm:cxn modelId="{123FAFCE-DD7E-430E-8C46-3C26BB324520}" type="presParOf" srcId="{C73C14B1-D277-4CD1-8548-FE5772DE97B7}" destId="{9C94DF56-8AFD-4DDB-9897-078A310A7404}" srcOrd="0" destOrd="0" presId="urn:microsoft.com/office/officeart/2005/8/layout/orgChart1"/>
    <dgm:cxn modelId="{CDF93D76-6B5B-41CD-A800-9BEF8E551BCB}" type="presParOf" srcId="{9C94DF56-8AFD-4DDB-9897-078A310A7404}" destId="{18F62FAB-D48D-4811-86BE-CD482D46FF27}" srcOrd="0" destOrd="0" presId="urn:microsoft.com/office/officeart/2005/8/layout/orgChart1"/>
    <dgm:cxn modelId="{46950CAB-889A-4456-AF08-8FBFBB3BB043}" type="presParOf" srcId="{9C94DF56-8AFD-4DDB-9897-078A310A7404}" destId="{977FE59F-681E-4580-B309-170382ED33E0}" srcOrd="1" destOrd="0" presId="urn:microsoft.com/office/officeart/2005/8/layout/orgChart1"/>
    <dgm:cxn modelId="{7CF70FEB-9974-4040-8CD9-C2F30F8E3274}" type="presParOf" srcId="{C73C14B1-D277-4CD1-8548-FE5772DE97B7}" destId="{9E876C0A-F605-4ADD-A767-B0687ED5C466}" srcOrd="1" destOrd="0" presId="urn:microsoft.com/office/officeart/2005/8/layout/orgChart1"/>
    <dgm:cxn modelId="{0CD4EC4A-068F-484B-A3E5-1A4817471CEB}" type="presParOf" srcId="{9E876C0A-F605-4ADD-A767-B0687ED5C466}" destId="{F062BF21-1228-470D-9F6A-96243FED3476}" srcOrd="0" destOrd="0" presId="urn:microsoft.com/office/officeart/2005/8/layout/orgChart1"/>
    <dgm:cxn modelId="{4DB0A5EE-B49E-41CC-A195-E92C839AFD3F}" type="presParOf" srcId="{9E876C0A-F605-4ADD-A767-B0687ED5C466}" destId="{CE29B644-D1FF-4F91-AE23-74E447902F93}" srcOrd="1" destOrd="0" presId="urn:microsoft.com/office/officeart/2005/8/layout/orgChart1"/>
    <dgm:cxn modelId="{A8243092-8808-4CEC-8DBD-CA3AFF1A22FC}" type="presParOf" srcId="{CE29B644-D1FF-4F91-AE23-74E447902F93}" destId="{63BD383A-DF22-4BE8-85D1-D095D71323EF}" srcOrd="0" destOrd="0" presId="urn:microsoft.com/office/officeart/2005/8/layout/orgChart1"/>
    <dgm:cxn modelId="{D14F1A19-A957-4C7C-8317-E0579B42CCDF}" type="presParOf" srcId="{63BD383A-DF22-4BE8-85D1-D095D71323EF}" destId="{2BE5BA19-C92F-4890-9A0F-0FCF8CD42904}" srcOrd="0" destOrd="0" presId="urn:microsoft.com/office/officeart/2005/8/layout/orgChart1"/>
    <dgm:cxn modelId="{212CC2DB-33DE-4BB5-9715-328A3BECC1E4}" type="presParOf" srcId="{63BD383A-DF22-4BE8-85D1-D095D71323EF}" destId="{5C35A272-5694-4FFB-9A41-A54E0D28D197}" srcOrd="1" destOrd="0" presId="urn:microsoft.com/office/officeart/2005/8/layout/orgChart1"/>
    <dgm:cxn modelId="{F9AEDB2D-96CF-4CCA-9860-5C8584865B7C}" type="presParOf" srcId="{CE29B644-D1FF-4F91-AE23-74E447902F93}" destId="{7EA1D685-7EBA-4BEC-8860-7418750C52FF}" srcOrd="1" destOrd="0" presId="urn:microsoft.com/office/officeart/2005/8/layout/orgChart1"/>
    <dgm:cxn modelId="{AB027D62-9F1F-4EDF-8914-9C3D84EA65CB}" type="presParOf" srcId="{CE29B644-D1FF-4F91-AE23-74E447902F93}" destId="{E741716E-46B1-431E-A756-1F3AFE123E14}" srcOrd="2" destOrd="0" presId="urn:microsoft.com/office/officeart/2005/8/layout/orgChart1"/>
    <dgm:cxn modelId="{10FB0C84-D972-4A00-905A-5C7E724C70AC}" type="presParOf" srcId="{9E876C0A-F605-4ADD-A767-B0687ED5C466}" destId="{5545954E-2E4D-4699-B421-6E1C7FD64248}" srcOrd="2" destOrd="0" presId="urn:microsoft.com/office/officeart/2005/8/layout/orgChart1"/>
    <dgm:cxn modelId="{CC53B7BC-B484-420E-8958-F90592A1BB83}" type="presParOf" srcId="{9E876C0A-F605-4ADD-A767-B0687ED5C466}" destId="{5D1E2E46-5ED8-4B78-940F-FEDDBB4ECBB6}" srcOrd="3" destOrd="0" presId="urn:microsoft.com/office/officeart/2005/8/layout/orgChart1"/>
    <dgm:cxn modelId="{70621D8A-5494-497E-8C66-F25C054CAA66}" type="presParOf" srcId="{5D1E2E46-5ED8-4B78-940F-FEDDBB4ECBB6}" destId="{DD7F48C5-8AA3-4261-8FE0-7CA130E2DC62}" srcOrd="0" destOrd="0" presId="urn:microsoft.com/office/officeart/2005/8/layout/orgChart1"/>
    <dgm:cxn modelId="{80BAC39C-66D3-4396-91BD-A46B29E16D49}" type="presParOf" srcId="{DD7F48C5-8AA3-4261-8FE0-7CA130E2DC62}" destId="{5A1EEDDE-F843-4125-9CB9-DD5A37E66F95}" srcOrd="0" destOrd="0" presId="urn:microsoft.com/office/officeart/2005/8/layout/orgChart1"/>
    <dgm:cxn modelId="{C9600D25-FCB1-4EC3-A843-23090F58718F}" type="presParOf" srcId="{DD7F48C5-8AA3-4261-8FE0-7CA130E2DC62}" destId="{64C4B50D-EFE7-4124-9E66-AEAAFFD64D43}" srcOrd="1" destOrd="0" presId="urn:microsoft.com/office/officeart/2005/8/layout/orgChart1"/>
    <dgm:cxn modelId="{18587A2E-C100-4A18-B362-FF82F4E3AFD3}" type="presParOf" srcId="{5D1E2E46-5ED8-4B78-940F-FEDDBB4ECBB6}" destId="{9F340362-C466-4D66-8842-5C98167148B5}" srcOrd="1" destOrd="0" presId="urn:microsoft.com/office/officeart/2005/8/layout/orgChart1"/>
    <dgm:cxn modelId="{48DDD914-BB03-453F-9A3C-B9966EFD1DCC}" type="presParOf" srcId="{5D1E2E46-5ED8-4B78-940F-FEDDBB4ECBB6}" destId="{DA6F1C58-4F3F-4F8C-A9C5-3CC14235D16A}" srcOrd="2" destOrd="0" presId="urn:microsoft.com/office/officeart/2005/8/layout/orgChart1"/>
    <dgm:cxn modelId="{D46A129D-8B8E-4966-BE8D-62B77DCC3D21}" type="presParOf" srcId="{C73C14B1-D277-4CD1-8548-FE5772DE97B7}" destId="{4765F274-EF04-4C28-8101-07C29A82A59B}" srcOrd="2" destOrd="0" presId="urn:microsoft.com/office/officeart/2005/8/layout/orgChart1"/>
    <dgm:cxn modelId="{7A1E1DBF-7D0B-4C04-B258-5FDD5D4872AC}" type="presParOf" srcId="{6C5AE4FB-7043-4E80-B204-A5446680641B}" destId="{A3F5A5CB-5D14-4812-9757-E799B0F3E5DE}" srcOrd="4" destOrd="0" presId="urn:microsoft.com/office/officeart/2005/8/layout/orgChart1"/>
    <dgm:cxn modelId="{B79DBD4D-801B-478D-9C79-8E2453F9D3C0}" type="presParOf" srcId="{6C5AE4FB-7043-4E80-B204-A5446680641B}" destId="{968744A8-AE00-41EA-862A-8C5F153819BF}" srcOrd="5" destOrd="0" presId="urn:microsoft.com/office/officeart/2005/8/layout/orgChart1"/>
    <dgm:cxn modelId="{E9DD32C0-B603-4E53-AA7A-F9192AEA8028}" type="presParOf" srcId="{968744A8-AE00-41EA-862A-8C5F153819BF}" destId="{3840D500-4758-4ABF-8EE7-0B94378054D3}" srcOrd="0" destOrd="0" presId="urn:microsoft.com/office/officeart/2005/8/layout/orgChart1"/>
    <dgm:cxn modelId="{0745C9FB-1BEF-42DB-AB6E-2D95543D03ED}" type="presParOf" srcId="{3840D500-4758-4ABF-8EE7-0B94378054D3}" destId="{531F7E95-CAF5-46C3-9DC6-5748A972261B}" srcOrd="0" destOrd="0" presId="urn:microsoft.com/office/officeart/2005/8/layout/orgChart1"/>
    <dgm:cxn modelId="{19DDB12C-19CD-4CDD-B223-89913188AD05}" type="presParOf" srcId="{3840D500-4758-4ABF-8EE7-0B94378054D3}" destId="{35B4B900-6B8A-4121-AA26-5577C837E27A}" srcOrd="1" destOrd="0" presId="urn:microsoft.com/office/officeart/2005/8/layout/orgChart1"/>
    <dgm:cxn modelId="{0FD9A772-8902-479A-AC89-00B6AB14C2F4}" type="presParOf" srcId="{968744A8-AE00-41EA-862A-8C5F153819BF}" destId="{45CBC182-BB4E-44C9-B82E-F1DB190E09C9}" srcOrd="1" destOrd="0" presId="urn:microsoft.com/office/officeart/2005/8/layout/orgChart1"/>
    <dgm:cxn modelId="{B24172A5-2B05-4EF5-A633-695BCEC59811}" type="presParOf" srcId="{968744A8-AE00-41EA-862A-8C5F153819BF}" destId="{69B95214-1E68-4EC7-BD47-E7BC6C078F0A}" srcOrd="2" destOrd="0" presId="urn:microsoft.com/office/officeart/2005/8/layout/orgChart1"/>
    <dgm:cxn modelId="{EE2F444D-7163-4D4E-9522-B40702139910}" type="presParOf" srcId="{AFFED2D1-C7D9-49D8-9F54-97B860AB53FC}" destId="{1A42E937-E777-4CD3-BBEE-683C32D95E38}" srcOrd="2" destOrd="0" presId="urn:microsoft.com/office/officeart/2005/8/layout/orgChart1"/>
    <dgm:cxn modelId="{3A53951B-2709-4888-A690-EF479D07BB4A}" type="presParOf" srcId="{1A42E937-E777-4CD3-BBEE-683C32D95E38}" destId="{CE955553-BCD0-4245-979A-449103A29596}" srcOrd="0" destOrd="0" presId="urn:microsoft.com/office/officeart/2005/8/layout/orgChart1"/>
    <dgm:cxn modelId="{A3DFB499-88CC-4A99-BF00-200C75921E3B}" type="presParOf" srcId="{1A42E937-E777-4CD3-BBEE-683C32D95E38}" destId="{1B489127-318A-437B-BC75-9A8330A17916}" srcOrd="1" destOrd="0" presId="urn:microsoft.com/office/officeart/2005/8/layout/orgChart1"/>
    <dgm:cxn modelId="{FB49CBD8-9106-4B65-9F5F-547FF5DB8119}" type="presParOf" srcId="{1B489127-318A-437B-BC75-9A8330A17916}" destId="{F9A44935-156C-48E2-A971-552062EA2104}" srcOrd="0" destOrd="0" presId="urn:microsoft.com/office/officeart/2005/8/layout/orgChart1"/>
    <dgm:cxn modelId="{C67C3E38-ECE0-4843-8DB8-236D7D9A9987}" type="presParOf" srcId="{F9A44935-156C-48E2-A971-552062EA2104}" destId="{71E09BD5-0B7F-4929-999C-503BFAE97945}" srcOrd="0" destOrd="0" presId="urn:microsoft.com/office/officeart/2005/8/layout/orgChart1"/>
    <dgm:cxn modelId="{AA84C809-5C5E-4AF3-A90C-B210A13C072A}" type="presParOf" srcId="{F9A44935-156C-48E2-A971-552062EA2104}" destId="{0291063A-F621-436D-A522-A56CA10900E0}" srcOrd="1" destOrd="0" presId="urn:microsoft.com/office/officeart/2005/8/layout/orgChart1"/>
    <dgm:cxn modelId="{8DDA7D73-5B93-4F38-A6DA-B76F60C4E867}" type="presParOf" srcId="{1B489127-318A-437B-BC75-9A8330A17916}" destId="{DFA861B1-1936-4FAC-BC7F-0D70B45B80F3}" srcOrd="1" destOrd="0" presId="urn:microsoft.com/office/officeart/2005/8/layout/orgChart1"/>
    <dgm:cxn modelId="{58CE2716-DDC4-415B-AA01-AAB995FFADE6}" type="presParOf" srcId="{1B489127-318A-437B-BC75-9A8330A17916}" destId="{1D15B6ED-E2D9-4576-AE46-71B0F8B51BD8}" srcOrd="2" destOrd="0" presId="urn:microsoft.com/office/officeart/2005/8/layout/orgChart1"/>
    <dgm:cxn modelId="{EE34AC62-81AC-4483-AF4B-3F456244AF47}" type="presParOf" srcId="{1A42E937-E777-4CD3-BBEE-683C32D95E38}" destId="{992A96D8-D212-4A23-BD38-0860C3C42581}" srcOrd="2" destOrd="0" presId="urn:microsoft.com/office/officeart/2005/8/layout/orgChart1"/>
    <dgm:cxn modelId="{26384A33-6DCB-41D9-8485-5D6F1AB2FD5C}" type="presParOf" srcId="{1A42E937-E777-4CD3-BBEE-683C32D95E38}" destId="{A4FC825A-D4B4-43F8-9705-2FABDFA8AF91}" srcOrd="3" destOrd="0" presId="urn:microsoft.com/office/officeart/2005/8/layout/orgChart1"/>
    <dgm:cxn modelId="{2276F321-9623-4955-B734-5DC5D1F361C4}" type="presParOf" srcId="{A4FC825A-D4B4-43F8-9705-2FABDFA8AF91}" destId="{130B1A94-EB80-4B13-9502-69526606BB06}" srcOrd="0" destOrd="0" presId="urn:microsoft.com/office/officeart/2005/8/layout/orgChart1"/>
    <dgm:cxn modelId="{62B0461A-DAD7-4ACE-B120-B94003D7717B}" type="presParOf" srcId="{130B1A94-EB80-4B13-9502-69526606BB06}" destId="{750514E8-EF03-4983-8628-0BB334468ABC}" srcOrd="0" destOrd="0" presId="urn:microsoft.com/office/officeart/2005/8/layout/orgChart1"/>
    <dgm:cxn modelId="{1CB31E64-CC16-448A-BF2A-C9983102C789}" type="presParOf" srcId="{130B1A94-EB80-4B13-9502-69526606BB06}" destId="{63ED9F0A-28DD-425E-95EC-A2407F6D0E61}" srcOrd="1" destOrd="0" presId="urn:microsoft.com/office/officeart/2005/8/layout/orgChart1"/>
    <dgm:cxn modelId="{0CBFAEFE-2DB4-4ED0-A2E1-2F3B19187C57}" type="presParOf" srcId="{A4FC825A-D4B4-43F8-9705-2FABDFA8AF91}" destId="{F0C070C4-9B0F-4AFB-87F2-B28E1BA15143}" srcOrd="1" destOrd="0" presId="urn:microsoft.com/office/officeart/2005/8/layout/orgChart1"/>
    <dgm:cxn modelId="{25FB4F03-FE6A-41D1-9095-A903A40AA680}" type="presParOf" srcId="{A4FC825A-D4B4-43F8-9705-2FABDFA8AF91}" destId="{4416EEC3-DCC3-4BB9-93CD-C09495F12C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b="0" dirty="0" smtClean="0">
              <a:latin typeface="+mn-lt"/>
              <a:cs typeface="Calibri" panose="020F0502020204030204" pitchFamily="34" charset="0"/>
            </a:rPr>
            <a:t>Director(a) de Enlace </a:t>
          </a:r>
          <a:r>
            <a:rPr lang="es-ES" sz="1200" b="0" dirty="0" smtClean="0">
              <a:latin typeface="+mn-lt"/>
              <a:cs typeface="Calibri" panose="020F0502020204030204" pitchFamily="34" charset="0"/>
            </a:rPr>
            <a:t>Municipal</a:t>
          </a:r>
          <a:endParaRPr lang="es-ES" sz="1200" b="0" dirty="0" smtClean="0">
            <a:latin typeface="+mn-lt"/>
            <a:cs typeface="Calibri" panose="020F0502020204030204" pitchFamily="34" charset="0"/>
          </a:endParaRP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 b="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 b="0">
            <a:latin typeface="+mn-lt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MX" sz="1200" b="0" dirty="0" smtClean="0">
              <a:latin typeface="+mn-lt"/>
            </a:rPr>
            <a:t>Coordinador(a) Administrativo(a</a:t>
          </a:r>
          <a:r>
            <a:rPr lang="es-MX" sz="1200" b="0" dirty="0" smtClean="0">
              <a:latin typeface="+mn-lt"/>
            </a:rPr>
            <a:t>)</a:t>
          </a:r>
          <a:endParaRPr lang="es-MX" sz="1200" b="0" dirty="0" smtClean="0">
            <a:latin typeface="+mn-lt"/>
          </a:endParaRP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 b="0">
            <a:latin typeface="+mn-lt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 b="0">
            <a:latin typeface="+mn-lt"/>
            <a:cs typeface="Calibri" panose="020F0502020204030204" pitchFamily="34" charset="0"/>
          </a:endParaRPr>
        </a:p>
      </dgm:t>
    </dgm:pt>
    <dgm:pt modelId="{E664C028-F9DA-46B5-89C9-188938E60C74}">
      <dgm:prSet phldrT="[Texto]" custT="1"/>
      <dgm:spPr/>
      <dgm:t>
        <a:bodyPr/>
        <a:lstStyle/>
        <a:p>
          <a:r>
            <a:rPr lang="es-MX" sz="1200" b="0" dirty="0" smtClean="0">
              <a:latin typeface="+mn-lt"/>
            </a:rPr>
            <a:t>Jefe(a) de </a:t>
          </a:r>
          <a:r>
            <a:rPr lang="es-MX" sz="1200" b="0" dirty="0" smtClean="0">
              <a:latin typeface="+mn-lt"/>
            </a:rPr>
            <a:t>Comunicación</a:t>
          </a:r>
          <a:endParaRPr lang="es-MX" sz="1200" b="0" dirty="0" smtClean="0">
            <a:latin typeface="+mn-lt"/>
          </a:endParaRPr>
        </a:p>
      </dgm:t>
    </dgm:pt>
    <dgm:pt modelId="{141E80FC-BCDA-47B0-9B03-48FBF5885F19}" type="parTrans" cxnId="{F641F71E-852A-4F8E-81F4-73886C144AEC}">
      <dgm:prSet/>
      <dgm:spPr/>
      <dgm:t>
        <a:bodyPr/>
        <a:lstStyle/>
        <a:p>
          <a:endParaRPr lang="es-ES" sz="1200" b="0"/>
        </a:p>
      </dgm:t>
    </dgm:pt>
    <dgm:pt modelId="{D8F9B0F2-92E5-4320-9A1F-7016FD622B29}" type="sibTrans" cxnId="{F641F71E-852A-4F8E-81F4-73886C144AEC}">
      <dgm:prSet/>
      <dgm:spPr/>
      <dgm:t>
        <a:bodyPr/>
        <a:lstStyle/>
        <a:p>
          <a:endParaRPr lang="es-ES" sz="1200" b="0"/>
        </a:p>
      </dgm:t>
    </dgm:pt>
    <dgm:pt modelId="{D262F637-65A0-413A-B3F1-9C7626CBABC8}">
      <dgm:prSet phldrT="[Texto]" custT="1"/>
      <dgm:spPr/>
      <dgm:t>
        <a:bodyPr/>
        <a:lstStyle/>
        <a:p>
          <a:r>
            <a:rPr lang="es-MX" sz="1200" b="0" dirty="0" smtClean="0">
              <a:latin typeface="+mn-lt"/>
            </a:rPr>
            <a:t>Jefe(a) de </a:t>
          </a:r>
          <a:br>
            <a:rPr lang="es-MX" sz="1200" b="0" dirty="0" smtClean="0">
              <a:latin typeface="+mn-lt"/>
            </a:rPr>
          </a:br>
          <a:r>
            <a:rPr lang="es-MX" sz="1200" b="0" dirty="0" smtClean="0">
              <a:latin typeface="+mn-lt"/>
            </a:rPr>
            <a:t>Atención </a:t>
          </a:r>
          <a:r>
            <a:rPr lang="es-MX" sz="1200" b="0" dirty="0" smtClean="0">
              <a:latin typeface="+mn-lt"/>
            </a:rPr>
            <a:t>Ciudadana</a:t>
          </a:r>
          <a:endParaRPr lang="es-MX" sz="1200" b="0" dirty="0" smtClean="0">
            <a:latin typeface="+mn-lt"/>
          </a:endParaRP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 b="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 b="0"/>
        </a:p>
      </dgm:t>
    </dgm:pt>
    <dgm:pt modelId="{7CEE631C-9264-42F2-BFE5-052AE69E4E6F}">
      <dgm:prSet phldrT="[Texto]" custT="1"/>
      <dgm:spPr/>
      <dgm:t>
        <a:bodyPr/>
        <a:lstStyle/>
        <a:p>
          <a:r>
            <a:rPr lang="es-MX" sz="1200" b="0" dirty="0" smtClean="0">
              <a:latin typeface="+mn-lt"/>
            </a:rPr>
            <a:t>Jefe(a) de Igualdad de </a:t>
          </a:r>
          <a:r>
            <a:rPr lang="es-MX" sz="1200" b="0" dirty="0" smtClean="0">
              <a:latin typeface="+mn-lt"/>
            </a:rPr>
            <a:t>Genero</a:t>
          </a:r>
          <a:endParaRPr lang="es-MX" sz="1200" b="0" dirty="0" smtClean="0">
            <a:latin typeface="+mn-lt"/>
          </a:endParaRPr>
        </a:p>
      </dgm:t>
    </dgm:pt>
    <dgm:pt modelId="{4A776CFE-74C0-4018-81CE-F686D21517AF}" type="parTrans" cxnId="{56C5AB36-13E4-45D1-B65A-E95DBA3A5B48}">
      <dgm:prSet/>
      <dgm:spPr/>
      <dgm:t>
        <a:bodyPr/>
        <a:lstStyle/>
        <a:p>
          <a:endParaRPr lang="es-ES" sz="1200" b="0"/>
        </a:p>
      </dgm:t>
    </dgm:pt>
    <dgm:pt modelId="{937A6EEE-56E3-43D4-9B7A-85A136EBB4F6}" type="sibTrans" cxnId="{56C5AB36-13E4-45D1-B65A-E95DBA3A5B48}">
      <dgm:prSet/>
      <dgm:spPr/>
      <dgm:t>
        <a:bodyPr/>
        <a:lstStyle/>
        <a:p>
          <a:endParaRPr lang="es-ES" sz="1200" b="0"/>
        </a:p>
      </dgm:t>
    </dgm:pt>
    <dgm:pt modelId="{3F4A3FB0-B5F9-40D7-8792-DD3B121D9744}" type="asst">
      <dgm:prSet custT="1"/>
      <dgm:spPr/>
      <dgm:t>
        <a:bodyPr/>
        <a:lstStyle/>
        <a:p>
          <a:r>
            <a:rPr lang="es-ES" sz="1200" b="0" dirty="0" smtClean="0"/>
            <a:t>Auxiliares</a:t>
          </a:r>
          <a:endParaRPr lang="es-ES" sz="1200" b="0" dirty="0" smtClean="0"/>
        </a:p>
      </dgm:t>
    </dgm:pt>
    <dgm:pt modelId="{CC4DF6A0-458F-4994-9AF6-5DE724F2EEA6}" type="parTrans" cxnId="{E29EF7B1-5CDB-4993-B251-1ACC14C41B71}">
      <dgm:prSet/>
      <dgm:spPr/>
      <dgm:t>
        <a:bodyPr/>
        <a:lstStyle/>
        <a:p>
          <a:endParaRPr lang="es-ES" sz="1200" b="0"/>
        </a:p>
      </dgm:t>
    </dgm:pt>
    <dgm:pt modelId="{588AED80-6420-4386-96C5-B9F177B726AE}" type="sibTrans" cxnId="{E29EF7B1-5CDB-4993-B251-1ACC14C41B71}">
      <dgm:prSet/>
      <dgm:spPr/>
      <dgm:t>
        <a:bodyPr/>
        <a:lstStyle/>
        <a:p>
          <a:endParaRPr lang="es-ES" sz="1200" b="0"/>
        </a:p>
      </dgm:t>
    </dgm:pt>
    <dgm:pt modelId="{7A0BBF48-0483-4D09-89BE-0972D7005855}">
      <dgm:prSet phldrT="[Texto]" custT="1"/>
      <dgm:spPr/>
      <dgm:t>
        <a:bodyPr/>
        <a:lstStyle/>
        <a:p>
          <a:r>
            <a:rPr lang="es-ES" sz="1200" b="0" dirty="0" smtClean="0"/>
            <a:t>Jefe(a) de </a:t>
          </a:r>
          <a:r>
            <a:rPr lang="es-ES" sz="1200" b="0" dirty="0" smtClean="0"/>
            <a:t>Contraloría</a:t>
          </a:r>
          <a:endParaRPr lang="es-ES" sz="1200" b="0" dirty="0" smtClean="0"/>
        </a:p>
      </dgm:t>
    </dgm:pt>
    <dgm:pt modelId="{71D68E16-0406-44EB-8F28-F3583EDF3A8F}" type="parTrans" cxnId="{5E0F0AB8-5609-43D9-AE40-C450071AD264}">
      <dgm:prSet/>
      <dgm:spPr/>
      <dgm:t>
        <a:bodyPr/>
        <a:lstStyle/>
        <a:p>
          <a:endParaRPr lang="es-ES" b="0"/>
        </a:p>
      </dgm:t>
    </dgm:pt>
    <dgm:pt modelId="{9823DC4A-8ACB-4A05-A3AC-3AFDEEA2F6B4}" type="sibTrans" cxnId="{5E0F0AB8-5609-43D9-AE40-C450071AD264}">
      <dgm:prSet/>
      <dgm:spPr/>
      <dgm:t>
        <a:bodyPr/>
        <a:lstStyle/>
        <a:p>
          <a:endParaRPr lang="es-ES" b="0"/>
        </a:p>
      </dgm:t>
    </dgm:pt>
    <dgm:pt modelId="{FC17D478-BA4B-49B0-9E67-9A14FA9F5006}">
      <dgm:prSet custT="1"/>
      <dgm:spPr/>
      <dgm:t>
        <a:bodyPr/>
        <a:lstStyle/>
        <a:p>
          <a:r>
            <a:rPr lang="es-MX" sz="1200" b="0" dirty="0" smtClean="0">
              <a:latin typeface="+mn-lt"/>
            </a:rPr>
            <a:t>Jefe(a) Administrativo(a</a:t>
          </a:r>
          <a:r>
            <a:rPr lang="es-MX" sz="1200" b="0" dirty="0" smtClean="0">
              <a:latin typeface="+mn-lt"/>
            </a:rPr>
            <a:t>)</a:t>
          </a:r>
          <a:endParaRPr lang="es-MX" sz="1200" b="0" dirty="0" smtClean="0">
            <a:latin typeface="+mn-lt"/>
          </a:endParaRPr>
        </a:p>
      </dgm:t>
    </dgm:pt>
    <dgm:pt modelId="{5BBFC379-1116-4D8E-863A-AB38A22E3B9D}" type="parTrans" cxnId="{06F01FA9-E6EC-40F1-97D7-2C8E9223AF35}">
      <dgm:prSet/>
      <dgm:spPr/>
      <dgm:t>
        <a:bodyPr/>
        <a:lstStyle/>
        <a:p>
          <a:endParaRPr lang="es-ES"/>
        </a:p>
      </dgm:t>
    </dgm:pt>
    <dgm:pt modelId="{2AD9A340-B173-446A-AE16-A19810EB7F11}" type="sibTrans" cxnId="{06F01FA9-E6EC-40F1-97D7-2C8E9223AF35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58717" custScaleY="142113" custLinFactNeighborY="-9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68598D49-65AC-4CA7-B061-16A7F9DB78CB}" type="pres">
      <dgm:prSet presAssocID="{141E80FC-BCDA-47B0-9B03-48FBF5885F1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8D7D4BF1-C408-4455-A0BA-ED73E707632D}" type="pres">
      <dgm:prSet presAssocID="{E664C028-F9DA-46B5-89C9-188938E60C74}" presName="hierRoot2" presStyleCnt="0">
        <dgm:presLayoutVars>
          <dgm:hierBranch val="init"/>
        </dgm:presLayoutVars>
      </dgm:prSet>
      <dgm:spPr/>
    </dgm:pt>
    <dgm:pt modelId="{7EE489F2-5365-4ED6-A46D-659E7AB000C4}" type="pres">
      <dgm:prSet presAssocID="{E664C028-F9DA-46B5-89C9-188938E60C74}" presName="rootComposite" presStyleCnt="0"/>
      <dgm:spPr/>
    </dgm:pt>
    <dgm:pt modelId="{01EE0776-2717-4278-A550-41616A632AFD}" type="pres">
      <dgm:prSet presAssocID="{E664C028-F9DA-46B5-89C9-188938E60C74}" presName="rootText" presStyleLbl="node2" presStyleIdx="0" presStyleCnt="5" custScaleX="117568" custScaleY="162034" custLinFactNeighborY="69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AF768D-F758-4355-B813-F8F02959EAFE}" type="pres">
      <dgm:prSet presAssocID="{E664C028-F9DA-46B5-89C9-188938E60C74}" presName="rootConnector" presStyleLbl="node2" presStyleIdx="0" presStyleCnt="5"/>
      <dgm:spPr/>
      <dgm:t>
        <a:bodyPr/>
        <a:lstStyle/>
        <a:p>
          <a:endParaRPr lang="es-ES"/>
        </a:p>
      </dgm:t>
    </dgm:pt>
    <dgm:pt modelId="{2BA30917-BE84-4187-91FB-A30F258057EE}" type="pres">
      <dgm:prSet presAssocID="{E664C028-F9DA-46B5-89C9-188938E60C74}" presName="hierChild4" presStyleCnt="0"/>
      <dgm:spPr/>
    </dgm:pt>
    <dgm:pt modelId="{2F2C4AE7-CC7A-4CE4-9DC2-C9FB34F038CA}" type="pres">
      <dgm:prSet presAssocID="{E664C028-F9DA-46B5-89C9-188938E60C74}" presName="hierChild5" presStyleCnt="0"/>
      <dgm:spPr/>
    </dgm:pt>
    <dgm:pt modelId="{84B53183-EF7A-4EF4-A891-EC136C9CB46C}" type="pres">
      <dgm:prSet presAssocID="{71D68E16-0406-44EB-8F28-F3583EDF3A8F}" presName="Name37" presStyleLbl="parChTrans1D2" presStyleIdx="1" presStyleCnt="6"/>
      <dgm:spPr/>
      <dgm:t>
        <a:bodyPr/>
        <a:lstStyle/>
        <a:p>
          <a:endParaRPr lang="es-ES"/>
        </a:p>
      </dgm:t>
    </dgm:pt>
    <dgm:pt modelId="{6FC97A37-71DB-414A-8E19-55424BF1FA79}" type="pres">
      <dgm:prSet presAssocID="{7A0BBF48-0483-4D09-89BE-0972D7005855}" presName="hierRoot2" presStyleCnt="0">
        <dgm:presLayoutVars>
          <dgm:hierBranch val="init"/>
        </dgm:presLayoutVars>
      </dgm:prSet>
      <dgm:spPr/>
    </dgm:pt>
    <dgm:pt modelId="{CA02337C-3F2A-4C44-AC86-CBC91449734C}" type="pres">
      <dgm:prSet presAssocID="{7A0BBF48-0483-4D09-89BE-0972D7005855}" presName="rootComposite" presStyleCnt="0"/>
      <dgm:spPr/>
    </dgm:pt>
    <dgm:pt modelId="{E5AF2E9C-B5A2-4537-93E2-BC23AD5E0E19}" type="pres">
      <dgm:prSet presAssocID="{7A0BBF48-0483-4D09-89BE-0972D7005855}" presName="rootText" presStyleLbl="node2" presStyleIdx="1" presStyleCnt="5" custScaleX="117568" custScaleY="162034" custLinFactNeighborY="69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9FAB9-BE03-4CA1-A493-E2FD0291BFCB}" type="pres">
      <dgm:prSet presAssocID="{7A0BBF48-0483-4D09-89BE-0972D7005855}" presName="rootConnector" presStyleLbl="node2" presStyleIdx="1" presStyleCnt="5"/>
      <dgm:spPr/>
      <dgm:t>
        <a:bodyPr/>
        <a:lstStyle/>
        <a:p>
          <a:endParaRPr lang="es-ES"/>
        </a:p>
      </dgm:t>
    </dgm:pt>
    <dgm:pt modelId="{E881D065-BCF7-4153-A644-6BEC9BBA194C}" type="pres">
      <dgm:prSet presAssocID="{7A0BBF48-0483-4D09-89BE-0972D7005855}" presName="hierChild4" presStyleCnt="0"/>
      <dgm:spPr/>
    </dgm:pt>
    <dgm:pt modelId="{71986775-EFF8-414A-AE51-23922A6403E0}" type="pres">
      <dgm:prSet presAssocID="{7A0BBF48-0483-4D09-89BE-0972D7005855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5" custScaleX="117568" custScaleY="162034" custLinFactNeighborX="292" custLinFactNeighborY="69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5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3F401F65-792E-4854-86F3-FF5FBABC16C3}" type="pres">
      <dgm:prSet presAssocID="{5CD24F20-80DB-4BE3-BEFB-18F1F0EA244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3" presStyleCnt="5" custScaleX="117474" custScaleY="162034" custLinFactNeighborY="697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3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8812E44A-D1F7-4AA7-BA4A-3DFDA60A304C}" type="pres">
      <dgm:prSet presAssocID="{5BBFC379-1116-4D8E-863A-AB38A22E3B9D}" presName="Name35" presStyleLbl="parChTrans1D3" presStyleIdx="0" presStyleCnt="1"/>
      <dgm:spPr/>
      <dgm:t>
        <a:bodyPr/>
        <a:lstStyle/>
        <a:p>
          <a:endParaRPr lang="es-ES"/>
        </a:p>
      </dgm:t>
    </dgm:pt>
    <dgm:pt modelId="{E1CD08DD-4DF5-423C-B439-A64D7CF5B17C}" type="pres">
      <dgm:prSet presAssocID="{FC17D478-BA4B-49B0-9E67-9A14FA9F5006}" presName="hierRoot2" presStyleCnt="0">
        <dgm:presLayoutVars>
          <dgm:hierBranch val="init"/>
        </dgm:presLayoutVars>
      </dgm:prSet>
      <dgm:spPr/>
    </dgm:pt>
    <dgm:pt modelId="{45E2CFA8-DF32-4D82-AA42-347F9B584293}" type="pres">
      <dgm:prSet presAssocID="{FC17D478-BA4B-49B0-9E67-9A14FA9F5006}" presName="rootComposite" presStyleCnt="0"/>
      <dgm:spPr/>
    </dgm:pt>
    <dgm:pt modelId="{38595BE2-DBDC-47FF-8717-BEB0C5B70CEB}" type="pres">
      <dgm:prSet presAssocID="{FC17D478-BA4B-49B0-9E67-9A14FA9F5006}" presName="rootText" presStyleLbl="node3" presStyleIdx="0" presStyleCnt="1" custScaleX="117474" custScaleY="148531" custLinFactNeighborY="614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7C5688-6910-4A69-A7B7-CCD5D76E9A62}" type="pres">
      <dgm:prSet presAssocID="{FC17D478-BA4B-49B0-9E67-9A14FA9F5006}" presName="rootConnector" presStyleLbl="node3" presStyleIdx="0" presStyleCnt="1"/>
      <dgm:spPr/>
      <dgm:t>
        <a:bodyPr/>
        <a:lstStyle/>
        <a:p>
          <a:endParaRPr lang="es-ES"/>
        </a:p>
      </dgm:t>
    </dgm:pt>
    <dgm:pt modelId="{0571CEF5-6937-4391-8FC3-B2AB627FA424}" type="pres">
      <dgm:prSet presAssocID="{FC17D478-BA4B-49B0-9E67-9A14FA9F5006}" presName="hierChild4" presStyleCnt="0"/>
      <dgm:spPr/>
    </dgm:pt>
    <dgm:pt modelId="{11B2F91E-4F62-4E29-8D5E-67C4B9258ED5}" type="pres">
      <dgm:prSet presAssocID="{FC17D478-BA4B-49B0-9E67-9A14FA9F5006}" presName="hierChild5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90652959-0C68-4D7F-88E9-5F993FE35CC9}" type="pres">
      <dgm:prSet presAssocID="{4A776CFE-74C0-4018-81CE-F686D21517A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59C745E-37D2-4177-9A76-08A1EFE2E255}" type="pres">
      <dgm:prSet presAssocID="{7CEE631C-9264-42F2-BFE5-052AE69E4E6F}" presName="hierRoot2" presStyleCnt="0">
        <dgm:presLayoutVars>
          <dgm:hierBranch val="init"/>
        </dgm:presLayoutVars>
      </dgm:prSet>
      <dgm:spPr/>
    </dgm:pt>
    <dgm:pt modelId="{A8D19BFF-1AB1-4597-9CBF-ABF0FCB9E76A}" type="pres">
      <dgm:prSet presAssocID="{7CEE631C-9264-42F2-BFE5-052AE69E4E6F}" presName="rootComposite" presStyleCnt="0"/>
      <dgm:spPr/>
    </dgm:pt>
    <dgm:pt modelId="{2557C0B0-61E8-4F90-B27C-9B814F3D0067}" type="pres">
      <dgm:prSet presAssocID="{7CEE631C-9264-42F2-BFE5-052AE69E4E6F}" presName="rootText" presStyleLbl="node2" presStyleIdx="4" presStyleCnt="5" custScaleX="117568" custScaleY="162034" custLinFactNeighborY="69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20E0C9-6A65-4111-8A6E-660FC581900D}" type="pres">
      <dgm:prSet presAssocID="{7CEE631C-9264-42F2-BFE5-052AE69E4E6F}" presName="rootConnector" presStyleLbl="node2" presStyleIdx="4" presStyleCnt="5"/>
      <dgm:spPr/>
      <dgm:t>
        <a:bodyPr/>
        <a:lstStyle/>
        <a:p>
          <a:endParaRPr lang="es-ES"/>
        </a:p>
      </dgm:t>
    </dgm:pt>
    <dgm:pt modelId="{EA6C8316-E7D5-44A0-8F90-A59CBF83D27E}" type="pres">
      <dgm:prSet presAssocID="{7CEE631C-9264-42F2-BFE5-052AE69E4E6F}" presName="hierChild4" presStyleCnt="0"/>
      <dgm:spPr/>
    </dgm:pt>
    <dgm:pt modelId="{196E364D-BAF8-4539-BD5C-961021B61FC0}" type="pres">
      <dgm:prSet presAssocID="{7CEE631C-9264-42F2-BFE5-052AE69E4E6F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CFC26D51-6B51-4075-9F95-75509B949E47}" type="pres">
      <dgm:prSet presAssocID="{CC4DF6A0-458F-4994-9AF6-5DE724F2EEA6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8E180AC-2611-43DB-B02A-8A7835E8DAE9}" type="pres">
      <dgm:prSet presAssocID="{3F4A3FB0-B5F9-40D7-8792-DD3B121D9744}" presName="hierRoot3" presStyleCnt="0">
        <dgm:presLayoutVars>
          <dgm:hierBranch val="init"/>
        </dgm:presLayoutVars>
      </dgm:prSet>
      <dgm:spPr/>
    </dgm:pt>
    <dgm:pt modelId="{591E732E-F0CC-4F21-B2E4-B2C5A1A883B8}" type="pres">
      <dgm:prSet presAssocID="{3F4A3FB0-B5F9-40D7-8792-DD3B121D9744}" presName="rootComposite3" presStyleCnt="0"/>
      <dgm:spPr/>
    </dgm:pt>
    <dgm:pt modelId="{B1A6B037-824E-41B2-A2D6-A43F69B032C3}" type="pres">
      <dgm:prSet presAssocID="{3F4A3FB0-B5F9-40D7-8792-DD3B121D9744}" presName="rootText3" presStyleLbl="asst1" presStyleIdx="0" presStyleCnt="1" custScaleX="114774" custScaleY="128277" custLinFactNeighborX="-5291" custLinFactNeighborY="-262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36A4B5-3875-4B52-8CB3-48FF56264532}" type="pres">
      <dgm:prSet presAssocID="{3F4A3FB0-B5F9-40D7-8792-DD3B121D974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EBEC65AB-654D-4C76-B459-EE5C66474DF7}" type="pres">
      <dgm:prSet presAssocID="{3F4A3FB0-B5F9-40D7-8792-DD3B121D9744}" presName="hierChild6" presStyleCnt="0"/>
      <dgm:spPr/>
    </dgm:pt>
    <dgm:pt modelId="{EB44452D-EF2C-46AD-8103-C20BFF9DB5E4}" type="pres">
      <dgm:prSet presAssocID="{3F4A3FB0-B5F9-40D7-8792-DD3B121D9744}" presName="hierChild7" presStyleCnt="0"/>
      <dgm:spPr/>
    </dgm:pt>
  </dgm:ptLst>
  <dgm:cxnLst>
    <dgm:cxn modelId="{873B9091-55C8-44AF-9A95-34574CBA3363}" type="presOf" srcId="{FC17D478-BA4B-49B0-9E67-9A14FA9F5006}" destId="{947C5688-6910-4A69-A7B7-CCD5D76E9A62}" srcOrd="1" destOrd="0" presId="urn:microsoft.com/office/officeart/2005/8/layout/orgChart1"/>
    <dgm:cxn modelId="{51EDC20C-B95F-4546-A3B1-1B3C00DB89FC}" type="presOf" srcId="{E664C028-F9DA-46B5-89C9-188938E60C74}" destId="{99AF768D-F758-4355-B813-F8F02959EAFE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F641F71E-852A-4F8E-81F4-73886C144AEC}" srcId="{65AA5E5F-B26D-4DF4-8263-6035D316128F}" destId="{E664C028-F9DA-46B5-89C9-188938E60C74}" srcOrd="0" destOrd="0" parTransId="{141E80FC-BCDA-47B0-9B03-48FBF5885F19}" sibTransId="{D8F9B0F2-92E5-4320-9A1F-7016FD622B29}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C6C4B8C1-CA28-4BD5-921A-E32C981CD013}" type="presOf" srcId="{3F4A3FB0-B5F9-40D7-8792-DD3B121D9744}" destId="{A836A4B5-3875-4B52-8CB3-48FF56264532}" srcOrd="1" destOrd="0" presId="urn:microsoft.com/office/officeart/2005/8/layout/orgChart1"/>
    <dgm:cxn modelId="{59498C92-52D5-499A-866A-BEC68AB451A4}" type="presOf" srcId="{5BBFC379-1116-4D8E-863A-AB38A22E3B9D}" destId="{8812E44A-D1F7-4AA7-BA4A-3DFDA60A304C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4C1FBFB2-3196-405F-97F2-A582DE70B1BC}" type="presOf" srcId="{7CEE631C-9264-42F2-BFE5-052AE69E4E6F}" destId="{BF20E0C9-6A65-4111-8A6E-660FC581900D}" srcOrd="1" destOrd="0" presId="urn:microsoft.com/office/officeart/2005/8/layout/orgChart1"/>
    <dgm:cxn modelId="{6889F2B0-7A1C-4B66-B011-EDB3A5184E76}" type="presOf" srcId="{5CD24F20-80DB-4BE3-BEFB-18F1F0EA2445}" destId="{3F401F65-792E-4854-86F3-FF5FBABC16C3}" srcOrd="0" destOrd="0" presId="urn:microsoft.com/office/officeart/2005/8/layout/orgChart1"/>
    <dgm:cxn modelId="{A380929E-F322-4B3C-8A2F-7F0F2EF0732A}" type="presOf" srcId="{FC17D478-BA4B-49B0-9E67-9A14FA9F5006}" destId="{38595BE2-DBDC-47FF-8717-BEB0C5B70CEB}" srcOrd="0" destOrd="0" presId="urn:microsoft.com/office/officeart/2005/8/layout/orgChart1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2E17B42F-7D53-4C32-8DFB-722CDDDF8ADA}" type="presOf" srcId="{3F4A3FB0-B5F9-40D7-8792-DD3B121D9744}" destId="{B1A6B037-824E-41B2-A2D6-A43F69B032C3}" srcOrd="0" destOrd="0" presId="urn:microsoft.com/office/officeart/2005/8/layout/orgChart1"/>
    <dgm:cxn modelId="{E29EF7B1-5CDB-4993-B251-1ACC14C41B71}" srcId="{65AA5E5F-B26D-4DF4-8263-6035D316128F}" destId="{3F4A3FB0-B5F9-40D7-8792-DD3B121D9744}" srcOrd="5" destOrd="0" parTransId="{CC4DF6A0-458F-4994-9AF6-5DE724F2EEA6}" sibTransId="{588AED80-6420-4386-96C5-B9F177B726AE}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56C5AB36-13E4-45D1-B65A-E95DBA3A5B48}" srcId="{65AA5E5F-B26D-4DF4-8263-6035D316128F}" destId="{7CEE631C-9264-42F2-BFE5-052AE69E4E6F}" srcOrd="4" destOrd="0" parTransId="{4A776CFE-74C0-4018-81CE-F686D21517AF}" sibTransId="{937A6EEE-56E3-43D4-9B7A-85A136EBB4F6}"/>
    <dgm:cxn modelId="{EA2F4930-545D-4DB1-AD84-AFBFF8BCCCB5}" type="presOf" srcId="{141E80FC-BCDA-47B0-9B03-48FBF5885F19}" destId="{68598D49-65AC-4CA7-B061-16A7F9DB78CB}" srcOrd="0" destOrd="0" presId="urn:microsoft.com/office/officeart/2005/8/layout/orgChart1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1511885-4330-4A49-8014-757DD6F302B9}" type="presOf" srcId="{7A0BBF48-0483-4D09-89BE-0972D7005855}" destId="{E5AF2E9C-B5A2-4537-93E2-BC23AD5E0E19}" srcOrd="0" destOrd="0" presId="urn:microsoft.com/office/officeart/2005/8/layout/orgChart1"/>
    <dgm:cxn modelId="{5D8228A5-18EE-43D6-B629-E84FA796D1A6}" type="presOf" srcId="{E664C028-F9DA-46B5-89C9-188938E60C74}" destId="{01EE0776-2717-4278-A550-41616A632AFD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435EB910-81A7-4F97-BAB2-907AD0E36FDB}" srcId="{65AA5E5F-B26D-4DF4-8263-6035D316128F}" destId="{077EA074-3CC4-4682-94D8-E60E5DC9D9EC}" srcOrd="3" destOrd="0" parTransId="{5CD24F20-80DB-4BE3-BEFB-18F1F0EA2445}" sibTransId="{3A85B19D-CCA2-4B5C-BDDD-BF90F29FD7EE}"/>
    <dgm:cxn modelId="{3E1CBE86-2F0F-4B74-96EF-F6AF2115ED7B}" type="presOf" srcId="{71D68E16-0406-44EB-8F28-F3583EDF3A8F}" destId="{84B53183-EF7A-4EF4-A891-EC136C9CB46C}" srcOrd="0" destOrd="0" presId="urn:microsoft.com/office/officeart/2005/8/layout/orgChart1"/>
    <dgm:cxn modelId="{302EC114-7F2B-4168-83EF-48B09240D027}" type="presOf" srcId="{7A0BBF48-0483-4D09-89BE-0972D7005855}" destId="{5489FAB9-BE03-4CA1-A493-E2FD0291BFCB}" srcOrd="1" destOrd="0" presId="urn:microsoft.com/office/officeart/2005/8/layout/orgChart1"/>
    <dgm:cxn modelId="{7F2E32E6-E46B-4C35-83F8-582111234B7B}" type="presOf" srcId="{7CEE631C-9264-42F2-BFE5-052AE69E4E6F}" destId="{2557C0B0-61E8-4F90-B27C-9B814F3D0067}" srcOrd="0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02772B56-3655-429D-B6AA-6CC714574E47}" type="presOf" srcId="{CC4DF6A0-458F-4994-9AF6-5DE724F2EEA6}" destId="{CFC26D51-6B51-4075-9F95-75509B949E47}" srcOrd="0" destOrd="0" presId="urn:microsoft.com/office/officeart/2005/8/layout/orgChart1"/>
    <dgm:cxn modelId="{E33D53E6-1A2D-4532-8444-7AA8B136553B}" type="presOf" srcId="{4A776CFE-74C0-4018-81CE-F686D21517AF}" destId="{90652959-0C68-4D7F-88E9-5F993FE35CC9}" srcOrd="0" destOrd="0" presId="urn:microsoft.com/office/officeart/2005/8/layout/orgChart1"/>
    <dgm:cxn modelId="{06F01FA9-E6EC-40F1-97D7-2C8E9223AF35}" srcId="{077EA074-3CC4-4682-94D8-E60E5DC9D9EC}" destId="{FC17D478-BA4B-49B0-9E67-9A14FA9F5006}" srcOrd="0" destOrd="0" parTransId="{5BBFC379-1116-4D8E-863A-AB38A22E3B9D}" sibTransId="{2AD9A340-B173-446A-AE16-A19810EB7F11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5E0F0AB8-5609-43D9-AE40-C450071AD264}" srcId="{65AA5E5F-B26D-4DF4-8263-6035D316128F}" destId="{7A0BBF48-0483-4D09-89BE-0972D7005855}" srcOrd="1" destOrd="0" parTransId="{71D68E16-0406-44EB-8F28-F3583EDF3A8F}" sibTransId="{9823DC4A-8ACB-4A05-A3AC-3AFDEEA2F6B4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8B0ABB71-B93C-4A48-A129-7A3278A073F5}" type="presParOf" srcId="{9078CB7C-752C-47DD-AA35-16D9BF7FCFDC}" destId="{68598D49-65AC-4CA7-B061-16A7F9DB78CB}" srcOrd="0" destOrd="0" presId="urn:microsoft.com/office/officeart/2005/8/layout/orgChart1"/>
    <dgm:cxn modelId="{32979FE9-75E1-4B11-8251-EF2902D6526E}" type="presParOf" srcId="{9078CB7C-752C-47DD-AA35-16D9BF7FCFDC}" destId="{8D7D4BF1-C408-4455-A0BA-ED73E707632D}" srcOrd="1" destOrd="0" presId="urn:microsoft.com/office/officeart/2005/8/layout/orgChart1"/>
    <dgm:cxn modelId="{E75C8C33-2534-40AD-8400-4CE10EF67887}" type="presParOf" srcId="{8D7D4BF1-C408-4455-A0BA-ED73E707632D}" destId="{7EE489F2-5365-4ED6-A46D-659E7AB000C4}" srcOrd="0" destOrd="0" presId="urn:microsoft.com/office/officeart/2005/8/layout/orgChart1"/>
    <dgm:cxn modelId="{430B898D-7E9A-425E-A7DD-6F234ADA5742}" type="presParOf" srcId="{7EE489F2-5365-4ED6-A46D-659E7AB000C4}" destId="{01EE0776-2717-4278-A550-41616A632AFD}" srcOrd="0" destOrd="0" presId="urn:microsoft.com/office/officeart/2005/8/layout/orgChart1"/>
    <dgm:cxn modelId="{9A498D5C-34BC-4E73-9F7B-1EA60D1E0F32}" type="presParOf" srcId="{7EE489F2-5365-4ED6-A46D-659E7AB000C4}" destId="{99AF768D-F758-4355-B813-F8F02959EAFE}" srcOrd="1" destOrd="0" presId="urn:microsoft.com/office/officeart/2005/8/layout/orgChart1"/>
    <dgm:cxn modelId="{704091C1-7B4D-4829-A04B-EEA490FE628B}" type="presParOf" srcId="{8D7D4BF1-C408-4455-A0BA-ED73E707632D}" destId="{2BA30917-BE84-4187-91FB-A30F258057EE}" srcOrd="1" destOrd="0" presId="urn:microsoft.com/office/officeart/2005/8/layout/orgChart1"/>
    <dgm:cxn modelId="{01A53EE3-5A8B-4C1D-9C48-1F84AB3A958B}" type="presParOf" srcId="{8D7D4BF1-C408-4455-A0BA-ED73E707632D}" destId="{2F2C4AE7-CC7A-4CE4-9DC2-C9FB34F038CA}" srcOrd="2" destOrd="0" presId="urn:microsoft.com/office/officeart/2005/8/layout/orgChart1"/>
    <dgm:cxn modelId="{CD8B790A-F6D2-420E-A4CC-A944075029AE}" type="presParOf" srcId="{9078CB7C-752C-47DD-AA35-16D9BF7FCFDC}" destId="{84B53183-EF7A-4EF4-A891-EC136C9CB46C}" srcOrd="2" destOrd="0" presId="urn:microsoft.com/office/officeart/2005/8/layout/orgChart1"/>
    <dgm:cxn modelId="{197E0D21-BFDA-4960-99E1-30CDBF101239}" type="presParOf" srcId="{9078CB7C-752C-47DD-AA35-16D9BF7FCFDC}" destId="{6FC97A37-71DB-414A-8E19-55424BF1FA79}" srcOrd="3" destOrd="0" presId="urn:microsoft.com/office/officeart/2005/8/layout/orgChart1"/>
    <dgm:cxn modelId="{F8E906E2-D936-4B09-A487-AB5156A7296F}" type="presParOf" srcId="{6FC97A37-71DB-414A-8E19-55424BF1FA79}" destId="{CA02337C-3F2A-4C44-AC86-CBC91449734C}" srcOrd="0" destOrd="0" presId="urn:microsoft.com/office/officeart/2005/8/layout/orgChart1"/>
    <dgm:cxn modelId="{374DCEE5-2042-4CE9-9731-F8C1EFDB3393}" type="presParOf" srcId="{CA02337C-3F2A-4C44-AC86-CBC91449734C}" destId="{E5AF2E9C-B5A2-4537-93E2-BC23AD5E0E19}" srcOrd="0" destOrd="0" presId="urn:microsoft.com/office/officeart/2005/8/layout/orgChart1"/>
    <dgm:cxn modelId="{B417289B-0923-4EBF-8E24-A121E5B12F44}" type="presParOf" srcId="{CA02337C-3F2A-4C44-AC86-CBC91449734C}" destId="{5489FAB9-BE03-4CA1-A493-E2FD0291BFCB}" srcOrd="1" destOrd="0" presId="urn:microsoft.com/office/officeart/2005/8/layout/orgChart1"/>
    <dgm:cxn modelId="{7D502B43-68DB-474F-8C58-2351C2570CF3}" type="presParOf" srcId="{6FC97A37-71DB-414A-8E19-55424BF1FA79}" destId="{E881D065-BCF7-4153-A644-6BEC9BBA194C}" srcOrd="1" destOrd="0" presId="urn:microsoft.com/office/officeart/2005/8/layout/orgChart1"/>
    <dgm:cxn modelId="{1FB46EB7-4AF8-41BC-9C96-2C2475DDB90C}" type="presParOf" srcId="{6FC97A37-71DB-414A-8E19-55424BF1FA79}" destId="{71986775-EFF8-414A-AE51-23922A6403E0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FEED5F78-DA45-431C-B790-6DCFA4E2DD4E}" type="presParOf" srcId="{9078CB7C-752C-47DD-AA35-16D9BF7FCFDC}" destId="{3F401F65-792E-4854-86F3-FF5FBABC16C3}" srcOrd="6" destOrd="0" presId="urn:microsoft.com/office/officeart/2005/8/layout/orgChart1"/>
    <dgm:cxn modelId="{31D1B7B9-5B1C-4928-A218-B4C4FFD945AD}" type="presParOf" srcId="{9078CB7C-752C-47DD-AA35-16D9BF7FCFDC}" destId="{6A44FFEF-4485-4D4B-BC66-7A93AA6FF93B}" srcOrd="7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F95B06E4-5E52-4934-AC9A-6B2AF549025D}" type="presParOf" srcId="{D1355E02-1F62-4882-9463-CD3A6FF1ED70}" destId="{8812E44A-D1F7-4AA7-BA4A-3DFDA60A304C}" srcOrd="0" destOrd="0" presId="urn:microsoft.com/office/officeart/2005/8/layout/orgChart1"/>
    <dgm:cxn modelId="{76CA73BF-FFBC-442C-AF4B-5380A18CB2FD}" type="presParOf" srcId="{D1355E02-1F62-4882-9463-CD3A6FF1ED70}" destId="{E1CD08DD-4DF5-423C-B439-A64D7CF5B17C}" srcOrd="1" destOrd="0" presId="urn:microsoft.com/office/officeart/2005/8/layout/orgChart1"/>
    <dgm:cxn modelId="{CC798A63-3042-4ACE-AE38-C12745F69CF2}" type="presParOf" srcId="{E1CD08DD-4DF5-423C-B439-A64D7CF5B17C}" destId="{45E2CFA8-DF32-4D82-AA42-347F9B584293}" srcOrd="0" destOrd="0" presId="urn:microsoft.com/office/officeart/2005/8/layout/orgChart1"/>
    <dgm:cxn modelId="{576494CC-33B4-4CD0-AC0A-6DB5C3DF900F}" type="presParOf" srcId="{45E2CFA8-DF32-4D82-AA42-347F9B584293}" destId="{38595BE2-DBDC-47FF-8717-BEB0C5B70CEB}" srcOrd="0" destOrd="0" presId="urn:microsoft.com/office/officeart/2005/8/layout/orgChart1"/>
    <dgm:cxn modelId="{F8F0A8D6-1C48-47FD-8CFE-7E01BE01082D}" type="presParOf" srcId="{45E2CFA8-DF32-4D82-AA42-347F9B584293}" destId="{947C5688-6910-4A69-A7B7-CCD5D76E9A62}" srcOrd="1" destOrd="0" presId="urn:microsoft.com/office/officeart/2005/8/layout/orgChart1"/>
    <dgm:cxn modelId="{21FF2884-50A5-4E07-AAE0-C22BF9E91E3C}" type="presParOf" srcId="{E1CD08DD-4DF5-423C-B439-A64D7CF5B17C}" destId="{0571CEF5-6937-4391-8FC3-B2AB627FA424}" srcOrd="1" destOrd="0" presId="urn:microsoft.com/office/officeart/2005/8/layout/orgChart1"/>
    <dgm:cxn modelId="{92A281A0-D077-423D-AEEB-4833BA7FD454}" type="presParOf" srcId="{E1CD08DD-4DF5-423C-B439-A64D7CF5B17C}" destId="{11B2F91E-4F62-4E29-8D5E-67C4B9258ED5}" srcOrd="2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83D5B3F7-7606-41B6-AAD5-15E2349A6AEB}" type="presParOf" srcId="{9078CB7C-752C-47DD-AA35-16D9BF7FCFDC}" destId="{90652959-0C68-4D7F-88E9-5F993FE35CC9}" srcOrd="8" destOrd="0" presId="urn:microsoft.com/office/officeart/2005/8/layout/orgChart1"/>
    <dgm:cxn modelId="{00363D8F-CBAF-4AE1-9566-E18C64CCA7CC}" type="presParOf" srcId="{9078CB7C-752C-47DD-AA35-16D9BF7FCFDC}" destId="{259C745E-37D2-4177-9A76-08A1EFE2E255}" srcOrd="9" destOrd="0" presId="urn:microsoft.com/office/officeart/2005/8/layout/orgChart1"/>
    <dgm:cxn modelId="{B93C4703-C55A-4313-8C46-27E6F8EF0026}" type="presParOf" srcId="{259C745E-37D2-4177-9A76-08A1EFE2E255}" destId="{A8D19BFF-1AB1-4597-9CBF-ABF0FCB9E76A}" srcOrd="0" destOrd="0" presId="urn:microsoft.com/office/officeart/2005/8/layout/orgChart1"/>
    <dgm:cxn modelId="{096DCD88-9821-4D4E-9E64-A1BBA3E93F6B}" type="presParOf" srcId="{A8D19BFF-1AB1-4597-9CBF-ABF0FCB9E76A}" destId="{2557C0B0-61E8-4F90-B27C-9B814F3D0067}" srcOrd="0" destOrd="0" presId="urn:microsoft.com/office/officeart/2005/8/layout/orgChart1"/>
    <dgm:cxn modelId="{CA59AA50-07C0-4D8B-A031-EE9A44AD2B79}" type="presParOf" srcId="{A8D19BFF-1AB1-4597-9CBF-ABF0FCB9E76A}" destId="{BF20E0C9-6A65-4111-8A6E-660FC581900D}" srcOrd="1" destOrd="0" presId="urn:microsoft.com/office/officeart/2005/8/layout/orgChart1"/>
    <dgm:cxn modelId="{627132B3-772A-47A3-9447-9127B652552B}" type="presParOf" srcId="{259C745E-37D2-4177-9A76-08A1EFE2E255}" destId="{EA6C8316-E7D5-44A0-8F90-A59CBF83D27E}" srcOrd="1" destOrd="0" presId="urn:microsoft.com/office/officeart/2005/8/layout/orgChart1"/>
    <dgm:cxn modelId="{6F1194F6-87B8-4D50-8154-E35FF70D60BC}" type="presParOf" srcId="{259C745E-37D2-4177-9A76-08A1EFE2E255}" destId="{196E364D-BAF8-4539-BD5C-961021B61FC0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9381FD6B-E75C-4A0A-A96D-662682235311}" type="presParOf" srcId="{48CA1535-C32A-4132-93DB-B1780B7538FF}" destId="{CFC26D51-6B51-4075-9F95-75509B949E47}" srcOrd="0" destOrd="0" presId="urn:microsoft.com/office/officeart/2005/8/layout/orgChart1"/>
    <dgm:cxn modelId="{B5E9657E-BD1F-43B6-AAB0-054FF403806C}" type="presParOf" srcId="{48CA1535-C32A-4132-93DB-B1780B7538FF}" destId="{D8E180AC-2611-43DB-B02A-8A7835E8DAE9}" srcOrd="1" destOrd="0" presId="urn:microsoft.com/office/officeart/2005/8/layout/orgChart1"/>
    <dgm:cxn modelId="{4E213CE0-CC61-488C-8DF6-4FFEF0035AE1}" type="presParOf" srcId="{D8E180AC-2611-43DB-B02A-8A7835E8DAE9}" destId="{591E732E-F0CC-4F21-B2E4-B2C5A1A883B8}" srcOrd="0" destOrd="0" presId="urn:microsoft.com/office/officeart/2005/8/layout/orgChart1"/>
    <dgm:cxn modelId="{12D8838A-0208-4A77-B248-F4E38249BCB2}" type="presParOf" srcId="{591E732E-F0CC-4F21-B2E4-B2C5A1A883B8}" destId="{B1A6B037-824E-41B2-A2D6-A43F69B032C3}" srcOrd="0" destOrd="0" presId="urn:microsoft.com/office/officeart/2005/8/layout/orgChart1"/>
    <dgm:cxn modelId="{B170BD21-DE76-4F49-8AF2-A7D981957870}" type="presParOf" srcId="{591E732E-F0CC-4F21-B2E4-B2C5A1A883B8}" destId="{A836A4B5-3875-4B52-8CB3-48FF56264532}" srcOrd="1" destOrd="0" presId="urn:microsoft.com/office/officeart/2005/8/layout/orgChart1"/>
    <dgm:cxn modelId="{72DC23BA-59A1-4DA2-9592-7A4C9B4B576B}" type="presParOf" srcId="{D8E180AC-2611-43DB-B02A-8A7835E8DAE9}" destId="{EBEC65AB-654D-4C76-B459-EE5C66474DF7}" srcOrd="1" destOrd="0" presId="urn:microsoft.com/office/officeart/2005/8/layout/orgChart1"/>
    <dgm:cxn modelId="{920FBE41-48ED-4373-9C40-87F0E425A94B}" type="presParOf" srcId="{D8E180AC-2611-43DB-B02A-8A7835E8DAE9}" destId="{EB44452D-EF2C-46AD-8103-C20BFF9DB5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Enlace con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EA2C0CD-27A7-4661-96AE-BC0A1F18040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Auxiliares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1223309D-8E26-4267-823B-33C1F3287268}" type="par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5ABA1E-C14C-4DDC-8C11-52369B4B702E}" type="sib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483888A-83EA-42BC-B506-F813B06C4280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Área Administrativa</a:t>
          </a:r>
        </a:p>
      </dgm:t>
    </dgm:pt>
    <dgm:pt modelId="{B8EAB1F5-E7E9-438A-AA45-27D472B65D3F}" type="parTrans" cxnId="{AC2B01D0-36B0-44DD-AD6C-F3093DA01C23}">
      <dgm:prSet/>
      <dgm:spPr/>
      <dgm:t>
        <a:bodyPr/>
        <a:lstStyle/>
        <a:p>
          <a:endParaRPr lang="es-ES"/>
        </a:p>
      </dgm:t>
    </dgm:pt>
    <dgm:pt modelId="{9F53B239-9486-4567-95E8-7D16FDB14E9B}" type="sibTrans" cxnId="{AC2B01D0-36B0-44DD-AD6C-F3093DA01C23}">
      <dgm:prSet/>
      <dgm:spPr/>
      <dgm:t>
        <a:bodyPr/>
        <a:lstStyle/>
        <a:p>
          <a:endParaRPr lang="es-ES"/>
        </a:p>
      </dgm:t>
    </dgm:pt>
    <dgm:pt modelId="{876D874D-BEA7-4AB1-A86B-50C474E5038E}">
      <dgm:prSet phldrT="[Texto]"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583797F-FD87-4964-9B02-8FA98BC0D41C}" type="parTrans" cxnId="{0DD30C36-82BC-4928-AB2F-88A996020AB1}">
      <dgm:prSet/>
      <dgm:spPr/>
      <dgm:t>
        <a:bodyPr/>
        <a:lstStyle/>
        <a:p>
          <a:endParaRPr lang="es-ES"/>
        </a:p>
      </dgm:t>
    </dgm:pt>
    <dgm:pt modelId="{6873E501-2BC7-4888-8029-18D6CB8A909C}" type="sibTrans" cxnId="{0DD30C36-82BC-4928-AB2F-88A996020AB1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13119" custScaleY="123586" custLinFactNeighborX="143" custLinFactNeighborY="-36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0" presStyleCnt="4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0" presStyleCnt="2" custScaleX="85395" custScaleY="96528" custLinFactNeighborX="226" custLinFactNeighborY="-40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0" presStyleCnt="2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0752427E-D689-43CE-88D4-96E2C691D881}" type="pres">
      <dgm:prSet presAssocID="{C583797F-FD87-4964-9B02-8FA98BC0D41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36C4D2A-0BBF-45BF-8B52-0D2850DF2B90}" type="pres">
      <dgm:prSet presAssocID="{876D874D-BEA7-4AB1-A86B-50C474E5038E}" presName="hierRoot2" presStyleCnt="0">
        <dgm:presLayoutVars>
          <dgm:hierBranch val="init"/>
        </dgm:presLayoutVars>
      </dgm:prSet>
      <dgm:spPr/>
    </dgm:pt>
    <dgm:pt modelId="{2FB447B3-AA8F-4171-A94A-F0AA9142FDCF}" type="pres">
      <dgm:prSet presAssocID="{876D874D-BEA7-4AB1-A86B-50C474E5038E}" presName="rootComposite" presStyleCnt="0"/>
      <dgm:spPr/>
    </dgm:pt>
    <dgm:pt modelId="{622A941A-E3A8-49C7-81AC-D6D8734CF2D2}" type="pres">
      <dgm:prSet presAssocID="{876D874D-BEA7-4AB1-A86B-50C474E5038E}" presName="rootText" presStyleLbl="node2" presStyleIdx="1" presStyleCnt="2" custScaleX="81662" custScaleY="97656" custLinFactNeighborY="-43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32ED4C-F332-4A33-AE74-14FDD203CE36}" type="pres">
      <dgm:prSet presAssocID="{876D874D-BEA7-4AB1-A86B-50C474E5038E}" presName="rootConnector" presStyleLbl="node2" presStyleIdx="1" presStyleCnt="2"/>
      <dgm:spPr/>
      <dgm:t>
        <a:bodyPr/>
        <a:lstStyle/>
        <a:p>
          <a:endParaRPr lang="es-ES"/>
        </a:p>
      </dgm:t>
    </dgm:pt>
    <dgm:pt modelId="{FE17B189-857F-44D5-946A-C68D68D0E9DE}" type="pres">
      <dgm:prSet presAssocID="{876D874D-BEA7-4AB1-A86B-50C474E5038E}" presName="hierChild4" presStyleCnt="0"/>
      <dgm:spPr/>
    </dgm:pt>
    <dgm:pt modelId="{52D75D5A-ED40-4CF1-9633-2E62F7EB98B9}" type="pres">
      <dgm:prSet presAssocID="{876D874D-BEA7-4AB1-A86B-50C474E5038E}" presName="hierChild5" presStyleCnt="0"/>
      <dgm:spPr/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  <dgm:pt modelId="{EBD920CE-6B9A-4B77-BD8C-DBAB17A52AA1}" type="pres">
      <dgm:prSet presAssocID="{1223309D-8E26-4267-823B-33C1F3287268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325F932F-989E-4436-A02E-64C4E5AC62A1}" type="pres">
      <dgm:prSet presAssocID="{6EA2C0CD-27A7-4661-96AE-BC0A1F18040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1761B54-53BD-4218-A403-79AD0EBA5A03}" type="pres">
      <dgm:prSet presAssocID="{6EA2C0CD-27A7-4661-96AE-BC0A1F180401}" presName="rootComposite3" presStyleCnt="0"/>
      <dgm:spPr/>
      <dgm:t>
        <a:bodyPr/>
        <a:lstStyle/>
        <a:p>
          <a:endParaRPr lang="es-ES"/>
        </a:p>
      </dgm:t>
    </dgm:pt>
    <dgm:pt modelId="{A92A49DC-D6E1-4A0F-9774-051E1958D1E6}" type="pres">
      <dgm:prSet presAssocID="{6EA2C0CD-27A7-4661-96AE-BC0A1F180401}" presName="rootText3" presStyleLbl="asst1" presStyleIdx="0" presStyleCnt="2" custScaleX="67871" custScaleY="78429" custLinFactNeighborX="-7660" custLinFactNeighborY="-1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5E2EC-7C2E-46CA-8555-2B25C9006A86}" type="pres">
      <dgm:prSet presAssocID="{6EA2C0CD-27A7-4661-96AE-BC0A1F180401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AB1E1AB-2588-4550-9543-73220D993AE2}" type="pres">
      <dgm:prSet presAssocID="{6EA2C0CD-27A7-4661-96AE-BC0A1F180401}" presName="hierChild6" presStyleCnt="0"/>
      <dgm:spPr/>
      <dgm:t>
        <a:bodyPr/>
        <a:lstStyle/>
        <a:p>
          <a:endParaRPr lang="es-ES"/>
        </a:p>
      </dgm:t>
    </dgm:pt>
    <dgm:pt modelId="{67BCAEE8-AC82-465E-B88B-F504759B06DD}" type="pres">
      <dgm:prSet presAssocID="{6EA2C0CD-27A7-4661-96AE-BC0A1F180401}" presName="hierChild7" presStyleCnt="0"/>
      <dgm:spPr/>
      <dgm:t>
        <a:bodyPr/>
        <a:lstStyle/>
        <a:p>
          <a:endParaRPr lang="es-ES"/>
        </a:p>
      </dgm:t>
    </dgm:pt>
    <dgm:pt modelId="{B4E1E9D4-7C46-48C9-A869-3958F3CD63AF}" type="pres">
      <dgm:prSet presAssocID="{B8EAB1F5-E7E9-438A-AA45-27D472B65D3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97D5CA5F-1E08-45E6-BAFA-EFC3A3F58405}" type="pres">
      <dgm:prSet presAssocID="{2483888A-83EA-42BC-B506-F813B06C4280}" presName="hierRoot3" presStyleCnt="0">
        <dgm:presLayoutVars>
          <dgm:hierBranch val="init"/>
        </dgm:presLayoutVars>
      </dgm:prSet>
      <dgm:spPr/>
    </dgm:pt>
    <dgm:pt modelId="{946D0DC4-8B42-4C5B-AFA7-292FD64A6506}" type="pres">
      <dgm:prSet presAssocID="{2483888A-83EA-42BC-B506-F813B06C4280}" presName="rootComposite3" presStyleCnt="0"/>
      <dgm:spPr/>
    </dgm:pt>
    <dgm:pt modelId="{45A976E0-0A14-4C4D-9EE2-93745D2B4636}" type="pres">
      <dgm:prSet presAssocID="{2483888A-83EA-42BC-B506-F813B06C4280}" presName="rootText3" presStyleLbl="asst1" presStyleIdx="1" presStyleCnt="2" custScaleX="67871" custScaleY="78429" custLinFactNeighborX="-7660" custLinFactNeighborY="-1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E246A2-2058-4CD5-A5BC-B43E5A759907}" type="pres">
      <dgm:prSet presAssocID="{2483888A-83EA-42BC-B506-F813B06C4280}" presName="rootConnector3" presStyleLbl="asst1" presStyleIdx="1" presStyleCnt="2"/>
      <dgm:spPr/>
      <dgm:t>
        <a:bodyPr/>
        <a:lstStyle/>
        <a:p>
          <a:endParaRPr lang="es-ES"/>
        </a:p>
      </dgm:t>
    </dgm:pt>
    <dgm:pt modelId="{0B0C0A85-5790-4356-B6FA-1A6390EDAF65}" type="pres">
      <dgm:prSet presAssocID="{2483888A-83EA-42BC-B506-F813B06C4280}" presName="hierChild6" presStyleCnt="0"/>
      <dgm:spPr/>
    </dgm:pt>
    <dgm:pt modelId="{2E5B73FF-DF0A-4057-ABFF-673BA0F41D76}" type="pres">
      <dgm:prSet presAssocID="{2483888A-83EA-42BC-B506-F813B06C4280}" presName="hierChild7" presStyleCnt="0"/>
      <dgm:spPr/>
    </dgm:pt>
  </dgm:ptLst>
  <dgm:cxnLst>
    <dgm:cxn modelId="{89CD0331-9168-4C9A-906F-8477621D8AD9}" type="presOf" srcId="{2483888A-83EA-42BC-B506-F813B06C4280}" destId="{45A976E0-0A14-4C4D-9EE2-93745D2B4636}" srcOrd="0" destOrd="0" presId="urn:microsoft.com/office/officeart/2005/8/layout/orgChart1"/>
    <dgm:cxn modelId="{02FED9A4-8153-4D70-98B2-8C427FBFE0B9}" type="presOf" srcId="{1223309D-8E26-4267-823B-33C1F3287268}" destId="{EBD920CE-6B9A-4B77-BD8C-DBAB17A52AA1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4B996702-F2EE-47EF-BCBA-64384EE4CCE5}" type="presOf" srcId="{2483888A-83EA-42BC-B506-F813B06C4280}" destId="{1DE246A2-2058-4CD5-A5BC-B43E5A759907}" srcOrd="1" destOrd="0" presId="urn:microsoft.com/office/officeart/2005/8/layout/orgChart1"/>
    <dgm:cxn modelId="{509A904E-E069-4A6D-B4A7-3787531D78C3}" srcId="{44A1C4E1-DC12-4D50-92B8-3D7A61E6A415}" destId="{27179B26-1745-4172-A473-03330395125A}" srcOrd="0" destOrd="0" parTransId="{BD6945ED-D303-4867-A725-BA85974F3D05}" sibTransId="{35846E4A-09BA-4D9E-AFCD-99A2D27BBB6B}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F4474170-8AF4-4301-B335-8F555545E8BC}" type="presOf" srcId="{C583797F-FD87-4964-9B02-8FA98BC0D41C}" destId="{0752427E-D689-43CE-88D4-96E2C691D881}" srcOrd="0" destOrd="0" presId="urn:microsoft.com/office/officeart/2005/8/layout/orgChart1"/>
    <dgm:cxn modelId="{2F203757-69FA-49FE-AC6A-74C5F26F1231}" type="presOf" srcId="{B8EAB1F5-E7E9-438A-AA45-27D472B65D3F}" destId="{B4E1E9D4-7C46-48C9-A869-3958F3CD63AF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DAA746C8-603B-4730-8B25-06631CE628D8}" srcId="{44A1C4E1-DC12-4D50-92B8-3D7A61E6A415}" destId="{6EA2C0CD-27A7-4661-96AE-BC0A1F180401}" srcOrd="2" destOrd="0" parTransId="{1223309D-8E26-4267-823B-33C1F3287268}" sibTransId="{675ABA1E-C14C-4DDC-8C11-52369B4B702E}"/>
    <dgm:cxn modelId="{0B7BF2BB-DACC-4C5C-9A85-05D0B0B2ED8B}" type="presOf" srcId="{6EA2C0CD-27A7-4661-96AE-BC0A1F180401}" destId="{A92A49DC-D6E1-4A0F-9774-051E1958D1E6}" srcOrd="0" destOrd="0" presId="urn:microsoft.com/office/officeart/2005/8/layout/orgChart1"/>
    <dgm:cxn modelId="{2B49AE3B-938D-4F6C-92BA-C5F83325F027}" type="presOf" srcId="{6EA2C0CD-27A7-4661-96AE-BC0A1F180401}" destId="{5855E2EC-7C2E-46CA-8555-2B25C9006A86}" srcOrd="1" destOrd="0" presId="urn:microsoft.com/office/officeart/2005/8/layout/orgChart1"/>
    <dgm:cxn modelId="{0DD30C36-82BC-4928-AB2F-88A996020AB1}" srcId="{44A1C4E1-DC12-4D50-92B8-3D7A61E6A415}" destId="{876D874D-BEA7-4AB1-A86B-50C474E5038E}" srcOrd="1" destOrd="0" parTransId="{C583797F-FD87-4964-9B02-8FA98BC0D41C}" sibTransId="{6873E501-2BC7-4888-8029-18D6CB8A909C}"/>
    <dgm:cxn modelId="{70239AA8-2BBB-4F4E-AAC9-57D8A59DE245}" type="presOf" srcId="{876D874D-BEA7-4AB1-A86B-50C474E5038E}" destId="{622A941A-E3A8-49C7-81AC-D6D8734CF2D2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5CBE6824-372E-4B89-B026-F98AEBD0C336}" type="presOf" srcId="{876D874D-BEA7-4AB1-A86B-50C474E5038E}" destId="{2D32ED4C-F332-4A33-AE74-14FDD203CE36}" srcOrd="1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AC2B01D0-36B0-44DD-AD6C-F3093DA01C23}" srcId="{44A1C4E1-DC12-4D50-92B8-3D7A61E6A415}" destId="{2483888A-83EA-42BC-B506-F813B06C4280}" srcOrd="3" destOrd="0" parTransId="{B8EAB1F5-E7E9-438A-AA45-27D472B65D3F}" sibTransId="{9F53B239-9486-4567-95E8-7D16FDB14E9B}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0D6A3C64-7499-4BB2-B851-670E2BC1D086}" type="presParOf" srcId="{38D3BDE7-4072-453D-8A92-096418C08907}" destId="{20CAE88A-902B-4A23-AB22-9E692898999B}" srcOrd="0" destOrd="0" presId="urn:microsoft.com/office/officeart/2005/8/layout/orgChart1"/>
    <dgm:cxn modelId="{6889FE2A-01FC-43AC-BF63-BF6BEF0A12AA}" type="presParOf" srcId="{38D3BDE7-4072-453D-8A92-096418C08907}" destId="{30BA279F-511E-48B3-9CE7-CD99DCD346CC}" srcOrd="1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EE4785BE-F96B-438A-B9C4-8BC23AF3AA85}" type="presParOf" srcId="{38D3BDE7-4072-453D-8A92-096418C08907}" destId="{0752427E-D689-43CE-88D4-96E2C691D881}" srcOrd="2" destOrd="0" presId="urn:microsoft.com/office/officeart/2005/8/layout/orgChart1"/>
    <dgm:cxn modelId="{EEDBAC02-760C-4B23-8F6B-2DC56AE6AFC6}" type="presParOf" srcId="{38D3BDE7-4072-453D-8A92-096418C08907}" destId="{036C4D2A-0BBF-45BF-8B52-0D2850DF2B90}" srcOrd="3" destOrd="0" presId="urn:microsoft.com/office/officeart/2005/8/layout/orgChart1"/>
    <dgm:cxn modelId="{9F22BB96-E25E-42AB-835F-0839FE66B7D0}" type="presParOf" srcId="{036C4D2A-0BBF-45BF-8B52-0D2850DF2B90}" destId="{2FB447B3-AA8F-4171-A94A-F0AA9142FDCF}" srcOrd="0" destOrd="0" presId="urn:microsoft.com/office/officeart/2005/8/layout/orgChart1"/>
    <dgm:cxn modelId="{A186914E-4859-4792-9DA2-AF42B393CF24}" type="presParOf" srcId="{2FB447B3-AA8F-4171-A94A-F0AA9142FDCF}" destId="{622A941A-E3A8-49C7-81AC-D6D8734CF2D2}" srcOrd="0" destOrd="0" presId="urn:microsoft.com/office/officeart/2005/8/layout/orgChart1"/>
    <dgm:cxn modelId="{59373A53-CD24-45D1-A9D4-F6ED4CD118D2}" type="presParOf" srcId="{2FB447B3-AA8F-4171-A94A-F0AA9142FDCF}" destId="{2D32ED4C-F332-4A33-AE74-14FDD203CE36}" srcOrd="1" destOrd="0" presId="urn:microsoft.com/office/officeart/2005/8/layout/orgChart1"/>
    <dgm:cxn modelId="{9047244D-9073-4391-87E1-0DF55F5B2125}" type="presParOf" srcId="{036C4D2A-0BBF-45BF-8B52-0D2850DF2B90}" destId="{FE17B189-857F-44D5-946A-C68D68D0E9DE}" srcOrd="1" destOrd="0" presId="urn:microsoft.com/office/officeart/2005/8/layout/orgChart1"/>
    <dgm:cxn modelId="{A2B3F9DD-7ED3-464D-AC11-4CD83C2FA378}" type="presParOf" srcId="{036C4D2A-0BBF-45BF-8B52-0D2850DF2B90}" destId="{52D75D5A-ED40-4CF1-9633-2E62F7EB98B9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  <dgm:cxn modelId="{3C7B1A87-F3D4-46FB-BFCC-20EE37ECFEF2}" type="presParOf" srcId="{EFB09D5B-97C3-425C-BFEA-94AC641D7981}" destId="{EBD920CE-6B9A-4B77-BD8C-DBAB17A52AA1}" srcOrd="0" destOrd="0" presId="urn:microsoft.com/office/officeart/2005/8/layout/orgChart1"/>
    <dgm:cxn modelId="{AEBF872D-0D6B-44DC-8B70-B09A985D625F}" type="presParOf" srcId="{EFB09D5B-97C3-425C-BFEA-94AC641D7981}" destId="{325F932F-989E-4436-A02E-64C4E5AC62A1}" srcOrd="1" destOrd="0" presId="urn:microsoft.com/office/officeart/2005/8/layout/orgChart1"/>
    <dgm:cxn modelId="{95801A7A-24B9-4314-A7E7-A7E4AB74D79F}" type="presParOf" srcId="{325F932F-989E-4436-A02E-64C4E5AC62A1}" destId="{B1761B54-53BD-4218-A403-79AD0EBA5A03}" srcOrd="0" destOrd="0" presId="urn:microsoft.com/office/officeart/2005/8/layout/orgChart1"/>
    <dgm:cxn modelId="{F8E4DDFA-B073-486C-BD5B-4E15E3F61F56}" type="presParOf" srcId="{B1761B54-53BD-4218-A403-79AD0EBA5A03}" destId="{A92A49DC-D6E1-4A0F-9774-051E1958D1E6}" srcOrd="0" destOrd="0" presId="urn:microsoft.com/office/officeart/2005/8/layout/orgChart1"/>
    <dgm:cxn modelId="{D53C0C6C-6A31-4E6E-B4EB-5AAD90259B93}" type="presParOf" srcId="{B1761B54-53BD-4218-A403-79AD0EBA5A03}" destId="{5855E2EC-7C2E-46CA-8555-2B25C9006A86}" srcOrd="1" destOrd="0" presId="urn:microsoft.com/office/officeart/2005/8/layout/orgChart1"/>
    <dgm:cxn modelId="{FFBC3E80-9DF9-4C8E-8DBF-5F74211C5F1B}" type="presParOf" srcId="{325F932F-989E-4436-A02E-64C4E5AC62A1}" destId="{DAB1E1AB-2588-4550-9543-73220D993AE2}" srcOrd="1" destOrd="0" presId="urn:microsoft.com/office/officeart/2005/8/layout/orgChart1"/>
    <dgm:cxn modelId="{4D4FA7F4-D0F7-4C7C-81F5-025B2DAD9AC2}" type="presParOf" srcId="{325F932F-989E-4436-A02E-64C4E5AC62A1}" destId="{67BCAEE8-AC82-465E-B88B-F504759B06DD}" srcOrd="2" destOrd="0" presId="urn:microsoft.com/office/officeart/2005/8/layout/orgChart1"/>
    <dgm:cxn modelId="{EE76B15E-F737-4289-8BE1-25BD08D83ED0}" type="presParOf" srcId="{EFB09D5B-97C3-425C-BFEA-94AC641D7981}" destId="{B4E1E9D4-7C46-48C9-A869-3958F3CD63AF}" srcOrd="2" destOrd="0" presId="urn:microsoft.com/office/officeart/2005/8/layout/orgChart1"/>
    <dgm:cxn modelId="{4DCCD089-A594-4E50-B550-FCCE01B0E650}" type="presParOf" srcId="{EFB09D5B-97C3-425C-BFEA-94AC641D7981}" destId="{97D5CA5F-1E08-45E6-BAFA-EFC3A3F58405}" srcOrd="3" destOrd="0" presId="urn:microsoft.com/office/officeart/2005/8/layout/orgChart1"/>
    <dgm:cxn modelId="{346A7F93-93B4-4B8E-84D1-C01FA252B868}" type="presParOf" srcId="{97D5CA5F-1E08-45E6-BAFA-EFC3A3F58405}" destId="{946D0DC4-8B42-4C5B-AFA7-292FD64A6506}" srcOrd="0" destOrd="0" presId="urn:microsoft.com/office/officeart/2005/8/layout/orgChart1"/>
    <dgm:cxn modelId="{AC96CC99-4D66-4BE3-A222-B0179C11968C}" type="presParOf" srcId="{946D0DC4-8B42-4C5B-AFA7-292FD64A6506}" destId="{45A976E0-0A14-4C4D-9EE2-93745D2B4636}" srcOrd="0" destOrd="0" presId="urn:microsoft.com/office/officeart/2005/8/layout/orgChart1"/>
    <dgm:cxn modelId="{99065C68-5ABC-4F71-A628-0917332980D2}" type="presParOf" srcId="{946D0DC4-8B42-4C5B-AFA7-292FD64A6506}" destId="{1DE246A2-2058-4CD5-A5BC-B43E5A759907}" srcOrd="1" destOrd="0" presId="urn:microsoft.com/office/officeart/2005/8/layout/orgChart1"/>
    <dgm:cxn modelId="{9D261547-B790-4A3B-8F83-8E8EDBC2A29F}" type="presParOf" srcId="{97D5CA5F-1E08-45E6-BAFA-EFC3A3F58405}" destId="{0B0C0A85-5790-4356-B6FA-1A6390EDAF65}" srcOrd="1" destOrd="0" presId="urn:microsoft.com/office/officeart/2005/8/layout/orgChart1"/>
    <dgm:cxn modelId="{5063ED5D-D444-4DCE-8964-E5B3B7A57C10}" type="presParOf" srcId="{97D5CA5F-1E08-45E6-BAFA-EFC3A3F58405}" destId="{2E5B73FF-DF0A-4057-ABFF-673BA0F41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AB85369-7CD8-4603-97F0-F9E0FAAF6CD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C9B24AA2-E6C7-4D1F-AB96-E30FB1C8AE72}" type="par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A66586A-917C-4BC2-99D4-88D1A456CE95}" type="sib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A62D696E-684A-4DA4-AF9B-363A5BC87816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dirty="0"/>
        </a:p>
      </dgm:t>
    </dgm:pt>
    <dgm:pt modelId="{E82D4CDD-E791-49AA-851C-4E97E959FA2D}" type="parTrans" cxnId="{CA16DE76-9308-4250-B841-26C01A43E5C7}">
      <dgm:prSet/>
      <dgm:spPr/>
      <dgm:t>
        <a:bodyPr/>
        <a:lstStyle/>
        <a:p>
          <a:endParaRPr lang="es-ES"/>
        </a:p>
      </dgm:t>
    </dgm:pt>
    <dgm:pt modelId="{C2DCDA15-8F99-47EC-9F1A-A9F6711908F1}" type="sibTrans" cxnId="{CA16DE76-9308-4250-B841-26C01A43E5C7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4F3B902-E76F-46DF-A6CB-0B781C28EFF4}" type="pres">
      <dgm:prSet presAssocID="{A62D696E-684A-4DA4-AF9B-363A5BC87816}" presName="hierRoot1" presStyleCnt="0">
        <dgm:presLayoutVars>
          <dgm:hierBranch val="init"/>
        </dgm:presLayoutVars>
      </dgm:prSet>
      <dgm:spPr/>
    </dgm:pt>
    <dgm:pt modelId="{C5ACBD7F-75B1-47B0-B0E4-91E728389AA1}" type="pres">
      <dgm:prSet presAssocID="{A62D696E-684A-4DA4-AF9B-363A5BC87816}" presName="rootComposite1" presStyleCnt="0"/>
      <dgm:spPr/>
    </dgm:pt>
    <dgm:pt modelId="{EE99D079-EDC7-482C-8AA2-7452C719BF62}" type="pres">
      <dgm:prSet presAssocID="{A62D696E-684A-4DA4-AF9B-363A5BC87816}" presName="rootText1" presStyleLbl="node0" presStyleIdx="0" presStyleCnt="1" custScaleX="88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994E4F-E870-4DDD-96E7-E7AE17E1E665}" type="pres">
      <dgm:prSet presAssocID="{A62D696E-684A-4DA4-AF9B-363A5BC87816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E6246A9-47D4-476E-9D63-34EED3E3C632}" type="pres">
      <dgm:prSet presAssocID="{A62D696E-684A-4DA4-AF9B-363A5BC87816}" presName="hierChild2" presStyleCnt="0"/>
      <dgm:spPr/>
    </dgm:pt>
    <dgm:pt modelId="{61FB7B91-465F-46BC-AD12-498751CA5B23}" type="pres">
      <dgm:prSet presAssocID="{C9B24AA2-E6C7-4D1F-AB96-E30FB1C8AE72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76B363-FC0A-4DB1-BF37-445523F5B49D}" type="pres">
      <dgm:prSet presAssocID="{AAB85369-7CD8-4603-97F0-F9E0FAAF6CD2}" presName="hierRoot2" presStyleCnt="0">
        <dgm:presLayoutVars>
          <dgm:hierBranch val="init"/>
        </dgm:presLayoutVars>
      </dgm:prSet>
      <dgm:spPr/>
    </dgm:pt>
    <dgm:pt modelId="{16906C58-9313-4562-A8E0-3A3AAF2B16F0}" type="pres">
      <dgm:prSet presAssocID="{AAB85369-7CD8-4603-97F0-F9E0FAAF6CD2}" presName="rootComposite" presStyleCnt="0"/>
      <dgm:spPr/>
    </dgm:pt>
    <dgm:pt modelId="{B4761F2C-8050-41AC-A842-7C87DB4CC0A2}" type="pres">
      <dgm:prSet presAssocID="{AAB85369-7CD8-4603-97F0-F9E0FAAF6CD2}" presName="rootText" presStyleLbl="node2" presStyleIdx="0" presStyleCnt="1" custScaleX="72814" custScaleY="87147" custLinFactNeighborX="-133" custLinFactNeighborY="47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643CD23-2B1B-4BC0-A6AC-3313D114A4BB}" type="pres">
      <dgm:prSet presAssocID="{AAB85369-7CD8-4603-97F0-F9E0FAAF6CD2}" presName="rootConnector" presStyleLbl="node2" presStyleIdx="0" presStyleCnt="1"/>
      <dgm:spPr/>
      <dgm:t>
        <a:bodyPr/>
        <a:lstStyle/>
        <a:p>
          <a:endParaRPr lang="es-ES"/>
        </a:p>
      </dgm:t>
    </dgm:pt>
    <dgm:pt modelId="{04481B74-D872-45DC-AE25-91A5315514FC}" type="pres">
      <dgm:prSet presAssocID="{AAB85369-7CD8-4603-97F0-F9E0FAAF6CD2}" presName="hierChild4" presStyleCnt="0"/>
      <dgm:spPr/>
    </dgm:pt>
    <dgm:pt modelId="{E1347386-7EC4-432D-B7E6-9AB56BC32CDB}" type="pres">
      <dgm:prSet presAssocID="{AAB85369-7CD8-4603-97F0-F9E0FAAF6CD2}" presName="hierChild5" presStyleCnt="0"/>
      <dgm:spPr/>
    </dgm:pt>
    <dgm:pt modelId="{0CC4B286-A2F8-497C-82E5-0CDA8E47B728}" type="pres">
      <dgm:prSet presAssocID="{A62D696E-684A-4DA4-AF9B-363A5BC87816}" presName="hierChild3" presStyleCnt="0"/>
      <dgm:spPr/>
    </dgm:pt>
  </dgm:ptLst>
  <dgm:cxnLst>
    <dgm:cxn modelId="{E7E56BF7-54DD-4182-BB5C-BCB1E8074BF0}" type="presOf" srcId="{A62D696E-684A-4DA4-AF9B-363A5BC87816}" destId="{EE99D079-EDC7-482C-8AA2-7452C719BF62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EBF892C5-CFB3-4CA2-9DA3-9E6C547C1BA1}" type="presOf" srcId="{AAB85369-7CD8-4603-97F0-F9E0FAAF6CD2}" destId="{A643CD23-2B1B-4BC0-A6AC-3313D114A4BB}" srcOrd="1" destOrd="0" presId="urn:microsoft.com/office/officeart/2005/8/layout/orgChart1"/>
    <dgm:cxn modelId="{B9C845E1-C859-4788-850D-E54DC16762CC}" srcId="{A62D696E-684A-4DA4-AF9B-363A5BC87816}" destId="{AAB85369-7CD8-4603-97F0-F9E0FAAF6CD2}" srcOrd="0" destOrd="0" parTransId="{C9B24AA2-E6C7-4D1F-AB96-E30FB1C8AE72}" sibTransId="{FA66586A-917C-4BC2-99D4-88D1A456CE95}"/>
    <dgm:cxn modelId="{E22AB24B-A594-45AE-8474-4EAE6CC44965}" type="presOf" srcId="{C9B24AA2-E6C7-4D1F-AB96-E30FB1C8AE72}" destId="{61FB7B91-465F-46BC-AD12-498751CA5B23}" srcOrd="0" destOrd="0" presId="urn:microsoft.com/office/officeart/2005/8/layout/orgChart1"/>
    <dgm:cxn modelId="{8A4753B8-74D5-4AA2-99BA-31989BCDC98D}" type="presOf" srcId="{AAB85369-7CD8-4603-97F0-F9E0FAAF6CD2}" destId="{B4761F2C-8050-41AC-A842-7C87DB4CC0A2}" srcOrd="0" destOrd="0" presId="urn:microsoft.com/office/officeart/2005/8/layout/orgChart1"/>
    <dgm:cxn modelId="{CF5906B1-9F7D-4104-A135-DF0C159BE397}" type="presOf" srcId="{A62D696E-684A-4DA4-AF9B-363A5BC87816}" destId="{F1994E4F-E870-4DDD-96E7-E7AE17E1E665}" srcOrd="1" destOrd="0" presId="urn:microsoft.com/office/officeart/2005/8/layout/orgChart1"/>
    <dgm:cxn modelId="{CA16DE76-9308-4250-B841-26C01A43E5C7}" srcId="{B24F2439-21EE-4F93-82C9-C5C7EA9E01D7}" destId="{A62D696E-684A-4DA4-AF9B-363A5BC87816}" srcOrd="0" destOrd="0" parTransId="{E82D4CDD-E791-49AA-851C-4E97E959FA2D}" sibTransId="{C2DCDA15-8F99-47EC-9F1A-A9F6711908F1}"/>
    <dgm:cxn modelId="{4020616F-E6EB-4EC7-9E6C-73F5B9CA23E5}" type="presParOf" srcId="{D649BBF5-4E25-430E-9D29-D0FD0DAAB8B8}" destId="{44F3B902-E76F-46DF-A6CB-0B781C28EFF4}" srcOrd="0" destOrd="0" presId="urn:microsoft.com/office/officeart/2005/8/layout/orgChart1"/>
    <dgm:cxn modelId="{295FA0D5-E4F4-4D19-87E7-DDC7C664A981}" type="presParOf" srcId="{44F3B902-E76F-46DF-A6CB-0B781C28EFF4}" destId="{C5ACBD7F-75B1-47B0-B0E4-91E728389AA1}" srcOrd="0" destOrd="0" presId="urn:microsoft.com/office/officeart/2005/8/layout/orgChart1"/>
    <dgm:cxn modelId="{7F8FD457-E991-4918-870D-D7669E7220A0}" type="presParOf" srcId="{C5ACBD7F-75B1-47B0-B0E4-91E728389AA1}" destId="{EE99D079-EDC7-482C-8AA2-7452C719BF62}" srcOrd="0" destOrd="0" presId="urn:microsoft.com/office/officeart/2005/8/layout/orgChart1"/>
    <dgm:cxn modelId="{D8502B06-C47A-49D3-85DF-EC5464417957}" type="presParOf" srcId="{C5ACBD7F-75B1-47B0-B0E4-91E728389AA1}" destId="{F1994E4F-E870-4DDD-96E7-E7AE17E1E665}" srcOrd="1" destOrd="0" presId="urn:microsoft.com/office/officeart/2005/8/layout/orgChart1"/>
    <dgm:cxn modelId="{A0838464-48CB-4E65-84FD-9E072C7789A8}" type="presParOf" srcId="{44F3B902-E76F-46DF-A6CB-0B781C28EFF4}" destId="{5E6246A9-47D4-476E-9D63-34EED3E3C632}" srcOrd="1" destOrd="0" presId="urn:microsoft.com/office/officeart/2005/8/layout/orgChart1"/>
    <dgm:cxn modelId="{DC9821B5-0661-4C60-BAA5-C039847AB1D4}" type="presParOf" srcId="{5E6246A9-47D4-476E-9D63-34EED3E3C632}" destId="{61FB7B91-465F-46BC-AD12-498751CA5B23}" srcOrd="0" destOrd="0" presId="urn:microsoft.com/office/officeart/2005/8/layout/orgChart1"/>
    <dgm:cxn modelId="{7BABF063-0CC8-41E0-91D3-73279D70D2D9}" type="presParOf" srcId="{5E6246A9-47D4-476E-9D63-34EED3E3C632}" destId="{0F76B363-FC0A-4DB1-BF37-445523F5B49D}" srcOrd="1" destOrd="0" presId="urn:microsoft.com/office/officeart/2005/8/layout/orgChart1"/>
    <dgm:cxn modelId="{A60476DD-C9E1-435B-8AF9-2ADAC85B10AE}" type="presParOf" srcId="{0F76B363-FC0A-4DB1-BF37-445523F5B49D}" destId="{16906C58-9313-4562-A8E0-3A3AAF2B16F0}" srcOrd="0" destOrd="0" presId="urn:microsoft.com/office/officeart/2005/8/layout/orgChart1"/>
    <dgm:cxn modelId="{0D1DEB88-AA20-41D4-A948-CF4141A79603}" type="presParOf" srcId="{16906C58-9313-4562-A8E0-3A3AAF2B16F0}" destId="{B4761F2C-8050-41AC-A842-7C87DB4CC0A2}" srcOrd="0" destOrd="0" presId="urn:microsoft.com/office/officeart/2005/8/layout/orgChart1"/>
    <dgm:cxn modelId="{E6FC6604-03F7-4D09-B9AB-41B1E59597D6}" type="presParOf" srcId="{16906C58-9313-4562-A8E0-3A3AAF2B16F0}" destId="{A643CD23-2B1B-4BC0-A6AC-3313D114A4BB}" srcOrd="1" destOrd="0" presId="urn:microsoft.com/office/officeart/2005/8/layout/orgChart1"/>
    <dgm:cxn modelId="{A7F54B4C-DCEA-4ED4-BC95-5331DEAAF9F9}" type="presParOf" srcId="{0F76B363-FC0A-4DB1-BF37-445523F5B49D}" destId="{04481B74-D872-45DC-AE25-91A5315514FC}" srcOrd="1" destOrd="0" presId="urn:microsoft.com/office/officeart/2005/8/layout/orgChart1"/>
    <dgm:cxn modelId="{E8927797-65B0-4D16-9567-6BF0D4AFA135}" type="presParOf" srcId="{0F76B363-FC0A-4DB1-BF37-445523F5B49D}" destId="{E1347386-7EC4-432D-B7E6-9AB56BC32CDB}" srcOrd="2" destOrd="0" presId="urn:microsoft.com/office/officeart/2005/8/layout/orgChart1"/>
    <dgm:cxn modelId="{12D4C034-516D-42FB-8EEE-546C4FBC7458}" type="presParOf" srcId="{44F3B902-E76F-46DF-A6CB-0B781C28EFF4}" destId="{0CC4B286-A2F8-497C-82E5-0CDA8E47B7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Director(a)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de Promoción de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Inversiones y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Empleo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Fomento a la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14CB4E5-E955-4622-B311-320CCB9BF54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Administrativo(a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93E0307-D047-405A-9508-E4018BE77AC2}" type="par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A3A4792-D64D-4872-A208-5D4F205E6255}" type="sib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65536B5-4EC1-4EE0-A1A7-BB195A87B49D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err="1" smtClean="0">
              <a:solidFill>
                <a:schemeClr val="tx1"/>
              </a:solidFill>
              <a:latin typeface="+mn-lt"/>
            </a:rPr>
            <a:t>Networking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A524F666-8B5D-4FA9-A284-5909FEBB4A4F}" type="parTrans" cxnId="{1DF50B55-F449-42AD-B880-BB4D9DF6DBF6}">
      <dgm:prSet/>
      <dgm:spPr/>
      <dgm:t>
        <a:bodyPr/>
        <a:lstStyle/>
        <a:p>
          <a:endParaRPr lang="es-ES"/>
        </a:p>
      </dgm:t>
    </dgm:pt>
    <dgm:pt modelId="{FE222BCA-A25F-4672-9B05-FFB1EAFC5FC4}" type="sibTrans" cxnId="{1DF50B55-F449-42AD-B880-BB4D9DF6DBF6}">
      <dgm:prSet/>
      <dgm:spPr/>
      <dgm:t>
        <a:bodyPr/>
        <a:lstStyle/>
        <a:p>
          <a:endParaRPr lang="es-ES"/>
        </a:p>
      </dgm:t>
    </dgm:pt>
    <dgm:pt modelId="{A997DDC3-9C5C-42B4-8A35-080B0BE490CB}" type="asst">
      <dgm:prSet custT="1"/>
      <dgm:spPr/>
      <dgm:t>
        <a:bodyPr/>
        <a:lstStyle/>
        <a:p>
          <a:r>
            <a:rPr lang="es-ES" sz="1200" dirty="0" smtClean="0"/>
            <a:t>Jefe(a) de </a:t>
          </a:r>
          <a:r>
            <a:rPr lang="es-ES" sz="1200" dirty="0" smtClean="0"/>
            <a:t>Atención</a:t>
          </a:r>
          <a:endParaRPr lang="es-ES" sz="1200" dirty="0" smtClean="0"/>
        </a:p>
      </dgm:t>
    </dgm:pt>
    <dgm:pt modelId="{B7A01BB2-E243-4A50-A182-FD29CFED0158}" type="parTrans" cxnId="{B6328F25-A957-4A7C-A46B-40F0DF7CB56B}">
      <dgm:prSet/>
      <dgm:spPr/>
      <dgm:t>
        <a:bodyPr/>
        <a:lstStyle/>
        <a:p>
          <a:endParaRPr lang="es-ES"/>
        </a:p>
      </dgm:t>
    </dgm:pt>
    <dgm:pt modelId="{987CD494-A601-44DD-B0FC-3B985EED3643}" type="sibTrans" cxnId="{B6328F25-A957-4A7C-A46B-40F0DF7CB56B}">
      <dgm:prSet/>
      <dgm:spPr/>
      <dgm:t>
        <a:bodyPr/>
        <a:lstStyle/>
        <a:p>
          <a:endParaRPr lang="es-ES"/>
        </a:p>
      </dgm:t>
    </dgm:pt>
    <dgm:pt modelId="{0B7BEBEF-7FB7-411B-939D-DB77CD3AE58A}">
      <dgm:prSet custT="1"/>
      <dgm:spPr/>
      <dgm:t>
        <a:bodyPr/>
        <a:lstStyle/>
        <a:p>
          <a:r>
            <a:rPr lang="es-ES" sz="1200" dirty="0" smtClean="0"/>
            <a:t>Coordinador(a) de Programas de </a:t>
          </a:r>
          <a:r>
            <a:rPr lang="es-ES" sz="1200" dirty="0" smtClean="0"/>
            <a:t>Empleo</a:t>
          </a:r>
          <a:endParaRPr lang="es-ES" sz="1200" dirty="0" smtClean="0"/>
        </a:p>
      </dgm:t>
    </dgm:pt>
    <dgm:pt modelId="{95D4985C-BA20-4DE3-91CA-E9CAB7D5F582}" type="parTrans" cxnId="{842054C0-AA82-4586-A2EE-53CD7913C810}">
      <dgm:prSet/>
      <dgm:spPr/>
      <dgm:t>
        <a:bodyPr/>
        <a:lstStyle/>
        <a:p>
          <a:endParaRPr lang="es-ES"/>
        </a:p>
      </dgm:t>
    </dgm:pt>
    <dgm:pt modelId="{641B95DD-778A-42CD-B10B-D959A3A21DF0}" type="sibTrans" cxnId="{842054C0-AA82-4586-A2EE-53CD7913C810}">
      <dgm:prSet/>
      <dgm:spPr/>
      <dgm:t>
        <a:bodyPr/>
        <a:lstStyle/>
        <a:p>
          <a:endParaRPr lang="es-ES"/>
        </a:p>
      </dgm:t>
    </dgm:pt>
    <dgm:pt modelId="{8D7C0004-AD42-484B-ADC8-1BC8DB876D5B}">
      <dgm:prSet custT="1"/>
      <dgm:spPr/>
      <dgm:t>
        <a:bodyPr/>
        <a:lstStyle/>
        <a:p>
          <a:r>
            <a:rPr lang="es-ES" sz="1200" dirty="0" smtClean="0"/>
            <a:t>Coordinador(a) de </a:t>
          </a:r>
          <a:r>
            <a:rPr lang="es-ES" sz="1200" dirty="0" smtClean="0"/>
            <a:t>Proyectos</a:t>
          </a:r>
          <a:endParaRPr lang="es-ES" sz="1200" dirty="0" smtClean="0"/>
        </a:p>
      </dgm:t>
    </dgm:pt>
    <dgm:pt modelId="{BF0198B1-FD4C-4E18-87A0-BAC1E1297F1B}" type="parTrans" cxnId="{37C1D43C-AF2C-4D52-878D-658659927963}">
      <dgm:prSet/>
      <dgm:spPr/>
      <dgm:t>
        <a:bodyPr/>
        <a:lstStyle/>
        <a:p>
          <a:endParaRPr lang="es-ES"/>
        </a:p>
      </dgm:t>
    </dgm:pt>
    <dgm:pt modelId="{6EBBFE91-2C5B-4AA7-8300-46EB3371D89F}" type="sibTrans" cxnId="{37C1D43C-AF2C-4D52-878D-658659927963}">
      <dgm:prSet/>
      <dgm:spPr/>
      <dgm:t>
        <a:bodyPr/>
        <a:lstStyle/>
        <a:p>
          <a:endParaRPr lang="es-ES"/>
        </a:p>
      </dgm:t>
    </dgm:pt>
    <dgm:pt modelId="{7953C609-E2A0-4360-8FA3-F2E0D302105D}">
      <dgm:prSet custT="1"/>
      <dgm:spPr/>
      <dgm:t>
        <a:bodyPr/>
        <a:lstStyle/>
        <a:p>
          <a:r>
            <a:rPr lang="es-ES" sz="1200" dirty="0" smtClean="0"/>
            <a:t>Área de Empleo y Desarrollo Empresarial</a:t>
          </a:r>
          <a:endParaRPr lang="es-ES" sz="1200" dirty="0"/>
        </a:p>
      </dgm:t>
    </dgm:pt>
    <dgm:pt modelId="{5D39BF66-5A90-4D4D-BA08-278C07C2945E}" type="sibTrans" cxnId="{44599830-AC3D-4CC8-B7E6-17CB354006F8}">
      <dgm:prSet/>
      <dgm:spPr/>
      <dgm:t>
        <a:bodyPr/>
        <a:lstStyle/>
        <a:p>
          <a:endParaRPr lang="es-ES"/>
        </a:p>
      </dgm:t>
    </dgm:pt>
    <dgm:pt modelId="{302F9929-41F9-4BB2-9E22-A220228C0427}" type="parTrans" cxnId="{44599830-AC3D-4CC8-B7E6-17CB354006F8}">
      <dgm:prSet/>
      <dgm:spPr/>
      <dgm:t>
        <a:bodyPr/>
        <a:lstStyle/>
        <a:p>
          <a:endParaRPr lang="es-ES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54820" custScaleY="171265" custLinFactNeighborY="-370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EEB363F9-B89C-4B9B-A709-FE01DCA7767C}" type="pres">
      <dgm:prSet presAssocID="{9A6AD21E-4205-481F-B6D1-50E5942965B8}" presName="Name35" presStyleLbl="parChTrans1D2" presStyleIdx="0" presStyleCnt="7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0" presStyleCnt="5" custScaleX="108845" custScaleY="118690" custLinFactNeighborY="279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0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CDD248EF-33DE-4C84-A5E8-B14A96437FAE}" type="pres">
      <dgm:prSet presAssocID="{293E0307-D047-405A-9508-E4018BE77AC2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79CE0CC-974B-483B-BE9A-931E0362FC3C}" type="pres">
      <dgm:prSet presAssocID="{B14CB4E5-E955-4622-B311-320CCB9BF54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0B0B9FF-02BF-4819-BCBD-4F3EF134D70F}" type="pres">
      <dgm:prSet presAssocID="{B14CB4E5-E955-4622-B311-320CCB9BF546}" presName="rootComposite" presStyleCnt="0"/>
      <dgm:spPr/>
      <dgm:t>
        <a:bodyPr/>
        <a:lstStyle/>
        <a:p>
          <a:endParaRPr lang="es-ES"/>
        </a:p>
      </dgm:t>
    </dgm:pt>
    <dgm:pt modelId="{27EFCA86-D143-4DA0-B017-8553D11F08FE}" type="pres">
      <dgm:prSet presAssocID="{B14CB4E5-E955-4622-B311-320CCB9BF546}" presName="rootText" presStyleLbl="node3" presStyleIdx="0" presStyleCnt="1" custScaleX="108845" custScaleY="118622" custLinFactNeighborY="296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E9714B-FB47-475D-8AD8-6FACB871C796}" type="pres">
      <dgm:prSet presAssocID="{B14CB4E5-E955-4622-B311-320CCB9BF546}" presName="rootConnector" presStyleLbl="node3" presStyleIdx="0" presStyleCnt="1"/>
      <dgm:spPr/>
      <dgm:t>
        <a:bodyPr/>
        <a:lstStyle/>
        <a:p>
          <a:endParaRPr lang="es-ES"/>
        </a:p>
      </dgm:t>
    </dgm:pt>
    <dgm:pt modelId="{CDAE2D5B-5714-4E0C-8023-6E1A74B1E5B1}" type="pres">
      <dgm:prSet presAssocID="{B14CB4E5-E955-4622-B311-320CCB9BF546}" presName="hierChild4" presStyleCnt="0"/>
      <dgm:spPr/>
      <dgm:t>
        <a:bodyPr/>
        <a:lstStyle/>
        <a:p>
          <a:endParaRPr lang="es-ES"/>
        </a:p>
      </dgm:t>
    </dgm:pt>
    <dgm:pt modelId="{17E439D0-D3C9-461D-8C5C-4E7BB8EB7687}" type="pres">
      <dgm:prSet presAssocID="{B14CB4E5-E955-4622-B311-320CCB9BF546}" presName="hierChild5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783DAEF8-C58E-4301-BFC7-7E7A2DF70BA0}" type="pres">
      <dgm:prSet presAssocID="{F92AE281-6741-4EFE-AC62-F64B81B409FB}" presName="Name35" presStyleLbl="parChTrans1D2" presStyleIdx="1" presStyleCnt="7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1" presStyleCnt="5" custScaleX="108845" custScaleY="118690" custLinFactNeighborX="164" custLinFactNeighborY="279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10EC4B88-32C2-4C79-909F-48BFED5D0A5D}" type="pres">
      <dgm:prSet presAssocID="{302F9929-41F9-4BB2-9E22-A220228C0427}" presName="Name35" presStyleLbl="parChTrans1D2" presStyleIdx="2" presStyleCnt="7"/>
      <dgm:spPr/>
      <dgm:t>
        <a:bodyPr/>
        <a:lstStyle/>
        <a:p>
          <a:endParaRPr lang="es-ES"/>
        </a:p>
      </dgm:t>
    </dgm:pt>
    <dgm:pt modelId="{73D57BA4-427D-4672-8731-C556A1D77425}" type="pres">
      <dgm:prSet presAssocID="{7953C609-E2A0-4360-8FA3-F2E0D302105D}" presName="hierRoot2" presStyleCnt="0">
        <dgm:presLayoutVars>
          <dgm:hierBranch val="init"/>
        </dgm:presLayoutVars>
      </dgm:prSet>
      <dgm:spPr/>
    </dgm:pt>
    <dgm:pt modelId="{C2852C39-6D0B-4BAF-9763-A942492B7FA9}" type="pres">
      <dgm:prSet presAssocID="{7953C609-E2A0-4360-8FA3-F2E0D302105D}" presName="rootComposite" presStyleCnt="0"/>
      <dgm:spPr/>
    </dgm:pt>
    <dgm:pt modelId="{A5D3850B-9EB0-4FA6-97CB-6AFF9FCED908}" type="pres">
      <dgm:prSet presAssocID="{7953C609-E2A0-4360-8FA3-F2E0D302105D}" presName="rootText" presStyleLbl="node2" presStyleIdx="2" presStyleCnt="5" custScaleX="108845" custScaleY="118690" custLinFactNeighborY="279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749DE8-1A2C-4488-BFCD-0539769A8EDC}" type="pres">
      <dgm:prSet presAssocID="{7953C609-E2A0-4360-8FA3-F2E0D302105D}" presName="rootConnector" presStyleLbl="node2" presStyleIdx="2" presStyleCnt="5"/>
      <dgm:spPr/>
      <dgm:t>
        <a:bodyPr/>
        <a:lstStyle/>
        <a:p>
          <a:endParaRPr lang="es-ES"/>
        </a:p>
      </dgm:t>
    </dgm:pt>
    <dgm:pt modelId="{A251D136-D69E-4AB8-8ECB-AACF7E867068}" type="pres">
      <dgm:prSet presAssocID="{7953C609-E2A0-4360-8FA3-F2E0D302105D}" presName="hierChild4" presStyleCnt="0"/>
      <dgm:spPr/>
    </dgm:pt>
    <dgm:pt modelId="{BCE81E44-FD26-4D2B-BFF0-B50D465971FD}" type="pres">
      <dgm:prSet presAssocID="{7953C609-E2A0-4360-8FA3-F2E0D302105D}" presName="hierChild5" presStyleCnt="0"/>
      <dgm:spPr/>
    </dgm:pt>
    <dgm:pt modelId="{5194F4A1-09A0-4656-B6EC-9A096DDCDA96}" type="pres">
      <dgm:prSet presAssocID="{95D4985C-BA20-4DE3-91CA-E9CAB7D5F582}" presName="Name35" presStyleLbl="parChTrans1D2" presStyleIdx="3" presStyleCnt="7"/>
      <dgm:spPr/>
      <dgm:t>
        <a:bodyPr/>
        <a:lstStyle/>
        <a:p>
          <a:endParaRPr lang="es-ES"/>
        </a:p>
      </dgm:t>
    </dgm:pt>
    <dgm:pt modelId="{82BE2E7E-3610-4FC7-AF0A-BC3CC1EE02EA}" type="pres">
      <dgm:prSet presAssocID="{0B7BEBEF-7FB7-411B-939D-DB77CD3AE58A}" presName="hierRoot2" presStyleCnt="0">
        <dgm:presLayoutVars>
          <dgm:hierBranch val="init"/>
        </dgm:presLayoutVars>
      </dgm:prSet>
      <dgm:spPr/>
    </dgm:pt>
    <dgm:pt modelId="{6472097A-5B58-45B3-BE61-0A32DF49682E}" type="pres">
      <dgm:prSet presAssocID="{0B7BEBEF-7FB7-411B-939D-DB77CD3AE58A}" presName="rootComposite" presStyleCnt="0"/>
      <dgm:spPr/>
    </dgm:pt>
    <dgm:pt modelId="{D3DE0E1E-FA31-4B2E-92CD-3580BB489DCD}" type="pres">
      <dgm:prSet presAssocID="{0B7BEBEF-7FB7-411B-939D-DB77CD3AE58A}" presName="rootText" presStyleLbl="node2" presStyleIdx="3" presStyleCnt="5" custScaleX="108845" custScaleY="118690" custLinFactNeighborY="279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03427-851C-43B7-B0C1-F19914425A37}" type="pres">
      <dgm:prSet presAssocID="{0B7BEBEF-7FB7-411B-939D-DB77CD3AE58A}" presName="rootConnector" presStyleLbl="node2" presStyleIdx="3" presStyleCnt="5"/>
      <dgm:spPr/>
      <dgm:t>
        <a:bodyPr/>
        <a:lstStyle/>
        <a:p>
          <a:endParaRPr lang="es-ES"/>
        </a:p>
      </dgm:t>
    </dgm:pt>
    <dgm:pt modelId="{3FFCB48B-DA83-4253-A9B1-C49C5A8F178B}" type="pres">
      <dgm:prSet presAssocID="{0B7BEBEF-7FB7-411B-939D-DB77CD3AE58A}" presName="hierChild4" presStyleCnt="0"/>
      <dgm:spPr/>
    </dgm:pt>
    <dgm:pt modelId="{3446DC13-588F-485B-9817-5ECE57CC368C}" type="pres">
      <dgm:prSet presAssocID="{0B7BEBEF-7FB7-411B-939D-DB77CD3AE58A}" presName="hierChild5" presStyleCnt="0"/>
      <dgm:spPr/>
    </dgm:pt>
    <dgm:pt modelId="{F74576DD-0BD9-46BA-B9C3-BC2DDC31E12A}" type="pres">
      <dgm:prSet presAssocID="{BF0198B1-FD4C-4E18-87A0-BAC1E1297F1B}" presName="Name35" presStyleLbl="parChTrans1D2" presStyleIdx="4" presStyleCnt="7"/>
      <dgm:spPr/>
      <dgm:t>
        <a:bodyPr/>
        <a:lstStyle/>
        <a:p>
          <a:endParaRPr lang="es-ES"/>
        </a:p>
      </dgm:t>
    </dgm:pt>
    <dgm:pt modelId="{3CA88D2B-C20D-46CD-8650-38A64444AA45}" type="pres">
      <dgm:prSet presAssocID="{8D7C0004-AD42-484B-ADC8-1BC8DB876D5B}" presName="hierRoot2" presStyleCnt="0">
        <dgm:presLayoutVars>
          <dgm:hierBranch val="init"/>
        </dgm:presLayoutVars>
      </dgm:prSet>
      <dgm:spPr/>
    </dgm:pt>
    <dgm:pt modelId="{F7E8BB23-921C-4FFC-9215-7E4AD89BA28F}" type="pres">
      <dgm:prSet presAssocID="{8D7C0004-AD42-484B-ADC8-1BC8DB876D5B}" presName="rootComposite" presStyleCnt="0"/>
      <dgm:spPr/>
    </dgm:pt>
    <dgm:pt modelId="{FD60A2FB-32EA-48B6-9CBC-BC56B39DF7F0}" type="pres">
      <dgm:prSet presAssocID="{8D7C0004-AD42-484B-ADC8-1BC8DB876D5B}" presName="rootText" presStyleLbl="node2" presStyleIdx="4" presStyleCnt="5" custScaleX="108845" custScaleY="118690" custLinFactNeighborY="28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CB599F-A088-4230-B104-586A577A1B55}" type="pres">
      <dgm:prSet presAssocID="{8D7C0004-AD42-484B-ADC8-1BC8DB876D5B}" presName="rootConnector" presStyleLbl="node2" presStyleIdx="4" presStyleCnt="5"/>
      <dgm:spPr/>
      <dgm:t>
        <a:bodyPr/>
        <a:lstStyle/>
        <a:p>
          <a:endParaRPr lang="es-ES"/>
        </a:p>
      </dgm:t>
    </dgm:pt>
    <dgm:pt modelId="{83489422-352F-45C5-9EFC-52A7060824A2}" type="pres">
      <dgm:prSet presAssocID="{8D7C0004-AD42-484B-ADC8-1BC8DB876D5B}" presName="hierChild4" presStyleCnt="0"/>
      <dgm:spPr/>
    </dgm:pt>
    <dgm:pt modelId="{4C5F1A4E-E62D-494D-BDDD-9AD9685F9618}" type="pres">
      <dgm:prSet presAssocID="{8D7C0004-AD42-484B-ADC8-1BC8DB876D5B}" presName="hierChild5" presStyleCnt="0"/>
      <dgm:spPr/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  <dgm:pt modelId="{82D35268-59E7-4AC6-9CB6-66A08F320DD3}" type="pres">
      <dgm:prSet presAssocID="{A524F666-8B5D-4FA9-A284-5909FEBB4A4F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29DBE81-6212-4053-95A9-5A82ECB733B0}" type="pres">
      <dgm:prSet presAssocID="{365536B5-4EC1-4EE0-A1A7-BB195A87B49D}" presName="hierRoot3" presStyleCnt="0">
        <dgm:presLayoutVars>
          <dgm:hierBranch val="init"/>
        </dgm:presLayoutVars>
      </dgm:prSet>
      <dgm:spPr/>
    </dgm:pt>
    <dgm:pt modelId="{7021A277-2DAC-49E8-A589-76FA18E909FF}" type="pres">
      <dgm:prSet presAssocID="{365536B5-4EC1-4EE0-A1A7-BB195A87B49D}" presName="rootComposite3" presStyleCnt="0"/>
      <dgm:spPr/>
    </dgm:pt>
    <dgm:pt modelId="{EEE3BDAE-C604-4014-B239-660B6E8D2DF3}" type="pres">
      <dgm:prSet presAssocID="{365536B5-4EC1-4EE0-A1A7-BB195A87B49D}" presName="rootText3" presStyleLbl="asst1" presStyleIdx="0" presStyleCnt="2" custScaleY="112178" custLinFactNeighborX="-2775" custLinFactNeighborY="-5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0BCB43-43C8-4B8D-9193-158E6DC7255A}" type="pres">
      <dgm:prSet presAssocID="{365536B5-4EC1-4EE0-A1A7-BB195A87B49D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595DB57-3515-46DF-B1CA-4F07A87781CA}" type="pres">
      <dgm:prSet presAssocID="{365536B5-4EC1-4EE0-A1A7-BB195A87B49D}" presName="hierChild6" presStyleCnt="0"/>
      <dgm:spPr/>
    </dgm:pt>
    <dgm:pt modelId="{679B0A52-54E9-4006-9F6D-E970DE8CD271}" type="pres">
      <dgm:prSet presAssocID="{365536B5-4EC1-4EE0-A1A7-BB195A87B49D}" presName="hierChild7" presStyleCnt="0"/>
      <dgm:spPr/>
    </dgm:pt>
    <dgm:pt modelId="{DC98DCFD-D1C7-4469-8AA5-D6BCDACBC64D}" type="pres">
      <dgm:prSet presAssocID="{B7A01BB2-E243-4A50-A182-FD29CFED0158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72DA746-36CE-4E6A-82F9-3D8A7BF1000C}" type="pres">
      <dgm:prSet presAssocID="{A997DDC3-9C5C-42B4-8A35-080B0BE490CB}" presName="hierRoot3" presStyleCnt="0">
        <dgm:presLayoutVars>
          <dgm:hierBranch val="init"/>
        </dgm:presLayoutVars>
      </dgm:prSet>
      <dgm:spPr/>
    </dgm:pt>
    <dgm:pt modelId="{1B8FADC0-274D-4817-B2DF-11CC31384542}" type="pres">
      <dgm:prSet presAssocID="{A997DDC3-9C5C-42B4-8A35-080B0BE490CB}" presName="rootComposite3" presStyleCnt="0"/>
      <dgm:spPr/>
    </dgm:pt>
    <dgm:pt modelId="{369BCA35-4749-48EB-9810-9021FD73DFBB}" type="pres">
      <dgm:prSet presAssocID="{A997DDC3-9C5C-42B4-8A35-080B0BE490CB}" presName="rootText3" presStyleLbl="asst1" presStyleIdx="1" presStyleCnt="2" custScaleY="112178" custLinFactNeighborX="2655" custLinFactNeighborY="-53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44C704-4CCE-49F4-8745-E7F12C60BD74}" type="pres">
      <dgm:prSet presAssocID="{A997DDC3-9C5C-42B4-8A35-080B0BE490C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73F90C18-FE4C-4DB0-B986-6F05C9ED6F0A}" type="pres">
      <dgm:prSet presAssocID="{A997DDC3-9C5C-42B4-8A35-080B0BE490CB}" presName="hierChild6" presStyleCnt="0"/>
      <dgm:spPr/>
    </dgm:pt>
    <dgm:pt modelId="{5F676450-72AC-4EAF-8F23-041F66B16E3F}" type="pres">
      <dgm:prSet presAssocID="{A997DDC3-9C5C-42B4-8A35-080B0BE490CB}" presName="hierChild7" presStyleCnt="0"/>
      <dgm:spPr/>
    </dgm:pt>
  </dgm:ptLst>
  <dgm:cxnLst>
    <dgm:cxn modelId="{554FBB6F-ABE3-4E65-8779-A9CD9EDC29DB}" type="presOf" srcId="{7953C609-E2A0-4360-8FA3-F2E0D302105D}" destId="{A5D3850B-9EB0-4FA6-97CB-6AFF9FCED908}" srcOrd="0" destOrd="0" presId="urn:microsoft.com/office/officeart/2005/8/layout/orgChart1"/>
    <dgm:cxn modelId="{561ED042-8961-4800-B74B-6CCC4EBCC240}" type="presOf" srcId="{293E0307-D047-405A-9508-E4018BE77AC2}" destId="{CDD248EF-33DE-4C84-A5E8-B14A96437FAE}" srcOrd="0" destOrd="0" presId="urn:microsoft.com/office/officeart/2005/8/layout/orgChart1"/>
    <dgm:cxn modelId="{B71237B4-C941-42EC-9299-49C4A77F4DFC}" type="presOf" srcId="{F92AE281-6741-4EFE-AC62-F64B81B409FB}" destId="{783DAEF8-C58E-4301-BFC7-7E7A2DF70BA0}" srcOrd="0" destOrd="0" presId="urn:microsoft.com/office/officeart/2005/8/layout/orgChart1"/>
    <dgm:cxn modelId="{C1CF3FB9-4478-41D2-A4E4-4EA43B474AD1}" type="presOf" srcId="{365536B5-4EC1-4EE0-A1A7-BB195A87B49D}" destId="{EEE3BDAE-C604-4014-B239-660B6E8D2DF3}" srcOrd="0" destOrd="0" presId="urn:microsoft.com/office/officeart/2005/8/layout/orgChart1"/>
    <dgm:cxn modelId="{55A3FB2C-9016-4E3F-A297-4B2306E7B66C}" type="presOf" srcId="{0B7BEBEF-7FB7-411B-939D-DB77CD3AE58A}" destId="{D3DE0E1E-FA31-4B2E-92CD-3580BB489DCD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1133B514-C826-4F8B-BD63-B9027D2CA2A2}" type="presOf" srcId="{A997DDC3-9C5C-42B4-8A35-080B0BE490CB}" destId="{369BCA35-4749-48EB-9810-9021FD73DFBB}" srcOrd="0" destOrd="0" presId="urn:microsoft.com/office/officeart/2005/8/layout/orgChart1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49431414-D33B-4CF5-96D9-1084EB1EE0A7}" type="presOf" srcId="{8D7C0004-AD42-484B-ADC8-1BC8DB876D5B}" destId="{B5CB599F-A088-4230-B104-586A577A1B55}" srcOrd="1" destOrd="0" presId="urn:microsoft.com/office/officeart/2005/8/layout/orgChart1"/>
    <dgm:cxn modelId="{B6328F25-A957-4A7C-A46B-40F0DF7CB56B}" srcId="{5B83C41A-234D-4477-842E-21513228E45F}" destId="{A997DDC3-9C5C-42B4-8A35-080B0BE490CB}" srcOrd="4" destOrd="0" parTransId="{B7A01BB2-E243-4A50-A182-FD29CFED0158}" sibTransId="{987CD494-A601-44DD-B0FC-3B985EED3643}"/>
    <dgm:cxn modelId="{2805FFE0-C72E-4E23-8D28-C2D8D43B2535}" type="presOf" srcId="{BF0198B1-FD4C-4E18-87A0-BAC1E1297F1B}" destId="{F74576DD-0BD9-46BA-B9C3-BC2DDC31E12A}" srcOrd="0" destOrd="0" presId="urn:microsoft.com/office/officeart/2005/8/layout/orgChart1"/>
    <dgm:cxn modelId="{29B415E4-3977-4A6F-B81C-4A1A97FFF747}" type="presOf" srcId="{8D7C0004-AD42-484B-ADC8-1BC8DB876D5B}" destId="{FD60A2FB-32EA-48B6-9CBC-BC56B39DF7F0}" srcOrd="0" destOrd="0" presId="urn:microsoft.com/office/officeart/2005/8/layout/orgChart1"/>
    <dgm:cxn modelId="{5BC6D2C8-EE65-4390-9FEE-FFAC9ABAAB3A}" type="presOf" srcId="{10F0294F-1B53-4BE3-BE0A-5616DBC6065C}" destId="{FD408835-148A-451B-8343-B6B2439AEB9F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73E5AE59-9052-4779-A787-8F4380EC0AE1}" type="presOf" srcId="{10F0294F-1B53-4BE3-BE0A-5616DBC6065C}" destId="{E6EBE727-A71D-4CDB-99D1-304714053E5D}" srcOrd="1" destOrd="0" presId="urn:microsoft.com/office/officeart/2005/8/layout/orgChart1"/>
    <dgm:cxn modelId="{6E0CABE8-4887-4B6D-BF25-9E342D89D507}" type="presOf" srcId="{302F9929-41F9-4BB2-9E22-A220228C0427}" destId="{10EC4B88-32C2-4C79-909F-48BFED5D0A5D}" srcOrd="0" destOrd="0" presId="urn:microsoft.com/office/officeart/2005/8/layout/orgChart1"/>
    <dgm:cxn modelId="{89CBE47F-170F-4FBE-B662-FE52248F0723}" type="presOf" srcId="{5B83C41A-234D-4477-842E-21513228E45F}" destId="{BF3E0E5F-76F6-4DA9-8859-33CA2FA420B3}" srcOrd="0" destOrd="0" presId="urn:microsoft.com/office/officeart/2005/8/layout/orgChart1"/>
    <dgm:cxn modelId="{35F4EE1F-3951-4127-A7BC-DAB6A0604CE2}" type="presOf" srcId="{365536B5-4EC1-4EE0-A1A7-BB195A87B49D}" destId="{4A0BCB43-43C8-4B8D-9193-158E6DC7255A}" srcOrd="1" destOrd="0" presId="urn:microsoft.com/office/officeart/2005/8/layout/orgChart1"/>
    <dgm:cxn modelId="{328666D5-75F3-4865-99D1-17C20E7EE626}" type="presOf" srcId="{0B7BEBEF-7FB7-411B-939D-DB77CD3AE58A}" destId="{47C03427-851C-43B7-B0C1-F19914425A37}" srcOrd="1" destOrd="0" presId="urn:microsoft.com/office/officeart/2005/8/layout/orgChart1"/>
    <dgm:cxn modelId="{842054C0-AA82-4586-A2EE-53CD7913C810}" srcId="{5B83C41A-234D-4477-842E-21513228E45F}" destId="{0B7BEBEF-7FB7-411B-939D-DB77CD3AE58A}" srcOrd="5" destOrd="0" parTransId="{95D4985C-BA20-4DE3-91CA-E9CAB7D5F582}" sibTransId="{641B95DD-778A-42CD-B10B-D959A3A21DF0}"/>
    <dgm:cxn modelId="{F14CF80A-7F79-4345-9AF9-958FF0E82354}" type="presOf" srcId="{B14CB4E5-E955-4622-B311-320CCB9BF546}" destId="{27EFCA86-D143-4DA0-B017-8553D11F08FE}" srcOrd="0" destOrd="0" presId="urn:microsoft.com/office/officeart/2005/8/layout/orgChart1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6B552D4C-613B-4E7A-9354-8F4CC3D9E55A}" type="presOf" srcId="{A997DDC3-9C5C-42B4-8A35-080B0BE490CB}" destId="{EB44C704-4CCE-49F4-8745-E7F12C60BD74}" srcOrd="1" destOrd="0" presId="urn:microsoft.com/office/officeart/2005/8/layout/orgChart1"/>
    <dgm:cxn modelId="{44599830-AC3D-4CC8-B7E6-17CB354006F8}" srcId="{5B83C41A-234D-4477-842E-21513228E45F}" destId="{7953C609-E2A0-4360-8FA3-F2E0D302105D}" srcOrd="2" destOrd="0" parTransId="{302F9929-41F9-4BB2-9E22-A220228C0427}" sibTransId="{5D39BF66-5A90-4D4D-BA08-278C07C2945E}"/>
    <dgm:cxn modelId="{ED8B7208-56AF-4D96-AC3D-CC962C8DE4DA}" srcId="{10F0294F-1B53-4BE3-BE0A-5616DBC6065C}" destId="{B14CB4E5-E955-4622-B311-320CCB9BF546}" srcOrd="0" destOrd="0" parTransId="{293E0307-D047-405A-9508-E4018BE77AC2}" sibTransId="{4A3A4792-D64D-4872-A208-5D4F205E6255}"/>
    <dgm:cxn modelId="{1DF50B55-F449-42AD-B880-BB4D9DF6DBF6}" srcId="{5B83C41A-234D-4477-842E-21513228E45F}" destId="{365536B5-4EC1-4EE0-A1A7-BB195A87B49D}" srcOrd="3" destOrd="0" parTransId="{A524F666-8B5D-4FA9-A284-5909FEBB4A4F}" sibTransId="{FE222BCA-A25F-4672-9B05-FFB1EAFC5FC4}"/>
    <dgm:cxn modelId="{53BF4456-44A4-4E93-8D1B-A0F0DE29CD90}" type="presOf" srcId="{9A6AD21E-4205-481F-B6D1-50E5942965B8}" destId="{EEB363F9-B89C-4B9B-A709-FE01DCA7767C}" srcOrd="0" destOrd="0" presId="urn:microsoft.com/office/officeart/2005/8/layout/orgChart1"/>
    <dgm:cxn modelId="{DFFE8908-CDF0-47E9-88C7-9F5F13871544}" type="presOf" srcId="{5B83C41A-234D-4477-842E-21513228E45F}" destId="{01001891-D39D-4F05-9752-ECBF1CEACE25}" srcOrd="1" destOrd="0" presId="urn:microsoft.com/office/officeart/2005/8/layout/orgChart1"/>
    <dgm:cxn modelId="{E8C04AB6-4148-4F63-95BB-0A9787937519}" type="presOf" srcId="{B14CB4E5-E955-4622-B311-320CCB9BF546}" destId="{C8E9714B-FB47-475D-8AD8-6FACB871C796}" srcOrd="1" destOrd="0" presId="urn:microsoft.com/office/officeart/2005/8/layout/orgChart1"/>
    <dgm:cxn modelId="{CD03163F-8EE3-403D-8168-6A557B1E24C6}" type="presOf" srcId="{C4EAAE33-5F27-4AF3-B705-26EA8B664CAB}" destId="{5B7C0590-3FC0-4EFA-AF4A-FBAB2BAB31A3}" srcOrd="1" destOrd="0" presId="urn:microsoft.com/office/officeart/2005/8/layout/orgChart1"/>
    <dgm:cxn modelId="{9179C13B-CD79-474A-A950-EB70CFAA28B0}" type="presOf" srcId="{C4EAAE33-5F27-4AF3-B705-26EA8B664CAB}" destId="{EEB42068-410E-441D-927C-F952F6D11B99}" srcOrd="0" destOrd="0" presId="urn:microsoft.com/office/officeart/2005/8/layout/orgChart1"/>
    <dgm:cxn modelId="{37C1D43C-AF2C-4D52-878D-658659927963}" srcId="{5B83C41A-234D-4477-842E-21513228E45F}" destId="{8D7C0004-AD42-484B-ADC8-1BC8DB876D5B}" srcOrd="6" destOrd="0" parTransId="{BF0198B1-FD4C-4E18-87A0-BAC1E1297F1B}" sibTransId="{6EBBFE91-2C5B-4AA7-8300-46EB3371D89F}"/>
    <dgm:cxn modelId="{D747008C-6BC6-4D6F-973F-59FBA4D78D32}" type="presOf" srcId="{95D4985C-BA20-4DE3-91CA-E9CAB7D5F582}" destId="{5194F4A1-09A0-4656-B6EC-9A096DDCDA96}" srcOrd="0" destOrd="0" presId="urn:microsoft.com/office/officeart/2005/8/layout/orgChart1"/>
    <dgm:cxn modelId="{67FFE764-6698-44E0-AC73-E923F26A683D}" type="presOf" srcId="{A524F666-8B5D-4FA9-A284-5909FEBB4A4F}" destId="{82D35268-59E7-4AC6-9CB6-66A08F320DD3}" srcOrd="0" destOrd="0" presId="urn:microsoft.com/office/officeart/2005/8/layout/orgChart1"/>
    <dgm:cxn modelId="{6A6C9094-20B6-4FDA-B0BD-DBD516B753E5}" type="presOf" srcId="{7953C609-E2A0-4360-8FA3-F2E0D302105D}" destId="{11749DE8-1A2C-4488-BFCD-0539769A8EDC}" srcOrd="1" destOrd="0" presId="urn:microsoft.com/office/officeart/2005/8/layout/orgChart1"/>
    <dgm:cxn modelId="{7A242058-0E7F-4282-8BF7-9F41EC185BF3}" type="presOf" srcId="{B7A01BB2-E243-4A50-A182-FD29CFED0158}" destId="{DC98DCFD-D1C7-4469-8AA5-D6BCDACBC64D}" srcOrd="0" destOrd="0" presId="urn:microsoft.com/office/officeart/2005/8/layout/orgChart1"/>
    <dgm:cxn modelId="{6889A8E6-79C3-4DC3-A4FC-A41D515B0564}" type="presParOf" srcId="{AABBD410-B478-47A8-8A40-BADD1C9123E7}" destId="{CEBD67D8-4D5E-4B93-B1A4-AE694C0EE761}" srcOrd="0" destOrd="0" presId="urn:microsoft.com/office/officeart/2005/8/layout/orgChart1"/>
    <dgm:cxn modelId="{48A0D1CD-CB55-42A4-A90F-EE37C78BD186}" type="presParOf" srcId="{CEBD67D8-4D5E-4B93-B1A4-AE694C0EE761}" destId="{309E3EF3-1F86-4EC6-86A0-74371DCF961B}" srcOrd="0" destOrd="0" presId="urn:microsoft.com/office/officeart/2005/8/layout/orgChart1"/>
    <dgm:cxn modelId="{B2F99980-886E-4254-BD4C-79D220A7DD07}" type="presParOf" srcId="{309E3EF3-1F86-4EC6-86A0-74371DCF961B}" destId="{BF3E0E5F-76F6-4DA9-8859-33CA2FA420B3}" srcOrd="0" destOrd="0" presId="urn:microsoft.com/office/officeart/2005/8/layout/orgChart1"/>
    <dgm:cxn modelId="{AF06E9D9-E0AF-4937-95F2-E9C971E6CC31}" type="presParOf" srcId="{309E3EF3-1F86-4EC6-86A0-74371DCF961B}" destId="{01001891-D39D-4F05-9752-ECBF1CEACE25}" srcOrd="1" destOrd="0" presId="urn:microsoft.com/office/officeart/2005/8/layout/orgChart1"/>
    <dgm:cxn modelId="{8838CEE3-1E99-43D9-B8C7-F327D90CC38F}" type="presParOf" srcId="{CEBD67D8-4D5E-4B93-B1A4-AE694C0EE761}" destId="{084F43BF-EE9A-44A4-B633-765CB2BAC660}" srcOrd="1" destOrd="0" presId="urn:microsoft.com/office/officeart/2005/8/layout/orgChart1"/>
    <dgm:cxn modelId="{627077AB-1248-4CBB-9037-2A4E57BA8DE7}" type="presParOf" srcId="{084F43BF-EE9A-44A4-B633-765CB2BAC660}" destId="{EEB363F9-B89C-4B9B-A709-FE01DCA7767C}" srcOrd="0" destOrd="0" presId="urn:microsoft.com/office/officeart/2005/8/layout/orgChart1"/>
    <dgm:cxn modelId="{79FA38DB-22AE-4723-A4E1-067DE77AFA95}" type="presParOf" srcId="{084F43BF-EE9A-44A4-B633-765CB2BAC660}" destId="{573847BB-2371-45B8-800D-A61FC369BB52}" srcOrd="1" destOrd="0" presId="urn:microsoft.com/office/officeart/2005/8/layout/orgChart1"/>
    <dgm:cxn modelId="{62211D33-C346-4476-BFFA-670D4081ADAF}" type="presParOf" srcId="{573847BB-2371-45B8-800D-A61FC369BB52}" destId="{F54B24D3-0CCA-4FD8-AD51-39A1C99EAE42}" srcOrd="0" destOrd="0" presId="urn:microsoft.com/office/officeart/2005/8/layout/orgChart1"/>
    <dgm:cxn modelId="{AEFE2A57-EC03-4029-B14F-7F43744BE453}" type="presParOf" srcId="{F54B24D3-0CCA-4FD8-AD51-39A1C99EAE42}" destId="{FD408835-148A-451B-8343-B6B2439AEB9F}" srcOrd="0" destOrd="0" presId="urn:microsoft.com/office/officeart/2005/8/layout/orgChart1"/>
    <dgm:cxn modelId="{C0216707-7031-4F5A-9AFE-36D6FABA21F2}" type="presParOf" srcId="{F54B24D3-0CCA-4FD8-AD51-39A1C99EAE42}" destId="{E6EBE727-A71D-4CDB-99D1-304714053E5D}" srcOrd="1" destOrd="0" presId="urn:microsoft.com/office/officeart/2005/8/layout/orgChart1"/>
    <dgm:cxn modelId="{2415FECA-164D-4E96-902C-57E0DDA68B10}" type="presParOf" srcId="{573847BB-2371-45B8-800D-A61FC369BB52}" destId="{0C5FA71E-0015-482B-B1AE-263994419526}" srcOrd="1" destOrd="0" presId="urn:microsoft.com/office/officeart/2005/8/layout/orgChart1"/>
    <dgm:cxn modelId="{E22A2344-2475-416B-918E-3C61C31D8C02}" type="presParOf" srcId="{0C5FA71E-0015-482B-B1AE-263994419526}" destId="{CDD248EF-33DE-4C84-A5E8-B14A96437FAE}" srcOrd="0" destOrd="0" presId="urn:microsoft.com/office/officeart/2005/8/layout/orgChart1"/>
    <dgm:cxn modelId="{B816CF1F-C76F-408A-8737-8383FDD36429}" type="presParOf" srcId="{0C5FA71E-0015-482B-B1AE-263994419526}" destId="{779CE0CC-974B-483B-BE9A-931E0362FC3C}" srcOrd="1" destOrd="0" presId="urn:microsoft.com/office/officeart/2005/8/layout/orgChart1"/>
    <dgm:cxn modelId="{943AF3C6-ECBF-4BD6-89E9-AA95D397FD43}" type="presParOf" srcId="{779CE0CC-974B-483B-BE9A-931E0362FC3C}" destId="{20B0B9FF-02BF-4819-BCBD-4F3EF134D70F}" srcOrd="0" destOrd="0" presId="urn:microsoft.com/office/officeart/2005/8/layout/orgChart1"/>
    <dgm:cxn modelId="{98AAA39B-0ABC-4F4D-8FE5-A417268506AC}" type="presParOf" srcId="{20B0B9FF-02BF-4819-BCBD-4F3EF134D70F}" destId="{27EFCA86-D143-4DA0-B017-8553D11F08FE}" srcOrd="0" destOrd="0" presId="urn:microsoft.com/office/officeart/2005/8/layout/orgChart1"/>
    <dgm:cxn modelId="{FE514F8B-3BF1-4C4E-916C-7FD23496718B}" type="presParOf" srcId="{20B0B9FF-02BF-4819-BCBD-4F3EF134D70F}" destId="{C8E9714B-FB47-475D-8AD8-6FACB871C796}" srcOrd="1" destOrd="0" presId="urn:microsoft.com/office/officeart/2005/8/layout/orgChart1"/>
    <dgm:cxn modelId="{270880FB-CFB4-45D4-B6B3-C6362E2905CA}" type="presParOf" srcId="{779CE0CC-974B-483B-BE9A-931E0362FC3C}" destId="{CDAE2D5B-5714-4E0C-8023-6E1A74B1E5B1}" srcOrd="1" destOrd="0" presId="urn:microsoft.com/office/officeart/2005/8/layout/orgChart1"/>
    <dgm:cxn modelId="{646EF156-763A-4C75-8371-20D3EFE0404C}" type="presParOf" srcId="{779CE0CC-974B-483B-BE9A-931E0362FC3C}" destId="{17E439D0-D3C9-461D-8C5C-4E7BB8EB7687}" srcOrd="2" destOrd="0" presId="urn:microsoft.com/office/officeart/2005/8/layout/orgChart1"/>
    <dgm:cxn modelId="{1E216AE8-4172-4FFC-96D4-271001AB4644}" type="presParOf" srcId="{573847BB-2371-45B8-800D-A61FC369BB52}" destId="{A85CB3CC-7D77-4513-9822-2E52096D0CF5}" srcOrd="2" destOrd="0" presId="urn:microsoft.com/office/officeart/2005/8/layout/orgChart1"/>
    <dgm:cxn modelId="{024F3AF0-0C6E-47AC-BF4C-6E612ED0C4AC}" type="presParOf" srcId="{084F43BF-EE9A-44A4-B633-765CB2BAC660}" destId="{783DAEF8-C58E-4301-BFC7-7E7A2DF70BA0}" srcOrd="2" destOrd="0" presId="urn:microsoft.com/office/officeart/2005/8/layout/orgChart1"/>
    <dgm:cxn modelId="{2E049806-FB84-49AE-8EF6-18E8694D76D7}" type="presParOf" srcId="{084F43BF-EE9A-44A4-B633-765CB2BAC660}" destId="{3EEA295A-46BA-4938-8584-709200F90F7C}" srcOrd="3" destOrd="0" presId="urn:microsoft.com/office/officeart/2005/8/layout/orgChart1"/>
    <dgm:cxn modelId="{688C53E6-02D0-4F1A-8B56-EA593F2D0D69}" type="presParOf" srcId="{3EEA295A-46BA-4938-8584-709200F90F7C}" destId="{0830DFFD-10FB-44D2-ADC8-6EA9D124F873}" srcOrd="0" destOrd="0" presId="urn:microsoft.com/office/officeart/2005/8/layout/orgChart1"/>
    <dgm:cxn modelId="{00437A6C-5E2C-4587-9DDB-FD828B97F046}" type="presParOf" srcId="{0830DFFD-10FB-44D2-ADC8-6EA9D124F873}" destId="{EEB42068-410E-441D-927C-F952F6D11B99}" srcOrd="0" destOrd="0" presId="urn:microsoft.com/office/officeart/2005/8/layout/orgChart1"/>
    <dgm:cxn modelId="{109E2EB4-3266-4860-A3A1-64382008B859}" type="presParOf" srcId="{0830DFFD-10FB-44D2-ADC8-6EA9D124F873}" destId="{5B7C0590-3FC0-4EFA-AF4A-FBAB2BAB31A3}" srcOrd="1" destOrd="0" presId="urn:microsoft.com/office/officeart/2005/8/layout/orgChart1"/>
    <dgm:cxn modelId="{72C2BDB7-463C-402F-8092-E3B88B766B37}" type="presParOf" srcId="{3EEA295A-46BA-4938-8584-709200F90F7C}" destId="{0D2FF120-4C4D-40B2-A46B-8105E3D74224}" srcOrd="1" destOrd="0" presId="urn:microsoft.com/office/officeart/2005/8/layout/orgChart1"/>
    <dgm:cxn modelId="{4CBFBF39-EB65-43F2-B7A1-6A7D383C4D26}" type="presParOf" srcId="{3EEA295A-46BA-4938-8584-709200F90F7C}" destId="{2A8688B8-A93C-467D-A9D1-694573A400B2}" srcOrd="2" destOrd="0" presId="urn:microsoft.com/office/officeart/2005/8/layout/orgChart1"/>
    <dgm:cxn modelId="{CF1C792D-EDE6-464A-B0C5-F6D3BEBA3A9F}" type="presParOf" srcId="{084F43BF-EE9A-44A4-B633-765CB2BAC660}" destId="{10EC4B88-32C2-4C79-909F-48BFED5D0A5D}" srcOrd="4" destOrd="0" presId="urn:microsoft.com/office/officeart/2005/8/layout/orgChart1"/>
    <dgm:cxn modelId="{EEB302D5-7ADC-42B9-974D-F4B403DD89C7}" type="presParOf" srcId="{084F43BF-EE9A-44A4-B633-765CB2BAC660}" destId="{73D57BA4-427D-4672-8731-C556A1D77425}" srcOrd="5" destOrd="0" presId="urn:microsoft.com/office/officeart/2005/8/layout/orgChart1"/>
    <dgm:cxn modelId="{99CED8C1-46D7-4189-9A62-743258098B36}" type="presParOf" srcId="{73D57BA4-427D-4672-8731-C556A1D77425}" destId="{C2852C39-6D0B-4BAF-9763-A942492B7FA9}" srcOrd="0" destOrd="0" presId="urn:microsoft.com/office/officeart/2005/8/layout/orgChart1"/>
    <dgm:cxn modelId="{195E39FC-FF23-4727-AC78-5BA589AC97A8}" type="presParOf" srcId="{C2852C39-6D0B-4BAF-9763-A942492B7FA9}" destId="{A5D3850B-9EB0-4FA6-97CB-6AFF9FCED908}" srcOrd="0" destOrd="0" presId="urn:microsoft.com/office/officeart/2005/8/layout/orgChart1"/>
    <dgm:cxn modelId="{F629AF3A-7A18-473D-885E-4DDD9C56CBC2}" type="presParOf" srcId="{C2852C39-6D0B-4BAF-9763-A942492B7FA9}" destId="{11749DE8-1A2C-4488-BFCD-0539769A8EDC}" srcOrd="1" destOrd="0" presId="urn:microsoft.com/office/officeart/2005/8/layout/orgChart1"/>
    <dgm:cxn modelId="{DEC517C9-3910-4832-8214-74F5516B025C}" type="presParOf" srcId="{73D57BA4-427D-4672-8731-C556A1D77425}" destId="{A251D136-D69E-4AB8-8ECB-AACF7E867068}" srcOrd="1" destOrd="0" presId="urn:microsoft.com/office/officeart/2005/8/layout/orgChart1"/>
    <dgm:cxn modelId="{F9A8E1A1-A049-4251-B24A-77CDE4EF00AE}" type="presParOf" srcId="{73D57BA4-427D-4672-8731-C556A1D77425}" destId="{BCE81E44-FD26-4D2B-BFF0-B50D465971FD}" srcOrd="2" destOrd="0" presId="urn:microsoft.com/office/officeart/2005/8/layout/orgChart1"/>
    <dgm:cxn modelId="{854D9B0F-A88C-486B-A423-381048781631}" type="presParOf" srcId="{084F43BF-EE9A-44A4-B633-765CB2BAC660}" destId="{5194F4A1-09A0-4656-B6EC-9A096DDCDA96}" srcOrd="6" destOrd="0" presId="urn:microsoft.com/office/officeart/2005/8/layout/orgChart1"/>
    <dgm:cxn modelId="{D36A2566-9661-4BF5-ACF7-EC0900B97667}" type="presParOf" srcId="{084F43BF-EE9A-44A4-B633-765CB2BAC660}" destId="{82BE2E7E-3610-4FC7-AF0A-BC3CC1EE02EA}" srcOrd="7" destOrd="0" presId="urn:microsoft.com/office/officeart/2005/8/layout/orgChart1"/>
    <dgm:cxn modelId="{A0ABF037-4AE4-442A-84D1-D32AF82ED140}" type="presParOf" srcId="{82BE2E7E-3610-4FC7-AF0A-BC3CC1EE02EA}" destId="{6472097A-5B58-45B3-BE61-0A32DF49682E}" srcOrd="0" destOrd="0" presId="urn:microsoft.com/office/officeart/2005/8/layout/orgChart1"/>
    <dgm:cxn modelId="{D7DCCDFB-A827-41A7-B4CE-78EB6B53C0A4}" type="presParOf" srcId="{6472097A-5B58-45B3-BE61-0A32DF49682E}" destId="{D3DE0E1E-FA31-4B2E-92CD-3580BB489DCD}" srcOrd="0" destOrd="0" presId="urn:microsoft.com/office/officeart/2005/8/layout/orgChart1"/>
    <dgm:cxn modelId="{A62E9BEE-3A5F-40D5-8C3E-84C585B74DC0}" type="presParOf" srcId="{6472097A-5B58-45B3-BE61-0A32DF49682E}" destId="{47C03427-851C-43B7-B0C1-F19914425A37}" srcOrd="1" destOrd="0" presId="urn:microsoft.com/office/officeart/2005/8/layout/orgChart1"/>
    <dgm:cxn modelId="{E5F91E57-4364-4734-AE56-CC8F942AC3A0}" type="presParOf" srcId="{82BE2E7E-3610-4FC7-AF0A-BC3CC1EE02EA}" destId="{3FFCB48B-DA83-4253-A9B1-C49C5A8F178B}" srcOrd="1" destOrd="0" presId="urn:microsoft.com/office/officeart/2005/8/layout/orgChart1"/>
    <dgm:cxn modelId="{19B258B4-DD6C-4B47-881B-833658515664}" type="presParOf" srcId="{82BE2E7E-3610-4FC7-AF0A-BC3CC1EE02EA}" destId="{3446DC13-588F-485B-9817-5ECE57CC368C}" srcOrd="2" destOrd="0" presId="urn:microsoft.com/office/officeart/2005/8/layout/orgChart1"/>
    <dgm:cxn modelId="{3B93BA08-B3DA-4298-BFD0-E12F0DD1C670}" type="presParOf" srcId="{084F43BF-EE9A-44A4-B633-765CB2BAC660}" destId="{F74576DD-0BD9-46BA-B9C3-BC2DDC31E12A}" srcOrd="8" destOrd="0" presId="urn:microsoft.com/office/officeart/2005/8/layout/orgChart1"/>
    <dgm:cxn modelId="{A1155DDD-60AE-46E9-A3D1-5325E786842D}" type="presParOf" srcId="{084F43BF-EE9A-44A4-B633-765CB2BAC660}" destId="{3CA88D2B-C20D-46CD-8650-38A64444AA45}" srcOrd="9" destOrd="0" presId="urn:microsoft.com/office/officeart/2005/8/layout/orgChart1"/>
    <dgm:cxn modelId="{3CCDC00D-4C9A-407F-8D12-13856CBBCE28}" type="presParOf" srcId="{3CA88D2B-C20D-46CD-8650-38A64444AA45}" destId="{F7E8BB23-921C-4FFC-9215-7E4AD89BA28F}" srcOrd="0" destOrd="0" presId="urn:microsoft.com/office/officeart/2005/8/layout/orgChart1"/>
    <dgm:cxn modelId="{E29829A2-FAA0-4CDB-B630-24D1CB47FD59}" type="presParOf" srcId="{F7E8BB23-921C-4FFC-9215-7E4AD89BA28F}" destId="{FD60A2FB-32EA-48B6-9CBC-BC56B39DF7F0}" srcOrd="0" destOrd="0" presId="urn:microsoft.com/office/officeart/2005/8/layout/orgChart1"/>
    <dgm:cxn modelId="{2CB16923-DF56-4E31-B182-5822BDD4D0A6}" type="presParOf" srcId="{F7E8BB23-921C-4FFC-9215-7E4AD89BA28F}" destId="{B5CB599F-A088-4230-B104-586A577A1B55}" srcOrd="1" destOrd="0" presId="urn:microsoft.com/office/officeart/2005/8/layout/orgChart1"/>
    <dgm:cxn modelId="{6BEAEF51-C814-4151-B4F3-EF97F5DB5371}" type="presParOf" srcId="{3CA88D2B-C20D-46CD-8650-38A64444AA45}" destId="{83489422-352F-45C5-9EFC-52A7060824A2}" srcOrd="1" destOrd="0" presId="urn:microsoft.com/office/officeart/2005/8/layout/orgChart1"/>
    <dgm:cxn modelId="{8182A804-BC1C-48F7-B484-2F4BA5CAFCC7}" type="presParOf" srcId="{3CA88D2B-C20D-46CD-8650-38A64444AA45}" destId="{4C5F1A4E-E62D-494D-BDDD-9AD9685F9618}" srcOrd="2" destOrd="0" presId="urn:microsoft.com/office/officeart/2005/8/layout/orgChart1"/>
    <dgm:cxn modelId="{1A5DC431-D599-4851-8C09-F013CF14B1BB}" type="presParOf" srcId="{CEBD67D8-4D5E-4B93-B1A4-AE694C0EE761}" destId="{3AFDAB0E-8D26-426D-B512-AF4C1F0A9A44}" srcOrd="2" destOrd="0" presId="urn:microsoft.com/office/officeart/2005/8/layout/orgChart1"/>
    <dgm:cxn modelId="{E4C82736-E8FB-49E3-85EC-AC2268F3A810}" type="presParOf" srcId="{3AFDAB0E-8D26-426D-B512-AF4C1F0A9A44}" destId="{82D35268-59E7-4AC6-9CB6-66A08F320DD3}" srcOrd="0" destOrd="0" presId="urn:microsoft.com/office/officeart/2005/8/layout/orgChart1"/>
    <dgm:cxn modelId="{C990300F-B736-4A84-BF58-A8B53DBA5BA9}" type="presParOf" srcId="{3AFDAB0E-8D26-426D-B512-AF4C1F0A9A44}" destId="{A29DBE81-6212-4053-95A9-5A82ECB733B0}" srcOrd="1" destOrd="0" presId="urn:microsoft.com/office/officeart/2005/8/layout/orgChart1"/>
    <dgm:cxn modelId="{E3DC5DC5-483E-4574-87DB-AC677D04426C}" type="presParOf" srcId="{A29DBE81-6212-4053-95A9-5A82ECB733B0}" destId="{7021A277-2DAC-49E8-A589-76FA18E909FF}" srcOrd="0" destOrd="0" presId="urn:microsoft.com/office/officeart/2005/8/layout/orgChart1"/>
    <dgm:cxn modelId="{6D88EBA5-C27F-4D42-8272-643C44428DCC}" type="presParOf" srcId="{7021A277-2DAC-49E8-A589-76FA18E909FF}" destId="{EEE3BDAE-C604-4014-B239-660B6E8D2DF3}" srcOrd="0" destOrd="0" presId="urn:microsoft.com/office/officeart/2005/8/layout/orgChart1"/>
    <dgm:cxn modelId="{3F667E46-9D8D-44DF-BF9C-EB87BB390D7F}" type="presParOf" srcId="{7021A277-2DAC-49E8-A589-76FA18E909FF}" destId="{4A0BCB43-43C8-4B8D-9193-158E6DC7255A}" srcOrd="1" destOrd="0" presId="urn:microsoft.com/office/officeart/2005/8/layout/orgChart1"/>
    <dgm:cxn modelId="{7ADAC312-0731-4BB7-A68F-759FDA4D0A66}" type="presParOf" srcId="{A29DBE81-6212-4053-95A9-5A82ECB733B0}" destId="{4595DB57-3515-46DF-B1CA-4F07A87781CA}" srcOrd="1" destOrd="0" presId="urn:microsoft.com/office/officeart/2005/8/layout/orgChart1"/>
    <dgm:cxn modelId="{FF891F6A-2621-4E05-BD18-3F0148EDD775}" type="presParOf" srcId="{A29DBE81-6212-4053-95A9-5A82ECB733B0}" destId="{679B0A52-54E9-4006-9F6D-E970DE8CD271}" srcOrd="2" destOrd="0" presId="urn:microsoft.com/office/officeart/2005/8/layout/orgChart1"/>
    <dgm:cxn modelId="{9EAADD50-D83B-4818-9E80-AA744B8FE8F6}" type="presParOf" srcId="{3AFDAB0E-8D26-426D-B512-AF4C1F0A9A44}" destId="{DC98DCFD-D1C7-4469-8AA5-D6BCDACBC64D}" srcOrd="2" destOrd="0" presId="urn:microsoft.com/office/officeart/2005/8/layout/orgChart1"/>
    <dgm:cxn modelId="{3F5B527A-EA15-4269-8294-033B784FFC15}" type="presParOf" srcId="{3AFDAB0E-8D26-426D-B512-AF4C1F0A9A44}" destId="{072DA746-36CE-4E6A-82F9-3D8A7BF1000C}" srcOrd="3" destOrd="0" presId="urn:microsoft.com/office/officeart/2005/8/layout/orgChart1"/>
    <dgm:cxn modelId="{93C4433B-D9F6-404E-A366-B13756B1AE4C}" type="presParOf" srcId="{072DA746-36CE-4E6A-82F9-3D8A7BF1000C}" destId="{1B8FADC0-274D-4817-B2DF-11CC31384542}" srcOrd="0" destOrd="0" presId="urn:microsoft.com/office/officeart/2005/8/layout/orgChart1"/>
    <dgm:cxn modelId="{2C2E3418-9169-470E-9847-2676F1E6EBC2}" type="presParOf" srcId="{1B8FADC0-274D-4817-B2DF-11CC31384542}" destId="{369BCA35-4749-48EB-9810-9021FD73DFBB}" srcOrd="0" destOrd="0" presId="urn:microsoft.com/office/officeart/2005/8/layout/orgChart1"/>
    <dgm:cxn modelId="{AC6B8EB0-BC7E-4A7D-8933-E84511CF9584}" type="presParOf" srcId="{1B8FADC0-274D-4817-B2DF-11CC31384542}" destId="{EB44C704-4CCE-49F4-8745-E7F12C60BD74}" srcOrd="1" destOrd="0" presId="urn:microsoft.com/office/officeart/2005/8/layout/orgChart1"/>
    <dgm:cxn modelId="{8F184D0A-4066-4962-BA56-3CD1CE50D4BE}" type="presParOf" srcId="{072DA746-36CE-4E6A-82F9-3D8A7BF1000C}" destId="{73F90C18-FE4C-4DB0-B986-6F05C9ED6F0A}" srcOrd="1" destOrd="0" presId="urn:microsoft.com/office/officeart/2005/8/layout/orgChart1"/>
    <dgm:cxn modelId="{3C3832FB-617F-4C3C-9871-FC6572862622}" type="presParOf" srcId="{072DA746-36CE-4E6A-82F9-3D8A7BF1000C}" destId="{5F676450-72AC-4EAF-8F23-041F66B16E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r>
            <a:rPr lang="es-ES" sz="1200" dirty="0" smtClean="0"/>
            <a:t>Área de Empleo y Desarrollo Empresarial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B9D7DC8-6311-4AC5-B337-37BFCF11C38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B2E4054-DC26-4CCB-B1DE-F407AAF7EE22}" type="par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A0898254-A2BF-4B4D-A732-32EA4B9B66FF}" type="sib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7197B33-E301-4CA3-89CF-3AF4AA0084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/>
            <a:t>Coordinador(a) Operativo(a</a:t>
          </a:r>
          <a:r>
            <a:rPr lang="es-ES" sz="1200" dirty="0" smtClean="0"/>
            <a:t>)</a:t>
          </a:r>
          <a:endParaRPr lang="es-ES" sz="1200" dirty="0" smtClean="0"/>
        </a:p>
      </dgm:t>
    </dgm:pt>
    <dgm:pt modelId="{868A2094-A24F-44FA-9FF2-BFD0BF743BDC}" type="par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8A6DDFD6-A958-489A-BF77-69E003F301FF}" type="sib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A5B0C9F0-F3C4-4597-ADBB-A597949D7497}" type="asst">
      <dgm:prSet custT="1"/>
      <dgm:spPr/>
      <dgm:t>
        <a:bodyPr/>
        <a:lstStyle/>
        <a:p>
          <a:r>
            <a:rPr lang="es-ES" sz="1200" dirty="0" smtClean="0"/>
            <a:t>Área de Eventos</a:t>
          </a:r>
          <a:endParaRPr lang="es-ES" sz="1200" dirty="0"/>
        </a:p>
      </dgm:t>
    </dgm:pt>
    <dgm:pt modelId="{A9456B77-23DC-4B3D-BAD9-2BD7EFA81478}" type="parTrans" cxnId="{2F157CA6-D03D-417F-B522-030B157FC6F0}">
      <dgm:prSet/>
      <dgm:spPr/>
      <dgm:t>
        <a:bodyPr/>
        <a:lstStyle/>
        <a:p>
          <a:endParaRPr lang="es-ES"/>
        </a:p>
      </dgm:t>
    </dgm:pt>
    <dgm:pt modelId="{B15AFFA9-6EE4-4BA8-B770-8C9D0258C076}" type="sibTrans" cxnId="{2F157CA6-D03D-417F-B522-030B157FC6F0}">
      <dgm:prSet/>
      <dgm:spPr/>
      <dgm:t>
        <a:bodyPr/>
        <a:lstStyle/>
        <a:p>
          <a:endParaRPr lang="es-ES"/>
        </a:p>
      </dgm:t>
    </dgm:pt>
    <dgm:pt modelId="{6169006E-F4D7-4703-9E65-4B94499A3B9A}" type="asst">
      <dgm:prSet custT="1"/>
      <dgm:spPr/>
      <dgm:t>
        <a:bodyPr/>
        <a:lstStyle/>
        <a:p>
          <a:r>
            <a:rPr lang="es-ES" sz="1200" dirty="0" smtClean="0"/>
            <a:t>Área de Ferias</a:t>
          </a:r>
          <a:endParaRPr lang="es-ES" sz="1200" dirty="0"/>
        </a:p>
      </dgm:t>
    </dgm:pt>
    <dgm:pt modelId="{6A45F273-8148-495E-A92D-6637C451A79C}" type="parTrans" cxnId="{2281F299-F653-4B12-AE12-0189351FECE8}">
      <dgm:prSet/>
      <dgm:spPr/>
      <dgm:t>
        <a:bodyPr/>
        <a:lstStyle/>
        <a:p>
          <a:endParaRPr lang="es-ES"/>
        </a:p>
      </dgm:t>
    </dgm:pt>
    <dgm:pt modelId="{501D505C-786C-4BBE-B0D6-E0889B0986A0}" type="sibTrans" cxnId="{2281F299-F653-4B12-AE12-0189351FECE8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47578" custScaleY="159675" custLinFactNeighborY="-587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4A741C43-780C-49AB-AB41-22E4667023A0}" type="pres">
      <dgm:prSet presAssocID="{CB2E4054-DC26-4CCB-B1DE-F407AAF7EE22}" presName="Name37" presStyleLbl="parChTrans1D2" presStyleIdx="0" presStyleCnt="4"/>
      <dgm:spPr/>
      <dgm:t>
        <a:bodyPr/>
        <a:lstStyle/>
        <a:p>
          <a:endParaRPr lang="es-ES"/>
        </a:p>
      </dgm:t>
    </dgm:pt>
    <dgm:pt modelId="{477C8D30-563A-467B-9421-F20DFC2F7CB7}" type="pres">
      <dgm:prSet presAssocID="{8B9D7DC8-6311-4AC5-B337-37BFCF11C38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26FF6019-9998-4D6F-A438-6245BED239EF}" type="pres">
      <dgm:prSet presAssocID="{8B9D7DC8-6311-4AC5-B337-37BFCF11C38C}" presName="rootComposite" presStyleCnt="0"/>
      <dgm:spPr/>
      <dgm:t>
        <a:bodyPr/>
        <a:lstStyle/>
        <a:p>
          <a:endParaRPr lang="es-ES"/>
        </a:p>
      </dgm:t>
    </dgm:pt>
    <dgm:pt modelId="{CDA06D17-E281-40D8-81AD-18CDEB205E81}" type="pres">
      <dgm:prSet presAssocID="{8B9D7DC8-6311-4AC5-B337-37BFCF11C38C}" presName="rootText" presStyleLbl="node2" presStyleIdx="0" presStyleCnt="2" custScaleY="111289" custLinFactNeighborX="617" custLinFactNeighborY="165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628366-B35F-4539-B6B7-32EFDA7C77E5}" type="pres">
      <dgm:prSet presAssocID="{8B9D7DC8-6311-4AC5-B337-37BFCF11C38C}" presName="rootConnector" presStyleLbl="node2" presStyleIdx="0" presStyleCnt="2"/>
      <dgm:spPr/>
      <dgm:t>
        <a:bodyPr/>
        <a:lstStyle/>
        <a:p>
          <a:endParaRPr lang="es-ES"/>
        </a:p>
      </dgm:t>
    </dgm:pt>
    <dgm:pt modelId="{C7486896-7E0C-4EF1-BA9D-D5920EF602D9}" type="pres">
      <dgm:prSet presAssocID="{8B9D7DC8-6311-4AC5-B337-37BFCF11C38C}" presName="hierChild4" presStyleCnt="0"/>
      <dgm:spPr/>
      <dgm:t>
        <a:bodyPr/>
        <a:lstStyle/>
        <a:p>
          <a:endParaRPr lang="es-ES"/>
        </a:p>
      </dgm:t>
    </dgm:pt>
    <dgm:pt modelId="{D77A04D2-A890-4706-86FE-ABEAC058714F}" type="pres">
      <dgm:prSet presAssocID="{8B9D7DC8-6311-4AC5-B337-37BFCF11C38C}" presName="hierChild5" presStyleCnt="0"/>
      <dgm:spPr/>
      <dgm:t>
        <a:bodyPr/>
        <a:lstStyle/>
        <a:p>
          <a:endParaRPr lang="es-ES"/>
        </a:p>
      </dgm:t>
    </dgm:pt>
    <dgm:pt modelId="{F169AA9B-AEC6-4826-8765-BC8A8A974607}" type="pres">
      <dgm:prSet presAssocID="{868A2094-A24F-44FA-9FF2-BFD0BF743BD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EABC588-44DB-44A2-A56E-72CCB2E42704}" type="pres">
      <dgm:prSet presAssocID="{D7197B33-E301-4CA3-89CF-3AF4AA00842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7B3E9DC-E3AE-4222-986E-F349D715D2F3}" type="pres">
      <dgm:prSet presAssocID="{D7197B33-E301-4CA3-89CF-3AF4AA008429}" presName="rootComposite" presStyleCnt="0"/>
      <dgm:spPr/>
      <dgm:t>
        <a:bodyPr/>
        <a:lstStyle/>
        <a:p>
          <a:endParaRPr lang="es-ES"/>
        </a:p>
      </dgm:t>
    </dgm:pt>
    <dgm:pt modelId="{6C087695-15E5-42A1-8EA1-946611DC76EF}" type="pres">
      <dgm:prSet presAssocID="{D7197B33-E301-4CA3-89CF-3AF4AA008429}" presName="rootText" presStyleLbl="node2" presStyleIdx="1" presStyleCnt="2" custScaleY="111289" custLinFactNeighborX="239" custLinFactNeighborY="165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4CEDC8-7751-46DF-81F3-08B0EED69AB8}" type="pres">
      <dgm:prSet presAssocID="{D7197B33-E301-4CA3-89CF-3AF4AA008429}" presName="rootConnector" presStyleLbl="node2" presStyleIdx="1" presStyleCnt="2"/>
      <dgm:spPr/>
      <dgm:t>
        <a:bodyPr/>
        <a:lstStyle/>
        <a:p>
          <a:endParaRPr lang="es-ES"/>
        </a:p>
      </dgm:t>
    </dgm:pt>
    <dgm:pt modelId="{E533562A-B52E-4420-B7F9-89ED1A64C5AF}" type="pres">
      <dgm:prSet presAssocID="{D7197B33-E301-4CA3-89CF-3AF4AA008429}" presName="hierChild4" presStyleCnt="0"/>
      <dgm:spPr/>
      <dgm:t>
        <a:bodyPr/>
        <a:lstStyle/>
        <a:p>
          <a:endParaRPr lang="es-ES"/>
        </a:p>
      </dgm:t>
    </dgm:pt>
    <dgm:pt modelId="{A4A7AFDE-0E7B-4A7A-86FA-256BEEB3D00B}" type="pres">
      <dgm:prSet presAssocID="{D7197B33-E301-4CA3-89CF-3AF4AA008429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D0AE2E88-CDEE-4D7A-BF97-3DFBB4462B79}" type="pres">
      <dgm:prSet presAssocID="{A9456B77-23DC-4B3D-BAD9-2BD7EFA81478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3F7D7C17-951C-4FCE-AF62-F19E8CDF86C7}" type="pres">
      <dgm:prSet presAssocID="{A5B0C9F0-F3C4-4597-ADBB-A597949D7497}" presName="hierRoot3" presStyleCnt="0">
        <dgm:presLayoutVars>
          <dgm:hierBranch val="init"/>
        </dgm:presLayoutVars>
      </dgm:prSet>
      <dgm:spPr/>
    </dgm:pt>
    <dgm:pt modelId="{E6FA196A-5F4F-4A2E-86AB-B8D261DC950D}" type="pres">
      <dgm:prSet presAssocID="{A5B0C9F0-F3C4-4597-ADBB-A597949D7497}" presName="rootComposite3" presStyleCnt="0"/>
      <dgm:spPr/>
    </dgm:pt>
    <dgm:pt modelId="{7493BB3F-2C97-4C06-A408-6E81E8FFEF24}" type="pres">
      <dgm:prSet presAssocID="{A5B0C9F0-F3C4-4597-ADBB-A597949D7497}" presName="rootText3" presStyleLbl="asst1" presStyleIdx="0" presStyleCnt="2" custScaleX="78622" custScaleY="86110" custLinFactNeighborX="-4970" custLinFactNeighborY="-9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EF25AD-FA7B-4A6A-80BD-BAA1856A0250}" type="pres">
      <dgm:prSet presAssocID="{A5B0C9F0-F3C4-4597-ADBB-A597949D7497}" presName="rootConnector3" presStyleLbl="asst1" presStyleIdx="0" presStyleCnt="2"/>
      <dgm:spPr/>
      <dgm:t>
        <a:bodyPr/>
        <a:lstStyle/>
        <a:p>
          <a:endParaRPr lang="es-ES"/>
        </a:p>
      </dgm:t>
    </dgm:pt>
    <dgm:pt modelId="{52A8858C-655F-4106-B5DC-B772CBF776CD}" type="pres">
      <dgm:prSet presAssocID="{A5B0C9F0-F3C4-4597-ADBB-A597949D7497}" presName="hierChild6" presStyleCnt="0"/>
      <dgm:spPr/>
    </dgm:pt>
    <dgm:pt modelId="{C61EB13F-3FF0-42BD-9EDF-E89557DBA38A}" type="pres">
      <dgm:prSet presAssocID="{A5B0C9F0-F3C4-4597-ADBB-A597949D7497}" presName="hierChild7" presStyleCnt="0"/>
      <dgm:spPr/>
    </dgm:pt>
    <dgm:pt modelId="{BF66E70C-28CF-41B6-968C-B66B5AD441FF}" type="pres">
      <dgm:prSet presAssocID="{6A45F273-8148-495E-A92D-6637C451A79C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F15F572F-F50C-47A0-8542-431811249E29}" type="pres">
      <dgm:prSet presAssocID="{6169006E-F4D7-4703-9E65-4B94499A3B9A}" presName="hierRoot3" presStyleCnt="0">
        <dgm:presLayoutVars>
          <dgm:hierBranch val="init"/>
        </dgm:presLayoutVars>
      </dgm:prSet>
      <dgm:spPr/>
    </dgm:pt>
    <dgm:pt modelId="{A5A1395B-A34E-477B-9DFF-5AD07BBC671E}" type="pres">
      <dgm:prSet presAssocID="{6169006E-F4D7-4703-9E65-4B94499A3B9A}" presName="rootComposite3" presStyleCnt="0"/>
      <dgm:spPr/>
    </dgm:pt>
    <dgm:pt modelId="{B6D8F583-C096-46AA-A3DC-45DCEBB2DB82}" type="pres">
      <dgm:prSet presAssocID="{6169006E-F4D7-4703-9E65-4B94499A3B9A}" presName="rootText3" presStyleLbl="asst1" presStyleIdx="1" presStyleCnt="2" custScaleX="78622" custScaleY="86110" custLinFactNeighborX="-4970" custLinFactNeighborY="-99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7E38C-1960-4C1D-83A4-886D2C062FA9}" type="pres">
      <dgm:prSet presAssocID="{6169006E-F4D7-4703-9E65-4B94499A3B9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0F6AFD31-EF1B-42F5-806D-2D943DE8FE57}" type="pres">
      <dgm:prSet presAssocID="{6169006E-F4D7-4703-9E65-4B94499A3B9A}" presName="hierChild6" presStyleCnt="0"/>
      <dgm:spPr/>
    </dgm:pt>
    <dgm:pt modelId="{7159EC82-93E8-4E2F-8E2C-0C8F166AA0EA}" type="pres">
      <dgm:prSet presAssocID="{6169006E-F4D7-4703-9E65-4B94499A3B9A}" presName="hierChild7" presStyleCnt="0"/>
      <dgm:spPr/>
    </dgm:pt>
  </dgm:ptLst>
  <dgm:cxnLst>
    <dgm:cxn modelId="{D4FCE994-4A71-46FE-BF44-012CABDA87E9}" type="presOf" srcId="{6169006E-F4D7-4703-9E65-4B94499A3B9A}" destId="{B6D8F583-C096-46AA-A3DC-45DCEBB2DB82}" srcOrd="0" destOrd="0" presId="urn:microsoft.com/office/officeart/2005/8/layout/orgChart1"/>
    <dgm:cxn modelId="{3ECEA9A7-7D0C-4112-9DB5-5F0523483CA4}" srcId="{0AD4A071-6267-40E6-945C-A35CB5DA8D63}" destId="{8B9D7DC8-6311-4AC5-B337-37BFCF11C38C}" srcOrd="0" destOrd="0" parTransId="{CB2E4054-DC26-4CCB-B1DE-F407AAF7EE22}" sibTransId="{A0898254-A2BF-4B4D-A732-32EA4B9B66FF}"/>
    <dgm:cxn modelId="{CE27864D-93F1-4A5F-83C6-3353AF1562EA}" type="presOf" srcId="{D7197B33-E301-4CA3-89CF-3AF4AA008429}" destId="{824CEDC8-7751-46DF-81F3-08B0EED69AB8}" srcOrd="1" destOrd="0" presId="urn:microsoft.com/office/officeart/2005/8/layout/orgChart1"/>
    <dgm:cxn modelId="{AFC9B47F-8A66-4723-BC34-4ADED8A0AADD}" type="presOf" srcId="{8B9D7DC8-6311-4AC5-B337-37BFCF11C38C}" destId="{AB628366-B35F-4539-B6B7-32EFDA7C77E5}" srcOrd="1" destOrd="0" presId="urn:microsoft.com/office/officeart/2005/8/layout/orgChart1"/>
    <dgm:cxn modelId="{175F0A66-5D29-4F43-AE1D-31932CE8DF0F}" type="presOf" srcId="{8B9D7DC8-6311-4AC5-B337-37BFCF11C38C}" destId="{CDA06D17-E281-40D8-81AD-18CDEB205E81}" srcOrd="0" destOrd="0" presId="urn:microsoft.com/office/officeart/2005/8/layout/orgChart1"/>
    <dgm:cxn modelId="{5B970B42-C8E6-4B89-BB3F-33C561F8FFD5}" type="presOf" srcId="{CB2E4054-DC26-4CCB-B1DE-F407AAF7EE22}" destId="{4A741C43-780C-49AB-AB41-22E4667023A0}" srcOrd="0" destOrd="0" presId="urn:microsoft.com/office/officeart/2005/8/layout/orgChart1"/>
    <dgm:cxn modelId="{E1F2E5FF-1B23-42E3-919E-39A94FD32A3A}" type="presOf" srcId="{868A2094-A24F-44FA-9FF2-BFD0BF743BDC}" destId="{F169AA9B-AEC6-4826-8765-BC8A8A974607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38DEA17C-88B9-4CB5-9702-44C8E4BD390A}" type="presOf" srcId="{D7197B33-E301-4CA3-89CF-3AF4AA008429}" destId="{6C087695-15E5-42A1-8EA1-946611DC76EF}" srcOrd="0" destOrd="0" presId="urn:microsoft.com/office/officeart/2005/8/layout/orgChart1"/>
    <dgm:cxn modelId="{CCDF9C3E-20B1-4118-87AE-C26064487F22}" type="presOf" srcId="{6169006E-F4D7-4703-9E65-4B94499A3B9A}" destId="{7377E38C-1960-4C1D-83A4-886D2C062FA9}" srcOrd="1" destOrd="0" presId="urn:microsoft.com/office/officeart/2005/8/layout/orgChart1"/>
    <dgm:cxn modelId="{73F73EBA-E59D-4FBF-93DC-883990B5D6D8}" srcId="{0AD4A071-6267-40E6-945C-A35CB5DA8D63}" destId="{D7197B33-E301-4CA3-89CF-3AF4AA008429}" srcOrd="1" destOrd="0" parTransId="{868A2094-A24F-44FA-9FF2-BFD0BF743BDC}" sibTransId="{8A6DDFD6-A958-489A-BF77-69E003F301FF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F68EE357-8540-44E9-93A6-C1E6FD173F1A}" type="presOf" srcId="{6A45F273-8148-495E-A92D-6637C451A79C}" destId="{BF66E70C-28CF-41B6-968C-B66B5AD441FF}" srcOrd="0" destOrd="0" presId="urn:microsoft.com/office/officeart/2005/8/layout/orgChart1"/>
    <dgm:cxn modelId="{496D7D34-2AEB-4AA3-88E2-C052A92EEDC4}" type="presOf" srcId="{A9456B77-23DC-4B3D-BAD9-2BD7EFA81478}" destId="{D0AE2E88-CDEE-4D7A-BF97-3DFBB4462B79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2F157CA6-D03D-417F-B522-030B157FC6F0}" srcId="{0AD4A071-6267-40E6-945C-A35CB5DA8D63}" destId="{A5B0C9F0-F3C4-4597-ADBB-A597949D7497}" srcOrd="2" destOrd="0" parTransId="{A9456B77-23DC-4B3D-BAD9-2BD7EFA81478}" sibTransId="{B15AFFA9-6EE4-4BA8-B770-8C9D0258C076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0D441AF9-FF06-4826-8E53-BCD392F257EA}" type="presOf" srcId="{A5B0C9F0-F3C4-4597-ADBB-A597949D7497}" destId="{CDEF25AD-FA7B-4A6A-80BD-BAA1856A0250}" srcOrd="1" destOrd="0" presId="urn:microsoft.com/office/officeart/2005/8/layout/orgChart1"/>
    <dgm:cxn modelId="{BF3D2DD1-4BD2-40D7-A3A3-234BE942F773}" type="presOf" srcId="{A5B0C9F0-F3C4-4597-ADBB-A597949D7497}" destId="{7493BB3F-2C97-4C06-A408-6E81E8FFEF24}" srcOrd="0" destOrd="0" presId="urn:microsoft.com/office/officeart/2005/8/layout/orgChart1"/>
    <dgm:cxn modelId="{2281F299-F653-4B12-AE12-0189351FECE8}" srcId="{0AD4A071-6267-40E6-945C-A35CB5DA8D63}" destId="{6169006E-F4D7-4703-9E65-4B94499A3B9A}" srcOrd="3" destOrd="0" parTransId="{6A45F273-8148-495E-A92D-6637C451A79C}" sibTransId="{501D505C-786C-4BBE-B0D6-E0889B0986A0}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1635A982-E386-4110-83FD-96E5EAC96012}" type="presParOf" srcId="{1AE82318-9B0D-448A-910D-BB3CA6C14EE1}" destId="{4A741C43-780C-49AB-AB41-22E4667023A0}" srcOrd="0" destOrd="0" presId="urn:microsoft.com/office/officeart/2005/8/layout/orgChart1"/>
    <dgm:cxn modelId="{D202F752-25B3-41CE-BCAA-75C8DDCDD3D4}" type="presParOf" srcId="{1AE82318-9B0D-448A-910D-BB3CA6C14EE1}" destId="{477C8D30-563A-467B-9421-F20DFC2F7CB7}" srcOrd="1" destOrd="0" presId="urn:microsoft.com/office/officeart/2005/8/layout/orgChart1"/>
    <dgm:cxn modelId="{A1D11E1B-5FA6-48AE-BF59-D08767E6E82E}" type="presParOf" srcId="{477C8D30-563A-467B-9421-F20DFC2F7CB7}" destId="{26FF6019-9998-4D6F-A438-6245BED239EF}" srcOrd="0" destOrd="0" presId="urn:microsoft.com/office/officeart/2005/8/layout/orgChart1"/>
    <dgm:cxn modelId="{04CF64F7-ADF1-4A31-BCCC-85FE99530EAA}" type="presParOf" srcId="{26FF6019-9998-4D6F-A438-6245BED239EF}" destId="{CDA06D17-E281-40D8-81AD-18CDEB205E81}" srcOrd="0" destOrd="0" presId="urn:microsoft.com/office/officeart/2005/8/layout/orgChart1"/>
    <dgm:cxn modelId="{CE5C50E6-325C-4B99-9CA4-C34F5758106A}" type="presParOf" srcId="{26FF6019-9998-4D6F-A438-6245BED239EF}" destId="{AB628366-B35F-4539-B6B7-32EFDA7C77E5}" srcOrd="1" destOrd="0" presId="urn:microsoft.com/office/officeart/2005/8/layout/orgChart1"/>
    <dgm:cxn modelId="{F18C080D-50DF-4684-A5CF-3535D386BA8C}" type="presParOf" srcId="{477C8D30-563A-467B-9421-F20DFC2F7CB7}" destId="{C7486896-7E0C-4EF1-BA9D-D5920EF602D9}" srcOrd="1" destOrd="0" presId="urn:microsoft.com/office/officeart/2005/8/layout/orgChart1"/>
    <dgm:cxn modelId="{5F6B3B36-7056-4C2F-95CD-A2537E201584}" type="presParOf" srcId="{477C8D30-563A-467B-9421-F20DFC2F7CB7}" destId="{D77A04D2-A890-4706-86FE-ABEAC058714F}" srcOrd="2" destOrd="0" presId="urn:microsoft.com/office/officeart/2005/8/layout/orgChart1"/>
    <dgm:cxn modelId="{A3C16F41-6B41-4EB6-B40A-9E0D5F4570F7}" type="presParOf" srcId="{1AE82318-9B0D-448A-910D-BB3CA6C14EE1}" destId="{F169AA9B-AEC6-4826-8765-BC8A8A974607}" srcOrd="2" destOrd="0" presId="urn:microsoft.com/office/officeart/2005/8/layout/orgChart1"/>
    <dgm:cxn modelId="{AE890F4B-A74A-481F-A577-17F26F6C3EC9}" type="presParOf" srcId="{1AE82318-9B0D-448A-910D-BB3CA6C14EE1}" destId="{0EABC588-44DB-44A2-A56E-72CCB2E42704}" srcOrd="3" destOrd="0" presId="urn:microsoft.com/office/officeart/2005/8/layout/orgChart1"/>
    <dgm:cxn modelId="{0FA8D8CA-8D6A-47F7-B200-A92F92ADCE40}" type="presParOf" srcId="{0EABC588-44DB-44A2-A56E-72CCB2E42704}" destId="{87B3E9DC-E3AE-4222-986E-F349D715D2F3}" srcOrd="0" destOrd="0" presId="urn:microsoft.com/office/officeart/2005/8/layout/orgChart1"/>
    <dgm:cxn modelId="{DEEEC3E2-E414-4430-8131-D863D0F4C7B7}" type="presParOf" srcId="{87B3E9DC-E3AE-4222-986E-F349D715D2F3}" destId="{6C087695-15E5-42A1-8EA1-946611DC76EF}" srcOrd="0" destOrd="0" presId="urn:microsoft.com/office/officeart/2005/8/layout/orgChart1"/>
    <dgm:cxn modelId="{0EDAEACC-80B8-4186-BFE7-34FD0238E331}" type="presParOf" srcId="{87B3E9DC-E3AE-4222-986E-F349D715D2F3}" destId="{824CEDC8-7751-46DF-81F3-08B0EED69AB8}" srcOrd="1" destOrd="0" presId="urn:microsoft.com/office/officeart/2005/8/layout/orgChart1"/>
    <dgm:cxn modelId="{25A03368-5878-4709-948A-06AB13E14159}" type="presParOf" srcId="{0EABC588-44DB-44A2-A56E-72CCB2E42704}" destId="{E533562A-B52E-4420-B7F9-89ED1A64C5AF}" srcOrd="1" destOrd="0" presId="urn:microsoft.com/office/officeart/2005/8/layout/orgChart1"/>
    <dgm:cxn modelId="{20F0D22A-42B7-4821-8AA4-811E4DBA05B1}" type="presParOf" srcId="{0EABC588-44DB-44A2-A56E-72CCB2E42704}" destId="{A4A7AFDE-0E7B-4A7A-86FA-256BEEB3D00B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69D76E31-6E52-4C07-94BF-761CDCDCA6A6}" type="presParOf" srcId="{412BA095-9EC2-4C48-A141-AD0127939229}" destId="{D0AE2E88-CDEE-4D7A-BF97-3DFBB4462B79}" srcOrd="0" destOrd="0" presId="urn:microsoft.com/office/officeart/2005/8/layout/orgChart1"/>
    <dgm:cxn modelId="{4A2854B6-E465-4205-A89A-900379A250B6}" type="presParOf" srcId="{412BA095-9EC2-4C48-A141-AD0127939229}" destId="{3F7D7C17-951C-4FCE-AF62-F19E8CDF86C7}" srcOrd="1" destOrd="0" presId="urn:microsoft.com/office/officeart/2005/8/layout/orgChart1"/>
    <dgm:cxn modelId="{55F35AFB-62CD-4F63-89E4-197034ED8AED}" type="presParOf" srcId="{3F7D7C17-951C-4FCE-AF62-F19E8CDF86C7}" destId="{E6FA196A-5F4F-4A2E-86AB-B8D261DC950D}" srcOrd="0" destOrd="0" presId="urn:microsoft.com/office/officeart/2005/8/layout/orgChart1"/>
    <dgm:cxn modelId="{2B4FCFFE-689C-44AC-A532-DFF8871355BA}" type="presParOf" srcId="{E6FA196A-5F4F-4A2E-86AB-B8D261DC950D}" destId="{7493BB3F-2C97-4C06-A408-6E81E8FFEF24}" srcOrd="0" destOrd="0" presId="urn:microsoft.com/office/officeart/2005/8/layout/orgChart1"/>
    <dgm:cxn modelId="{4E6E9C72-3D71-4546-95F7-B90448619DA6}" type="presParOf" srcId="{E6FA196A-5F4F-4A2E-86AB-B8D261DC950D}" destId="{CDEF25AD-FA7B-4A6A-80BD-BAA1856A0250}" srcOrd="1" destOrd="0" presId="urn:microsoft.com/office/officeart/2005/8/layout/orgChart1"/>
    <dgm:cxn modelId="{9B903130-BF4D-4FB2-BC85-8E3F204D77CD}" type="presParOf" srcId="{3F7D7C17-951C-4FCE-AF62-F19E8CDF86C7}" destId="{52A8858C-655F-4106-B5DC-B772CBF776CD}" srcOrd="1" destOrd="0" presId="urn:microsoft.com/office/officeart/2005/8/layout/orgChart1"/>
    <dgm:cxn modelId="{4B4093EB-4A9C-4239-AAC8-B810F6EF363C}" type="presParOf" srcId="{3F7D7C17-951C-4FCE-AF62-F19E8CDF86C7}" destId="{C61EB13F-3FF0-42BD-9EDF-E89557DBA38A}" srcOrd="2" destOrd="0" presId="urn:microsoft.com/office/officeart/2005/8/layout/orgChart1"/>
    <dgm:cxn modelId="{D0671419-5917-45E9-9648-A32D09EC2AD7}" type="presParOf" srcId="{412BA095-9EC2-4C48-A141-AD0127939229}" destId="{BF66E70C-28CF-41B6-968C-B66B5AD441FF}" srcOrd="2" destOrd="0" presId="urn:microsoft.com/office/officeart/2005/8/layout/orgChart1"/>
    <dgm:cxn modelId="{8305C14A-D86B-4C16-8BA1-6B985009B01C}" type="presParOf" srcId="{412BA095-9EC2-4C48-A141-AD0127939229}" destId="{F15F572F-F50C-47A0-8542-431811249E29}" srcOrd="3" destOrd="0" presId="urn:microsoft.com/office/officeart/2005/8/layout/orgChart1"/>
    <dgm:cxn modelId="{77C62329-C1B1-4F7F-A7FE-95003E8BBD17}" type="presParOf" srcId="{F15F572F-F50C-47A0-8542-431811249E29}" destId="{A5A1395B-A34E-477B-9DFF-5AD07BBC671E}" srcOrd="0" destOrd="0" presId="urn:microsoft.com/office/officeart/2005/8/layout/orgChart1"/>
    <dgm:cxn modelId="{70E89688-E93C-44CE-A1AA-DCD5486D63DD}" type="presParOf" srcId="{A5A1395B-A34E-477B-9DFF-5AD07BBC671E}" destId="{B6D8F583-C096-46AA-A3DC-45DCEBB2DB82}" srcOrd="0" destOrd="0" presId="urn:microsoft.com/office/officeart/2005/8/layout/orgChart1"/>
    <dgm:cxn modelId="{36435D71-015A-4F91-B5EE-7BBEC9A8AEBE}" type="presParOf" srcId="{A5A1395B-A34E-477B-9DFF-5AD07BBC671E}" destId="{7377E38C-1960-4C1D-83A4-886D2C062FA9}" srcOrd="1" destOrd="0" presId="urn:microsoft.com/office/officeart/2005/8/layout/orgChart1"/>
    <dgm:cxn modelId="{AA9ECADB-6A08-4643-AF19-1D343F678C9A}" type="presParOf" srcId="{F15F572F-F50C-47A0-8542-431811249E29}" destId="{0F6AFD31-EF1B-42F5-806D-2D943DE8FE57}" srcOrd="1" destOrd="0" presId="urn:microsoft.com/office/officeart/2005/8/layout/orgChart1"/>
    <dgm:cxn modelId="{E210EF15-EC5B-4E9F-9715-29D8DB6AD088}" type="presParOf" srcId="{F15F572F-F50C-47A0-8542-431811249E29}" destId="{7159EC82-93E8-4E2F-8E2C-0C8F166AA0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Área de Eventos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cs typeface="Calibri" panose="020F0502020204030204" pitchFamily="34" charset="0"/>
            </a:rPr>
            <a:t>Promotor(a</a:t>
          </a:r>
          <a:r>
            <a:rPr lang="es-MX" sz="1200" dirty="0" smtClean="0">
              <a:cs typeface="Calibri" panose="020F0502020204030204" pitchFamily="34" charset="0"/>
            </a:rPr>
            <a:t>)</a:t>
          </a:r>
          <a:endParaRPr lang="es-MX" sz="1200" dirty="0" smtClean="0">
            <a:cs typeface="Calibri" panose="020F0502020204030204" pitchFamily="34" charset="0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09838" custScaleY="128364" custLinFactNeighborY="-603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2" presStyleIdx="0" presStyleCnt="2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2" presStyleIdx="0" presStyleCnt="2" custScaleX="73451" custScaleY="86591" custLinFactNeighborY="8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2" presStyleIdx="0" presStyleCnt="2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1" presStyleCnt="2" custScaleX="73451" custScaleY="86591" custLinFactNeighborY="8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1" presStyleCnt="2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F28E107F-B156-4A0A-B918-BD3AC204A3E7}" type="presOf" srcId="{E7ABEA45-F385-414E-AA7E-1E1836111D77}" destId="{6FCAD334-8739-4433-A637-95A404FA4DD6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E91E6AAF-8CDB-4C03-88AA-94E4D5CB88D6}" srcId="{0AD4A071-6267-40E6-945C-A35CB5DA8D63}" destId="{6C7342B6-76E9-4811-83E6-C7F8A05FA24D}" srcOrd="1" destOrd="0" parTransId="{ACA3C2A7-A1E8-4788-921D-2D7182B8C00B}" sibTransId="{1E556606-4C4F-426D-9A92-8D0F90567B42}"/>
    <dgm:cxn modelId="{76AA3733-7BA2-427B-84FA-CD6B7BE16F09}" type="presOf" srcId="{656FC90A-9209-4A68-9EAD-7717106CF89B}" destId="{227B80F1-2AD5-4BB8-89E1-A0422A0CEE90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57F44549-4E40-43B5-87EE-613A3EFC89FE}" type="presOf" srcId="{E7ABEA45-F385-414E-AA7E-1E1836111D77}" destId="{7D3BFA57-4535-4D83-A0B8-579999283D7C}" srcOrd="1" destOrd="0" presId="urn:microsoft.com/office/officeart/2005/8/layout/orgChart1"/>
    <dgm:cxn modelId="{A07A2839-30F2-4770-81F1-5C8E6E065851}" srcId="{0AD4A071-6267-40E6-945C-A35CB5DA8D63}" destId="{E7ABEA45-F385-414E-AA7E-1E1836111D77}" srcOrd="0" destOrd="0" parTransId="{656FC90A-9209-4A68-9EAD-7717106CF89B}" sibTransId="{B737E5B6-6F84-4FDE-8A45-FD787682148C}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35D3D855-97AE-41AF-A07D-6DA2E2C022E1}" type="presParOf" srcId="{1AE82318-9B0D-448A-910D-BB3CA6C14EE1}" destId="{227B80F1-2AD5-4BB8-89E1-A0422A0CEE90}" srcOrd="0" destOrd="0" presId="urn:microsoft.com/office/officeart/2005/8/layout/orgChart1"/>
    <dgm:cxn modelId="{41F38E1E-D2F8-4DA8-BAB4-2187BE65CB7B}" type="presParOf" srcId="{1AE82318-9B0D-448A-910D-BB3CA6C14EE1}" destId="{E218694A-4132-4493-9563-C9658A634E56}" srcOrd="1" destOrd="0" presId="urn:microsoft.com/office/officeart/2005/8/layout/orgChart1"/>
    <dgm:cxn modelId="{98B1514F-E585-4AF0-8698-C05AE8060241}" type="presParOf" srcId="{E218694A-4132-4493-9563-C9658A634E56}" destId="{CF176598-82F3-4513-9C91-6FC44C7AFCED}" srcOrd="0" destOrd="0" presId="urn:microsoft.com/office/officeart/2005/8/layout/orgChart1"/>
    <dgm:cxn modelId="{B9631789-A511-4E7C-AF98-936941E7A645}" type="presParOf" srcId="{CF176598-82F3-4513-9C91-6FC44C7AFCED}" destId="{6FCAD334-8739-4433-A637-95A404FA4DD6}" srcOrd="0" destOrd="0" presId="urn:microsoft.com/office/officeart/2005/8/layout/orgChart1"/>
    <dgm:cxn modelId="{CF0E339B-96BD-4217-96C2-DE1DBD329168}" type="presParOf" srcId="{CF176598-82F3-4513-9C91-6FC44C7AFCED}" destId="{7D3BFA57-4535-4D83-A0B8-579999283D7C}" srcOrd="1" destOrd="0" presId="urn:microsoft.com/office/officeart/2005/8/layout/orgChart1"/>
    <dgm:cxn modelId="{3CFF09CB-5802-4F70-81FA-19475A5BFF4E}" type="presParOf" srcId="{E218694A-4132-4493-9563-C9658A634E56}" destId="{3F3778E2-5DBE-4A41-BD79-895B29E033EA}" srcOrd="1" destOrd="0" presId="urn:microsoft.com/office/officeart/2005/8/layout/orgChart1"/>
    <dgm:cxn modelId="{41944532-442A-41E4-97A1-ED01BC059CDB}" type="presParOf" srcId="{E218694A-4132-4493-9563-C9658A634E56}" destId="{FC430859-DFB4-48FC-942F-238BF5D007DF}" srcOrd="2" destOrd="0" presId="urn:microsoft.com/office/officeart/2005/8/layout/orgChart1"/>
    <dgm:cxn modelId="{1F723261-3CE8-42C1-938D-F9650E94358C}" type="presParOf" srcId="{1AE82318-9B0D-448A-910D-BB3CA6C14EE1}" destId="{788E70F9-516C-4B52-9E5C-0BADA1B3E74F}" srcOrd="2" destOrd="0" presId="urn:microsoft.com/office/officeart/2005/8/layout/orgChart1"/>
    <dgm:cxn modelId="{046C8149-DF0E-41D3-8BBB-C10009793C2B}" type="presParOf" srcId="{1AE82318-9B0D-448A-910D-BB3CA6C14EE1}" destId="{188E3C9B-CC2D-42A9-A96B-9955F7EB1B24}" srcOrd="3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Coordinador(a) Operativo(a)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</a:rPr>
            <a:t>Auxiliar</a:t>
          </a:r>
          <a:endParaRPr lang="es-MX" sz="1200" dirty="0" smtClean="0">
            <a:solidFill>
              <a:schemeClr val="tx1"/>
            </a:solidFill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77DA9148-F2AD-4063-8C09-BC5030673100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4629F40A-BCE4-4F01-BEEC-A8527F1A5E6E}" type="parTrans" cxnId="{CEB0DCCE-39FF-4ED0-B995-568DD9DA4CBA}">
      <dgm:prSet/>
      <dgm:spPr/>
      <dgm:t>
        <a:bodyPr/>
        <a:lstStyle/>
        <a:p>
          <a:endParaRPr lang="es-ES"/>
        </a:p>
      </dgm:t>
    </dgm:pt>
    <dgm:pt modelId="{C656A37E-B4EF-4343-AA07-2D0514E0DDB3}" type="sibTrans" cxnId="{CEB0DCCE-39FF-4ED0-B995-568DD9DA4CBA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74201" custScaleY="84494" custLinFactNeighborY="-379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0" presStyleCnt="2" custScaleX="61770" custScaleY="66515" custLinFactNeighborY="8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0" presStyleCnt="2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30D9D4C9-8155-4FA4-8653-30E6BD375242}" type="pres">
      <dgm:prSet presAssocID="{4629F40A-BCE4-4F01-BEEC-A8527F1A5E6E}" presName="Name37" presStyleLbl="parChTrans1D2" presStyleIdx="1" presStyleCnt="2"/>
      <dgm:spPr/>
      <dgm:t>
        <a:bodyPr/>
        <a:lstStyle/>
        <a:p>
          <a:endParaRPr lang="es-ES"/>
        </a:p>
      </dgm:t>
    </dgm:pt>
    <dgm:pt modelId="{4092D8ED-D1C1-4735-ACEF-EE4F9BE247F2}" type="pres">
      <dgm:prSet presAssocID="{77DA9148-F2AD-4063-8C09-BC5030673100}" presName="hierRoot2" presStyleCnt="0">
        <dgm:presLayoutVars>
          <dgm:hierBranch val="init"/>
        </dgm:presLayoutVars>
      </dgm:prSet>
      <dgm:spPr/>
    </dgm:pt>
    <dgm:pt modelId="{CCCF3178-BD3E-4710-9438-E7B906678EAD}" type="pres">
      <dgm:prSet presAssocID="{77DA9148-F2AD-4063-8C09-BC5030673100}" presName="rootComposite" presStyleCnt="0"/>
      <dgm:spPr/>
    </dgm:pt>
    <dgm:pt modelId="{62F16C8E-2F13-4AD1-8699-C37DFA3C2226}" type="pres">
      <dgm:prSet presAssocID="{77DA9148-F2AD-4063-8C09-BC5030673100}" presName="rootText" presStyleLbl="node2" presStyleIdx="1" presStyleCnt="2" custScaleX="61770" custScaleY="66515" custLinFactNeighborY="26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D88A63-3F17-4411-B265-E58A3C87211A}" type="pres">
      <dgm:prSet presAssocID="{77DA9148-F2AD-4063-8C09-BC5030673100}" presName="rootConnector" presStyleLbl="node2" presStyleIdx="1" presStyleCnt="2"/>
      <dgm:spPr/>
      <dgm:t>
        <a:bodyPr/>
        <a:lstStyle/>
        <a:p>
          <a:endParaRPr lang="es-ES"/>
        </a:p>
      </dgm:t>
    </dgm:pt>
    <dgm:pt modelId="{2833B3E8-1058-4A19-B3F8-853CD73E1ABE}" type="pres">
      <dgm:prSet presAssocID="{77DA9148-F2AD-4063-8C09-BC5030673100}" presName="hierChild4" presStyleCnt="0"/>
      <dgm:spPr/>
    </dgm:pt>
    <dgm:pt modelId="{E9C67E66-8881-4089-A559-D35BEF9721A2}" type="pres">
      <dgm:prSet presAssocID="{77DA9148-F2AD-4063-8C09-BC5030673100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E39E325E-064A-425C-8611-15C99942FC2C}" type="presOf" srcId="{4629F40A-BCE4-4F01-BEEC-A8527F1A5E6E}" destId="{30D9D4C9-8155-4FA4-8653-30E6BD375242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E91E6AAF-8CDB-4C03-88AA-94E4D5CB88D6}" srcId="{0AD4A071-6267-40E6-945C-A35CB5DA8D63}" destId="{6C7342B6-76E9-4811-83E6-C7F8A05FA24D}" srcOrd="0" destOrd="0" parTransId="{ACA3C2A7-A1E8-4788-921D-2D7182B8C00B}" sibTransId="{1E556606-4C4F-426D-9A92-8D0F90567B42}"/>
    <dgm:cxn modelId="{CEB0DCCE-39FF-4ED0-B995-568DD9DA4CBA}" srcId="{0AD4A071-6267-40E6-945C-A35CB5DA8D63}" destId="{77DA9148-F2AD-4063-8C09-BC5030673100}" srcOrd="1" destOrd="0" parTransId="{4629F40A-BCE4-4F01-BEEC-A8527F1A5E6E}" sibTransId="{C656A37E-B4EF-4343-AA07-2D0514E0DDB3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3D25F4D6-05C7-4B12-888F-02642A39C615}" type="presOf" srcId="{77DA9148-F2AD-4063-8C09-BC5030673100}" destId="{62F16C8E-2F13-4AD1-8699-C37DFA3C2226}" srcOrd="0" destOrd="0" presId="urn:microsoft.com/office/officeart/2005/8/layout/orgChart1"/>
    <dgm:cxn modelId="{26C56AEA-1C03-4574-9E5D-9DE02E41BFED}" type="presOf" srcId="{77DA9148-F2AD-4063-8C09-BC5030673100}" destId="{E2D88A63-3F17-4411-B265-E58A3C87211A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1F723261-3CE8-42C1-938D-F9650E94358C}" type="presParOf" srcId="{1AE82318-9B0D-448A-910D-BB3CA6C14EE1}" destId="{788E70F9-516C-4B52-9E5C-0BADA1B3E74F}" srcOrd="0" destOrd="0" presId="urn:microsoft.com/office/officeart/2005/8/layout/orgChart1"/>
    <dgm:cxn modelId="{046C8149-DF0E-41D3-8BBB-C10009793C2B}" type="presParOf" srcId="{1AE82318-9B0D-448A-910D-BB3CA6C14EE1}" destId="{188E3C9B-CC2D-42A9-A96B-9955F7EB1B24}" srcOrd="1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E8853431-FC71-4DE1-A9CA-A65456ADACB1}" type="presParOf" srcId="{1AE82318-9B0D-448A-910D-BB3CA6C14EE1}" destId="{30D9D4C9-8155-4FA4-8653-30E6BD375242}" srcOrd="2" destOrd="0" presId="urn:microsoft.com/office/officeart/2005/8/layout/orgChart1"/>
    <dgm:cxn modelId="{B5B4CD6D-0324-472B-914D-F4BE444D5F28}" type="presParOf" srcId="{1AE82318-9B0D-448A-910D-BB3CA6C14EE1}" destId="{4092D8ED-D1C1-4735-ACEF-EE4F9BE247F2}" srcOrd="3" destOrd="0" presId="urn:microsoft.com/office/officeart/2005/8/layout/orgChart1"/>
    <dgm:cxn modelId="{A0CBBB9C-9387-47BE-9216-FB1116BA1FA7}" type="presParOf" srcId="{4092D8ED-D1C1-4735-ACEF-EE4F9BE247F2}" destId="{CCCF3178-BD3E-4710-9438-E7B906678EAD}" srcOrd="0" destOrd="0" presId="urn:microsoft.com/office/officeart/2005/8/layout/orgChart1"/>
    <dgm:cxn modelId="{6FB7A2C0-3119-4913-8F8F-8DFBB1807824}" type="presParOf" srcId="{CCCF3178-BD3E-4710-9438-E7B906678EAD}" destId="{62F16C8E-2F13-4AD1-8699-C37DFA3C2226}" srcOrd="0" destOrd="0" presId="urn:microsoft.com/office/officeart/2005/8/layout/orgChart1"/>
    <dgm:cxn modelId="{BB0D12C7-2875-4B31-B7DD-6528DC6AC553}" type="presParOf" srcId="{CCCF3178-BD3E-4710-9438-E7B906678EAD}" destId="{E2D88A63-3F17-4411-B265-E58A3C87211A}" srcOrd="1" destOrd="0" presId="urn:microsoft.com/office/officeart/2005/8/layout/orgChart1"/>
    <dgm:cxn modelId="{51F2F374-5995-431B-B615-5D46A5C040AB}" type="presParOf" srcId="{4092D8ED-D1C1-4735-ACEF-EE4F9BE247F2}" destId="{2833B3E8-1058-4A19-B3F8-853CD73E1ABE}" srcOrd="1" destOrd="0" presId="urn:microsoft.com/office/officeart/2005/8/layout/orgChart1"/>
    <dgm:cxn modelId="{CA01F0F2-AA85-4ACB-8A7A-29B850A2CC92}" type="presParOf" srcId="{4092D8ED-D1C1-4735-ACEF-EE4F9BE247F2}" destId="{E9C67E66-8881-4089-A559-D35BEF9721A2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Área de Ferias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8F2CBCB-32C2-48E7-B9DF-93D9B077C156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</a:p>
      </dgm:t>
    </dgm:pt>
    <dgm:pt modelId="{B008FD22-8183-4BE4-8B20-64780E49AAA9}" type="par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1C923F-5A16-40D0-BF50-AC4FB2C961C5}" type="sib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85DDB25-F026-4451-B414-25B5FA2DA4A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82EB1B3-1A5D-457E-B9A7-026DC404B993}" type="par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5B69573-06D8-44E5-B277-06E8C99055FA}" type="sib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C46F89-035F-4BB6-9DBC-49876FE094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0185098C-3EAE-47DF-9A2D-4718F75D3A38}" type="par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DF87BAD-2A4F-43A6-97DA-19E38C23F231}" type="sib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29865DEC-E41D-4ED3-BC22-C6933D11539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Encargado(a)</a:t>
          </a:r>
          <a:r>
            <a:rPr lang="es-ES" sz="1200" b="0" baseline="0" dirty="0" smtClean="0">
              <a:solidFill>
                <a:schemeClr val="tx1"/>
              </a:solidFill>
              <a:latin typeface="+mn-lt"/>
            </a:rPr>
            <a:t> de Atención al </a:t>
          </a:r>
          <a:r>
            <a:rPr lang="es-ES" sz="1200" b="0" baseline="0" dirty="0" smtClean="0">
              <a:solidFill>
                <a:schemeClr val="tx1"/>
              </a:solidFill>
              <a:latin typeface="+mn-lt"/>
            </a:rPr>
            <a:t>Ciudadano</a:t>
          </a:r>
          <a:endParaRPr lang="es-ES" sz="1200" b="0" baseline="0" dirty="0" smtClean="0">
            <a:solidFill>
              <a:schemeClr val="tx1"/>
            </a:solidFill>
            <a:latin typeface="+mn-lt"/>
          </a:endParaRPr>
        </a:p>
      </dgm:t>
    </dgm:pt>
    <dgm:pt modelId="{3C1CF778-239D-445A-9226-310A36893995}" type="par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9B4CDADE-1DCF-4989-80C9-5FA97008F19E}" type="sib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EB8C930-57AB-439F-9CFE-EEDC0BF2EC9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Administrativos(as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5B2626B-0584-4527-AD2D-9ED401ACBE6B}" type="par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756D5ED-A376-401C-97A6-DEA4F379A151}" type="sib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3A157D1-C827-4DC5-8677-8B9135E5747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DAB89C4-929B-423C-9719-4479B22CA8B2}" type="par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40581BE-171F-4852-837E-4E4AE0CC711E}" type="sib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3B561F8C-5973-4B45-A386-0FC14427738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759E92B-0994-476D-B594-AF87F99E757A}" type="par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5148EC3-6E0F-42DE-B1D8-18DE82CBB0D2}" type="sib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A17FFE6-C41D-457A-B64B-BBB3CC1B8CF3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3835568E-62B6-4DD8-9C0E-A7083FE510FF}" type="par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9400BC9-A1A0-416A-88EC-E90480EDDC21}" type="sib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39338" custScaleY="135055" custLinFactNeighborX="520" custLinFactNeighborY="92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BB53E957-F67A-4CDF-8D10-88F01AB3DD6D}" type="pres">
      <dgm:prSet presAssocID="{B008FD22-8183-4BE4-8B20-64780E49AAA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6A53A14A-30D3-41E9-A49A-2AAAA2FD8D19}" type="pres">
      <dgm:prSet presAssocID="{58F2CBCB-32C2-48E7-B9DF-93D9B077C156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3DBBC63C-E96B-4558-B774-10B1BCDE0131}" type="pres">
      <dgm:prSet presAssocID="{58F2CBCB-32C2-48E7-B9DF-93D9B077C156}" presName="rootComposite" presStyleCnt="0"/>
      <dgm:spPr/>
      <dgm:t>
        <a:bodyPr/>
        <a:lstStyle/>
        <a:p>
          <a:endParaRPr lang="es-ES"/>
        </a:p>
      </dgm:t>
    </dgm:pt>
    <dgm:pt modelId="{606716BF-FB63-47E8-8A8F-0E8B03E8303E}" type="pres">
      <dgm:prSet presAssocID="{58F2CBCB-32C2-48E7-B9DF-93D9B077C156}" presName="rootText" presStyleLbl="node2" presStyleIdx="0" presStyleCnt="3" custScaleX="127013" custScaleY="99798" custLinFactNeighborX="-11239" custLinFactNeighborY="30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E85E9A-81A9-45D6-90FE-A5DB87DC4313}" type="pres">
      <dgm:prSet presAssocID="{58F2CBCB-32C2-48E7-B9DF-93D9B077C156}" presName="rootConnector" presStyleLbl="node2" presStyleIdx="0" presStyleCnt="3"/>
      <dgm:spPr/>
      <dgm:t>
        <a:bodyPr/>
        <a:lstStyle/>
        <a:p>
          <a:endParaRPr lang="es-ES"/>
        </a:p>
      </dgm:t>
    </dgm:pt>
    <dgm:pt modelId="{1EBBCF5D-D070-4A5A-9A88-77428E701ABB}" type="pres">
      <dgm:prSet presAssocID="{58F2CBCB-32C2-48E7-B9DF-93D9B077C156}" presName="hierChild4" presStyleCnt="0"/>
      <dgm:spPr/>
      <dgm:t>
        <a:bodyPr/>
        <a:lstStyle/>
        <a:p>
          <a:endParaRPr lang="es-ES"/>
        </a:p>
      </dgm:t>
    </dgm:pt>
    <dgm:pt modelId="{F7A9E3DC-9AEB-4936-86E4-A382A3C1BB9D}" type="pres">
      <dgm:prSet presAssocID="{3C1CF778-239D-445A-9226-310A36893995}" presName="Name50" presStyleLbl="parChTrans1D3" presStyleIdx="0" presStyleCnt="5"/>
      <dgm:spPr/>
      <dgm:t>
        <a:bodyPr/>
        <a:lstStyle/>
        <a:p>
          <a:endParaRPr lang="es-ES"/>
        </a:p>
      </dgm:t>
    </dgm:pt>
    <dgm:pt modelId="{C43A0886-2EEF-4E65-94CF-7CE6D04DEEFA}" type="pres">
      <dgm:prSet presAssocID="{29865DEC-E41D-4ED3-BC22-C6933D11539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BC953495-CA93-4399-8D61-66E5E1B7A0D2}" type="pres">
      <dgm:prSet presAssocID="{29865DEC-E41D-4ED3-BC22-C6933D115395}" presName="rootComposite" presStyleCnt="0"/>
      <dgm:spPr/>
      <dgm:t>
        <a:bodyPr/>
        <a:lstStyle/>
        <a:p>
          <a:endParaRPr lang="es-ES"/>
        </a:p>
      </dgm:t>
    </dgm:pt>
    <dgm:pt modelId="{3FE3DD5D-D155-4163-95E6-53664ACEF6D8}" type="pres">
      <dgm:prSet presAssocID="{29865DEC-E41D-4ED3-BC22-C6933D115395}" presName="rootText" presStyleLbl="node3" presStyleIdx="0" presStyleCnt="5" custScaleX="118276" custScaleY="93562" custLinFactNeighborX="-61" custLinFactNeighborY="209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ED0B2C-18FF-4301-85D8-354667DD3BC9}" type="pres">
      <dgm:prSet presAssocID="{29865DEC-E41D-4ED3-BC22-C6933D115395}" presName="rootConnector" presStyleLbl="node3" presStyleIdx="0" presStyleCnt="5"/>
      <dgm:spPr/>
      <dgm:t>
        <a:bodyPr/>
        <a:lstStyle/>
        <a:p>
          <a:endParaRPr lang="es-ES"/>
        </a:p>
      </dgm:t>
    </dgm:pt>
    <dgm:pt modelId="{29AFE151-AF43-423A-A1E4-B2BA7F0C7BBA}" type="pres">
      <dgm:prSet presAssocID="{29865DEC-E41D-4ED3-BC22-C6933D115395}" presName="hierChild4" presStyleCnt="0"/>
      <dgm:spPr/>
      <dgm:t>
        <a:bodyPr/>
        <a:lstStyle/>
        <a:p>
          <a:endParaRPr lang="es-ES"/>
        </a:p>
      </dgm:t>
    </dgm:pt>
    <dgm:pt modelId="{BC82A6F8-D558-4B0D-BD5B-007B57CB818E}" type="pres">
      <dgm:prSet presAssocID="{29865DEC-E41D-4ED3-BC22-C6933D115395}" presName="hierChild5" presStyleCnt="0"/>
      <dgm:spPr/>
      <dgm:t>
        <a:bodyPr/>
        <a:lstStyle/>
        <a:p>
          <a:endParaRPr lang="es-ES"/>
        </a:p>
      </dgm:t>
    </dgm:pt>
    <dgm:pt modelId="{5C92DDE7-0820-455A-AC30-69EC8DB2F832}" type="pres">
      <dgm:prSet presAssocID="{C5B2626B-0584-4527-AD2D-9ED401ACBE6B}" presName="Name50" presStyleLbl="parChTrans1D3" presStyleIdx="1" presStyleCnt="5"/>
      <dgm:spPr/>
      <dgm:t>
        <a:bodyPr/>
        <a:lstStyle/>
        <a:p>
          <a:endParaRPr lang="es-ES"/>
        </a:p>
      </dgm:t>
    </dgm:pt>
    <dgm:pt modelId="{4CA9B6C6-A693-4C9C-A956-82BD59501A8B}" type="pres">
      <dgm:prSet presAssocID="{4EB8C930-57AB-439F-9CFE-EEDC0BF2EC9F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CDE8C457-EB51-4A7D-AFDF-474367EFC902}" type="pres">
      <dgm:prSet presAssocID="{4EB8C930-57AB-439F-9CFE-EEDC0BF2EC9F}" presName="rootComposite" presStyleCnt="0"/>
      <dgm:spPr/>
      <dgm:t>
        <a:bodyPr/>
        <a:lstStyle/>
        <a:p>
          <a:endParaRPr lang="es-ES"/>
        </a:p>
      </dgm:t>
    </dgm:pt>
    <dgm:pt modelId="{E5198AEE-FA29-4A2A-A755-A8A57CBEAE13}" type="pres">
      <dgm:prSet presAssocID="{4EB8C930-57AB-439F-9CFE-EEDC0BF2EC9F}" presName="rootText" presStyleLbl="node3" presStyleIdx="1" presStyleCnt="5" custScaleX="118276" custScaleY="93562" custLinFactNeighborX="-61" custLinFactNeighborY="4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2A6CD0-F491-4827-B2F9-D4A1F3FFF1E7}" type="pres">
      <dgm:prSet presAssocID="{4EB8C930-57AB-439F-9CFE-EEDC0BF2EC9F}" presName="rootConnector" presStyleLbl="node3" presStyleIdx="1" presStyleCnt="5"/>
      <dgm:spPr/>
      <dgm:t>
        <a:bodyPr/>
        <a:lstStyle/>
        <a:p>
          <a:endParaRPr lang="es-ES"/>
        </a:p>
      </dgm:t>
    </dgm:pt>
    <dgm:pt modelId="{D79844FC-44F4-4CF9-9672-7CEE638A23F6}" type="pres">
      <dgm:prSet presAssocID="{4EB8C930-57AB-439F-9CFE-EEDC0BF2EC9F}" presName="hierChild4" presStyleCnt="0"/>
      <dgm:spPr/>
      <dgm:t>
        <a:bodyPr/>
        <a:lstStyle/>
        <a:p>
          <a:endParaRPr lang="es-ES"/>
        </a:p>
      </dgm:t>
    </dgm:pt>
    <dgm:pt modelId="{965C9E71-6FC6-4191-BE6B-1F14FAEA6BC3}" type="pres">
      <dgm:prSet presAssocID="{4EB8C930-57AB-439F-9CFE-EEDC0BF2EC9F}" presName="hierChild5" presStyleCnt="0"/>
      <dgm:spPr/>
      <dgm:t>
        <a:bodyPr/>
        <a:lstStyle/>
        <a:p>
          <a:endParaRPr lang="es-ES"/>
        </a:p>
      </dgm:t>
    </dgm:pt>
    <dgm:pt modelId="{7186489D-F958-4AB9-8FCB-5C541074C22D}" type="pres">
      <dgm:prSet presAssocID="{58F2CBCB-32C2-48E7-B9DF-93D9B077C156}" presName="hierChild5" presStyleCnt="0"/>
      <dgm:spPr/>
      <dgm:t>
        <a:bodyPr/>
        <a:lstStyle/>
        <a:p>
          <a:endParaRPr lang="es-ES"/>
        </a:p>
      </dgm:t>
    </dgm:pt>
    <dgm:pt modelId="{1E6F82D5-313A-4679-9FC9-C5F8C5C843D4}" type="pres">
      <dgm:prSet presAssocID="{E82EB1B3-1A5D-457E-B9A7-026DC404B993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3A21BB4-4E6B-47BF-A0C7-7CCAAEA42B7D}" type="pres">
      <dgm:prSet presAssocID="{F85DDB25-F026-4451-B414-25B5FA2DA4A8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6C30F50-7F69-4993-8497-A910215AD771}" type="pres">
      <dgm:prSet presAssocID="{F85DDB25-F026-4451-B414-25B5FA2DA4A8}" presName="rootComposite" presStyleCnt="0"/>
      <dgm:spPr/>
      <dgm:t>
        <a:bodyPr/>
        <a:lstStyle/>
        <a:p>
          <a:endParaRPr lang="es-ES"/>
        </a:p>
      </dgm:t>
    </dgm:pt>
    <dgm:pt modelId="{7F5E24C2-C0A5-42C9-8E75-14EB840FE81F}" type="pres">
      <dgm:prSet presAssocID="{F85DDB25-F026-4451-B414-25B5FA2DA4A8}" presName="rootText" presStyleLbl="node2" presStyleIdx="1" presStyleCnt="3" custScaleX="127013" custScaleY="99798" custLinFactNeighborX="539" custLinFactNeighborY="30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03BB9E-E5E6-498C-8A6A-872ACA1C4AA2}" type="pres">
      <dgm:prSet presAssocID="{F85DDB25-F026-4451-B414-25B5FA2DA4A8}" presName="rootConnector" presStyleLbl="node2" presStyleIdx="1" presStyleCnt="3"/>
      <dgm:spPr/>
      <dgm:t>
        <a:bodyPr/>
        <a:lstStyle/>
        <a:p>
          <a:endParaRPr lang="es-ES"/>
        </a:p>
      </dgm:t>
    </dgm:pt>
    <dgm:pt modelId="{60FBE397-A9E0-4303-87EA-0997EEA4A3D6}" type="pres">
      <dgm:prSet presAssocID="{F85DDB25-F026-4451-B414-25B5FA2DA4A8}" presName="hierChild4" presStyleCnt="0"/>
      <dgm:spPr/>
      <dgm:t>
        <a:bodyPr/>
        <a:lstStyle/>
        <a:p>
          <a:endParaRPr lang="es-ES"/>
        </a:p>
      </dgm:t>
    </dgm:pt>
    <dgm:pt modelId="{4A5B5A7C-42A8-499C-AC66-7E4C6FF56C52}" type="pres">
      <dgm:prSet presAssocID="{ADAB89C4-929B-423C-9719-4479B22CA8B2}" presName="Name35" presStyleLbl="parChTrans1D3" presStyleIdx="2" presStyleCnt="5"/>
      <dgm:spPr/>
      <dgm:t>
        <a:bodyPr/>
        <a:lstStyle/>
        <a:p>
          <a:endParaRPr lang="es-ES"/>
        </a:p>
      </dgm:t>
    </dgm:pt>
    <dgm:pt modelId="{252D8805-0B87-4E98-A849-3F9F9E490E4D}" type="pres">
      <dgm:prSet presAssocID="{D3A157D1-C827-4DC5-8677-8B9135E5747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ACFE5C-6CA6-4C54-A945-9FB609AF8357}" type="pres">
      <dgm:prSet presAssocID="{D3A157D1-C827-4DC5-8677-8B9135E57479}" presName="rootComposite" presStyleCnt="0"/>
      <dgm:spPr/>
      <dgm:t>
        <a:bodyPr/>
        <a:lstStyle/>
        <a:p>
          <a:endParaRPr lang="es-ES"/>
        </a:p>
      </dgm:t>
    </dgm:pt>
    <dgm:pt modelId="{C9A88EE1-A2F1-45C2-BB82-C3CBAEBEC14B}" type="pres">
      <dgm:prSet presAssocID="{D3A157D1-C827-4DC5-8677-8B9135E57479}" presName="rootText" presStyleLbl="node3" presStyleIdx="2" presStyleCnt="5" custScaleX="128582" custScaleY="93451" custLinFactNeighborX="539" custLinFactNeighborY="194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B5DE41-8C19-495F-937D-92F29A03BA27}" type="pres">
      <dgm:prSet presAssocID="{D3A157D1-C827-4DC5-8677-8B9135E57479}" presName="rootConnector" presStyleLbl="node3" presStyleIdx="2" presStyleCnt="5"/>
      <dgm:spPr/>
      <dgm:t>
        <a:bodyPr/>
        <a:lstStyle/>
        <a:p>
          <a:endParaRPr lang="es-ES"/>
        </a:p>
      </dgm:t>
    </dgm:pt>
    <dgm:pt modelId="{4CAEFF20-A37D-4DE1-8B3D-A85DF05DD1EC}" type="pres">
      <dgm:prSet presAssocID="{D3A157D1-C827-4DC5-8677-8B9135E57479}" presName="hierChild4" presStyleCnt="0"/>
      <dgm:spPr/>
      <dgm:t>
        <a:bodyPr/>
        <a:lstStyle/>
        <a:p>
          <a:endParaRPr lang="es-ES"/>
        </a:p>
      </dgm:t>
    </dgm:pt>
    <dgm:pt modelId="{F5CA9F4D-8F98-48CA-9783-894CBF05B043}" type="pres">
      <dgm:prSet presAssocID="{D3A157D1-C827-4DC5-8677-8B9135E57479}" presName="hierChild5" presStyleCnt="0"/>
      <dgm:spPr/>
      <dgm:t>
        <a:bodyPr/>
        <a:lstStyle/>
        <a:p>
          <a:endParaRPr lang="es-ES"/>
        </a:p>
      </dgm:t>
    </dgm:pt>
    <dgm:pt modelId="{F24D39CB-0DD3-4072-8196-EC411560A078}" type="pres">
      <dgm:prSet presAssocID="{F85DDB25-F026-4451-B414-25B5FA2DA4A8}" presName="hierChild5" presStyleCnt="0"/>
      <dgm:spPr/>
      <dgm:t>
        <a:bodyPr/>
        <a:lstStyle/>
        <a:p>
          <a:endParaRPr lang="es-ES"/>
        </a:p>
      </dgm:t>
    </dgm:pt>
    <dgm:pt modelId="{C787CDFD-9137-4817-AE38-ECA15881E102}" type="pres">
      <dgm:prSet presAssocID="{0185098C-3EAE-47DF-9A2D-4718F75D3A38}" presName="Name37" presStyleLbl="parChTrans1D2" presStyleIdx="2" presStyleCnt="3"/>
      <dgm:spPr/>
      <dgm:t>
        <a:bodyPr/>
        <a:lstStyle/>
        <a:p>
          <a:endParaRPr lang="es-ES"/>
        </a:p>
      </dgm:t>
    </dgm:pt>
    <dgm:pt modelId="{37B88379-E8E9-43C7-9E75-ADE3932843CC}" type="pres">
      <dgm:prSet presAssocID="{42C46F89-035F-4BB6-9DBC-49876FE09484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EF601D87-A4C8-495C-A0C2-233C75810BCC}" type="pres">
      <dgm:prSet presAssocID="{42C46F89-035F-4BB6-9DBC-49876FE09484}" presName="rootComposite" presStyleCnt="0"/>
      <dgm:spPr/>
      <dgm:t>
        <a:bodyPr/>
        <a:lstStyle/>
        <a:p>
          <a:endParaRPr lang="es-ES"/>
        </a:p>
      </dgm:t>
    </dgm:pt>
    <dgm:pt modelId="{54B548A7-E651-4C10-8150-461E5D638693}" type="pres">
      <dgm:prSet presAssocID="{42C46F89-035F-4BB6-9DBC-49876FE09484}" presName="rootText" presStyleLbl="node2" presStyleIdx="2" presStyleCnt="3" custScaleX="127013" custScaleY="99798" custLinFactNeighborX="10105" custLinFactNeighborY="30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7C57A-E3FC-43A1-852E-AA8D16EF70C2}" type="pres">
      <dgm:prSet presAssocID="{42C46F89-035F-4BB6-9DBC-49876FE0948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0259F9D-28DC-42C4-9640-D0146A3314D0}" type="pres">
      <dgm:prSet presAssocID="{42C46F89-035F-4BB6-9DBC-49876FE09484}" presName="hierChild4" presStyleCnt="0"/>
      <dgm:spPr/>
      <dgm:t>
        <a:bodyPr/>
        <a:lstStyle/>
        <a:p>
          <a:endParaRPr lang="es-ES"/>
        </a:p>
      </dgm:t>
    </dgm:pt>
    <dgm:pt modelId="{2D8CC6AB-9F11-4DD8-805A-7F117E01DB8D}" type="pres">
      <dgm:prSet presAssocID="{A759E92B-0994-476D-B594-AF87F99E757A}" presName="Name50" presStyleLbl="parChTrans1D3" presStyleIdx="3" presStyleCnt="5"/>
      <dgm:spPr/>
      <dgm:t>
        <a:bodyPr/>
        <a:lstStyle/>
        <a:p>
          <a:endParaRPr lang="es-ES"/>
        </a:p>
      </dgm:t>
    </dgm:pt>
    <dgm:pt modelId="{3F361E58-35F6-4644-8ED2-82FFBFD52EA4}" type="pres">
      <dgm:prSet presAssocID="{3B561F8C-5973-4B45-A386-0FC14427738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081FEA3-D7B6-4E64-A5B7-C80BBAB0D6CA}" type="pres">
      <dgm:prSet presAssocID="{3B561F8C-5973-4B45-A386-0FC14427738E}" presName="rootComposite" presStyleCnt="0"/>
      <dgm:spPr/>
      <dgm:t>
        <a:bodyPr/>
        <a:lstStyle/>
        <a:p>
          <a:endParaRPr lang="es-ES"/>
        </a:p>
      </dgm:t>
    </dgm:pt>
    <dgm:pt modelId="{E733E101-E805-4FF8-BB52-7DA826844690}" type="pres">
      <dgm:prSet presAssocID="{3B561F8C-5973-4B45-A386-0FC14427738E}" presName="rootText" presStyleLbl="node3" presStyleIdx="3" presStyleCnt="5" custScaleX="118276" custScaleY="93562" custLinFactNeighborX="61" custLinFactNeighborY="211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12D584-C676-4122-B3CD-1D3B7DE37058}" type="pres">
      <dgm:prSet presAssocID="{3B561F8C-5973-4B45-A386-0FC14427738E}" presName="rootConnector" presStyleLbl="node3" presStyleIdx="3" presStyleCnt="5"/>
      <dgm:spPr/>
      <dgm:t>
        <a:bodyPr/>
        <a:lstStyle/>
        <a:p>
          <a:endParaRPr lang="es-ES"/>
        </a:p>
      </dgm:t>
    </dgm:pt>
    <dgm:pt modelId="{D67D6C99-6E04-4763-8658-C2BA82721BB4}" type="pres">
      <dgm:prSet presAssocID="{3B561F8C-5973-4B45-A386-0FC14427738E}" presName="hierChild4" presStyleCnt="0"/>
      <dgm:spPr/>
      <dgm:t>
        <a:bodyPr/>
        <a:lstStyle/>
        <a:p>
          <a:endParaRPr lang="es-ES"/>
        </a:p>
      </dgm:t>
    </dgm:pt>
    <dgm:pt modelId="{96CFF7BB-A9DB-40AE-8C4D-B75F44237BF4}" type="pres">
      <dgm:prSet presAssocID="{3B561F8C-5973-4B45-A386-0FC14427738E}" presName="hierChild5" presStyleCnt="0"/>
      <dgm:spPr/>
      <dgm:t>
        <a:bodyPr/>
        <a:lstStyle/>
        <a:p>
          <a:endParaRPr lang="es-ES"/>
        </a:p>
      </dgm:t>
    </dgm:pt>
    <dgm:pt modelId="{FE99BEBB-C26E-4315-8147-6037D68D7934}" type="pres">
      <dgm:prSet presAssocID="{3835568E-62B6-4DD8-9C0E-A7083FE510FF}" presName="Name50" presStyleLbl="parChTrans1D3" presStyleIdx="4" presStyleCnt="5"/>
      <dgm:spPr/>
      <dgm:t>
        <a:bodyPr/>
        <a:lstStyle/>
        <a:p>
          <a:endParaRPr lang="es-ES"/>
        </a:p>
      </dgm:t>
    </dgm:pt>
    <dgm:pt modelId="{650DA53F-5584-4A5A-BFE9-9B5F0492EB6D}" type="pres">
      <dgm:prSet presAssocID="{5A17FFE6-C41D-457A-B64B-BBB3CC1B8C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8348B3-1227-4BE1-8206-A592F9B94002}" type="pres">
      <dgm:prSet presAssocID="{5A17FFE6-C41D-457A-B64B-BBB3CC1B8CF3}" presName="rootComposite" presStyleCnt="0"/>
      <dgm:spPr/>
      <dgm:t>
        <a:bodyPr/>
        <a:lstStyle/>
        <a:p>
          <a:endParaRPr lang="es-ES"/>
        </a:p>
      </dgm:t>
    </dgm:pt>
    <dgm:pt modelId="{B67871EA-A397-477B-A554-A3529D370E27}" type="pres">
      <dgm:prSet presAssocID="{5A17FFE6-C41D-457A-B64B-BBB3CC1B8CF3}" presName="rootText" presStyleLbl="node3" presStyleIdx="4" presStyleCnt="5" custScaleX="118276" custScaleY="93562" custLinFactNeighborX="61" custLinFactNeighborY="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A5D312-48F4-433B-BBF1-4A08DC728824}" type="pres">
      <dgm:prSet presAssocID="{5A17FFE6-C41D-457A-B64B-BBB3CC1B8CF3}" presName="rootConnector" presStyleLbl="node3" presStyleIdx="4" presStyleCnt="5"/>
      <dgm:spPr/>
      <dgm:t>
        <a:bodyPr/>
        <a:lstStyle/>
        <a:p>
          <a:endParaRPr lang="es-ES"/>
        </a:p>
      </dgm:t>
    </dgm:pt>
    <dgm:pt modelId="{E03DBC16-2806-4899-8093-EF112D01EF15}" type="pres">
      <dgm:prSet presAssocID="{5A17FFE6-C41D-457A-B64B-BBB3CC1B8CF3}" presName="hierChild4" presStyleCnt="0"/>
      <dgm:spPr/>
      <dgm:t>
        <a:bodyPr/>
        <a:lstStyle/>
        <a:p>
          <a:endParaRPr lang="es-ES"/>
        </a:p>
      </dgm:t>
    </dgm:pt>
    <dgm:pt modelId="{400564D1-BE39-44B8-8E9E-C15B0E6206DD}" type="pres">
      <dgm:prSet presAssocID="{5A17FFE6-C41D-457A-B64B-BBB3CC1B8CF3}" presName="hierChild5" presStyleCnt="0"/>
      <dgm:spPr/>
      <dgm:t>
        <a:bodyPr/>
        <a:lstStyle/>
        <a:p>
          <a:endParaRPr lang="es-ES"/>
        </a:p>
      </dgm:t>
    </dgm:pt>
    <dgm:pt modelId="{866DF45B-9252-4340-8184-29B416F8C20B}" type="pres">
      <dgm:prSet presAssocID="{42C46F89-035F-4BB6-9DBC-49876FE09484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9FC804DE-D54B-4FAB-A305-BF7D16FA83D7}" srcId="{F85DDB25-F026-4451-B414-25B5FA2DA4A8}" destId="{D3A157D1-C827-4DC5-8677-8B9135E57479}" srcOrd="0" destOrd="0" parTransId="{ADAB89C4-929B-423C-9719-4479B22CA8B2}" sibTransId="{640581BE-171F-4852-837E-4E4AE0CC711E}"/>
    <dgm:cxn modelId="{EFA7EF24-C68F-4C85-8554-672CE1C53775}" srcId="{0AD4A071-6267-40E6-945C-A35CB5DA8D63}" destId="{F85DDB25-F026-4451-B414-25B5FA2DA4A8}" srcOrd="1" destOrd="0" parTransId="{E82EB1B3-1A5D-457E-B9A7-026DC404B993}" sibTransId="{45B69573-06D8-44E5-B277-06E8C99055FA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F5FE5B0-CBC9-4062-8B1A-F68B4FA03A65}" type="presOf" srcId="{A759E92B-0994-476D-B594-AF87F99E757A}" destId="{2D8CC6AB-9F11-4DD8-805A-7F117E01DB8D}" srcOrd="0" destOrd="0" presId="urn:microsoft.com/office/officeart/2005/8/layout/orgChart1"/>
    <dgm:cxn modelId="{8DA87541-7D9E-4C78-8ED0-88B2847C7D0A}" srcId="{0AD4A071-6267-40E6-945C-A35CB5DA8D63}" destId="{58F2CBCB-32C2-48E7-B9DF-93D9B077C156}" srcOrd="0" destOrd="0" parTransId="{B008FD22-8183-4BE4-8B20-64780E49AAA9}" sibTransId="{421C923F-5A16-40D0-BF50-AC4FB2C961C5}"/>
    <dgm:cxn modelId="{7E4ED60B-284B-41DE-BD83-FB665719C352}" type="presOf" srcId="{58F2CBCB-32C2-48E7-B9DF-93D9B077C156}" destId="{7EE85E9A-81A9-45D6-90FE-A5DB87DC4313}" srcOrd="1" destOrd="0" presId="urn:microsoft.com/office/officeart/2005/8/layout/orgChart1"/>
    <dgm:cxn modelId="{66C4EE29-6E30-400A-B5FA-B8A02B9384A4}" type="presOf" srcId="{C5B2626B-0584-4527-AD2D-9ED401ACBE6B}" destId="{5C92DDE7-0820-455A-AC30-69EC8DB2F832}" srcOrd="0" destOrd="0" presId="urn:microsoft.com/office/officeart/2005/8/layout/orgChart1"/>
    <dgm:cxn modelId="{44459221-4613-4DB1-B499-3A4EC747B234}" type="presOf" srcId="{D3A157D1-C827-4DC5-8677-8B9135E57479}" destId="{C9A88EE1-A2F1-45C2-BB82-C3CBAEBEC14B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35FCF7EB-7FA1-4CB9-8935-9D61D0B117BF}" type="presOf" srcId="{E82EB1B3-1A5D-457E-B9A7-026DC404B993}" destId="{1E6F82D5-313A-4679-9FC9-C5F8C5C843D4}" srcOrd="0" destOrd="0" presId="urn:microsoft.com/office/officeart/2005/8/layout/orgChart1"/>
    <dgm:cxn modelId="{5C49EFC5-BFB9-41F8-902B-B522530F9311}" type="presOf" srcId="{5A17FFE6-C41D-457A-B64B-BBB3CC1B8CF3}" destId="{B67871EA-A397-477B-A554-A3529D370E27}" srcOrd="0" destOrd="0" presId="urn:microsoft.com/office/officeart/2005/8/layout/orgChart1"/>
    <dgm:cxn modelId="{A3509476-9BB3-4EA0-BF22-42E9E8143F30}" type="presOf" srcId="{3B561F8C-5973-4B45-A386-0FC14427738E}" destId="{E733E101-E805-4FF8-BB52-7DA826844690}" srcOrd="0" destOrd="0" presId="urn:microsoft.com/office/officeart/2005/8/layout/orgChart1"/>
    <dgm:cxn modelId="{D82423BE-576E-4447-9DEB-55740FDCD03E}" type="presOf" srcId="{3C1CF778-239D-445A-9226-310A36893995}" destId="{F7A9E3DC-9AEB-4936-86E4-A382A3C1BB9D}" srcOrd="0" destOrd="0" presId="urn:microsoft.com/office/officeart/2005/8/layout/orgChart1"/>
    <dgm:cxn modelId="{60FAB1F4-99D9-4EC4-AA55-49F436437813}" type="presOf" srcId="{5A17FFE6-C41D-457A-B64B-BBB3CC1B8CF3}" destId="{7EA5D312-48F4-433B-BBF1-4A08DC728824}" srcOrd="1" destOrd="0" presId="urn:microsoft.com/office/officeart/2005/8/layout/orgChart1"/>
    <dgm:cxn modelId="{C782A10F-2F54-443A-8DE6-97FB96608DC6}" type="presOf" srcId="{4EB8C930-57AB-439F-9CFE-EEDC0BF2EC9F}" destId="{482A6CD0-F491-4827-B2F9-D4A1F3FFF1E7}" srcOrd="1" destOrd="0" presId="urn:microsoft.com/office/officeart/2005/8/layout/orgChart1"/>
    <dgm:cxn modelId="{7548A352-33C6-4B5A-BD9D-9C25B84D875A}" type="presOf" srcId="{4EB8C930-57AB-439F-9CFE-EEDC0BF2EC9F}" destId="{E5198AEE-FA29-4A2A-A755-A8A57CBEAE13}" srcOrd="0" destOrd="0" presId="urn:microsoft.com/office/officeart/2005/8/layout/orgChart1"/>
    <dgm:cxn modelId="{56B3400C-7FD7-4638-B459-7C2CDFB391DA}" type="presOf" srcId="{29865DEC-E41D-4ED3-BC22-C6933D115395}" destId="{5AED0B2C-18FF-4301-85D8-354667DD3BC9}" srcOrd="1" destOrd="0" presId="urn:microsoft.com/office/officeart/2005/8/layout/orgChart1"/>
    <dgm:cxn modelId="{1BFAC14D-215B-45AA-842A-40E621B8417F}" type="presOf" srcId="{F85DDB25-F026-4451-B414-25B5FA2DA4A8}" destId="{7F5E24C2-C0A5-42C9-8E75-14EB840FE81F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5EFDCE0-F662-4A05-AECF-1608E23C0BC8}" type="presOf" srcId="{B008FD22-8183-4BE4-8B20-64780E49AAA9}" destId="{BB53E957-F67A-4CDF-8D10-88F01AB3DD6D}" srcOrd="0" destOrd="0" presId="urn:microsoft.com/office/officeart/2005/8/layout/orgChart1"/>
    <dgm:cxn modelId="{0B619F48-B483-4961-9F05-018E54013F6D}" srcId="{0AD4A071-6267-40E6-945C-A35CB5DA8D63}" destId="{42C46F89-035F-4BB6-9DBC-49876FE09484}" srcOrd="2" destOrd="0" parTransId="{0185098C-3EAE-47DF-9A2D-4718F75D3A38}" sibTransId="{4DF87BAD-2A4F-43A6-97DA-19E38C23F231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AE0CDE0-8C70-433F-B3BA-EB2A4933C7F6}" type="presOf" srcId="{42C46F89-035F-4BB6-9DBC-49876FE09484}" destId="{F957C57A-E3FC-43A1-852E-AA8D16EF70C2}" srcOrd="1" destOrd="0" presId="urn:microsoft.com/office/officeart/2005/8/layout/orgChart1"/>
    <dgm:cxn modelId="{89933FD9-2483-4E2E-8EDC-DB26EBCCE06A}" type="presOf" srcId="{3835568E-62B6-4DD8-9C0E-A7083FE510FF}" destId="{FE99BEBB-C26E-4315-8147-6037D68D7934}" srcOrd="0" destOrd="0" presId="urn:microsoft.com/office/officeart/2005/8/layout/orgChart1"/>
    <dgm:cxn modelId="{2A4B791D-ACF0-467B-A527-9012D1B531F2}" type="presOf" srcId="{3B561F8C-5973-4B45-A386-0FC14427738E}" destId="{0D12D584-C676-4122-B3CD-1D3B7DE37058}" srcOrd="1" destOrd="0" presId="urn:microsoft.com/office/officeart/2005/8/layout/orgChart1"/>
    <dgm:cxn modelId="{8494B8C1-C5B0-4894-BC19-7D0D547EE6EE}" srcId="{42C46F89-035F-4BB6-9DBC-49876FE09484}" destId="{5A17FFE6-C41D-457A-B64B-BBB3CC1B8CF3}" srcOrd="1" destOrd="0" parTransId="{3835568E-62B6-4DD8-9C0E-A7083FE510FF}" sibTransId="{19400BC9-A1A0-416A-88EC-E90480EDDC21}"/>
    <dgm:cxn modelId="{94E616F6-356F-482A-8020-37E9841DCBF3}" type="presOf" srcId="{ADAB89C4-929B-423C-9719-4479B22CA8B2}" destId="{4A5B5A7C-42A8-499C-AC66-7E4C6FF56C52}" srcOrd="0" destOrd="0" presId="urn:microsoft.com/office/officeart/2005/8/layout/orgChart1"/>
    <dgm:cxn modelId="{A64F0705-6129-4892-88D2-169B7B10227A}" type="presOf" srcId="{58F2CBCB-32C2-48E7-B9DF-93D9B077C156}" destId="{606716BF-FB63-47E8-8A8F-0E8B03E8303E}" srcOrd="0" destOrd="0" presId="urn:microsoft.com/office/officeart/2005/8/layout/orgChart1"/>
    <dgm:cxn modelId="{4918389F-B0B3-4151-AD89-F0CEF2869C3F}" type="presOf" srcId="{D3A157D1-C827-4DC5-8677-8B9135E57479}" destId="{5EB5DE41-8C19-495F-937D-92F29A03BA27}" srcOrd="1" destOrd="0" presId="urn:microsoft.com/office/officeart/2005/8/layout/orgChart1"/>
    <dgm:cxn modelId="{2D73B7E0-F21E-41FE-9710-3AC211291131}" srcId="{42C46F89-035F-4BB6-9DBC-49876FE09484}" destId="{3B561F8C-5973-4B45-A386-0FC14427738E}" srcOrd="0" destOrd="0" parTransId="{A759E92B-0994-476D-B594-AF87F99E757A}" sibTransId="{55148EC3-6E0F-42DE-B1D8-18DE82CBB0D2}"/>
    <dgm:cxn modelId="{F601FE10-4B73-420E-B097-3D35BC17062F}" srcId="{58F2CBCB-32C2-48E7-B9DF-93D9B077C156}" destId="{4EB8C930-57AB-439F-9CFE-EEDC0BF2EC9F}" srcOrd="1" destOrd="0" parTransId="{C5B2626B-0584-4527-AD2D-9ED401ACBE6B}" sibTransId="{5756D5ED-A376-401C-97A6-DEA4F379A151}"/>
    <dgm:cxn modelId="{C244AEB4-C151-48AB-A115-35A9C43E3DE2}" type="presOf" srcId="{F85DDB25-F026-4451-B414-25B5FA2DA4A8}" destId="{6803BB9E-E5E6-498C-8A6A-872ACA1C4AA2}" srcOrd="1" destOrd="0" presId="urn:microsoft.com/office/officeart/2005/8/layout/orgChart1"/>
    <dgm:cxn modelId="{DEA3940C-D537-41BB-989C-06881D40676F}" srcId="{58F2CBCB-32C2-48E7-B9DF-93D9B077C156}" destId="{29865DEC-E41D-4ED3-BC22-C6933D115395}" srcOrd="0" destOrd="0" parTransId="{3C1CF778-239D-445A-9226-310A36893995}" sibTransId="{9B4CDADE-1DCF-4989-80C9-5FA97008F19E}"/>
    <dgm:cxn modelId="{66B73BF2-EBC4-492F-BAB8-F61CA9CAE95E}" type="presOf" srcId="{42C46F89-035F-4BB6-9DBC-49876FE09484}" destId="{54B548A7-E651-4C10-8150-461E5D638693}" srcOrd="0" destOrd="0" presId="urn:microsoft.com/office/officeart/2005/8/layout/orgChart1"/>
    <dgm:cxn modelId="{9E33D8C7-F58E-4469-A40A-F4ADA26C18A7}" type="presOf" srcId="{29865DEC-E41D-4ED3-BC22-C6933D115395}" destId="{3FE3DD5D-D155-4163-95E6-53664ACEF6D8}" srcOrd="0" destOrd="0" presId="urn:microsoft.com/office/officeart/2005/8/layout/orgChart1"/>
    <dgm:cxn modelId="{F8F12D52-F674-4DB2-9AAF-2910AFE740EF}" type="presOf" srcId="{0185098C-3EAE-47DF-9A2D-4718F75D3A38}" destId="{C787CDFD-9137-4817-AE38-ECA15881E102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743C0785-A41A-4B47-9635-7571F22B8C43}" type="presParOf" srcId="{1AE82318-9B0D-448A-910D-BB3CA6C14EE1}" destId="{BB53E957-F67A-4CDF-8D10-88F01AB3DD6D}" srcOrd="0" destOrd="0" presId="urn:microsoft.com/office/officeart/2005/8/layout/orgChart1"/>
    <dgm:cxn modelId="{C7C0D479-832B-4033-935B-83F917A9759F}" type="presParOf" srcId="{1AE82318-9B0D-448A-910D-BB3CA6C14EE1}" destId="{6A53A14A-30D3-41E9-A49A-2AAAA2FD8D19}" srcOrd="1" destOrd="0" presId="urn:microsoft.com/office/officeart/2005/8/layout/orgChart1"/>
    <dgm:cxn modelId="{E016C191-A9DE-439B-923B-A88C1FE2A85A}" type="presParOf" srcId="{6A53A14A-30D3-41E9-A49A-2AAAA2FD8D19}" destId="{3DBBC63C-E96B-4558-B774-10B1BCDE0131}" srcOrd="0" destOrd="0" presId="urn:microsoft.com/office/officeart/2005/8/layout/orgChart1"/>
    <dgm:cxn modelId="{638DCCD5-0F3F-4812-8105-761ADFD15CB3}" type="presParOf" srcId="{3DBBC63C-E96B-4558-B774-10B1BCDE0131}" destId="{606716BF-FB63-47E8-8A8F-0E8B03E8303E}" srcOrd="0" destOrd="0" presId="urn:microsoft.com/office/officeart/2005/8/layout/orgChart1"/>
    <dgm:cxn modelId="{8ADAC7E2-C22E-461F-BA20-A2D73FD00261}" type="presParOf" srcId="{3DBBC63C-E96B-4558-B774-10B1BCDE0131}" destId="{7EE85E9A-81A9-45D6-90FE-A5DB87DC4313}" srcOrd="1" destOrd="0" presId="urn:microsoft.com/office/officeart/2005/8/layout/orgChart1"/>
    <dgm:cxn modelId="{983356AC-F8AB-4351-A08E-E51FE96C966A}" type="presParOf" srcId="{6A53A14A-30D3-41E9-A49A-2AAAA2FD8D19}" destId="{1EBBCF5D-D070-4A5A-9A88-77428E701ABB}" srcOrd="1" destOrd="0" presId="urn:microsoft.com/office/officeart/2005/8/layout/orgChart1"/>
    <dgm:cxn modelId="{5E2D6B58-0FB8-457E-94C4-A46093A3FCD6}" type="presParOf" srcId="{1EBBCF5D-D070-4A5A-9A88-77428E701ABB}" destId="{F7A9E3DC-9AEB-4936-86E4-A382A3C1BB9D}" srcOrd="0" destOrd="0" presId="urn:microsoft.com/office/officeart/2005/8/layout/orgChart1"/>
    <dgm:cxn modelId="{F06F66A9-FD64-491A-A43C-D86E6B467A1A}" type="presParOf" srcId="{1EBBCF5D-D070-4A5A-9A88-77428E701ABB}" destId="{C43A0886-2EEF-4E65-94CF-7CE6D04DEEFA}" srcOrd="1" destOrd="0" presId="urn:microsoft.com/office/officeart/2005/8/layout/orgChart1"/>
    <dgm:cxn modelId="{3ADB3020-0F8A-45F0-9D1C-4650D27C43FE}" type="presParOf" srcId="{C43A0886-2EEF-4E65-94CF-7CE6D04DEEFA}" destId="{BC953495-CA93-4399-8D61-66E5E1B7A0D2}" srcOrd="0" destOrd="0" presId="urn:microsoft.com/office/officeart/2005/8/layout/orgChart1"/>
    <dgm:cxn modelId="{3B4DF32A-6045-446E-9C61-21945D3DCE01}" type="presParOf" srcId="{BC953495-CA93-4399-8D61-66E5E1B7A0D2}" destId="{3FE3DD5D-D155-4163-95E6-53664ACEF6D8}" srcOrd="0" destOrd="0" presId="urn:microsoft.com/office/officeart/2005/8/layout/orgChart1"/>
    <dgm:cxn modelId="{CD1310B3-A996-4AC1-9759-F33D96F5EB4F}" type="presParOf" srcId="{BC953495-CA93-4399-8D61-66E5E1B7A0D2}" destId="{5AED0B2C-18FF-4301-85D8-354667DD3BC9}" srcOrd="1" destOrd="0" presId="urn:microsoft.com/office/officeart/2005/8/layout/orgChart1"/>
    <dgm:cxn modelId="{909D5BAE-CF39-491E-8774-98C9A07FFB7D}" type="presParOf" srcId="{C43A0886-2EEF-4E65-94CF-7CE6D04DEEFA}" destId="{29AFE151-AF43-423A-A1E4-B2BA7F0C7BBA}" srcOrd="1" destOrd="0" presId="urn:microsoft.com/office/officeart/2005/8/layout/orgChart1"/>
    <dgm:cxn modelId="{A0360055-DB9C-4D30-A192-E3604B1EC117}" type="presParOf" srcId="{C43A0886-2EEF-4E65-94CF-7CE6D04DEEFA}" destId="{BC82A6F8-D558-4B0D-BD5B-007B57CB818E}" srcOrd="2" destOrd="0" presId="urn:microsoft.com/office/officeart/2005/8/layout/orgChart1"/>
    <dgm:cxn modelId="{22CDAA42-9473-4BBE-98D4-B50A74783A36}" type="presParOf" srcId="{1EBBCF5D-D070-4A5A-9A88-77428E701ABB}" destId="{5C92DDE7-0820-455A-AC30-69EC8DB2F832}" srcOrd="2" destOrd="0" presId="urn:microsoft.com/office/officeart/2005/8/layout/orgChart1"/>
    <dgm:cxn modelId="{94088DB3-B678-4BED-A7FD-D7867527149E}" type="presParOf" srcId="{1EBBCF5D-D070-4A5A-9A88-77428E701ABB}" destId="{4CA9B6C6-A693-4C9C-A956-82BD59501A8B}" srcOrd="3" destOrd="0" presId="urn:microsoft.com/office/officeart/2005/8/layout/orgChart1"/>
    <dgm:cxn modelId="{786795C3-4193-436B-966D-23DF619A0B0F}" type="presParOf" srcId="{4CA9B6C6-A693-4C9C-A956-82BD59501A8B}" destId="{CDE8C457-EB51-4A7D-AFDF-474367EFC902}" srcOrd="0" destOrd="0" presId="urn:microsoft.com/office/officeart/2005/8/layout/orgChart1"/>
    <dgm:cxn modelId="{A31DC3F2-6E5D-437A-BA4A-58D8E986AFCA}" type="presParOf" srcId="{CDE8C457-EB51-4A7D-AFDF-474367EFC902}" destId="{E5198AEE-FA29-4A2A-A755-A8A57CBEAE13}" srcOrd="0" destOrd="0" presId="urn:microsoft.com/office/officeart/2005/8/layout/orgChart1"/>
    <dgm:cxn modelId="{BC6EF92A-45B5-410D-86B8-0B50BF2A5E30}" type="presParOf" srcId="{CDE8C457-EB51-4A7D-AFDF-474367EFC902}" destId="{482A6CD0-F491-4827-B2F9-D4A1F3FFF1E7}" srcOrd="1" destOrd="0" presId="urn:microsoft.com/office/officeart/2005/8/layout/orgChart1"/>
    <dgm:cxn modelId="{A90F032E-28BA-4DB0-A296-90256174D79B}" type="presParOf" srcId="{4CA9B6C6-A693-4C9C-A956-82BD59501A8B}" destId="{D79844FC-44F4-4CF9-9672-7CEE638A23F6}" srcOrd="1" destOrd="0" presId="urn:microsoft.com/office/officeart/2005/8/layout/orgChart1"/>
    <dgm:cxn modelId="{F67440D5-F841-4A2D-A604-5752B5F5A816}" type="presParOf" srcId="{4CA9B6C6-A693-4C9C-A956-82BD59501A8B}" destId="{965C9E71-6FC6-4191-BE6B-1F14FAEA6BC3}" srcOrd="2" destOrd="0" presId="urn:microsoft.com/office/officeart/2005/8/layout/orgChart1"/>
    <dgm:cxn modelId="{5437D652-9318-4336-B7D5-D6843B56A546}" type="presParOf" srcId="{6A53A14A-30D3-41E9-A49A-2AAAA2FD8D19}" destId="{7186489D-F958-4AB9-8FCB-5C541074C22D}" srcOrd="2" destOrd="0" presId="urn:microsoft.com/office/officeart/2005/8/layout/orgChart1"/>
    <dgm:cxn modelId="{371322F1-60D9-457A-926B-07CBA740B238}" type="presParOf" srcId="{1AE82318-9B0D-448A-910D-BB3CA6C14EE1}" destId="{1E6F82D5-313A-4679-9FC9-C5F8C5C843D4}" srcOrd="2" destOrd="0" presId="urn:microsoft.com/office/officeart/2005/8/layout/orgChart1"/>
    <dgm:cxn modelId="{FF880960-B630-47F0-82B2-B235C18E77D4}" type="presParOf" srcId="{1AE82318-9B0D-448A-910D-BB3CA6C14EE1}" destId="{C3A21BB4-4E6B-47BF-A0C7-7CCAAEA42B7D}" srcOrd="3" destOrd="0" presId="urn:microsoft.com/office/officeart/2005/8/layout/orgChart1"/>
    <dgm:cxn modelId="{23BD3E83-2C30-4C33-A839-B7A9E0F8677E}" type="presParOf" srcId="{C3A21BB4-4E6B-47BF-A0C7-7CCAAEA42B7D}" destId="{B6C30F50-7F69-4993-8497-A910215AD771}" srcOrd="0" destOrd="0" presId="urn:microsoft.com/office/officeart/2005/8/layout/orgChart1"/>
    <dgm:cxn modelId="{14CC0A69-20AC-4851-AAD2-9CDFE32C77FA}" type="presParOf" srcId="{B6C30F50-7F69-4993-8497-A910215AD771}" destId="{7F5E24C2-C0A5-42C9-8E75-14EB840FE81F}" srcOrd="0" destOrd="0" presId="urn:microsoft.com/office/officeart/2005/8/layout/orgChart1"/>
    <dgm:cxn modelId="{32D72466-2D74-4B55-ACD7-572E8755F0C2}" type="presParOf" srcId="{B6C30F50-7F69-4993-8497-A910215AD771}" destId="{6803BB9E-E5E6-498C-8A6A-872ACA1C4AA2}" srcOrd="1" destOrd="0" presId="urn:microsoft.com/office/officeart/2005/8/layout/orgChart1"/>
    <dgm:cxn modelId="{03056302-8FDE-4A6E-8DEB-F023BC77801C}" type="presParOf" srcId="{C3A21BB4-4E6B-47BF-A0C7-7CCAAEA42B7D}" destId="{60FBE397-A9E0-4303-87EA-0997EEA4A3D6}" srcOrd="1" destOrd="0" presId="urn:microsoft.com/office/officeart/2005/8/layout/orgChart1"/>
    <dgm:cxn modelId="{D5FFCD99-FB0E-4D22-9862-33F6E58091D2}" type="presParOf" srcId="{60FBE397-A9E0-4303-87EA-0997EEA4A3D6}" destId="{4A5B5A7C-42A8-499C-AC66-7E4C6FF56C52}" srcOrd="0" destOrd="0" presId="urn:microsoft.com/office/officeart/2005/8/layout/orgChart1"/>
    <dgm:cxn modelId="{B2C1DA89-8C46-41C5-9F22-7EB074B576C8}" type="presParOf" srcId="{60FBE397-A9E0-4303-87EA-0997EEA4A3D6}" destId="{252D8805-0B87-4E98-A849-3F9F9E490E4D}" srcOrd="1" destOrd="0" presId="urn:microsoft.com/office/officeart/2005/8/layout/orgChart1"/>
    <dgm:cxn modelId="{2579879A-E357-4F83-8E3C-B363CFA9E752}" type="presParOf" srcId="{252D8805-0B87-4E98-A849-3F9F9E490E4D}" destId="{5FACFE5C-6CA6-4C54-A945-9FB609AF8357}" srcOrd="0" destOrd="0" presId="urn:microsoft.com/office/officeart/2005/8/layout/orgChart1"/>
    <dgm:cxn modelId="{D60B1710-ABB5-44EB-A904-BD6659FD6183}" type="presParOf" srcId="{5FACFE5C-6CA6-4C54-A945-9FB609AF8357}" destId="{C9A88EE1-A2F1-45C2-BB82-C3CBAEBEC14B}" srcOrd="0" destOrd="0" presId="urn:microsoft.com/office/officeart/2005/8/layout/orgChart1"/>
    <dgm:cxn modelId="{8AC3D3C2-B781-4E38-A3EA-BF05D2CC21A4}" type="presParOf" srcId="{5FACFE5C-6CA6-4C54-A945-9FB609AF8357}" destId="{5EB5DE41-8C19-495F-937D-92F29A03BA27}" srcOrd="1" destOrd="0" presId="urn:microsoft.com/office/officeart/2005/8/layout/orgChart1"/>
    <dgm:cxn modelId="{437EF0CB-76E4-44C9-B1D3-EB51DAF2B406}" type="presParOf" srcId="{252D8805-0B87-4E98-A849-3F9F9E490E4D}" destId="{4CAEFF20-A37D-4DE1-8B3D-A85DF05DD1EC}" srcOrd="1" destOrd="0" presId="urn:microsoft.com/office/officeart/2005/8/layout/orgChart1"/>
    <dgm:cxn modelId="{95D4182B-3CA6-4520-BCE9-8C7EAE72496E}" type="presParOf" srcId="{252D8805-0B87-4E98-A849-3F9F9E490E4D}" destId="{F5CA9F4D-8F98-48CA-9783-894CBF05B043}" srcOrd="2" destOrd="0" presId="urn:microsoft.com/office/officeart/2005/8/layout/orgChart1"/>
    <dgm:cxn modelId="{302A9E96-EE8A-4921-901C-08763C951944}" type="presParOf" srcId="{C3A21BB4-4E6B-47BF-A0C7-7CCAAEA42B7D}" destId="{F24D39CB-0DD3-4072-8196-EC411560A078}" srcOrd="2" destOrd="0" presId="urn:microsoft.com/office/officeart/2005/8/layout/orgChart1"/>
    <dgm:cxn modelId="{E3C72557-933C-4476-AFCA-80F8CA320C4D}" type="presParOf" srcId="{1AE82318-9B0D-448A-910D-BB3CA6C14EE1}" destId="{C787CDFD-9137-4817-AE38-ECA15881E102}" srcOrd="4" destOrd="0" presId="urn:microsoft.com/office/officeart/2005/8/layout/orgChart1"/>
    <dgm:cxn modelId="{519D5D1D-0F01-42F5-A070-506DFC0F5C74}" type="presParOf" srcId="{1AE82318-9B0D-448A-910D-BB3CA6C14EE1}" destId="{37B88379-E8E9-43C7-9E75-ADE3932843CC}" srcOrd="5" destOrd="0" presId="urn:microsoft.com/office/officeart/2005/8/layout/orgChart1"/>
    <dgm:cxn modelId="{A5778033-F338-4991-8D99-2D3FA1187F47}" type="presParOf" srcId="{37B88379-E8E9-43C7-9E75-ADE3932843CC}" destId="{EF601D87-A4C8-495C-A0C2-233C75810BCC}" srcOrd="0" destOrd="0" presId="urn:microsoft.com/office/officeart/2005/8/layout/orgChart1"/>
    <dgm:cxn modelId="{3C41E321-64F2-4C9F-A84F-06B7D2395A56}" type="presParOf" srcId="{EF601D87-A4C8-495C-A0C2-233C75810BCC}" destId="{54B548A7-E651-4C10-8150-461E5D638693}" srcOrd="0" destOrd="0" presId="urn:microsoft.com/office/officeart/2005/8/layout/orgChart1"/>
    <dgm:cxn modelId="{5EAD1B73-F302-4F8F-BF18-249322B03227}" type="presParOf" srcId="{EF601D87-A4C8-495C-A0C2-233C75810BCC}" destId="{F957C57A-E3FC-43A1-852E-AA8D16EF70C2}" srcOrd="1" destOrd="0" presId="urn:microsoft.com/office/officeart/2005/8/layout/orgChart1"/>
    <dgm:cxn modelId="{192FAD44-1548-406F-A765-B776F6454F69}" type="presParOf" srcId="{37B88379-E8E9-43C7-9E75-ADE3932843CC}" destId="{00259F9D-28DC-42C4-9640-D0146A3314D0}" srcOrd="1" destOrd="0" presId="urn:microsoft.com/office/officeart/2005/8/layout/orgChart1"/>
    <dgm:cxn modelId="{C48DE5A3-6354-41F1-BFD3-C0466B81AF0E}" type="presParOf" srcId="{00259F9D-28DC-42C4-9640-D0146A3314D0}" destId="{2D8CC6AB-9F11-4DD8-805A-7F117E01DB8D}" srcOrd="0" destOrd="0" presId="urn:microsoft.com/office/officeart/2005/8/layout/orgChart1"/>
    <dgm:cxn modelId="{E80B3BB7-4AA6-48FE-BD5C-3C322A35711E}" type="presParOf" srcId="{00259F9D-28DC-42C4-9640-D0146A3314D0}" destId="{3F361E58-35F6-4644-8ED2-82FFBFD52EA4}" srcOrd="1" destOrd="0" presId="urn:microsoft.com/office/officeart/2005/8/layout/orgChart1"/>
    <dgm:cxn modelId="{EBE589C3-A8EA-4370-92E9-3E19690E2A5A}" type="presParOf" srcId="{3F361E58-35F6-4644-8ED2-82FFBFD52EA4}" destId="{3081FEA3-D7B6-4E64-A5B7-C80BBAB0D6CA}" srcOrd="0" destOrd="0" presId="urn:microsoft.com/office/officeart/2005/8/layout/orgChart1"/>
    <dgm:cxn modelId="{8E4849FA-BDCF-4EC6-9F59-A08F6274C1C0}" type="presParOf" srcId="{3081FEA3-D7B6-4E64-A5B7-C80BBAB0D6CA}" destId="{E733E101-E805-4FF8-BB52-7DA826844690}" srcOrd="0" destOrd="0" presId="urn:microsoft.com/office/officeart/2005/8/layout/orgChart1"/>
    <dgm:cxn modelId="{4E7AFD46-8B31-46A1-B1CD-A77E315A4C0D}" type="presParOf" srcId="{3081FEA3-D7B6-4E64-A5B7-C80BBAB0D6CA}" destId="{0D12D584-C676-4122-B3CD-1D3B7DE37058}" srcOrd="1" destOrd="0" presId="urn:microsoft.com/office/officeart/2005/8/layout/orgChart1"/>
    <dgm:cxn modelId="{2912D26A-AF65-4E00-8CC1-76967D662042}" type="presParOf" srcId="{3F361E58-35F6-4644-8ED2-82FFBFD52EA4}" destId="{D67D6C99-6E04-4763-8658-C2BA82721BB4}" srcOrd="1" destOrd="0" presId="urn:microsoft.com/office/officeart/2005/8/layout/orgChart1"/>
    <dgm:cxn modelId="{5852FE39-1B1C-48FB-B153-9984C5FE85B7}" type="presParOf" srcId="{3F361E58-35F6-4644-8ED2-82FFBFD52EA4}" destId="{96CFF7BB-A9DB-40AE-8C4D-B75F44237BF4}" srcOrd="2" destOrd="0" presId="urn:microsoft.com/office/officeart/2005/8/layout/orgChart1"/>
    <dgm:cxn modelId="{765732FF-BCF8-4D15-B572-701870EF55AA}" type="presParOf" srcId="{00259F9D-28DC-42C4-9640-D0146A3314D0}" destId="{FE99BEBB-C26E-4315-8147-6037D68D7934}" srcOrd="2" destOrd="0" presId="urn:microsoft.com/office/officeart/2005/8/layout/orgChart1"/>
    <dgm:cxn modelId="{5A4925DD-849A-4BF2-8665-EE290D7F204F}" type="presParOf" srcId="{00259F9D-28DC-42C4-9640-D0146A3314D0}" destId="{650DA53F-5584-4A5A-BFE9-9B5F0492EB6D}" srcOrd="3" destOrd="0" presId="urn:microsoft.com/office/officeart/2005/8/layout/orgChart1"/>
    <dgm:cxn modelId="{E2707475-0FBC-44FA-A756-5530FB5F3E4D}" type="presParOf" srcId="{650DA53F-5584-4A5A-BFE9-9B5F0492EB6D}" destId="{158348B3-1227-4BE1-8206-A592F9B94002}" srcOrd="0" destOrd="0" presId="urn:microsoft.com/office/officeart/2005/8/layout/orgChart1"/>
    <dgm:cxn modelId="{B3F56FCD-0101-4B09-8E91-A6DB5EEB27D3}" type="presParOf" srcId="{158348B3-1227-4BE1-8206-A592F9B94002}" destId="{B67871EA-A397-477B-A554-A3529D370E27}" srcOrd="0" destOrd="0" presId="urn:microsoft.com/office/officeart/2005/8/layout/orgChart1"/>
    <dgm:cxn modelId="{4090BB33-5B0C-435D-9C0D-4F4A7AC6AA1E}" type="presParOf" srcId="{158348B3-1227-4BE1-8206-A592F9B94002}" destId="{7EA5D312-48F4-433B-BBF1-4A08DC728824}" srcOrd="1" destOrd="0" presId="urn:microsoft.com/office/officeart/2005/8/layout/orgChart1"/>
    <dgm:cxn modelId="{A544CB30-91DF-4CC9-B1AB-BC2ADC40958F}" type="presParOf" srcId="{650DA53F-5584-4A5A-BFE9-9B5F0492EB6D}" destId="{E03DBC16-2806-4899-8093-EF112D01EF15}" srcOrd="1" destOrd="0" presId="urn:microsoft.com/office/officeart/2005/8/layout/orgChart1"/>
    <dgm:cxn modelId="{C896F6F9-2AF3-412D-B0C4-3CE1134ADE8C}" type="presParOf" srcId="{650DA53F-5584-4A5A-BFE9-9B5F0492EB6D}" destId="{400564D1-BE39-44B8-8E9E-C15B0E6206DD}" srcOrd="2" destOrd="0" presId="urn:microsoft.com/office/officeart/2005/8/layout/orgChart1"/>
    <dgm:cxn modelId="{3893D909-B510-41D5-83AC-CA7B4CB3826C}" type="presParOf" srcId="{37B88379-E8E9-43C7-9E75-ADE3932843CC}" destId="{866DF45B-9252-4340-8184-29B416F8C20B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dirty="0" smtClean="0">
              <a:solidFill>
                <a:schemeClr val="tx1"/>
              </a:solidFill>
              <a:latin typeface="+mn-lt"/>
            </a:rPr>
            <a:t>Competitividad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Sectorial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6F0579-9DC5-49AD-8408-96CEBA6C7E6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Proyectos </a:t>
          </a:r>
          <a:r>
            <a:rPr lang="es-ES" sz="1200" dirty="0" smtClean="0">
              <a:solidFill>
                <a:schemeClr val="tx1"/>
              </a:solidFill>
            </a:rPr>
            <a:t>Productivos</a:t>
          </a:r>
          <a:endParaRPr lang="es-ES" sz="1200" dirty="0" smtClean="0">
            <a:solidFill>
              <a:schemeClr val="tx1"/>
            </a:solidFill>
          </a:endParaRPr>
        </a:p>
      </dgm:t>
    </dgm:pt>
    <dgm:pt modelId="{17635DE3-4027-4A89-BD1B-DD0BB7256F24}" type="par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41649D-1BF0-4B18-88CC-7E2A79371946}" type="sib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9C3E81D-3DF9-495B-A120-994E00D54AA9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Centros</a:t>
          </a:r>
          <a:endParaRPr lang="es-ES" sz="1200" dirty="0" smtClean="0">
            <a:solidFill>
              <a:schemeClr val="tx1"/>
            </a:solidFill>
          </a:endParaRPr>
        </a:p>
      </dgm:t>
    </dgm:pt>
    <dgm:pt modelId="{3D1E20FB-7B52-4E42-9305-493B645450C1}" type="par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EE87C57-5230-4B4A-A4D2-7FF476AA2D5A}" type="sib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84AE425-D09A-4CB4-B192-ACE473BF9EA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9076B07-314B-4060-8FA0-2A306121352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Vinculación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E3169069-C347-495C-8820-55EE3FD972E0}" type="par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3701F04-AF21-4DCE-8E7F-1793E24615DD}" type="sib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42B498F-CD9F-4453-87D0-36E4BDD05E16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Analista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64633C3-3F34-48E2-8608-580A4D7B8B06}" type="parTrans" cxnId="{9377E492-7B83-4D11-A7DA-853B281FD7FF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A9B1473-969C-489E-9561-E42C99DE1C60}" type="sibTrans" cxnId="{9377E492-7B83-4D11-A7DA-853B281FD7FF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271BAB2-616A-42CF-871C-92FA037DD887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Jefe(a) de Atención </a:t>
          </a:r>
          <a:r>
            <a:rPr lang="es-ES" sz="1200" dirty="0" smtClean="0">
              <a:solidFill>
                <a:schemeClr val="tx1"/>
              </a:solidFill>
            </a:rPr>
            <a:t>Empresarial</a:t>
          </a:r>
          <a:endParaRPr lang="es-ES" sz="1200" dirty="0" smtClean="0">
            <a:solidFill>
              <a:schemeClr val="tx1"/>
            </a:solidFill>
          </a:endParaRPr>
        </a:p>
      </dgm:t>
    </dgm:pt>
    <dgm:pt modelId="{CFA7E62E-B098-4400-9B00-2607D2845B41}" type="parTrans" cxnId="{812711AF-E870-4A74-BD24-A8AFB91B653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65C7162-2B70-46F6-B174-ED2147DD992F}" type="sibTrans" cxnId="{812711AF-E870-4A74-BD24-A8AFB91B653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287AC6E-CA60-4E83-8545-81067662192F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0E70F882-A811-4BB3-891B-FCE9EEF0981A}" type="parTrans" cxnId="{674B820E-7735-43D4-978C-D712955FF3A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7305D94-6394-4538-9C0E-73133D67EC1E}" type="sibTrans" cxnId="{674B820E-7735-43D4-978C-D712955FF3A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A573FD60-E3BB-4587-A76A-647C4A768971}">
      <dgm:prSet custT="1"/>
      <dgm:spPr/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Promotor(a</a:t>
          </a: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673CED8C-36B2-40D4-A7A1-BB80A8970B8D}" type="parTrans" cxnId="{CAA2850E-055F-46F4-8C9E-F4FA44AA263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08E4C88-8D3A-4486-80CA-5E172831213D}" type="sibTrans" cxnId="{CAA2850E-055F-46F4-8C9E-F4FA44AA2635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595C1DDB-987C-43DC-8993-A6848DC0FEBF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5DAA6A91-F236-4BAB-9E64-C6ACB759D2A5}" type="parTrans" cxnId="{8CA03200-805A-4EA1-A3AD-4C68C15152B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B38C55C-630F-4A99-AA01-B14BB28E3D55}" type="sibTrans" cxnId="{8CA03200-805A-4EA1-A3AD-4C68C15152B4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E349125-7D2B-4391-898A-7B8D1B10866D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 de Microcréditos</a:t>
          </a:r>
          <a:b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endParaRPr lang="es-ES" sz="1200" b="1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dirty="0">
            <a:solidFill>
              <a:schemeClr val="tx1"/>
            </a:solidFill>
          </a:endParaRPr>
        </a:p>
      </dgm:t>
    </dgm:pt>
    <dgm:pt modelId="{8AECA5CD-FF80-4A21-BB27-0277C6EF4C4D}" type="parTrans" cxnId="{B0A381B5-CC9E-44A3-9DE6-2A6E812F195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B8BF122-BD66-41B8-8B7C-B3F8F5CA5B59}" type="sibTrans" cxnId="{B0A381B5-CC9E-44A3-9DE6-2A6E812F195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88CA99D9-0EAC-40C3-AF99-76526C920DAD}">
      <dgm:prSet custT="1"/>
      <dgm:spPr/>
      <dgm:t>
        <a:bodyPr/>
        <a:lstStyle/>
        <a:p>
          <a:r>
            <a:rPr lang="es-ES" sz="1200" dirty="0" smtClean="0"/>
            <a:t>Jefe(a) de Orientación de </a:t>
          </a:r>
          <a:r>
            <a:rPr lang="es-ES" sz="1200" dirty="0" smtClean="0"/>
            <a:t>Trámites</a:t>
          </a:r>
          <a:endParaRPr lang="es-ES" sz="1200" dirty="0" smtClean="0"/>
        </a:p>
      </dgm:t>
    </dgm:pt>
    <dgm:pt modelId="{FEDE978D-2CC9-42D1-A28F-D606486526AD}" type="parTrans" cxnId="{8DD44280-0214-4AA5-9CE7-13F4A6812A35}">
      <dgm:prSet/>
      <dgm:spPr/>
      <dgm:t>
        <a:bodyPr/>
        <a:lstStyle/>
        <a:p>
          <a:endParaRPr lang="es-ES"/>
        </a:p>
      </dgm:t>
    </dgm:pt>
    <dgm:pt modelId="{0DF337FD-80B3-4E20-A219-0B02718E55FF}" type="sibTrans" cxnId="{8DD44280-0214-4AA5-9CE7-13F4A6812A35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64514" custScaleY="179029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E089670-6035-45E5-8531-866CCCB8B9BD}" type="pres">
      <dgm:prSet presAssocID="{17635DE3-4027-4A89-BD1B-DD0BB7256F24}" presName="Name37" presStyleLbl="parChTrans1D2" presStyleIdx="0" presStyleCnt="7"/>
      <dgm:spPr/>
      <dgm:t>
        <a:bodyPr/>
        <a:lstStyle/>
        <a:p>
          <a:endParaRPr lang="es-ES"/>
        </a:p>
      </dgm:t>
    </dgm:pt>
    <dgm:pt modelId="{42AB986B-B71E-434E-B39E-0DE9AE8A1B12}" type="pres">
      <dgm:prSet presAssocID="{136F0579-9DC5-49AD-8408-96CEBA6C7E62}" presName="hierRoot2" presStyleCnt="0">
        <dgm:presLayoutVars>
          <dgm:hierBranch val="init"/>
        </dgm:presLayoutVars>
      </dgm:prSet>
      <dgm:spPr/>
    </dgm:pt>
    <dgm:pt modelId="{476D08C8-FB96-4798-BF76-9DF1F466D99B}" type="pres">
      <dgm:prSet presAssocID="{136F0579-9DC5-49AD-8408-96CEBA6C7E62}" presName="rootComposite" presStyleCnt="0"/>
      <dgm:spPr/>
    </dgm:pt>
    <dgm:pt modelId="{E32FAAAD-80D6-4881-971D-6B456ADAD674}" type="pres">
      <dgm:prSet presAssocID="{136F0579-9DC5-49AD-8408-96CEBA6C7E62}" presName="rootText" presStyleLbl="node2" presStyleIdx="0" presStyleCnt="5" custScaleX="123894" custScaleY="127080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CF9FBB-1472-4FB1-9FF7-88D82CFEB049}" type="pres">
      <dgm:prSet presAssocID="{136F0579-9DC5-49AD-8408-96CEBA6C7E62}" presName="rootConnector" presStyleLbl="node2" presStyleIdx="0" presStyleCnt="5"/>
      <dgm:spPr/>
      <dgm:t>
        <a:bodyPr/>
        <a:lstStyle/>
        <a:p>
          <a:endParaRPr lang="es-ES"/>
        </a:p>
      </dgm:t>
    </dgm:pt>
    <dgm:pt modelId="{DCCE1AA7-1206-4807-BFFA-199BE4F0C150}" type="pres">
      <dgm:prSet presAssocID="{136F0579-9DC5-49AD-8408-96CEBA6C7E62}" presName="hierChild4" presStyleCnt="0"/>
      <dgm:spPr/>
    </dgm:pt>
    <dgm:pt modelId="{95092419-2255-4AB8-836D-486A6BAF2E3B}" type="pres">
      <dgm:prSet presAssocID="{136F0579-9DC5-49AD-8408-96CEBA6C7E62}" presName="hierChild5" presStyleCnt="0"/>
      <dgm:spPr/>
    </dgm:pt>
    <dgm:pt modelId="{AF164909-222D-411D-8FBA-86EDAF5460DD}" type="pres">
      <dgm:prSet presAssocID="{3D1E20FB-7B52-4E42-9305-493B645450C1}" presName="Name37" presStyleLbl="parChTrans1D2" presStyleIdx="1" presStyleCnt="7"/>
      <dgm:spPr/>
      <dgm:t>
        <a:bodyPr/>
        <a:lstStyle/>
        <a:p>
          <a:endParaRPr lang="es-ES"/>
        </a:p>
      </dgm:t>
    </dgm:pt>
    <dgm:pt modelId="{684FE002-99D6-4172-805F-39F46C6E0978}" type="pres">
      <dgm:prSet presAssocID="{69C3E81D-3DF9-495B-A120-994E00D54AA9}" presName="hierRoot2" presStyleCnt="0">
        <dgm:presLayoutVars>
          <dgm:hierBranch val="r"/>
        </dgm:presLayoutVars>
      </dgm:prSet>
      <dgm:spPr/>
    </dgm:pt>
    <dgm:pt modelId="{059A6D1E-5D1A-4F22-9498-18BBE0AAB33C}" type="pres">
      <dgm:prSet presAssocID="{69C3E81D-3DF9-495B-A120-994E00D54AA9}" presName="rootComposite" presStyleCnt="0"/>
      <dgm:spPr/>
    </dgm:pt>
    <dgm:pt modelId="{048E3E8F-1219-4D58-BDD8-6D52BA015449}" type="pres">
      <dgm:prSet presAssocID="{69C3E81D-3DF9-495B-A120-994E00D54AA9}" presName="rootText" presStyleLbl="node2" presStyleIdx="1" presStyleCnt="5" custScaleX="123894" custScaleY="127080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80BC7F-D174-46F1-88C5-2B5CC5A788DA}" type="pres">
      <dgm:prSet presAssocID="{69C3E81D-3DF9-495B-A120-994E00D54AA9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02901B-7501-4434-9E79-EE6A5341CAB6}" type="pres">
      <dgm:prSet presAssocID="{69C3E81D-3DF9-495B-A120-994E00D54AA9}" presName="hierChild4" presStyleCnt="0"/>
      <dgm:spPr/>
    </dgm:pt>
    <dgm:pt modelId="{DE3F74B1-4DAA-402C-915A-EC24FD5C7ADA}" type="pres">
      <dgm:prSet presAssocID="{673CED8C-36B2-40D4-A7A1-BB80A8970B8D}" presName="Name50" presStyleLbl="parChTrans1D3" presStyleIdx="0" presStyleCnt="4"/>
      <dgm:spPr/>
      <dgm:t>
        <a:bodyPr/>
        <a:lstStyle/>
        <a:p>
          <a:endParaRPr lang="es-ES"/>
        </a:p>
      </dgm:t>
    </dgm:pt>
    <dgm:pt modelId="{68D9C903-6061-4A09-A319-F4165CBB1372}" type="pres">
      <dgm:prSet presAssocID="{A573FD60-E3BB-4587-A76A-647C4A768971}" presName="hierRoot2" presStyleCnt="0">
        <dgm:presLayoutVars>
          <dgm:hierBranch val="init"/>
        </dgm:presLayoutVars>
      </dgm:prSet>
      <dgm:spPr/>
    </dgm:pt>
    <dgm:pt modelId="{FB71578F-534C-4A6B-99A9-B002D399DF51}" type="pres">
      <dgm:prSet presAssocID="{A573FD60-E3BB-4587-A76A-647C4A768971}" presName="rootComposite" presStyleCnt="0"/>
      <dgm:spPr/>
    </dgm:pt>
    <dgm:pt modelId="{7E8D10F0-3C76-4C1B-A5F9-9531FBC83E64}" type="pres">
      <dgm:prSet presAssocID="{A573FD60-E3BB-4587-A76A-647C4A768971}" presName="rootText" presStyleLbl="node3" presStyleIdx="0" presStyleCnt="4" custScaleX="120872" custLinFactNeighborX="-6282" custLinFactNeighborY="381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B8B91C-C911-44D4-A365-FAB2422BC5E3}" type="pres">
      <dgm:prSet presAssocID="{A573FD60-E3BB-4587-A76A-647C4A768971}" presName="rootConnector" presStyleLbl="node3" presStyleIdx="0" presStyleCnt="4"/>
      <dgm:spPr/>
      <dgm:t>
        <a:bodyPr/>
        <a:lstStyle/>
        <a:p>
          <a:endParaRPr lang="es-ES"/>
        </a:p>
      </dgm:t>
    </dgm:pt>
    <dgm:pt modelId="{A9AA0FFD-C85D-4909-8B74-B8C7E11E547C}" type="pres">
      <dgm:prSet presAssocID="{A573FD60-E3BB-4587-A76A-647C4A768971}" presName="hierChild4" presStyleCnt="0"/>
      <dgm:spPr/>
    </dgm:pt>
    <dgm:pt modelId="{CF8F8CDD-4467-41E2-9DBF-C48B824A7314}" type="pres">
      <dgm:prSet presAssocID="{A573FD60-E3BB-4587-A76A-647C4A768971}" presName="hierChild5" presStyleCnt="0"/>
      <dgm:spPr/>
    </dgm:pt>
    <dgm:pt modelId="{C392B06D-0AE3-449A-9DCA-80FB9EB1A9F6}" type="pres">
      <dgm:prSet presAssocID="{5DAA6A91-F236-4BAB-9E64-C6ACB759D2A5}" presName="Name50" presStyleLbl="parChTrans1D3" presStyleIdx="1" presStyleCnt="4"/>
      <dgm:spPr/>
      <dgm:t>
        <a:bodyPr/>
        <a:lstStyle/>
        <a:p>
          <a:endParaRPr lang="es-ES"/>
        </a:p>
      </dgm:t>
    </dgm:pt>
    <dgm:pt modelId="{C7C2609E-CCB4-4791-9A6E-3ED92ABDBA6E}" type="pres">
      <dgm:prSet presAssocID="{595C1DDB-987C-43DC-8993-A6848DC0FEBF}" presName="hierRoot2" presStyleCnt="0">
        <dgm:presLayoutVars>
          <dgm:hierBranch val="init"/>
        </dgm:presLayoutVars>
      </dgm:prSet>
      <dgm:spPr/>
    </dgm:pt>
    <dgm:pt modelId="{48B03FAC-DEC6-4A08-ABF2-101A50AEBACA}" type="pres">
      <dgm:prSet presAssocID="{595C1DDB-987C-43DC-8993-A6848DC0FEBF}" presName="rootComposite" presStyleCnt="0"/>
      <dgm:spPr/>
    </dgm:pt>
    <dgm:pt modelId="{4D3BA9D9-33BC-4893-8236-963B7C4AB823}" type="pres">
      <dgm:prSet presAssocID="{595C1DDB-987C-43DC-8993-A6848DC0FEBF}" presName="rootText" presStyleLbl="node3" presStyleIdx="1" presStyleCnt="4" custScaleX="120872" custLinFactNeighborX="-6282" custLinFactNeighborY="171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C7D12A-526D-47A0-B5C0-D5A2C6B4C118}" type="pres">
      <dgm:prSet presAssocID="{595C1DDB-987C-43DC-8993-A6848DC0FEBF}" presName="rootConnector" presStyleLbl="node3" presStyleIdx="1" presStyleCnt="4"/>
      <dgm:spPr/>
      <dgm:t>
        <a:bodyPr/>
        <a:lstStyle/>
        <a:p>
          <a:endParaRPr lang="es-ES"/>
        </a:p>
      </dgm:t>
    </dgm:pt>
    <dgm:pt modelId="{43764582-F97C-4566-B89B-A750D680933C}" type="pres">
      <dgm:prSet presAssocID="{595C1DDB-987C-43DC-8993-A6848DC0FEBF}" presName="hierChild4" presStyleCnt="0"/>
      <dgm:spPr/>
    </dgm:pt>
    <dgm:pt modelId="{CC0EC9D7-FC3A-41D2-9358-DC4CBE90F3E7}" type="pres">
      <dgm:prSet presAssocID="{595C1DDB-987C-43DC-8993-A6848DC0FEBF}" presName="hierChild5" presStyleCnt="0"/>
      <dgm:spPr/>
    </dgm:pt>
    <dgm:pt modelId="{2FCAEB7B-6322-4FFC-A37C-192846D5BCDA}" type="pres">
      <dgm:prSet presAssocID="{FEDE978D-2CC9-42D1-A28F-D606486526A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3A922418-27AA-41DE-9EE5-82D74672500B}" type="pres">
      <dgm:prSet presAssocID="{88CA99D9-0EAC-40C3-AF99-76526C920DAD}" presName="hierRoot2" presStyleCnt="0">
        <dgm:presLayoutVars>
          <dgm:hierBranch val="init"/>
        </dgm:presLayoutVars>
      </dgm:prSet>
      <dgm:spPr/>
    </dgm:pt>
    <dgm:pt modelId="{8F5F7B9E-7B02-4CBD-A24F-E17E6C9722A3}" type="pres">
      <dgm:prSet presAssocID="{88CA99D9-0EAC-40C3-AF99-76526C920DAD}" presName="rootComposite" presStyleCnt="0"/>
      <dgm:spPr/>
    </dgm:pt>
    <dgm:pt modelId="{F0D0CC62-9B9D-40E0-9DDC-2FE5C0D8A5DC}" type="pres">
      <dgm:prSet presAssocID="{88CA99D9-0EAC-40C3-AF99-76526C920DAD}" presName="rootText" presStyleLbl="node3" presStyleIdx="2" presStyleCnt="4" custScaleX="120872" custLinFactNeighborX="-5760" custLinFactNeighborY="-18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8A95DE-D3E0-4FF8-9E97-1C43EE9D9E87}" type="pres">
      <dgm:prSet presAssocID="{88CA99D9-0EAC-40C3-AF99-76526C920DAD}" presName="rootConnector" presStyleLbl="node3" presStyleIdx="2" presStyleCnt="4"/>
      <dgm:spPr/>
      <dgm:t>
        <a:bodyPr/>
        <a:lstStyle/>
        <a:p>
          <a:endParaRPr lang="es-ES"/>
        </a:p>
      </dgm:t>
    </dgm:pt>
    <dgm:pt modelId="{8DBC319C-35B2-4440-8E0C-3971A03D5F40}" type="pres">
      <dgm:prSet presAssocID="{88CA99D9-0EAC-40C3-AF99-76526C920DAD}" presName="hierChild4" presStyleCnt="0"/>
      <dgm:spPr/>
    </dgm:pt>
    <dgm:pt modelId="{F1ECD2F8-AC28-4EBE-B2D0-38881887D8A6}" type="pres">
      <dgm:prSet presAssocID="{88CA99D9-0EAC-40C3-AF99-76526C920DAD}" presName="hierChild5" presStyleCnt="0"/>
      <dgm:spPr/>
    </dgm:pt>
    <dgm:pt modelId="{BB88F99C-6191-417E-A1EE-BAE4A11C2687}" type="pres">
      <dgm:prSet presAssocID="{69C3E81D-3DF9-495B-A120-994E00D54AA9}" presName="hierChild5" presStyleCnt="0"/>
      <dgm:spPr/>
    </dgm:pt>
    <dgm:pt modelId="{96A219CE-2BA3-4DBA-A918-F73581771DCE}" type="pres">
      <dgm:prSet presAssocID="{D1CDE213-6A1C-4E52-9D25-8FB0CC6455A9}" presName="Name37" presStyleLbl="parChTrans1D2" presStyleIdx="2" presStyleCnt="7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 val="init"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2" presStyleCnt="5" custScaleX="123894" custScaleY="127080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2" presStyleCnt="5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6E1B7DAE-7B28-45DF-875A-CAB3D05E9291}" type="pres">
      <dgm:prSet presAssocID="{E3169069-C347-495C-8820-55EE3FD972E0}" presName="Name37" presStyleLbl="parChTrans1D2" presStyleIdx="3" presStyleCnt="7"/>
      <dgm:spPr/>
      <dgm:t>
        <a:bodyPr/>
        <a:lstStyle/>
        <a:p>
          <a:endParaRPr lang="es-ES"/>
        </a:p>
      </dgm:t>
    </dgm:pt>
    <dgm:pt modelId="{920272A4-A45D-4B68-AC20-BAAD5D41BDBF}" type="pres">
      <dgm:prSet presAssocID="{49076B07-314B-4060-8FA0-2A306121352C}" presName="hierRoot2" presStyleCnt="0">
        <dgm:presLayoutVars>
          <dgm:hierBranch val="init"/>
        </dgm:presLayoutVars>
      </dgm:prSet>
      <dgm:spPr/>
    </dgm:pt>
    <dgm:pt modelId="{80F4EAF1-0F4C-487A-B221-4E2E460A8A85}" type="pres">
      <dgm:prSet presAssocID="{49076B07-314B-4060-8FA0-2A306121352C}" presName="rootComposite" presStyleCnt="0"/>
      <dgm:spPr/>
    </dgm:pt>
    <dgm:pt modelId="{45CFC52A-4BCB-4EC8-97EB-CCCEE9A8F333}" type="pres">
      <dgm:prSet presAssocID="{49076B07-314B-4060-8FA0-2A306121352C}" presName="rootText" presStyleLbl="node2" presStyleIdx="3" presStyleCnt="5" custScaleX="123894" custScaleY="127080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5DBCF1-059F-43D7-B54F-8BB20313B94F}" type="pres">
      <dgm:prSet presAssocID="{49076B07-314B-4060-8FA0-2A306121352C}" presName="rootConnector" presStyleLbl="node2" presStyleIdx="3" presStyleCnt="5"/>
      <dgm:spPr/>
      <dgm:t>
        <a:bodyPr/>
        <a:lstStyle/>
        <a:p>
          <a:endParaRPr lang="es-ES"/>
        </a:p>
      </dgm:t>
    </dgm:pt>
    <dgm:pt modelId="{19DD7E0E-0BCF-4E10-9DC5-E0BB077C631D}" type="pres">
      <dgm:prSet presAssocID="{49076B07-314B-4060-8FA0-2A306121352C}" presName="hierChild4" presStyleCnt="0"/>
      <dgm:spPr/>
    </dgm:pt>
    <dgm:pt modelId="{A00CE461-49E0-4DB0-9B3B-7349E9876C7B}" type="pres">
      <dgm:prSet presAssocID="{49076B07-314B-4060-8FA0-2A306121352C}" presName="hierChild5" presStyleCnt="0"/>
      <dgm:spPr/>
    </dgm:pt>
    <dgm:pt modelId="{BAEA1A27-7202-401A-AAC4-063B232E9FE1}" type="pres">
      <dgm:prSet presAssocID="{0E70F882-A811-4BB3-891B-FCE9EEF0981A}" presName="Name37" presStyleLbl="parChTrans1D2" presStyleIdx="4" presStyleCnt="7"/>
      <dgm:spPr/>
      <dgm:t>
        <a:bodyPr/>
        <a:lstStyle/>
        <a:p>
          <a:endParaRPr lang="es-ES"/>
        </a:p>
      </dgm:t>
    </dgm:pt>
    <dgm:pt modelId="{BDEB27A8-7E6A-48C3-BC77-94AD58355B74}" type="pres">
      <dgm:prSet presAssocID="{4287AC6E-CA60-4E83-8545-81067662192F}" presName="hierRoot2" presStyleCnt="0">
        <dgm:presLayoutVars>
          <dgm:hierBranch/>
        </dgm:presLayoutVars>
      </dgm:prSet>
      <dgm:spPr/>
    </dgm:pt>
    <dgm:pt modelId="{1FBEED80-E33F-4F6E-A1B3-5D5DCB7B8D67}" type="pres">
      <dgm:prSet presAssocID="{4287AC6E-CA60-4E83-8545-81067662192F}" presName="rootComposite" presStyleCnt="0"/>
      <dgm:spPr/>
    </dgm:pt>
    <dgm:pt modelId="{9E9CDA38-7D50-453E-A40D-032DB870157D}" type="pres">
      <dgm:prSet presAssocID="{4287AC6E-CA60-4E83-8545-81067662192F}" presName="rootText" presStyleLbl="node2" presStyleIdx="4" presStyleCnt="5" custScaleX="123894" custScaleY="127080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359C26-7464-4493-80FF-EE5E0862E656}" type="pres">
      <dgm:prSet presAssocID="{4287AC6E-CA60-4E83-8545-81067662192F}" presName="rootConnector" presStyleLbl="node2" presStyleIdx="4" presStyleCnt="5"/>
      <dgm:spPr/>
      <dgm:t>
        <a:bodyPr/>
        <a:lstStyle/>
        <a:p>
          <a:endParaRPr lang="es-ES"/>
        </a:p>
      </dgm:t>
    </dgm:pt>
    <dgm:pt modelId="{81E0F74F-9DEC-427E-9712-07B6BE7BB343}" type="pres">
      <dgm:prSet presAssocID="{4287AC6E-CA60-4E83-8545-81067662192F}" presName="hierChild4" presStyleCnt="0"/>
      <dgm:spPr/>
    </dgm:pt>
    <dgm:pt modelId="{920E3839-A14B-4DB5-B9FE-75999AAB5764}" type="pres">
      <dgm:prSet presAssocID="{8AECA5CD-FF80-4A21-BB27-0277C6EF4C4D}" presName="Name35" presStyleLbl="parChTrans1D3" presStyleIdx="3" presStyleCnt="4"/>
      <dgm:spPr/>
      <dgm:t>
        <a:bodyPr/>
        <a:lstStyle/>
        <a:p>
          <a:endParaRPr lang="es-ES"/>
        </a:p>
      </dgm:t>
    </dgm:pt>
    <dgm:pt modelId="{75DE4B09-4DAB-4B42-9C7A-9A63E8BA2447}" type="pres">
      <dgm:prSet presAssocID="{EE349125-7D2B-4391-898A-7B8D1B10866D}" presName="hierRoot2" presStyleCnt="0">
        <dgm:presLayoutVars>
          <dgm:hierBranch val="init"/>
        </dgm:presLayoutVars>
      </dgm:prSet>
      <dgm:spPr/>
    </dgm:pt>
    <dgm:pt modelId="{3EE25689-F2FB-4C3A-B598-453F908D7F61}" type="pres">
      <dgm:prSet presAssocID="{EE349125-7D2B-4391-898A-7B8D1B10866D}" presName="rootComposite" presStyleCnt="0"/>
      <dgm:spPr/>
    </dgm:pt>
    <dgm:pt modelId="{A1C2A81C-BA32-422E-8DE7-B231EC458E94}" type="pres">
      <dgm:prSet presAssocID="{EE349125-7D2B-4391-898A-7B8D1B10866D}" presName="rootText" presStyleLbl="node3" presStyleIdx="3" presStyleCnt="4" custScaleX="123894" custScaleY="160232" custLinFactNeighborY="381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3810CB-26DB-4BA1-8A92-2AED4CEF30A1}" type="pres">
      <dgm:prSet presAssocID="{EE349125-7D2B-4391-898A-7B8D1B10866D}" presName="rootConnector" presStyleLbl="node3" presStyleIdx="3" presStyleCnt="4"/>
      <dgm:spPr/>
      <dgm:t>
        <a:bodyPr/>
        <a:lstStyle/>
        <a:p>
          <a:endParaRPr lang="es-ES"/>
        </a:p>
      </dgm:t>
    </dgm:pt>
    <dgm:pt modelId="{BDEE71E6-8B0B-42DE-9381-8A72A45ED908}" type="pres">
      <dgm:prSet presAssocID="{EE349125-7D2B-4391-898A-7B8D1B10866D}" presName="hierChild4" presStyleCnt="0"/>
      <dgm:spPr/>
    </dgm:pt>
    <dgm:pt modelId="{C8CF5A69-FADA-437D-BA61-D3DDA092E597}" type="pres">
      <dgm:prSet presAssocID="{EE349125-7D2B-4391-898A-7B8D1B10866D}" presName="hierChild5" presStyleCnt="0"/>
      <dgm:spPr/>
    </dgm:pt>
    <dgm:pt modelId="{1383EEC3-38A2-41E8-A453-3CD2E3B5AFB0}" type="pres">
      <dgm:prSet presAssocID="{4287AC6E-CA60-4E83-8545-81067662192F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A6D3E7D5-BB24-443A-A4DE-2907395D1323}" type="pres">
      <dgm:prSet presAssocID="{864633C3-3F34-48E2-8608-580A4D7B8B06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1D1B4EBF-301E-4900-9B28-B05449ABC83E}" type="pres">
      <dgm:prSet presAssocID="{B42B498F-CD9F-4453-87D0-36E4BDD05E16}" presName="hierRoot3" presStyleCnt="0">
        <dgm:presLayoutVars>
          <dgm:hierBranch val="init"/>
        </dgm:presLayoutVars>
      </dgm:prSet>
      <dgm:spPr/>
    </dgm:pt>
    <dgm:pt modelId="{3211FC3B-6BD8-4DB9-B17B-2EC1ECB2010D}" type="pres">
      <dgm:prSet presAssocID="{B42B498F-CD9F-4453-87D0-36E4BDD05E16}" presName="rootComposite3" presStyleCnt="0"/>
      <dgm:spPr/>
    </dgm:pt>
    <dgm:pt modelId="{2CADFE05-FA29-45A8-A3AA-EE4BF90DF7C0}" type="pres">
      <dgm:prSet presAssocID="{B42B498F-CD9F-4453-87D0-36E4BDD05E16}" presName="rootText3" presStyleLbl="asst1" presStyleIdx="0" presStyleCnt="2" custScaleX="104979" custScaleY="121555" custLinFactNeighborX="-3141" custLinFactNeighborY="23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08A604-997B-4957-BB84-FF4AEB08AC2E}" type="pres">
      <dgm:prSet presAssocID="{B42B498F-CD9F-4453-87D0-36E4BDD05E16}" presName="rootConnector3" presStyleLbl="asst1" presStyleIdx="0" presStyleCnt="2"/>
      <dgm:spPr/>
      <dgm:t>
        <a:bodyPr/>
        <a:lstStyle/>
        <a:p>
          <a:endParaRPr lang="es-ES"/>
        </a:p>
      </dgm:t>
    </dgm:pt>
    <dgm:pt modelId="{6DFFE004-72CA-4CF4-B826-EDA0F912D448}" type="pres">
      <dgm:prSet presAssocID="{B42B498F-CD9F-4453-87D0-36E4BDD05E16}" presName="hierChild6" presStyleCnt="0"/>
      <dgm:spPr/>
    </dgm:pt>
    <dgm:pt modelId="{CC5E594F-B7F5-4B6A-8FD4-44CDA71F48F2}" type="pres">
      <dgm:prSet presAssocID="{B42B498F-CD9F-4453-87D0-36E4BDD05E16}" presName="hierChild7" presStyleCnt="0"/>
      <dgm:spPr/>
    </dgm:pt>
    <dgm:pt modelId="{BEB5498D-1EEB-47D6-AFC0-78E1BAC5E33E}" type="pres">
      <dgm:prSet presAssocID="{CFA7E62E-B098-4400-9B00-2607D2845B41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7C81CE48-09BB-4E8A-91CA-CD4B01C4BFA1}" type="pres">
      <dgm:prSet presAssocID="{D271BAB2-616A-42CF-871C-92FA037DD887}" presName="hierRoot3" presStyleCnt="0">
        <dgm:presLayoutVars>
          <dgm:hierBranch val="init"/>
        </dgm:presLayoutVars>
      </dgm:prSet>
      <dgm:spPr/>
    </dgm:pt>
    <dgm:pt modelId="{A9C09CEE-8C36-44FE-84FB-FEBC6F1CBC2D}" type="pres">
      <dgm:prSet presAssocID="{D271BAB2-616A-42CF-871C-92FA037DD887}" presName="rootComposite3" presStyleCnt="0"/>
      <dgm:spPr/>
    </dgm:pt>
    <dgm:pt modelId="{7E70D799-B426-494C-AA65-FAFF9D660151}" type="pres">
      <dgm:prSet presAssocID="{D271BAB2-616A-42CF-871C-92FA037DD887}" presName="rootText3" presStyleLbl="asst1" presStyleIdx="1" presStyleCnt="2" custScaleX="104979" custScaleY="121555" custLinFactNeighborX="4187" custLinFactNeighborY="23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292146-509A-4AA5-83FD-BF418BEA3324}" type="pres">
      <dgm:prSet presAssocID="{D271BAB2-616A-42CF-871C-92FA037DD887}" presName="rootConnector3" presStyleLbl="asst1" presStyleIdx="1" presStyleCnt="2"/>
      <dgm:spPr/>
      <dgm:t>
        <a:bodyPr/>
        <a:lstStyle/>
        <a:p>
          <a:endParaRPr lang="es-ES"/>
        </a:p>
      </dgm:t>
    </dgm:pt>
    <dgm:pt modelId="{7DE51034-3C4E-4716-82BA-A26699684274}" type="pres">
      <dgm:prSet presAssocID="{D271BAB2-616A-42CF-871C-92FA037DD887}" presName="hierChild6" presStyleCnt="0"/>
      <dgm:spPr/>
    </dgm:pt>
    <dgm:pt modelId="{46017029-8D83-4297-9F01-28F3D5F6FE39}" type="pres">
      <dgm:prSet presAssocID="{D271BAB2-616A-42CF-871C-92FA037DD887}" presName="hierChild7" presStyleCnt="0"/>
      <dgm:spPr/>
    </dgm:pt>
  </dgm:ptLst>
  <dgm:cxnLst>
    <dgm:cxn modelId="{CEBD9BBE-6AD6-4B2C-886E-07FEF952CCA8}" type="presOf" srcId="{EE349125-7D2B-4391-898A-7B8D1B10866D}" destId="{7F3810CB-26DB-4BA1-8A92-2AED4CEF30A1}" srcOrd="1" destOrd="0" presId="urn:microsoft.com/office/officeart/2005/8/layout/orgChart1"/>
    <dgm:cxn modelId="{4E289CEA-26A3-49F1-BBCF-49AC0376E4F5}" type="presOf" srcId="{0E70F882-A811-4BB3-891B-FCE9EEF0981A}" destId="{BAEA1A27-7202-401A-AAC4-063B232E9FE1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9FEA5698-2AB1-4C19-A301-7182A5821A88}" type="presOf" srcId="{EE349125-7D2B-4391-898A-7B8D1B10866D}" destId="{A1C2A81C-BA32-422E-8DE7-B231EC458E94}" srcOrd="0" destOrd="0" presId="urn:microsoft.com/office/officeart/2005/8/layout/orgChart1"/>
    <dgm:cxn modelId="{E96DD124-B4B5-40FD-8AFF-A84955DB55E9}" type="presOf" srcId="{D271BAB2-616A-42CF-871C-92FA037DD887}" destId="{7E70D799-B426-494C-AA65-FAFF9D660151}" srcOrd="0" destOrd="0" presId="urn:microsoft.com/office/officeart/2005/8/layout/orgChart1"/>
    <dgm:cxn modelId="{F9B92395-2AAB-4E94-B2BB-B02FD37E4FBA}" type="presOf" srcId="{B42B498F-CD9F-4453-87D0-36E4BDD05E16}" destId="{2CADFE05-FA29-45A8-A3AA-EE4BF90DF7C0}" srcOrd="0" destOrd="0" presId="urn:microsoft.com/office/officeart/2005/8/layout/orgChart1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81E2C602-F695-4DD6-B98F-C4A7BB447994}" type="presOf" srcId="{49076B07-314B-4060-8FA0-2A306121352C}" destId="{45CFC52A-4BCB-4EC8-97EB-CCCEE9A8F333}" srcOrd="0" destOrd="0" presId="urn:microsoft.com/office/officeart/2005/8/layout/orgChart1"/>
    <dgm:cxn modelId="{68C78244-9D8F-4351-B884-095F61564A47}" type="presOf" srcId="{D271BAB2-616A-42CF-871C-92FA037DD887}" destId="{8B292146-509A-4AA5-83FD-BF418BEA3324}" srcOrd="1" destOrd="0" presId="urn:microsoft.com/office/officeart/2005/8/layout/orgChart1"/>
    <dgm:cxn modelId="{F31BF126-C1EB-4DF1-9E51-4C2E809FC8C0}" type="presOf" srcId="{17635DE3-4027-4A89-BD1B-DD0BB7256F24}" destId="{7E089670-6035-45E5-8531-866CCCB8B9BD}" srcOrd="0" destOrd="0" presId="urn:microsoft.com/office/officeart/2005/8/layout/orgChart1"/>
    <dgm:cxn modelId="{6F1F7DDD-8AEB-4FEB-B686-13B792574F80}" type="presOf" srcId="{136F0579-9DC5-49AD-8408-96CEBA6C7E62}" destId="{F1CF9FBB-1472-4FB1-9FF7-88D82CFEB049}" srcOrd="1" destOrd="0" presId="urn:microsoft.com/office/officeart/2005/8/layout/orgChart1"/>
    <dgm:cxn modelId="{7CC7141C-53EB-4CE8-8550-A1A11D321A8E}" srcId="{0AD4A071-6267-40E6-945C-A35CB5DA8D63}" destId="{69C3E81D-3DF9-495B-A120-994E00D54AA9}" srcOrd="1" destOrd="0" parTransId="{3D1E20FB-7B52-4E42-9305-493B645450C1}" sibTransId="{BEE87C57-5230-4B4A-A4D2-7FF476AA2D5A}"/>
    <dgm:cxn modelId="{E0F28465-1B8C-4636-AE8A-F1F07B8FCC54}" type="presOf" srcId="{595C1DDB-987C-43DC-8993-A6848DC0FEBF}" destId="{4D3BA9D9-33BC-4893-8236-963B7C4AB823}" srcOrd="0" destOrd="0" presId="urn:microsoft.com/office/officeart/2005/8/layout/orgChart1"/>
    <dgm:cxn modelId="{E40B2E94-57BF-4F9D-82D7-03864B537F46}" type="presOf" srcId="{8AECA5CD-FF80-4A21-BB27-0277C6EF4C4D}" destId="{920E3839-A14B-4DB5-B9FE-75999AAB5764}" srcOrd="0" destOrd="0" presId="urn:microsoft.com/office/officeart/2005/8/layout/orgChart1"/>
    <dgm:cxn modelId="{DFBE678F-084B-412B-9CE7-2C8321427BE9}" type="presOf" srcId="{CFA7E62E-B098-4400-9B00-2607D2845B41}" destId="{BEB5498D-1EEB-47D6-AFC0-78E1BAC5E33E}" srcOrd="0" destOrd="0" presId="urn:microsoft.com/office/officeart/2005/8/layout/orgChart1"/>
    <dgm:cxn modelId="{2F580814-9476-4631-936A-E79BC8986770}" type="presOf" srcId="{88CA99D9-0EAC-40C3-AF99-76526C920DAD}" destId="{F0D0CC62-9B9D-40E0-9DDC-2FE5C0D8A5DC}" srcOrd="0" destOrd="0" presId="urn:microsoft.com/office/officeart/2005/8/layout/orgChart1"/>
    <dgm:cxn modelId="{29EE9CEF-F52E-43A5-AE50-F6B354A77C11}" type="presOf" srcId="{49076B07-314B-4060-8FA0-2A306121352C}" destId="{E85DBCF1-059F-43D7-B54F-8BB20313B94F}" srcOrd="1" destOrd="0" presId="urn:microsoft.com/office/officeart/2005/8/layout/orgChart1"/>
    <dgm:cxn modelId="{FF9EA73B-447D-4237-9224-DE386BAB8DC0}" srcId="{0AD4A071-6267-40E6-945C-A35CB5DA8D63}" destId="{49076B07-314B-4060-8FA0-2A306121352C}" srcOrd="3" destOrd="0" parTransId="{E3169069-C347-495C-8820-55EE3FD972E0}" sibTransId="{F3701F04-AF21-4DCE-8E7F-1793E24615DD}"/>
    <dgm:cxn modelId="{6916CDD4-83C1-4392-9514-DA3C2DC4CF75}" type="presOf" srcId="{B42B498F-CD9F-4453-87D0-36E4BDD05E16}" destId="{C508A604-997B-4957-BB84-FF4AEB08AC2E}" srcOrd="1" destOrd="0" presId="urn:microsoft.com/office/officeart/2005/8/layout/orgChart1"/>
    <dgm:cxn modelId="{6C12600C-16B4-4594-B1DE-278DC024B5DD}" type="presOf" srcId="{3D1E20FB-7B52-4E42-9305-493B645450C1}" destId="{AF164909-222D-411D-8FBA-86EDAF5460DD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321BA72B-7DB6-4835-8643-DEBBC4B982DE}" type="presOf" srcId="{4287AC6E-CA60-4E83-8545-81067662192F}" destId="{9E9CDA38-7D50-453E-A40D-032DB870157D}" srcOrd="0" destOrd="0" presId="urn:microsoft.com/office/officeart/2005/8/layout/orgChart1"/>
    <dgm:cxn modelId="{899B4866-83F8-4679-96E6-4E81627FAC8C}" type="presOf" srcId="{A573FD60-E3BB-4587-A76A-647C4A768971}" destId="{7E8D10F0-3C76-4C1B-A5F9-9531FBC83E64}" srcOrd="0" destOrd="0" presId="urn:microsoft.com/office/officeart/2005/8/layout/orgChart1"/>
    <dgm:cxn modelId="{372360F5-2124-4F11-AC95-24D267C23607}" srcId="{0AD4A071-6267-40E6-945C-A35CB5DA8D63}" destId="{136F0579-9DC5-49AD-8408-96CEBA6C7E62}" srcOrd="0" destOrd="0" parTransId="{17635DE3-4027-4A89-BD1B-DD0BB7256F24}" sibTransId="{9F41649D-1BF0-4B18-88CC-7E2A79371946}"/>
    <dgm:cxn modelId="{ECB410FE-CED1-40E4-AC09-3C650C475C6B}" type="presOf" srcId="{A573FD60-E3BB-4587-A76A-647C4A768971}" destId="{E4B8B91C-C911-44D4-A365-FAB2422BC5E3}" srcOrd="1" destOrd="0" presId="urn:microsoft.com/office/officeart/2005/8/layout/orgChart1"/>
    <dgm:cxn modelId="{E30F00E5-E9B8-4E28-BAF3-9F98E68432F8}" type="presOf" srcId="{69C3E81D-3DF9-495B-A120-994E00D54AA9}" destId="{2180BC7F-D174-46F1-88C5-2B5CC5A788DA}" srcOrd="1" destOrd="0" presId="urn:microsoft.com/office/officeart/2005/8/layout/orgChart1"/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F9AF8538-24B9-4E7D-8A43-A2D95DFCF5F4}" type="presOf" srcId="{5DAA6A91-F236-4BAB-9E64-C6ACB759D2A5}" destId="{C392B06D-0AE3-449A-9DCA-80FB9EB1A9F6}" srcOrd="0" destOrd="0" presId="urn:microsoft.com/office/officeart/2005/8/layout/orgChart1"/>
    <dgm:cxn modelId="{9377E492-7B83-4D11-A7DA-853B281FD7FF}" srcId="{0AD4A071-6267-40E6-945C-A35CB5DA8D63}" destId="{B42B498F-CD9F-4453-87D0-36E4BDD05E16}" srcOrd="4" destOrd="0" parTransId="{864633C3-3F34-48E2-8608-580A4D7B8B06}" sibTransId="{FA9B1473-969C-489E-9561-E42C99DE1C60}"/>
    <dgm:cxn modelId="{E6BA6C14-F9B9-4D38-9DF9-8FB98877B29A}" type="presOf" srcId="{FEDE978D-2CC9-42D1-A28F-D606486526AD}" destId="{2FCAEB7B-6322-4FFC-A37C-192846D5BCDA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CA03200-805A-4EA1-A3AD-4C68C15152B4}" srcId="{69C3E81D-3DF9-495B-A120-994E00D54AA9}" destId="{595C1DDB-987C-43DC-8993-A6848DC0FEBF}" srcOrd="1" destOrd="0" parTransId="{5DAA6A91-F236-4BAB-9E64-C6ACB759D2A5}" sibTransId="{FB38C55C-630F-4A99-AA01-B14BB28E3D55}"/>
    <dgm:cxn modelId="{6489D8E4-A4B4-411C-B3D3-A559F9FD7558}" type="presOf" srcId="{136F0579-9DC5-49AD-8408-96CEBA6C7E62}" destId="{E32FAAAD-80D6-4881-971D-6B456ADAD674}" srcOrd="0" destOrd="0" presId="urn:microsoft.com/office/officeart/2005/8/layout/orgChart1"/>
    <dgm:cxn modelId="{8DD44280-0214-4AA5-9CE7-13F4A6812A35}" srcId="{69C3E81D-3DF9-495B-A120-994E00D54AA9}" destId="{88CA99D9-0EAC-40C3-AF99-76526C920DAD}" srcOrd="2" destOrd="0" parTransId="{FEDE978D-2CC9-42D1-A28F-D606486526AD}" sibTransId="{0DF337FD-80B3-4E20-A219-0B02718E55FF}"/>
    <dgm:cxn modelId="{CAA2850E-055F-46F4-8C9E-F4FA44AA2635}" srcId="{69C3E81D-3DF9-495B-A120-994E00D54AA9}" destId="{A573FD60-E3BB-4587-A76A-647C4A768971}" srcOrd="0" destOrd="0" parTransId="{673CED8C-36B2-40D4-A7A1-BB80A8970B8D}" sibTransId="{308E4C88-8D3A-4486-80CA-5E172831213D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CA2BA6E-DC33-4C0F-A11C-49DD3BA8B5B2}" type="presOf" srcId="{69C3E81D-3DF9-495B-A120-994E00D54AA9}" destId="{048E3E8F-1219-4D58-BDD8-6D52BA015449}" srcOrd="0" destOrd="0" presId="urn:microsoft.com/office/officeart/2005/8/layout/orgChart1"/>
    <dgm:cxn modelId="{674B820E-7735-43D4-978C-D712955FF3A7}" srcId="{0AD4A071-6267-40E6-945C-A35CB5DA8D63}" destId="{4287AC6E-CA60-4E83-8545-81067662192F}" srcOrd="6" destOrd="0" parTransId="{0E70F882-A811-4BB3-891B-FCE9EEF0981A}" sibTransId="{77305D94-6394-4538-9C0E-73133D67EC1E}"/>
    <dgm:cxn modelId="{5D203DF8-02C5-45AC-840D-F5788E5CD6D4}" type="presOf" srcId="{595C1DDB-987C-43DC-8993-A6848DC0FEBF}" destId="{F4C7D12A-526D-47A0-B5C0-D5A2C6B4C118}" srcOrd="1" destOrd="0" presId="urn:microsoft.com/office/officeart/2005/8/layout/orgChart1"/>
    <dgm:cxn modelId="{B0A381B5-CC9E-44A3-9DE6-2A6E812F1959}" srcId="{4287AC6E-CA60-4E83-8545-81067662192F}" destId="{EE349125-7D2B-4391-898A-7B8D1B10866D}" srcOrd="0" destOrd="0" parTransId="{8AECA5CD-FF80-4A21-BB27-0277C6EF4C4D}" sibTransId="{CB8BF122-BD66-41B8-8B7C-B3F8F5CA5B59}"/>
    <dgm:cxn modelId="{DB7FE792-D28E-43E8-8A29-3B8B281A58DD}" type="presOf" srcId="{88CA99D9-0EAC-40C3-AF99-76526C920DAD}" destId="{838A95DE-D3E0-4FF8-9E97-1C43EE9D9E87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812711AF-E870-4A74-BD24-A8AFB91B6537}" srcId="{0AD4A071-6267-40E6-945C-A35CB5DA8D63}" destId="{D271BAB2-616A-42CF-871C-92FA037DD887}" srcOrd="5" destOrd="0" parTransId="{CFA7E62E-B098-4400-9B00-2607D2845B41}" sibTransId="{765C7162-2B70-46F6-B174-ED2147DD992F}"/>
    <dgm:cxn modelId="{BA4655B6-C9A2-4712-A437-2D5E431C7FA4}" type="presOf" srcId="{864633C3-3F34-48E2-8608-580A4D7B8B06}" destId="{A6D3E7D5-BB24-443A-A4DE-2907395D1323}" srcOrd="0" destOrd="0" presId="urn:microsoft.com/office/officeart/2005/8/layout/orgChart1"/>
    <dgm:cxn modelId="{7DFA0532-4241-419D-9515-ACFBEBBDEC9C}" type="presOf" srcId="{4287AC6E-CA60-4E83-8545-81067662192F}" destId="{5F359C26-7464-4493-80FF-EE5E0862E656}" srcOrd="1" destOrd="0" presId="urn:microsoft.com/office/officeart/2005/8/layout/orgChart1"/>
    <dgm:cxn modelId="{DE9A9135-3871-4EA1-A08B-913D00EB619B}" type="presOf" srcId="{E3169069-C347-495C-8820-55EE3FD972E0}" destId="{6E1B7DAE-7B28-45DF-875A-CAB3D05E9291}" srcOrd="0" destOrd="0" presId="urn:microsoft.com/office/officeart/2005/8/layout/orgChart1"/>
    <dgm:cxn modelId="{2994940F-9CCE-4113-9B15-BC4777C2D82F}" type="presOf" srcId="{673CED8C-36B2-40D4-A7A1-BB80A8970B8D}" destId="{DE3F74B1-4DAA-402C-915A-EC24FD5C7ADA}" srcOrd="0" destOrd="0" presId="urn:microsoft.com/office/officeart/2005/8/layout/orgChart1"/>
    <dgm:cxn modelId="{05B4F9E4-3986-472D-920D-338B0F5E4279}" srcId="{0AD4A071-6267-40E6-945C-A35CB5DA8D63}" destId="{C84AE425-D09A-4CB4-B192-ACE473BF9EA4}" srcOrd="2" destOrd="0" parTransId="{D1CDE213-6A1C-4E52-9D25-8FB0CC6455A9}" sibTransId="{D6AEAD60-F518-4F4F-91D9-436D5DD17F0E}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BE30669-FD1F-4605-B8B2-72DFA1BEAA6E}" type="presParOf" srcId="{1AE82318-9B0D-448A-910D-BB3CA6C14EE1}" destId="{7E089670-6035-45E5-8531-866CCCB8B9BD}" srcOrd="0" destOrd="0" presId="urn:microsoft.com/office/officeart/2005/8/layout/orgChart1"/>
    <dgm:cxn modelId="{15730401-D430-48DB-8734-823FF44E2527}" type="presParOf" srcId="{1AE82318-9B0D-448A-910D-BB3CA6C14EE1}" destId="{42AB986B-B71E-434E-B39E-0DE9AE8A1B12}" srcOrd="1" destOrd="0" presId="urn:microsoft.com/office/officeart/2005/8/layout/orgChart1"/>
    <dgm:cxn modelId="{4A04173A-CD6E-42DA-A990-7120584C6D88}" type="presParOf" srcId="{42AB986B-B71E-434E-B39E-0DE9AE8A1B12}" destId="{476D08C8-FB96-4798-BF76-9DF1F466D99B}" srcOrd="0" destOrd="0" presId="urn:microsoft.com/office/officeart/2005/8/layout/orgChart1"/>
    <dgm:cxn modelId="{96BEE248-26EE-4899-A050-13926F572BD7}" type="presParOf" srcId="{476D08C8-FB96-4798-BF76-9DF1F466D99B}" destId="{E32FAAAD-80D6-4881-971D-6B456ADAD674}" srcOrd="0" destOrd="0" presId="urn:microsoft.com/office/officeart/2005/8/layout/orgChart1"/>
    <dgm:cxn modelId="{29CE2D0F-1955-4347-9275-1BBE48713B4A}" type="presParOf" srcId="{476D08C8-FB96-4798-BF76-9DF1F466D99B}" destId="{F1CF9FBB-1472-4FB1-9FF7-88D82CFEB049}" srcOrd="1" destOrd="0" presId="urn:microsoft.com/office/officeart/2005/8/layout/orgChart1"/>
    <dgm:cxn modelId="{F358A8DE-162F-4FC9-B7DF-1AF5EC5B0E5D}" type="presParOf" srcId="{42AB986B-B71E-434E-B39E-0DE9AE8A1B12}" destId="{DCCE1AA7-1206-4807-BFFA-199BE4F0C150}" srcOrd="1" destOrd="0" presId="urn:microsoft.com/office/officeart/2005/8/layout/orgChart1"/>
    <dgm:cxn modelId="{EE6189DB-21C4-4E85-B0E9-39011524FAAF}" type="presParOf" srcId="{42AB986B-B71E-434E-B39E-0DE9AE8A1B12}" destId="{95092419-2255-4AB8-836D-486A6BAF2E3B}" srcOrd="2" destOrd="0" presId="urn:microsoft.com/office/officeart/2005/8/layout/orgChart1"/>
    <dgm:cxn modelId="{107D6F03-D2CA-44BA-B432-08BAC951DF47}" type="presParOf" srcId="{1AE82318-9B0D-448A-910D-BB3CA6C14EE1}" destId="{AF164909-222D-411D-8FBA-86EDAF5460DD}" srcOrd="2" destOrd="0" presId="urn:microsoft.com/office/officeart/2005/8/layout/orgChart1"/>
    <dgm:cxn modelId="{619271DB-73D2-464F-8B0F-768FE60B9E99}" type="presParOf" srcId="{1AE82318-9B0D-448A-910D-BB3CA6C14EE1}" destId="{684FE002-99D6-4172-805F-39F46C6E0978}" srcOrd="3" destOrd="0" presId="urn:microsoft.com/office/officeart/2005/8/layout/orgChart1"/>
    <dgm:cxn modelId="{6ECA569A-D209-4AF5-A579-F2121109122E}" type="presParOf" srcId="{684FE002-99D6-4172-805F-39F46C6E0978}" destId="{059A6D1E-5D1A-4F22-9498-18BBE0AAB33C}" srcOrd="0" destOrd="0" presId="urn:microsoft.com/office/officeart/2005/8/layout/orgChart1"/>
    <dgm:cxn modelId="{32E162B5-5BFA-4A8C-8D0E-462FF4025C68}" type="presParOf" srcId="{059A6D1E-5D1A-4F22-9498-18BBE0AAB33C}" destId="{048E3E8F-1219-4D58-BDD8-6D52BA015449}" srcOrd="0" destOrd="0" presId="urn:microsoft.com/office/officeart/2005/8/layout/orgChart1"/>
    <dgm:cxn modelId="{04F3412C-B1EC-44DA-A1D3-39B6C1B0083C}" type="presParOf" srcId="{059A6D1E-5D1A-4F22-9498-18BBE0AAB33C}" destId="{2180BC7F-D174-46F1-88C5-2B5CC5A788DA}" srcOrd="1" destOrd="0" presId="urn:microsoft.com/office/officeart/2005/8/layout/orgChart1"/>
    <dgm:cxn modelId="{76A826A7-7088-40ED-A7AE-E268B854E49D}" type="presParOf" srcId="{684FE002-99D6-4172-805F-39F46C6E0978}" destId="{6902901B-7501-4434-9E79-EE6A5341CAB6}" srcOrd="1" destOrd="0" presId="urn:microsoft.com/office/officeart/2005/8/layout/orgChart1"/>
    <dgm:cxn modelId="{C05FB28B-9858-4B7E-A351-B64F216BAB21}" type="presParOf" srcId="{6902901B-7501-4434-9E79-EE6A5341CAB6}" destId="{DE3F74B1-4DAA-402C-915A-EC24FD5C7ADA}" srcOrd="0" destOrd="0" presId="urn:microsoft.com/office/officeart/2005/8/layout/orgChart1"/>
    <dgm:cxn modelId="{523212DC-2030-490F-89A9-94319FBE28C1}" type="presParOf" srcId="{6902901B-7501-4434-9E79-EE6A5341CAB6}" destId="{68D9C903-6061-4A09-A319-F4165CBB1372}" srcOrd="1" destOrd="0" presId="urn:microsoft.com/office/officeart/2005/8/layout/orgChart1"/>
    <dgm:cxn modelId="{AAC338A9-9C5A-41CD-AF1C-582AE95A58EF}" type="presParOf" srcId="{68D9C903-6061-4A09-A319-F4165CBB1372}" destId="{FB71578F-534C-4A6B-99A9-B002D399DF51}" srcOrd="0" destOrd="0" presId="urn:microsoft.com/office/officeart/2005/8/layout/orgChart1"/>
    <dgm:cxn modelId="{62C9435C-F871-4868-A8B3-7C2654CBFCB1}" type="presParOf" srcId="{FB71578F-534C-4A6B-99A9-B002D399DF51}" destId="{7E8D10F0-3C76-4C1B-A5F9-9531FBC83E64}" srcOrd="0" destOrd="0" presId="urn:microsoft.com/office/officeart/2005/8/layout/orgChart1"/>
    <dgm:cxn modelId="{DA9441A8-29FE-44D1-A038-AF72246E8F90}" type="presParOf" srcId="{FB71578F-534C-4A6B-99A9-B002D399DF51}" destId="{E4B8B91C-C911-44D4-A365-FAB2422BC5E3}" srcOrd="1" destOrd="0" presId="urn:microsoft.com/office/officeart/2005/8/layout/orgChart1"/>
    <dgm:cxn modelId="{736DC8A9-F365-4DD1-A0CC-F8DDC557A85D}" type="presParOf" srcId="{68D9C903-6061-4A09-A319-F4165CBB1372}" destId="{A9AA0FFD-C85D-4909-8B74-B8C7E11E547C}" srcOrd="1" destOrd="0" presId="urn:microsoft.com/office/officeart/2005/8/layout/orgChart1"/>
    <dgm:cxn modelId="{811BB7C2-D0E9-4B0A-B0F1-714C641E261E}" type="presParOf" srcId="{68D9C903-6061-4A09-A319-F4165CBB1372}" destId="{CF8F8CDD-4467-41E2-9DBF-C48B824A7314}" srcOrd="2" destOrd="0" presId="urn:microsoft.com/office/officeart/2005/8/layout/orgChart1"/>
    <dgm:cxn modelId="{91E3B4E3-D80A-4877-9E7B-08DBEFB4FAE2}" type="presParOf" srcId="{6902901B-7501-4434-9E79-EE6A5341CAB6}" destId="{C392B06D-0AE3-449A-9DCA-80FB9EB1A9F6}" srcOrd="2" destOrd="0" presId="urn:microsoft.com/office/officeart/2005/8/layout/orgChart1"/>
    <dgm:cxn modelId="{7D3D95FD-545A-4640-A57C-11E688D68785}" type="presParOf" srcId="{6902901B-7501-4434-9E79-EE6A5341CAB6}" destId="{C7C2609E-CCB4-4791-9A6E-3ED92ABDBA6E}" srcOrd="3" destOrd="0" presId="urn:microsoft.com/office/officeart/2005/8/layout/orgChart1"/>
    <dgm:cxn modelId="{1224BED3-164C-44C9-8508-E2FC9A23F70B}" type="presParOf" srcId="{C7C2609E-CCB4-4791-9A6E-3ED92ABDBA6E}" destId="{48B03FAC-DEC6-4A08-ABF2-101A50AEBACA}" srcOrd="0" destOrd="0" presId="urn:microsoft.com/office/officeart/2005/8/layout/orgChart1"/>
    <dgm:cxn modelId="{9B4B08DA-D650-4ECC-8EEA-33A9F110982F}" type="presParOf" srcId="{48B03FAC-DEC6-4A08-ABF2-101A50AEBACA}" destId="{4D3BA9D9-33BC-4893-8236-963B7C4AB823}" srcOrd="0" destOrd="0" presId="urn:microsoft.com/office/officeart/2005/8/layout/orgChart1"/>
    <dgm:cxn modelId="{15BF6B5C-FD12-48CC-81FA-ADB1713069F2}" type="presParOf" srcId="{48B03FAC-DEC6-4A08-ABF2-101A50AEBACA}" destId="{F4C7D12A-526D-47A0-B5C0-D5A2C6B4C118}" srcOrd="1" destOrd="0" presId="urn:microsoft.com/office/officeart/2005/8/layout/orgChart1"/>
    <dgm:cxn modelId="{583D3CA0-A617-4E47-9C34-36D5C8C3055E}" type="presParOf" srcId="{C7C2609E-CCB4-4791-9A6E-3ED92ABDBA6E}" destId="{43764582-F97C-4566-B89B-A750D680933C}" srcOrd="1" destOrd="0" presId="urn:microsoft.com/office/officeart/2005/8/layout/orgChart1"/>
    <dgm:cxn modelId="{4D20D502-D3D5-4068-B73F-9A5622707ADF}" type="presParOf" srcId="{C7C2609E-CCB4-4791-9A6E-3ED92ABDBA6E}" destId="{CC0EC9D7-FC3A-41D2-9358-DC4CBE90F3E7}" srcOrd="2" destOrd="0" presId="urn:microsoft.com/office/officeart/2005/8/layout/orgChart1"/>
    <dgm:cxn modelId="{ED381DB3-E6D0-46EA-9C92-20BCC0FF2B42}" type="presParOf" srcId="{6902901B-7501-4434-9E79-EE6A5341CAB6}" destId="{2FCAEB7B-6322-4FFC-A37C-192846D5BCDA}" srcOrd="4" destOrd="0" presId="urn:microsoft.com/office/officeart/2005/8/layout/orgChart1"/>
    <dgm:cxn modelId="{B855D44F-C69C-4267-8B5B-4D9C05CEC95B}" type="presParOf" srcId="{6902901B-7501-4434-9E79-EE6A5341CAB6}" destId="{3A922418-27AA-41DE-9EE5-82D74672500B}" srcOrd="5" destOrd="0" presId="urn:microsoft.com/office/officeart/2005/8/layout/orgChart1"/>
    <dgm:cxn modelId="{CE81B1CC-D6EB-4B92-89A8-95DD76AEDEF6}" type="presParOf" srcId="{3A922418-27AA-41DE-9EE5-82D74672500B}" destId="{8F5F7B9E-7B02-4CBD-A24F-E17E6C9722A3}" srcOrd="0" destOrd="0" presId="urn:microsoft.com/office/officeart/2005/8/layout/orgChart1"/>
    <dgm:cxn modelId="{FCEF2F19-FC6F-4A85-9FAC-623573076A8B}" type="presParOf" srcId="{8F5F7B9E-7B02-4CBD-A24F-E17E6C9722A3}" destId="{F0D0CC62-9B9D-40E0-9DDC-2FE5C0D8A5DC}" srcOrd="0" destOrd="0" presId="urn:microsoft.com/office/officeart/2005/8/layout/orgChart1"/>
    <dgm:cxn modelId="{2BBC6133-C2D2-438F-9726-361B5226729D}" type="presParOf" srcId="{8F5F7B9E-7B02-4CBD-A24F-E17E6C9722A3}" destId="{838A95DE-D3E0-4FF8-9E97-1C43EE9D9E87}" srcOrd="1" destOrd="0" presId="urn:microsoft.com/office/officeart/2005/8/layout/orgChart1"/>
    <dgm:cxn modelId="{EE762597-5116-4614-86F7-3415251FDD4B}" type="presParOf" srcId="{3A922418-27AA-41DE-9EE5-82D74672500B}" destId="{8DBC319C-35B2-4440-8E0C-3971A03D5F40}" srcOrd="1" destOrd="0" presId="urn:microsoft.com/office/officeart/2005/8/layout/orgChart1"/>
    <dgm:cxn modelId="{34ACB618-E974-4ED1-B731-CF6221CE4B82}" type="presParOf" srcId="{3A922418-27AA-41DE-9EE5-82D74672500B}" destId="{F1ECD2F8-AC28-4EBE-B2D0-38881887D8A6}" srcOrd="2" destOrd="0" presId="urn:microsoft.com/office/officeart/2005/8/layout/orgChart1"/>
    <dgm:cxn modelId="{90DAA93C-5FC4-4EE1-9852-4B67D376107F}" type="presParOf" srcId="{684FE002-99D6-4172-805F-39F46C6E0978}" destId="{BB88F99C-6191-417E-A1EE-BAE4A11C2687}" srcOrd="2" destOrd="0" presId="urn:microsoft.com/office/officeart/2005/8/layout/orgChart1"/>
    <dgm:cxn modelId="{AA00E2BD-902B-489F-BC47-894618DF17E2}" type="presParOf" srcId="{1AE82318-9B0D-448A-910D-BB3CA6C14EE1}" destId="{96A219CE-2BA3-4DBA-A918-F73581771DCE}" srcOrd="4" destOrd="0" presId="urn:microsoft.com/office/officeart/2005/8/layout/orgChart1"/>
    <dgm:cxn modelId="{4470EEA8-908C-4137-B937-ADFDCA4F1065}" type="presParOf" srcId="{1AE82318-9B0D-448A-910D-BB3CA6C14EE1}" destId="{DD0E66E3-0009-4672-9F0D-89CB127B7366}" srcOrd="5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AA6AB153-523B-4DAD-9677-1ADEDE785CB5}" type="presParOf" srcId="{1AE82318-9B0D-448A-910D-BB3CA6C14EE1}" destId="{6E1B7DAE-7B28-45DF-875A-CAB3D05E9291}" srcOrd="6" destOrd="0" presId="urn:microsoft.com/office/officeart/2005/8/layout/orgChart1"/>
    <dgm:cxn modelId="{8070120B-7D52-44C2-878B-B736B89DFA3E}" type="presParOf" srcId="{1AE82318-9B0D-448A-910D-BB3CA6C14EE1}" destId="{920272A4-A45D-4B68-AC20-BAAD5D41BDBF}" srcOrd="7" destOrd="0" presId="urn:microsoft.com/office/officeart/2005/8/layout/orgChart1"/>
    <dgm:cxn modelId="{151759C0-AB96-472A-9CAC-652C3E191A89}" type="presParOf" srcId="{920272A4-A45D-4B68-AC20-BAAD5D41BDBF}" destId="{80F4EAF1-0F4C-487A-B221-4E2E460A8A85}" srcOrd="0" destOrd="0" presId="urn:microsoft.com/office/officeart/2005/8/layout/orgChart1"/>
    <dgm:cxn modelId="{2FD933A2-7C74-454A-8306-2FB42F7FBB96}" type="presParOf" srcId="{80F4EAF1-0F4C-487A-B221-4E2E460A8A85}" destId="{45CFC52A-4BCB-4EC8-97EB-CCCEE9A8F333}" srcOrd="0" destOrd="0" presId="urn:microsoft.com/office/officeart/2005/8/layout/orgChart1"/>
    <dgm:cxn modelId="{ADFBE05F-82CE-4C84-A17F-8A9B8BD0D618}" type="presParOf" srcId="{80F4EAF1-0F4C-487A-B221-4E2E460A8A85}" destId="{E85DBCF1-059F-43D7-B54F-8BB20313B94F}" srcOrd="1" destOrd="0" presId="urn:microsoft.com/office/officeart/2005/8/layout/orgChart1"/>
    <dgm:cxn modelId="{D3305CA1-F58A-4407-AD41-0CE2ABF743C3}" type="presParOf" srcId="{920272A4-A45D-4B68-AC20-BAAD5D41BDBF}" destId="{19DD7E0E-0BCF-4E10-9DC5-E0BB077C631D}" srcOrd="1" destOrd="0" presId="urn:microsoft.com/office/officeart/2005/8/layout/orgChart1"/>
    <dgm:cxn modelId="{0C3D9F02-9657-43F4-A898-905C02157208}" type="presParOf" srcId="{920272A4-A45D-4B68-AC20-BAAD5D41BDBF}" destId="{A00CE461-49E0-4DB0-9B3B-7349E9876C7B}" srcOrd="2" destOrd="0" presId="urn:microsoft.com/office/officeart/2005/8/layout/orgChart1"/>
    <dgm:cxn modelId="{29C73A43-9D30-42E7-A79F-819FCABF1369}" type="presParOf" srcId="{1AE82318-9B0D-448A-910D-BB3CA6C14EE1}" destId="{BAEA1A27-7202-401A-AAC4-063B232E9FE1}" srcOrd="8" destOrd="0" presId="urn:microsoft.com/office/officeart/2005/8/layout/orgChart1"/>
    <dgm:cxn modelId="{2C2388EB-4D78-4CF6-932D-B28E2EEC8D7D}" type="presParOf" srcId="{1AE82318-9B0D-448A-910D-BB3CA6C14EE1}" destId="{BDEB27A8-7E6A-48C3-BC77-94AD58355B74}" srcOrd="9" destOrd="0" presId="urn:microsoft.com/office/officeart/2005/8/layout/orgChart1"/>
    <dgm:cxn modelId="{A233521B-F9B4-4422-895F-2BF6CC8A626D}" type="presParOf" srcId="{BDEB27A8-7E6A-48C3-BC77-94AD58355B74}" destId="{1FBEED80-E33F-4F6E-A1B3-5D5DCB7B8D67}" srcOrd="0" destOrd="0" presId="urn:microsoft.com/office/officeart/2005/8/layout/orgChart1"/>
    <dgm:cxn modelId="{2C0D01AD-B645-402C-801A-D2180229903C}" type="presParOf" srcId="{1FBEED80-E33F-4F6E-A1B3-5D5DCB7B8D67}" destId="{9E9CDA38-7D50-453E-A40D-032DB870157D}" srcOrd="0" destOrd="0" presId="urn:microsoft.com/office/officeart/2005/8/layout/orgChart1"/>
    <dgm:cxn modelId="{2B7138B9-B63A-49ED-BE83-84D69573DAEF}" type="presParOf" srcId="{1FBEED80-E33F-4F6E-A1B3-5D5DCB7B8D67}" destId="{5F359C26-7464-4493-80FF-EE5E0862E656}" srcOrd="1" destOrd="0" presId="urn:microsoft.com/office/officeart/2005/8/layout/orgChart1"/>
    <dgm:cxn modelId="{902B0A1F-5902-4489-87CE-8EA888355EDC}" type="presParOf" srcId="{BDEB27A8-7E6A-48C3-BC77-94AD58355B74}" destId="{81E0F74F-9DEC-427E-9712-07B6BE7BB343}" srcOrd="1" destOrd="0" presId="urn:microsoft.com/office/officeart/2005/8/layout/orgChart1"/>
    <dgm:cxn modelId="{1AA01431-11FA-4BB9-98FB-9B4E5086BD99}" type="presParOf" srcId="{81E0F74F-9DEC-427E-9712-07B6BE7BB343}" destId="{920E3839-A14B-4DB5-B9FE-75999AAB5764}" srcOrd="0" destOrd="0" presId="urn:microsoft.com/office/officeart/2005/8/layout/orgChart1"/>
    <dgm:cxn modelId="{0975EA02-0BB1-453B-8628-0578A2B0512D}" type="presParOf" srcId="{81E0F74F-9DEC-427E-9712-07B6BE7BB343}" destId="{75DE4B09-4DAB-4B42-9C7A-9A63E8BA2447}" srcOrd="1" destOrd="0" presId="urn:microsoft.com/office/officeart/2005/8/layout/orgChart1"/>
    <dgm:cxn modelId="{86930705-BE37-402E-B0BB-CD4161A88909}" type="presParOf" srcId="{75DE4B09-4DAB-4B42-9C7A-9A63E8BA2447}" destId="{3EE25689-F2FB-4C3A-B598-453F908D7F61}" srcOrd="0" destOrd="0" presId="urn:microsoft.com/office/officeart/2005/8/layout/orgChart1"/>
    <dgm:cxn modelId="{4350E834-E4C8-49D2-85BE-D9F7975348C3}" type="presParOf" srcId="{3EE25689-F2FB-4C3A-B598-453F908D7F61}" destId="{A1C2A81C-BA32-422E-8DE7-B231EC458E94}" srcOrd="0" destOrd="0" presId="urn:microsoft.com/office/officeart/2005/8/layout/orgChart1"/>
    <dgm:cxn modelId="{4E000939-232F-4DDC-9CEB-FE3F7EAE969B}" type="presParOf" srcId="{3EE25689-F2FB-4C3A-B598-453F908D7F61}" destId="{7F3810CB-26DB-4BA1-8A92-2AED4CEF30A1}" srcOrd="1" destOrd="0" presId="urn:microsoft.com/office/officeart/2005/8/layout/orgChart1"/>
    <dgm:cxn modelId="{14901174-B8A5-4E4A-B02C-8BF02F60BD26}" type="presParOf" srcId="{75DE4B09-4DAB-4B42-9C7A-9A63E8BA2447}" destId="{BDEE71E6-8B0B-42DE-9381-8A72A45ED908}" srcOrd="1" destOrd="0" presId="urn:microsoft.com/office/officeart/2005/8/layout/orgChart1"/>
    <dgm:cxn modelId="{E037538C-AD3B-45DD-9AD7-399EB7A24EE7}" type="presParOf" srcId="{75DE4B09-4DAB-4B42-9C7A-9A63E8BA2447}" destId="{C8CF5A69-FADA-437D-BA61-D3DDA092E597}" srcOrd="2" destOrd="0" presId="urn:microsoft.com/office/officeart/2005/8/layout/orgChart1"/>
    <dgm:cxn modelId="{C47EBFBC-7A2A-43D9-B923-F5237FA1DF3C}" type="presParOf" srcId="{BDEB27A8-7E6A-48C3-BC77-94AD58355B74}" destId="{1383EEC3-38A2-41E8-A453-3CD2E3B5AFB0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606ACD91-4B7D-4DFF-AC6B-466E237C0457}" type="presParOf" srcId="{412BA095-9EC2-4C48-A141-AD0127939229}" destId="{A6D3E7D5-BB24-443A-A4DE-2907395D1323}" srcOrd="0" destOrd="0" presId="urn:microsoft.com/office/officeart/2005/8/layout/orgChart1"/>
    <dgm:cxn modelId="{942F8BD0-0AD4-4DBD-89EA-399B06F458A0}" type="presParOf" srcId="{412BA095-9EC2-4C48-A141-AD0127939229}" destId="{1D1B4EBF-301E-4900-9B28-B05449ABC83E}" srcOrd="1" destOrd="0" presId="urn:microsoft.com/office/officeart/2005/8/layout/orgChart1"/>
    <dgm:cxn modelId="{593764BD-C22B-4AD0-B9AD-4B984E89019B}" type="presParOf" srcId="{1D1B4EBF-301E-4900-9B28-B05449ABC83E}" destId="{3211FC3B-6BD8-4DB9-B17B-2EC1ECB2010D}" srcOrd="0" destOrd="0" presId="urn:microsoft.com/office/officeart/2005/8/layout/orgChart1"/>
    <dgm:cxn modelId="{6EB931DD-95EA-411C-B50B-5638B0302F2C}" type="presParOf" srcId="{3211FC3B-6BD8-4DB9-B17B-2EC1ECB2010D}" destId="{2CADFE05-FA29-45A8-A3AA-EE4BF90DF7C0}" srcOrd="0" destOrd="0" presId="urn:microsoft.com/office/officeart/2005/8/layout/orgChart1"/>
    <dgm:cxn modelId="{C3D4ACC5-1964-4896-B3B5-CBD3BA061B0A}" type="presParOf" srcId="{3211FC3B-6BD8-4DB9-B17B-2EC1ECB2010D}" destId="{C508A604-997B-4957-BB84-FF4AEB08AC2E}" srcOrd="1" destOrd="0" presId="urn:microsoft.com/office/officeart/2005/8/layout/orgChart1"/>
    <dgm:cxn modelId="{5A8FE74E-A545-44A2-8DB2-B08F715ECEDB}" type="presParOf" srcId="{1D1B4EBF-301E-4900-9B28-B05449ABC83E}" destId="{6DFFE004-72CA-4CF4-B826-EDA0F912D448}" srcOrd="1" destOrd="0" presId="urn:microsoft.com/office/officeart/2005/8/layout/orgChart1"/>
    <dgm:cxn modelId="{AF59B292-3865-4300-B3F5-35C8F495B5AD}" type="presParOf" srcId="{1D1B4EBF-301E-4900-9B28-B05449ABC83E}" destId="{CC5E594F-B7F5-4B6A-8FD4-44CDA71F48F2}" srcOrd="2" destOrd="0" presId="urn:microsoft.com/office/officeart/2005/8/layout/orgChart1"/>
    <dgm:cxn modelId="{C429B3D1-BAC4-4C83-B197-16CA7D97EDD7}" type="presParOf" srcId="{412BA095-9EC2-4C48-A141-AD0127939229}" destId="{BEB5498D-1EEB-47D6-AFC0-78E1BAC5E33E}" srcOrd="2" destOrd="0" presId="urn:microsoft.com/office/officeart/2005/8/layout/orgChart1"/>
    <dgm:cxn modelId="{1005BD95-EAF5-4DC1-A093-EC36BF662DFB}" type="presParOf" srcId="{412BA095-9EC2-4C48-A141-AD0127939229}" destId="{7C81CE48-09BB-4E8A-91CA-CD4B01C4BFA1}" srcOrd="3" destOrd="0" presId="urn:microsoft.com/office/officeart/2005/8/layout/orgChart1"/>
    <dgm:cxn modelId="{7DBEE065-E768-4167-9E34-A0F52F46B67D}" type="presParOf" srcId="{7C81CE48-09BB-4E8A-91CA-CD4B01C4BFA1}" destId="{A9C09CEE-8C36-44FE-84FB-FEBC6F1CBC2D}" srcOrd="0" destOrd="0" presId="urn:microsoft.com/office/officeart/2005/8/layout/orgChart1"/>
    <dgm:cxn modelId="{6597E665-C82C-475F-8DF0-DB09D32CA589}" type="presParOf" srcId="{A9C09CEE-8C36-44FE-84FB-FEBC6F1CBC2D}" destId="{7E70D799-B426-494C-AA65-FAFF9D660151}" srcOrd="0" destOrd="0" presId="urn:microsoft.com/office/officeart/2005/8/layout/orgChart1"/>
    <dgm:cxn modelId="{B4D69C23-5F6D-4039-8E8F-8199EB03F2E9}" type="presParOf" srcId="{A9C09CEE-8C36-44FE-84FB-FEBC6F1CBC2D}" destId="{8B292146-509A-4AA5-83FD-BF418BEA3324}" srcOrd="1" destOrd="0" presId="urn:microsoft.com/office/officeart/2005/8/layout/orgChart1"/>
    <dgm:cxn modelId="{B1C3E93B-47BD-4213-AA2B-C228DE1FD4B3}" type="presParOf" srcId="{7C81CE48-09BB-4E8A-91CA-CD4B01C4BFA1}" destId="{7DE51034-3C4E-4716-82BA-A26699684274}" srcOrd="1" destOrd="0" presId="urn:microsoft.com/office/officeart/2005/8/layout/orgChart1"/>
    <dgm:cxn modelId="{5D86EC4C-6CAF-4FA9-A85D-3D56A21BF34B}" type="presParOf" srcId="{7C81CE48-09BB-4E8A-91CA-CD4B01C4BFA1}" destId="{46017029-8D83-4297-9F01-28F3D5F6FE3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8E998-C3E6-4D2A-B375-2BD840995F33}">
      <dsp:nvSpPr>
        <dsp:cNvPr id="0" name=""/>
        <dsp:cNvSpPr/>
      </dsp:nvSpPr>
      <dsp:spPr>
        <a:xfrm>
          <a:off x="4312692" y="1296005"/>
          <a:ext cx="3377727" cy="624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285"/>
              </a:lnTo>
              <a:lnTo>
                <a:pt x="3377727" y="429285"/>
              </a:lnTo>
              <a:lnTo>
                <a:pt x="3377727" y="624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3F9F6-789F-40DA-BDE4-1BE143877B8B}">
      <dsp:nvSpPr>
        <dsp:cNvPr id="0" name=""/>
        <dsp:cNvSpPr/>
      </dsp:nvSpPr>
      <dsp:spPr>
        <a:xfrm>
          <a:off x="4312692" y="1296005"/>
          <a:ext cx="1125909" cy="624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285"/>
              </a:lnTo>
              <a:lnTo>
                <a:pt x="1125909" y="429285"/>
              </a:lnTo>
              <a:lnTo>
                <a:pt x="1125909" y="624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4959B-3D80-48D7-9AAC-87CDFEDB6E72}">
      <dsp:nvSpPr>
        <dsp:cNvPr id="0" name=""/>
        <dsp:cNvSpPr/>
      </dsp:nvSpPr>
      <dsp:spPr>
        <a:xfrm>
          <a:off x="3186783" y="1296005"/>
          <a:ext cx="1125909" cy="624691"/>
        </a:xfrm>
        <a:custGeom>
          <a:avLst/>
          <a:gdLst/>
          <a:ahLst/>
          <a:cxnLst/>
          <a:rect l="0" t="0" r="0" b="0"/>
          <a:pathLst>
            <a:path>
              <a:moveTo>
                <a:pt x="1125909" y="0"/>
              </a:moveTo>
              <a:lnTo>
                <a:pt x="1125909" y="429285"/>
              </a:lnTo>
              <a:lnTo>
                <a:pt x="0" y="429285"/>
              </a:lnTo>
              <a:lnTo>
                <a:pt x="0" y="624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00963-E558-484E-BC2F-BF46DFEE930D}">
      <dsp:nvSpPr>
        <dsp:cNvPr id="0" name=""/>
        <dsp:cNvSpPr/>
      </dsp:nvSpPr>
      <dsp:spPr>
        <a:xfrm>
          <a:off x="934965" y="1296005"/>
          <a:ext cx="3377727" cy="624691"/>
        </a:xfrm>
        <a:custGeom>
          <a:avLst/>
          <a:gdLst/>
          <a:ahLst/>
          <a:cxnLst/>
          <a:rect l="0" t="0" r="0" b="0"/>
          <a:pathLst>
            <a:path>
              <a:moveTo>
                <a:pt x="3377727" y="0"/>
              </a:moveTo>
              <a:lnTo>
                <a:pt x="3377727" y="429285"/>
              </a:lnTo>
              <a:lnTo>
                <a:pt x="0" y="429285"/>
              </a:lnTo>
              <a:lnTo>
                <a:pt x="0" y="6246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B7F8E-6CDD-43F5-9994-B6F63DE8DA37}">
      <dsp:nvSpPr>
        <dsp:cNvPr id="0" name=""/>
        <dsp:cNvSpPr/>
      </dsp:nvSpPr>
      <dsp:spPr>
        <a:xfrm>
          <a:off x="3016696" y="0"/>
          <a:ext cx="2591991" cy="129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Secretario(a) De Desarrollo Económico</a:t>
          </a:r>
        </a:p>
      </dsp:txBody>
      <dsp:txXfrm>
        <a:off x="3016696" y="0"/>
        <a:ext cx="2591991" cy="1296005"/>
      </dsp:txXfrm>
    </dsp:sp>
    <dsp:sp modelId="{3B573B2C-F638-4DB2-BB47-876CEFDCB4EA}">
      <dsp:nvSpPr>
        <dsp:cNvPr id="0" name=""/>
        <dsp:cNvSpPr/>
      </dsp:nvSpPr>
      <dsp:spPr>
        <a:xfrm>
          <a:off x="4461" y="1920696"/>
          <a:ext cx="1861006" cy="11725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Promoción de Inversiones y Empleo</a:t>
          </a:r>
        </a:p>
      </dsp:txBody>
      <dsp:txXfrm>
        <a:off x="4461" y="1920696"/>
        <a:ext cx="1861006" cy="1172573"/>
      </dsp:txXfrm>
    </dsp:sp>
    <dsp:sp modelId="{1845C9AA-F977-42C3-9481-CDE0CBB8B0DA}">
      <dsp:nvSpPr>
        <dsp:cNvPr id="0" name=""/>
        <dsp:cNvSpPr/>
      </dsp:nvSpPr>
      <dsp:spPr>
        <a:xfrm>
          <a:off x="2256279" y="1920696"/>
          <a:ext cx="1861006" cy="11725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Fomento y Competitividad Sectorial</a:t>
          </a:r>
        </a:p>
      </dsp:txBody>
      <dsp:txXfrm>
        <a:off x="2256279" y="1920696"/>
        <a:ext cx="1861006" cy="1172573"/>
      </dsp:txXfrm>
    </dsp:sp>
    <dsp:sp modelId="{D249EF70-2A6A-4A8D-AF2E-ACD528EC1F80}">
      <dsp:nvSpPr>
        <dsp:cNvPr id="0" name=""/>
        <dsp:cNvSpPr/>
      </dsp:nvSpPr>
      <dsp:spPr>
        <a:xfrm>
          <a:off x="4508098" y="1920696"/>
          <a:ext cx="1861006" cy="11725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Turismo</a:t>
          </a:r>
        </a:p>
      </dsp:txBody>
      <dsp:txXfrm>
        <a:off x="4508098" y="1920696"/>
        <a:ext cx="1861006" cy="1172573"/>
      </dsp:txXfrm>
    </dsp:sp>
    <dsp:sp modelId="{59F8BE08-920C-4C0A-86A7-114EBD0D63AD}">
      <dsp:nvSpPr>
        <dsp:cNvPr id="0" name=""/>
        <dsp:cNvSpPr/>
      </dsp:nvSpPr>
      <dsp:spPr>
        <a:xfrm>
          <a:off x="6759916" y="1920696"/>
          <a:ext cx="1861006" cy="11725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Enlace Municipal</a:t>
          </a:r>
        </a:p>
      </dsp:txBody>
      <dsp:txXfrm>
        <a:off x="6759916" y="1920696"/>
        <a:ext cx="1861006" cy="11725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A96D8-D212-4A23-BD38-0860C3C42581}">
      <dsp:nvSpPr>
        <dsp:cNvPr id="0" name=""/>
        <dsp:cNvSpPr/>
      </dsp:nvSpPr>
      <dsp:spPr>
        <a:xfrm>
          <a:off x="3278641" y="1448414"/>
          <a:ext cx="299330" cy="822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460"/>
              </a:lnTo>
              <a:lnTo>
                <a:pt x="299330" y="8224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55553-BCD0-4245-979A-449103A29596}">
      <dsp:nvSpPr>
        <dsp:cNvPr id="0" name=""/>
        <dsp:cNvSpPr/>
      </dsp:nvSpPr>
      <dsp:spPr>
        <a:xfrm>
          <a:off x="3012320" y="1448414"/>
          <a:ext cx="266320" cy="822460"/>
        </a:xfrm>
        <a:custGeom>
          <a:avLst/>
          <a:gdLst/>
          <a:ahLst/>
          <a:cxnLst/>
          <a:rect l="0" t="0" r="0" b="0"/>
          <a:pathLst>
            <a:path>
              <a:moveTo>
                <a:pt x="266320" y="0"/>
              </a:moveTo>
              <a:lnTo>
                <a:pt x="266320" y="822460"/>
              </a:lnTo>
              <a:lnTo>
                <a:pt x="0" y="8224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5A5CB-5D14-4812-9757-E799B0F3E5DE}">
      <dsp:nvSpPr>
        <dsp:cNvPr id="0" name=""/>
        <dsp:cNvSpPr/>
      </dsp:nvSpPr>
      <dsp:spPr>
        <a:xfrm>
          <a:off x="3278641" y="1448414"/>
          <a:ext cx="2330320" cy="1737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528"/>
              </a:lnTo>
              <a:lnTo>
                <a:pt x="2330320" y="1517528"/>
              </a:lnTo>
              <a:lnTo>
                <a:pt x="2330320" y="17377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5954E-2E4D-4699-B421-6E1C7FD64248}">
      <dsp:nvSpPr>
        <dsp:cNvPr id="0" name=""/>
        <dsp:cNvSpPr/>
      </dsp:nvSpPr>
      <dsp:spPr>
        <a:xfrm>
          <a:off x="3279878" y="4143885"/>
          <a:ext cx="994502" cy="590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088"/>
              </a:lnTo>
              <a:lnTo>
                <a:pt x="994502" y="370088"/>
              </a:lnTo>
              <a:lnTo>
                <a:pt x="994502" y="59029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2BF21-1228-470D-9F6A-96243FED3476}">
      <dsp:nvSpPr>
        <dsp:cNvPr id="0" name=""/>
        <dsp:cNvSpPr/>
      </dsp:nvSpPr>
      <dsp:spPr>
        <a:xfrm>
          <a:off x="2285375" y="4143885"/>
          <a:ext cx="994502" cy="590292"/>
        </a:xfrm>
        <a:custGeom>
          <a:avLst/>
          <a:gdLst/>
          <a:ahLst/>
          <a:cxnLst/>
          <a:rect l="0" t="0" r="0" b="0"/>
          <a:pathLst>
            <a:path>
              <a:moveTo>
                <a:pt x="994502" y="0"/>
              </a:moveTo>
              <a:lnTo>
                <a:pt x="994502" y="370088"/>
              </a:lnTo>
              <a:lnTo>
                <a:pt x="0" y="370088"/>
              </a:lnTo>
              <a:lnTo>
                <a:pt x="0" y="59029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E7EED-11F1-43D2-A333-F246C8A6F10F}">
      <dsp:nvSpPr>
        <dsp:cNvPr id="0" name=""/>
        <dsp:cNvSpPr/>
      </dsp:nvSpPr>
      <dsp:spPr>
        <a:xfrm>
          <a:off x="3232921" y="1448414"/>
          <a:ext cx="91440" cy="17377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7528"/>
              </a:lnTo>
              <a:lnTo>
                <a:pt x="46957" y="1517528"/>
              </a:lnTo>
              <a:lnTo>
                <a:pt x="46957" y="17377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98B34-84C5-4125-A654-0C2875DE2BCB}">
      <dsp:nvSpPr>
        <dsp:cNvPr id="0" name=""/>
        <dsp:cNvSpPr/>
      </dsp:nvSpPr>
      <dsp:spPr>
        <a:xfrm>
          <a:off x="945321" y="1448414"/>
          <a:ext cx="2333319" cy="1737731"/>
        </a:xfrm>
        <a:custGeom>
          <a:avLst/>
          <a:gdLst/>
          <a:ahLst/>
          <a:cxnLst/>
          <a:rect l="0" t="0" r="0" b="0"/>
          <a:pathLst>
            <a:path>
              <a:moveTo>
                <a:pt x="2333319" y="0"/>
              </a:moveTo>
              <a:lnTo>
                <a:pt x="2333319" y="1517528"/>
              </a:lnTo>
              <a:lnTo>
                <a:pt x="0" y="1517528"/>
              </a:lnTo>
              <a:lnTo>
                <a:pt x="0" y="17377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7EEC5-CF96-410D-AD59-C64F30C58C4D}">
      <dsp:nvSpPr>
        <dsp:cNvPr id="0" name=""/>
        <dsp:cNvSpPr/>
      </dsp:nvSpPr>
      <dsp:spPr>
        <a:xfrm>
          <a:off x="2180695" y="294641"/>
          <a:ext cx="2195891" cy="11537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Director(a) de </a:t>
          </a:r>
          <a:r>
            <a:rPr lang="es-ES" sz="1200" kern="1200" dirty="0" smtClean="0">
              <a:solidFill>
                <a:schemeClr val="tx1"/>
              </a:solidFill>
            </a:rPr>
            <a:t>Turismo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180695" y="294641"/>
        <a:ext cx="2195891" cy="1153772"/>
      </dsp:txXfrm>
    </dsp:sp>
    <dsp:sp modelId="{D1D1663F-4419-4575-8507-14D5226F7DEA}">
      <dsp:nvSpPr>
        <dsp:cNvPr id="0" name=""/>
        <dsp:cNvSpPr/>
      </dsp:nvSpPr>
      <dsp:spPr>
        <a:xfrm>
          <a:off x="364" y="3186146"/>
          <a:ext cx="1889913" cy="9577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Protocolo y 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64" y="3186146"/>
        <a:ext cx="1889913" cy="957739"/>
      </dsp:txXfrm>
    </dsp:sp>
    <dsp:sp modelId="{18F62FAB-D48D-4811-86BE-CD482D46FF27}">
      <dsp:nvSpPr>
        <dsp:cNvPr id="0" name=""/>
        <dsp:cNvSpPr/>
      </dsp:nvSpPr>
      <dsp:spPr>
        <a:xfrm>
          <a:off x="2334921" y="3186146"/>
          <a:ext cx="1889913" cy="9577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Promoción Turística y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Redes</a:t>
          </a:r>
          <a:endParaRPr lang="es-ES" sz="1200" kern="1200" dirty="0"/>
        </a:p>
      </dsp:txBody>
      <dsp:txXfrm>
        <a:off x="2334921" y="3186146"/>
        <a:ext cx="1889913" cy="957739"/>
      </dsp:txXfrm>
    </dsp:sp>
    <dsp:sp modelId="{2BE5BA19-C92F-4890-9A0F-0FCF8CD42904}">
      <dsp:nvSpPr>
        <dsp:cNvPr id="0" name=""/>
        <dsp:cNvSpPr/>
      </dsp:nvSpPr>
      <dsp:spPr>
        <a:xfrm>
          <a:off x="1511076" y="4734177"/>
          <a:ext cx="1548597" cy="84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</a:t>
          </a:r>
        </a:p>
      </dsp:txBody>
      <dsp:txXfrm>
        <a:off x="1511076" y="4734177"/>
        <a:ext cx="1548597" cy="846357"/>
      </dsp:txXfrm>
    </dsp:sp>
    <dsp:sp modelId="{5A1EEDDE-F843-4125-9CB9-DD5A37E66F95}">
      <dsp:nvSpPr>
        <dsp:cNvPr id="0" name=""/>
        <dsp:cNvSpPr/>
      </dsp:nvSpPr>
      <dsp:spPr>
        <a:xfrm>
          <a:off x="3500081" y="4734177"/>
          <a:ext cx="1548597" cy="84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Oficial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</a:rPr>
            <a:t>)</a:t>
          </a:r>
          <a:endParaRPr lang="es-ES" sz="1200" kern="1200" dirty="0"/>
        </a:p>
      </dsp:txBody>
      <dsp:txXfrm>
        <a:off x="3500081" y="4734177"/>
        <a:ext cx="1548597" cy="846357"/>
      </dsp:txXfrm>
    </dsp:sp>
    <dsp:sp modelId="{531F7E95-CAF5-46C3-9DC6-5748A972261B}">
      <dsp:nvSpPr>
        <dsp:cNvPr id="0" name=""/>
        <dsp:cNvSpPr/>
      </dsp:nvSpPr>
      <dsp:spPr>
        <a:xfrm>
          <a:off x="4664005" y="3186146"/>
          <a:ext cx="1889913" cy="9577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de Proyectos </a:t>
          </a:r>
          <a:r>
            <a:rPr lang="es-ES" sz="1200" kern="1200" dirty="0" smtClean="0">
              <a:solidFill>
                <a:schemeClr val="tx1"/>
              </a:solidFill>
            </a:rPr>
            <a:t>Turísticos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4664005" y="3186146"/>
        <a:ext cx="1889913" cy="957739"/>
      </dsp:txXfrm>
    </dsp:sp>
    <dsp:sp modelId="{71E09BD5-0B7F-4929-999C-503BFAE97945}">
      <dsp:nvSpPr>
        <dsp:cNvPr id="0" name=""/>
        <dsp:cNvSpPr/>
      </dsp:nvSpPr>
      <dsp:spPr>
        <a:xfrm>
          <a:off x="1673733" y="1915309"/>
          <a:ext cx="1338586" cy="7111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Recepcionista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673733" y="1915309"/>
        <a:ext cx="1338586" cy="711131"/>
      </dsp:txXfrm>
    </dsp:sp>
    <dsp:sp modelId="{750514E8-EF03-4983-8628-0BB334468ABC}">
      <dsp:nvSpPr>
        <dsp:cNvPr id="0" name=""/>
        <dsp:cNvSpPr/>
      </dsp:nvSpPr>
      <dsp:spPr>
        <a:xfrm>
          <a:off x="3577971" y="1915309"/>
          <a:ext cx="1338586" cy="7111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Analista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Datos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77971" y="1915309"/>
        <a:ext cx="1338586" cy="7111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26D51-6B51-4075-9F95-75509B949E47}">
      <dsp:nvSpPr>
        <dsp:cNvPr id="0" name=""/>
        <dsp:cNvSpPr/>
      </dsp:nvSpPr>
      <dsp:spPr>
        <a:xfrm>
          <a:off x="4121700" y="914398"/>
          <a:ext cx="203208" cy="931524"/>
        </a:xfrm>
        <a:custGeom>
          <a:avLst/>
          <a:gdLst/>
          <a:ahLst/>
          <a:cxnLst/>
          <a:rect l="0" t="0" r="0" b="0"/>
          <a:pathLst>
            <a:path>
              <a:moveTo>
                <a:pt x="203208" y="0"/>
              </a:moveTo>
              <a:lnTo>
                <a:pt x="203208" y="931524"/>
              </a:lnTo>
              <a:lnTo>
                <a:pt x="0" y="9315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52959-0C68-4D7F-88E9-5F993FE35CC9}">
      <dsp:nvSpPr>
        <dsp:cNvPr id="0" name=""/>
        <dsp:cNvSpPr/>
      </dsp:nvSpPr>
      <dsp:spPr>
        <a:xfrm>
          <a:off x="4324908" y="914398"/>
          <a:ext cx="3565749" cy="2231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381"/>
              </a:lnTo>
              <a:lnTo>
                <a:pt x="3565749" y="2096381"/>
              </a:lnTo>
              <a:lnTo>
                <a:pt x="3565749" y="22315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12E44A-D1F7-4AA7-BA4A-3DFDA60A304C}">
      <dsp:nvSpPr>
        <dsp:cNvPr id="0" name=""/>
        <dsp:cNvSpPr/>
      </dsp:nvSpPr>
      <dsp:spPr>
        <a:xfrm>
          <a:off x="6062365" y="4189035"/>
          <a:ext cx="91440" cy="216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9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01F65-792E-4854-86F3-FF5FBABC16C3}">
      <dsp:nvSpPr>
        <dsp:cNvPr id="0" name=""/>
        <dsp:cNvSpPr/>
      </dsp:nvSpPr>
      <dsp:spPr>
        <a:xfrm>
          <a:off x="4324908" y="914398"/>
          <a:ext cx="1783177" cy="223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941"/>
              </a:lnTo>
              <a:lnTo>
                <a:pt x="1783177" y="2096941"/>
              </a:lnTo>
              <a:lnTo>
                <a:pt x="1783177" y="22320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4279188" y="914398"/>
          <a:ext cx="91440" cy="22315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6381"/>
              </a:lnTo>
              <a:lnTo>
                <a:pt x="50082" y="2096381"/>
              </a:lnTo>
              <a:lnTo>
                <a:pt x="50082" y="22315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53183-EF7A-4EF4-A891-EC136C9CB46C}">
      <dsp:nvSpPr>
        <dsp:cNvPr id="0" name=""/>
        <dsp:cNvSpPr/>
      </dsp:nvSpPr>
      <dsp:spPr>
        <a:xfrm>
          <a:off x="2542335" y="914398"/>
          <a:ext cx="1782572" cy="2231501"/>
        </a:xfrm>
        <a:custGeom>
          <a:avLst/>
          <a:gdLst/>
          <a:ahLst/>
          <a:cxnLst/>
          <a:rect l="0" t="0" r="0" b="0"/>
          <a:pathLst>
            <a:path>
              <a:moveTo>
                <a:pt x="1782572" y="0"/>
              </a:moveTo>
              <a:lnTo>
                <a:pt x="1782572" y="2096381"/>
              </a:lnTo>
              <a:lnTo>
                <a:pt x="0" y="2096381"/>
              </a:lnTo>
              <a:lnTo>
                <a:pt x="0" y="22315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98D49-65AC-4CA7-B061-16A7F9DB78CB}">
      <dsp:nvSpPr>
        <dsp:cNvPr id="0" name=""/>
        <dsp:cNvSpPr/>
      </dsp:nvSpPr>
      <dsp:spPr>
        <a:xfrm>
          <a:off x="759158" y="914398"/>
          <a:ext cx="3565749" cy="2231501"/>
        </a:xfrm>
        <a:custGeom>
          <a:avLst/>
          <a:gdLst/>
          <a:ahLst/>
          <a:cxnLst/>
          <a:rect l="0" t="0" r="0" b="0"/>
          <a:pathLst>
            <a:path>
              <a:moveTo>
                <a:pt x="3565749" y="0"/>
              </a:moveTo>
              <a:lnTo>
                <a:pt x="3565749" y="2096381"/>
              </a:lnTo>
              <a:lnTo>
                <a:pt x="0" y="2096381"/>
              </a:lnTo>
              <a:lnTo>
                <a:pt x="0" y="22315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303674" y="0"/>
          <a:ext cx="2042467" cy="9143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latin typeface="+mn-lt"/>
              <a:cs typeface="Calibri" panose="020F0502020204030204" pitchFamily="34" charset="0"/>
            </a:rPr>
            <a:t>Director(a) de Enlace </a:t>
          </a:r>
          <a:r>
            <a:rPr lang="es-ES" sz="1200" b="0" kern="1200" dirty="0" smtClean="0">
              <a:latin typeface="+mn-lt"/>
              <a:cs typeface="Calibri" panose="020F0502020204030204" pitchFamily="34" charset="0"/>
            </a:rPr>
            <a:t>Municipal</a:t>
          </a:r>
          <a:endParaRPr lang="es-ES" sz="1200" b="0" kern="1200" dirty="0" smtClean="0">
            <a:latin typeface="+mn-lt"/>
            <a:cs typeface="Calibri" panose="020F0502020204030204" pitchFamily="34" charset="0"/>
          </a:endParaRPr>
        </a:p>
      </dsp:txBody>
      <dsp:txXfrm>
        <a:off x="3303674" y="0"/>
        <a:ext cx="2042467" cy="914398"/>
      </dsp:txXfrm>
    </dsp:sp>
    <dsp:sp modelId="{01EE0776-2717-4278-A550-41616A632AFD}">
      <dsp:nvSpPr>
        <dsp:cNvPr id="0" name=""/>
        <dsp:cNvSpPr/>
      </dsp:nvSpPr>
      <dsp:spPr>
        <a:xfrm>
          <a:off x="2690" y="3145900"/>
          <a:ext cx="1512936" cy="10425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+mn-lt"/>
            </a:rPr>
            <a:t>Jefe(a) de </a:t>
          </a:r>
          <a:r>
            <a:rPr lang="es-MX" sz="1200" b="0" kern="1200" dirty="0" smtClean="0">
              <a:latin typeface="+mn-lt"/>
            </a:rPr>
            <a:t>Comunicación</a:t>
          </a:r>
          <a:endParaRPr lang="es-MX" sz="1200" b="0" kern="1200" dirty="0" smtClean="0">
            <a:latin typeface="+mn-lt"/>
          </a:endParaRPr>
        </a:p>
      </dsp:txBody>
      <dsp:txXfrm>
        <a:off x="2690" y="3145900"/>
        <a:ext cx="1512936" cy="1042576"/>
      </dsp:txXfrm>
    </dsp:sp>
    <dsp:sp modelId="{E5AF2E9C-B5A2-4537-93E2-BC23AD5E0E19}">
      <dsp:nvSpPr>
        <dsp:cNvPr id="0" name=""/>
        <dsp:cNvSpPr/>
      </dsp:nvSpPr>
      <dsp:spPr>
        <a:xfrm>
          <a:off x="1785867" y="3145900"/>
          <a:ext cx="1512936" cy="10425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/>
            <a:t>Jefe(a) de </a:t>
          </a:r>
          <a:r>
            <a:rPr lang="es-ES" sz="1200" b="0" kern="1200" dirty="0" smtClean="0"/>
            <a:t>Contraloría</a:t>
          </a:r>
          <a:endParaRPr lang="es-ES" sz="1200" b="0" kern="1200" dirty="0" smtClean="0"/>
        </a:p>
      </dsp:txBody>
      <dsp:txXfrm>
        <a:off x="1785867" y="3145900"/>
        <a:ext cx="1512936" cy="1042576"/>
      </dsp:txXfrm>
    </dsp:sp>
    <dsp:sp modelId="{297BED93-4842-4E0D-A0B7-8091EE3E468A}">
      <dsp:nvSpPr>
        <dsp:cNvPr id="0" name=""/>
        <dsp:cNvSpPr/>
      </dsp:nvSpPr>
      <dsp:spPr>
        <a:xfrm>
          <a:off x="3572802" y="3145900"/>
          <a:ext cx="1512936" cy="10425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+mn-lt"/>
            </a:rPr>
            <a:t>Jefe(a) de </a:t>
          </a:r>
          <a:br>
            <a:rPr lang="es-MX" sz="1200" b="0" kern="1200" dirty="0" smtClean="0">
              <a:latin typeface="+mn-lt"/>
            </a:rPr>
          </a:br>
          <a:r>
            <a:rPr lang="es-MX" sz="1200" b="0" kern="1200" dirty="0" smtClean="0">
              <a:latin typeface="+mn-lt"/>
            </a:rPr>
            <a:t>Atención </a:t>
          </a:r>
          <a:r>
            <a:rPr lang="es-MX" sz="1200" b="0" kern="1200" dirty="0" smtClean="0">
              <a:latin typeface="+mn-lt"/>
            </a:rPr>
            <a:t>Ciudadana</a:t>
          </a:r>
          <a:endParaRPr lang="es-MX" sz="1200" b="0" kern="1200" dirty="0" smtClean="0">
            <a:latin typeface="+mn-lt"/>
          </a:endParaRPr>
        </a:p>
      </dsp:txBody>
      <dsp:txXfrm>
        <a:off x="3572802" y="3145900"/>
        <a:ext cx="1512936" cy="1042576"/>
      </dsp:txXfrm>
    </dsp:sp>
    <dsp:sp modelId="{67306364-1098-4EF7-9BF1-51025BEDB280}">
      <dsp:nvSpPr>
        <dsp:cNvPr id="0" name=""/>
        <dsp:cNvSpPr/>
      </dsp:nvSpPr>
      <dsp:spPr>
        <a:xfrm>
          <a:off x="5352222" y="3146459"/>
          <a:ext cx="1511726" cy="10425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+mn-lt"/>
            </a:rPr>
            <a:t>Coordinador(a) Administrativo(a</a:t>
          </a:r>
          <a:r>
            <a:rPr lang="es-MX" sz="1200" b="0" kern="1200" dirty="0" smtClean="0">
              <a:latin typeface="+mn-lt"/>
            </a:rPr>
            <a:t>)</a:t>
          </a:r>
          <a:endParaRPr lang="es-MX" sz="1200" b="0" kern="1200" dirty="0" smtClean="0">
            <a:latin typeface="+mn-lt"/>
          </a:endParaRPr>
        </a:p>
      </dsp:txBody>
      <dsp:txXfrm>
        <a:off x="5352222" y="3146459"/>
        <a:ext cx="1511726" cy="1042576"/>
      </dsp:txXfrm>
    </dsp:sp>
    <dsp:sp modelId="{38595BE2-DBDC-47FF-8717-BEB0C5B70CEB}">
      <dsp:nvSpPr>
        <dsp:cNvPr id="0" name=""/>
        <dsp:cNvSpPr/>
      </dsp:nvSpPr>
      <dsp:spPr>
        <a:xfrm>
          <a:off x="5352222" y="4406013"/>
          <a:ext cx="1511726" cy="9556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+mn-lt"/>
            </a:rPr>
            <a:t>Jefe(a) Administrativo(a</a:t>
          </a:r>
          <a:r>
            <a:rPr lang="es-MX" sz="1200" b="0" kern="1200" dirty="0" smtClean="0">
              <a:latin typeface="+mn-lt"/>
            </a:rPr>
            <a:t>)</a:t>
          </a:r>
          <a:endParaRPr lang="es-MX" sz="1200" b="0" kern="1200" dirty="0" smtClean="0">
            <a:latin typeface="+mn-lt"/>
          </a:endParaRPr>
        </a:p>
      </dsp:txBody>
      <dsp:txXfrm>
        <a:off x="5352222" y="4406013"/>
        <a:ext cx="1511726" cy="955693"/>
      </dsp:txXfrm>
    </dsp:sp>
    <dsp:sp modelId="{2557C0B0-61E8-4F90-B27C-9B814F3D0067}">
      <dsp:nvSpPr>
        <dsp:cNvPr id="0" name=""/>
        <dsp:cNvSpPr/>
      </dsp:nvSpPr>
      <dsp:spPr>
        <a:xfrm>
          <a:off x="7134190" y="3145900"/>
          <a:ext cx="1512936" cy="10425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+mn-lt"/>
            </a:rPr>
            <a:t>Jefe(a) de Igualdad de </a:t>
          </a:r>
          <a:r>
            <a:rPr lang="es-MX" sz="1200" b="0" kern="1200" dirty="0" smtClean="0">
              <a:latin typeface="+mn-lt"/>
            </a:rPr>
            <a:t>Genero</a:t>
          </a:r>
          <a:endParaRPr lang="es-MX" sz="1200" b="0" kern="1200" dirty="0" smtClean="0">
            <a:latin typeface="+mn-lt"/>
          </a:endParaRPr>
        </a:p>
      </dsp:txBody>
      <dsp:txXfrm>
        <a:off x="7134190" y="3145900"/>
        <a:ext cx="1512936" cy="1042576"/>
      </dsp:txXfrm>
    </dsp:sp>
    <dsp:sp modelId="{B1A6B037-824E-41B2-A2D6-A43F69B032C3}">
      <dsp:nvSpPr>
        <dsp:cNvPr id="0" name=""/>
        <dsp:cNvSpPr/>
      </dsp:nvSpPr>
      <dsp:spPr>
        <a:xfrm>
          <a:off x="2644718" y="1433236"/>
          <a:ext cx="1476981" cy="8253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/>
            <a:t>Auxiliares</a:t>
          </a:r>
          <a:endParaRPr lang="es-ES" sz="1200" b="0" kern="1200" dirty="0" smtClean="0"/>
        </a:p>
      </dsp:txBody>
      <dsp:txXfrm>
        <a:off x="2644718" y="1433236"/>
        <a:ext cx="1476981" cy="825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1E9D4-7C46-48C9-A869-3958F3CD63AF}">
      <dsp:nvSpPr>
        <dsp:cNvPr id="0" name=""/>
        <dsp:cNvSpPr/>
      </dsp:nvSpPr>
      <dsp:spPr>
        <a:xfrm>
          <a:off x="3565269" y="1577012"/>
          <a:ext cx="478810" cy="1018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8004"/>
              </a:lnTo>
              <a:lnTo>
                <a:pt x="478810" y="10180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920CE-6B9A-4B77-BD8C-DBAB17A52AA1}">
      <dsp:nvSpPr>
        <dsp:cNvPr id="0" name=""/>
        <dsp:cNvSpPr/>
      </dsp:nvSpPr>
      <dsp:spPr>
        <a:xfrm>
          <a:off x="3098160" y="1577012"/>
          <a:ext cx="467108" cy="1018004"/>
        </a:xfrm>
        <a:custGeom>
          <a:avLst/>
          <a:gdLst/>
          <a:ahLst/>
          <a:cxnLst/>
          <a:rect l="0" t="0" r="0" b="0"/>
          <a:pathLst>
            <a:path>
              <a:moveTo>
                <a:pt x="467108" y="0"/>
              </a:moveTo>
              <a:lnTo>
                <a:pt x="467108" y="1018004"/>
              </a:lnTo>
              <a:lnTo>
                <a:pt x="0" y="10180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2427E-D689-43CE-88D4-96E2C691D881}">
      <dsp:nvSpPr>
        <dsp:cNvPr id="0" name=""/>
        <dsp:cNvSpPr/>
      </dsp:nvSpPr>
      <dsp:spPr>
        <a:xfrm>
          <a:off x="3565269" y="1577012"/>
          <a:ext cx="1353997" cy="2295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878"/>
              </a:lnTo>
              <a:lnTo>
                <a:pt x="1353997" y="2027878"/>
              </a:lnTo>
              <a:lnTo>
                <a:pt x="1353997" y="22958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2257375" y="1577012"/>
          <a:ext cx="1307894" cy="2299637"/>
        </a:xfrm>
        <a:custGeom>
          <a:avLst/>
          <a:gdLst/>
          <a:ahLst/>
          <a:cxnLst/>
          <a:rect l="0" t="0" r="0" b="0"/>
          <a:pathLst>
            <a:path>
              <a:moveTo>
                <a:pt x="1307894" y="0"/>
              </a:moveTo>
              <a:lnTo>
                <a:pt x="1307894" y="2031668"/>
              </a:lnTo>
              <a:lnTo>
                <a:pt x="0" y="2031668"/>
              </a:lnTo>
              <a:lnTo>
                <a:pt x="0" y="22996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2121820" y="0"/>
          <a:ext cx="2886897" cy="1577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121820" y="0"/>
        <a:ext cx="2886897" cy="1577012"/>
      </dsp:txXfrm>
    </dsp:sp>
    <dsp:sp modelId="{467E35B1-8195-4E37-9D1E-20B8D09F8243}">
      <dsp:nvSpPr>
        <dsp:cNvPr id="0" name=""/>
        <dsp:cNvSpPr/>
      </dsp:nvSpPr>
      <dsp:spPr>
        <a:xfrm>
          <a:off x="1167697" y="3876649"/>
          <a:ext cx="2179356" cy="12317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Enlace con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167697" y="3876649"/>
        <a:ext cx="2179356" cy="1231740"/>
      </dsp:txXfrm>
    </dsp:sp>
    <dsp:sp modelId="{622A941A-E3A8-49C7-81AC-D6D8734CF2D2}">
      <dsp:nvSpPr>
        <dsp:cNvPr id="0" name=""/>
        <dsp:cNvSpPr/>
      </dsp:nvSpPr>
      <dsp:spPr>
        <a:xfrm>
          <a:off x="3877224" y="3872859"/>
          <a:ext cx="2084086" cy="1246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877224" y="3872859"/>
        <a:ext cx="2084086" cy="1246133"/>
      </dsp:txXfrm>
    </dsp:sp>
    <dsp:sp modelId="{A92A49DC-D6E1-4A0F-9774-051E1958D1E6}">
      <dsp:nvSpPr>
        <dsp:cNvPr id="0" name=""/>
        <dsp:cNvSpPr/>
      </dsp:nvSpPr>
      <dsp:spPr>
        <a:xfrm>
          <a:off x="1366032" y="2094621"/>
          <a:ext cx="1732128" cy="10007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Auxiliares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366032" y="2094621"/>
        <a:ext cx="1732128" cy="1000788"/>
      </dsp:txXfrm>
    </dsp:sp>
    <dsp:sp modelId="{45A976E0-0A14-4C4D-9EE2-93745D2B4636}">
      <dsp:nvSpPr>
        <dsp:cNvPr id="0" name=""/>
        <dsp:cNvSpPr/>
      </dsp:nvSpPr>
      <dsp:spPr>
        <a:xfrm>
          <a:off x="4044079" y="2094621"/>
          <a:ext cx="1732128" cy="10007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Área Administrativa</a:t>
          </a:r>
        </a:p>
      </dsp:txBody>
      <dsp:txXfrm>
        <a:off x="4044079" y="2094621"/>
        <a:ext cx="1732128" cy="10007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B7B91-465F-46BC-AD12-498751CA5B23}">
      <dsp:nvSpPr>
        <dsp:cNvPr id="0" name=""/>
        <dsp:cNvSpPr/>
      </dsp:nvSpPr>
      <dsp:spPr>
        <a:xfrm>
          <a:off x="2334064" y="1757620"/>
          <a:ext cx="91440" cy="739628"/>
        </a:xfrm>
        <a:custGeom>
          <a:avLst/>
          <a:gdLst/>
          <a:ahLst/>
          <a:cxnLst/>
          <a:rect l="0" t="0" r="0" b="0"/>
          <a:pathLst>
            <a:path>
              <a:moveTo>
                <a:pt x="50388" y="0"/>
              </a:moveTo>
              <a:lnTo>
                <a:pt x="50388" y="371045"/>
              </a:lnTo>
              <a:lnTo>
                <a:pt x="45720" y="371045"/>
              </a:lnTo>
              <a:lnTo>
                <a:pt x="45720" y="739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9D079-EDC7-482C-8AA2-7452C719BF62}">
      <dsp:nvSpPr>
        <dsp:cNvPr id="0" name=""/>
        <dsp:cNvSpPr/>
      </dsp:nvSpPr>
      <dsp:spPr>
        <a:xfrm>
          <a:off x="836456" y="2462"/>
          <a:ext cx="3095993" cy="17551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kern="1200" dirty="0"/>
        </a:p>
      </dsp:txBody>
      <dsp:txXfrm>
        <a:off x="836456" y="2462"/>
        <a:ext cx="3095993" cy="1755158"/>
      </dsp:txXfrm>
    </dsp:sp>
    <dsp:sp modelId="{B4761F2C-8050-41AC-A842-7C87DB4CC0A2}">
      <dsp:nvSpPr>
        <dsp:cNvPr id="0" name=""/>
        <dsp:cNvSpPr/>
      </dsp:nvSpPr>
      <dsp:spPr>
        <a:xfrm>
          <a:off x="1101784" y="2497249"/>
          <a:ext cx="2556001" cy="1529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101784" y="2497249"/>
        <a:ext cx="2556001" cy="15295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8DCFD-D1C7-4469-8AA5-D6BCDACBC64D}">
      <dsp:nvSpPr>
        <dsp:cNvPr id="0" name=""/>
        <dsp:cNvSpPr/>
      </dsp:nvSpPr>
      <dsp:spPr>
        <a:xfrm>
          <a:off x="4353635" y="1397439"/>
          <a:ext cx="182121" cy="898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894"/>
              </a:lnTo>
              <a:lnTo>
                <a:pt x="182121" y="898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35268-59E7-4AC6-9CB6-66A08F320DD3}">
      <dsp:nvSpPr>
        <dsp:cNvPr id="0" name=""/>
        <dsp:cNvSpPr/>
      </dsp:nvSpPr>
      <dsp:spPr>
        <a:xfrm>
          <a:off x="4169852" y="1397439"/>
          <a:ext cx="183782" cy="899558"/>
        </a:xfrm>
        <a:custGeom>
          <a:avLst/>
          <a:gdLst/>
          <a:ahLst/>
          <a:cxnLst/>
          <a:rect l="0" t="0" r="0" b="0"/>
          <a:pathLst>
            <a:path>
              <a:moveTo>
                <a:pt x="183782" y="0"/>
              </a:moveTo>
              <a:lnTo>
                <a:pt x="183782" y="899558"/>
              </a:lnTo>
              <a:lnTo>
                <a:pt x="0" y="8995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576DD-0BD9-46BA-B9C3-BC2DDC31E12A}">
      <dsp:nvSpPr>
        <dsp:cNvPr id="0" name=""/>
        <dsp:cNvSpPr/>
      </dsp:nvSpPr>
      <dsp:spPr>
        <a:xfrm>
          <a:off x="4353635" y="1397439"/>
          <a:ext cx="3595216" cy="1808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3028"/>
              </a:lnTo>
              <a:lnTo>
                <a:pt x="3595216" y="1663028"/>
              </a:lnTo>
              <a:lnTo>
                <a:pt x="3595216" y="18083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4F4A1-09A0-4656-B6EC-9A096DDCDA96}">
      <dsp:nvSpPr>
        <dsp:cNvPr id="0" name=""/>
        <dsp:cNvSpPr/>
      </dsp:nvSpPr>
      <dsp:spPr>
        <a:xfrm>
          <a:off x="4353635" y="1397439"/>
          <a:ext cx="1797608" cy="180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2585"/>
              </a:lnTo>
              <a:lnTo>
                <a:pt x="1797608" y="1662585"/>
              </a:lnTo>
              <a:lnTo>
                <a:pt x="1797608" y="18079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C4B88-32C2-4C79-909F-48BFED5D0A5D}">
      <dsp:nvSpPr>
        <dsp:cNvPr id="0" name=""/>
        <dsp:cNvSpPr/>
      </dsp:nvSpPr>
      <dsp:spPr>
        <a:xfrm>
          <a:off x="4307915" y="1397439"/>
          <a:ext cx="91440" cy="18079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079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DAEF8-C58E-4301-BFC7-7E7A2DF70BA0}">
      <dsp:nvSpPr>
        <dsp:cNvPr id="0" name=""/>
        <dsp:cNvSpPr/>
      </dsp:nvSpPr>
      <dsp:spPr>
        <a:xfrm>
          <a:off x="2558297" y="1397439"/>
          <a:ext cx="1795337" cy="1807950"/>
        </a:xfrm>
        <a:custGeom>
          <a:avLst/>
          <a:gdLst/>
          <a:ahLst/>
          <a:cxnLst/>
          <a:rect l="0" t="0" r="0" b="0"/>
          <a:pathLst>
            <a:path>
              <a:moveTo>
                <a:pt x="1795337" y="0"/>
              </a:moveTo>
              <a:lnTo>
                <a:pt x="1795337" y="1662585"/>
              </a:lnTo>
              <a:lnTo>
                <a:pt x="0" y="1662585"/>
              </a:lnTo>
              <a:lnTo>
                <a:pt x="0" y="18079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248EF-33DE-4C84-A5E8-B14A96437FAE}">
      <dsp:nvSpPr>
        <dsp:cNvPr id="0" name=""/>
        <dsp:cNvSpPr/>
      </dsp:nvSpPr>
      <dsp:spPr>
        <a:xfrm>
          <a:off x="712698" y="4026977"/>
          <a:ext cx="91440" cy="302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23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363F9-B89C-4B9B-A709-FE01DCA7767C}">
      <dsp:nvSpPr>
        <dsp:cNvPr id="0" name=""/>
        <dsp:cNvSpPr/>
      </dsp:nvSpPr>
      <dsp:spPr>
        <a:xfrm>
          <a:off x="758418" y="1397439"/>
          <a:ext cx="3595216" cy="1807950"/>
        </a:xfrm>
        <a:custGeom>
          <a:avLst/>
          <a:gdLst/>
          <a:ahLst/>
          <a:cxnLst/>
          <a:rect l="0" t="0" r="0" b="0"/>
          <a:pathLst>
            <a:path>
              <a:moveTo>
                <a:pt x="3595216" y="0"/>
              </a:moveTo>
              <a:lnTo>
                <a:pt x="3595216" y="1662585"/>
              </a:lnTo>
              <a:lnTo>
                <a:pt x="0" y="1662585"/>
              </a:lnTo>
              <a:lnTo>
                <a:pt x="0" y="18079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3281951" y="211920"/>
          <a:ext cx="2143368" cy="11855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de Promoción de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Inversiones y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Empleo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281951" y="211920"/>
        <a:ext cx="2143368" cy="1185518"/>
      </dsp:txXfrm>
    </dsp:sp>
    <dsp:sp modelId="{FD408835-148A-451B-8343-B6B2439AEB9F}">
      <dsp:nvSpPr>
        <dsp:cNvPr id="0" name=""/>
        <dsp:cNvSpPr/>
      </dsp:nvSpPr>
      <dsp:spPr>
        <a:xfrm>
          <a:off x="4979" y="3205389"/>
          <a:ext cx="1506878" cy="821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979" y="3205389"/>
        <a:ext cx="1506878" cy="821587"/>
      </dsp:txXfrm>
    </dsp:sp>
    <dsp:sp modelId="{27EFCA86-D143-4DA0-B017-8553D11F08FE}">
      <dsp:nvSpPr>
        <dsp:cNvPr id="0" name=""/>
        <dsp:cNvSpPr/>
      </dsp:nvSpPr>
      <dsp:spPr>
        <a:xfrm>
          <a:off x="4979" y="4329370"/>
          <a:ext cx="1506878" cy="8211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Administrativo(a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979" y="4329370"/>
        <a:ext cx="1506878" cy="821117"/>
      </dsp:txXfrm>
    </dsp:sp>
    <dsp:sp modelId="{EEB42068-410E-441D-927C-F952F6D11B99}">
      <dsp:nvSpPr>
        <dsp:cNvPr id="0" name=""/>
        <dsp:cNvSpPr/>
      </dsp:nvSpPr>
      <dsp:spPr>
        <a:xfrm>
          <a:off x="1804858" y="3205389"/>
          <a:ext cx="1506878" cy="821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Fomento a la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804858" y="3205389"/>
        <a:ext cx="1506878" cy="821587"/>
      </dsp:txXfrm>
    </dsp:sp>
    <dsp:sp modelId="{A5D3850B-9EB0-4FA6-97CB-6AFF9FCED908}">
      <dsp:nvSpPr>
        <dsp:cNvPr id="0" name=""/>
        <dsp:cNvSpPr/>
      </dsp:nvSpPr>
      <dsp:spPr>
        <a:xfrm>
          <a:off x="3600196" y="3205389"/>
          <a:ext cx="1506878" cy="821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de Empleo y Desarrollo Empresarial</a:t>
          </a:r>
          <a:endParaRPr lang="es-ES" sz="1200" kern="1200" dirty="0"/>
        </a:p>
      </dsp:txBody>
      <dsp:txXfrm>
        <a:off x="3600196" y="3205389"/>
        <a:ext cx="1506878" cy="821587"/>
      </dsp:txXfrm>
    </dsp:sp>
    <dsp:sp modelId="{D3DE0E1E-FA31-4B2E-92CD-3580BB489DCD}">
      <dsp:nvSpPr>
        <dsp:cNvPr id="0" name=""/>
        <dsp:cNvSpPr/>
      </dsp:nvSpPr>
      <dsp:spPr>
        <a:xfrm>
          <a:off x="5397804" y="3205389"/>
          <a:ext cx="1506878" cy="821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Programas de </a:t>
          </a:r>
          <a:r>
            <a:rPr lang="es-ES" sz="1200" kern="1200" dirty="0" smtClean="0"/>
            <a:t>Empleo</a:t>
          </a:r>
          <a:endParaRPr lang="es-ES" sz="1200" kern="1200" dirty="0" smtClean="0"/>
        </a:p>
      </dsp:txBody>
      <dsp:txXfrm>
        <a:off x="5397804" y="3205389"/>
        <a:ext cx="1506878" cy="821587"/>
      </dsp:txXfrm>
    </dsp:sp>
    <dsp:sp modelId="{FD60A2FB-32EA-48B6-9CBC-BC56B39DF7F0}">
      <dsp:nvSpPr>
        <dsp:cNvPr id="0" name=""/>
        <dsp:cNvSpPr/>
      </dsp:nvSpPr>
      <dsp:spPr>
        <a:xfrm>
          <a:off x="7195412" y="3205832"/>
          <a:ext cx="1506878" cy="821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</a:t>
          </a:r>
          <a:r>
            <a:rPr lang="es-ES" sz="1200" kern="1200" dirty="0" smtClean="0"/>
            <a:t>Proyectos</a:t>
          </a:r>
          <a:endParaRPr lang="es-ES" sz="1200" kern="1200" dirty="0" smtClean="0"/>
        </a:p>
      </dsp:txBody>
      <dsp:txXfrm>
        <a:off x="7195412" y="3205832"/>
        <a:ext cx="1506878" cy="821587"/>
      </dsp:txXfrm>
    </dsp:sp>
    <dsp:sp modelId="{EEE3BDAE-C604-4014-B239-660B6E8D2DF3}">
      <dsp:nvSpPr>
        <dsp:cNvPr id="0" name=""/>
        <dsp:cNvSpPr/>
      </dsp:nvSpPr>
      <dsp:spPr>
        <a:xfrm>
          <a:off x="2785426" y="1908742"/>
          <a:ext cx="1384426" cy="7765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err="1" smtClean="0">
              <a:solidFill>
                <a:schemeClr val="tx1"/>
              </a:solidFill>
              <a:latin typeface="+mn-lt"/>
            </a:rPr>
            <a:t>Networking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785426" y="1908742"/>
        <a:ext cx="1384426" cy="776510"/>
      </dsp:txXfrm>
    </dsp:sp>
    <dsp:sp modelId="{369BCA35-4749-48EB-9810-9021FD73DFBB}">
      <dsp:nvSpPr>
        <dsp:cNvPr id="0" name=""/>
        <dsp:cNvSpPr/>
      </dsp:nvSpPr>
      <dsp:spPr>
        <a:xfrm>
          <a:off x="4535756" y="1908078"/>
          <a:ext cx="1384426" cy="7765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</a:t>
          </a:r>
          <a:r>
            <a:rPr lang="es-ES" sz="1200" kern="1200" dirty="0" smtClean="0"/>
            <a:t>Atención</a:t>
          </a:r>
          <a:endParaRPr lang="es-ES" sz="1200" kern="1200" dirty="0" smtClean="0"/>
        </a:p>
      </dsp:txBody>
      <dsp:txXfrm>
        <a:off x="4535756" y="1908078"/>
        <a:ext cx="1384426" cy="7765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6E70C-28CF-41B6-968C-B66B5AD441FF}">
      <dsp:nvSpPr>
        <dsp:cNvPr id="0" name=""/>
        <dsp:cNvSpPr/>
      </dsp:nvSpPr>
      <dsp:spPr>
        <a:xfrm>
          <a:off x="2310624" y="1445710"/>
          <a:ext cx="293696" cy="744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4008"/>
              </a:lnTo>
              <a:lnTo>
                <a:pt x="293696" y="74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E2E88-CDEE-4D7A-BF97-3DFBB4462B79}">
      <dsp:nvSpPr>
        <dsp:cNvPr id="0" name=""/>
        <dsp:cNvSpPr/>
      </dsp:nvSpPr>
      <dsp:spPr>
        <a:xfrm>
          <a:off x="2030491" y="1445710"/>
          <a:ext cx="280133" cy="744008"/>
        </a:xfrm>
        <a:custGeom>
          <a:avLst/>
          <a:gdLst/>
          <a:ahLst/>
          <a:cxnLst/>
          <a:rect l="0" t="0" r="0" b="0"/>
          <a:pathLst>
            <a:path>
              <a:moveTo>
                <a:pt x="280133" y="0"/>
              </a:moveTo>
              <a:lnTo>
                <a:pt x="280133" y="744008"/>
              </a:lnTo>
              <a:lnTo>
                <a:pt x="0" y="7440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9AA9B-AEC6-4826-8765-BC8A8A974607}">
      <dsp:nvSpPr>
        <dsp:cNvPr id="0" name=""/>
        <dsp:cNvSpPr/>
      </dsp:nvSpPr>
      <dsp:spPr>
        <a:xfrm>
          <a:off x="2310624" y="1445710"/>
          <a:ext cx="1099871" cy="1667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749"/>
              </a:lnTo>
              <a:lnTo>
                <a:pt x="1099871" y="1477749"/>
              </a:lnTo>
              <a:lnTo>
                <a:pt x="1099871" y="166788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1C43-780C-49AB-AB41-22E4667023A0}">
      <dsp:nvSpPr>
        <dsp:cNvPr id="0" name=""/>
        <dsp:cNvSpPr/>
      </dsp:nvSpPr>
      <dsp:spPr>
        <a:xfrm>
          <a:off x="1226253" y="1445710"/>
          <a:ext cx="1084371" cy="1667885"/>
        </a:xfrm>
        <a:custGeom>
          <a:avLst/>
          <a:gdLst/>
          <a:ahLst/>
          <a:cxnLst/>
          <a:rect l="0" t="0" r="0" b="0"/>
          <a:pathLst>
            <a:path>
              <a:moveTo>
                <a:pt x="1084371" y="0"/>
              </a:moveTo>
              <a:lnTo>
                <a:pt x="1084371" y="1477749"/>
              </a:lnTo>
              <a:lnTo>
                <a:pt x="0" y="1477749"/>
              </a:lnTo>
              <a:lnTo>
                <a:pt x="0" y="166788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974441" y="0"/>
          <a:ext cx="2672366" cy="1445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de Empleo y Desarrollo Empresarial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974441" y="0"/>
        <a:ext cx="2672366" cy="1445710"/>
      </dsp:txXfrm>
    </dsp:sp>
    <dsp:sp modelId="{CDA06D17-E281-40D8-81AD-18CDEB205E81}">
      <dsp:nvSpPr>
        <dsp:cNvPr id="0" name=""/>
        <dsp:cNvSpPr/>
      </dsp:nvSpPr>
      <dsp:spPr>
        <a:xfrm>
          <a:off x="320844" y="3113596"/>
          <a:ext cx="1810816" cy="1007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20844" y="3113596"/>
        <a:ext cx="1810816" cy="1007619"/>
      </dsp:txXfrm>
    </dsp:sp>
    <dsp:sp modelId="{6C087695-15E5-42A1-8EA1-946611DC76EF}">
      <dsp:nvSpPr>
        <dsp:cNvPr id="0" name=""/>
        <dsp:cNvSpPr/>
      </dsp:nvSpPr>
      <dsp:spPr>
        <a:xfrm>
          <a:off x="2505088" y="3113596"/>
          <a:ext cx="1810816" cy="1007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Coordinador(a) Operativo(a</a:t>
          </a:r>
          <a:r>
            <a:rPr lang="es-ES" sz="1200" kern="1200" dirty="0" smtClean="0"/>
            <a:t>)</a:t>
          </a:r>
          <a:endParaRPr lang="es-ES" sz="1200" kern="1200" dirty="0" smtClean="0"/>
        </a:p>
      </dsp:txBody>
      <dsp:txXfrm>
        <a:off x="2505088" y="3113596"/>
        <a:ext cx="1810816" cy="1007619"/>
      </dsp:txXfrm>
    </dsp:sp>
    <dsp:sp modelId="{7493BB3F-2C97-4C06-A408-6E81E8FFEF24}">
      <dsp:nvSpPr>
        <dsp:cNvPr id="0" name=""/>
        <dsp:cNvSpPr/>
      </dsp:nvSpPr>
      <dsp:spPr>
        <a:xfrm>
          <a:off x="606790" y="1799895"/>
          <a:ext cx="1423700" cy="7796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de Eventos</a:t>
          </a:r>
          <a:endParaRPr lang="es-ES" sz="1200" kern="1200" dirty="0"/>
        </a:p>
      </dsp:txBody>
      <dsp:txXfrm>
        <a:off x="606790" y="1799895"/>
        <a:ext cx="1423700" cy="779647"/>
      </dsp:txXfrm>
    </dsp:sp>
    <dsp:sp modelId="{B6D8F583-C096-46AA-A3DC-45DCEBB2DB82}">
      <dsp:nvSpPr>
        <dsp:cNvPr id="0" name=""/>
        <dsp:cNvSpPr/>
      </dsp:nvSpPr>
      <dsp:spPr>
        <a:xfrm>
          <a:off x="2604320" y="1799895"/>
          <a:ext cx="1423700" cy="7796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de Ferias</a:t>
          </a:r>
          <a:endParaRPr lang="es-ES" sz="1200" kern="1200" dirty="0"/>
        </a:p>
      </dsp:txBody>
      <dsp:txXfrm>
        <a:off x="2604320" y="1799895"/>
        <a:ext cx="1423700" cy="7796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E70F9-516C-4B52-9E5C-0BADA1B3E74F}">
      <dsp:nvSpPr>
        <dsp:cNvPr id="0" name=""/>
        <dsp:cNvSpPr/>
      </dsp:nvSpPr>
      <dsp:spPr>
        <a:xfrm>
          <a:off x="3041717" y="1780175"/>
          <a:ext cx="1309863" cy="58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307"/>
              </a:lnTo>
              <a:lnTo>
                <a:pt x="1309863" y="295307"/>
              </a:lnTo>
              <a:lnTo>
                <a:pt x="1309863" y="5865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B80F1-2AD5-4BB8-89E1-A0422A0CEE90}">
      <dsp:nvSpPr>
        <dsp:cNvPr id="0" name=""/>
        <dsp:cNvSpPr/>
      </dsp:nvSpPr>
      <dsp:spPr>
        <a:xfrm>
          <a:off x="1731853" y="1780175"/>
          <a:ext cx="1309863" cy="586538"/>
        </a:xfrm>
        <a:custGeom>
          <a:avLst/>
          <a:gdLst/>
          <a:ahLst/>
          <a:cxnLst/>
          <a:rect l="0" t="0" r="0" b="0"/>
          <a:pathLst>
            <a:path>
              <a:moveTo>
                <a:pt x="1309863" y="0"/>
              </a:moveTo>
              <a:lnTo>
                <a:pt x="1309863" y="295307"/>
              </a:lnTo>
              <a:lnTo>
                <a:pt x="0" y="295307"/>
              </a:lnTo>
              <a:lnTo>
                <a:pt x="0" y="5865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518464" y="0"/>
          <a:ext cx="3046506" cy="17801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Área de Eventos</a:t>
          </a:r>
        </a:p>
      </dsp:txBody>
      <dsp:txXfrm>
        <a:off x="1518464" y="0"/>
        <a:ext cx="3046506" cy="1780175"/>
      </dsp:txXfrm>
    </dsp:sp>
    <dsp:sp modelId="{6FCAD334-8739-4433-A637-95A404FA4DD6}">
      <dsp:nvSpPr>
        <dsp:cNvPr id="0" name=""/>
        <dsp:cNvSpPr/>
      </dsp:nvSpPr>
      <dsp:spPr>
        <a:xfrm>
          <a:off x="713221" y="2366714"/>
          <a:ext cx="2037263" cy="12008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cs typeface="Calibri" panose="020F0502020204030204" pitchFamily="34" charset="0"/>
            </a:rPr>
            <a:t>Promotor(a</a:t>
          </a:r>
          <a:r>
            <a:rPr lang="es-MX" sz="1200" kern="1200" dirty="0" smtClean="0">
              <a:cs typeface="Calibri" panose="020F0502020204030204" pitchFamily="34" charset="0"/>
            </a:rPr>
            <a:t>)</a:t>
          </a:r>
          <a:endParaRPr lang="es-MX" sz="1200" kern="1200" dirty="0" smtClean="0">
            <a:cs typeface="Calibri" panose="020F0502020204030204" pitchFamily="34" charset="0"/>
          </a:endParaRPr>
        </a:p>
      </dsp:txBody>
      <dsp:txXfrm>
        <a:off x="713221" y="2366714"/>
        <a:ext cx="2037263" cy="1200859"/>
      </dsp:txXfrm>
    </dsp:sp>
    <dsp:sp modelId="{084B7D51-BE12-430E-843B-A916F658D755}">
      <dsp:nvSpPr>
        <dsp:cNvPr id="0" name=""/>
        <dsp:cNvSpPr/>
      </dsp:nvSpPr>
      <dsp:spPr>
        <a:xfrm>
          <a:off x="3332949" y="2366714"/>
          <a:ext cx="2037263" cy="12008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332949" y="2366714"/>
        <a:ext cx="2037263" cy="12008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9D4C9-8155-4FA4-8653-30E6BD375242}">
      <dsp:nvSpPr>
        <dsp:cNvPr id="0" name=""/>
        <dsp:cNvSpPr/>
      </dsp:nvSpPr>
      <dsp:spPr>
        <a:xfrm>
          <a:off x="2703503" y="1578262"/>
          <a:ext cx="1546059" cy="857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5225"/>
              </a:lnTo>
              <a:lnTo>
                <a:pt x="1546059" y="465225"/>
              </a:lnTo>
              <a:lnTo>
                <a:pt x="1546059" y="8574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E70F9-516C-4B52-9E5C-0BADA1B3E74F}">
      <dsp:nvSpPr>
        <dsp:cNvPr id="0" name=""/>
        <dsp:cNvSpPr/>
      </dsp:nvSpPr>
      <dsp:spPr>
        <a:xfrm>
          <a:off x="1157443" y="1578262"/>
          <a:ext cx="1546059" cy="857484"/>
        </a:xfrm>
        <a:custGeom>
          <a:avLst/>
          <a:gdLst/>
          <a:ahLst/>
          <a:cxnLst/>
          <a:rect l="0" t="0" r="0" b="0"/>
          <a:pathLst>
            <a:path>
              <a:moveTo>
                <a:pt x="1546059" y="0"/>
              </a:moveTo>
              <a:lnTo>
                <a:pt x="1546059" y="465225"/>
              </a:lnTo>
              <a:lnTo>
                <a:pt x="0" y="465225"/>
              </a:lnTo>
              <a:lnTo>
                <a:pt x="0" y="8574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317503" y="0"/>
          <a:ext cx="2771999" cy="1578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Operativo(a)</a:t>
          </a:r>
        </a:p>
      </dsp:txBody>
      <dsp:txXfrm>
        <a:off x="1317503" y="0"/>
        <a:ext cx="2771999" cy="1578262"/>
      </dsp:txXfrm>
    </dsp:sp>
    <dsp:sp modelId="{084B7D51-BE12-430E-843B-A916F658D755}">
      <dsp:nvSpPr>
        <dsp:cNvPr id="0" name=""/>
        <dsp:cNvSpPr/>
      </dsp:nvSpPr>
      <dsp:spPr>
        <a:xfrm>
          <a:off x="3642" y="2435747"/>
          <a:ext cx="2307602" cy="124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3642" y="2435747"/>
        <a:ext cx="2307602" cy="1242432"/>
      </dsp:txXfrm>
    </dsp:sp>
    <dsp:sp modelId="{62F16C8E-2F13-4AD1-8699-C37DFA3C2226}">
      <dsp:nvSpPr>
        <dsp:cNvPr id="0" name=""/>
        <dsp:cNvSpPr/>
      </dsp:nvSpPr>
      <dsp:spPr>
        <a:xfrm>
          <a:off x="3095761" y="2435747"/>
          <a:ext cx="2307602" cy="124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095761" y="2435747"/>
        <a:ext cx="2307602" cy="1242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99BEBB-C26E-4315-8147-6037D68D7934}">
      <dsp:nvSpPr>
        <dsp:cNvPr id="0" name=""/>
        <dsp:cNvSpPr/>
      </dsp:nvSpPr>
      <dsp:spPr>
        <a:xfrm>
          <a:off x="5561329" y="2701621"/>
          <a:ext cx="146462" cy="1578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8717"/>
              </a:lnTo>
              <a:lnTo>
                <a:pt x="146462" y="15787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CC6AB-9F11-4DD8-805A-7F117E01DB8D}">
      <dsp:nvSpPr>
        <dsp:cNvPr id="0" name=""/>
        <dsp:cNvSpPr/>
      </dsp:nvSpPr>
      <dsp:spPr>
        <a:xfrm>
          <a:off x="5561329" y="2701621"/>
          <a:ext cx="146462" cy="648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094"/>
              </a:lnTo>
              <a:lnTo>
                <a:pt x="146462" y="64809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7CDFD-9137-4817-AE38-ECA15881E102}">
      <dsp:nvSpPr>
        <dsp:cNvPr id="0" name=""/>
        <dsp:cNvSpPr/>
      </dsp:nvSpPr>
      <dsp:spPr>
        <a:xfrm>
          <a:off x="3824956" y="1378978"/>
          <a:ext cx="2562428" cy="511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599"/>
              </a:lnTo>
              <a:lnTo>
                <a:pt x="2562428" y="340599"/>
              </a:lnTo>
              <a:lnTo>
                <a:pt x="2562428" y="5113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B5A7C-42A8-499C-AC66-7E4C6FF56C52}">
      <dsp:nvSpPr>
        <dsp:cNvPr id="0" name=""/>
        <dsp:cNvSpPr/>
      </dsp:nvSpPr>
      <dsp:spPr>
        <a:xfrm>
          <a:off x="3779545" y="2701621"/>
          <a:ext cx="91440" cy="2541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1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F82D5-313A-4679-9FC9-C5F8C5C843D4}">
      <dsp:nvSpPr>
        <dsp:cNvPr id="0" name=""/>
        <dsp:cNvSpPr/>
      </dsp:nvSpPr>
      <dsp:spPr>
        <a:xfrm>
          <a:off x="3779236" y="1378978"/>
          <a:ext cx="91440" cy="5113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599"/>
              </a:lnTo>
              <a:lnTo>
                <a:pt x="46028" y="340599"/>
              </a:lnTo>
              <a:lnTo>
                <a:pt x="46028" y="5113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DDE7-0820-455A-AC30-69EC8DB2F832}">
      <dsp:nvSpPr>
        <dsp:cNvPr id="0" name=""/>
        <dsp:cNvSpPr/>
      </dsp:nvSpPr>
      <dsp:spPr>
        <a:xfrm>
          <a:off x="1925211" y="2701621"/>
          <a:ext cx="128024" cy="1581839"/>
        </a:xfrm>
        <a:custGeom>
          <a:avLst/>
          <a:gdLst/>
          <a:ahLst/>
          <a:cxnLst/>
          <a:rect l="0" t="0" r="0" b="0"/>
          <a:pathLst>
            <a:path>
              <a:moveTo>
                <a:pt x="128024" y="0"/>
              </a:moveTo>
              <a:lnTo>
                <a:pt x="128024" y="1581839"/>
              </a:lnTo>
              <a:lnTo>
                <a:pt x="0" y="15818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9E3DC-9AEB-4936-86E4-A382A3C1BB9D}">
      <dsp:nvSpPr>
        <dsp:cNvPr id="0" name=""/>
        <dsp:cNvSpPr/>
      </dsp:nvSpPr>
      <dsp:spPr>
        <a:xfrm>
          <a:off x="1925211" y="2701621"/>
          <a:ext cx="128024" cy="646761"/>
        </a:xfrm>
        <a:custGeom>
          <a:avLst/>
          <a:gdLst/>
          <a:ahLst/>
          <a:cxnLst/>
          <a:rect l="0" t="0" r="0" b="0"/>
          <a:pathLst>
            <a:path>
              <a:moveTo>
                <a:pt x="128024" y="0"/>
              </a:moveTo>
              <a:lnTo>
                <a:pt x="128024" y="646761"/>
              </a:lnTo>
              <a:lnTo>
                <a:pt x="0" y="6467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3E957-F67A-4CDF-8D10-88F01AB3DD6D}">
      <dsp:nvSpPr>
        <dsp:cNvPr id="0" name=""/>
        <dsp:cNvSpPr/>
      </dsp:nvSpPr>
      <dsp:spPr>
        <a:xfrm>
          <a:off x="1227181" y="1378978"/>
          <a:ext cx="2597775" cy="511321"/>
        </a:xfrm>
        <a:custGeom>
          <a:avLst/>
          <a:gdLst/>
          <a:ahLst/>
          <a:cxnLst/>
          <a:rect l="0" t="0" r="0" b="0"/>
          <a:pathLst>
            <a:path>
              <a:moveTo>
                <a:pt x="2597775" y="0"/>
              </a:moveTo>
              <a:lnTo>
                <a:pt x="2597775" y="340599"/>
              </a:lnTo>
              <a:lnTo>
                <a:pt x="0" y="340599"/>
              </a:lnTo>
              <a:lnTo>
                <a:pt x="0" y="5113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2692189" y="281031"/>
          <a:ext cx="2265533" cy="10979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Área de Ferias</a:t>
          </a:r>
        </a:p>
      </dsp:txBody>
      <dsp:txXfrm>
        <a:off x="2692189" y="281031"/>
        <a:ext cx="2265533" cy="1097947"/>
      </dsp:txXfrm>
    </dsp:sp>
    <dsp:sp modelId="{606716BF-FB63-47E8-8A8F-0E8B03E8303E}">
      <dsp:nvSpPr>
        <dsp:cNvPr id="0" name=""/>
        <dsp:cNvSpPr/>
      </dsp:nvSpPr>
      <dsp:spPr>
        <a:xfrm>
          <a:off x="194611" y="1890300"/>
          <a:ext cx="2065138" cy="8113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</a:p>
      </dsp:txBody>
      <dsp:txXfrm>
        <a:off x="194611" y="1890300"/>
        <a:ext cx="2065138" cy="811321"/>
      </dsp:txXfrm>
    </dsp:sp>
    <dsp:sp modelId="{3FE3DD5D-D155-4163-95E6-53664ACEF6D8}">
      <dsp:nvSpPr>
        <dsp:cNvPr id="0" name=""/>
        <dsp:cNvSpPr/>
      </dsp:nvSpPr>
      <dsp:spPr>
        <a:xfrm>
          <a:off x="2130" y="2968070"/>
          <a:ext cx="1923081" cy="760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Encargado(a)</a:t>
          </a:r>
          <a:r>
            <a:rPr lang="es-ES" sz="1200" b="0" kern="1200" baseline="0" dirty="0" smtClean="0">
              <a:solidFill>
                <a:schemeClr val="tx1"/>
              </a:solidFill>
              <a:latin typeface="+mn-lt"/>
            </a:rPr>
            <a:t> de Atención al </a:t>
          </a:r>
          <a:r>
            <a:rPr lang="es-ES" sz="1200" b="0" kern="1200" baseline="0" dirty="0" smtClean="0">
              <a:solidFill>
                <a:schemeClr val="tx1"/>
              </a:solidFill>
              <a:latin typeface="+mn-lt"/>
            </a:rPr>
            <a:t>Ciudadano</a:t>
          </a:r>
          <a:endParaRPr lang="es-ES" sz="1200" b="0" kern="1200" baseline="0" dirty="0" smtClean="0">
            <a:solidFill>
              <a:schemeClr val="tx1"/>
            </a:solidFill>
            <a:latin typeface="+mn-lt"/>
          </a:endParaRPr>
        </a:p>
      </dsp:txBody>
      <dsp:txXfrm>
        <a:off x="2130" y="2968070"/>
        <a:ext cx="1923081" cy="760624"/>
      </dsp:txXfrm>
    </dsp:sp>
    <dsp:sp modelId="{E5198AEE-FA29-4A2A-A755-A8A57CBEAE13}">
      <dsp:nvSpPr>
        <dsp:cNvPr id="0" name=""/>
        <dsp:cNvSpPr/>
      </dsp:nvSpPr>
      <dsp:spPr>
        <a:xfrm>
          <a:off x="2130" y="3903148"/>
          <a:ext cx="1923081" cy="760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Administrativos(as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130" y="3903148"/>
        <a:ext cx="1923081" cy="760624"/>
      </dsp:txXfrm>
    </dsp:sp>
    <dsp:sp modelId="{7F5E24C2-C0A5-42C9-8E75-14EB840FE81F}">
      <dsp:nvSpPr>
        <dsp:cNvPr id="0" name=""/>
        <dsp:cNvSpPr/>
      </dsp:nvSpPr>
      <dsp:spPr>
        <a:xfrm>
          <a:off x="2792696" y="1890300"/>
          <a:ext cx="2065138" cy="8113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792696" y="1890300"/>
        <a:ext cx="2065138" cy="811321"/>
      </dsp:txXfrm>
    </dsp:sp>
    <dsp:sp modelId="{C9A88EE1-A2F1-45C2-BB82-C3CBAEBEC14B}">
      <dsp:nvSpPr>
        <dsp:cNvPr id="0" name=""/>
        <dsp:cNvSpPr/>
      </dsp:nvSpPr>
      <dsp:spPr>
        <a:xfrm>
          <a:off x="2779941" y="2955753"/>
          <a:ext cx="2090649" cy="7597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779941" y="2955753"/>
        <a:ext cx="2090649" cy="759722"/>
      </dsp:txXfrm>
    </dsp:sp>
    <dsp:sp modelId="{54B548A7-E651-4C10-8150-461E5D638693}">
      <dsp:nvSpPr>
        <dsp:cNvPr id="0" name=""/>
        <dsp:cNvSpPr/>
      </dsp:nvSpPr>
      <dsp:spPr>
        <a:xfrm>
          <a:off x="5354815" y="1890300"/>
          <a:ext cx="2065138" cy="8113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5354815" y="1890300"/>
        <a:ext cx="2065138" cy="811321"/>
      </dsp:txXfrm>
    </dsp:sp>
    <dsp:sp modelId="{E733E101-E805-4FF8-BB52-7DA826844690}">
      <dsp:nvSpPr>
        <dsp:cNvPr id="0" name=""/>
        <dsp:cNvSpPr/>
      </dsp:nvSpPr>
      <dsp:spPr>
        <a:xfrm>
          <a:off x="5707792" y="2969403"/>
          <a:ext cx="1923081" cy="760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5707792" y="2969403"/>
        <a:ext cx="1923081" cy="760624"/>
      </dsp:txXfrm>
    </dsp:sp>
    <dsp:sp modelId="{B67871EA-A397-477B-A554-A3529D370E27}">
      <dsp:nvSpPr>
        <dsp:cNvPr id="0" name=""/>
        <dsp:cNvSpPr/>
      </dsp:nvSpPr>
      <dsp:spPr>
        <a:xfrm>
          <a:off x="5707792" y="3900027"/>
          <a:ext cx="1923081" cy="760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5707792" y="3900027"/>
        <a:ext cx="1923081" cy="7606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5498D-1EEB-47D6-AFC0-78E1BAC5E33E}">
      <dsp:nvSpPr>
        <dsp:cNvPr id="0" name=""/>
        <dsp:cNvSpPr/>
      </dsp:nvSpPr>
      <dsp:spPr>
        <a:xfrm>
          <a:off x="4308818" y="1160510"/>
          <a:ext cx="174972" cy="661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638"/>
              </a:lnTo>
              <a:lnTo>
                <a:pt x="174972" y="6616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D3E7D5-BB24-443A-A4DE-2907395D1323}">
      <dsp:nvSpPr>
        <dsp:cNvPr id="0" name=""/>
        <dsp:cNvSpPr/>
      </dsp:nvSpPr>
      <dsp:spPr>
        <a:xfrm>
          <a:off x="4146307" y="1160510"/>
          <a:ext cx="162510" cy="661638"/>
        </a:xfrm>
        <a:custGeom>
          <a:avLst/>
          <a:gdLst/>
          <a:ahLst/>
          <a:cxnLst/>
          <a:rect l="0" t="0" r="0" b="0"/>
          <a:pathLst>
            <a:path>
              <a:moveTo>
                <a:pt x="162510" y="0"/>
              </a:moveTo>
              <a:lnTo>
                <a:pt x="162510" y="661638"/>
              </a:lnTo>
              <a:lnTo>
                <a:pt x="0" y="6616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E3839-A14B-4DB5-B9FE-75999AAB5764}">
      <dsp:nvSpPr>
        <dsp:cNvPr id="0" name=""/>
        <dsp:cNvSpPr/>
      </dsp:nvSpPr>
      <dsp:spPr>
        <a:xfrm>
          <a:off x="7715464" y="3366738"/>
          <a:ext cx="91440" cy="1609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9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A1A27-7202-401A-AAC4-063B232E9FE1}">
      <dsp:nvSpPr>
        <dsp:cNvPr id="0" name=""/>
        <dsp:cNvSpPr/>
      </dsp:nvSpPr>
      <dsp:spPr>
        <a:xfrm>
          <a:off x="4308818" y="1160510"/>
          <a:ext cx="3452366" cy="1449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4158"/>
              </a:lnTo>
              <a:lnTo>
                <a:pt x="3452366" y="1324158"/>
              </a:lnTo>
              <a:lnTo>
                <a:pt x="3452366" y="14492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B7DAE-7B28-45DF-875A-CAB3D05E9291}">
      <dsp:nvSpPr>
        <dsp:cNvPr id="0" name=""/>
        <dsp:cNvSpPr/>
      </dsp:nvSpPr>
      <dsp:spPr>
        <a:xfrm>
          <a:off x="4308818" y="1160510"/>
          <a:ext cx="1726183" cy="1449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4158"/>
              </a:lnTo>
              <a:lnTo>
                <a:pt x="1726183" y="1324158"/>
              </a:lnTo>
              <a:lnTo>
                <a:pt x="1726183" y="14492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19CE-2BA3-4DBA-A918-F73581771DCE}">
      <dsp:nvSpPr>
        <dsp:cNvPr id="0" name=""/>
        <dsp:cNvSpPr/>
      </dsp:nvSpPr>
      <dsp:spPr>
        <a:xfrm>
          <a:off x="4263098" y="1160510"/>
          <a:ext cx="91440" cy="14492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92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AEB7B-6322-4FFC-A37C-192846D5BCDA}">
      <dsp:nvSpPr>
        <dsp:cNvPr id="0" name=""/>
        <dsp:cNvSpPr/>
      </dsp:nvSpPr>
      <dsp:spPr>
        <a:xfrm>
          <a:off x="1992234" y="3366738"/>
          <a:ext cx="152778" cy="1912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2759"/>
              </a:lnTo>
              <a:lnTo>
                <a:pt x="152778" y="191275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2B06D-0AE3-449A-9DCA-80FB9EB1A9F6}">
      <dsp:nvSpPr>
        <dsp:cNvPr id="0" name=""/>
        <dsp:cNvSpPr/>
      </dsp:nvSpPr>
      <dsp:spPr>
        <a:xfrm>
          <a:off x="1992234" y="3366738"/>
          <a:ext cx="146560" cy="11798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9875"/>
              </a:lnTo>
              <a:lnTo>
                <a:pt x="146560" y="11798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F74B1-4DAA-402C-915A-EC24FD5C7ADA}">
      <dsp:nvSpPr>
        <dsp:cNvPr id="0" name=""/>
        <dsp:cNvSpPr/>
      </dsp:nvSpPr>
      <dsp:spPr>
        <a:xfrm>
          <a:off x="1992234" y="3366738"/>
          <a:ext cx="146560" cy="458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809"/>
              </a:lnTo>
              <a:lnTo>
                <a:pt x="146560" y="458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64909-222D-411D-8FBA-86EDAF5460DD}">
      <dsp:nvSpPr>
        <dsp:cNvPr id="0" name=""/>
        <dsp:cNvSpPr/>
      </dsp:nvSpPr>
      <dsp:spPr>
        <a:xfrm>
          <a:off x="2582635" y="1160510"/>
          <a:ext cx="1726183" cy="1449249"/>
        </a:xfrm>
        <a:custGeom>
          <a:avLst/>
          <a:gdLst/>
          <a:ahLst/>
          <a:cxnLst/>
          <a:rect l="0" t="0" r="0" b="0"/>
          <a:pathLst>
            <a:path>
              <a:moveTo>
                <a:pt x="1726183" y="0"/>
              </a:moveTo>
              <a:lnTo>
                <a:pt x="1726183" y="1324158"/>
              </a:lnTo>
              <a:lnTo>
                <a:pt x="0" y="1324158"/>
              </a:lnTo>
              <a:lnTo>
                <a:pt x="0" y="14492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89670-6035-45E5-8531-866CCCB8B9BD}">
      <dsp:nvSpPr>
        <dsp:cNvPr id="0" name=""/>
        <dsp:cNvSpPr/>
      </dsp:nvSpPr>
      <dsp:spPr>
        <a:xfrm>
          <a:off x="856452" y="1160510"/>
          <a:ext cx="3452366" cy="1449249"/>
        </a:xfrm>
        <a:custGeom>
          <a:avLst/>
          <a:gdLst/>
          <a:ahLst/>
          <a:cxnLst/>
          <a:rect l="0" t="0" r="0" b="0"/>
          <a:pathLst>
            <a:path>
              <a:moveTo>
                <a:pt x="3452366" y="0"/>
              </a:moveTo>
              <a:lnTo>
                <a:pt x="3452366" y="1324158"/>
              </a:lnTo>
              <a:lnTo>
                <a:pt x="0" y="1324158"/>
              </a:lnTo>
              <a:lnTo>
                <a:pt x="0" y="14492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3328856" y="94086"/>
          <a:ext cx="1959924" cy="10664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Competitividad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Sectorial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328856" y="94086"/>
        <a:ext cx="1959924" cy="1066423"/>
      </dsp:txXfrm>
    </dsp:sp>
    <dsp:sp modelId="{E32FAAAD-80D6-4881-971D-6B456ADAD674}">
      <dsp:nvSpPr>
        <dsp:cNvPr id="0" name=""/>
        <dsp:cNvSpPr/>
      </dsp:nvSpPr>
      <dsp:spPr>
        <a:xfrm>
          <a:off x="118451" y="2609759"/>
          <a:ext cx="1476001" cy="7569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Proyectos </a:t>
          </a:r>
          <a:r>
            <a:rPr lang="es-ES" sz="1200" kern="1200" dirty="0" smtClean="0">
              <a:solidFill>
                <a:schemeClr val="tx1"/>
              </a:solidFill>
            </a:rPr>
            <a:t>Productivos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18451" y="2609759"/>
        <a:ext cx="1476001" cy="756978"/>
      </dsp:txXfrm>
    </dsp:sp>
    <dsp:sp modelId="{048E3E8F-1219-4D58-BDD8-6D52BA015449}">
      <dsp:nvSpPr>
        <dsp:cNvPr id="0" name=""/>
        <dsp:cNvSpPr/>
      </dsp:nvSpPr>
      <dsp:spPr>
        <a:xfrm>
          <a:off x="1844634" y="2609759"/>
          <a:ext cx="1476001" cy="7569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Centros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844634" y="2609759"/>
        <a:ext cx="1476001" cy="756978"/>
      </dsp:txXfrm>
    </dsp:sp>
    <dsp:sp modelId="{7E8D10F0-3C76-4C1B-A5F9-9531FBC83E64}">
      <dsp:nvSpPr>
        <dsp:cNvPr id="0" name=""/>
        <dsp:cNvSpPr/>
      </dsp:nvSpPr>
      <dsp:spPr>
        <a:xfrm>
          <a:off x="2138794" y="3527712"/>
          <a:ext cx="1439998" cy="5956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Promotor(a</a:t>
          </a: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138794" y="3527712"/>
        <a:ext cx="1439998" cy="595671"/>
      </dsp:txXfrm>
    </dsp:sp>
    <dsp:sp modelId="{4D3BA9D9-33BC-4893-8236-963B7C4AB823}">
      <dsp:nvSpPr>
        <dsp:cNvPr id="0" name=""/>
        <dsp:cNvSpPr/>
      </dsp:nvSpPr>
      <dsp:spPr>
        <a:xfrm>
          <a:off x="2138794" y="4248778"/>
          <a:ext cx="1439998" cy="5956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138794" y="4248778"/>
        <a:ext cx="1439998" cy="595671"/>
      </dsp:txXfrm>
    </dsp:sp>
    <dsp:sp modelId="{F0D0CC62-9B9D-40E0-9DDC-2FE5C0D8A5DC}">
      <dsp:nvSpPr>
        <dsp:cNvPr id="0" name=""/>
        <dsp:cNvSpPr/>
      </dsp:nvSpPr>
      <dsp:spPr>
        <a:xfrm>
          <a:off x="2145013" y="4981662"/>
          <a:ext cx="1439998" cy="5956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Orientación de </a:t>
          </a:r>
          <a:r>
            <a:rPr lang="es-ES" sz="1200" kern="1200" dirty="0" smtClean="0"/>
            <a:t>Trámites</a:t>
          </a:r>
          <a:endParaRPr lang="es-ES" sz="1200" kern="1200" dirty="0" smtClean="0"/>
        </a:p>
      </dsp:txBody>
      <dsp:txXfrm>
        <a:off x="2145013" y="4981662"/>
        <a:ext cx="1439998" cy="595671"/>
      </dsp:txXfrm>
    </dsp:sp>
    <dsp:sp modelId="{27B7F267-6A68-4979-B9E3-1ADC43E0ADFE}">
      <dsp:nvSpPr>
        <dsp:cNvPr id="0" name=""/>
        <dsp:cNvSpPr/>
      </dsp:nvSpPr>
      <dsp:spPr>
        <a:xfrm>
          <a:off x="3570817" y="2609759"/>
          <a:ext cx="1476001" cy="7569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70817" y="2609759"/>
        <a:ext cx="1476001" cy="756978"/>
      </dsp:txXfrm>
    </dsp:sp>
    <dsp:sp modelId="{45CFC52A-4BCB-4EC8-97EB-CCCEE9A8F333}">
      <dsp:nvSpPr>
        <dsp:cNvPr id="0" name=""/>
        <dsp:cNvSpPr/>
      </dsp:nvSpPr>
      <dsp:spPr>
        <a:xfrm>
          <a:off x="5297000" y="2609759"/>
          <a:ext cx="1476001" cy="7569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Vinculación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297000" y="2609759"/>
        <a:ext cx="1476001" cy="756978"/>
      </dsp:txXfrm>
    </dsp:sp>
    <dsp:sp modelId="{9E9CDA38-7D50-453E-A40D-032DB870157D}">
      <dsp:nvSpPr>
        <dsp:cNvPr id="0" name=""/>
        <dsp:cNvSpPr/>
      </dsp:nvSpPr>
      <dsp:spPr>
        <a:xfrm>
          <a:off x="7023184" y="2609759"/>
          <a:ext cx="1476001" cy="7569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7023184" y="2609759"/>
        <a:ext cx="1476001" cy="756978"/>
      </dsp:txXfrm>
    </dsp:sp>
    <dsp:sp modelId="{A1C2A81C-BA32-422E-8DE7-B231EC458E94}">
      <dsp:nvSpPr>
        <dsp:cNvPr id="0" name=""/>
        <dsp:cNvSpPr/>
      </dsp:nvSpPr>
      <dsp:spPr>
        <a:xfrm>
          <a:off x="7023184" y="3527712"/>
          <a:ext cx="1476001" cy="9544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 de Microcréditos</a:t>
          </a:r>
          <a:b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endParaRPr lang="es-ES" sz="1200" b="1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7023184" y="3527712"/>
        <a:ext cx="1476001" cy="954455"/>
      </dsp:txXfrm>
    </dsp:sp>
    <dsp:sp modelId="{2CADFE05-FA29-45A8-A3AA-EE4BF90DF7C0}">
      <dsp:nvSpPr>
        <dsp:cNvPr id="0" name=""/>
        <dsp:cNvSpPr/>
      </dsp:nvSpPr>
      <dsp:spPr>
        <a:xfrm>
          <a:off x="2895648" y="1460114"/>
          <a:ext cx="1250658" cy="724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Analista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895648" y="1460114"/>
        <a:ext cx="1250658" cy="724067"/>
      </dsp:txXfrm>
    </dsp:sp>
    <dsp:sp modelId="{7E70D799-B426-494C-AA65-FAFF9D660151}">
      <dsp:nvSpPr>
        <dsp:cNvPr id="0" name=""/>
        <dsp:cNvSpPr/>
      </dsp:nvSpPr>
      <dsp:spPr>
        <a:xfrm>
          <a:off x="4483790" y="1460114"/>
          <a:ext cx="1250658" cy="7240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Jefe(a) de Atención </a:t>
          </a:r>
          <a:r>
            <a:rPr lang="es-ES" sz="1200" kern="1200" dirty="0" smtClean="0">
              <a:solidFill>
                <a:schemeClr val="tx1"/>
              </a:solidFill>
            </a:rPr>
            <a:t>Empresarial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4483790" y="1460114"/>
        <a:ext cx="1250658" cy="724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E2EDF-DF1E-479C-AA4B-00D4C7851C33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19F9F-782E-4773-9A5A-633D181CF4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65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2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518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92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0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377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842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178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69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02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486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71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11/01/2023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980349" y="274638"/>
            <a:ext cx="1706451" cy="7427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62" y="142659"/>
            <a:ext cx="2232000" cy="103355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6492" y="1"/>
            <a:ext cx="540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C09A-FDF8-46DF-B6AA-42FB47B43826}" type="datetimeFigureOut">
              <a:rPr lang="es-MX" smtClean="0"/>
              <a:t>11/01/2023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1" y="146252"/>
            <a:ext cx="2232000" cy="1033558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8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4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649" y="2656170"/>
            <a:ext cx="8557146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25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89623731"/>
              </p:ext>
            </p:extLst>
          </p:nvPr>
        </p:nvGraphicFramePr>
        <p:xfrm>
          <a:off x="1937224" y="2224588"/>
          <a:ext cx="5407006" cy="3678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Empleo y Desarrollo Empresarial</a:t>
            </a:r>
            <a:endParaRPr lang="es-MX" sz="2400" b="1" kern="1400" spc="-150" dirty="0">
              <a:latin typeface="Arial"/>
              <a:ea typeface="MS Gothic" panose="020B0609070205080204" pitchFamily="49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2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30112849"/>
              </p:ext>
            </p:extLst>
          </p:nvPr>
        </p:nvGraphicFramePr>
        <p:xfrm>
          <a:off x="801316" y="1661243"/>
          <a:ext cx="7633004" cy="4865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Empleo y Desarrollo Empresarial</a:t>
            </a:r>
            <a:endParaRPr lang="es-MX" sz="2400" b="1" kern="1400" spc="-150" dirty="0">
              <a:latin typeface="Arial"/>
              <a:ea typeface="MS Gothic" panose="020B0609070205080204" pitchFamily="49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73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45120"/>
            <a:ext cx="8563429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</a:t>
            </a:r>
            <a:r>
              <a:rPr lang="es-MX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Fomento y Competitividad Sectorial</a:t>
            </a:r>
          </a:p>
        </p:txBody>
      </p:sp>
    </p:spTree>
    <p:extLst>
      <p:ext uri="{BB962C8B-B14F-4D97-AF65-F5344CB8AC3E}">
        <p14:creationId xmlns:p14="http://schemas.microsoft.com/office/powerpoint/2010/main" val="1725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y Competitividad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Sectorial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45203291"/>
              </p:ext>
            </p:extLst>
          </p:nvPr>
        </p:nvGraphicFramePr>
        <p:xfrm>
          <a:off x="323916" y="1212536"/>
          <a:ext cx="8617637" cy="5590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26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" y="2993035"/>
            <a:ext cx="854891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Turismo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28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5815" y="117425"/>
            <a:ext cx="7085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Dirección de Turismo</a:t>
            </a:r>
            <a:endParaRPr lang="es-ES" sz="32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62068750"/>
              </p:ext>
            </p:extLst>
          </p:nvPr>
        </p:nvGraphicFramePr>
        <p:xfrm>
          <a:off x="1372070" y="838679"/>
          <a:ext cx="6557282" cy="5916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02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1474"/>
            <a:ext cx="8577943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Enlace Municipal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68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2" y="114329"/>
            <a:ext cx="7058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Enlace Municipal</a:t>
            </a:r>
            <a:endParaRPr lang="es-MX" sz="3200" b="1" kern="1400" spc="-150" dirty="0">
              <a:latin typeface="Arial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625293002"/>
              </p:ext>
            </p:extLst>
          </p:nvPr>
        </p:nvGraphicFramePr>
        <p:xfrm>
          <a:off x="339762" y="1257827"/>
          <a:ext cx="8649817" cy="5384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93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8413" y="84435"/>
            <a:ext cx="724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Secretaría de Desarrollo Económico</a:t>
            </a:r>
            <a:endParaRPr lang="es-ES" sz="32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23330453"/>
              </p:ext>
            </p:extLst>
          </p:nvPr>
        </p:nvGraphicFramePr>
        <p:xfrm>
          <a:off x="331012" y="2026042"/>
          <a:ext cx="8625385" cy="3217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1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4936"/>
            <a:ext cx="8563429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 la Secretaría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1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8597" y="96874"/>
            <a:ext cx="72490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Oficina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 la Secretaría de </a:t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Desarrollo Económico</a:t>
            </a:r>
            <a:endParaRPr lang="es-ES" sz="3200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55838070"/>
              </p:ext>
            </p:extLst>
          </p:nvPr>
        </p:nvGraphicFramePr>
        <p:xfrm>
          <a:off x="1129585" y="1347755"/>
          <a:ext cx="7123240" cy="517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7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85076019"/>
              </p:ext>
            </p:extLst>
          </p:nvPr>
        </p:nvGraphicFramePr>
        <p:xfrm>
          <a:off x="2375265" y="2046435"/>
          <a:ext cx="4768907" cy="4026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88597" y="113463"/>
            <a:ext cx="72490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Oficina de la Secretaría de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Desarrollo Económico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3937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5802"/>
            <a:ext cx="8563429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</a:t>
            </a:r>
            <a:r>
              <a:rPr lang="es-MX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 </a:t>
            </a:r>
            <a:r>
              <a:rPr lang="es-MX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Promoción de Inversiones y Empleo</a:t>
            </a:r>
          </a:p>
        </p:txBody>
      </p:sp>
    </p:spTree>
    <p:extLst>
      <p:ext uri="{BB962C8B-B14F-4D97-AF65-F5344CB8AC3E}">
        <p14:creationId xmlns:p14="http://schemas.microsoft.com/office/powerpoint/2010/main" val="6569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2" y="114329"/>
            <a:ext cx="70583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Promoción de Inversiones y Empleo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30454873"/>
              </p:ext>
            </p:extLst>
          </p:nvPr>
        </p:nvGraphicFramePr>
        <p:xfrm>
          <a:off x="313898" y="1382617"/>
          <a:ext cx="8707271" cy="5413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7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Empleo y Desarrollo Empresarial</a:t>
            </a:r>
            <a:endParaRPr lang="es-MX" sz="2400" b="1" kern="1400" spc="-150" dirty="0">
              <a:latin typeface="Arial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02597725"/>
              </p:ext>
            </p:extLst>
          </p:nvPr>
        </p:nvGraphicFramePr>
        <p:xfrm>
          <a:off x="2284520" y="2105875"/>
          <a:ext cx="4621249" cy="4121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4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80052180"/>
              </p:ext>
            </p:extLst>
          </p:nvPr>
        </p:nvGraphicFramePr>
        <p:xfrm>
          <a:off x="1668498" y="2224588"/>
          <a:ext cx="6083435" cy="3567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Empleo y Desarrollo Empresarial</a:t>
            </a:r>
            <a:endParaRPr lang="es-MX" sz="2400" b="1" kern="1400" spc="-150" dirty="0">
              <a:latin typeface="Arial"/>
              <a:ea typeface="MS Gothic" panose="020B0609070205080204" pitchFamily="49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381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13620</TotalTime>
  <Words>407</Words>
  <Application>Microsoft Office PowerPoint</Application>
  <PresentationFormat>Presentación en pantalla (4:3)</PresentationFormat>
  <Paragraphs>92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MS Gothic</vt:lpstr>
      <vt:lpstr>Arial</vt:lpstr>
      <vt:lpstr>Calibri</vt:lpstr>
      <vt:lpstr>Calibri Light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Jackeline Michelle Moreno Leal</cp:lastModifiedBy>
  <cp:revision>356</cp:revision>
  <cp:lastPrinted>2021-11-30T16:29:43Z</cp:lastPrinted>
  <dcterms:created xsi:type="dcterms:W3CDTF">2015-12-30T00:24:58Z</dcterms:created>
  <dcterms:modified xsi:type="dcterms:W3CDTF">2023-01-11T21:51:52Z</dcterms:modified>
</cp:coreProperties>
</file>