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8"/>
  </p:notesMasterIdLst>
  <p:sldIdLst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887"/>
    <a:srgbClr val="49C3B1"/>
    <a:srgbClr val="3F5588"/>
    <a:srgbClr val="3FAE2A"/>
    <a:srgbClr val="46797B"/>
    <a:srgbClr val="006241"/>
    <a:srgbClr val="618EB5"/>
    <a:srgbClr val="C51A4A"/>
    <a:srgbClr val="D14138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6404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344" y="60"/>
      </p:cViewPr>
      <p:guideLst>
        <p:guide orient="horz" pos="63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Desarrollo Económico</a:t>
          </a: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5E68AF1-9A61-40B8-BDB3-63ACEDF6A757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  <a:b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Empresarial</a:t>
          </a:r>
        </a:p>
      </dgm:t>
    </dgm:pt>
    <dgm:pt modelId="{71ED3F7D-81F8-4F53-8BC5-2FE5BAC07A51}" type="par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A9E886C-38E8-4219-B0FD-1F7AC72E4255}" type="sib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Relaciones Institucionales y Turismo</a:t>
          </a: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6A09436-45D2-4CA5-9724-D8CD62C1306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Fomento a la Inversión</a:t>
          </a:r>
        </a:p>
      </dgm:t>
    </dgm:pt>
    <dgm:pt modelId="{94DE6E66-9DE5-4FF7-A53F-2DE06C12ABAA}" type="par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54D0E13-D1AB-4302-9680-BE16C55DCE6F}" type="sib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35257" custScaleY="148171" custLinFactNeighborX="-520" custLinFactNeighborY="-648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3DAC2B58-5C2F-49C8-88E9-7264BC7935BD}" type="pres">
      <dgm:prSet presAssocID="{71ED3F7D-81F8-4F53-8BC5-2FE5BAC07A51}" presName="Name37" presStyleLbl="parChTrans1D2" presStyleIdx="0" presStyleCnt="3"/>
      <dgm:spPr/>
      <dgm:t>
        <a:bodyPr/>
        <a:lstStyle/>
        <a:p>
          <a:endParaRPr lang="es-ES"/>
        </a:p>
      </dgm:t>
    </dgm:pt>
    <dgm:pt modelId="{4A2819C8-1420-48B6-9089-57CA0857F824}" type="pres">
      <dgm:prSet presAssocID="{A5E68AF1-9A61-40B8-BDB3-63ACEDF6A7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D86714E-56B4-42BC-B58A-C8A84F2F4F43}" type="pres">
      <dgm:prSet presAssocID="{A5E68AF1-9A61-40B8-BDB3-63ACEDF6A757}" presName="rootComposite" presStyleCnt="0"/>
      <dgm:spPr/>
      <dgm:t>
        <a:bodyPr/>
        <a:lstStyle/>
        <a:p>
          <a:endParaRPr lang="es-ES"/>
        </a:p>
      </dgm:t>
    </dgm:pt>
    <dgm:pt modelId="{3F07E154-56C0-483E-8734-83B2FF8FA8AF}" type="pres">
      <dgm:prSet presAssocID="{A5E68AF1-9A61-40B8-BDB3-63ACEDF6A757}" presName="rootText" presStyleLbl="node2" presStyleIdx="0" presStyleCnt="3" custScaleX="115868" custScaleY="121922" custLinFactNeighborY="150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028C70-CC55-430C-B43C-8B8D2E421A22}" type="pres">
      <dgm:prSet presAssocID="{A5E68AF1-9A61-40B8-BDB3-63ACEDF6A757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BA675C-7FCA-440B-9D9E-EB1FB22E427A}" type="pres">
      <dgm:prSet presAssocID="{A5E68AF1-9A61-40B8-BDB3-63ACEDF6A757}" presName="hierChild4" presStyleCnt="0"/>
      <dgm:spPr/>
      <dgm:t>
        <a:bodyPr/>
        <a:lstStyle/>
        <a:p>
          <a:endParaRPr lang="es-ES"/>
        </a:p>
      </dgm:t>
    </dgm:pt>
    <dgm:pt modelId="{9B20AF9E-D3B6-4CEA-BE09-BFC83C633E9D}" type="pres">
      <dgm:prSet presAssocID="{A5E68AF1-9A61-40B8-BDB3-63ACEDF6A757}" presName="hierChild5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1" presStyleCnt="3" custScaleX="115868" custScaleY="121922" custLinFactNeighborX="-557" custLinFactNeighborY="150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1" presStyleCnt="3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E0C30E65-DE26-49A0-A00C-208F32F4E1F0}" type="pres">
      <dgm:prSet presAssocID="{94DE6E66-9DE5-4FF7-A53F-2DE06C12ABAA}" presName="Name37" presStyleLbl="parChTrans1D2" presStyleIdx="2" presStyleCnt="3"/>
      <dgm:spPr/>
      <dgm:t>
        <a:bodyPr/>
        <a:lstStyle/>
        <a:p>
          <a:endParaRPr lang="es-ES"/>
        </a:p>
      </dgm:t>
    </dgm:pt>
    <dgm:pt modelId="{97F101B2-F0BF-4038-955F-ECE35BDE33F2}" type="pres">
      <dgm:prSet presAssocID="{96A09436-45D2-4CA5-9724-D8CD62C1306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F9099AA-DF78-45DA-AB9D-AEB81875DA6D}" type="pres">
      <dgm:prSet presAssocID="{96A09436-45D2-4CA5-9724-D8CD62C1306B}" presName="rootComposite" presStyleCnt="0"/>
      <dgm:spPr/>
      <dgm:t>
        <a:bodyPr/>
        <a:lstStyle/>
        <a:p>
          <a:endParaRPr lang="es-ES"/>
        </a:p>
      </dgm:t>
    </dgm:pt>
    <dgm:pt modelId="{883E4CBB-BA69-407C-8ABC-86C8F2477151}" type="pres">
      <dgm:prSet presAssocID="{96A09436-45D2-4CA5-9724-D8CD62C1306B}" presName="rootText" presStyleLbl="node2" presStyleIdx="2" presStyleCnt="3" custScaleX="115868" custScaleY="121922" custLinFactNeighborY="150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4AA7763-6C82-4764-9080-A7365B77FD8A}" type="pres">
      <dgm:prSet presAssocID="{96A09436-45D2-4CA5-9724-D8CD62C1306B}" presName="rootConnector" presStyleLbl="node2" presStyleIdx="2" presStyleCnt="3"/>
      <dgm:spPr/>
      <dgm:t>
        <a:bodyPr/>
        <a:lstStyle/>
        <a:p>
          <a:endParaRPr lang="es-ES"/>
        </a:p>
      </dgm:t>
    </dgm:pt>
    <dgm:pt modelId="{01F45991-A649-4E90-A0E3-5A6582C97226}" type="pres">
      <dgm:prSet presAssocID="{96A09436-45D2-4CA5-9724-D8CD62C1306B}" presName="hierChild4" presStyleCnt="0"/>
      <dgm:spPr/>
      <dgm:t>
        <a:bodyPr/>
        <a:lstStyle/>
        <a:p>
          <a:endParaRPr lang="es-ES"/>
        </a:p>
      </dgm:t>
    </dgm:pt>
    <dgm:pt modelId="{BFFD23E8-3B67-4F5A-8D3B-C63CFCC18EC2}" type="pres">
      <dgm:prSet presAssocID="{96A09436-45D2-4CA5-9724-D8CD62C1306B}" presName="hierChild5" presStyleCnt="0"/>
      <dgm:spPr/>
      <dgm:t>
        <a:bodyPr/>
        <a:lstStyle/>
        <a:p>
          <a:endParaRPr lang="es-ES"/>
        </a:p>
      </dgm:t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</dgm:ptLst>
  <dgm:cxnLst>
    <dgm:cxn modelId="{8C786D2A-10A3-4300-A705-917C3B135B11}" srcId="{44A1C4E1-DC12-4D50-92B8-3D7A61E6A415}" destId="{A5E68AF1-9A61-40B8-BDB3-63ACEDF6A757}" srcOrd="0" destOrd="0" parTransId="{71ED3F7D-81F8-4F53-8BC5-2FE5BAC07A51}" sibTransId="{6A9E886C-38E8-4219-B0FD-1F7AC72E4255}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EFF61371-4833-4CF0-A996-FB40740D626B}" type="presOf" srcId="{71ED3F7D-81F8-4F53-8BC5-2FE5BAC07A51}" destId="{3DAC2B58-5C2F-49C8-88E9-7264BC7935BD}" srcOrd="0" destOrd="0" presId="urn:microsoft.com/office/officeart/2005/8/layout/orgChart1"/>
    <dgm:cxn modelId="{F0D3C63F-54EC-4533-944A-8508CBB7BE99}" type="presOf" srcId="{94DE6E66-9DE5-4FF7-A53F-2DE06C12ABAA}" destId="{E0C30E65-DE26-49A0-A00C-208F32F4E1F0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07A510B5-6B05-4DAC-B47C-2584BEDC460B}" type="presOf" srcId="{A5E68AF1-9A61-40B8-BDB3-63ACEDF6A757}" destId="{19028C70-CC55-430C-B43C-8B8D2E421A22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509A904E-E069-4A6D-B4A7-3787531D78C3}" srcId="{44A1C4E1-DC12-4D50-92B8-3D7A61E6A415}" destId="{27179B26-1745-4172-A473-03330395125A}" srcOrd="1" destOrd="0" parTransId="{BD6945ED-D303-4867-A725-BA85974F3D05}" sibTransId="{35846E4A-09BA-4D9E-AFCD-99A2D27BBB6B}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66A4A47F-4D4B-4986-8F64-BA3DF0A74426}" type="presOf" srcId="{96A09436-45D2-4CA5-9724-D8CD62C1306B}" destId="{883E4CBB-BA69-407C-8ABC-86C8F2477151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E85F19DB-20E3-4F5D-B61C-AF3F1333EF3A}" srcId="{44A1C4E1-DC12-4D50-92B8-3D7A61E6A415}" destId="{96A09436-45D2-4CA5-9724-D8CD62C1306B}" srcOrd="2" destOrd="0" parTransId="{94DE6E66-9DE5-4FF7-A53F-2DE06C12ABAA}" sibTransId="{C54D0E13-D1AB-4302-9680-BE16C55DCE6F}"/>
    <dgm:cxn modelId="{53FD59F5-3518-4187-9478-7A441940B6AF}" type="presOf" srcId="{96A09436-45D2-4CA5-9724-D8CD62C1306B}" destId="{B4AA7763-6C82-4764-9080-A7365B77FD8A}" srcOrd="1" destOrd="0" presId="urn:microsoft.com/office/officeart/2005/8/layout/orgChart1"/>
    <dgm:cxn modelId="{7A3E7606-1A3F-4DA0-9F8A-42C3A159A4C9}" type="presOf" srcId="{A5E68AF1-9A61-40B8-BDB3-63ACEDF6A757}" destId="{3F07E154-56C0-483E-8734-83B2FF8FA8AF}" srcOrd="0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4B51F97-BE25-4197-A8D2-9C69D3A3F374}" type="presParOf" srcId="{38D3BDE7-4072-453D-8A92-096418C08907}" destId="{3DAC2B58-5C2F-49C8-88E9-7264BC7935BD}" srcOrd="0" destOrd="0" presId="urn:microsoft.com/office/officeart/2005/8/layout/orgChart1"/>
    <dgm:cxn modelId="{DCBD9195-F4CC-43B5-8F9D-D6A135E2E87C}" type="presParOf" srcId="{38D3BDE7-4072-453D-8A92-096418C08907}" destId="{4A2819C8-1420-48B6-9089-57CA0857F824}" srcOrd="1" destOrd="0" presId="urn:microsoft.com/office/officeart/2005/8/layout/orgChart1"/>
    <dgm:cxn modelId="{682EF728-8263-43BF-BFE0-774AF4F666E6}" type="presParOf" srcId="{4A2819C8-1420-48B6-9089-57CA0857F824}" destId="{0D86714E-56B4-42BC-B58A-C8A84F2F4F43}" srcOrd="0" destOrd="0" presId="urn:microsoft.com/office/officeart/2005/8/layout/orgChart1"/>
    <dgm:cxn modelId="{38600219-0822-4E47-B4E4-8D2A579B2418}" type="presParOf" srcId="{0D86714E-56B4-42BC-B58A-C8A84F2F4F43}" destId="{3F07E154-56C0-483E-8734-83B2FF8FA8AF}" srcOrd="0" destOrd="0" presId="urn:microsoft.com/office/officeart/2005/8/layout/orgChart1"/>
    <dgm:cxn modelId="{A478DD48-7ABE-4D0A-95FE-3F956A75E4E0}" type="presParOf" srcId="{0D86714E-56B4-42BC-B58A-C8A84F2F4F43}" destId="{19028C70-CC55-430C-B43C-8B8D2E421A22}" srcOrd="1" destOrd="0" presId="urn:microsoft.com/office/officeart/2005/8/layout/orgChart1"/>
    <dgm:cxn modelId="{96CE727A-2173-452A-83E9-9B6B81B717DB}" type="presParOf" srcId="{4A2819C8-1420-48B6-9089-57CA0857F824}" destId="{89BA675C-7FCA-440B-9D9E-EB1FB22E427A}" srcOrd="1" destOrd="0" presId="urn:microsoft.com/office/officeart/2005/8/layout/orgChart1"/>
    <dgm:cxn modelId="{1B593890-5311-4E7E-BE41-3422CA06125D}" type="presParOf" srcId="{4A2819C8-1420-48B6-9089-57CA0857F824}" destId="{9B20AF9E-D3B6-4CEA-BE09-BFC83C633E9D}" srcOrd="2" destOrd="0" presId="urn:microsoft.com/office/officeart/2005/8/layout/orgChart1"/>
    <dgm:cxn modelId="{0D6A3C64-7499-4BB2-B851-670E2BC1D086}" type="presParOf" srcId="{38D3BDE7-4072-453D-8A92-096418C08907}" destId="{20CAE88A-902B-4A23-AB22-9E692898999B}" srcOrd="2" destOrd="0" presId="urn:microsoft.com/office/officeart/2005/8/layout/orgChart1"/>
    <dgm:cxn modelId="{6889FE2A-01FC-43AC-BF63-BF6BEF0A12AA}" type="presParOf" srcId="{38D3BDE7-4072-453D-8A92-096418C08907}" destId="{30BA279F-511E-48B3-9CE7-CD99DCD346CC}" srcOrd="3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79726F26-F861-4296-85B0-DB36E1FD9042}" type="presParOf" srcId="{38D3BDE7-4072-453D-8A92-096418C08907}" destId="{E0C30E65-DE26-49A0-A00C-208F32F4E1F0}" srcOrd="4" destOrd="0" presId="urn:microsoft.com/office/officeart/2005/8/layout/orgChart1"/>
    <dgm:cxn modelId="{9488D16E-81A8-4D70-A772-453ED51C0136}" type="presParOf" srcId="{38D3BDE7-4072-453D-8A92-096418C08907}" destId="{97F101B2-F0BF-4038-955F-ECE35BDE33F2}" srcOrd="5" destOrd="0" presId="urn:microsoft.com/office/officeart/2005/8/layout/orgChart1"/>
    <dgm:cxn modelId="{5D7CFE96-520F-4446-ABDF-DE94E94E9EE6}" type="presParOf" srcId="{97F101B2-F0BF-4038-955F-ECE35BDE33F2}" destId="{8F9099AA-DF78-45DA-AB9D-AEB81875DA6D}" srcOrd="0" destOrd="0" presId="urn:microsoft.com/office/officeart/2005/8/layout/orgChart1"/>
    <dgm:cxn modelId="{BF8DFEED-7335-4416-97FC-E3A4106C4AB2}" type="presParOf" srcId="{8F9099AA-DF78-45DA-AB9D-AEB81875DA6D}" destId="{883E4CBB-BA69-407C-8ABC-86C8F2477151}" srcOrd="0" destOrd="0" presId="urn:microsoft.com/office/officeart/2005/8/layout/orgChart1"/>
    <dgm:cxn modelId="{49CD7852-4C1C-4A01-9A63-313E8793A8D6}" type="presParOf" srcId="{8F9099AA-DF78-45DA-AB9D-AEB81875DA6D}" destId="{B4AA7763-6C82-4764-9080-A7365B77FD8A}" srcOrd="1" destOrd="0" presId="urn:microsoft.com/office/officeart/2005/8/layout/orgChart1"/>
    <dgm:cxn modelId="{99C160A0-6491-4994-8FB7-098A40E6E89C}" type="presParOf" srcId="{97F101B2-F0BF-4038-955F-ECE35BDE33F2}" destId="{01F45991-A649-4E90-A0E3-5A6582C97226}" srcOrd="1" destOrd="0" presId="urn:microsoft.com/office/officeart/2005/8/layout/orgChart1"/>
    <dgm:cxn modelId="{F28D9A79-40B8-47D4-AEC2-F19AA5771916}" type="presParOf" srcId="{97F101B2-F0BF-4038-955F-ECE35BDE33F2}" destId="{BFFD23E8-3B67-4F5A-8D3B-C63CFCC18EC2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685B1D-9917-4D40-B34F-7B1CB6D38ED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9A5130C-236E-430F-AE8D-76C2668061E2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Director(a) de Relaciones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Institucionales y </a:t>
          </a:r>
          <a:r>
            <a:rPr lang="es-ES" sz="1200" dirty="0" smtClean="0">
              <a:solidFill>
                <a:schemeClr val="tx1"/>
              </a:solidFill>
            </a:rPr>
            <a:t>Turismo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9400E04-06EA-4D6D-9496-48B85D56DD19}" type="par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302D331-DA13-4119-80F1-514C0131F138}" type="sib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C088397-2CE8-4CC6-AE75-1F6D33041261}" type="asst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Recepcionista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750A4B8-B80E-42EA-AF36-AB9B0BA7586F}" type="parTrans" cxnId="{DD333565-78A1-445E-BBC2-1A8F7974C5F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7F04441-F6F6-4165-9CE3-97101DF4899A}" type="sibTrans" cxnId="{DD333565-78A1-445E-BBC2-1A8F7974C5F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04F84FD-0055-47B7-A4D0-E872BB9FAA46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Protocolo y 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1AB339BF-261E-4197-BB65-3A9829B7D582}" type="parTrans" cxnId="{07FAD5C3-E4B7-453A-97DD-68E6656CF2CA}">
      <dgm:prSet/>
      <dgm:spPr/>
      <dgm:t>
        <a:bodyPr/>
        <a:lstStyle/>
        <a:p>
          <a:endParaRPr lang="es-ES"/>
        </a:p>
      </dgm:t>
    </dgm:pt>
    <dgm:pt modelId="{C91158B5-C029-43FB-A6EA-C52CC5701635}" type="sibTrans" cxnId="{07FAD5C3-E4B7-453A-97DD-68E6656CF2CA}">
      <dgm:prSet/>
      <dgm:spPr/>
      <dgm:t>
        <a:bodyPr/>
        <a:lstStyle/>
        <a:p>
          <a:endParaRPr lang="es-ES"/>
        </a:p>
      </dgm:t>
    </dgm:pt>
    <dgm:pt modelId="{765F3139-B069-470C-A143-DEDA1A7E58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Asuntos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Internacionales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595ABF4-8B49-42A2-B0F3-810FB74F8C8A}" type="parTrans" cxnId="{1BA76FE1-52C6-4B00-8029-6D4D5CFCC044}">
      <dgm:prSet/>
      <dgm:spPr/>
      <dgm:t>
        <a:bodyPr/>
        <a:lstStyle/>
        <a:p>
          <a:endParaRPr lang="es-ES"/>
        </a:p>
      </dgm:t>
    </dgm:pt>
    <dgm:pt modelId="{95CD0FDA-5970-4C4D-B0B6-733C11542480}" type="sibTrans" cxnId="{1BA76FE1-52C6-4B00-8029-6D4D5CFCC044}">
      <dgm:prSet/>
      <dgm:spPr/>
      <dgm:t>
        <a:bodyPr/>
        <a:lstStyle/>
        <a:p>
          <a:endParaRPr lang="es-ES"/>
        </a:p>
      </dgm:t>
    </dgm:pt>
    <dgm:pt modelId="{88133E5B-85E7-4B72-964C-16D02E3022F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b="1" strike="noStrike" dirty="0">
            <a:solidFill>
              <a:schemeClr val="tx1"/>
            </a:solidFill>
          </a:endParaRPr>
        </a:p>
      </dgm:t>
    </dgm:pt>
    <dgm:pt modelId="{2C50988B-E770-46DD-AE5D-6C2B4BEBE6A3}" type="parTrans" cxnId="{CC2378AF-4927-4726-8A00-537A1389A583}">
      <dgm:prSet/>
      <dgm:spPr/>
      <dgm:t>
        <a:bodyPr/>
        <a:lstStyle/>
        <a:p>
          <a:endParaRPr lang="es-ES"/>
        </a:p>
      </dgm:t>
    </dgm:pt>
    <dgm:pt modelId="{BD9634BF-6178-4698-ABEA-70E2E1EEDCAE}" type="sibTrans" cxnId="{CC2378AF-4927-4726-8A00-537A1389A583}">
      <dgm:prSet/>
      <dgm:spPr/>
      <dgm:t>
        <a:bodyPr/>
        <a:lstStyle/>
        <a:p>
          <a:endParaRPr lang="es-ES"/>
        </a:p>
      </dgm:t>
    </dgm:pt>
    <dgm:pt modelId="{B35500C3-C598-41A4-A85D-9C1790CB6D5D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</a:t>
          </a:r>
          <a:endParaRPr lang="es-MX" sz="1200" dirty="0" smtClean="0">
            <a:solidFill>
              <a:schemeClr val="tx1"/>
            </a:solidFill>
          </a:endParaRPr>
        </a:p>
      </dgm:t>
    </dgm:pt>
    <dgm:pt modelId="{6A7DCC56-7378-461F-BA18-2EA8C83FCE65}" type="parTrans" cxnId="{FFE3F5D3-D531-4F54-A98B-8D74AE7F4FEB}">
      <dgm:prSet/>
      <dgm:spPr/>
      <dgm:t>
        <a:bodyPr/>
        <a:lstStyle/>
        <a:p>
          <a:endParaRPr lang="es-ES"/>
        </a:p>
      </dgm:t>
    </dgm:pt>
    <dgm:pt modelId="{E90C3AF9-5551-4AB2-824E-70154F574CF6}" type="sibTrans" cxnId="{FFE3F5D3-D531-4F54-A98B-8D74AE7F4FEB}">
      <dgm:prSet/>
      <dgm:spPr/>
      <dgm:t>
        <a:bodyPr/>
        <a:lstStyle/>
        <a:p>
          <a:endParaRPr lang="es-ES"/>
        </a:p>
      </dgm:t>
    </dgm:pt>
    <dgm:pt modelId="{881865CE-9577-481C-B328-EA8AE0D7B90F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Oficial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</a:t>
          </a:r>
          <a:r>
            <a:rPr lang="es-MX" sz="1200" dirty="0" smtClean="0">
              <a:solidFill>
                <a:schemeClr val="tx1"/>
              </a:solidFill>
            </a:rPr>
            <a:t>)</a:t>
          </a:r>
          <a:endParaRPr lang="es-ES" sz="1200" dirty="0"/>
        </a:p>
      </dgm:t>
    </dgm:pt>
    <dgm:pt modelId="{6167E8C4-B38E-4774-84D0-1B7D1181E3C5}" type="parTrans" cxnId="{816004B9-8588-47A4-9F3F-6AEBDE7CCB0C}">
      <dgm:prSet/>
      <dgm:spPr/>
      <dgm:t>
        <a:bodyPr/>
        <a:lstStyle/>
        <a:p>
          <a:endParaRPr lang="es-ES"/>
        </a:p>
      </dgm:t>
    </dgm:pt>
    <dgm:pt modelId="{642A2E1B-6956-446D-AD8E-FCFE7A2E7D0C}" type="sibTrans" cxnId="{816004B9-8588-47A4-9F3F-6AEBDE7CCB0C}">
      <dgm:prSet/>
      <dgm:spPr/>
      <dgm:t>
        <a:bodyPr/>
        <a:lstStyle/>
        <a:p>
          <a:endParaRPr lang="es-ES"/>
        </a:p>
      </dgm:t>
    </dgm:pt>
    <dgm:pt modelId="{CF8FC699-27FA-416D-9840-17DB309468AD}" type="pres">
      <dgm:prSet presAssocID="{F8685B1D-9917-4D40-B34F-7B1CB6D38E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9500F34-8E12-4E18-AC8F-F50C1CEB7B35}" type="pres">
      <dgm:prSet presAssocID="{E9A5130C-236E-430F-AE8D-76C2668061E2}" presName="hierRoot1" presStyleCnt="0">
        <dgm:presLayoutVars>
          <dgm:hierBranch val="init"/>
        </dgm:presLayoutVars>
      </dgm:prSet>
      <dgm:spPr/>
    </dgm:pt>
    <dgm:pt modelId="{8FFEDF20-311E-4C16-A217-1F8A69149668}" type="pres">
      <dgm:prSet presAssocID="{E9A5130C-236E-430F-AE8D-76C2668061E2}" presName="rootComposite1" presStyleCnt="0"/>
      <dgm:spPr/>
    </dgm:pt>
    <dgm:pt modelId="{83D5A997-09B8-4BA7-9A55-99BC7A3A1CCB}" type="pres">
      <dgm:prSet presAssocID="{E9A5130C-236E-430F-AE8D-76C2668061E2}" presName="rootText1" presStyleLbl="node0" presStyleIdx="0" presStyleCnt="1" custScaleX="114089" custScaleY="120164" custLinFactNeighborX="-334" custLinFactNeighborY="22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F63E17-545F-4C28-BF79-83FA6FC0E395}" type="pres">
      <dgm:prSet presAssocID="{E9A5130C-236E-430F-AE8D-76C2668061E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7D28DB7-9C13-4AC8-A948-34C9390D8CF3}" type="pres">
      <dgm:prSet presAssocID="{E9A5130C-236E-430F-AE8D-76C2668061E2}" presName="hierChild2" presStyleCnt="0"/>
      <dgm:spPr/>
    </dgm:pt>
    <dgm:pt modelId="{59698B34-84C5-4125-A654-0C2875DE2BCB}" type="pres">
      <dgm:prSet presAssocID="{1AB339BF-261E-4197-BB65-3A9829B7D582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0E1E64A-3BD4-4A41-BC02-7A27931C8FA6}" type="pres">
      <dgm:prSet presAssocID="{604F84FD-0055-47B7-A4D0-E872BB9FAA46}" presName="hierRoot2" presStyleCnt="0">
        <dgm:presLayoutVars>
          <dgm:hierBranch val="init"/>
        </dgm:presLayoutVars>
      </dgm:prSet>
      <dgm:spPr/>
    </dgm:pt>
    <dgm:pt modelId="{582ABD31-F428-43C1-B053-E3F62801ED49}" type="pres">
      <dgm:prSet presAssocID="{604F84FD-0055-47B7-A4D0-E872BB9FAA46}" presName="rootComposite" presStyleCnt="0"/>
      <dgm:spPr/>
    </dgm:pt>
    <dgm:pt modelId="{D1D1663F-4419-4575-8507-14D5226F7DEA}" type="pres">
      <dgm:prSet presAssocID="{604F84FD-0055-47B7-A4D0-E872BB9FAA46}" presName="rootText" presStyleLbl="node2" presStyleIdx="0" presStyleCnt="3" custScaleX="84250" custScaleY="80315" custLinFactNeighborY="-195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7506-1A1C-44F8-9808-BE7E5AE34D61}" type="pres">
      <dgm:prSet presAssocID="{604F84FD-0055-47B7-A4D0-E872BB9FAA46}" presName="rootConnector" presStyleLbl="node2" presStyleIdx="0" presStyleCnt="3"/>
      <dgm:spPr/>
      <dgm:t>
        <a:bodyPr/>
        <a:lstStyle/>
        <a:p>
          <a:endParaRPr lang="es-ES"/>
        </a:p>
      </dgm:t>
    </dgm:pt>
    <dgm:pt modelId="{6264B3C7-0FD9-4717-87D3-36B733172959}" type="pres">
      <dgm:prSet presAssocID="{604F84FD-0055-47B7-A4D0-E872BB9FAA46}" presName="hierChild4" presStyleCnt="0"/>
      <dgm:spPr/>
    </dgm:pt>
    <dgm:pt modelId="{12B34FFB-AD28-41C7-AE4A-88D67DDB374C}" type="pres">
      <dgm:prSet presAssocID="{604F84FD-0055-47B7-A4D0-E872BB9FAA46}" presName="hierChild5" presStyleCnt="0"/>
      <dgm:spPr/>
    </dgm:pt>
    <dgm:pt modelId="{2BEE7EED-11F1-43D2-A333-F246C8A6F10F}" type="pres">
      <dgm:prSet presAssocID="{9595ABF4-8B49-42A2-B0F3-810FB74F8C8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C73C14B1-D277-4CD1-8548-FE5772DE97B7}" type="pres">
      <dgm:prSet presAssocID="{765F3139-B069-470C-A143-DEDA1A7E5817}" presName="hierRoot2" presStyleCnt="0">
        <dgm:presLayoutVars>
          <dgm:hierBranch/>
        </dgm:presLayoutVars>
      </dgm:prSet>
      <dgm:spPr/>
    </dgm:pt>
    <dgm:pt modelId="{9C94DF56-8AFD-4DDB-9897-078A310A7404}" type="pres">
      <dgm:prSet presAssocID="{765F3139-B069-470C-A143-DEDA1A7E5817}" presName="rootComposite" presStyleCnt="0"/>
      <dgm:spPr/>
    </dgm:pt>
    <dgm:pt modelId="{18F62FAB-D48D-4811-86BE-CD482D46FF27}" type="pres">
      <dgm:prSet presAssocID="{765F3139-B069-470C-A143-DEDA1A7E5817}" presName="rootText" presStyleLbl="node2" presStyleIdx="1" presStyleCnt="3" custScaleX="84250" custScaleY="80315" custLinFactNeighborY="-195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FE59F-681E-4580-B309-170382ED33E0}" type="pres">
      <dgm:prSet presAssocID="{765F3139-B069-470C-A143-DEDA1A7E5817}" presName="rootConnector" presStyleLbl="node2" presStyleIdx="1" presStyleCnt="3"/>
      <dgm:spPr/>
      <dgm:t>
        <a:bodyPr/>
        <a:lstStyle/>
        <a:p>
          <a:endParaRPr lang="es-ES"/>
        </a:p>
      </dgm:t>
    </dgm:pt>
    <dgm:pt modelId="{9E876C0A-F605-4ADD-A767-B0687ED5C466}" type="pres">
      <dgm:prSet presAssocID="{765F3139-B069-470C-A143-DEDA1A7E5817}" presName="hierChild4" presStyleCnt="0"/>
      <dgm:spPr/>
    </dgm:pt>
    <dgm:pt modelId="{F062BF21-1228-470D-9F6A-96243FED3476}" type="pres">
      <dgm:prSet presAssocID="{6A7DCC56-7378-461F-BA18-2EA8C83FCE65}" presName="Name35" presStyleLbl="parChTrans1D3" presStyleIdx="0" presStyleCnt="2"/>
      <dgm:spPr/>
      <dgm:t>
        <a:bodyPr/>
        <a:lstStyle/>
        <a:p>
          <a:endParaRPr lang="es-ES"/>
        </a:p>
      </dgm:t>
    </dgm:pt>
    <dgm:pt modelId="{CE29B644-D1FF-4F91-AE23-74E447902F93}" type="pres">
      <dgm:prSet presAssocID="{B35500C3-C598-41A4-A85D-9C1790CB6D5D}" presName="hierRoot2" presStyleCnt="0">
        <dgm:presLayoutVars>
          <dgm:hierBranch val="init"/>
        </dgm:presLayoutVars>
      </dgm:prSet>
      <dgm:spPr/>
    </dgm:pt>
    <dgm:pt modelId="{63BD383A-DF22-4BE8-85D1-D095D71323EF}" type="pres">
      <dgm:prSet presAssocID="{B35500C3-C598-41A4-A85D-9C1790CB6D5D}" presName="rootComposite" presStyleCnt="0"/>
      <dgm:spPr/>
    </dgm:pt>
    <dgm:pt modelId="{2BE5BA19-C92F-4890-9A0F-0FCF8CD42904}" type="pres">
      <dgm:prSet presAssocID="{B35500C3-C598-41A4-A85D-9C1790CB6D5D}" presName="rootText" presStyleLbl="node3" presStyleIdx="0" presStyleCnt="2" custScaleX="71964" custScaleY="75722" custLinFactNeighborY="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35A272-5694-4FFB-9A41-A54E0D28D197}" type="pres">
      <dgm:prSet presAssocID="{B35500C3-C598-41A4-A85D-9C1790CB6D5D}" presName="rootConnector" presStyleLbl="node3" presStyleIdx="0" presStyleCnt="2"/>
      <dgm:spPr/>
      <dgm:t>
        <a:bodyPr/>
        <a:lstStyle/>
        <a:p>
          <a:endParaRPr lang="es-ES"/>
        </a:p>
      </dgm:t>
    </dgm:pt>
    <dgm:pt modelId="{7EA1D685-7EBA-4BEC-8860-7418750C52FF}" type="pres">
      <dgm:prSet presAssocID="{B35500C3-C598-41A4-A85D-9C1790CB6D5D}" presName="hierChild4" presStyleCnt="0"/>
      <dgm:spPr/>
    </dgm:pt>
    <dgm:pt modelId="{E741716E-46B1-431E-A756-1F3AFE123E14}" type="pres">
      <dgm:prSet presAssocID="{B35500C3-C598-41A4-A85D-9C1790CB6D5D}" presName="hierChild5" presStyleCnt="0"/>
      <dgm:spPr/>
    </dgm:pt>
    <dgm:pt modelId="{5545954E-2E4D-4699-B421-6E1C7FD64248}" type="pres">
      <dgm:prSet presAssocID="{6167E8C4-B38E-4774-84D0-1B7D1181E3C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5D1E2E46-5ED8-4B78-940F-FEDDBB4ECBB6}" type="pres">
      <dgm:prSet presAssocID="{881865CE-9577-481C-B328-EA8AE0D7B90F}" presName="hierRoot2" presStyleCnt="0">
        <dgm:presLayoutVars>
          <dgm:hierBranch val="init"/>
        </dgm:presLayoutVars>
      </dgm:prSet>
      <dgm:spPr/>
    </dgm:pt>
    <dgm:pt modelId="{DD7F48C5-8AA3-4261-8FE0-7CA130E2DC62}" type="pres">
      <dgm:prSet presAssocID="{881865CE-9577-481C-B328-EA8AE0D7B90F}" presName="rootComposite" presStyleCnt="0"/>
      <dgm:spPr/>
    </dgm:pt>
    <dgm:pt modelId="{5A1EEDDE-F843-4125-9CB9-DD5A37E66F95}" type="pres">
      <dgm:prSet presAssocID="{881865CE-9577-481C-B328-EA8AE0D7B90F}" presName="rootText" presStyleLbl="node3" presStyleIdx="1" presStyleCnt="2" custScaleX="71964" custScaleY="75722" custLinFactNeighborY="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C4B50D-EFE7-4124-9E66-AEAAFFD64D43}" type="pres">
      <dgm:prSet presAssocID="{881865CE-9577-481C-B328-EA8AE0D7B90F}" presName="rootConnector" presStyleLbl="node3" presStyleIdx="1" presStyleCnt="2"/>
      <dgm:spPr/>
      <dgm:t>
        <a:bodyPr/>
        <a:lstStyle/>
        <a:p>
          <a:endParaRPr lang="es-ES"/>
        </a:p>
      </dgm:t>
    </dgm:pt>
    <dgm:pt modelId="{9F340362-C466-4D66-8842-5C98167148B5}" type="pres">
      <dgm:prSet presAssocID="{881865CE-9577-481C-B328-EA8AE0D7B90F}" presName="hierChild4" presStyleCnt="0"/>
      <dgm:spPr/>
    </dgm:pt>
    <dgm:pt modelId="{DA6F1C58-4F3F-4F8C-A9C5-3CC14235D16A}" type="pres">
      <dgm:prSet presAssocID="{881865CE-9577-481C-B328-EA8AE0D7B90F}" presName="hierChild5" presStyleCnt="0"/>
      <dgm:spPr/>
    </dgm:pt>
    <dgm:pt modelId="{4765F274-EF04-4C28-8101-07C29A82A59B}" type="pres">
      <dgm:prSet presAssocID="{765F3139-B069-470C-A143-DEDA1A7E5817}" presName="hierChild5" presStyleCnt="0"/>
      <dgm:spPr/>
    </dgm:pt>
    <dgm:pt modelId="{58E79A29-DAD2-4651-84B9-372965A3C559}" type="pres">
      <dgm:prSet presAssocID="{2C50988B-E770-46DD-AE5D-6C2B4BEBE6A3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5A2B83D-E6D4-4E4F-804A-C8F06B5E6EC9}" type="pres">
      <dgm:prSet presAssocID="{88133E5B-85E7-4B72-964C-16D02E3022F1}" presName="hierRoot2" presStyleCnt="0">
        <dgm:presLayoutVars>
          <dgm:hierBranch val="init"/>
        </dgm:presLayoutVars>
      </dgm:prSet>
      <dgm:spPr/>
    </dgm:pt>
    <dgm:pt modelId="{D74FB0A7-8DE0-423B-A213-DB94669D0054}" type="pres">
      <dgm:prSet presAssocID="{88133E5B-85E7-4B72-964C-16D02E3022F1}" presName="rootComposite" presStyleCnt="0"/>
      <dgm:spPr/>
    </dgm:pt>
    <dgm:pt modelId="{90923720-08C1-4663-BA83-8E4B050828DB}" type="pres">
      <dgm:prSet presAssocID="{88133E5B-85E7-4B72-964C-16D02E3022F1}" presName="rootText" presStyleLbl="node2" presStyleIdx="2" presStyleCnt="3" custScaleX="84250" custScaleY="80315" custLinFactNeighborY="-195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D583C0E-8E2A-49D2-929E-1B70E2D7FA54}" type="pres">
      <dgm:prSet presAssocID="{88133E5B-85E7-4B72-964C-16D02E3022F1}" presName="rootConnector" presStyleLbl="node2" presStyleIdx="2" presStyleCnt="3"/>
      <dgm:spPr/>
      <dgm:t>
        <a:bodyPr/>
        <a:lstStyle/>
        <a:p>
          <a:endParaRPr lang="es-ES"/>
        </a:p>
      </dgm:t>
    </dgm:pt>
    <dgm:pt modelId="{42732E15-55B7-4571-BB00-F4CFBC187C13}" type="pres">
      <dgm:prSet presAssocID="{88133E5B-85E7-4B72-964C-16D02E3022F1}" presName="hierChild4" presStyleCnt="0"/>
      <dgm:spPr/>
    </dgm:pt>
    <dgm:pt modelId="{5E22427F-C5F2-40CF-B374-5E2088A43C49}" type="pres">
      <dgm:prSet presAssocID="{88133E5B-85E7-4B72-964C-16D02E3022F1}" presName="hierChild5" presStyleCnt="0"/>
      <dgm:spPr/>
    </dgm:pt>
    <dgm:pt modelId="{A8C18323-26B7-4A50-827B-DF0AC58E7AC8}" type="pres">
      <dgm:prSet presAssocID="{E9A5130C-236E-430F-AE8D-76C2668061E2}" presName="hierChild3" presStyleCnt="0"/>
      <dgm:spPr/>
    </dgm:pt>
    <dgm:pt modelId="{07462E1D-EB6C-4651-ADBC-2F2B957616CB}" type="pres">
      <dgm:prSet presAssocID="{D750A4B8-B80E-42EA-AF36-AB9B0BA7586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1F04ACBF-F4F4-4EF3-972A-785037BEC50D}" type="pres">
      <dgm:prSet presAssocID="{7C088397-2CE8-4CC6-AE75-1F6D33041261}" presName="hierRoot3" presStyleCnt="0">
        <dgm:presLayoutVars>
          <dgm:hierBranch val="init"/>
        </dgm:presLayoutVars>
      </dgm:prSet>
      <dgm:spPr/>
    </dgm:pt>
    <dgm:pt modelId="{7D9AAAAC-6DD4-4668-AC6A-C65C2D60D66D}" type="pres">
      <dgm:prSet presAssocID="{7C088397-2CE8-4CC6-AE75-1F6D33041261}" presName="rootComposite3" presStyleCnt="0"/>
      <dgm:spPr/>
    </dgm:pt>
    <dgm:pt modelId="{D02AF47B-485E-4EC7-8E22-4C20E8E0FD46}" type="pres">
      <dgm:prSet presAssocID="{7C088397-2CE8-4CC6-AE75-1F6D33041261}" presName="rootText3" presStyleLbl="asst1" presStyleIdx="0" presStyleCnt="1" custScaleX="62558" custScaleY="70208" custLinFactNeighborX="-7387" custLinFactNeighborY="-16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1CBF3D-EE5B-491A-9A46-05D9B3684844}" type="pres">
      <dgm:prSet presAssocID="{7C088397-2CE8-4CC6-AE75-1F6D33041261}" presName="rootConnector3" presStyleLbl="asst1" presStyleIdx="0" presStyleCnt="1"/>
      <dgm:spPr/>
      <dgm:t>
        <a:bodyPr/>
        <a:lstStyle/>
        <a:p>
          <a:endParaRPr lang="es-ES"/>
        </a:p>
      </dgm:t>
    </dgm:pt>
    <dgm:pt modelId="{4EADB2B9-E498-4139-8544-5C9FC743589C}" type="pres">
      <dgm:prSet presAssocID="{7C088397-2CE8-4CC6-AE75-1F6D33041261}" presName="hierChild6" presStyleCnt="0"/>
      <dgm:spPr/>
    </dgm:pt>
    <dgm:pt modelId="{936E12D4-5D1A-41DA-A271-079A09E6DA95}" type="pres">
      <dgm:prSet presAssocID="{7C088397-2CE8-4CC6-AE75-1F6D33041261}" presName="hierChild7" presStyleCnt="0"/>
      <dgm:spPr/>
    </dgm:pt>
  </dgm:ptLst>
  <dgm:cxnLst>
    <dgm:cxn modelId="{88D0BD46-ADC4-4D4B-8341-73912FA47519}" type="presOf" srcId="{881865CE-9577-481C-B328-EA8AE0D7B90F}" destId="{5A1EEDDE-F843-4125-9CB9-DD5A37E66F95}" srcOrd="0" destOrd="0" presId="urn:microsoft.com/office/officeart/2005/8/layout/orgChart1"/>
    <dgm:cxn modelId="{FFE3F5D3-D531-4F54-A98B-8D74AE7F4FEB}" srcId="{765F3139-B069-470C-A143-DEDA1A7E5817}" destId="{B35500C3-C598-41A4-A85D-9C1790CB6D5D}" srcOrd="0" destOrd="0" parTransId="{6A7DCC56-7378-461F-BA18-2EA8C83FCE65}" sibTransId="{E90C3AF9-5551-4AB2-824E-70154F574CF6}"/>
    <dgm:cxn modelId="{E8074684-8519-4953-8A91-FB9794D9EB70}" type="presOf" srcId="{F8685B1D-9917-4D40-B34F-7B1CB6D38ED2}" destId="{CF8FC699-27FA-416D-9840-17DB309468AD}" srcOrd="0" destOrd="0" presId="urn:microsoft.com/office/officeart/2005/8/layout/orgChart1"/>
    <dgm:cxn modelId="{657DCCC0-6364-43C5-A50D-CE74921E2E35}" type="presOf" srcId="{88133E5B-85E7-4B72-964C-16D02E3022F1}" destId="{90923720-08C1-4663-BA83-8E4B050828DB}" srcOrd="0" destOrd="0" presId="urn:microsoft.com/office/officeart/2005/8/layout/orgChart1"/>
    <dgm:cxn modelId="{98BCCB9A-17A9-4899-8F52-52CF9E09F91D}" srcId="{F8685B1D-9917-4D40-B34F-7B1CB6D38ED2}" destId="{E9A5130C-236E-430F-AE8D-76C2668061E2}" srcOrd="0" destOrd="0" parTransId="{89400E04-06EA-4D6D-9496-48B85D56DD19}" sibTransId="{9302D331-DA13-4119-80F1-514C0131F138}"/>
    <dgm:cxn modelId="{B9C3E7FE-7477-4B50-A3B8-470C07D901B7}" type="presOf" srcId="{6A7DCC56-7378-461F-BA18-2EA8C83FCE65}" destId="{F062BF21-1228-470D-9F6A-96243FED3476}" srcOrd="0" destOrd="0" presId="urn:microsoft.com/office/officeart/2005/8/layout/orgChart1"/>
    <dgm:cxn modelId="{BAAAE338-55C7-473C-B622-A63412992975}" type="presOf" srcId="{7C088397-2CE8-4CC6-AE75-1F6D33041261}" destId="{E11CBF3D-EE5B-491A-9A46-05D9B3684844}" srcOrd="1" destOrd="0" presId="urn:microsoft.com/office/officeart/2005/8/layout/orgChart1"/>
    <dgm:cxn modelId="{03E16064-0F31-48AA-907F-425EC3A90216}" type="presOf" srcId="{E9A5130C-236E-430F-AE8D-76C2668061E2}" destId="{83D5A997-09B8-4BA7-9A55-99BC7A3A1CCB}" srcOrd="0" destOrd="0" presId="urn:microsoft.com/office/officeart/2005/8/layout/orgChart1"/>
    <dgm:cxn modelId="{BDF9DAD5-F9BC-40A1-8DE8-362EA474BF77}" type="presOf" srcId="{765F3139-B069-470C-A143-DEDA1A7E5817}" destId="{977FE59F-681E-4580-B309-170382ED33E0}" srcOrd="1" destOrd="0" presId="urn:microsoft.com/office/officeart/2005/8/layout/orgChart1"/>
    <dgm:cxn modelId="{816004B9-8588-47A4-9F3F-6AEBDE7CCB0C}" srcId="{765F3139-B069-470C-A143-DEDA1A7E5817}" destId="{881865CE-9577-481C-B328-EA8AE0D7B90F}" srcOrd="1" destOrd="0" parTransId="{6167E8C4-B38E-4774-84D0-1B7D1181E3C5}" sibTransId="{642A2E1B-6956-446D-AD8E-FCFE7A2E7D0C}"/>
    <dgm:cxn modelId="{6E488DFE-115A-4AB5-993C-CC610C541F28}" type="presOf" srcId="{604F84FD-0055-47B7-A4D0-E872BB9FAA46}" destId="{D1D1663F-4419-4575-8507-14D5226F7DEA}" srcOrd="0" destOrd="0" presId="urn:microsoft.com/office/officeart/2005/8/layout/orgChart1"/>
    <dgm:cxn modelId="{6FDDBDD4-9D32-47D3-B22B-8D07365C71A4}" type="presOf" srcId="{2C50988B-E770-46DD-AE5D-6C2B4BEBE6A3}" destId="{58E79A29-DAD2-4651-84B9-372965A3C559}" srcOrd="0" destOrd="0" presId="urn:microsoft.com/office/officeart/2005/8/layout/orgChart1"/>
    <dgm:cxn modelId="{F7091D98-BAB6-4A27-A0F3-C95E16E18B2B}" type="presOf" srcId="{B35500C3-C598-41A4-A85D-9C1790CB6D5D}" destId="{2BE5BA19-C92F-4890-9A0F-0FCF8CD42904}" srcOrd="0" destOrd="0" presId="urn:microsoft.com/office/officeart/2005/8/layout/orgChart1"/>
    <dgm:cxn modelId="{B04F7C8D-EDA3-4F08-9CF5-D5C7207C79A2}" type="presOf" srcId="{D750A4B8-B80E-42EA-AF36-AB9B0BA7586F}" destId="{07462E1D-EB6C-4651-ADBC-2F2B957616CB}" srcOrd="0" destOrd="0" presId="urn:microsoft.com/office/officeart/2005/8/layout/orgChart1"/>
    <dgm:cxn modelId="{DD333565-78A1-445E-BBC2-1A8F7974C5F5}" srcId="{E9A5130C-236E-430F-AE8D-76C2668061E2}" destId="{7C088397-2CE8-4CC6-AE75-1F6D33041261}" srcOrd="0" destOrd="0" parTransId="{D750A4B8-B80E-42EA-AF36-AB9B0BA7586F}" sibTransId="{57F04441-F6F6-4165-9CE3-97101DF4899A}"/>
    <dgm:cxn modelId="{540FB664-EAFD-42FE-AB0A-2BB818FB0E6A}" type="presOf" srcId="{7C088397-2CE8-4CC6-AE75-1F6D33041261}" destId="{D02AF47B-485E-4EC7-8E22-4C20E8E0FD46}" srcOrd="0" destOrd="0" presId="urn:microsoft.com/office/officeart/2005/8/layout/orgChart1"/>
    <dgm:cxn modelId="{6EB57318-7514-458A-B766-EB5A450A58CA}" type="presOf" srcId="{B35500C3-C598-41A4-A85D-9C1790CB6D5D}" destId="{5C35A272-5694-4FFB-9A41-A54E0D28D197}" srcOrd="1" destOrd="0" presId="urn:microsoft.com/office/officeart/2005/8/layout/orgChart1"/>
    <dgm:cxn modelId="{CC2378AF-4927-4726-8A00-537A1389A583}" srcId="{E9A5130C-236E-430F-AE8D-76C2668061E2}" destId="{88133E5B-85E7-4B72-964C-16D02E3022F1}" srcOrd="3" destOrd="0" parTransId="{2C50988B-E770-46DD-AE5D-6C2B4BEBE6A3}" sibTransId="{BD9634BF-6178-4698-ABEA-70E2E1EEDCAE}"/>
    <dgm:cxn modelId="{CFD56348-0040-4EA6-891A-83D4ECB724CA}" type="presOf" srcId="{88133E5B-85E7-4B72-964C-16D02E3022F1}" destId="{CD583C0E-8E2A-49D2-929E-1B70E2D7FA54}" srcOrd="1" destOrd="0" presId="urn:microsoft.com/office/officeart/2005/8/layout/orgChart1"/>
    <dgm:cxn modelId="{A60FA37D-BFE2-4133-A147-E73BB8D694A4}" type="presOf" srcId="{9595ABF4-8B49-42A2-B0F3-810FB74F8C8A}" destId="{2BEE7EED-11F1-43D2-A333-F246C8A6F10F}" srcOrd="0" destOrd="0" presId="urn:microsoft.com/office/officeart/2005/8/layout/orgChart1"/>
    <dgm:cxn modelId="{CD699A86-6B60-4E88-9E67-0F96B52563C7}" type="presOf" srcId="{1AB339BF-261E-4197-BB65-3A9829B7D582}" destId="{59698B34-84C5-4125-A654-0C2875DE2BCB}" srcOrd="0" destOrd="0" presId="urn:microsoft.com/office/officeart/2005/8/layout/orgChart1"/>
    <dgm:cxn modelId="{58A82835-7DE4-459E-AC46-F9B95AA2C50E}" type="presOf" srcId="{881865CE-9577-481C-B328-EA8AE0D7B90F}" destId="{64C4B50D-EFE7-4124-9E66-AEAAFFD64D43}" srcOrd="1" destOrd="0" presId="urn:microsoft.com/office/officeart/2005/8/layout/orgChart1"/>
    <dgm:cxn modelId="{654B8452-D715-4312-8DB2-7E025E4C89DD}" type="presOf" srcId="{765F3139-B069-470C-A143-DEDA1A7E5817}" destId="{18F62FAB-D48D-4811-86BE-CD482D46FF27}" srcOrd="0" destOrd="0" presId="urn:microsoft.com/office/officeart/2005/8/layout/orgChart1"/>
    <dgm:cxn modelId="{C60F7626-5813-4C45-BF52-514A0C95E4AB}" type="presOf" srcId="{E9A5130C-236E-430F-AE8D-76C2668061E2}" destId="{A9F63E17-545F-4C28-BF79-83FA6FC0E395}" srcOrd="1" destOrd="0" presId="urn:microsoft.com/office/officeart/2005/8/layout/orgChart1"/>
    <dgm:cxn modelId="{1BA76FE1-52C6-4B00-8029-6D4D5CFCC044}" srcId="{E9A5130C-236E-430F-AE8D-76C2668061E2}" destId="{765F3139-B069-470C-A143-DEDA1A7E5817}" srcOrd="2" destOrd="0" parTransId="{9595ABF4-8B49-42A2-B0F3-810FB74F8C8A}" sibTransId="{95CD0FDA-5970-4C4D-B0B6-733C11542480}"/>
    <dgm:cxn modelId="{DB141A1F-18EA-4501-800A-1DE85E7CA20A}" type="presOf" srcId="{6167E8C4-B38E-4774-84D0-1B7D1181E3C5}" destId="{5545954E-2E4D-4699-B421-6E1C7FD64248}" srcOrd="0" destOrd="0" presId="urn:microsoft.com/office/officeart/2005/8/layout/orgChart1"/>
    <dgm:cxn modelId="{58364A4E-74E7-464B-827E-C3897F48A9B5}" type="presOf" srcId="{604F84FD-0055-47B7-A4D0-E872BB9FAA46}" destId="{D76D7506-1A1C-44F8-9808-BE7E5AE34D61}" srcOrd="1" destOrd="0" presId="urn:microsoft.com/office/officeart/2005/8/layout/orgChart1"/>
    <dgm:cxn modelId="{07FAD5C3-E4B7-453A-97DD-68E6656CF2CA}" srcId="{E9A5130C-236E-430F-AE8D-76C2668061E2}" destId="{604F84FD-0055-47B7-A4D0-E872BB9FAA46}" srcOrd="1" destOrd="0" parTransId="{1AB339BF-261E-4197-BB65-3A9829B7D582}" sibTransId="{C91158B5-C029-43FB-A6EA-C52CC5701635}"/>
    <dgm:cxn modelId="{953D0A4B-7776-4C06-9FC3-19A01769A397}" type="presParOf" srcId="{CF8FC699-27FA-416D-9840-17DB309468AD}" destId="{39500F34-8E12-4E18-AC8F-F50C1CEB7B35}" srcOrd="0" destOrd="0" presId="urn:microsoft.com/office/officeart/2005/8/layout/orgChart1"/>
    <dgm:cxn modelId="{F928E5C1-14C9-4C9D-ADF3-D6807A215D66}" type="presParOf" srcId="{39500F34-8E12-4E18-AC8F-F50C1CEB7B35}" destId="{8FFEDF20-311E-4C16-A217-1F8A69149668}" srcOrd="0" destOrd="0" presId="urn:microsoft.com/office/officeart/2005/8/layout/orgChart1"/>
    <dgm:cxn modelId="{5E556061-A28A-49E9-ADF4-99C7AA583E51}" type="presParOf" srcId="{8FFEDF20-311E-4C16-A217-1F8A69149668}" destId="{83D5A997-09B8-4BA7-9A55-99BC7A3A1CCB}" srcOrd="0" destOrd="0" presId="urn:microsoft.com/office/officeart/2005/8/layout/orgChart1"/>
    <dgm:cxn modelId="{69E44208-C801-4F41-842C-21435C85EC0A}" type="presParOf" srcId="{8FFEDF20-311E-4C16-A217-1F8A69149668}" destId="{A9F63E17-545F-4C28-BF79-83FA6FC0E395}" srcOrd="1" destOrd="0" presId="urn:microsoft.com/office/officeart/2005/8/layout/orgChart1"/>
    <dgm:cxn modelId="{E6C6DF6F-2CF9-4F1E-9997-CB5AD9D3C171}" type="presParOf" srcId="{39500F34-8E12-4E18-AC8F-F50C1CEB7B35}" destId="{37D28DB7-9C13-4AC8-A948-34C9390D8CF3}" srcOrd="1" destOrd="0" presId="urn:microsoft.com/office/officeart/2005/8/layout/orgChart1"/>
    <dgm:cxn modelId="{783C7FA6-B573-40BA-8DB8-64EA89194A52}" type="presParOf" srcId="{37D28DB7-9C13-4AC8-A948-34C9390D8CF3}" destId="{59698B34-84C5-4125-A654-0C2875DE2BCB}" srcOrd="0" destOrd="0" presId="urn:microsoft.com/office/officeart/2005/8/layout/orgChart1"/>
    <dgm:cxn modelId="{BC119C3E-BF1C-413B-A98C-BC90B2C61D62}" type="presParOf" srcId="{37D28DB7-9C13-4AC8-A948-34C9390D8CF3}" destId="{80E1E64A-3BD4-4A41-BC02-7A27931C8FA6}" srcOrd="1" destOrd="0" presId="urn:microsoft.com/office/officeart/2005/8/layout/orgChart1"/>
    <dgm:cxn modelId="{F7B1ADA7-54DC-4143-B60A-26E268C79C75}" type="presParOf" srcId="{80E1E64A-3BD4-4A41-BC02-7A27931C8FA6}" destId="{582ABD31-F428-43C1-B053-E3F62801ED49}" srcOrd="0" destOrd="0" presId="urn:microsoft.com/office/officeart/2005/8/layout/orgChart1"/>
    <dgm:cxn modelId="{E8C6E2A1-D54C-48C7-92C7-006627B296D1}" type="presParOf" srcId="{582ABD31-F428-43C1-B053-E3F62801ED49}" destId="{D1D1663F-4419-4575-8507-14D5226F7DEA}" srcOrd="0" destOrd="0" presId="urn:microsoft.com/office/officeart/2005/8/layout/orgChart1"/>
    <dgm:cxn modelId="{165A70F0-49B1-4F0B-B0C2-B4B05EF7CF83}" type="presParOf" srcId="{582ABD31-F428-43C1-B053-E3F62801ED49}" destId="{D76D7506-1A1C-44F8-9808-BE7E5AE34D61}" srcOrd="1" destOrd="0" presId="urn:microsoft.com/office/officeart/2005/8/layout/orgChart1"/>
    <dgm:cxn modelId="{16DB5B22-0FBF-475C-B2F0-59A62581DF01}" type="presParOf" srcId="{80E1E64A-3BD4-4A41-BC02-7A27931C8FA6}" destId="{6264B3C7-0FD9-4717-87D3-36B733172959}" srcOrd="1" destOrd="0" presId="urn:microsoft.com/office/officeart/2005/8/layout/orgChart1"/>
    <dgm:cxn modelId="{1DAC4590-BC2E-4102-AC0B-8DA4FD57D545}" type="presParOf" srcId="{80E1E64A-3BD4-4A41-BC02-7A27931C8FA6}" destId="{12B34FFB-AD28-41C7-AE4A-88D67DDB374C}" srcOrd="2" destOrd="0" presId="urn:microsoft.com/office/officeart/2005/8/layout/orgChart1"/>
    <dgm:cxn modelId="{6103BEA5-F8EB-4DAD-84C6-5DFB053C53D8}" type="presParOf" srcId="{37D28DB7-9C13-4AC8-A948-34C9390D8CF3}" destId="{2BEE7EED-11F1-43D2-A333-F246C8A6F10F}" srcOrd="2" destOrd="0" presId="urn:microsoft.com/office/officeart/2005/8/layout/orgChart1"/>
    <dgm:cxn modelId="{D851958A-33BD-4D6D-90D4-FE5F4186DDFD}" type="presParOf" srcId="{37D28DB7-9C13-4AC8-A948-34C9390D8CF3}" destId="{C73C14B1-D277-4CD1-8548-FE5772DE97B7}" srcOrd="3" destOrd="0" presId="urn:microsoft.com/office/officeart/2005/8/layout/orgChart1"/>
    <dgm:cxn modelId="{5480736F-A91D-4137-90FC-1CEA964A698D}" type="presParOf" srcId="{C73C14B1-D277-4CD1-8548-FE5772DE97B7}" destId="{9C94DF56-8AFD-4DDB-9897-078A310A7404}" srcOrd="0" destOrd="0" presId="urn:microsoft.com/office/officeart/2005/8/layout/orgChart1"/>
    <dgm:cxn modelId="{DEE340BC-A976-440B-B23D-56CAF702B359}" type="presParOf" srcId="{9C94DF56-8AFD-4DDB-9897-078A310A7404}" destId="{18F62FAB-D48D-4811-86BE-CD482D46FF27}" srcOrd="0" destOrd="0" presId="urn:microsoft.com/office/officeart/2005/8/layout/orgChart1"/>
    <dgm:cxn modelId="{6511C560-2284-41D2-A7F8-056743A578CC}" type="presParOf" srcId="{9C94DF56-8AFD-4DDB-9897-078A310A7404}" destId="{977FE59F-681E-4580-B309-170382ED33E0}" srcOrd="1" destOrd="0" presId="urn:microsoft.com/office/officeart/2005/8/layout/orgChart1"/>
    <dgm:cxn modelId="{8DA283A0-2D18-4805-A340-C82B4E92BB38}" type="presParOf" srcId="{C73C14B1-D277-4CD1-8548-FE5772DE97B7}" destId="{9E876C0A-F605-4ADD-A767-B0687ED5C466}" srcOrd="1" destOrd="0" presId="urn:microsoft.com/office/officeart/2005/8/layout/orgChart1"/>
    <dgm:cxn modelId="{3DFE3485-B274-476E-AFD2-D554870C63DF}" type="presParOf" srcId="{9E876C0A-F605-4ADD-A767-B0687ED5C466}" destId="{F062BF21-1228-470D-9F6A-96243FED3476}" srcOrd="0" destOrd="0" presId="urn:microsoft.com/office/officeart/2005/8/layout/orgChart1"/>
    <dgm:cxn modelId="{AB78D942-91E3-47EE-AC40-433E956C61B4}" type="presParOf" srcId="{9E876C0A-F605-4ADD-A767-B0687ED5C466}" destId="{CE29B644-D1FF-4F91-AE23-74E447902F93}" srcOrd="1" destOrd="0" presId="urn:microsoft.com/office/officeart/2005/8/layout/orgChart1"/>
    <dgm:cxn modelId="{D4C9D8FA-5ED5-4E3A-8ACF-9320600237CB}" type="presParOf" srcId="{CE29B644-D1FF-4F91-AE23-74E447902F93}" destId="{63BD383A-DF22-4BE8-85D1-D095D71323EF}" srcOrd="0" destOrd="0" presId="urn:microsoft.com/office/officeart/2005/8/layout/orgChart1"/>
    <dgm:cxn modelId="{1D49F0AD-C50E-4095-AA7E-E6D8AF172922}" type="presParOf" srcId="{63BD383A-DF22-4BE8-85D1-D095D71323EF}" destId="{2BE5BA19-C92F-4890-9A0F-0FCF8CD42904}" srcOrd="0" destOrd="0" presId="urn:microsoft.com/office/officeart/2005/8/layout/orgChart1"/>
    <dgm:cxn modelId="{DAE11494-B86D-4A9F-BAAF-82EEA574D9C1}" type="presParOf" srcId="{63BD383A-DF22-4BE8-85D1-D095D71323EF}" destId="{5C35A272-5694-4FFB-9A41-A54E0D28D197}" srcOrd="1" destOrd="0" presId="urn:microsoft.com/office/officeart/2005/8/layout/orgChart1"/>
    <dgm:cxn modelId="{6AD04F2D-DCB4-43C7-AEF9-1362FCCBB175}" type="presParOf" srcId="{CE29B644-D1FF-4F91-AE23-74E447902F93}" destId="{7EA1D685-7EBA-4BEC-8860-7418750C52FF}" srcOrd="1" destOrd="0" presId="urn:microsoft.com/office/officeart/2005/8/layout/orgChart1"/>
    <dgm:cxn modelId="{AF05A30A-7DE4-46BE-9F85-8595EF6D1D50}" type="presParOf" srcId="{CE29B644-D1FF-4F91-AE23-74E447902F93}" destId="{E741716E-46B1-431E-A756-1F3AFE123E14}" srcOrd="2" destOrd="0" presId="urn:microsoft.com/office/officeart/2005/8/layout/orgChart1"/>
    <dgm:cxn modelId="{2FDD295A-4902-4E2C-B2D8-9BF073CCE275}" type="presParOf" srcId="{9E876C0A-F605-4ADD-A767-B0687ED5C466}" destId="{5545954E-2E4D-4699-B421-6E1C7FD64248}" srcOrd="2" destOrd="0" presId="urn:microsoft.com/office/officeart/2005/8/layout/orgChart1"/>
    <dgm:cxn modelId="{3E561BB1-5AE3-447A-A5B3-DF0AAB538C68}" type="presParOf" srcId="{9E876C0A-F605-4ADD-A767-B0687ED5C466}" destId="{5D1E2E46-5ED8-4B78-940F-FEDDBB4ECBB6}" srcOrd="3" destOrd="0" presId="urn:microsoft.com/office/officeart/2005/8/layout/orgChart1"/>
    <dgm:cxn modelId="{72EAC532-DFA6-4315-A673-846970A0AF29}" type="presParOf" srcId="{5D1E2E46-5ED8-4B78-940F-FEDDBB4ECBB6}" destId="{DD7F48C5-8AA3-4261-8FE0-7CA130E2DC62}" srcOrd="0" destOrd="0" presId="urn:microsoft.com/office/officeart/2005/8/layout/orgChart1"/>
    <dgm:cxn modelId="{681DC4F7-6E1C-4730-903A-ABF38A7994AE}" type="presParOf" srcId="{DD7F48C5-8AA3-4261-8FE0-7CA130E2DC62}" destId="{5A1EEDDE-F843-4125-9CB9-DD5A37E66F95}" srcOrd="0" destOrd="0" presId="urn:microsoft.com/office/officeart/2005/8/layout/orgChart1"/>
    <dgm:cxn modelId="{A7950038-CD8C-4934-9B25-581C2E9B6D2C}" type="presParOf" srcId="{DD7F48C5-8AA3-4261-8FE0-7CA130E2DC62}" destId="{64C4B50D-EFE7-4124-9E66-AEAAFFD64D43}" srcOrd="1" destOrd="0" presId="urn:microsoft.com/office/officeart/2005/8/layout/orgChart1"/>
    <dgm:cxn modelId="{A76BAC65-BF1C-4B49-A19B-A7C3D90BD46C}" type="presParOf" srcId="{5D1E2E46-5ED8-4B78-940F-FEDDBB4ECBB6}" destId="{9F340362-C466-4D66-8842-5C98167148B5}" srcOrd="1" destOrd="0" presId="urn:microsoft.com/office/officeart/2005/8/layout/orgChart1"/>
    <dgm:cxn modelId="{1F5F9A6E-B4D2-4D44-A9C2-9A567CA801C5}" type="presParOf" srcId="{5D1E2E46-5ED8-4B78-940F-FEDDBB4ECBB6}" destId="{DA6F1C58-4F3F-4F8C-A9C5-3CC14235D16A}" srcOrd="2" destOrd="0" presId="urn:microsoft.com/office/officeart/2005/8/layout/orgChart1"/>
    <dgm:cxn modelId="{F04B6D78-6945-4BCB-ADC2-1DCB5FBE12B5}" type="presParOf" srcId="{C73C14B1-D277-4CD1-8548-FE5772DE97B7}" destId="{4765F274-EF04-4C28-8101-07C29A82A59B}" srcOrd="2" destOrd="0" presId="urn:microsoft.com/office/officeart/2005/8/layout/orgChart1"/>
    <dgm:cxn modelId="{7F28F222-E44B-4908-9390-6A825C02141A}" type="presParOf" srcId="{37D28DB7-9C13-4AC8-A948-34C9390D8CF3}" destId="{58E79A29-DAD2-4651-84B9-372965A3C559}" srcOrd="4" destOrd="0" presId="urn:microsoft.com/office/officeart/2005/8/layout/orgChart1"/>
    <dgm:cxn modelId="{A728F721-4BF7-40D7-9050-1137E592F7BF}" type="presParOf" srcId="{37D28DB7-9C13-4AC8-A948-34C9390D8CF3}" destId="{85A2B83D-E6D4-4E4F-804A-C8F06B5E6EC9}" srcOrd="5" destOrd="0" presId="urn:microsoft.com/office/officeart/2005/8/layout/orgChart1"/>
    <dgm:cxn modelId="{A7C42360-8BAF-446D-A545-7DA5C8AFA6D4}" type="presParOf" srcId="{85A2B83D-E6D4-4E4F-804A-C8F06B5E6EC9}" destId="{D74FB0A7-8DE0-423B-A213-DB94669D0054}" srcOrd="0" destOrd="0" presId="urn:microsoft.com/office/officeart/2005/8/layout/orgChart1"/>
    <dgm:cxn modelId="{EB118A51-36DB-41DB-AD70-CC90CDD781DD}" type="presParOf" srcId="{D74FB0A7-8DE0-423B-A213-DB94669D0054}" destId="{90923720-08C1-4663-BA83-8E4B050828DB}" srcOrd="0" destOrd="0" presId="urn:microsoft.com/office/officeart/2005/8/layout/orgChart1"/>
    <dgm:cxn modelId="{F666259E-8C42-4B07-BCF9-33135945BFA9}" type="presParOf" srcId="{D74FB0A7-8DE0-423B-A213-DB94669D0054}" destId="{CD583C0E-8E2A-49D2-929E-1B70E2D7FA54}" srcOrd="1" destOrd="0" presId="urn:microsoft.com/office/officeart/2005/8/layout/orgChart1"/>
    <dgm:cxn modelId="{412CB9C7-A085-4959-880A-07AD409F9690}" type="presParOf" srcId="{85A2B83D-E6D4-4E4F-804A-C8F06B5E6EC9}" destId="{42732E15-55B7-4571-BB00-F4CFBC187C13}" srcOrd="1" destOrd="0" presId="urn:microsoft.com/office/officeart/2005/8/layout/orgChart1"/>
    <dgm:cxn modelId="{34369A00-30F1-45DA-B07B-02BBCAAA8BF0}" type="presParOf" srcId="{85A2B83D-E6D4-4E4F-804A-C8F06B5E6EC9}" destId="{5E22427F-C5F2-40CF-B374-5E2088A43C49}" srcOrd="2" destOrd="0" presId="urn:microsoft.com/office/officeart/2005/8/layout/orgChart1"/>
    <dgm:cxn modelId="{D3F5E350-DA10-499D-9D8A-E72D0CE0184F}" type="presParOf" srcId="{39500F34-8E12-4E18-AC8F-F50C1CEB7B35}" destId="{A8C18323-26B7-4A50-827B-DF0AC58E7AC8}" srcOrd="2" destOrd="0" presId="urn:microsoft.com/office/officeart/2005/8/layout/orgChart1"/>
    <dgm:cxn modelId="{52C6A136-0709-44A1-BA28-A80B72FCC3A8}" type="presParOf" srcId="{A8C18323-26B7-4A50-827B-DF0AC58E7AC8}" destId="{07462E1D-EB6C-4651-ADBC-2F2B957616CB}" srcOrd="0" destOrd="0" presId="urn:microsoft.com/office/officeart/2005/8/layout/orgChart1"/>
    <dgm:cxn modelId="{D20F3E1F-0548-49E9-A1BB-F9C75BDB0242}" type="presParOf" srcId="{A8C18323-26B7-4A50-827B-DF0AC58E7AC8}" destId="{1F04ACBF-F4F4-4EF3-972A-785037BEC50D}" srcOrd="1" destOrd="0" presId="urn:microsoft.com/office/officeart/2005/8/layout/orgChart1"/>
    <dgm:cxn modelId="{08A1E1ED-15F8-45D5-8B40-A7C58EF2154A}" type="presParOf" srcId="{1F04ACBF-F4F4-4EF3-972A-785037BEC50D}" destId="{7D9AAAAC-6DD4-4668-AC6A-C65C2D60D66D}" srcOrd="0" destOrd="0" presId="urn:microsoft.com/office/officeart/2005/8/layout/orgChart1"/>
    <dgm:cxn modelId="{9CCBBFCC-4A07-4679-B855-FB4926D8CF1B}" type="presParOf" srcId="{7D9AAAAC-6DD4-4668-AC6A-C65C2D60D66D}" destId="{D02AF47B-485E-4EC7-8E22-4C20E8E0FD46}" srcOrd="0" destOrd="0" presId="urn:microsoft.com/office/officeart/2005/8/layout/orgChart1"/>
    <dgm:cxn modelId="{5DC6DD27-D09C-4DB6-9AAD-2C6040F1548D}" type="presParOf" srcId="{7D9AAAAC-6DD4-4668-AC6A-C65C2D60D66D}" destId="{E11CBF3D-EE5B-491A-9A46-05D9B3684844}" srcOrd="1" destOrd="0" presId="urn:microsoft.com/office/officeart/2005/8/layout/orgChart1"/>
    <dgm:cxn modelId="{57A25D70-C03E-4F50-A6FA-5DA5C012A60D}" type="presParOf" srcId="{1F04ACBF-F4F4-4EF3-972A-785037BEC50D}" destId="{4EADB2B9-E498-4139-8544-5C9FC743589C}" srcOrd="1" destOrd="0" presId="urn:microsoft.com/office/officeart/2005/8/layout/orgChart1"/>
    <dgm:cxn modelId="{97A39D34-3CDD-4725-8113-FAB6F8776CAF}" type="presParOf" srcId="{1F04ACBF-F4F4-4EF3-972A-785037BEC50D}" destId="{936E12D4-5D1A-41DA-A271-079A09E6DA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5E68AF1-9A61-40B8-BDB3-63ACEDF6A757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71ED3F7D-81F8-4F53-8BC5-2FE5BAC07A51}" type="par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A9E886C-38E8-4219-B0FD-1F7AC72E4255}" type="sibTrans" cxnId="{8C786D2A-10A3-4300-A705-917C3B135B1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Enlace con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EB48ED1-5743-4127-98C9-27967FA2694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C710B3B-7C13-4E24-A44C-3F3DB4104D23}" type="parTrans" cxnId="{D0D2199B-E087-4300-BE88-0E4F6F693E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08C9940-AC68-4C4C-A99F-19F08944B71E}" type="sibTrans" cxnId="{D0D2199B-E087-4300-BE88-0E4F6F693E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EA2C0CD-27A7-4661-96AE-BC0A1F18040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223309D-8E26-4267-823B-33C1F3287268}" type="par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5ABA1E-C14C-4DDC-8C11-52369B4B702E}" type="sib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483888A-83EA-42BC-B506-F813B06C4280}" type="asst">
      <dgm:prSet custT="1"/>
      <dgm:spPr/>
      <dgm:t>
        <a:bodyPr/>
        <a:lstStyle/>
        <a:p>
          <a:r>
            <a:rPr lang="es-ES" sz="1200" dirty="0" smtClean="0"/>
            <a:t>Área Administrativa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8EAB1F5-E7E9-438A-AA45-27D472B65D3F}" type="parTrans" cxnId="{AC2B01D0-36B0-44DD-AD6C-F3093DA01C23}">
      <dgm:prSet/>
      <dgm:spPr/>
      <dgm:t>
        <a:bodyPr/>
        <a:lstStyle/>
        <a:p>
          <a:endParaRPr lang="es-ES"/>
        </a:p>
      </dgm:t>
    </dgm:pt>
    <dgm:pt modelId="{9F53B239-9486-4567-95E8-7D16FDB14E9B}" type="sibTrans" cxnId="{AC2B01D0-36B0-44DD-AD6C-F3093DA01C23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13119" custScaleY="123586" custLinFactNeighborX="143" custLinFactNeighborY="-36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3DAC2B58-5C2F-49C8-88E9-7264BC7935BD}" type="pres">
      <dgm:prSet presAssocID="{71ED3F7D-81F8-4F53-8BC5-2FE5BAC07A51}" presName="Name37" presStyleLbl="parChTrans1D2" presStyleIdx="0" presStyleCnt="5"/>
      <dgm:spPr/>
      <dgm:t>
        <a:bodyPr/>
        <a:lstStyle/>
        <a:p>
          <a:endParaRPr lang="es-ES"/>
        </a:p>
      </dgm:t>
    </dgm:pt>
    <dgm:pt modelId="{4A2819C8-1420-48B6-9089-57CA0857F824}" type="pres">
      <dgm:prSet presAssocID="{A5E68AF1-9A61-40B8-BDB3-63ACEDF6A7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D86714E-56B4-42BC-B58A-C8A84F2F4F43}" type="pres">
      <dgm:prSet presAssocID="{A5E68AF1-9A61-40B8-BDB3-63ACEDF6A757}" presName="rootComposite" presStyleCnt="0"/>
      <dgm:spPr/>
      <dgm:t>
        <a:bodyPr/>
        <a:lstStyle/>
        <a:p>
          <a:endParaRPr lang="es-ES"/>
        </a:p>
      </dgm:t>
    </dgm:pt>
    <dgm:pt modelId="{3F07E154-56C0-483E-8734-83B2FF8FA8AF}" type="pres">
      <dgm:prSet presAssocID="{A5E68AF1-9A61-40B8-BDB3-63ACEDF6A757}" presName="rootText" presStyleLbl="node2" presStyleIdx="0" presStyleCnt="3" custScaleX="85395" custScaleY="96528" custLinFactNeighborX="-17" custLinFactNeighborY="-40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9028C70-CC55-430C-B43C-8B8D2E421A22}" type="pres">
      <dgm:prSet presAssocID="{A5E68AF1-9A61-40B8-BDB3-63ACEDF6A757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BA675C-7FCA-440B-9D9E-EB1FB22E427A}" type="pres">
      <dgm:prSet presAssocID="{A5E68AF1-9A61-40B8-BDB3-63ACEDF6A757}" presName="hierChild4" presStyleCnt="0"/>
      <dgm:spPr/>
      <dgm:t>
        <a:bodyPr/>
        <a:lstStyle/>
        <a:p>
          <a:endParaRPr lang="es-ES"/>
        </a:p>
      </dgm:t>
    </dgm:pt>
    <dgm:pt modelId="{9B20AF9E-D3B6-4CEA-BE09-BFC83C633E9D}" type="pres">
      <dgm:prSet presAssocID="{A5E68AF1-9A61-40B8-BDB3-63ACEDF6A757}" presName="hierChild5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1" presStyleCnt="5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1" presStyleCnt="3" custScaleX="85395" custScaleY="96528" custLinFactNeighborX="226" custLinFactNeighborY="-40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1" presStyleCnt="3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D2B367E7-6671-4B6B-94FF-0101CE323C81}" type="pres">
      <dgm:prSet presAssocID="{FC710B3B-7C13-4E24-A44C-3F3DB4104D23}" presName="Name37" presStyleLbl="parChTrans1D2" presStyleIdx="2" presStyleCnt="5"/>
      <dgm:spPr/>
      <dgm:t>
        <a:bodyPr/>
        <a:lstStyle/>
        <a:p>
          <a:endParaRPr lang="es-ES"/>
        </a:p>
      </dgm:t>
    </dgm:pt>
    <dgm:pt modelId="{D2CEA93A-8775-4A52-811A-8DF97C3F1458}" type="pres">
      <dgm:prSet presAssocID="{9EB48ED1-5743-4127-98C9-27967FA2694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9E706F2-A026-4CEE-839B-B88B7BD17493}" type="pres">
      <dgm:prSet presAssocID="{9EB48ED1-5743-4127-98C9-27967FA2694B}" presName="rootComposite" presStyleCnt="0"/>
      <dgm:spPr/>
      <dgm:t>
        <a:bodyPr/>
        <a:lstStyle/>
        <a:p>
          <a:endParaRPr lang="es-ES"/>
        </a:p>
      </dgm:t>
    </dgm:pt>
    <dgm:pt modelId="{58930890-11FB-499D-9607-0A4397CEE215}" type="pres">
      <dgm:prSet presAssocID="{9EB48ED1-5743-4127-98C9-27967FA2694B}" presName="rootText" presStyleLbl="node2" presStyleIdx="2" presStyleCnt="3" custScaleX="85395" custScaleY="96528" custLinFactNeighborX="17" custLinFactNeighborY="-40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52FD99-1ABF-461A-8AC2-6D62F23BE384}" type="pres">
      <dgm:prSet presAssocID="{9EB48ED1-5743-4127-98C9-27967FA2694B}" presName="rootConnector" presStyleLbl="node2" presStyleIdx="2" presStyleCnt="3"/>
      <dgm:spPr/>
      <dgm:t>
        <a:bodyPr/>
        <a:lstStyle/>
        <a:p>
          <a:endParaRPr lang="es-ES"/>
        </a:p>
      </dgm:t>
    </dgm:pt>
    <dgm:pt modelId="{C3500F03-D679-4038-83D8-29EB05FA0979}" type="pres">
      <dgm:prSet presAssocID="{9EB48ED1-5743-4127-98C9-27967FA2694B}" presName="hierChild4" presStyleCnt="0"/>
      <dgm:spPr/>
      <dgm:t>
        <a:bodyPr/>
        <a:lstStyle/>
        <a:p>
          <a:endParaRPr lang="es-ES"/>
        </a:p>
      </dgm:t>
    </dgm:pt>
    <dgm:pt modelId="{63773A9F-878B-472F-AC17-69B49DDB9012}" type="pres">
      <dgm:prSet presAssocID="{9EB48ED1-5743-4127-98C9-27967FA2694B}" presName="hierChild5" presStyleCnt="0"/>
      <dgm:spPr/>
      <dgm:t>
        <a:bodyPr/>
        <a:lstStyle/>
        <a:p>
          <a:endParaRPr lang="es-ES"/>
        </a:p>
      </dgm:t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  <dgm:pt modelId="{EBD920CE-6B9A-4B77-BD8C-DBAB17A52AA1}" type="pres">
      <dgm:prSet presAssocID="{1223309D-8E26-4267-823B-33C1F3287268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325F932F-989E-4436-A02E-64C4E5AC62A1}" type="pres">
      <dgm:prSet presAssocID="{6EA2C0CD-27A7-4661-96AE-BC0A1F18040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1761B54-53BD-4218-A403-79AD0EBA5A03}" type="pres">
      <dgm:prSet presAssocID="{6EA2C0CD-27A7-4661-96AE-BC0A1F180401}" presName="rootComposite3" presStyleCnt="0"/>
      <dgm:spPr/>
      <dgm:t>
        <a:bodyPr/>
        <a:lstStyle/>
        <a:p>
          <a:endParaRPr lang="es-ES"/>
        </a:p>
      </dgm:t>
    </dgm:pt>
    <dgm:pt modelId="{A92A49DC-D6E1-4A0F-9774-051E1958D1E6}" type="pres">
      <dgm:prSet presAssocID="{6EA2C0CD-27A7-4661-96AE-BC0A1F180401}" presName="rootText3" presStyleLbl="asst1" presStyleIdx="0" presStyleCnt="2" custScaleX="67871" custScaleY="78429" custLinFactNeighborX="-7660" custLinFactNeighborY="-1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5E2EC-7C2E-46CA-8555-2B25C9006A86}" type="pres">
      <dgm:prSet presAssocID="{6EA2C0CD-27A7-4661-96AE-BC0A1F180401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AB1E1AB-2588-4550-9543-73220D993AE2}" type="pres">
      <dgm:prSet presAssocID="{6EA2C0CD-27A7-4661-96AE-BC0A1F180401}" presName="hierChild6" presStyleCnt="0"/>
      <dgm:spPr/>
      <dgm:t>
        <a:bodyPr/>
        <a:lstStyle/>
        <a:p>
          <a:endParaRPr lang="es-ES"/>
        </a:p>
      </dgm:t>
    </dgm:pt>
    <dgm:pt modelId="{67BCAEE8-AC82-465E-B88B-F504759B06DD}" type="pres">
      <dgm:prSet presAssocID="{6EA2C0CD-27A7-4661-96AE-BC0A1F180401}" presName="hierChild7" presStyleCnt="0"/>
      <dgm:spPr/>
      <dgm:t>
        <a:bodyPr/>
        <a:lstStyle/>
        <a:p>
          <a:endParaRPr lang="es-ES"/>
        </a:p>
      </dgm:t>
    </dgm:pt>
    <dgm:pt modelId="{B4E1E9D4-7C46-48C9-A869-3958F3CD63AF}" type="pres">
      <dgm:prSet presAssocID="{B8EAB1F5-E7E9-438A-AA45-27D472B65D3F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97D5CA5F-1E08-45E6-BAFA-EFC3A3F58405}" type="pres">
      <dgm:prSet presAssocID="{2483888A-83EA-42BC-B506-F813B06C4280}" presName="hierRoot3" presStyleCnt="0">
        <dgm:presLayoutVars>
          <dgm:hierBranch val="init"/>
        </dgm:presLayoutVars>
      </dgm:prSet>
      <dgm:spPr/>
    </dgm:pt>
    <dgm:pt modelId="{946D0DC4-8B42-4C5B-AFA7-292FD64A6506}" type="pres">
      <dgm:prSet presAssocID="{2483888A-83EA-42BC-B506-F813B06C4280}" presName="rootComposite3" presStyleCnt="0"/>
      <dgm:spPr/>
    </dgm:pt>
    <dgm:pt modelId="{45A976E0-0A14-4C4D-9EE2-93745D2B4636}" type="pres">
      <dgm:prSet presAssocID="{2483888A-83EA-42BC-B506-F813B06C4280}" presName="rootText3" presStyleLbl="asst1" presStyleIdx="1" presStyleCnt="2" custScaleX="67871" custScaleY="78429" custLinFactNeighborX="-7660" custLinFactNeighborY="-1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E246A2-2058-4CD5-A5BC-B43E5A759907}" type="pres">
      <dgm:prSet presAssocID="{2483888A-83EA-42BC-B506-F813B06C4280}" presName="rootConnector3" presStyleLbl="asst1" presStyleIdx="1" presStyleCnt="2"/>
      <dgm:spPr/>
      <dgm:t>
        <a:bodyPr/>
        <a:lstStyle/>
        <a:p>
          <a:endParaRPr lang="es-ES"/>
        </a:p>
      </dgm:t>
    </dgm:pt>
    <dgm:pt modelId="{0B0C0A85-5790-4356-B6FA-1A6390EDAF65}" type="pres">
      <dgm:prSet presAssocID="{2483888A-83EA-42BC-B506-F813B06C4280}" presName="hierChild6" presStyleCnt="0"/>
      <dgm:spPr/>
    </dgm:pt>
    <dgm:pt modelId="{2E5B73FF-DF0A-4057-ABFF-673BA0F41D76}" type="pres">
      <dgm:prSet presAssocID="{2483888A-83EA-42BC-B506-F813B06C4280}" presName="hierChild7" presStyleCnt="0"/>
      <dgm:spPr/>
    </dgm:pt>
  </dgm:ptLst>
  <dgm:cxnLst>
    <dgm:cxn modelId="{8C786D2A-10A3-4300-A705-917C3B135B11}" srcId="{44A1C4E1-DC12-4D50-92B8-3D7A61E6A415}" destId="{A5E68AF1-9A61-40B8-BDB3-63ACEDF6A757}" srcOrd="0" destOrd="0" parTransId="{71ED3F7D-81F8-4F53-8BC5-2FE5BAC07A51}" sibTransId="{6A9E886C-38E8-4219-B0FD-1F7AC72E4255}"/>
    <dgm:cxn modelId="{89CD0331-9168-4C9A-906F-8477621D8AD9}" type="presOf" srcId="{2483888A-83EA-42BC-B506-F813B06C4280}" destId="{45A976E0-0A14-4C4D-9EE2-93745D2B4636}" srcOrd="0" destOrd="0" presId="urn:microsoft.com/office/officeart/2005/8/layout/orgChart1"/>
    <dgm:cxn modelId="{02FED9A4-8153-4D70-98B2-8C427FBFE0B9}" type="presOf" srcId="{1223309D-8E26-4267-823B-33C1F3287268}" destId="{EBD920CE-6B9A-4B77-BD8C-DBAB17A52AA1}" srcOrd="0" destOrd="0" presId="urn:microsoft.com/office/officeart/2005/8/layout/orgChart1"/>
    <dgm:cxn modelId="{D0D2199B-E087-4300-BE88-0E4F6F693E40}" srcId="{44A1C4E1-DC12-4D50-92B8-3D7A61E6A415}" destId="{9EB48ED1-5743-4127-98C9-27967FA2694B}" srcOrd="2" destOrd="0" parTransId="{FC710B3B-7C13-4E24-A44C-3F3DB4104D23}" sibTransId="{608C9940-AC68-4C4C-A99F-19F08944B71E}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4B996702-F2EE-47EF-BCBA-64384EE4CCE5}" type="presOf" srcId="{2483888A-83EA-42BC-B506-F813B06C4280}" destId="{1DE246A2-2058-4CD5-A5BC-B43E5A759907}" srcOrd="1" destOrd="0" presId="urn:microsoft.com/office/officeart/2005/8/layout/orgChart1"/>
    <dgm:cxn modelId="{509A904E-E069-4A6D-B4A7-3787531D78C3}" srcId="{44A1C4E1-DC12-4D50-92B8-3D7A61E6A415}" destId="{27179B26-1745-4172-A473-03330395125A}" srcOrd="1" destOrd="0" parTransId="{BD6945ED-D303-4867-A725-BA85974F3D05}" sibTransId="{35846E4A-09BA-4D9E-AFCD-99A2D27BBB6B}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2F203757-69FA-49FE-AC6A-74C5F26F1231}" type="presOf" srcId="{B8EAB1F5-E7E9-438A-AA45-27D472B65D3F}" destId="{B4E1E9D4-7C46-48C9-A869-3958F3CD63AF}" srcOrd="0" destOrd="0" presId="urn:microsoft.com/office/officeart/2005/8/layout/orgChart1"/>
    <dgm:cxn modelId="{839485B0-24AE-4BD9-AAF6-075465708EA7}" type="presOf" srcId="{9EB48ED1-5743-4127-98C9-27967FA2694B}" destId="{58930890-11FB-499D-9607-0A4397CEE215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DAA746C8-603B-4730-8B25-06631CE628D8}" srcId="{44A1C4E1-DC12-4D50-92B8-3D7A61E6A415}" destId="{6EA2C0CD-27A7-4661-96AE-BC0A1F180401}" srcOrd="3" destOrd="0" parTransId="{1223309D-8E26-4267-823B-33C1F3287268}" sibTransId="{675ABA1E-C14C-4DDC-8C11-52369B4B702E}"/>
    <dgm:cxn modelId="{0B7BF2BB-DACC-4C5C-9A85-05D0B0B2ED8B}" type="presOf" srcId="{6EA2C0CD-27A7-4661-96AE-BC0A1F180401}" destId="{A92A49DC-D6E1-4A0F-9774-051E1958D1E6}" srcOrd="0" destOrd="0" presId="urn:microsoft.com/office/officeart/2005/8/layout/orgChart1"/>
    <dgm:cxn modelId="{2B49AE3B-938D-4F6C-92BA-C5F83325F027}" type="presOf" srcId="{6EA2C0CD-27A7-4661-96AE-BC0A1F180401}" destId="{5855E2EC-7C2E-46CA-8555-2B25C9006A86}" srcOrd="1" destOrd="0" presId="urn:microsoft.com/office/officeart/2005/8/layout/orgChart1"/>
    <dgm:cxn modelId="{CE7259B6-8C33-487C-9140-0FF7C01EE69A}" type="presOf" srcId="{9EB48ED1-5743-4127-98C9-27967FA2694B}" destId="{3D52FD99-1ABF-461A-8AC2-6D62F23BE384}" srcOrd="1" destOrd="0" presId="urn:microsoft.com/office/officeart/2005/8/layout/orgChart1"/>
    <dgm:cxn modelId="{B73E1581-5D3A-4D7F-A43E-C9DB7DE9CB98}" type="presOf" srcId="{FC710B3B-7C13-4E24-A44C-3F3DB4104D23}" destId="{D2B367E7-6671-4B6B-94FF-0101CE323C81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EFF61371-4833-4CF0-A996-FB40740D626B}" type="presOf" srcId="{71ED3F7D-81F8-4F53-8BC5-2FE5BAC07A51}" destId="{3DAC2B58-5C2F-49C8-88E9-7264BC7935BD}" srcOrd="0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7A3E7606-1A3F-4DA0-9F8A-42C3A159A4C9}" type="presOf" srcId="{A5E68AF1-9A61-40B8-BDB3-63ACEDF6A757}" destId="{3F07E154-56C0-483E-8734-83B2FF8FA8AF}" srcOrd="0" destOrd="0" presId="urn:microsoft.com/office/officeart/2005/8/layout/orgChart1"/>
    <dgm:cxn modelId="{AC2B01D0-36B0-44DD-AD6C-F3093DA01C23}" srcId="{44A1C4E1-DC12-4D50-92B8-3D7A61E6A415}" destId="{2483888A-83EA-42BC-B506-F813B06C4280}" srcOrd="4" destOrd="0" parTransId="{B8EAB1F5-E7E9-438A-AA45-27D472B65D3F}" sibTransId="{9F53B239-9486-4567-95E8-7D16FDB14E9B}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07A510B5-6B05-4DAC-B47C-2584BEDC460B}" type="presOf" srcId="{A5E68AF1-9A61-40B8-BDB3-63ACEDF6A757}" destId="{19028C70-CC55-430C-B43C-8B8D2E421A22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4B51F97-BE25-4197-A8D2-9C69D3A3F374}" type="presParOf" srcId="{38D3BDE7-4072-453D-8A92-096418C08907}" destId="{3DAC2B58-5C2F-49C8-88E9-7264BC7935BD}" srcOrd="0" destOrd="0" presId="urn:microsoft.com/office/officeart/2005/8/layout/orgChart1"/>
    <dgm:cxn modelId="{DCBD9195-F4CC-43B5-8F9D-D6A135E2E87C}" type="presParOf" srcId="{38D3BDE7-4072-453D-8A92-096418C08907}" destId="{4A2819C8-1420-48B6-9089-57CA0857F824}" srcOrd="1" destOrd="0" presId="urn:microsoft.com/office/officeart/2005/8/layout/orgChart1"/>
    <dgm:cxn modelId="{682EF728-8263-43BF-BFE0-774AF4F666E6}" type="presParOf" srcId="{4A2819C8-1420-48B6-9089-57CA0857F824}" destId="{0D86714E-56B4-42BC-B58A-C8A84F2F4F43}" srcOrd="0" destOrd="0" presId="urn:microsoft.com/office/officeart/2005/8/layout/orgChart1"/>
    <dgm:cxn modelId="{38600219-0822-4E47-B4E4-8D2A579B2418}" type="presParOf" srcId="{0D86714E-56B4-42BC-B58A-C8A84F2F4F43}" destId="{3F07E154-56C0-483E-8734-83B2FF8FA8AF}" srcOrd="0" destOrd="0" presId="urn:microsoft.com/office/officeart/2005/8/layout/orgChart1"/>
    <dgm:cxn modelId="{A478DD48-7ABE-4D0A-95FE-3F956A75E4E0}" type="presParOf" srcId="{0D86714E-56B4-42BC-B58A-C8A84F2F4F43}" destId="{19028C70-CC55-430C-B43C-8B8D2E421A22}" srcOrd="1" destOrd="0" presId="urn:microsoft.com/office/officeart/2005/8/layout/orgChart1"/>
    <dgm:cxn modelId="{96CE727A-2173-452A-83E9-9B6B81B717DB}" type="presParOf" srcId="{4A2819C8-1420-48B6-9089-57CA0857F824}" destId="{89BA675C-7FCA-440B-9D9E-EB1FB22E427A}" srcOrd="1" destOrd="0" presId="urn:microsoft.com/office/officeart/2005/8/layout/orgChart1"/>
    <dgm:cxn modelId="{1B593890-5311-4E7E-BE41-3422CA06125D}" type="presParOf" srcId="{4A2819C8-1420-48B6-9089-57CA0857F824}" destId="{9B20AF9E-D3B6-4CEA-BE09-BFC83C633E9D}" srcOrd="2" destOrd="0" presId="urn:microsoft.com/office/officeart/2005/8/layout/orgChart1"/>
    <dgm:cxn modelId="{0D6A3C64-7499-4BB2-B851-670E2BC1D086}" type="presParOf" srcId="{38D3BDE7-4072-453D-8A92-096418C08907}" destId="{20CAE88A-902B-4A23-AB22-9E692898999B}" srcOrd="2" destOrd="0" presId="urn:microsoft.com/office/officeart/2005/8/layout/orgChart1"/>
    <dgm:cxn modelId="{6889FE2A-01FC-43AC-BF63-BF6BEF0A12AA}" type="presParOf" srcId="{38D3BDE7-4072-453D-8A92-096418C08907}" destId="{30BA279F-511E-48B3-9CE7-CD99DCD346CC}" srcOrd="3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CDA390F0-B997-477A-9F83-04ED1AA19031}" type="presParOf" srcId="{38D3BDE7-4072-453D-8A92-096418C08907}" destId="{D2B367E7-6671-4B6B-94FF-0101CE323C81}" srcOrd="4" destOrd="0" presId="urn:microsoft.com/office/officeart/2005/8/layout/orgChart1"/>
    <dgm:cxn modelId="{28E77334-8656-451C-8A63-5B4434CAA1B3}" type="presParOf" srcId="{38D3BDE7-4072-453D-8A92-096418C08907}" destId="{D2CEA93A-8775-4A52-811A-8DF97C3F1458}" srcOrd="5" destOrd="0" presId="urn:microsoft.com/office/officeart/2005/8/layout/orgChart1"/>
    <dgm:cxn modelId="{40ADF90E-9E75-484A-9A16-240253315299}" type="presParOf" srcId="{D2CEA93A-8775-4A52-811A-8DF97C3F1458}" destId="{99E706F2-A026-4CEE-839B-B88B7BD17493}" srcOrd="0" destOrd="0" presId="urn:microsoft.com/office/officeart/2005/8/layout/orgChart1"/>
    <dgm:cxn modelId="{7497CCF6-1987-4735-824D-1FFC5A665709}" type="presParOf" srcId="{99E706F2-A026-4CEE-839B-B88B7BD17493}" destId="{58930890-11FB-499D-9607-0A4397CEE215}" srcOrd="0" destOrd="0" presId="urn:microsoft.com/office/officeart/2005/8/layout/orgChart1"/>
    <dgm:cxn modelId="{F1F8386B-52C3-4A93-B58E-6BAFFA32BEBD}" type="presParOf" srcId="{99E706F2-A026-4CEE-839B-B88B7BD17493}" destId="{3D52FD99-1ABF-461A-8AC2-6D62F23BE384}" srcOrd="1" destOrd="0" presId="urn:microsoft.com/office/officeart/2005/8/layout/orgChart1"/>
    <dgm:cxn modelId="{C7EF59E1-3DA4-4727-A77E-909A3179BA13}" type="presParOf" srcId="{D2CEA93A-8775-4A52-811A-8DF97C3F1458}" destId="{C3500F03-D679-4038-83D8-29EB05FA0979}" srcOrd="1" destOrd="0" presId="urn:microsoft.com/office/officeart/2005/8/layout/orgChart1"/>
    <dgm:cxn modelId="{90ABD176-B059-401B-AE08-A852D9AF6380}" type="presParOf" srcId="{D2CEA93A-8775-4A52-811A-8DF97C3F1458}" destId="{63773A9F-878B-472F-AC17-69B49DDB9012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  <dgm:cxn modelId="{3C7B1A87-F3D4-46FB-BFCC-20EE37ECFEF2}" type="presParOf" srcId="{EFB09D5B-97C3-425C-BFEA-94AC641D7981}" destId="{EBD920CE-6B9A-4B77-BD8C-DBAB17A52AA1}" srcOrd="0" destOrd="0" presId="urn:microsoft.com/office/officeart/2005/8/layout/orgChart1"/>
    <dgm:cxn modelId="{AEBF872D-0D6B-44DC-8B70-B09A985D625F}" type="presParOf" srcId="{EFB09D5B-97C3-425C-BFEA-94AC641D7981}" destId="{325F932F-989E-4436-A02E-64C4E5AC62A1}" srcOrd="1" destOrd="0" presId="urn:microsoft.com/office/officeart/2005/8/layout/orgChart1"/>
    <dgm:cxn modelId="{95801A7A-24B9-4314-A7E7-A7E4AB74D79F}" type="presParOf" srcId="{325F932F-989E-4436-A02E-64C4E5AC62A1}" destId="{B1761B54-53BD-4218-A403-79AD0EBA5A03}" srcOrd="0" destOrd="0" presId="urn:microsoft.com/office/officeart/2005/8/layout/orgChart1"/>
    <dgm:cxn modelId="{F8E4DDFA-B073-486C-BD5B-4E15E3F61F56}" type="presParOf" srcId="{B1761B54-53BD-4218-A403-79AD0EBA5A03}" destId="{A92A49DC-D6E1-4A0F-9774-051E1958D1E6}" srcOrd="0" destOrd="0" presId="urn:microsoft.com/office/officeart/2005/8/layout/orgChart1"/>
    <dgm:cxn modelId="{D53C0C6C-6A31-4E6E-B4EB-5AAD90259B93}" type="presParOf" srcId="{B1761B54-53BD-4218-A403-79AD0EBA5A03}" destId="{5855E2EC-7C2E-46CA-8555-2B25C9006A86}" srcOrd="1" destOrd="0" presId="urn:microsoft.com/office/officeart/2005/8/layout/orgChart1"/>
    <dgm:cxn modelId="{FFBC3E80-9DF9-4C8E-8DBF-5F74211C5F1B}" type="presParOf" srcId="{325F932F-989E-4436-A02E-64C4E5AC62A1}" destId="{DAB1E1AB-2588-4550-9543-73220D993AE2}" srcOrd="1" destOrd="0" presId="urn:microsoft.com/office/officeart/2005/8/layout/orgChart1"/>
    <dgm:cxn modelId="{4D4FA7F4-D0F7-4C7C-81F5-025B2DAD9AC2}" type="presParOf" srcId="{325F932F-989E-4436-A02E-64C4E5AC62A1}" destId="{67BCAEE8-AC82-465E-B88B-F504759B06DD}" srcOrd="2" destOrd="0" presId="urn:microsoft.com/office/officeart/2005/8/layout/orgChart1"/>
    <dgm:cxn modelId="{EE76B15E-F737-4289-8BE1-25BD08D83ED0}" type="presParOf" srcId="{EFB09D5B-97C3-425C-BFEA-94AC641D7981}" destId="{B4E1E9D4-7C46-48C9-A869-3958F3CD63AF}" srcOrd="2" destOrd="0" presId="urn:microsoft.com/office/officeart/2005/8/layout/orgChart1"/>
    <dgm:cxn modelId="{4DCCD089-A594-4E50-B550-FCCE01B0E650}" type="presParOf" srcId="{EFB09D5B-97C3-425C-BFEA-94AC641D7981}" destId="{97D5CA5F-1E08-45E6-BAFA-EFC3A3F58405}" srcOrd="3" destOrd="0" presId="urn:microsoft.com/office/officeart/2005/8/layout/orgChart1"/>
    <dgm:cxn modelId="{346A7F93-93B4-4B8E-84D1-C01FA252B868}" type="presParOf" srcId="{97D5CA5F-1E08-45E6-BAFA-EFC3A3F58405}" destId="{946D0DC4-8B42-4C5B-AFA7-292FD64A6506}" srcOrd="0" destOrd="0" presId="urn:microsoft.com/office/officeart/2005/8/layout/orgChart1"/>
    <dgm:cxn modelId="{AC96CC99-4D66-4BE3-A222-B0179C11968C}" type="presParOf" srcId="{946D0DC4-8B42-4C5B-AFA7-292FD64A6506}" destId="{45A976E0-0A14-4C4D-9EE2-93745D2B4636}" srcOrd="0" destOrd="0" presId="urn:microsoft.com/office/officeart/2005/8/layout/orgChart1"/>
    <dgm:cxn modelId="{99065C68-5ABC-4F71-A628-0917332980D2}" type="presParOf" srcId="{946D0DC4-8B42-4C5B-AFA7-292FD64A6506}" destId="{1DE246A2-2058-4CD5-A5BC-B43E5A759907}" srcOrd="1" destOrd="0" presId="urn:microsoft.com/office/officeart/2005/8/layout/orgChart1"/>
    <dgm:cxn modelId="{9D261547-B790-4A3B-8F83-8E8EDBC2A29F}" type="presParOf" srcId="{97D5CA5F-1E08-45E6-BAFA-EFC3A3F58405}" destId="{0B0C0A85-5790-4356-B6FA-1A6390EDAF65}" srcOrd="1" destOrd="0" presId="urn:microsoft.com/office/officeart/2005/8/layout/orgChart1"/>
    <dgm:cxn modelId="{5063ED5D-D444-4DCE-8964-E5B3B7A57C10}" type="presParOf" srcId="{97D5CA5F-1E08-45E6-BAFA-EFC3A3F58405}" destId="{2E5B73FF-DF0A-4057-ABFF-673BA0F41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Enlace con Dependencias</a:t>
          </a: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3BBA07B-0B3C-4D30-9DDD-29C71E6EE35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Jefe(a) de Oficina y Enlace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con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4E760BC2-38B8-4F70-B58C-9829991AF188}" type="parTrans" cxnId="{04EA1904-B366-453B-BCB1-33A75FA561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7D9938-D530-4225-9B54-F0DF4D742E95}" type="sibTrans" cxnId="{04EA1904-B366-453B-BCB1-33A75FA5616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C2A7717-DC29-4AE2-827E-B56BD40B558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Comunicación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E3D164F0-0280-49D2-8016-6EA95E122108}" type="parTrans" cxnId="{C09B7698-1510-4097-A2A8-715D698F12D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0AC31E8-7BD8-4DB9-97A9-3799436C8978}" type="sibTrans" cxnId="{C09B7698-1510-4097-A2A8-715D698F12D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0E02AB8-F99B-4FDA-A5A9-9ECEC79E16C4}" type="pres">
      <dgm:prSet presAssocID="{27179B26-1745-4172-A473-03330395125A}" presName="hierRoot1" presStyleCnt="0">
        <dgm:presLayoutVars>
          <dgm:hierBranch val="init"/>
        </dgm:presLayoutVars>
      </dgm:prSet>
      <dgm:spPr/>
    </dgm:pt>
    <dgm:pt modelId="{7F2F2E65-DBA2-4E09-B2CB-7A73F9CB891C}" type="pres">
      <dgm:prSet presAssocID="{27179B26-1745-4172-A473-03330395125A}" presName="rootComposite1" presStyleCnt="0"/>
      <dgm:spPr/>
    </dgm:pt>
    <dgm:pt modelId="{49A03DF5-AD26-4939-9FD8-A32FAFC07C4B}" type="pres">
      <dgm:prSet presAssocID="{27179B26-1745-4172-A473-03330395125A}" presName="rootText1" presStyleLbl="node0" presStyleIdx="0" presStyleCnt="1" custScaleX="91739" custScaleY="101322" custLinFactNeighborX="1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6FD9C9-5B28-4BA2-91B8-AA8359030AED}" type="pres">
      <dgm:prSet presAssocID="{27179B26-1745-4172-A473-03330395125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469AD4-706B-435D-9621-FE23E967676F}" type="pres">
      <dgm:prSet presAssocID="{27179B26-1745-4172-A473-03330395125A}" presName="hierChild2" presStyleCnt="0"/>
      <dgm:spPr/>
    </dgm:pt>
    <dgm:pt modelId="{C14614A8-219C-4A75-85C1-F373CBFA2C71}" type="pres">
      <dgm:prSet presAssocID="{4E760BC2-38B8-4F70-B58C-9829991AF188}" presName="Name37" presStyleLbl="parChTrans1D2" presStyleIdx="0" presStyleCnt="1"/>
      <dgm:spPr/>
      <dgm:t>
        <a:bodyPr/>
        <a:lstStyle/>
        <a:p>
          <a:endParaRPr lang="es-ES"/>
        </a:p>
      </dgm:t>
    </dgm:pt>
    <dgm:pt modelId="{9C33320A-268C-489D-9CD1-288938CC2D69}" type="pres">
      <dgm:prSet presAssocID="{83BBA07B-0B3C-4D30-9DDD-29C71E6EE35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B731215-FFAF-463D-8845-CBC6EF62EFDB}" type="pres">
      <dgm:prSet presAssocID="{83BBA07B-0B3C-4D30-9DDD-29C71E6EE359}" presName="rootComposite" presStyleCnt="0"/>
      <dgm:spPr/>
      <dgm:t>
        <a:bodyPr/>
        <a:lstStyle/>
        <a:p>
          <a:endParaRPr lang="es-ES"/>
        </a:p>
      </dgm:t>
    </dgm:pt>
    <dgm:pt modelId="{572B8906-16AD-45FD-A60A-0654CBBF8B1A}" type="pres">
      <dgm:prSet presAssocID="{83BBA07B-0B3C-4D30-9DDD-29C71E6EE359}" presName="rootText" presStyleLbl="node2" presStyleIdx="0" presStyleCnt="1" custScaleX="77405" custScaleY="80272" custLinFactNeighborX="230" custLinFactNeighborY="-2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C406C3F-4F18-4E10-B47E-C7118B3A2665}" type="pres">
      <dgm:prSet presAssocID="{83BBA07B-0B3C-4D30-9DDD-29C71E6EE359}" presName="rootConnector" presStyleLbl="node2" presStyleIdx="0" presStyleCnt="1"/>
      <dgm:spPr/>
      <dgm:t>
        <a:bodyPr/>
        <a:lstStyle/>
        <a:p>
          <a:endParaRPr lang="es-ES"/>
        </a:p>
      </dgm:t>
    </dgm:pt>
    <dgm:pt modelId="{4B4E7E7A-AED3-42A6-9656-43573CEAA9DB}" type="pres">
      <dgm:prSet presAssocID="{83BBA07B-0B3C-4D30-9DDD-29C71E6EE359}" presName="hierChild4" presStyleCnt="0"/>
      <dgm:spPr/>
      <dgm:t>
        <a:bodyPr/>
        <a:lstStyle/>
        <a:p>
          <a:endParaRPr lang="es-ES"/>
        </a:p>
      </dgm:t>
    </dgm:pt>
    <dgm:pt modelId="{E1947FD5-4ACA-4582-9D39-6747F342F320}" type="pres">
      <dgm:prSet presAssocID="{E3D164F0-0280-49D2-8016-6EA95E122108}" presName="Name35" presStyleLbl="parChTrans1D3" presStyleIdx="0" presStyleCnt="1"/>
      <dgm:spPr/>
      <dgm:t>
        <a:bodyPr/>
        <a:lstStyle/>
        <a:p>
          <a:endParaRPr lang="es-ES"/>
        </a:p>
      </dgm:t>
    </dgm:pt>
    <dgm:pt modelId="{2477DBAD-2366-4762-9874-B2AC87C8B582}" type="pres">
      <dgm:prSet presAssocID="{CC2A7717-DC29-4AE2-827E-B56BD40B55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0BEB37F-FDAF-4726-9AF7-8ACD89EA5070}" type="pres">
      <dgm:prSet presAssocID="{CC2A7717-DC29-4AE2-827E-B56BD40B5581}" presName="rootComposite" presStyleCnt="0"/>
      <dgm:spPr/>
      <dgm:t>
        <a:bodyPr/>
        <a:lstStyle/>
        <a:p>
          <a:endParaRPr lang="es-ES"/>
        </a:p>
      </dgm:t>
    </dgm:pt>
    <dgm:pt modelId="{FD8CBBB4-6573-4EEF-ADCD-E462DE51CA36}" type="pres">
      <dgm:prSet presAssocID="{CC2A7717-DC29-4AE2-827E-B56BD40B5581}" presName="rootText" presStyleLbl="node3" presStyleIdx="0" presStyleCnt="1" custScaleX="75971" custScaleY="75707" custLinFactNeighborX="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4EEA91-24F1-4706-94BE-3E0205D02151}" type="pres">
      <dgm:prSet presAssocID="{CC2A7717-DC29-4AE2-827E-B56BD40B5581}" presName="rootConnector" presStyleLbl="node3" presStyleIdx="0" presStyleCnt="1"/>
      <dgm:spPr/>
      <dgm:t>
        <a:bodyPr/>
        <a:lstStyle/>
        <a:p>
          <a:endParaRPr lang="es-ES"/>
        </a:p>
      </dgm:t>
    </dgm:pt>
    <dgm:pt modelId="{67058572-E1A0-4780-8CC2-3E224F0DC73F}" type="pres">
      <dgm:prSet presAssocID="{CC2A7717-DC29-4AE2-827E-B56BD40B5581}" presName="hierChild4" presStyleCnt="0"/>
      <dgm:spPr/>
      <dgm:t>
        <a:bodyPr/>
        <a:lstStyle/>
        <a:p>
          <a:endParaRPr lang="es-ES"/>
        </a:p>
      </dgm:t>
    </dgm:pt>
    <dgm:pt modelId="{4F721047-D6A0-48A8-B85E-587ACCF3BEE6}" type="pres">
      <dgm:prSet presAssocID="{CC2A7717-DC29-4AE2-827E-B56BD40B5581}" presName="hierChild5" presStyleCnt="0"/>
      <dgm:spPr/>
      <dgm:t>
        <a:bodyPr/>
        <a:lstStyle/>
        <a:p>
          <a:endParaRPr lang="es-ES"/>
        </a:p>
      </dgm:t>
    </dgm:pt>
    <dgm:pt modelId="{0BC0775C-75A2-4ADF-9E1D-B91F9441E43A}" type="pres">
      <dgm:prSet presAssocID="{83BBA07B-0B3C-4D30-9DDD-29C71E6EE359}" presName="hierChild5" presStyleCnt="0"/>
      <dgm:spPr/>
      <dgm:t>
        <a:bodyPr/>
        <a:lstStyle/>
        <a:p>
          <a:endParaRPr lang="es-ES"/>
        </a:p>
      </dgm:t>
    </dgm:pt>
    <dgm:pt modelId="{2050554B-8B47-47A1-B035-13AAD504851A}" type="pres">
      <dgm:prSet presAssocID="{27179B26-1745-4172-A473-03330395125A}" presName="hierChild3" presStyleCnt="0"/>
      <dgm:spPr/>
    </dgm:pt>
  </dgm:ptLst>
  <dgm:cxnLst>
    <dgm:cxn modelId="{11EBBBD8-FEDA-408E-94B8-DB182CCAA883}" type="presOf" srcId="{83BBA07B-0B3C-4D30-9DDD-29C71E6EE359}" destId="{AC406C3F-4F18-4E10-B47E-C7118B3A2665}" srcOrd="1" destOrd="0" presId="urn:microsoft.com/office/officeart/2005/8/layout/orgChart1"/>
    <dgm:cxn modelId="{9BEB50F7-4524-4BC0-9198-29E5EBE4E9B0}" type="presOf" srcId="{CC2A7717-DC29-4AE2-827E-B56BD40B5581}" destId="{7C4EEA91-24F1-4706-94BE-3E0205D02151}" srcOrd="1" destOrd="0" presId="urn:microsoft.com/office/officeart/2005/8/layout/orgChart1"/>
    <dgm:cxn modelId="{4B20D3D1-F32A-4FFC-9814-D032F4A576E9}" type="presOf" srcId="{4E760BC2-38B8-4F70-B58C-9829991AF188}" destId="{C14614A8-219C-4A75-85C1-F373CBFA2C71}" srcOrd="0" destOrd="0" presId="urn:microsoft.com/office/officeart/2005/8/layout/orgChart1"/>
    <dgm:cxn modelId="{4007CBA3-4279-4E65-8897-D1774133AB1A}" type="presOf" srcId="{27179B26-1745-4172-A473-03330395125A}" destId="{49A03DF5-AD26-4939-9FD8-A32FAFC07C4B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511399F3-C3F7-4E6E-A7FF-47141D08D359}" type="presOf" srcId="{CC2A7717-DC29-4AE2-827E-B56BD40B5581}" destId="{FD8CBBB4-6573-4EEF-ADCD-E462DE51CA36}" srcOrd="0" destOrd="0" presId="urn:microsoft.com/office/officeart/2005/8/layout/orgChart1"/>
    <dgm:cxn modelId="{B85A0DA2-69EA-432C-8E3C-2A361CE37538}" type="presOf" srcId="{E3D164F0-0280-49D2-8016-6EA95E122108}" destId="{E1947FD5-4ACA-4582-9D39-6747F342F320}" srcOrd="0" destOrd="0" presId="urn:microsoft.com/office/officeart/2005/8/layout/orgChart1"/>
    <dgm:cxn modelId="{544DC1A7-845F-4AFC-A7B9-5E5C2D6F4407}" type="presOf" srcId="{27179B26-1745-4172-A473-03330395125A}" destId="{776FD9C9-5B28-4BA2-91B8-AA8359030AED}" srcOrd="1" destOrd="0" presId="urn:microsoft.com/office/officeart/2005/8/layout/orgChart1"/>
    <dgm:cxn modelId="{509A904E-E069-4A6D-B4A7-3787531D78C3}" srcId="{B24F2439-21EE-4F93-82C9-C5C7EA9E01D7}" destId="{27179B26-1745-4172-A473-03330395125A}" srcOrd="0" destOrd="0" parTransId="{BD6945ED-D303-4867-A725-BA85974F3D05}" sibTransId="{35846E4A-09BA-4D9E-AFCD-99A2D27BBB6B}"/>
    <dgm:cxn modelId="{C09B7698-1510-4097-A2A8-715D698F12D9}" srcId="{83BBA07B-0B3C-4D30-9DDD-29C71E6EE359}" destId="{CC2A7717-DC29-4AE2-827E-B56BD40B5581}" srcOrd="0" destOrd="0" parTransId="{E3D164F0-0280-49D2-8016-6EA95E122108}" sibTransId="{30AC31E8-7BD8-4DB9-97A9-3799436C8978}"/>
    <dgm:cxn modelId="{6AE41E74-E752-40B8-9411-B25F7A73D1AE}" type="presOf" srcId="{83BBA07B-0B3C-4D30-9DDD-29C71E6EE359}" destId="{572B8906-16AD-45FD-A60A-0654CBBF8B1A}" srcOrd="0" destOrd="0" presId="urn:microsoft.com/office/officeart/2005/8/layout/orgChart1"/>
    <dgm:cxn modelId="{04EA1904-B366-453B-BCB1-33A75FA56164}" srcId="{27179B26-1745-4172-A473-03330395125A}" destId="{83BBA07B-0B3C-4D30-9DDD-29C71E6EE359}" srcOrd="0" destOrd="0" parTransId="{4E760BC2-38B8-4F70-B58C-9829991AF188}" sibTransId="{677D9938-D530-4225-9B54-F0DF4D742E95}"/>
    <dgm:cxn modelId="{F7D04A58-16E9-4CC5-B207-EC6BACBA390A}" type="presParOf" srcId="{D649BBF5-4E25-430E-9D29-D0FD0DAAB8B8}" destId="{90E02AB8-F99B-4FDA-A5A9-9ECEC79E16C4}" srcOrd="0" destOrd="0" presId="urn:microsoft.com/office/officeart/2005/8/layout/orgChart1"/>
    <dgm:cxn modelId="{5C969200-16FE-4134-8F2E-458AEEB704BB}" type="presParOf" srcId="{90E02AB8-F99B-4FDA-A5A9-9ECEC79E16C4}" destId="{7F2F2E65-DBA2-4E09-B2CB-7A73F9CB891C}" srcOrd="0" destOrd="0" presId="urn:microsoft.com/office/officeart/2005/8/layout/orgChart1"/>
    <dgm:cxn modelId="{23A39EEF-5275-43EB-B3B6-8B579D2B1E48}" type="presParOf" srcId="{7F2F2E65-DBA2-4E09-B2CB-7A73F9CB891C}" destId="{49A03DF5-AD26-4939-9FD8-A32FAFC07C4B}" srcOrd="0" destOrd="0" presId="urn:microsoft.com/office/officeart/2005/8/layout/orgChart1"/>
    <dgm:cxn modelId="{28FDDA17-A424-4544-9B91-43A4C8E5F3FB}" type="presParOf" srcId="{7F2F2E65-DBA2-4E09-B2CB-7A73F9CB891C}" destId="{776FD9C9-5B28-4BA2-91B8-AA8359030AED}" srcOrd="1" destOrd="0" presId="urn:microsoft.com/office/officeart/2005/8/layout/orgChart1"/>
    <dgm:cxn modelId="{092DB1C5-FB32-4428-9DCF-3DD9E17B376E}" type="presParOf" srcId="{90E02AB8-F99B-4FDA-A5A9-9ECEC79E16C4}" destId="{B6469AD4-706B-435D-9621-FE23E967676F}" srcOrd="1" destOrd="0" presId="urn:microsoft.com/office/officeart/2005/8/layout/orgChart1"/>
    <dgm:cxn modelId="{C45F3C48-D913-4298-B84E-76CDD3DC1955}" type="presParOf" srcId="{B6469AD4-706B-435D-9621-FE23E967676F}" destId="{C14614A8-219C-4A75-85C1-F373CBFA2C71}" srcOrd="0" destOrd="0" presId="urn:microsoft.com/office/officeart/2005/8/layout/orgChart1"/>
    <dgm:cxn modelId="{890D7548-98FF-4AF8-BD0F-A8762AE66C5A}" type="presParOf" srcId="{B6469AD4-706B-435D-9621-FE23E967676F}" destId="{9C33320A-268C-489D-9CD1-288938CC2D69}" srcOrd="1" destOrd="0" presId="urn:microsoft.com/office/officeart/2005/8/layout/orgChart1"/>
    <dgm:cxn modelId="{836269AA-F311-4E84-9F1B-C1402EAFBEE4}" type="presParOf" srcId="{9C33320A-268C-489D-9CD1-288938CC2D69}" destId="{CB731215-FFAF-463D-8845-CBC6EF62EFDB}" srcOrd="0" destOrd="0" presId="urn:microsoft.com/office/officeart/2005/8/layout/orgChart1"/>
    <dgm:cxn modelId="{8ECCE4AF-AB6B-42CC-B7D2-B748E205A2EB}" type="presParOf" srcId="{CB731215-FFAF-463D-8845-CBC6EF62EFDB}" destId="{572B8906-16AD-45FD-A60A-0654CBBF8B1A}" srcOrd="0" destOrd="0" presId="urn:microsoft.com/office/officeart/2005/8/layout/orgChart1"/>
    <dgm:cxn modelId="{500344A1-8071-41F5-9EEB-62B9575FCF58}" type="presParOf" srcId="{CB731215-FFAF-463D-8845-CBC6EF62EFDB}" destId="{AC406C3F-4F18-4E10-B47E-C7118B3A2665}" srcOrd="1" destOrd="0" presId="urn:microsoft.com/office/officeart/2005/8/layout/orgChart1"/>
    <dgm:cxn modelId="{B3638E97-7ADF-40D6-86B5-9FD6B09F44F0}" type="presParOf" srcId="{9C33320A-268C-489D-9CD1-288938CC2D69}" destId="{4B4E7E7A-AED3-42A6-9656-43573CEAA9DB}" srcOrd="1" destOrd="0" presId="urn:microsoft.com/office/officeart/2005/8/layout/orgChart1"/>
    <dgm:cxn modelId="{23DB5231-14F7-461C-8050-57A5D172DAE9}" type="presParOf" srcId="{4B4E7E7A-AED3-42A6-9656-43573CEAA9DB}" destId="{E1947FD5-4ACA-4582-9D39-6747F342F320}" srcOrd="0" destOrd="0" presId="urn:microsoft.com/office/officeart/2005/8/layout/orgChart1"/>
    <dgm:cxn modelId="{BB25B6F0-D5F9-4496-849F-F47C9EECC263}" type="presParOf" srcId="{4B4E7E7A-AED3-42A6-9656-43573CEAA9DB}" destId="{2477DBAD-2366-4762-9874-B2AC87C8B582}" srcOrd="1" destOrd="0" presId="urn:microsoft.com/office/officeart/2005/8/layout/orgChart1"/>
    <dgm:cxn modelId="{49720C60-9C2F-4EAB-878F-B93CACBCA804}" type="presParOf" srcId="{2477DBAD-2366-4762-9874-B2AC87C8B582}" destId="{B0BEB37F-FDAF-4726-9AF7-8ACD89EA5070}" srcOrd="0" destOrd="0" presId="urn:microsoft.com/office/officeart/2005/8/layout/orgChart1"/>
    <dgm:cxn modelId="{9B093D9B-125F-4A19-8DCC-50FE59AA922F}" type="presParOf" srcId="{B0BEB37F-FDAF-4726-9AF7-8ACD89EA5070}" destId="{FD8CBBB4-6573-4EEF-ADCD-E462DE51CA36}" srcOrd="0" destOrd="0" presId="urn:microsoft.com/office/officeart/2005/8/layout/orgChart1"/>
    <dgm:cxn modelId="{67392EE5-F414-4F10-9AF9-F3764A988AB3}" type="presParOf" srcId="{B0BEB37F-FDAF-4726-9AF7-8ACD89EA5070}" destId="{7C4EEA91-24F1-4706-94BE-3E0205D02151}" srcOrd="1" destOrd="0" presId="urn:microsoft.com/office/officeart/2005/8/layout/orgChart1"/>
    <dgm:cxn modelId="{1692764D-8407-400F-82AC-23CDD623E857}" type="presParOf" srcId="{2477DBAD-2366-4762-9874-B2AC87C8B582}" destId="{67058572-E1A0-4780-8CC2-3E224F0DC73F}" srcOrd="1" destOrd="0" presId="urn:microsoft.com/office/officeart/2005/8/layout/orgChart1"/>
    <dgm:cxn modelId="{6FF1BAFB-C8AE-412F-80E4-CF84ED493BB7}" type="presParOf" srcId="{2477DBAD-2366-4762-9874-B2AC87C8B582}" destId="{4F721047-D6A0-48A8-B85E-587ACCF3BEE6}" srcOrd="2" destOrd="0" presId="urn:microsoft.com/office/officeart/2005/8/layout/orgChart1"/>
    <dgm:cxn modelId="{2F11D7B7-B5C0-4E56-9F9F-1E211131A003}" type="presParOf" srcId="{9C33320A-268C-489D-9CD1-288938CC2D69}" destId="{0BC0775C-75A2-4ADF-9E1D-B91F9441E43A}" srcOrd="2" destOrd="0" presId="urn:microsoft.com/office/officeart/2005/8/layout/orgChart1"/>
    <dgm:cxn modelId="{66C3EF06-84AE-4454-8965-9FCF3D478529}" type="presParOf" srcId="{90E02AB8-F99B-4FDA-A5A9-9ECEC79E16C4}" destId="{2050554B-8B47-47A1-B035-13AAD50485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6A09436-45D2-4CA5-9724-D8CD62C1306B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Jefe(a) Administrativo(a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4DE6E66-9DE5-4FF7-A53F-2DE06C12ABAA}" type="par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54D0E13-D1AB-4302-9680-BE16C55DCE6F}" type="sibTrans" cxnId="{E85F19DB-20E3-4F5D-B61C-AF3F1333EF3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AAB85369-7CD8-4603-97F0-F9E0FAAF6CD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C9B24AA2-E6C7-4D1F-AB96-E30FB1C8AE72}" type="par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A66586A-917C-4BC2-99D4-88D1A456CE95}" type="sibTrans" cxnId="{B9C845E1-C859-4788-850D-E54DC16762CC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0F43C0F3-BBFE-4CA5-8C32-E1F4CEF8B08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06194546-4077-4A67-A72C-BD9473174695}" type="parTrans" cxnId="{AEE8BCA1-02F1-4ED9-BC81-0EB6066E1B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B5DF47BD-37D7-44FA-8BDC-3CE65F580592}" type="sibTrans" cxnId="{AEE8BCA1-02F1-4ED9-BC81-0EB6066E1B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A62D696E-684A-4DA4-AF9B-363A5BC87816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dirty="0"/>
        </a:p>
      </dgm:t>
    </dgm:pt>
    <dgm:pt modelId="{E82D4CDD-E791-49AA-851C-4E97E959FA2D}" type="parTrans" cxnId="{CA16DE76-9308-4250-B841-26C01A43E5C7}">
      <dgm:prSet/>
      <dgm:spPr/>
      <dgm:t>
        <a:bodyPr/>
        <a:lstStyle/>
        <a:p>
          <a:endParaRPr lang="es-ES"/>
        </a:p>
      </dgm:t>
    </dgm:pt>
    <dgm:pt modelId="{C2DCDA15-8F99-47EC-9F1A-A9F6711908F1}" type="sibTrans" cxnId="{CA16DE76-9308-4250-B841-26C01A43E5C7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4F3B902-E76F-46DF-A6CB-0B781C28EFF4}" type="pres">
      <dgm:prSet presAssocID="{A62D696E-684A-4DA4-AF9B-363A5BC87816}" presName="hierRoot1" presStyleCnt="0">
        <dgm:presLayoutVars>
          <dgm:hierBranch val="init"/>
        </dgm:presLayoutVars>
      </dgm:prSet>
      <dgm:spPr/>
    </dgm:pt>
    <dgm:pt modelId="{C5ACBD7F-75B1-47B0-B0E4-91E728389AA1}" type="pres">
      <dgm:prSet presAssocID="{A62D696E-684A-4DA4-AF9B-363A5BC87816}" presName="rootComposite1" presStyleCnt="0"/>
      <dgm:spPr/>
    </dgm:pt>
    <dgm:pt modelId="{EE99D079-EDC7-482C-8AA2-7452C719BF62}" type="pres">
      <dgm:prSet presAssocID="{A62D696E-684A-4DA4-AF9B-363A5BC8781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994E4F-E870-4DDD-96E7-E7AE17E1E665}" type="pres">
      <dgm:prSet presAssocID="{A62D696E-684A-4DA4-AF9B-363A5BC87816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E6246A9-47D4-476E-9D63-34EED3E3C632}" type="pres">
      <dgm:prSet presAssocID="{A62D696E-684A-4DA4-AF9B-363A5BC87816}" presName="hierChild2" presStyleCnt="0"/>
      <dgm:spPr/>
    </dgm:pt>
    <dgm:pt modelId="{74850441-25D6-4915-B2C2-D95D9009C2F6}" type="pres">
      <dgm:prSet presAssocID="{94DE6E66-9DE5-4FF7-A53F-2DE06C12ABAA}" presName="Name37" presStyleLbl="parChTrans1D2" presStyleIdx="0" presStyleCnt="1"/>
      <dgm:spPr/>
      <dgm:t>
        <a:bodyPr/>
        <a:lstStyle/>
        <a:p>
          <a:endParaRPr lang="es-ES"/>
        </a:p>
      </dgm:t>
    </dgm:pt>
    <dgm:pt modelId="{26D8E832-1D2C-44B0-A8B9-D387C6A8B804}" type="pres">
      <dgm:prSet presAssocID="{96A09436-45D2-4CA5-9724-D8CD62C1306B}" presName="hierRoot2" presStyleCnt="0">
        <dgm:presLayoutVars>
          <dgm:hierBranch/>
        </dgm:presLayoutVars>
      </dgm:prSet>
      <dgm:spPr/>
    </dgm:pt>
    <dgm:pt modelId="{869C6F6A-EAC4-43B9-A403-67D4B31B6572}" type="pres">
      <dgm:prSet presAssocID="{96A09436-45D2-4CA5-9724-D8CD62C1306B}" presName="rootComposite" presStyleCnt="0"/>
      <dgm:spPr/>
    </dgm:pt>
    <dgm:pt modelId="{4DF80AC0-A525-4806-A9F5-C9087A4DCCE7}" type="pres">
      <dgm:prSet presAssocID="{96A09436-45D2-4CA5-9724-D8CD62C1306B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426066-4ED5-4904-B8B4-CAB06C35425F}" type="pres">
      <dgm:prSet presAssocID="{96A09436-45D2-4CA5-9724-D8CD62C1306B}" presName="rootConnector" presStyleLbl="node2" presStyleIdx="0" presStyleCnt="1"/>
      <dgm:spPr/>
      <dgm:t>
        <a:bodyPr/>
        <a:lstStyle/>
        <a:p>
          <a:endParaRPr lang="es-ES"/>
        </a:p>
      </dgm:t>
    </dgm:pt>
    <dgm:pt modelId="{48E24E8A-7919-4D1D-A273-8C8CF00E280A}" type="pres">
      <dgm:prSet presAssocID="{96A09436-45D2-4CA5-9724-D8CD62C1306B}" presName="hierChild4" presStyleCnt="0"/>
      <dgm:spPr/>
    </dgm:pt>
    <dgm:pt modelId="{A7817145-D53B-45F7-B01F-AEFAACEDD429}" type="pres">
      <dgm:prSet presAssocID="{C9B24AA2-E6C7-4D1F-AB96-E30FB1C8AE72}" presName="Name35" presStyleLbl="parChTrans1D3" presStyleIdx="0" presStyleCnt="2"/>
      <dgm:spPr/>
      <dgm:t>
        <a:bodyPr/>
        <a:lstStyle/>
        <a:p>
          <a:endParaRPr lang="es-ES"/>
        </a:p>
      </dgm:t>
    </dgm:pt>
    <dgm:pt modelId="{0F76B363-FC0A-4DB1-BF37-445523F5B49D}" type="pres">
      <dgm:prSet presAssocID="{AAB85369-7CD8-4603-97F0-F9E0FAAF6CD2}" presName="hierRoot2" presStyleCnt="0">
        <dgm:presLayoutVars>
          <dgm:hierBranch val="init"/>
        </dgm:presLayoutVars>
      </dgm:prSet>
      <dgm:spPr/>
    </dgm:pt>
    <dgm:pt modelId="{16906C58-9313-4562-A8E0-3A3AAF2B16F0}" type="pres">
      <dgm:prSet presAssocID="{AAB85369-7CD8-4603-97F0-F9E0FAAF6CD2}" presName="rootComposite" presStyleCnt="0"/>
      <dgm:spPr/>
    </dgm:pt>
    <dgm:pt modelId="{B4761F2C-8050-41AC-A842-7C87DB4CC0A2}" type="pres">
      <dgm:prSet presAssocID="{AAB85369-7CD8-4603-97F0-F9E0FAAF6CD2}" presName="rootText" presStyleLbl="node3" presStyleIdx="0" presStyleCnt="2" custScaleX="85309" custScaleY="97175" custLinFactNeighborX="-133" custLinFactNeighborY="47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643CD23-2B1B-4BC0-A6AC-3313D114A4BB}" type="pres">
      <dgm:prSet presAssocID="{AAB85369-7CD8-4603-97F0-F9E0FAAF6CD2}" presName="rootConnector" presStyleLbl="node3" presStyleIdx="0" presStyleCnt="2"/>
      <dgm:spPr/>
      <dgm:t>
        <a:bodyPr/>
        <a:lstStyle/>
        <a:p>
          <a:endParaRPr lang="es-ES"/>
        </a:p>
      </dgm:t>
    </dgm:pt>
    <dgm:pt modelId="{04481B74-D872-45DC-AE25-91A5315514FC}" type="pres">
      <dgm:prSet presAssocID="{AAB85369-7CD8-4603-97F0-F9E0FAAF6CD2}" presName="hierChild4" presStyleCnt="0"/>
      <dgm:spPr/>
    </dgm:pt>
    <dgm:pt modelId="{E1347386-7EC4-432D-B7E6-9AB56BC32CDB}" type="pres">
      <dgm:prSet presAssocID="{AAB85369-7CD8-4603-97F0-F9E0FAAF6CD2}" presName="hierChild5" presStyleCnt="0"/>
      <dgm:spPr/>
    </dgm:pt>
    <dgm:pt modelId="{A5259F59-CDC6-4537-88C3-EEBDF28F4BDE}" type="pres">
      <dgm:prSet presAssocID="{06194546-4077-4A67-A72C-BD947317469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CA056B0D-2965-49F5-B14A-7D934E412A00}" type="pres">
      <dgm:prSet presAssocID="{0F43C0F3-BBFE-4CA5-8C32-E1F4CEF8B08A}" presName="hierRoot2" presStyleCnt="0">
        <dgm:presLayoutVars>
          <dgm:hierBranch val="init"/>
        </dgm:presLayoutVars>
      </dgm:prSet>
      <dgm:spPr/>
    </dgm:pt>
    <dgm:pt modelId="{C5B0FDE9-9791-40B8-AA57-5FAD74F6860F}" type="pres">
      <dgm:prSet presAssocID="{0F43C0F3-BBFE-4CA5-8C32-E1F4CEF8B08A}" presName="rootComposite" presStyleCnt="0"/>
      <dgm:spPr/>
    </dgm:pt>
    <dgm:pt modelId="{6DC89E69-AC65-4848-B9CC-DFEAE0A3C2C2}" type="pres">
      <dgm:prSet presAssocID="{0F43C0F3-BBFE-4CA5-8C32-E1F4CEF8B08A}" presName="rootText" presStyleLbl="node3" presStyleIdx="1" presStyleCnt="2" custScaleX="85309" custScaleY="97175" custLinFactNeighborX="-133" custLinFactNeighborY="47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DFFB5F-0AF8-4E2C-96EE-54B8D377DC05}" type="pres">
      <dgm:prSet presAssocID="{0F43C0F3-BBFE-4CA5-8C32-E1F4CEF8B08A}" presName="rootConnector" presStyleLbl="node3" presStyleIdx="1" presStyleCnt="2"/>
      <dgm:spPr/>
      <dgm:t>
        <a:bodyPr/>
        <a:lstStyle/>
        <a:p>
          <a:endParaRPr lang="es-ES"/>
        </a:p>
      </dgm:t>
    </dgm:pt>
    <dgm:pt modelId="{DDDEC03A-C2A1-4E9F-A1CF-0BFEF4C696ED}" type="pres">
      <dgm:prSet presAssocID="{0F43C0F3-BBFE-4CA5-8C32-E1F4CEF8B08A}" presName="hierChild4" presStyleCnt="0"/>
      <dgm:spPr/>
    </dgm:pt>
    <dgm:pt modelId="{CCE52F4A-7835-4DB8-8608-F62503C95469}" type="pres">
      <dgm:prSet presAssocID="{0F43C0F3-BBFE-4CA5-8C32-E1F4CEF8B08A}" presName="hierChild5" presStyleCnt="0"/>
      <dgm:spPr/>
    </dgm:pt>
    <dgm:pt modelId="{D4727536-9A50-4B10-99F2-B89485C0DC4C}" type="pres">
      <dgm:prSet presAssocID="{96A09436-45D2-4CA5-9724-D8CD62C1306B}" presName="hierChild5" presStyleCnt="0"/>
      <dgm:spPr/>
    </dgm:pt>
    <dgm:pt modelId="{0CC4B286-A2F8-497C-82E5-0CDA8E47B728}" type="pres">
      <dgm:prSet presAssocID="{A62D696E-684A-4DA4-AF9B-363A5BC87816}" presName="hierChild3" presStyleCnt="0"/>
      <dgm:spPr/>
    </dgm:pt>
  </dgm:ptLst>
  <dgm:cxnLst>
    <dgm:cxn modelId="{CA16DE76-9308-4250-B841-26C01A43E5C7}" srcId="{B24F2439-21EE-4F93-82C9-C5C7EA9E01D7}" destId="{A62D696E-684A-4DA4-AF9B-363A5BC87816}" srcOrd="0" destOrd="0" parTransId="{E82D4CDD-E791-49AA-851C-4E97E959FA2D}" sibTransId="{C2DCDA15-8F99-47EC-9F1A-A9F6711908F1}"/>
    <dgm:cxn modelId="{AEE8BCA1-02F1-4ED9-BC81-0EB6066E1B25}" srcId="{96A09436-45D2-4CA5-9724-D8CD62C1306B}" destId="{0F43C0F3-BBFE-4CA5-8C32-E1F4CEF8B08A}" srcOrd="1" destOrd="0" parTransId="{06194546-4077-4A67-A72C-BD9473174695}" sibTransId="{B5DF47BD-37D7-44FA-8BDC-3CE65F580592}"/>
    <dgm:cxn modelId="{2369E70A-87AF-4DE8-8B81-83986B8AFCE3}" type="presOf" srcId="{AAB85369-7CD8-4603-97F0-F9E0FAAF6CD2}" destId="{B4761F2C-8050-41AC-A842-7C87DB4CC0A2}" srcOrd="0" destOrd="0" presId="urn:microsoft.com/office/officeart/2005/8/layout/orgChart1"/>
    <dgm:cxn modelId="{51E9CA36-FA6D-4AD1-8678-243E354C1533}" type="presOf" srcId="{0F43C0F3-BBFE-4CA5-8C32-E1F4CEF8B08A}" destId="{A1DFFB5F-0AF8-4E2C-96EE-54B8D377DC05}" srcOrd="1" destOrd="0" presId="urn:microsoft.com/office/officeart/2005/8/layout/orgChart1"/>
    <dgm:cxn modelId="{393CE48E-9264-47FD-96F6-F48EFB0BDAEB}" type="presOf" srcId="{94DE6E66-9DE5-4FF7-A53F-2DE06C12ABAA}" destId="{74850441-25D6-4915-B2C2-D95D9009C2F6}" srcOrd="0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4C275795-C540-4107-B61B-5F679DC398FD}" type="presOf" srcId="{06194546-4077-4A67-A72C-BD9473174695}" destId="{A5259F59-CDC6-4537-88C3-EEBDF28F4BDE}" srcOrd="0" destOrd="0" presId="urn:microsoft.com/office/officeart/2005/8/layout/orgChart1"/>
    <dgm:cxn modelId="{B9C845E1-C859-4788-850D-E54DC16762CC}" srcId="{96A09436-45D2-4CA5-9724-D8CD62C1306B}" destId="{AAB85369-7CD8-4603-97F0-F9E0FAAF6CD2}" srcOrd="0" destOrd="0" parTransId="{C9B24AA2-E6C7-4D1F-AB96-E30FB1C8AE72}" sibTransId="{FA66586A-917C-4BC2-99D4-88D1A456CE95}"/>
    <dgm:cxn modelId="{C0A721C2-E26E-48C4-8E34-FD267F8774F3}" type="presOf" srcId="{96A09436-45D2-4CA5-9724-D8CD62C1306B}" destId="{4DF80AC0-A525-4806-A9F5-C9087A4DCCE7}" srcOrd="0" destOrd="0" presId="urn:microsoft.com/office/officeart/2005/8/layout/orgChart1"/>
    <dgm:cxn modelId="{E7E56BF7-54DD-4182-BB5C-BCB1E8074BF0}" type="presOf" srcId="{A62D696E-684A-4DA4-AF9B-363A5BC87816}" destId="{EE99D079-EDC7-482C-8AA2-7452C719BF62}" srcOrd="0" destOrd="0" presId="urn:microsoft.com/office/officeart/2005/8/layout/orgChart1"/>
    <dgm:cxn modelId="{BB45264A-E4D1-4AD4-82F3-44545F1012C8}" type="presOf" srcId="{96A09436-45D2-4CA5-9724-D8CD62C1306B}" destId="{0B426066-4ED5-4904-B8B4-CAB06C35425F}" srcOrd="1" destOrd="0" presId="urn:microsoft.com/office/officeart/2005/8/layout/orgChart1"/>
    <dgm:cxn modelId="{E85F19DB-20E3-4F5D-B61C-AF3F1333EF3A}" srcId="{A62D696E-684A-4DA4-AF9B-363A5BC87816}" destId="{96A09436-45D2-4CA5-9724-D8CD62C1306B}" srcOrd="0" destOrd="0" parTransId="{94DE6E66-9DE5-4FF7-A53F-2DE06C12ABAA}" sibTransId="{C54D0E13-D1AB-4302-9680-BE16C55DCE6F}"/>
    <dgm:cxn modelId="{5396F3AF-F94C-415D-A9C9-464E3BDAF15D}" type="presOf" srcId="{AAB85369-7CD8-4603-97F0-F9E0FAAF6CD2}" destId="{A643CD23-2B1B-4BC0-A6AC-3313D114A4BB}" srcOrd="1" destOrd="0" presId="urn:microsoft.com/office/officeart/2005/8/layout/orgChart1"/>
    <dgm:cxn modelId="{BED48481-B0D9-4B79-96CD-185E95E63F62}" type="presOf" srcId="{C9B24AA2-E6C7-4D1F-AB96-E30FB1C8AE72}" destId="{A7817145-D53B-45F7-B01F-AEFAACEDD429}" srcOrd="0" destOrd="0" presId="urn:microsoft.com/office/officeart/2005/8/layout/orgChart1"/>
    <dgm:cxn modelId="{70E37FD1-FCC0-4C18-9A76-06DF88093555}" type="presOf" srcId="{0F43C0F3-BBFE-4CA5-8C32-E1F4CEF8B08A}" destId="{6DC89E69-AC65-4848-B9CC-DFEAE0A3C2C2}" srcOrd="0" destOrd="0" presId="urn:microsoft.com/office/officeart/2005/8/layout/orgChart1"/>
    <dgm:cxn modelId="{CF5906B1-9F7D-4104-A135-DF0C159BE397}" type="presOf" srcId="{A62D696E-684A-4DA4-AF9B-363A5BC87816}" destId="{F1994E4F-E870-4DDD-96E7-E7AE17E1E665}" srcOrd="1" destOrd="0" presId="urn:microsoft.com/office/officeart/2005/8/layout/orgChart1"/>
    <dgm:cxn modelId="{4020616F-E6EB-4EC7-9E6C-73F5B9CA23E5}" type="presParOf" srcId="{D649BBF5-4E25-430E-9D29-D0FD0DAAB8B8}" destId="{44F3B902-E76F-46DF-A6CB-0B781C28EFF4}" srcOrd="0" destOrd="0" presId="urn:microsoft.com/office/officeart/2005/8/layout/orgChart1"/>
    <dgm:cxn modelId="{295FA0D5-E4F4-4D19-87E7-DDC7C664A981}" type="presParOf" srcId="{44F3B902-E76F-46DF-A6CB-0B781C28EFF4}" destId="{C5ACBD7F-75B1-47B0-B0E4-91E728389AA1}" srcOrd="0" destOrd="0" presId="urn:microsoft.com/office/officeart/2005/8/layout/orgChart1"/>
    <dgm:cxn modelId="{7F8FD457-E991-4918-870D-D7669E7220A0}" type="presParOf" srcId="{C5ACBD7F-75B1-47B0-B0E4-91E728389AA1}" destId="{EE99D079-EDC7-482C-8AA2-7452C719BF62}" srcOrd="0" destOrd="0" presId="urn:microsoft.com/office/officeart/2005/8/layout/orgChart1"/>
    <dgm:cxn modelId="{D8502B06-C47A-49D3-85DF-EC5464417957}" type="presParOf" srcId="{C5ACBD7F-75B1-47B0-B0E4-91E728389AA1}" destId="{F1994E4F-E870-4DDD-96E7-E7AE17E1E665}" srcOrd="1" destOrd="0" presId="urn:microsoft.com/office/officeart/2005/8/layout/orgChart1"/>
    <dgm:cxn modelId="{A0838464-48CB-4E65-84FD-9E072C7789A8}" type="presParOf" srcId="{44F3B902-E76F-46DF-A6CB-0B781C28EFF4}" destId="{5E6246A9-47D4-476E-9D63-34EED3E3C632}" srcOrd="1" destOrd="0" presId="urn:microsoft.com/office/officeart/2005/8/layout/orgChart1"/>
    <dgm:cxn modelId="{1B2DAE3A-8A93-409D-A9B4-9D28906B6E65}" type="presParOf" srcId="{5E6246A9-47D4-476E-9D63-34EED3E3C632}" destId="{74850441-25D6-4915-B2C2-D95D9009C2F6}" srcOrd="0" destOrd="0" presId="urn:microsoft.com/office/officeart/2005/8/layout/orgChart1"/>
    <dgm:cxn modelId="{3E9C4D64-FC73-4B47-8757-84D0491B6B2F}" type="presParOf" srcId="{5E6246A9-47D4-476E-9D63-34EED3E3C632}" destId="{26D8E832-1D2C-44B0-A8B9-D387C6A8B804}" srcOrd="1" destOrd="0" presId="urn:microsoft.com/office/officeart/2005/8/layout/orgChart1"/>
    <dgm:cxn modelId="{3B8DBA12-584B-4A78-A701-AE2ECB4AEDDB}" type="presParOf" srcId="{26D8E832-1D2C-44B0-A8B9-D387C6A8B804}" destId="{869C6F6A-EAC4-43B9-A403-67D4B31B6572}" srcOrd="0" destOrd="0" presId="urn:microsoft.com/office/officeart/2005/8/layout/orgChart1"/>
    <dgm:cxn modelId="{2BE21978-C10E-4FE1-9AB9-432F5692C8CA}" type="presParOf" srcId="{869C6F6A-EAC4-43B9-A403-67D4B31B6572}" destId="{4DF80AC0-A525-4806-A9F5-C9087A4DCCE7}" srcOrd="0" destOrd="0" presId="urn:microsoft.com/office/officeart/2005/8/layout/orgChart1"/>
    <dgm:cxn modelId="{C7B50DAD-8D21-471F-9536-6307648D9A92}" type="presParOf" srcId="{869C6F6A-EAC4-43B9-A403-67D4B31B6572}" destId="{0B426066-4ED5-4904-B8B4-CAB06C35425F}" srcOrd="1" destOrd="0" presId="urn:microsoft.com/office/officeart/2005/8/layout/orgChart1"/>
    <dgm:cxn modelId="{1B14952E-ACCB-4FDE-A973-2D0868A08319}" type="presParOf" srcId="{26D8E832-1D2C-44B0-A8B9-D387C6A8B804}" destId="{48E24E8A-7919-4D1D-A273-8C8CF00E280A}" srcOrd="1" destOrd="0" presId="urn:microsoft.com/office/officeart/2005/8/layout/orgChart1"/>
    <dgm:cxn modelId="{B4644A4E-51A0-4BF6-9ACB-217A8CAB6CD1}" type="presParOf" srcId="{48E24E8A-7919-4D1D-A273-8C8CF00E280A}" destId="{A7817145-D53B-45F7-B01F-AEFAACEDD429}" srcOrd="0" destOrd="0" presId="urn:microsoft.com/office/officeart/2005/8/layout/orgChart1"/>
    <dgm:cxn modelId="{B1B954FE-F016-4FBA-9F00-ECC1F5632830}" type="presParOf" srcId="{48E24E8A-7919-4D1D-A273-8C8CF00E280A}" destId="{0F76B363-FC0A-4DB1-BF37-445523F5B49D}" srcOrd="1" destOrd="0" presId="urn:microsoft.com/office/officeart/2005/8/layout/orgChart1"/>
    <dgm:cxn modelId="{6AA7CA2A-575F-4A98-84EE-2E2BC088F544}" type="presParOf" srcId="{0F76B363-FC0A-4DB1-BF37-445523F5B49D}" destId="{16906C58-9313-4562-A8E0-3A3AAF2B16F0}" srcOrd="0" destOrd="0" presId="urn:microsoft.com/office/officeart/2005/8/layout/orgChart1"/>
    <dgm:cxn modelId="{EE294139-CFD2-4949-B025-0781FEBD04B9}" type="presParOf" srcId="{16906C58-9313-4562-A8E0-3A3AAF2B16F0}" destId="{B4761F2C-8050-41AC-A842-7C87DB4CC0A2}" srcOrd="0" destOrd="0" presId="urn:microsoft.com/office/officeart/2005/8/layout/orgChart1"/>
    <dgm:cxn modelId="{C3459FB8-63B3-4889-81DD-E048DC28BAD9}" type="presParOf" srcId="{16906C58-9313-4562-A8E0-3A3AAF2B16F0}" destId="{A643CD23-2B1B-4BC0-A6AC-3313D114A4BB}" srcOrd="1" destOrd="0" presId="urn:microsoft.com/office/officeart/2005/8/layout/orgChart1"/>
    <dgm:cxn modelId="{EBF559FF-3CCE-41F4-8C5D-77196399AB4C}" type="presParOf" srcId="{0F76B363-FC0A-4DB1-BF37-445523F5B49D}" destId="{04481B74-D872-45DC-AE25-91A5315514FC}" srcOrd="1" destOrd="0" presId="urn:microsoft.com/office/officeart/2005/8/layout/orgChart1"/>
    <dgm:cxn modelId="{BF660C75-8A31-4126-BFE1-2C43C506701C}" type="presParOf" srcId="{0F76B363-FC0A-4DB1-BF37-445523F5B49D}" destId="{E1347386-7EC4-432D-B7E6-9AB56BC32CDB}" srcOrd="2" destOrd="0" presId="urn:microsoft.com/office/officeart/2005/8/layout/orgChart1"/>
    <dgm:cxn modelId="{5963FEAD-904F-4054-B143-93CFE8091EDA}" type="presParOf" srcId="{48E24E8A-7919-4D1D-A273-8C8CF00E280A}" destId="{A5259F59-CDC6-4537-88C3-EEBDF28F4BDE}" srcOrd="2" destOrd="0" presId="urn:microsoft.com/office/officeart/2005/8/layout/orgChart1"/>
    <dgm:cxn modelId="{68CE1CED-BB3D-46A2-91A2-E1DA19591BF0}" type="presParOf" srcId="{48E24E8A-7919-4D1D-A273-8C8CF00E280A}" destId="{CA056B0D-2965-49F5-B14A-7D934E412A00}" srcOrd="3" destOrd="0" presId="urn:microsoft.com/office/officeart/2005/8/layout/orgChart1"/>
    <dgm:cxn modelId="{492032CD-227F-43B4-990D-C6A6F69F5665}" type="presParOf" srcId="{CA056B0D-2965-49F5-B14A-7D934E412A00}" destId="{C5B0FDE9-9791-40B8-AA57-5FAD74F6860F}" srcOrd="0" destOrd="0" presId="urn:microsoft.com/office/officeart/2005/8/layout/orgChart1"/>
    <dgm:cxn modelId="{F0EE27F8-80B1-4018-AFA2-61C0650B0C66}" type="presParOf" srcId="{C5B0FDE9-9791-40B8-AA57-5FAD74F6860F}" destId="{6DC89E69-AC65-4848-B9CC-DFEAE0A3C2C2}" srcOrd="0" destOrd="0" presId="urn:microsoft.com/office/officeart/2005/8/layout/orgChart1"/>
    <dgm:cxn modelId="{A65947C0-6973-45A0-BFEE-04A5E2AD3A91}" type="presParOf" srcId="{C5B0FDE9-9791-40B8-AA57-5FAD74F6860F}" destId="{A1DFFB5F-0AF8-4E2C-96EE-54B8D377DC05}" srcOrd="1" destOrd="0" presId="urn:microsoft.com/office/officeart/2005/8/layout/orgChart1"/>
    <dgm:cxn modelId="{43FD48E9-6C5B-4A92-9927-71D4EC8795B2}" type="presParOf" srcId="{CA056B0D-2965-49F5-B14A-7D934E412A00}" destId="{DDDEC03A-C2A1-4E9F-A1CF-0BFEF4C696ED}" srcOrd="1" destOrd="0" presId="urn:microsoft.com/office/officeart/2005/8/layout/orgChart1"/>
    <dgm:cxn modelId="{C3815692-87EC-4DFF-A7E4-3E0CCE5F3297}" type="presParOf" srcId="{CA056B0D-2965-49F5-B14A-7D934E412A00}" destId="{CCE52F4A-7835-4DB8-8608-F62503C95469}" srcOrd="2" destOrd="0" presId="urn:microsoft.com/office/officeart/2005/8/layout/orgChart1"/>
    <dgm:cxn modelId="{813E9D7C-8337-48D5-A953-36F2BACC48B8}" type="presParOf" srcId="{26D8E832-1D2C-44B0-A8B9-D387C6A8B804}" destId="{D4727536-9A50-4B10-99F2-B89485C0DC4C}" srcOrd="2" destOrd="0" presId="urn:microsoft.com/office/officeart/2005/8/layout/orgChart1"/>
    <dgm:cxn modelId="{12D4C034-516D-42FB-8EEE-546C4FBC7458}" type="presParOf" srcId="{44F3B902-E76F-46DF-A6CB-0B781C28EFF4}" destId="{0CC4B286-A2F8-497C-82E5-0CDA8E47B7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  <a:b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3267613D-5A6E-4497-A9BA-E0A64877F91A}" type="asst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54E95270-E334-4A73-89DC-4E04D11EF63D}" type="parTrans" cxnId="{752111D5-9044-44D3-B109-C7E9EA5E60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7C1B9B2D-BAE5-48E8-A1DA-D976F7DFAA0A}" type="sibTrans" cxnId="{752111D5-9044-44D3-B109-C7E9EA5E609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094F42BC-55EC-4D36-B77E-78DCC7127F5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Enlace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D3EA40D-1714-40E8-9C40-C5F5995E44CC}" type="parTrans" cxnId="{5FCFC8AF-7D88-492D-A9B2-EE4DB17A996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AA80FA3-F6E1-43DA-A076-DF30B22BB53B}" type="sibTrans" cxnId="{5FCFC8AF-7D88-492D-A9B2-EE4DB17A996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B9D7DC8-6311-4AC5-B337-37BFCF11C38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B2E4054-DC26-4CCB-B1DE-F407AAF7EE22}" type="par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A0898254-A2BF-4B4D-A732-32EA4B9B66FF}" type="sibTrans" cxnId="{3ECEA9A7-7D0C-4112-9DB5-5F0523483CA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Vinculación</a:t>
          </a:r>
          <a:endParaRPr lang="es-ES" sz="1200" b="1" dirty="0">
            <a:solidFill>
              <a:schemeClr val="tx1"/>
            </a:solidFill>
            <a:latin typeface="+mn-lt"/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7197B33-E301-4CA3-89CF-3AF4AA00842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Operativo(a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68A2094-A24F-44FA-9FF2-BFD0BF743BDC}" type="par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8A6DDFD6-A958-489A-BF77-69E003F301FF}" type="sibTrans" cxnId="{73F73EBA-E59D-4FBF-93DC-883990B5D6D8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B03527B4-3746-4425-8902-F57DE6DA1E3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Eventos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21767F0-38E9-4195-B429-9A8600BB3144}" type="parTrans" cxnId="{74926972-37DC-44CF-AC62-E7DCEB4EB6D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2F5CACB3-5E7C-4E17-8632-B6C490DA7F1E}" type="sibTrans" cxnId="{74926972-37DC-44CF-AC62-E7DCEB4EB6D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F81615E2-E910-401B-A83F-DB21FF178CE1}" type="asst">
      <dgm:prSet custT="1"/>
      <dgm:spPr/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Ferias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FE94FC50-1833-4F69-8976-3C18A7BA4040}" type="parTrans" cxnId="{9DC45057-0990-4F59-8A11-7427114FFE7D}">
      <dgm:prSet/>
      <dgm:spPr/>
      <dgm:t>
        <a:bodyPr/>
        <a:lstStyle/>
        <a:p>
          <a:endParaRPr lang="es-ES"/>
        </a:p>
      </dgm:t>
    </dgm:pt>
    <dgm:pt modelId="{859092DB-12CF-4990-909F-E5D9AE07E571}" type="sibTrans" cxnId="{9DC45057-0990-4F59-8A11-7427114FFE7D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64514" custScaleY="179029" custLinFactNeighborY="-716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8B23AA17-0520-4B71-9CA1-CB46C36028B6}" type="pres">
      <dgm:prSet presAssocID="{ED3EA40D-1714-40E8-9C40-C5F5995E44CC}" presName="Name37" presStyleLbl="parChTrans1D2" presStyleIdx="0" presStyleCnt="7"/>
      <dgm:spPr/>
      <dgm:t>
        <a:bodyPr/>
        <a:lstStyle/>
        <a:p>
          <a:endParaRPr lang="es-ES"/>
        </a:p>
      </dgm:t>
    </dgm:pt>
    <dgm:pt modelId="{E7B562D3-3011-43DE-86F9-CB8B635DFCB5}" type="pres">
      <dgm:prSet presAssocID="{094F42BC-55EC-4D36-B77E-78DCC7127F58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BE109725-9212-4EB5-AAA6-AC1FC77E7218}" type="pres">
      <dgm:prSet presAssocID="{094F42BC-55EC-4D36-B77E-78DCC7127F58}" presName="rootComposite" presStyleCnt="0"/>
      <dgm:spPr/>
      <dgm:t>
        <a:bodyPr/>
        <a:lstStyle/>
        <a:p>
          <a:endParaRPr lang="es-ES"/>
        </a:p>
      </dgm:t>
    </dgm:pt>
    <dgm:pt modelId="{C7038178-F76E-46CB-9381-6BEA4C1188FB}" type="pres">
      <dgm:prSet presAssocID="{094F42BC-55EC-4D36-B77E-78DCC7127F58}" presName="rootText" presStyleLbl="node2" presStyleIdx="0" presStyleCnt="5" custScaleY="111289" custLinFactNeighborX="-50" custLinFactNeighborY="36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243063-1C02-4E40-824C-31731ABDCFF3}" type="pres">
      <dgm:prSet presAssocID="{094F42BC-55EC-4D36-B77E-78DCC7127F58}" presName="rootConnector" presStyleLbl="node2" presStyleIdx="0" presStyleCnt="5"/>
      <dgm:spPr/>
      <dgm:t>
        <a:bodyPr/>
        <a:lstStyle/>
        <a:p>
          <a:endParaRPr lang="es-ES"/>
        </a:p>
      </dgm:t>
    </dgm:pt>
    <dgm:pt modelId="{001181C8-390F-4D5D-86DB-62F78DE06752}" type="pres">
      <dgm:prSet presAssocID="{094F42BC-55EC-4D36-B77E-78DCC7127F58}" presName="hierChild4" presStyleCnt="0"/>
      <dgm:spPr/>
      <dgm:t>
        <a:bodyPr/>
        <a:lstStyle/>
        <a:p>
          <a:endParaRPr lang="es-ES"/>
        </a:p>
      </dgm:t>
    </dgm:pt>
    <dgm:pt modelId="{8963E3CC-47DD-4443-B06B-49BD46B4DC09}" type="pres">
      <dgm:prSet presAssocID="{094F42BC-55EC-4D36-B77E-78DCC7127F58}" presName="hierChild5" presStyleCnt="0"/>
      <dgm:spPr/>
      <dgm:t>
        <a:bodyPr/>
        <a:lstStyle/>
        <a:p>
          <a:endParaRPr lang="es-ES"/>
        </a:p>
      </dgm:t>
    </dgm:pt>
    <dgm:pt modelId="{4A741C43-780C-49AB-AB41-22E4667023A0}" type="pres">
      <dgm:prSet presAssocID="{CB2E4054-DC26-4CCB-B1DE-F407AAF7EE22}" presName="Name37" presStyleLbl="parChTrans1D2" presStyleIdx="1" presStyleCnt="7"/>
      <dgm:spPr/>
      <dgm:t>
        <a:bodyPr/>
        <a:lstStyle/>
        <a:p>
          <a:endParaRPr lang="es-ES"/>
        </a:p>
      </dgm:t>
    </dgm:pt>
    <dgm:pt modelId="{477C8D30-563A-467B-9421-F20DFC2F7CB7}" type="pres">
      <dgm:prSet presAssocID="{8B9D7DC8-6311-4AC5-B337-37BFCF11C38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26FF6019-9998-4D6F-A438-6245BED239EF}" type="pres">
      <dgm:prSet presAssocID="{8B9D7DC8-6311-4AC5-B337-37BFCF11C38C}" presName="rootComposite" presStyleCnt="0"/>
      <dgm:spPr/>
      <dgm:t>
        <a:bodyPr/>
        <a:lstStyle/>
        <a:p>
          <a:endParaRPr lang="es-ES"/>
        </a:p>
      </dgm:t>
    </dgm:pt>
    <dgm:pt modelId="{CDA06D17-E281-40D8-81AD-18CDEB205E81}" type="pres">
      <dgm:prSet presAssocID="{8B9D7DC8-6311-4AC5-B337-37BFCF11C38C}" presName="rootText" presStyleLbl="node2" presStyleIdx="1" presStyleCnt="5" custScaleY="111289" custLinFactNeighborX="617" custLinFactNeighborY="36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628366-B35F-4539-B6B7-32EFDA7C77E5}" type="pres">
      <dgm:prSet presAssocID="{8B9D7DC8-6311-4AC5-B337-37BFCF11C38C}" presName="rootConnector" presStyleLbl="node2" presStyleIdx="1" presStyleCnt="5"/>
      <dgm:spPr/>
      <dgm:t>
        <a:bodyPr/>
        <a:lstStyle/>
        <a:p>
          <a:endParaRPr lang="es-ES"/>
        </a:p>
      </dgm:t>
    </dgm:pt>
    <dgm:pt modelId="{C7486896-7E0C-4EF1-BA9D-D5920EF602D9}" type="pres">
      <dgm:prSet presAssocID="{8B9D7DC8-6311-4AC5-B337-37BFCF11C38C}" presName="hierChild4" presStyleCnt="0"/>
      <dgm:spPr/>
      <dgm:t>
        <a:bodyPr/>
        <a:lstStyle/>
        <a:p>
          <a:endParaRPr lang="es-ES"/>
        </a:p>
      </dgm:t>
    </dgm:pt>
    <dgm:pt modelId="{D77A04D2-A890-4706-86FE-ABEAC058714F}" type="pres">
      <dgm:prSet presAssocID="{8B9D7DC8-6311-4AC5-B337-37BFCF11C38C}" presName="hierChild5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2" presStyleCnt="7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2" presStyleCnt="5" custScaleY="111289" custLinFactNeighborX="221" custLinFactNeighborY="36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2" presStyleCnt="5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F169AA9B-AEC6-4826-8765-BC8A8A974607}" type="pres">
      <dgm:prSet presAssocID="{868A2094-A24F-44FA-9FF2-BFD0BF743BDC}" presName="Name37" presStyleLbl="parChTrans1D2" presStyleIdx="3" presStyleCnt="7"/>
      <dgm:spPr/>
      <dgm:t>
        <a:bodyPr/>
        <a:lstStyle/>
        <a:p>
          <a:endParaRPr lang="es-ES"/>
        </a:p>
      </dgm:t>
    </dgm:pt>
    <dgm:pt modelId="{0EABC588-44DB-44A2-A56E-72CCB2E42704}" type="pres">
      <dgm:prSet presAssocID="{D7197B33-E301-4CA3-89CF-3AF4AA00842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7B3E9DC-E3AE-4222-986E-F349D715D2F3}" type="pres">
      <dgm:prSet presAssocID="{D7197B33-E301-4CA3-89CF-3AF4AA008429}" presName="rootComposite" presStyleCnt="0"/>
      <dgm:spPr/>
      <dgm:t>
        <a:bodyPr/>
        <a:lstStyle/>
        <a:p>
          <a:endParaRPr lang="es-ES"/>
        </a:p>
      </dgm:t>
    </dgm:pt>
    <dgm:pt modelId="{6C087695-15E5-42A1-8EA1-946611DC76EF}" type="pres">
      <dgm:prSet presAssocID="{D7197B33-E301-4CA3-89CF-3AF4AA008429}" presName="rootText" presStyleLbl="node2" presStyleIdx="3" presStyleCnt="5" custScaleY="111289" custLinFactNeighborX="239" custLinFactNeighborY="36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4CEDC8-7751-46DF-81F3-08B0EED69AB8}" type="pres">
      <dgm:prSet presAssocID="{D7197B33-E301-4CA3-89CF-3AF4AA008429}" presName="rootConnector" presStyleLbl="node2" presStyleIdx="3" presStyleCnt="5"/>
      <dgm:spPr/>
      <dgm:t>
        <a:bodyPr/>
        <a:lstStyle/>
        <a:p>
          <a:endParaRPr lang="es-ES"/>
        </a:p>
      </dgm:t>
    </dgm:pt>
    <dgm:pt modelId="{E533562A-B52E-4420-B7F9-89ED1A64C5AF}" type="pres">
      <dgm:prSet presAssocID="{D7197B33-E301-4CA3-89CF-3AF4AA008429}" presName="hierChild4" presStyleCnt="0"/>
      <dgm:spPr/>
      <dgm:t>
        <a:bodyPr/>
        <a:lstStyle/>
        <a:p>
          <a:endParaRPr lang="es-ES"/>
        </a:p>
      </dgm:t>
    </dgm:pt>
    <dgm:pt modelId="{A4A7AFDE-0E7B-4A7A-86FA-256BEEB3D00B}" type="pres">
      <dgm:prSet presAssocID="{D7197B33-E301-4CA3-89CF-3AF4AA008429}" presName="hierChild5" presStyleCnt="0"/>
      <dgm:spPr/>
      <dgm:t>
        <a:bodyPr/>
        <a:lstStyle/>
        <a:p>
          <a:endParaRPr lang="es-ES"/>
        </a:p>
      </dgm:t>
    </dgm:pt>
    <dgm:pt modelId="{D56E4ECA-F4AA-4A39-81D1-02D3419D0825}" type="pres">
      <dgm:prSet presAssocID="{921767F0-38E9-4195-B429-9A8600BB3144}" presName="Name37" presStyleLbl="parChTrans1D2" presStyleIdx="4" presStyleCnt="7"/>
      <dgm:spPr/>
      <dgm:t>
        <a:bodyPr/>
        <a:lstStyle/>
        <a:p>
          <a:endParaRPr lang="es-ES"/>
        </a:p>
      </dgm:t>
    </dgm:pt>
    <dgm:pt modelId="{596FED6A-C3E9-4DFB-BF10-49D851CC8C1E}" type="pres">
      <dgm:prSet presAssocID="{B03527B4-3746-4425-8902-F57DE6DA1E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2571B9B-A775-4D88-9D9C-DA1221BD2171}" type="pres">
      <dgm:prSet presAssocID="{B03527B4-3746-4425-8902-F57DE6DA1E30}" presName="rootComposite" presStyleCnt="0"/>
      <dgm:spPr/>
      <dgm:t>
        <a:bodyPr/>
        <a:lstStyle/>
        <a:p>
          <a:endParaRPr lang="es-ES"/>
        </a:p>
      </dgm:t>
    </dgm:pt>
    <dgm:pt modelId="{F28097CD-2DA1-490E-BAB1-F29BE8E6D777}" type="pres">
      <dgm:prSet presAssocID="{B03527B4-3746-4425-8902-F57DE6DA1E30}" presName="rootText" presStyleLbl="node2" presStyleIdx="4" presStyleCnt="5" custScaleY="111289" custLinFactNeighborX="50" custLinFactNeighborY="36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95033B-3EBC-4D14-B632-68AC5F3B2902}" type="pres">
      <dgm:prSet presAssocID="{B03527B4-3746-4425-8902-F57DE6DA1E30}" presName="rootConnector" presStyleLbl="node2" presStyleIdx="4" presStyleCnt="5"/>
      <dgm:spPr/>
      <dgm:t>
        <a:bodyPr/>
        <a:lstStyle/>
        <a:p>
          <a:endParaRPr lang="es-ES"/>
        </a:p>
      </dgm:t>
    </dgm:pt>
    <dgm:pt modelId="{7E27F3FA-BF48-4CA6-86B0-A45D380A8A9A}" type="pres">
      <dgm:prSet presAssocID="{B03527B4-3746-4425-8902-F57DE6DA1E30}" presName="hierChild4" presStyleCnt="0"/>
      <dgm:spPr/>
      <dgm:t>
        <a:bodyPr/>
        <a:lstStyle/>
        <a:p>
          <a:endParaRPr lang="es-ES"/>
        </a:p>
      </dgm:t>
    </dgm:pt>
    <dgm:pt modelId="{C71974D8-602D-4F73-AEE1-66F193DB5037}" type="pres">
      <dgm:prSet presAssocID="{B03527B4-3746-4425-8902-F57DE6DA1E30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F0A94BF4-0436-4172-BEB5-769D64D4B281}" type="pres">
      <dgm:prSet presAssocID="{54E95270-E334-4A73-89DC-4E04D11EF63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D56AEABA-4DA3-4DA0-B165-5C137E8F955E}" type="pres">
      <dgm:prSet presAssocID="{3267613D-5A6E-4497-A9BA-E0A64877F91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B63C9C-972F-4E00-9BF3-6CA21B8CE2B1}" type="pres">
      <dgm:prSet presAssocID="{3267613D-5A6E-4497-A9BA-E0A64877F91A}" presName="rootComposite3" presStyleCnt="0"/>
      <dgm:spPr/>
      <dgm:t>
        <a:bodyPr/>
        <a:lstStyle/>
        <a:p>
          <a:endParaRPr lang="es-ES"/>
        </a:p>
      </dgm:t>
    </dgm:pt>
    <dgm:pt modelId="{B4D66088-9528-414F-9EB6-E0FCEAC2BC73}" type="pres">
      <dgm:prSet presAssocID="{3267613D-5A6E-4497-A9BA-E0A64877F91A}" presName="rootText3" presStyleLbl="asst1" presStyleIdx="0" presStyleCnt="2" custScaleX="89515" custScaleY="101611" custLinFactNeighborX="-7200" custLinFactNeighborY="-437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46F836-3E43-489C-9936-7C2F3F6B843F}" type="pres">
      <dgm:prSet presAssocID="{3267613D-5A6E-4497-A9BA-E0A64877F91A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5E8D1EF-1BE4-4FC0-A40A-EAF850BCE6C2}" type="pres">
      <dgm:prSet presAssocID="{3267613D-5A6E-4497-A9BA-E0A64877F91A}" presName="hierChild6" presStyleCnt="0"/>
      <dgm:spPr/>
      <dgm:t>
        <a:bodyPr/>
        <a:lstStyle/>
        <a:p>
          <a:endParaRPr lang="es-ES"/>
        </a:p>
      </dgm:t>
    </dgm:pt>
    <dgm:pt modelId="{3E1D55E9-0A13-410E-B92F-539463655DF4}" type="pres">
      <dgm:prSet presAssocID="{3267613D-5A6E-4497-A9BA-E0A64877F91A}" presName="hierChild7" presStyleCnt="0"/>
      <dgm:spPr/>
      <dgm:t>
        <a:bodyPr/>
        <a:lstStyle/>
        <a:p>
          <a:endParaRPr lang="es-ES"/>
        </a:p>
      </dgm:t>
    </dgm:pt>
    <dgm:pt modelId="{C625E4FE-80ED-45CB-827B-C0F769142A32}" type="pres">
      <dgm:prSet presAssocID="{FE94FC50-1833-4F69-8976-3C18A7BA4040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A78FFEFF-5D9C-4C5B-A49F-D8C16F032551}" type="pres">
      <dgm:prSet presAssocID="{F81615E2-E910-401B-A83F-DB21FF178CE1}" presName="hierRoot3" presStyleCnt="0">
        <dgm:presLayoutVars>
          <dgm:hierBranch val="init"/>
        </dgm:presLayoutVars>
      </dgm:prSet>
      <dgm:spPr/>
    </dgm:pt>
    <dgm:pt modelId="{A6AD4E2C-9D37-4E4C-949C-7C6262FB9E64}" type="pres">
      <dgm:prSet presAssocID="{F81615E2-E910-401B-A83F-DB21FF178CE1}" presName="rootComposite3" presStyleCnt="0"/>
      <dgm:spPr/>
    </dgm:pt>
    <dgm:pt modelId="{E5573F56-6A92-4AB7-98BD-E48D5D81460A}" type="pres">
      <dgm:prSet presAssocID="{F81615E2-E910-401B-A83F-DB21FF178CE1}" presName="rootText3" presStyleLbl="asst1" presStyleIdx="1" presStyleCnt="2" custScaleX="89515" custScaleY="101611" custLinFactNeighborX="1920" custLinFactNeighborY="-436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396AC7-6836-4BBF-A310-F528ECC5A8FD}" type="pres">
      <dgm:prSet presAssocID="{F81615E2-E910-401B-A83F-DB21FF178CE1}" presName="rootConnector3" presStyleLbl="asst1" presStyleIdx="1" presStyleCnt="2"/>
      <dgm:spPr/>
      <dgm:t>
        <a:bodyPr/>
        <a:lstStyle/>
        <a:p>
          <a:endParaRPr lang="es-ES"/>
        </a:p>
      </dgm:t>
    </dgm:pt>
    <dgm:pt modelId="{2893A703-11DB-446D-A45C-D48126D1EEB4}" type="pres">
      <dgm:prSet presAssocID="{F81615E2-E910-401B-A83F-DB21FF178CE1}" presName="hierChild6" presStyleCnt="0"/>
      <dgm:spPr/>
    </dgm:pt>
    <dgm:pt modelId="{B6763DA8-D571-41A6-9FB0-15846684CC7A}" type="pres">
      <dgm:prSet presAssocID="{F81615E2-E910-401B-A83F-DB21FF178CE1}" presName="hierChild7" presStyleCnt="0"/>
      <dgm:spPr/>
    </dgm:pt>
  </dgm:ptLst>
  <dgm:cxnLst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9DC45057-0990-4F59-8A11-7427114FFE7D}" srcId="{0AD4A071-6267-40E6-945C-A35CB5DA8D63}" destId="{F81615E2-E910-401B-A83F-DB21FF178CE1}" srcOrd="6" destOrd="0" parTransId="{FE94FC50-1833-4F69-8976-3C18A7BA4040}" sibTransId="{859092DB-12CF-4990-909F-E5D9AE07E571}"/>
    <dgm:cxn modelId="{C80BF8F6-5297-41DA-9C78-62FFDFDAAB62}" type="presOf" srcId="{F81615E2-E910-401B-A83F-DB21FF178CE1}" destId="{1B396AC7-6836-4BBF-A310-F528ECC5A8FD}" srcOrd="1" destOrd="0" presId="urn:microsoft.com/office/officeart/2005/8/layout/orgChart1"/>
    <dgm:cxn modelId="{38DEA17C-88B9-4CB5-9702-44C8E4BD390A}" type="presOf" srcId="{D7197B33-E301-4CA3-89CF-3AF4AA008429}" destId="{6C087695-15E5-42A1-8EA1-946611DC76EF}" srcOrd="0" destOrd="0" presId="urn:microsoft.com/office/officeart/2005/8/layout/orgChart1"/>
    <dgm:cxn modelId="{961EC0B3-3928-4326-BC45-01398B94F187}" type="presOf" srcId="{FE94FC50-1833-4F69-8976-3C18A7BA4040}" destId="{C625E4FE-80ED-45CB-827B-C0F769142A32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E1F2E5FF-1B23-42E3-919E-39A94FD32A3A}" type="presOf" srcId="{868A2094-A24F-44FA-9FF2-BFD0BF743BDC}" destId="{F169AA9B-AEC6-4826-8765-BC8A8A974607}" srcOrd="0" destOrd="0" presId="urn:microsoft.com/office/officeart/2005/8/layout/orgChart1"/>
    <dgm:cxn modelId="{73F73EBA-E59D-4FBF-93DC-883990B5D6D8}" srcId="{0AD4A071-6267-40E6-945C-A35CB5DA8D63}" destId="{D7197B33-E301-4CA3-89CF-3AF4AA008429}" srcOrd="4" destOrd="0" parTransId="{868A2094-A24F-44FA-9FF2-BFD0BF743BDC}" sibTransId="{8A6DDFD6-A958-489A-BF77-69E003F301FF}"/>
    <dgm:cxn modelId="{855A99D0-98DE-48A0-9411-F969516A92D9}" type="presOf" srcId="{54E95270-E334-4A73-89DC-4E04D11EF63D}" destId="{F0A94BF4-0436-4172-BEB5-769D64D4B281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FC9B47F-8A66-4723-BC34-4ADED8A0AADD}" type="presOf" srcId="{8B9D7DC8-6311-4AC5-B337-37BFCF11C38C}" destId="{AB628366-B35F-4539-B6B7-32EFDA7C77E5}" srcOrd="1" destOrd="0" presId="urn:microsoft.com/office/officeart/2005/8/layout/orgChart1"/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3ECEA9A7-7D0C-4112-9DB5-5F0523483CA4}" srcId="{0AD4A071-6267-40E6-945C-A35CB5DA8D63}" destId="{8B9D7DC8-6311-4AC5-B337-37BFCF11C38C}" srcOrd="2" destOrd="0" parTransId="{CB2E4054-DC26-4CCB-B1DE-F407AAF7EE22}" sibTransId="{A0898254-A2BF-4B4D-A732-32EA4B9B66FF}"/>
    <dgm:cxn modelId="{175F0A66-5D29-4F43-AE1D-31932CE8DF0F}" type="presOf" srcId="{8B9D7DC8-6311-4AC5-B337-37BFCF11C38C}" destId="{CDA06D17-E281-40D8-81AD-18CDEB205E81}" srcOrd="0" destOrd="0" presId="urn:microsoft.com/office/officeart/2005/8/layout/orgChart1"/>
    <dgm:cxn modelId="{3C04B485-37D8-4492-A804-562C4464F0AC}" type="presOf" srcId="{3267613D-5A6E-4497-A9BA-E0A64877F91A}" destId="{B4D66088-9528-414F-9EB6-E0FCEAC2BC73}" srcOrd="0" destOrd="0" presId="urn:microsoft.com/office/officeart/2005/8/layout/orgChart1"/>
    <dgm:cxn modelId="{497A345A-5F9D-4ECC-A29B-3A1DBBB79E49}" type="presOf" srcId="{ED3EA40D-1714-40E8-9C40-C5F5995E44CC}" destId="{8B23AA17-0520-4B71-9CA1-CB46C36028B6}" srcOrd="0" destOrd="0" presId="urn:microsoft.com/office/officeart/2005/8/layout/orgChart1"/>
    <dgm:cxn modelId="{E91E6AAF-8CDB-4C03-88AA-94E4D5CB88D6}" srcId="{0AD4A071-6267-40E6-945C-A35CB5DA8D63}" destId="{6C7342B6-76E9-4811-83E6-C7F8A05FA24D}" srcOrd="3" destOrd="0" parTransId="{ACA3C2A7-A1E8-4788-921D-2D7182B8C00B}" sibTransId="{1E556606-4C4F-426D-9A92-8D0F90567B42}"/>
    <dgm:cxn modelId="{B311F1EB-3B91-464D-AB9B-BFF7BFCE932C}" type="presOf" srcId="{B03527B4-3746-4425-8902-F57DE6DA1E30}" destId="{F28097CD-2DA1-490E-BAB1-F29BE8E6D777}" srcOrd="0" destOrd="0" presId="urn:microsoft.com/office/officeart/2005/8/layout/orgChart1"/>
    <dgm:cxn modelId="{5095DAC0-FA68-4951-B891-52E873836336}" type="presOf" srcId="{094F42BC-55EC-4D36-B77E-78DCC7127F58}" destId="{DC243063-1C02-4E40-824C-31731ABDCFF3}" srcOrd="1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7259CFF8-245A-48BA-9166-CC47D6C70AB3}" type="presOf" srcId="{B03527B4-3746-4425-8902-F57DE6DA1E30}" destId="{0595033B-3EBC-4D14-B632-68AC5F3B2902}" srcOrd="1" destOrd="0" presId="urn:microsoft.com/office/officeart/2005/8/layout/orgChart1"/>
    <dgm:cxn modelId="{F1D7A3E4-7C98-4265-9524-6CBDAED6A780}" type="presOf" srcId="{094F42BC-55EC-4D36-B77E-78DCC7127F58}" destId="{C7038178-F76E-46CB-9381-6BEA4C1188FB}" srcOrd="0" destOrd="0" presId="urn:microsoft.com/office/officeart/2005/8/layout/orgChart1"/>
    <dgm:cxn modelId="{5B970B42-C8E6-4B89-BB3F-33C561F8FFD5}" type="presOf" srcId="{CB2E4054-DC26-4CCB-B1DE-F407AAF7EE22}" destId="{4A741C43-780C-49AB-AB41-22E4667023A0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96D7C3DD-3C96-4B2E-BA46-D12F7BCAF0A9}" type="presOf" srcId="{921767F0-38E9-4195-B429-9A8600BB3144}" destId="{D56E4ECA-F4AA-4A39-81D1-02D3419D0825}" srcOrd="0" destOrd="0" presId="urn:microsoft.com/office/officeart/2005/8/layout/orgChart1"/>
    <dgm:cxn modelId="{DC0695CE-F65A-44CF-B241-D31915E62862}" type="presOf" srcId="{3267613D-5A6E-4497-A9BA-E0A64877F91A}" destId="{0346F836-3E43-489C-9936-7C2F3F6B843F}" srcOrd="1" destOrd="0" presId="urn:microsoft.com/office/officeart/2005/8/layout/orgChart1"/>
    <dgm:cxn modelId="{5FCFC8AF-7D88-492D-A9B2-EE4DB17A9960}" srcId="{0AD4A071-6267-40E6-945C-A35CB5DA8D63}" destId="{094F42BC-55EC-4D36-B77E-78DCC7127F58}" srcOrd="1" destOrd="0" parTransId="{ED3EA40D-1714-40E8-9C40-C5F5995E44CC}" sibTransId="{BAA80FA3-F6E1-43DA-A076-DF30B22BB53B}"/>
    <dgm:cxn modelId="{752111D5-9044-44D3-B109-C7E9EA5E6097}" srcId="{0AD4A071-6267-40E6-945C-A35CB5DA8D63}" destId="{3267613D-5A6E-4497-A9BA-E0A64877F91A}" srcOrd="0" destOrd="0" parTransId="{54E95270-E334-4A73-89DC-4E04D11EF63D}" sibTransId="{7C1B9B2D-BAE5-48E8-A1DA-D976F7DFAA0A}"/>
    <dgm:cxn modelId="{8C5E3415-D16E-4A6C-9E38-7CBF78F86BCB}" type="presOf" srcId="{F81615E2-E910-401B-A83F-DB21FF178CE1}" destId="{E5573F56-6A92-4AB7-98BD-E48D5D81460A}" srcOrd="0" destOrd="0" presId="urn:microsoft.com/office/officeart/2005/8/layout/orgChart1"/>
    <dgm:cxn modelId="{74926972-37DC-44CF-AC62-E7DCEB4EB6D6}" srcId="{0AD4A071-6267-40E6-945C-A35CB5DA8D63}" destId="{B03527B4-3746-4425-8902-F57DE6DA1E30}" srcOrd="5" destOrd="0" parTransId="{921767F0-38E9-4195-B429-9A8600BB3144}" sibTransId="{2F5CACB3-5E7C-4E17-8632-B6C490DA7F1E}"/>
    <dgm:cxn modelId="{CE27864D-93F1-4A5F-83C6-3353AF1562EA}" type="presOf" srcId="{D7197B33-E301-4CA3-89CF-3AF4AA008429}" destId="{824CEDC8-7751-46DF-81F3-08B0EED69AB8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BBC2BAC9-709E-4FFC-B6DC-36B2ABC28B9D}" type="presParOf" srcId="{1AE82318-9B0D-448A-910D-BB3CA6C14EE1}" destId="{8B23AA17-0520-4B71-9CA1-CB46C36028B6}" srcOrd="0" destOrd="0" presId="urn:microsoft.com/office/officeart/2005/8/layout/orgChart1"/>
    <dgm:cxn modelId="{4BFC538F-5FED-4751-869A-5EB6A4936DDA}" type="presParOf" srcId="{1AE82318-9B0D-448A-910D-BB3CA6C14EE1}" destId="{E7B562D3-3011-43DE-86F9-CB8B635DFCB5}" srcOrd="1" destOrd="0" presId="urn:microsoft.com/office/officeart/2005/8/layout/orgChart1"/>
    <dgm:cxn modelId="{A56409AB-1462-496A-9095-3394A9258600}" type="presParOf" srcId="{E7B562D3-3011-43DE-86F9-CB8B635DFCB5}" destId="{BE109725-9212-4EB5-AAA6-AC1FC77E7218}" srcOrd="0" destOrd="0" presId="urn:microsoft.com/office/officeart/2005/8/layout/orgChart1"/>
    <dgm:cxn modelId="{AD8720B7-E29E-4D45-AAD4-A12E5A82DD00}" type="presParOf" srcId="{BE109725-9212-4EB5-AAA6-AC1FC77E7218}" destId="{C7038178-F76E-46CB-9381-6BEA4C1188FB}" srcOrd="0" destOrd="0" presId="urn:microsoft.com/office/officeart/2005/8/layout/orgChart1"/>
    <dgm:cxn modelId="{DD27052C-001C-448E-869F-2F30AB42788A}" type="presParOf" srcId="{BE109725-9212-4EB5-AAA6-AC1FC77E7218}" destId="{DC243063-1C02-4E40-824C-31731ABDCFF3}" srcOrd="1" destOrd="0" presId="urn:microsoft.com/office/officeart/2005/8/layout/orgChart1"/>
    <dgm:cxn modelId="{74D78971-F043-4518-A6FC-EA7D7D2C77F1}" type="presParOf" srcId="{E7B562D3-3011-43DE-86F9-CB8B635DFCB5}" destId="{001181C8-390F-4D5D-86DB-62F78DE06752}" srcOrd="1" destOrd="0" presId="urn:microsoft.com/office/officeart/2005/8/layout/orgChart1"/>
    <dgm:cxn modelId="{8CC329FF-9B1D-4FCC-9411-31C0F3E41B59}" type="presParOf" srcId="{E7B562D3-3011-43DE-86F9-CB8B635DFCB5}" destId="{8963E3CC-47DD-4443-B06B-49BD46B4DC09}" srcOrd="2" destOrd="0" presId="urn:microsoft.com/office/officeart/2005/8/layout/orgChart1"/>
    <dgm:cxn modelId="{1635A982-E386-4110-83FD-96E5EAC96012}" type="presParOf" srcId="{1AE82318-9B0D-448A-910D-BB3CA6C14EE1}" destId="{4A741C43-780C-49AB-AB41-22E4667023A0}" srcOrd="2" destOrd="0" presId="urn:microsoft.com/office/officeart/2005/8/layout/orgChart1"/>
    <dgm:cxn modelId="{D202F752-25B3-41CE-BCAA-75C8DDCDD3D4}" type="presParOf" srcId="{1AE82318-9B0D-448A-910D-BB3CA6C14EE1}" destId="{477C8D30-563A-467B-9421-F20DFC2F7CB7}" srcOrd="3" destOrd="0" presId="urn:microsoft.com/office/officeart/2005/8/layout/orgChart1"/>
    <dgm:cxn modelId="{A1D11E1B-5FA6-48AE-BF59-D08767E6E82E}" type="presParOf" srcId="{477C8D30-563A-467B-9421-F20DFC2F7CB7}" destId="{26FF6019-9998-4D6F-A438-6245BED239EF}" srcOrd="0" destOrd="0" presId="urn:microsoft.com/office/officeart/2005/8/layout/orgChart1"/>
    <dgm:cxn modelId="{04CF64F7-ADF1-4A31-BCCC-85FE99530EAA}" type="presParOf" srcId="{26FF6019-9998-4D6F-A438-6245BED239EF}" destId="{CDA06D17-E281-40D8-81AD-18CDEB205E81}" srcOrd="0" destOrd="0" presId="urn:microsoft.com/office/officeart/2005/8/layout/orgChart1"/>
    <dgm:cxn modelId="{CE5C50E6-325C-4B99-9CA4-C34F5758106A}" type="presParOf" srcId="{26FF6019-9998-4D6F-A438-6245BED239EF}" destId="{AB628366-B35F-4539-B6B7-32EFDA7C77E5}" srcOrd="1" destOrd="0" presId="urn:microsoft.com/office/officeart/2005/8/layout/orgChart1"/>
    <dgm:cxn modelId="{F18C080D-50DF-4684-A5CF-3535D386BA8C}" type="presParOf" srcId="{477C8D30-563A-467B-9421-F20DFC2F7CB7}" destId="{C7486896-7E0C-4EF1-BA9D-D5920EF602D9}" srcOrd="1" destOrd="0" presId="urn:microsoft.com/office/officeart/2005/8/layout/orgChart1"/>
    <dgm:cxn modelId="{5F6B3B36-7056-4C2F-95CD-A2537E201584}" type="presParOf" srcId="{477C8D30-563A-467B-9421-F20DFC2F7CB7}" destId="{D77A04D2-A890-4706-86FE-ABEAC058714F}" srcOrd="2" destOrd="0" presId="urn:microsoft.com/office/officeart/2005/8/layout/orgChart1"/>
    <dgm:cxn modelId="{1F723261-3CE8-42C1-938D-F9650E94358C}" type="presParOf" srcId="{1AE82318-9B0D-448A-910D-BB3CA6C14EE1}" destId="{788E70F9-516C-4B52-9E5C-0BADA1B3E74F}" srcOrd="4" destOrd="0" presId="urn:microsoft.com/office/officeart/2005/8/layout/orgChart1"/>
    <dgm:cxn modelId="{046C8149-DF0E-41D3-8BBB-C10009793C2B}" type="presParOf" srcId="{1AE82318-9B0D-448A-910D-BB3CA6C14EE1}" destId="{188E3C9B-CC2D-42A9-A96B-9955F7EB1B24}" srcOrd="5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A3C16F41-6B41-4EB6-B40A-9E0D5F4570F7}" type="presParOf" srcId="{1AE82318-9B0D-448A-910D-BB3CA6C14EE1}" destId="{F169AA9B-AEC6-4826-8765-BC8A8A974607}" srcOrd="6" destOrd="0" presId="urn:microsoft.com/office/officeart/2005/8/layout/orgChart1"/>
    <dgm:cxn modelId="{AE890F4B-A74A-481F-A577-17F26F6C3EC9}" type="presParOf" srcId="{1AE82318-9B0D-448A-910D-BB3CA6C14EE1}" destId="{0EABC588-44DB-44A2-A56E-72CCB2E42704}" srcOrd="7" destOrd="0" presId="urn:microsoft.com/office/officeart/2005/8/layout/orgChart1"/>
    <dgm:cxn modelId="{0FA8D8CA-8D6A-47F7-B200-A92F92ADCE40}" type="presParOf" srcId="{0EABC588-44DB-44A2-A56E-72CCB2E42704}" destId="{87B3E9DC-E3AE-4222-986E-F349D715D2F3}" srcOrd="0" destOrd="0" presId="urn:microsoft.com/office/officeart/2005/8/layout/orgChart1"/>
    <dgm:cxn modelId="{DEEEC3E2-E414-4430-8131-D863D0F4C7B7}" type="presParOf" srcId="{87B3E9DC-E3AE-4222-986E-F349D715D2F3}" destId="{6C087695-15E5-42A1-8EA1-946611DC76EF}" srcOrd="0" destOrd="0" presId="urn:microsoft.com/office/officeart/2005/8/layout/orgChart1"/>
    <dgm:cxn modelId="{0EDAEACC-80B8-4186-BFE7-34FD0238E331}" type="presParOf" srcId="{87B3E9DC-E3AE-4222-986E-F349D715D2F3}" destId="{824CEDC8-7751-46DF-81F3-08B0EED69AB8}" srcOrd="1" destOrd="0" presId="urn:microsoft.com/office/officeart/2005/8/layout/orgChart1"/>
    <dgm:cxn modelId="{25A03368-5878-4709-948A-06AB13E14159}" type="presParOf" srcId="{0EABC588-44DB-44A2-A56E-72CCB2E42704}" destId="{E533562A-B52E-4420-B7F9-89ED1A64C5AF}" srcOrd="1" destOrd="0" presId="urn:microsoft.com/office/officeart/2005/8/layout/orgChart1"/>
    <dgm:cxn modelId="{20F0D22A-42B7-4821-8AA4-811E4DBA05B1}" type="presParOf" srcId="{0EABC588-44DB-44A2-A56E-72CCB2E42704}" destId="{A4A7AFDE-0E7B-4A7A-86FA-256BEEB3D00B}" srcOrd="2" destOrd="0" presId="urn:microsoft.com/office/officeart/2005/8/layout/orgChart1"/>
    <dgm:cxn modelId="{A5700E44-77ED-488C-8B85-DA348F7D99D7}" type="presParOf" srcId="{1AE82318-9B0D-448A-910D-BB3CA6C14EE1}" destId="{D56E4ECA-F4AA-4A39-81D1-02D3419D0825}" srcOrd="8" destOrd="0" presId="urn:microsoft.com/office/officeart/2005/8/layout/orgChart1"/>
    <dgm:cxn modelId="{C7C359FB-CD3C-411F-A61F-8EB96829824D}" type="presParOf" srcId="{1AE82318-9B0D-448A-910D-BB3CA6C14EE1}" destId="{596FED6A-C3E9-4DFB-BF10-49D851CC8C1E}" srcOrd="9" destOrd="0" presId="urn:microsoft.com/office/officeart/2005/8/layout/orgChart1"/>
    <dgm:cxn modelId="{8BF5F20F-AE10-4525-B131-4CFEB8875CDB}" type="presParOf" srcId="{596FED6A-C3E9-4DFB-BF10-49D851CC8C1E}" destId="{72571B9B-A775-4D88-9D9C-DA1221BD2171}" srcOrd="0" destOrd="0" presId="urn:microsoft.com/office/officeart/2005/8/layout/orgChart1"/>
    <dgm:cxn modelId="{04BAADF5-FA70-4595-9CF6-109133E37840}" type="presParOf" srcId="{72571B9B-A775-4D88-9D9C-DA1221BD2171}" destId="{F28097CD-2DA1-490E-BAB1-F29BE8E6D777}" srcOrd="0" destOrd="0" presId="urn:microsoft.com/office/officeart/2005/8/layout/orgChart1"/>
    <dgm:cxn modelId="{4560C0B5-661E-4596-875B-24A17AB9B471}" type="presParOf" srcId="{72571B9B-A775-4D88-9D9C-DA1221BD2171}" destId="{0595033B-3EBC-4D14-B632-68AC5F3B2902}" srcOrd="1" destOrd="0" presId="urn:microsoft.com/office/officeart/2005/8/layout/orgChart1"/>
    <dgm:cxn modelId="{83AF9A88-40C3-48C7-B0DD-33932DF7C664}" type="presParOf" srcId="{596FED6A-C3E9-4DFB-BF10-49D851CC8C1E}" destId="{7E27F3FA-BF48-4CA6-86B0-A45D380A8A9A}" srcOrd="1" destOrd="0" presId="urn:microsoft.com/office/officeart/2005/8/layout/orgChart1"/>
    <dgm:cxn modelId="{25C08A89-71B7-42DA-9141-57E9032FF1D0}" type="presParOf" srcId="{596FED6A-C3E9-4DFB-BF10-49D851CC8C1E}" destId="{C71974D8-602D-4F73-AEE1-66F193DB5037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91D7269F-A244-4F0E-90AC-69B977E14AB4}" type="presParOf" srcId="{412BA095-9EC2-4C48-A141-AD0127939229}" destId="{F0A94BF4-0436-4172-BEB5-769D64D4B281}" srcOrd="0" destOrd="0" presId="urn:microsoft.com/office/officeart/2005/8/layout/orgChart1"/>
    <dgm:cxn modelId="{DD36B9AD-FE97-48D0-9AE2-503E6614F275}" type="presParOf" srcId="{412BA095-9EC2-4C48-A141-AD0127939229}" destId="{D56AEABA-4DA3-4DA0-B165-5C137E8F955E}" srcOrd="1" destOrd="0" presId="urn:microsoft.com/office/officeart/2005/8/layout/orgChart1"/>
    <dgm:cxn modelId="{F3FDAD73-0BCE-43B5-BB46-ECA85D9B20EE}" type="presParOf" srcId="{D56AEABA-4DA3-4DA0-B165-5C137E8F955E}" destId="{81B63C9C-972F-4E00-9BF3-6CA21B8CE2B1}" srcOrd="0" destOrd="0" presId="urn:microsoft.com/office/officeart/2005/8/layout/orgChart1"/>
    <dgm:cxn modelId="{87D5F97F-4A2A-43EB-AF2C-5E2D9493B20D}" type="presParOf" srcId="{81B63C9C-972F-4E00-9BF3-6CA21B8CE2B1}" destId="{B4D66088-9528-414F-9EB6-E0FCEAC2BC73}" srcOrd="0" destOrd="0" presId="urn:microsoft.com/office/officeart/2005/8/layout/orgChart1"/>
    <dgm:cxn modelId="{846318EF-CDBC-4DDA-8C8D-B0EC3738A182}" type="presParOf" srcId="{81B63C9C-972F-4E00-9BF3-6CA21B8CE2B1}" destId="{0346F836-3E43-489C-9936-7C2F3F6B843F}" srcOrd="1" destOrd="0" presId="urn:microsoft.com/office/officeart/2005/8/layout/orgChart1"/>
    <dgm:cxn modelId="{019DA041-B89E-44DE-A08C-73FC174AE731}" type="presParOf" srcId="{D56AEABA-4DA3-4DA0-B165-5C137E8F955E}" destId="{D5E8D1EF-1BE4-4FC0-A40A-EAF850BCE6C2}" srcOrd="1" destOrd="0" presId="urn:microsoft.com/office/officeart/2005/8/layout/orgChart1"/>
    <dgm:cxn modelId="{972997D3-ED08-4A7C-AB33-96FFE8B342CE}" type="presParOf" srcId="{D56AEABA-4DA3-4DA0-B165-5C137E8F955E}" destId="{3E1D55E9-0A13-410E-B92F-539463655DF4}" srcOrd="2" destOrd="0" presId="urn:microsoft.com/office/officeart/2005/8/layout/orgChart1"/>
    <dgm:cxn modelId="{E4D8A8F1-A8AE-45D8-B8E4-CA5436CE01FC}" type="presParOf" srcId="{412BA095-9EC2-4C48-A141-AD0127939229}" destId="{C625E4FE-80ED-45CB-827B-C0F769142A32}" srcOrd="2" destOrd="0" presId="urn:microsoft.com/office/officeart/2005/8/layout/orgChart1"/>
    <dgm:cxn modelId="{CABE0BAF-5FDF-4649-B62C-5CEE401E8813}" type="presParOf" srcId="{412BA095-9EC2-4C48-A141-AD0127939229}" destId="{A78FFEFF-5D9C-4C5B-A49F-D8C16F032551}" srcOrd="3" destOrd="0" presId="urn:microsoft.com/office/officeart/2005/8/layout/orgChart1"/>
    <dgm:cxn modelId="{5F1EDDE5-0567-4962-92C1-883DC3D117D3}" type="presParOf" srcId="{A78FFEFF-5D9C-4C5B-A49F-D8C16F032551}" destId="{A6AD4E2C-9D37-4E4C-949C-7C6262FB9E64}" srcOrd="0" destOrd="0" presId="urn:microsoft.com/office/officeart/2005/8/layout/orgChart1"/>
    <dgm:cxn modelId="{6394E43D-79C7-4C01-886C-D5A3FA8ACB11}" type="presParOf" srcId="{A6AD4E2C-9D37-4E4C-949C-7C6262FB9E64}" destId="{E5573F56-6A92-4AB7-98BD-E48D5D81460A}" srcOrd="0" destOrd="0" presId="urn:microsoft.com/office/officeart/2005/8/layout/orgChart1"/>
    <dgm:cxn modelId="{A3A89615-9EBD-4D85-99F1-30E0603A1D5F}" type="presParOf" srcId="{A6AD4E2C-9D37-4E4C-949C-7C6262FB9E64}" destId="{1B396AC7-6836-4BBF-A310-F528ECC5A8FD}" srcOrd="1" destOrd="0" presId="urn:microsoft.com/office/officeart/2005/8/layout/orgChart1"/>
    <dgm:cxn modelId="{87B40F7F-E2D1-46BD-A0B7-914A3929C81D}" type="presParOf" srcId="{A78FFEFF-5D9C-4C5B-A49F-D8C16F032551}" destId="{2893A703-11DB-446D-A45C-D48126D1EEB4}" srcOrd="1" destOrd="0" presId="urn:microsoft.com/office/officeart/2005/8/layout/orgChart1"/>
    <dgm:cxn modelId="{1AD3B06A-885A-4D1B-BC72-F65C68730BD0}" type="presParOf" srcId="{A78FFEFF-5D9C-4C5B-A49F-D8C16F032551}" destId="{B6763DA8-D571-41A6-9FB0-15846684CC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Coordinador(a) de Eventos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E7ABEA45-F385-414E-AA7E-1E1836111D7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cs typeface="Calibri" panose="020F0502020204030204" pitchFamily="34" charset="0"/>
            </a:rPr>
            <a:t>Promotor(a</a:t>
          </a:r>
          <a:r>
            <a:rPr lang="es-MX" sz="1200" dirty="0" smtClean="0">
              <a:cs typeface="Calibri" panose="020F0502020204030204" pitchFamily="34" charset="0"/>
            </a:rPr>
            <a:t>)</a:t>
          </a:r>
          <a:endParaRPr lang="es-MX" sz="1200" dirty="0" smtClean="0">
            <a:cs typeface="Calibri" panose="020F0502020204030204" pitchFamily="34" charset="0"/>
          </a:endParaRPr>
        </a:p>
      </dgm:t>
    </dgm:pt>
    <dgm:pt modelId="{656FC90A-9209-4A68-9EAD-7717106CF89B}" type="par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737E5B6-6F84-4FDE-8A45-FD787682148C}" type="sibTrans" cxnId="{A07A2839-30F2-4770-81F1-5C8E6E0658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B48A1A82-82CB-4611-8934-C365EEF1601C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CD99AA35-88F6-4176-8C25-A186616BD49F}" type="parTrans" cxnId="{09532DD7-DA46-4EBB-8E0D-2E54315DB83B}">
      <dgm:prSet/>
      <dgm:spPr/>
      <dgm:t>
        <a:bodyPr/>
        <a:lstStyle/>
        <a:p>
          <a:endParaRPr lang="es-ES" sz="1200"/>
        </a:p>
      </dgm:t>
    </dgm:pt>
    <dgm:pt modelId="{DFE31C00-2D79-4514-B32A-445A7A9A656D}" type="sibTrans" cxnId="{09532DD7-DA46-4EBB-8E0D-2E54315DB83B}">
      <dgm:prSet/>
      <dgm:spPr/>
      <dgm:t>
        <a:bodyPr/>
        <a:lstStyle/>
        <a:p>
          <a:endParaRPr lang="es-ES" sz="1200"/>
        </a:p>
      </dgm:t>
    </dgm:pt>
    <dgm:pt modelId="{B548AD2E-80CF-4B3F-824E-922EF3C77E9D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Microcréditos</a:t>
          </a:r>
          <a:b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endParaRPr lang="es-ES" sz="1200" b="1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dirty="0"/>
        </a:p>
      </dgm:t>
    </dgm:pt>
    <dgm:pt modelId="{A3258475-0053-4E6E-8E99-083A46773308}" type="parTrans" cxnId="{8A9D4459-767E-464C-A6E2-39FF1BCFFFB6}">
      <dgm:prSet/>
      <dgm:spPr/>
      <dgm:t>
        <a:bodyPr/>
        <a:lstStyle/>
        <a:p>
          <a:endParaRPr lang="es-ES" sz="1200"/>
        </a:p>
      </dgm:t>
    </dgm:pt>
    <dgm:pt modelId="{66DC995C-EFAA-475A-8EE9-A716DBD511FE}" type="sibTrans" cxnId="{8A9D4459-767E-464C-A6E2-39FF1BCFFFB6}">
      <dgm:prSet/>
      <dgm:spPr/>
      <dgm:t>
        <a:bodyPr/>
        <a:lstStyle/>
        <a:p>
          <a:endParaRPr lang="es-ES" sz="1200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50435" custScaleY="166636" custLinFactNeighborY="-603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227B80F1-2AD5-4BB8-89E1-A0422A0CEE90}" type="pres">
      <dgm:prSet presAssocID="{656FC90A-9209-4A68-9EAD-7717106CF89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E218694A-4132-4493-9563-C9658A634E56}" type="pres">
      <dgm:prSet presAssocID="{E7ABEA45-F385-414E-AA7E-1E1836111D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176598-82F3-4513-9C91-6FC44C7AFCED}" type="pres">
      <dgm:prSet presAssocID="{E7ABEA45-F385-414E-AA7E-1E1836111D77}" presName="rootComposite" presStyleCnt="0"/>
      <dgm:spPr/>
      <dgm:t>
        <a:bodyPr/>
        <a:lstStyle/>
        <a:p>
          <a:endParaRPr lang="es-ES"/>
        </a:p>
      </dgm:t>
    </dgm:pt>
    <dgm:pt modelId="{6FCAD334-8739-4433-A637-95A404FA4DD6}" type="pres">
      <dgm:prSet presAssocID="{E7ABEA45-F385-414E-AA7E-1E1836111D77}" presName="rootText" presStyleLbl="node2" presStyleIdx="0" presStyleCnt="4" custScaleX="113516" custScaleY="134234" custLinFactNeighborY="8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BFA57-4535-4D83-A0B8-579999283D7C}" type="pres">
      <dgm:prSet presAssocID="{E7ABEA45-F385-414E-AA7E-1E1836111D77}" presName="rootConnector" presStyleLbl="node2" presStyleIdx="0" presStyleCnt="4"/>
      <dgm:spPr/>
      <dgm:t>
        <a:bodyPr/>
        <a:lstStyle/>
        <a:p>
          <a:endParaRPr lang="es-ES"/>
        </a:p>
      </dgm:t>
    </dgm:pt>
    <dgm:pt modelId="{3F3778E2-5DBE-4A41-BD79-895B29E033EA}" type="pres">
      <dgm:prSet presAssocID="{E7ABEA45-F385-414E-AA7E-1E1836111D77}" presName="hierChild4" presStyleCnt="0"/>
      <dgm:spPr/>
      <dgm:t>
        <a:bodyPr/>
        <a:lstStyle/>
        <a:p>
          <a:endParaRPr lang="es-ES"/>
        </a:p>
      </dgm:t>
    </dgm:pt>
    <dgm:pt modelId="{FC430859-DFB4-48FC-942F-238BF5D007DF}" type="pres">
      <dgm:prSet presAssocID="{E7ABEA45-F385-414E-AA7E-1E1836111D77}" presName="hierChild5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1" presStyleCnt="4" custScaleX="113516" custScaleY="134234" custLinFactNeighborY="8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1" presStyleCnt="4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454DB581-212D-4BD0-AE32-3152DD062009}" type="pres">
      <dgm:prSet presAssocID="{CD99AA35-88F6-4176-8C25-A186616BD49F}" presName="Name37" presStyleLbl="parChTrans1D2" presStyleIdx="2" presStyleCnt="4"/>
      <dgm:spPr/>
      <dgm:t>
        <a:bodyPr/>
        <a:lstStyle/>
        <a:p>
          <a:endParaRPr lang="es-ES"/>
        </a:p>
      </dgm:t>
    </dgm:pt>
    <dgm:pt modelId="{E488977B-DA39-4C7F-B069-D358808B37E5}" type="pres">
      <dgm:prSet presAssocID="{B48A1A82-82CB-4611-8934-C365EEF1601C}" presName="hierRoot2" presStyleCnt="0">
        <dgm:presLayoutVars>
          <dgm:hierBranch val="init"/>
        </dgm:presLayoutVars>
      </dgm:prSet>
      <dgm:spPr/>
    </dgm:pt>
    <dgm:pt modelId="{0DEB182D-FD57-44F7-9ED5-2456AD7BC047}" type="pres">
      <dgm:prSet presAssocID="{B48A1A82-82CB-4611-8934-C365EEF1601C}" presName="rootComposite" presStyleCnt="0"/>
      <dgm:spPr/>
    </dgm:pt>
    <dgm:pt modelId="{E2FD21CC-53C6-451E-981C-F0105104B107}" type="pres">
      <dgm:prSet presAssocID="{B48A1A82-82CB-4611-8934-C365EEF1601C}" presName="rootText" presStyleLbl="node2" presStyleIdx="2" presStyleCnt="4" custScaleX="113516" custScaleY="134234" custLinFactNeighborX="299" custLinFactNeighborY="87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BF1A56-ACDD-41AE-A0C2-938CB126C9DE}" type="pres">
      <dgm:prSet presAssocID="{B48A1A82-82CB-4611-8934-C365EEF1601C}" presName="rootConnector" presStyleLbl="node2" presStyleIdx="2" presStyleCnt="4"/>
      <dgm:spPr/>
      <dgm:t>
        <a:bodyPr/>
        <a:lstStyle/>
        <a:p>
          <a:endParaRPr lang="es-ES"/>
        </a:p>
      </dgm:t>
    </dgm:pt>
    <dgm:pt modelId="{6DC00543-7EC4-451C-ADFF-9BA6F93A718D}" type="pres">
      <dgm:prSet presAssocID="{B48A1A82-82CB-4611-8934-C365EEF1601C}" presName="hierChild4" presStyleCnt="0"/>
      <dgm:spPr/>
    </dgm:pt>
    <dgm:pt modelId="{4D3C86B5-7D7C-4AC1-81C6-AA8A506A6C11}" type="pres">
      <dgm:prSet presAssocID="{B48A1A82-82CB-4611-8934-C365EEF1601C}" presName="hierChild5" presStyleCnt="0"/>
      <dgm:spPr/>
    </dgm:pt>
    <dgm:pt modelId="{C195D7D6-CDF6-429E-B72C-D8963C4A291D}" type="pres">
      <dgm:prSet presAssocID="{A3258475-0053-4E6E-8E99-083A46773308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190E6DB-7470-444D-93A1-B926466AA7FF}" type="pres">
      <dgm:prSet presAssocID="{B548AD2E-80CF-4B3F-824E-922EF3C77E9D}" presName="hierRoot2" presStyleCnt="0">
        <dgm:presLayoutVars>
          <dgm:hierBranch val="init"/>
        </dgm:presLayoutVars>
      </dgm:prSet>
      <dgm:spPr/>
    </dgm:pt>
    <dgm:pt modelId="{418D59D0-53BF-4FCC-B30A-1204C6769B7D}" type="pres">
      <dgm:prSet presAssocID="{B548AD2E-80CF-4B3F-824E-922EF3C77E9D}" presName="rootComposite" presStyleCnt="0"/>
      <dgm:spPr/>
    </dgm:pt>
    <dgm:pt modelId="{572468CD-EDD3-4016-A281-3687FBE5F5B5}" type="pres">
      <dgm:prSet presAssocID="{B548AD2E-80CF-4B3F-824E-922EF3C77E9D}" presName="rootText" presStyleLbl="node2" presStyleIdx="3" presStyleCnt="4" custScaleX="113516" custScaleY="134234" custLinFactNeighborX="299" custLinFactNeighborY="87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4CEF9B-DF2E-41A1-9E22-22B6A428128C}" type="pres">
      <dgm:prSet presAssocID="{B548AD2E-80CF-4B3F-824E-922EF3C77E9D}" presName="rootConnector" presStyleLbl="node2" presStyleIdx="3" presStyleCnt="4"/>
      <dgm:spPr/>
      <dgm:t>
        <a:bodyPr/>
        <a:lstStyle/>
        <a:p>
          <a:endParaRPr lang="es-ES"/>
        </a:p>
      </dgm:t>
    </dgm:pt>
    <dgm:pt modelId="{2FB3C3EF-4113-4C4D-BB8A-998D8BA63EBF}" type="pres">
      <dgm:prSet presAssocID="{B548AD2E-80CF-4B3F-824E-922EF3C77E9D}" presName="hierChild4" presStyleCnt="0"/>
      <dgm:spPr/>
    </dgm:pt>
    <dgm:pt modelId="{1AAACB50-EB7F-43AD-812F-01BA31293637}" type="pres">
      <dgm:prSet presAssocID="{B548AD2E-80CF-4B3F-824E-922EF3C77E9D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DA610600-21B2-43A9-A355-19D5F37AEAE2}" type="presOf" srcId="{B548AD2E-80CF-4B3F-824E-922EF3C77E9D}" destId="{CC4CEF9B-DF2E-41A1-9E22-22B6A428128C}" srcOrd="1" destOrd="0" presId="urn:microsoft.com/office/officeart/2005/8/layout/orgChart1"/>
    <dgm:cxn modelId="{57F44549-4E40-43B5-87EE-613A3EFC89FE}" type="presOf" srcId="{E7ABEA45-F385-414E-AA7E-1E1836111D77}" destId="{7D3BFA57-4535-4D83-A0B8-579999283D7C}" srcOrd="1" destOrd="0" presId="urn:microsoft.com/office/officeart/2005/8/layout/orgChart1"/>
    <dgm:cxn modelId="{37BD242A-7B5C-4DEA-B234-F5CA14B60676}" type="presOf" srcId="{B48A1A82-82CB-4611-8934-C365EEF1601C}" destId="{11BF1A56-ACDD-41AE-A0C2-938CB126C9DE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09532DD7-DA46-4EBB-8E0D-2E54315DB83B}" srcId="{0AD4A071-6267-40E6-945C-A35CB5DA8D63}" destId="{B48A1A82-82CB-4611-8934-C365EEF1601C}" srcOrd="2" destOrd="0" parTransId="{CD99AA35-88F6-4176-8C25-A186616BD49F}" sibTransId="{DFE31C00-2D79-4514-B32A-445A7A9A656D}"/>
    <dgm:cxn modelId="{F498E857-E0F1-4503-B4AD-33A088E775EB}" type="presOf" srcId="{B548AD2E-80CF-4B3F-824E-922EF3C77E9D}" destId="{572468CD-EDD3-4016-A281-3687FBE5F5B5}" srcOrd="0" destOrd="0" presId="urn:microsoft.com/office/officeart/2005/8/layout/orgChart1"/>
    <dgm:cxn modelId="{74FC5BC0-1FCB-4F19-AFFB-0761B6B5BD97}" type="presOf" srcId="{A3258475-0053-4E6E-8E99-083A46773308}" destId="{C195D7D6-CDF6-429E-B72C-D8963C4A291D}" srcOrd="0" destOrd="0" presId="urn:microsoft.com/office/officeart/2005/8/layout/orgChart1"/>
    <dgm:cxn modelId="{F28E107F-B156-4A0A-B918-BD3AC204A3E7}" type="presOf" srcId="{E7ABEA45-F385-414E-AA7E-1E1836111D77}" destId="{6FCAD334-8739-4433-A637-95A404FA4DD6}" srcOrd="0" destOrd="0" presId="urn:microsoft.com/office/officeart/2005/8/layout/orgChart1"/>
    <dgm:cxn modelId="{8A9D4459-767E-464C-A6E2-39FF1BCFFFB6}" srcId="{0AD4A071-6267-40E6-945C-A35CB5DA8D63}" destId="{B548AD2E-80CF-4B3F-824E-922EF3C77E9D}" srcOrd="3" destOrd="0" parTransId="{A3258475-0053-4E6E-8E99-083A46773308}" sibTransId="{66DC995C-EFAA-475A-8EE9-A716DBD511FE}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A07A2839-30F2-4770-81F1-5C8E6E065851}" srcId="{0AD4A071-6267-40E6-945C-A35CB5DA8D63}" destId="{E7ABEA45-F385-414E-AA7E-1E1836111D77}" srcOrd="0" destOrd="0" parTransId="{656FC90A-9209-4A68-9EAD-7717106CF89B}" sibTransId="{B737E5B6-6F84-4FDE-8A45-FD787682148C}"/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E91E6AAF-8CDB-4C03-88AA-94E4D5CB88D6}" srcId="{0AD4A071-6267-40E6-945C-A35CB5DA8D63}" destId="{6C7342B6-76E9-4811-83E6-C7F8A05FA24D}" srcOrd="1" destOrd="0" parTransId="{ACA3C2A7-A1E8-4788-921D-2D7182B8C00B}" sibTransId="{1E556606-4C4F-426D-9A92-8D0F90567B42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E96A590A-FD11-49B9-ABBE-713CA2D42B07}" type="presOf" srcId="{B48A1A82-82CB-4611-8934-C365EEF1601C}" destId="{E2FD21CC-53C6-451E-981C-F0105104B107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6DF9BA7A-FCDE-405F-A31E-6BBDF0EDB42E}" type="presOf" srcId="{CD99AA35-88F6-4176-8C25-A186616BD49F}" destId="{454DB581-212D-4BD0-AE32-3152DD062009}" srcOrd="0" destOrd="0" presId="urn:microsoft.com/office/officeart/2005/8/layout/orgChart1"/>
    <dgm:cxn modelId="{76AA3733-7BA2-427B-84FA-CD6B7BE16F09}" type="presOf" srcId="{656FC90A-9209-4A68-9EAD-7717106CF89B}" destId="{227B80F1-2AD5-4BB8-89E1-A0422A0CEE90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35D3D855-97AE-41AF-A07D-6DA2E2C022E1}" type="presParOf" srcId="{1AE82318-9B0D-448A-910D-BB3CA6C14EE1}" destId="{227B80F1-2AD5-4BB8-89E1-A0422A0CEE90}" srcOrd="0" destOrd="0" presId="urn:microsoft.com/office/officeart/2005/8/layout/orgChart1"/>
    <dgm:cxn modelId="{41F38E1E-D2F8-4DA8-BAB4-2187BE65CB7B}" type="presParOf" srcId="{1AE82318-9B0D-448A-910D-BB3CA6C14EE1}" destId="{E218694A-4132-4493-9563-C9658A634E56}" srcOrd="1" destOrd="0" presId="urn:microsoft.com/office/officeart/2005/8/layout/orgChart1"/>
    <dgm:cxn modelId="{98B1514F-E585-4AF0-8698-C05AE8060241}" type="presParOf" srcId="{E218694A-4132-4493-9563-C9658A634E56}" destId="{CF176598-82F3-4513-9C91-6FC44C7AFCED}" srcOrd="0" destOrd="0" presId="urn:microsoft.com/office/officeart/2005/8/layout/orgChart1"/>
    <dgm:cxn modelId="{B9631789-A511-4E7C-AF98-936941E7A645}" type="presParOf" srcId="{CF176598-82F3-4513-9C91-6FC44C7AFCED}" destId="{6FCAD334-8739-4433-A637-95A404FA4DD6}" srcOrd="0" destOrd="0" presId="urn:microsoft.com/office/officeart/2005/8/layout/orgChart1"/>
    <dgm:cxn modelId="{CF0E339B-96BD-4217-96C2-DE1DBD329168}" type="presParOf" srcId="{CF176598-82F3-4513-9C91-6FC44C7AFCED}" destId="{7D3BFA57-4535-4D83-A0B8-579999283D7C}" srcOrd="1" destOrd="0" presId="urn:microsoft.com/office/officeart/2005/8/layout/orgChart1"/>
    <dgm:cxn modelId="{3CFF09CB-5802-4F70-81FA-19475A5BFF4E}" type="presParOf" srcId="{E218694A-4132-4493-9563-C9658A634E56}" destId="{3F3778E2-5DBE-4A41-BD79-895B29E033EA}" srcOrd="1" destOrd="0" presId="urn:microsoft.com/office/officeart/2005/8/layout/orgChart1"/>
    <dgm:cxn modelId="{41944532-442A-41E4-97A1-ED01BC059CDB}" type="presParOf" srcId="{E218694A-4132-4493-9563-C9658A634E56}" destId="{FC430859-DFB4-48FC-942F-238BF5D007DF}" srcOrd="2" destOrd="0" presId="urn:microsoft.com/office/officeart/2005/8/layout/orgChart1"/>
    <dgm:cxn modelId="{1F723261-3CE8-42C1-938D-F9650E94358C}" type="presParOf" srcId="{1AE82318-9B0D-448A-910D-BB3CA6C14EE1}" destId="{788E70F9-516C-4B52-9E5C-0BADA1B3E74F}" srcOrd="2" destOrd="0" presId="urn:microsoft.com/office/officeart/2005/8/layout/orgChart1"/>
    <dgm:cxn modelId="{046C8149-DF0E-41D3-8BBB-C10009793C2B}" type="presParOf" srcId="{1AE82318-9B0D-448A-910D-BB3CA6C14EE1}" destId="{188E3C9B-CC2D-42A9-A96B-9955F7EB1B24}" srcOrd="3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C2907F11-DF75-4673-8D06-EDC2C40528D0}" type="presParOf" srcId="{1AE82318-9B0D-448A-910D-BB3CA6C14EE1}" destId="{454DB581-212D-4BD0-AE32-3152DD062009}" srcOrd="4" destOrd="0" presId="urn:microsoft.com/office/officeart/2005/8/layout/orgChart1"/>
    <dgm:cxn modelId="{E50140C8-8859-47F9-B3CE-1D54DF1E1E0D}" type="presParOf" srcId="{1AE82318-9B0D-448A-910D-BB3CA6C14EE1}" destId="{E488977B-DA39-4C7F-B069-D358808B37E5}" srcOrd="5" destOrd="0" presId="urn:microsoft.com/office/officeart/2005/8/layout/orgChart1"/>
    <dgm:cxn modelId="{5E00D04A-4624-4D95-AFD7-26162AFE7545}" type="presParOf" srcId="{E488977B-DA39-4C7F-B069-D358808B37E5}" destId="{0DEB182D-FD57-44F7-9ED5-2456AD7BC047}" srcOrd="0" destOrd="0" presId="urn:microsoft.com/office/officeart/2005/8/layout/orgChart1"/>
    <dgm:cxn modelId="{B44A6079-E29D-4D19-8D57-BB3313641AC8}" type="presParOf" srcId="{0DEB182D-FD57-44F7-9ED5-2456AD7BC047}" destId="{E2FD21CC-53C6-451E-981C-F0105104B107}" srcOrd="0" destOrd="0" presId="urn:microsoft.com/office/officeart/2005/8/layout/orgChart1"/>
    <dgm:cxn modelId="{195E0694-7D2B-453D-B2BB-B13E2CBCBD2E}" type="presParOf" srcId="{0DEB182D-FD57-44F7-9ED5-2456AD7BC047}" destId="{11BF1A56-ACDD-41AE-A0C2-938CB126C9DE}" srcOrd="1" destOrd="0" presId="urn:microsoft.com/office/officeart/2005/8/layout/orgChart1"/>
    <dgm:cxn modelId="{83B5694F-D038-43BF-8F64-5C3B07CC6FB3}" type="presParOf" srcId="{E488977B-DA39-4C7F-B069-D358808B37E5}" destId="{6DC00543-7EC4-451C-ADFF-9BA6F93A718D}" srcOrd="1" destOrd="0" presId="urn:microsoft.com/office/officeart/2005/8/layout/orgChart1"/>
    <dgm:cxn modelId="{D4A73A80-0B24-4DC7-BBFE-BC9F1DB3BE60}" type="presParOf" srcId="{E488977B-DA39-4C7F-B069-D358808B37E5}" destId="{4D3C86B5-7D7C-4AC1-81C6-AA8A506A6C11}" srcOrd="2" destOrd="0" presId="urn:microsoft.com/office/officeart/2005/8/layout/orgChart1"/>
    <dgm:cxn modelId="{49D059B2-9425-4631-A916-13FE06FDF96A}" type="presParOf" srcId="{1AE82318-9B0D-448A-910D-BB3CA6C14EE1}" destId="{C195D7D6-CDF6-429E-B72C-D8963C4A291D}" srcOrd="6" destOrd="0" presId="urn:microsoft.com/office/officeart/2005/8/layout/orgChart1"/>
    <dgm:cxn modelId="{4A3564F1-8CD0-44B5-9D2B-CF606EEA1697}" type="presParOf" srcId="{1AE82318-9B0D-448A-910D-BB3CA6C14EE1}" destId="{0190E6DB-7470-444D-93A1-B926466AA7FF}" srcOrd="7" destOrd="0" presId="urn:microsoft.com/office/officeart/2005/8/layout/orgChart1"/>
    <dgm:cxn modelId="{77A20424-6EF5-4ED1-9803-8D1D9E730A34}" type="presParOf" srcId="{0190E6DB-7470-444D-93A1-B926466AA7FF}" destId="{418D59D0-53BF-4FCC-B30A-1204C6769B7D}" srcOrd="0" destOrd="0" presId="urn:microsoft.com/office/officeart/2005/8/layout/orgChart1"/>
    <dgm:cxn modelId="{1925D4EB-8F84-4CEC-88B4-FA8FC1601DBF}" type="presParOf" srcId="{418D59D0-53BF-4FCC-B30A-1204C6769B7D}" destId="{572468CD-EDD3-4016-A281-3687FBE5F5B5}" srcOrd="0" destOrd="0" presId="urn:microsoft.com/office/officeart/2005/8/layout/orgChart1"/>
    <dgm:cxn modelId="{3AF00703-776E-4CE3-AB77-0A56BBF0237B}" type="presParOf" srcId="{418D59D0-53BF-4FCC-B30A-1204C6769B7D}" destId="{CC4CEF9B-DF2E-41A1-9E22-22B6A428128C}" srcOrd="1" destOrd="0" presId="urn:microsoft.com/office/officeart/2005/8/layout/orgChart1"/>
    <dgm:cxn modelId="{8546BFFE-4699-4E1E-B895-4264EC2EFC65}" type="presParOf" srcId="{0190E6DB-7470-444D-93A1-B926466AA7FF}" destId="{2FB3C3EF-4113-4C4D-BB8A-998D8BA63EBF}" srcOrd="1" destOrd="0" presId="urn:microsoft.com/office/officeart/2005/8/layout/orgChart1"/>
    <dgm:cxn modelId="{6F4DFBAA-C739-465B-A2AF-F1C0EA1BB400}" type="presParOf" srcId="{0190E6DB-7470-444D-93A1-B926466AA7FF}" destId="{1AAACB50-EB7F-43AD-812F-01BA31293637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</a:rPr>
            <a:t>Coordinador(a) Operativo(a)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6C7342B6-76E9-4811-83E6-C7F8A05FA24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</a:rPr>
            <a:t>Auxiliares</a:t>
          </a:r>
          <a:endParaRPr lang="es-MX" sz="1200" dirty="0" smtClean="0">
            <a:solidFill>
              <a:schemeClr val="tx1"/>
            </a:solidFill>
          </a:endParaRPr>
        </a:p>
      </dgm:t>
    </dgm:pt>
    <dgm:pt modelId="{ACA3C2A7-A1E8-4788-921D-2D7182B8C00B}" type="par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1E556606-4C4F-426D-9A92-8D0F90567B42}" type="sibTrans" cxnId="{E91E6AAF-8CDB-4C03-88AA-94E4D5CB88D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</a:endParaRPr>
        </a:p>
      </dgm:t>
    </dgm:pt>
    <dgm:pt modelId="{77DA9148-F2AD-4063-8C09-BC5030673100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4629F40A-BCE4-4F01-BEEC-A8527F1A5E6E}" type="parTrans" cxnId="{CEB0DCCE-39FF-4ED0-B995-568DD9DA4CBA}">
      <dgm:prSet/>
      <dgm:spPr/>
      <dgm:t>
        <a:bodyPr/>
        <a:lstStyle/>
        <a:p>
          <a:endParaRPr lang="es-ES"/>
        </a:p>
      </dgm:t>
    </dgm:pt>
    <dgm:pt modelId="{C656A37E-B4EF-4343-AA07-2D0514E0DDB3}" type="sibTrans" cxnId="{CEB0DCCE-39FF-4ED0-B995-568DD9DA4CBA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74201" custScaleY="84494" custLinFactNeighborY="-379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88E70F9-516C-4B52-9E5C-0BADA1B3E74F}" type="pres">
      <dgm:prSet presAssocID="{ACA3C2A7-A1E8-4788-921D-2D7182B8C00B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88E3C9B-CC2D-42A9-A96B-9955F7EB1B24}" type="pres">
      <dgm:prSet presAssocID="{6C7342B6-76E9-4811-83E6-C7F8A05FA24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9005CC1-865A-4BAC-B462-E2F5DEF6EC98}" type="pres">
      <dgm:prSet presAssocID="{6C7342B6-76E9-4811-83E6-C7F8A05FA24D}" presName="rootComposite" presStyleCnt="0"/>
      <dgm:spPr/>
      <dgm:t>
        <a:bodyPr/>
        <a:lstStyle/>
        <a:p>
          <a:endParaRPr lang="es-ES"/>
        </a:p>
      </dgm:t>
    </dgm:pt>
    <dgm:pt modelId="{084B7D51-BE12-430E-843B-A916F658D755}" type="pres">
      <dgm:prSet presAssocID="{6C7342B6-76E9-4811-83E6-C7F8A05FA24D}" presName="rootText" presStyleLbl="node2" presStyleIdx="0" presStyleCnt="2" custScaleX="61770" custScaleY="66515" custLinFactNeighborY="8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5D458B-840D-482F-AB9C-6986C4A88A9F}" type="pres">
      <dgm:prSet presAssocID="{6C7342B6-76E9-4811-83E6-C7F8A05FA24D}" presName="rootConnector" presStyleLbl="node2" presStyleIdx="0" presStyleCnt="2"/>
      <dgm:spPr/>
      <dgm:t>
        <a:bodyPr/>
        <a:lstStyle/>
        <a:p>
          <a:endParaRPr lang="es-ES"/>
        </a:p>
      </dgm:t>
    </dgm:pt>
    <dgm:pt modelId="{C6005CD9-3AF3-44C8-95FE-A679A6078AB0}" type="pres">
      <dgm:prSet presAssocID="{6C7342B6-76E9-4811-83E6-C7F8A05FA24D}" presName="hierChild4" presStyleCnt="0"/>
      <dgm:spPr/>
      <dgm:t>
        <a:bodyPr/>
        <a:lstStyle/>
        <a:p>
          <a:endParaRPr lang="es-ES"/>
        </a:p>
      </dgm:t>
    </dgm:pt>
    <dgm:pt modelId="{F64DF684-AEFB-4DE1-ADA8-A559B62D4541}" type="pres">
      <dgm:prSet presAssocID="{6C7342B6-76E9-4811-83E6-C7F8A05FA24D}" presName="hierChild5" presStyleCnt="0"/>
      <dgm:spPr/>
      <dgm:t>
        <a:bodyPr/>
        <a:lstStyle/>
        <a:p>
          <a:endParaRPr lang="es-ES"/>
        </a:p>
      </dgm:t>
    </dgm:pt>
    <dgm:pt modelId="{30D9D4C9-8155-4FA4-8653-30E6BD375242}" type="pres">
      <dgm:prSet presAssocID="{4629F40A-BCE4-4F01-BEEC-A8527F1A5E6E}" presName="Name37" presStyleLbl="parChTrans1D2" presStyleIdx="1" presStyleCnt="2"/>
      <dgm:spPr/>
      <dgm:t>
        <a:bodyPr/>
        <a:lstStyle/>
        <a:p>
          <a:endParaRPr lang="es-ES"/>
        </a:p>
      </dgm:t>
    </dgm:pt>
    <dgm:pt modelId="{4092D8ED-D1C1-4735-ACEF-EE4F9BE247F2}" type="pres">
      <dgm:prSet presAssocID="{77DA9148-F2AD-4063-8C09-BC5030673100}" presName="hierRoot2" presStyleCnt="0">
        <dgm:presLayoutVars>
          <dgm:hierBranch val="init"/>
        </dgm:presLayoutVars>
      </dgm:prSet>
      <dgm:spPr/>
    </dgm:pt>
    <dgm:pt modelId="{CCCF3178-BD3E-4710-9438-E7B906678EAD}" type="pres">
      <dgm:prSet presAssocID="{77DA9148-F2AD-4063-8C09-BC5030673100}" presName="rootComposite" presStyleCnt="0"/>
      <dgm:spPr/>
    </dgm:pt>
    <dgm:pt modelId="{62F16C8E-2F13-4AD1-8699-C37DFA3C2226}" type="pres">
      <dgm:prSet presAssocID="{77DA9148-F2AD-4063-8C09-BC5030673100}" presName="rootText" presStyleLbl="node2" presStyleIdx="1" presStyleCnt="2" custScaleX="61770" custScaleY="66515" custLinFactNeighborY="26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D88A63-3F17-4411-B265-E58A3C87211A}" type="pres">
      <dgm:prSet presAssocID="{77DA9148-F2AD-4063-8C09-BC5030673100}" presName="rootConnector" presStyleLbl="node2" presStyleIdx="1" presStyleCnt="2"/>
      <dgm:spPr/>
      <dgm:t>
        <a:bodyPr/>
        <a:lstStyle/>
        <a:p>
          <a:endParaRPr lang="es-ES"/>
        </a:p>
      </dgm:t>
    </dgm:pt>
    <dgm:pt modelId="{2833B3E8-1058-4A19-B3F8-853CD73E1ABE}" type="pres">
      <dgm:prSet presAssocID="{77DA9148-F2AD-4063-8C09-BC5030673100}" presName="hierChild4" presStyleCnt="0"/>
      <dgm:spPr/>
    </dgm:pt>
    <dgm:pt modelId="{E9C67E66-8881-4089-A559-D35BEF9721A2}" type="pres">
      <dgm:prSet presAssocID="{77DA9148-F2AD-4063-8C09-BC5030673100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B83CE76B-C4D2-490D-8F31-9ABE2B385253}" type="presOf" srcId="{6C7342B6-76E9-4811-83E6-C7F8A05FA24D}" destId="{084B7D51-BE12-430E-843B-A916F658D75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E39E325E-064A-425C-8611-15C99942FC2C}" type="presOf" srcId="{4629F40A-BCE4-4F01-BEEC-A8527F1A5E6E}" destId="{30D9D4C9-8155-4FA4-8653-30E6BD375242}" srcOrd="0" destOrd="0" presId="urn:microsoft.com/office/officeart/2005/8/layout/orgChart1"/>
    <dgm:cxn modelId="{EFDA7E6B-B1D3-4809-86A0-EB2A8F537270}" type="presOf" srcId="{ACA3C2A7-A1E8-4788-921D-2D7182B8C00B}" destId="{788E70F9-516C-4B52-9E5C-0BADA1B3E74F}" srcOrd="0" destOrd="0" presId="urn:microsoft.com/office/officeart/2005/8/layout/orgChart1"/>
    <dgm:cxn modelId="{E91E6AAF-8CDB-4C03-88AA-94E4D5CB88D6}" srcId="{0AD4A071-6267-40E6-945C-A35CB5DA8D63}" destId="{6C7342B6-76E9-4811-83E6-C7F8A05FA24D}" srcOrd="0" destOrd="0" parTransId="{ACA3C2A7-A1E8-4788-921D-2D7182B8C00B}" sibTransId="{1E556606-4C4F-426D-9A92-8D0F90567B42}"/>
    <dgm:cxn modelId="{CEB0DCCE-39FF-4ED0-B995-568DD9DA4CBA}" srcId="{0AD4A071-6267-40E6-945C-A35CB5DA8D63}" destId="{77DA9148-F2AD-4063-8C09-BC5030673100}" srcOrd="1" destOrd="0" parTransId="{4629F40A-BCE4-4F01-BEEC-A8527F1A5E6E}" sibTransId="{C656A37E-B4EF-4343-AA07-2D0514E0DDB3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3D25F4D6-05C7-4B12-888F-02642A39C615}" type="presOf" srcId="{77DA9148-F2AD-4063-8C09-BC5030673100}" destId="{62F16C8E-2F13-4AD1-8699-C37DFA3C2226}" srcOrd="0" destOrd="0" presId="urn:microsoft.com/office/officeart/2005/8/layout/orgChart1"/>
    <dgm:cxn modelId="{26C56AEA-1C03-4574-9E5D-9DE02E41BFED}" type="presOf" srcId="{77DA9148-F2AD-4063-8C09-BC5030673100}" destId="{E2D88A63-3F17-4411-B265-E58A3C87211A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D27D8BFC-B5FF-49AE-AAA9-1ED378B31641}" type="presOf" srcId="{6C7342B6-76E9-4811-83E6-C7F8A05FA24D}" destId="{A15D458B-840D-482F-AB9C-6986C4A88A9F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1F723261-3CE8-42C1-938D-F9650E94358C}" type="presParOf" srcId="{1AE82318-9B0D-448A-910D-BB3CA6C14EE1}" destId="{788E70F9-516C-4B52-9E5C-0BADA1B3E74F}" srcOrd="0" destOrd="0" presId="urn:microsoft.com/office/officeart/2005/8/layout/orgChart1"/>
    <dgm:cxn modelId="{046C8149-DF0E-41D3-8BBB-C10009793C2B}" type="presParOf" srcId="{1AE82318-9B0D-448A-910D-BB3CA6C14EE1}" destId="{188E3C9B-CC2D-42A9-A96B-9955F7EB1B24}" srcOrd="1" destOrd="0" presId="urn:microsoft.com/office/officeart/2005/8/layout/orgChart1"/>
    <dgm:cxn modelId="{9F331950-87AD-4363-B1CC-BBF8E4BF3718}" type="presParOf" srcId="{188E3C9B-CC2D-42A9-A96B-9955F7EB1B24}" destId="{69005CC1-865A-4BAC-B462-E2F5DEF6EC98}" srcOrd="0" destOrd="0" presId="urn:microsoft.com/office/officeart/2005/8/layout/orgChart1"/>
    <dgm:cxn modelId="{14A7D4DD-6939-4197-8B4E-DB73A047A19D}" type="presParOf" srcId="{69005CC1-865A-4BAC-B462-E2F5DEF6EC98}" destId="{084B7D51-BE12-430E-843B-A916F658D755}" srcOrd="0" destOrd="0" presId="urn:microsoft.com/office/officeart/2005/8/layout/orgChart1"/>
    <dgm:cxn modelId="{4813578C-6B9D-443E-BE11-578C50FC9420}" type="presParOf" srcId="{69005CC1-865A-4BAC-B462-E2F5DEF6EC98}" destId="{A15D458B-840D-482F-AB9C-6986C4A88A9F}" srcOrd="1" destOrd="0" presId="urn:microsoft.com/office/officeart/2005/8/layout/orgChart1"/>
    <dgm:cxn modelId="{0908C9AD-F05C-47F4-8C90-52D2141FB6CC}" type="presParOf" srcId="{188E3C9B-CC2D-42A9-A96B-9955F7EB1B24}" destId="{C6005CD9-3AF3-44C8-95FE-A679A6078AB0}" srcOrd="1" destOrd="0" presId="urn:microsoft.com/office/officeart/2005/8/layout/orgChart1"/>
    <dgm:cxn modelId="{F5CBCEE8-4DE3-421E-8F97-FB3D5A74C697}" type="presParOf" srcId="{188E3C9B-CC2D-42A9-A96B-9955F7EB1B24}" destId="{F64DF684-AEFB-4DE1-ADA8-A559B62D4541}" srcOrd="2" destOrd="0" presId="urn:microsoft.com/office/officeart/2005/8/layout/orgChart1"/>
    <dgm:cxn modelId="{E8853431-FC71-4DE1-A9CA-A65456ADACB1}" type="presParOf" srcId="{1AE82318-9B0D-448A-910D-BB3CA6C14EE1}" destId="{30D9D4C9-8155-4FA4-8653-30E6BD375242}" srcOrd="2" destOrd="0" presId="urn:microsoft.com/office/officeart/2005/8/layout/orgChart1"/>
    <dgm:cxn modelId="{B5B4CD6D-0324-472B-914D-F4BE444D5F28}" type="presParOf" srcId="{1AE82318-9B0D-448A-910D-BB3CA6C14EE1}" destId="{4092D8ED-D1C1-4735-ACEF-EE4F9BE247F2}" srcOrd="3" destOrd="0" presId="urn:microsoft.com/office/officeart/2005/8/layout/orgChart1"/>
    <dgm:cxn modelId="{A0CBBB9C-9387-47BE-9216-FB1116BA1FA7}" type="presParOf" srcId="{4092D8ED-D1C1-4735-ACEF-EE4F9BE247F2}" destId="{CCCF3178-BD3E-4710-9438-E7B906678EAD}" srcOrd="0" destOrd="0" presId="urn:microsoft.com/office/officeart/2005/8/layout/orgChart1"/>
    <dgm:cxn modelId="{6FB7A2C0-3119-4913-8F8F-8DFBB1807824}" type="presParOf" srcId="{CCCF3178-BD3E-4710-9438-E7B906678EAD}" destId="{62F16C8E-2F13-4AD1-8699-C37DFA3C2226}" srcOrd="0" destOrd="0" presId="urn:microsoft.com/office/officeart/2005/8/layout/orgChart1"/>
    <dgm:cxn modelId="{BB0D12C7-2875-4B31-B7DD-6528DC6AC553}" type="presParOf" srcId="{CCCF3178-BD3E-4710-9438-E7B906678EAD}" destId="{E2D88A63-3F17-4411-B265-E58A3C87211A}" srcOrd="1" destOrd="0" presId="urn:microsoft.com/office/officeart/2005/8/layout/orgChart1"/>
    <dgm:cxn modelId="{51F2F374-5995-431B-B615-5D46A5C040AB}" type="presParOf" srcId="{4092D8ED-D1C1-4735-ACEF-EE4F9BE247F2}" destId="{2833B3E8-1058-4A19-B3F8-853CD73E1ABE}" srcOrd="1" destOrd="0" presId="urn:microsoft.com/office/officeart/2005/8/layout/orgChart1"/>
    <dgm:cxn modelId="{CA01F0F2-AA85-4ACB-8A7A-29B850A2CC92}" type="presParOf" srcId="{4092D8ED-D1C1-4735-ACEF-EE4F9BE247F2}" destId="{E9C67E66-8881-4089-A559-D35BEF9721A2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Ferias</a:t>
          </a: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8F2CBCB-32C2-48E7-B9DF-93D9B077C156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</a:p>
      </dgm:t>
    </dgm:pt>
    <dgm:pt modelId="{B008FD22-8183-4BE4-8B20-64780E49AAA9}" type="par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1C923F-5A16-40D0-BF50-AC4FB2C961C5}" type="sibTrans" cxnId="{8DA87541-7D9E-4C78-8ED0-88B2847C7D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F85DDB25-F026-4451-B414-25B5FA2DA4A8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82EB1B3-1A5D-457E-B9A7-026DC404B993}" type="par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5B69573-06D8-44E5-B277-06E8C99055FA}" type="sibTrans" cxnId="{EFA7EF24-C68F-4C85-8554-672CE1C5377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2C46F89-035F-4BB6-9DBC-49876FE094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0185098C-3EAE-47DF-9A2D-4718F75D3A38}" type="par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DF87BAD-2A4F-43A6-97DA-19E38C23F231}" type="sibTrans" cxnId="{0B619F48-B483-4961-9F05-018E54013F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29865DEC-E41D-4ED3-BC22-C6933D11539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Encargado(a)</a:t>
          </a:r>
          <a:r>
            <a:rPr lang="es-ES" sz="1200" b="0" baseline="0" dirty="0" smtClean="0">
              <a:solidFill>
                <a:schemeClr val="tx1"/>
              </a:solidFill>
              <a:latin typeface="+mn-lt"/>
            </a:rPr>
            <a:t> de Atención al </a:t>
          </a:r>
          <a:r>
            <a:rPr lang="es-ES" sz="1200" b="0" baseline="0" dirty="0" smtClean="0">
              <a:solidFill>
                <a:schemeClr val="tx1"/>
              </a:solidFill>
              <a:latin typeface="+mn-lt"/>
            </a:rPr>
            <a:t>Ciudadano</a:t>
          </a:r>
          <a:endParaRPr lang="es-ES" sz="1200" b="0" baseline="0" dirty="0" smtClean="0">
            <a:solidFill>
              <a:schemeClr val="tx1"/>
            </a:solidFill>
            <a:latin typeface="+mn-lt"/>
          </a:endParaRPr>
        </a:p>
      </dgm:t>
    </dgm:pt>
    <dgm:pt modelId="{3C1CF778-239D-445A-9226-310A36893995}" type="par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9B4CDADE-1DCF-4989-80C9-5FA97008F19E}" type="sibTrans" cxnId="{DEA3940C-D537-41BB-989C-06881D40676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4EB8C930-57AB-439F-9CFE-EEDC0BF2EC9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/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Administrativos(as)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5B2626B-0584-4527-AD2D-9ED401ACBE6B}" type="par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756D5ED-A376-401C-97A6-DEA4F379A151}" type="sibTrans" cxnId="{F601FE10-4B73-420E-B097-3D35BC17062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4ACAACB-9014-468F-841A-39072CD7048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Promotor(a</a:t>
          </a:r>
          <a:r>
            <a:rPr lang="es-MX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8A1DE0AE-79E6-4D75-9FC6-4B791379592E}" type="parTrans" cxnId="{8BB5D96E-ED3C-491D-8892-AD1571AA91A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8440485D-F160-4428-AE9F-42BA246FEE59}" type="sibTrans" cxnId="{8BB5D96E-ED3C-491D-8892-AD1571AA91A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D3A157D1-C827-4DC5-8677-8B9135E5747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DAB89C4-929B-423C-9719-4479B22CA8B2}" type="par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640581BE-171F-4852-837E-4E4AE0CC711E}" type="sibTrans" cxnId="{9FC804DE-D54B-4FAB-A305-BF7D16FA83D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3B561F8C-5973-4B45-A386-0FC14427738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A759E92B-0994-476D-B594-AF87F99E757A}" type="par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5148EC3-6E0F-42DE-B1D8-18DE82CBB0D2}" type="sibTrans" cxnId="{2D73B7E0-F21E-41FE-9710-3AC21129113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5A17FFE6-C41D-457A-B64B-BBB3CC1B8CF3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3835568E-62B6-4DD8-9C0E-A7083FE510FF}" type="par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9400BC9-A1A0-416A-88EC-E90480EDDC21}" type="sibTrans" cxnId="{8494B8C1-C5B0-4894-BC19-7D0D547EE6E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2D3C5582-D784-4AAA-826C-7AC2BF06FFA9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Oficial </a:t>
          </a:r>
          <a:b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Administrativo(a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ES" sz="1200" b="1" dirty="0"/>
        </a:p>
      </dgm:t>
    </dgm:pt>
    <dgm:pt modelId="{511134FE-F00E-4559-B05A-14DB3B59BEFD}" type="parTrans" cxnId="{2999933D-AE2C-44C9-A32D-AFAFD6199FF4}">
      <dgm:prSet/>
      <dgm:spPr/>
      <dgm:t>
        <a:bodyPr/>
        <a:lstStyle/>
        <a:p>
          <a:endParaRPr lang="es-ES"/>
        </a:p>
      </dgm:t>
    </dgm:pt>
    <dgm:pt modelId="{2A62F967-5495-42CD-A5F4-48BC59EE1948}" type="sibTrans" cxnId="{2999933D-AE2C-44C9-A32D-AFAFD6199FF4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55494" custScaleY="147863" custLinFactNeighborX="10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BB53E957-F67A-4CDF-8D10-88F01AB3DD6D}" type="pres">
      <dgm:prSet presAssocID="{B008FD22-8183-4BE4-8B20-64780E49AAA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6A53A14A-30D3-41E9-A49A-2AAAA2FD8D19}" type="pres">
      <dgm:prSet presAssocID="{58F2CBCB-32C2-48E7-B9DF-93D9B077C156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3DBBC63C-E96B-4558-B774-10B1BCDE0131}" type="pres">
      <dgm:prSet presAssocID="{58F2CBCB-32C2-48E7-B9DF-93D9B077C156}" presName="rootComposite" presStyleCnt="0"/>
      <dgm:spPr/>
      <dgm:t>
        <a:bodyPr/>
        <a:lstStyle/>
        <a:p>
          <a:endParaRPr lang="es-ES"/>
        </a:p>
      </dgm:t>
    </dgm:pt>
    <dgm:pt modelId="{606716BF-FB63-47E8-8A8F-0E8B03E8303E}" type="pres">
      <dgm:prSet presAssocID="{58F2CBCB-32C2-48E7-B9DF-93D9B077C156}" presName="rootText" presStyleLbl="node2" presStyleIdx="0" presStyleCnt="3" custScaleX="127013" custScaleY="99798" custLinFactNeighborX="-24950" custLinFactNeighborY="294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E85E9A-81A9-45D6-90FE-A5DB87DC4313}" type="pres">
      <dgm:prSet presAssocID="{58F2CBCB-32C2-48E7-B9DF-93D9B077C156}" presName="rootConnector" presStyleLbl="node2" presStyleIdx="0" presStyleCnt="3"/>
      <dgm:spPr/>
      <dgm:t>
        <a:bodyPr/>
        <a:lstStyle/>
        <a:p>
          <a:endParaRPr lang="es-ES"/>
        </a:p>
      </dgm:t>
    </dgm:pt>
    <dgm:pt modelId="{1EBBCF5D-D070-4A5A-9A88-77428E701ABB}" type="pres">
      <dgm:prSet presAssocID="{58F2CBCB-32C2-48E7-B9DF-93D9B077C156}" presName="hierChild4" presStyleCnt="0"/>
      <dgm:spPr/>
      <dgm:t>
        <a:bodyPr/>
        <a:lstStyle/>
        <a:p>
          <a:endParaRPr lang="es-ES"/>
        </a:p>
      </dgm:t>
    </dgm:pt>
    <dgm:pt modelId="{F7A9E3DC-9AEB-4936-86E4-A382A3C1BB9D}" type="pres">
      <dgm:prSet presAssocID="{3C1CF778-239D-445A-9226-310A36893995}" presName="Name50" presStyleLbl="parChTrans1D3" presStyleIdx="0" presStyleCnt="7"/>
      <dgm:spPr/>
      <dgm:t>
        <a:bodyPr/>
        <a:lstStyle/>
        <a:p>
          <a:endParaRPr lang="es-ES"/>
        </a:p>
      </dgm:t>
    </dgm:pt>
    <dgm:pt modelId="{C43A0886-2EEF-4E65-94CF-7CE6D04DEEFA}" type="pres">
      <dgm:prSet presAssocID="{29865DEC-E41D-4ED3-BC22-C6933D11539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BC953495-CA93-4399-8D61-66E5E1B7A0D2}" type="pres">
      <dgm:prSet presAssocID="{29865DEC-E41D-4ED3-BC22-C6933D115395}" presName="rootComposite" presStyleCnt="0"/>
      <dgm:spPr/>
      <dgm:t>
        <a:bodyPr/>
        <a:lstStyle/>
        <a:p>
          <a:endParaRPr lang="es-ES"/>
        </a:p>
      </dgm:t>
    </dgm:pt>
    <dgm:pt modelId="{3FE3DD5D-D155-4163-95E6-53664ACEF6D8}" type="pres">
      <dgm:prSet presAssocID="{29865DEC-E41D-4ED3-BC22-C6933D115395}" presName="rootText" presStyleLbl="node3" presStyleIdx="0" presStyleCnt="7" custScaleX="128582" custScaleY="112900" custLinFactNeighborX="-23462" custLinFactNeighborY="252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ED0B2C-18FF-4301-85D8-354667DD3BC9}" type="pres">
      <dgm:prSet presAssocID="{29865DEC-E41D-4ED3-BC22-C6933D115395}" presName="rootConnector" presStyleLbl="node3" presStyleIdx="0" presStyleCnt="7"/>
      <dgm:spPr/>
      <dgm:t>
        <a:bodyPr/>
        <a:lstStyle/>
        <a:p>
          <a:endParaRPr lang="es-ES"/>
        </a:p>
      </dgm:t>
    </dgm:pt>
    <dgm:pt modelId="{29AFE151-AF43-423A-A1E4-B2BA7F0C7BBA}" type="pres">
      <dgm:prSet presAssocID="{29865DEC-E41D-4ED3-BC22-C6933D115395}" presName="hierChild4" presStyleCnt="0"/>
      <dgm:spPr/>
      <dgm:t>
        <a:bodyPr/>
        <a:lstStyle/>
        <a:p>
          <a:endParaRPr lang="es-ES"/>
        </a:p>
      </dgm:t>
    </dgm:pt>
    <dgm:pt modelId="{BC82A6F8-D558-4B0D-BD5B-007B57CB818E}" type="pres">
      <dgm:prSet presAssocID="{29865DEC-E41D-4ED3-BC22-C6933D115395}" presName="hierChild5" presStyleCnt="0"/>
      <dgm:spPr/>
      <dgm:t>
        <a:bodyPr/>
        <a:lstStyle/>
        <a:p>
          <a:endParaRPr lang="es-ES"/>
        </a:p>
      </dgm:t>
    </dgm:pt>
    <dgm:pt modelId="{5C92DDE7-0820-455A-AC30-69EC8DB2F832}" type="pres">
      <dgm:prSet presAssocID="{C5B2626B-0584-4527-AD2D-9ED401ACBE6B}" presName="Name50" presStyleLbl="parChTrans1D3" presStyleIdx="1" presStyleCnt="7"/>
      <dgm:spPr/>
      <dgm:t>
        <a:bodyPr/>
        <a:lstStyle/>
        <a:p>
          <a:endParaRPr lang="es-ES"/>
        </a:p>
      </dgm:t>
    </dgm:pt>
    <dgm:pt modelId="{4CA9B6C6-A693-4C9C-A956-82BD59501A8B}" type="pres">
      <dgm:prSet presAssocID="{4EB8C930-57AB-439F-9CFE-EEDC0BF2EC9F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CDE8C457-EB51-4A7D-AFDF-474367EFC902}" type="pres">
      <dgm:prSet presAssocID="{4EB8C930-57AB-439F-9CFE-EEDC0BF2EC9F}" presName="rootComposite" presStyleCnt="0"/>
      <dgm:spPr/>
      <dgm:t>
        <a:bodyPr/>
        <a:lstStyle/>
        <a:p>
          <a:endParaRPr lang="es-ES"/>
        </a:p>
      </dgm:t>
    </dgm:pt>
    <dgm:pt modelId="{E5198AEE-FA29-4A2A-A755-A8A57CBEAE13}" type="pres">
      <dgm:prSet presAssocID="{4EB8C930-57AB-439F-9CFE-EEDC0BF2EC9F}" presName="rootText" presStyleLbl="node3" presStyleIdx="1" presStyleCnt="7" custScaleX="128582" custScaleY="112900" custLinFactNeighborX="-23462" custLinFactNeighborY="64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2A6CD0-F491-4827-B2F9-D4A1F3FFF1E7}" type="pres">
      <dgm:prSet presAssocID="{4EB8C930-57AB-439F-9CFE-EEDC0BF2EC9F}" presName="rootConnector" presStyleLbl="node3" presStyleIdx="1" presStyleCnt="7"/>
      <dgm:spPr/>
      <dgm:t>
        <a:bodyPr/>
        <a:lstStyle/>
        <a:p>
          <a:endParaRPr lang="es-ES"/>
        </a:p>
      </dgm:t>
    </dgm:pt>
    <dgm:pt modelId="{D79844FC-44F4-4CF9-9672-7CEE638A23F6}" type="pres">
      <dgm:prSet presAssocID="{4EB8C930-57AB-439F-9CFE-EEDC0BF2EC9F}" presName="hierChild4" presStyleCnt="0"/>
      <dgm:spPr/>
      <dgm:t>
        <a:bodyPr/>
        <a:lstStyle/>
        <a:p>
          <a:endParaRPr lang="es-ES"/>
        </a:p>
      </dgm:t>
    </dgm:pt>
    <dgm:pt modelId="{965C9E71-6FC6-4191-BE6B-1F14FAEA6BC3}" type="pres">
      <dgm:prSet presAssocID="{4EB8C930-57AB-439F-9CFE-EEDC0BF2EC9F}" presName="hierChild5" presStyleCnt="0"/>
      <dgm:spPr/>
      <dgm:t>
        <a:bodyPr/>
        <a:lstStyle/>
        <a:p>
          <a:endParaRPr lang="es-ES"/>
        </a:p>
      </dgm:t>
    </dgm:pt>
    <dgm:pt modelId="{45379EC5-B2DF-4094-9B89-2BC65665D75C}" type="pres">
      <dgm:prSet presAssocID="{8A1DE0AE-79E6-4D75-9FC6-4B791379592E}" presName="Name50" presStyleLbl="parChTrans1D3" presStyleIdx="2" presStyleCnt="7"/>
      <dgm:spPr/>
      <dgm:t>
        <a:bodyPr/>
        <a:lstStyle/>
        <a:p>
          <a:endParaRPr lang="es-ES"/>
        </a:p>
      </dgm:t>
    </dgm:pt>
    <dgm:pt modelId="{29350CBA-DDCE-4B64-8D15-38B2910D2908}" type="pres">
      <dgm:prSet presAssocID="{64ACAACB-9014-468F-841A-39072CD7048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90EEBF70-5357-4EB1-BF7E-ED5E6E8B267A}" type="pres">
      <dgm:prSet presAssocID="{64ACAACB-9014-468F-841A-39072CD7048A}" presName="rootComposite" presStyleCnt="0"/>
      <dgm:spPr/>
      <dgm:t>
        <a:bodyPr/>
        <a:lstStyle/>
        <a:p>
          <a:endParaRPr lang="es-ES"/>
        </a:p>
      </dgm:t>
    </dgm:pt>
    <dgm:pt modelId="{97BCB0FA-97DA-49E5-B46A-2F2BA7ED26A2}" type="pres">
      <dgm:prSet presAssocID="{64ACAACB-9014-468F-841A-39072CD7048A}" presName="rootText" presStyleLbl="node3" presStyleIdx="2" presStyleCnt="7" custScaleX="128582" custScaleY="112900" custLinFactNeighborX="-23462" custLinFactNeighborY="-116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C33FB3-90E3-4BEC-94D4-37BDD5C62748}" type="pres">
      <dgm:prSet presAssocID="{64ACAACB-9014-468F-841A-39072CD7048A}" presName="rootConnector" presStyleLbl="node3" presStyleIdx="2" presStyleCnt="7"/>
      <dgm:spPr/>
      <dgm:t>
        <a:bodyPr/>
        <a:lstStyle/>
        <a:p>
          <a:endParaRPr lang="es-ES"/>
        </a:p>
      </dgm:t>
    </dgm:pt>
    <dgm:pt modelId="{BBC01BD5-5081-45E8-AF81-83B6CF249A4A}" type="pres">
      <dgm:prSet presAssocID="{64ACAACB-9014-468F-841A-39072CD7048A}" presName="hierChild4" presStyleCnt="0"/>
      <dgm:spPr/>
      <dgm:t>
        <a:bodyPr/>
        <a:lstStyle/>
        <a:p>
          <a:endParaRPr lang="es-ES"/>
        </a:p>
      </dgm:t>
    </dgm:pt>
    <dgm:pt modelId="{CD527701-02A0-4B24-89DC-A3F5EDD327DE}" type="pres">
      <dgm:prSet presAssocID="{64ACAACB-9014-468F-841A-39072CD7048A}" presName="hierChild5" presStyleCnt="0"/>
      <dgm:spPr/>
      <dgm:t>
        <a:bodyPr/>
        <a:lstStyle/>
        <a:p>
          <a:endParaRPr lang="es-ES"/>
        </a:p>
      </dgm:t>
    </dgm:pt>
    <dgm:pt modelId="{7186489D-F958-4AB9-8FCB-5C541074C22D}" type="pres">
      <dgm:prSet presAssocID="{58F2CBCB-32C2-48E7-B9DF-93D9B077C156}" presName="hierChild5" presStyleCnt="0"/>
      <dgm:spPr/>
      <dgm:t>
        <a:bodyPr/>
        <a:lstStyle/>
        <a:p>
          <a:endParaRPr lang="es-ES"/>
        </a:p>
      </dgm:t>
    </dgm:pt>
    <dgm:pt modelId="{1E6F82D5-313A-4679-9FC9-C5F8C5C843D4}" type="pres">
      <dgm:prSet presAssocID="{E82EB1B3-1A5D-457E-B9A7-026DC404B993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3A21BB4-4E6B-47BF-A0C7-7CCAAEA42B7D}" type="pres">
      <dgm:prSet presAssocID="{F85DDB25-F026-4451-B414-25B5FA2DA4A8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6C30F50-7F69-4993-8497-A910215AD771}" type="pres">
      <dgm:prSet presAssocID="{F85DDB25-F026-4451-B414-25B5FA2DA4A8}" presName="rootComposite" presStyleCnt="0"/>
      <dgm:spPr/>
      <dgm:t>
        <a:bodyPr/>
        <a:lstStyle/>
        <a:p>
          <a:endParaRPr lang="es-ES"/>
        </a:p>
      </dgm:t>
    </dgm:pt>
    <dgm:pt modelId="{7F5E24C2-C0A5-42C9-8E75-14EB840FE81F}" type="pres">
      <dgm:prSet presAssocID="{F85DDB25-F026-4451-B414-25B5FA2DA4A8}" presName="rootText" presStyleLbl="node2" presStyleIdx="1" presStyleCnt="3" custScaleX="127013" custScaleY="99798" custLinFactNeighborX="10087" custLinFactNeighborY="294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03BB9E-E5E6-498C-8A6A-872ACA1C4AA2}" type="pres">
      <dgm:prSet presAssocID="{F85DDB25-F026-4451-B414-25B5FA2DA4A8}" presName="rootConnector" presStyleLbl="node2" presStyleIdx="1" presStyleCnt="3"/>
      <dgm:spPr/>
      <dgm:t>
        <a:bodyPr/>
        <a:lstStyle/>
        <a:p>
          <a:endParaRPr lang="es-ES"/>
        </a:p>
      </dgm:t>
    </dgm:pt>
    <dgm:pt modelId="{60FBE397-A9E0-4303-87EA-0997EEA4A3D6}" type="pres">
      <dgm:prSet presAssocID="{F85DDB25-F026-4451-B414-25B5FA2DA4A8}" presName="hierChild4" presStyleCnt="0"/>
      <dgm:spPr/>
      <dgm:t>
        <a:bodyPr/>
        <a:lstStyle/>
        <a:p>
          <a:endParaRPr lang="es-ES"/>
        </a:p>
      </dgm:t>
    </dgm:pt>
    <dgm:pt modelId="{4A5B5A7C-42A8-499C-AC66-7E4C6FF56C52}" type="pres">
      <dgm:prSet presAssocID="{ADAB89C4-929B-423C-9719-4479B22CA8B2}" presName="Name35" presStyleLbl="parChTrans1D3" presStyleIdx="3" presStyleCnt="7"/>
      <dgm:spPr/>
      <dgm:t>
        <a:bodyPr/>
        <a:lstStyle/>
        <a:p>
          <a:endParaRPr lang="es-ES"/>
        </a:p>
      </dgm:t>
    </dgm:pt>
    <dgm:pt modelId="{252D8805-0B87-4E98-A849-3F9F9E490E4D}" type="pres">
      <dgm:prSet presAssocID="{D3A157D1-C827-4DC5-8677-8B9135E5747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ACFE5C-6CA6-4C54-A945-9FB609AF8357}" type="pres">
      <dgm:prSet presAssocID="{D3A157D1-C827-4DC5-8677-8B9135E57479}" presName="rootComposite" presStyleCnt="0"/>
      <dgm:spPr/>
      <dgm:t>
        <a:bodyPr/>
        <a:lstStyle/>
        <a:p>
          <a:endParaRPr lang="es-ES"/>
        </a:p>
      </dgm:t>
    </dgm:pt>
    <dgm:pt modelId="{C9A88EE1-A2F1-45C2-BB82-C3CBAEBEC14B}" type="pres">
      <dgm:prSet presAssocID="{D3A157D1-C827-4DC5-8677-8B9135E57479}" presName="rootText" presStyleLbl="node3" presStyleIdx="3" presStyleCnt="7" custScaleX="128582" custScaleY="149514" custLinFactNeighborX="10087" custLinFactNeighborY="25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B5DE41-8C19-495F-937D-92F29A03BA27}" type="pres">
      <dgm:prSet presAssocID="{D3A157D1-C827-4DC5-8677-8B9135E57479}" presName="rootConnector" presStyleLbl="node3" presStyleIdx="3" presStyleCnt="7"/>
      <dgm:spPr/>
      <dgm:t>
        <a:bodyPr/>
        <a:lstStyle/>
        <a:p>
          <a:endParaRPr lang="es-ES"/>
        </a:p>
      </dgm:t>
    </dgm:pt>
    <dgm:pt modelId="{4CAEFF20-A37D-4DE1-8B3D-A85DF05DD1EC}" type="pres">
      <dgm:prSet presAssocID="{D3A157D1-C827-4DC5-8677-8B9135E57479}" presName="hierChild4" presStyleCnt="0"/>
      <dgm:spPr/>
      <dgm:t>
        <a:bodyPr/>
        <a:lstStyle/>
        <a:p>
          <a:endParaRPr lang="es-ES"/>
        </a:p>
      </dgm:t>
    </dgm:pt>
    <dgm:pt modelId="{F5CA9F4D-8F98-48CA-9783-894CBF05B043}" type="pres">
      <dgm:prSet presAssocID="{D3A157D1-C827-4DC5-8677-8B9135E57479}" presName="hierChild5" presStyleCnt="0"/>
      <dgm:spPr/>
      <dgm:t>
        <a:bodyPr/>
        <a:lstStyle/>
        <a:p>
          <a:endParaRPr lang="es-ES"/>
        </a:p>
      </dgm:t>
    </dgm:pt>
    <dgm:pt modelId="{F24D39CB-0DD3-4072-8196-EC411560A078}" type="pres">
      <dgm:prSet presAssocID="{F85DDB25-F026-4451-B414-25B5FA2DA4A8}" presName="hierChild5" presStyleCnt="0"/>
      <dgm:spPr/>
      <dgm:t>
        <a:bodyPr/>
        <a:lstStyle/>
        <a:p>
          <a:endParaRPr lang="es-ES"/>
        </a:p>
      </dgm:t>
    </dgm:pt>
    <dgm:pt modelId="{C787CDFD-9137-4817-AE38-ECA15881E102}" type="pres">
      <dgm:prSet presAssocID="{0185098C-3EAE-47DF-9A2D-4718F75D3A38}" presName="Name37" presStyleLbl="parChTrans1D2" presStyleIdx="2" presStyleCnt="3"/>
      <dgm:spPr/>
      <dgm:t>
        <a:bodyPr/>
        <a:lstStyle/>
        <a:p>
          <a:endParaRPr lang="es-ES"/>
        </a:p>
      </dgm:t>
    </dgm:pt>
    <dgm:pt modelId="{37B88379-E8E9-43C7-9E75-ADE3932843CC}" type="pres">
      <dgm:prSet presAssocID="{42C46F89-035F-4BB6-9DBC-49876FE09484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EF601D87-A4C8-495C-A0C2-233C75810BCC}" type="pres">
      <dgm:prSet presAssocID="{42C46F89-035F-4BB6-9DBC-49876FE09484}" presName="rootComposite" presStyleCnt="0"/>
      <dgm:spPr/>
      <dgm:t>
        <a:bodyPr/>
        <a:lstStyle/>
        <a:p>
          <a:endParaRPr lang="es-ES"/>
        </a:p>
      </dgm:t>
    </dgm:pt>
    <dgm:pt modelId="{54B548A7-E651-4C10-8150-461E5D638693}" type="pres">
      <dgm:prSet presAssocID="{42C46F89-035F-4BB6-9DBC-49876FE09484}" presName="rootText" presStyleLbl="node2" presStyleIdx="2" presStyleCnt="3" custScaleX="127013" custScaleY="99798" custLinFactNeighborX="45570" custLinFactNeighborY="294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7C57A-E3FC-43A1-852E-AA8D16EF70C2}" type="pres">
      <dgm:prSet presAssocID="{42C46F89-035F-4BB6-9DBC-49876FE0948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0259F9D-28DC-42C4-9640-D0146A3314D0}" type="pres">
      <dgm:prSet presAssocID="{42C46F89-035F-4BB6-9DBC-49876FE09484}" presName="hierChild4" presStyleCnt="0"/>
      <dgm:spPr/>
      <dgm:t>
        <a:bodyPr/>
        <a:lstStyle/>
        <a:p>
          <a:endParaRPr lang="es-ES"/>
        </a:p>
      </dgm:t>
    </dgm:pt>
    <dgm:pt modelId="{2D8CC6AB-9F11-4DD8-805A-7F117E01DB8D}" type="pres">
      <dgm:prSet presAssocID="{A759E92B-0994-476D-B594-AF87F99E757A}" presName="Name50" presStyleLbl="parChTrans1D3" presStyleIdx="4" presStyleCnt="7"/>
      <dgm:spPr/>
      <dgm:t>
        <a:bodyPr/>
        <a:lstStyle/>
        <a:p>
          <a:endParaRPr lang="es-ES"/>
        </a:p>
      </dgm:t>
    </dgm:pt>
    <dgm:pt modelId="{3F361E58-35F6-4644-8ED2-82FFBFD52EA4}" type="pres">
      <dgm:prSet presAssocID="{3B561F8C-5973-4B45-A386-0FC14427738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081FEA3-D7B6-4E64-A5B7-C80BBAB0D6CA}" type="pres">
      <dgm:prSet presAssocID="{3B561F8C-5973-4B45-A386-0FC14427738E}" presName="rootComposite" presStyleCnt="0"/>
      <dgm:spPr/>
      <dgm:t>
        <a:bodyPr/>
        <a:lstStyle/>
        <a:p>
          <a:endParaRPr lang="es-ES"/>
        </a:p>
      </dgm:t>
    </dgm:pt>
    <dgm:pt modelId="{E733E101-E805-4FF8-BB52-7DA826844690}" type="pres">
      <dgm:prSet presAssocID="{3B561F8C-5973-4B45-A386-0FC14427738E}" presName="rootText" presStyleLbl="node3" presStyleIdx="4" presStyleCnt="7" custScaleX="128582" custScaleY="112900" custLinFactNeighborX="47045" custLinFactNeighborY="253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12D584-C676-4122-B3CD-1D3B7DE37058}" type="pres">
      <dgm:prSet presAssocID="{3B561F8C-5973-4B45-A386-0FC14427738E}" presName="rootConnector" presStyleLbl="node3" presStyleIdx="4" presStyleCnt="7"/>
      <dgm:spPr/>
      <dgm:t>
        <a:bodyPr/>
        <a:lstStyle/>
        <a:p>
          <a:endParaRPr lang="es-ES"/>
        </a:p>
      </dgm:t>
    </dgm:pt>
    <dgm:pt modelId="{D67D6C99-6E04-4763-8658-C2BA82721BB4}" type="pres">
      <dgm:prSet presAssocID="{3B561F8C-5973-4B45-A386-0FC14427738E}" presName="hierChild4" presStyleCnt="0"/>
      <dgm:spPr/>
      <dgm:t>
        <a:bodyPr/>
        <a:lstStyle/>
        <a:p>
          <a:endParaRPr lang="es-ES"/>
        </a:p>
      </dgm:t>
    </dgm:pt>
    <dgm:pt modelId="{96CFF7BB-A9DB-40AE-8C4D-B75F44237BF4}" type="pres">
      <dgm:prSet presAssocID="{3B561F8C-5973-4B45-A386-0FC14427738E}" presName="hierChild5" presStyleCnt="0"/>
      <dgm:spPr/>
      <dgm:t>
        <a:bodyPr/>
        <a:lstStyle/>
        <a:p>
          <a:endParaRPr lang="es-ES"/>
        </a:p>
      </dgm:t>
    </dgm:pt>
    <dgm:pt modelId="{FE99BEBB-C26E-4315-8147-6037D68D7934}" type="pres">
      <dgm:prSet presAssocID="{3835568E-62B6-4DD8-9C0E-A7083FE510F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650DA53F-5584-4A5A-BFE9-9B5F0492EB6D}" type="pres">
      <dgm:prSet presAssocID="{5A17FFE6-C41D-457A-B64B-BBB3CC1B8C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8348B3-1227-4BE1-8206-A592F9B94002}" type="pres">
      <dgm:prSet presAssocID="{5A17FFE6-C41D-457A-B64B-BBB3CC1B8CF3}" presName="rootComposite" presStyleCnt="0"/>
      <dgm:spPr/>
      <dgm:t>
        <a:bodyPr/>
        <a:lstStyle/>
        <a:p>
          <a:endParaRPr lang="es-ES"/>
        </a:p>
      </dgm:t>
    </dgm:pt>
    <dgm:pt modelId="{B67871EA-A397-477B-A554-A3529D370E27}" type="pres">
      <dgm:prSet presAssocID="{5A17FFE6-C41D-457A-B64B-BBB3CC1B8CF3}" presName="rootText" presStyleLbl="node3" presStyleIdx="5" presStyleCnt="7" custScaleX="128582" custScaleY="112900" custLinFactNeighborX="47325" custLinFactNeighborY="60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A5D312-48F4-433B-BBF1-4A08DC728824}" type="pres">
      <dgm:prSet presAssocID="{5A17FFE6-C41D-457A-B64B-BBB3CC1B8CF3}" presName="rootConnector" presStyleLbl="node3" presStyleIdx="5" presStyleCnt="7"/>
      <dgm:spPr/>
      <dgm:t>
        <a:bodyPr/>
        <a:lstStyle/>
        <a:p>
          <a:endParaRPr lang="es-ES"/>
        </a:p>
      </dgm:t>
    </dgm:pt>
    <dgm:pt modelId="{E03DBC16-2806-4899-8093-EF112D01EF15}" type="pres">
      <dgm:prSet presAssocID="{5A17FFE6-C41D-457A-B64B-BBB3CC1B8CF3}" presName="hierChild4" presStyleCnt="0"/>
      <dgm:spPr/>
      <dgm:t>
        <a:bodyPr/>
        <a:lstStyle/>
        <a:p>
          <a:endParaRPr lang="es-ES"/>
        </a:p>
      </dgm:t>
    </dgm:pt>
    <dgm:pt modelId="{400564D1-BE39-44B8-8E9E-C15B0E6206DD}" type="pres">
      <dgm:prSet presAssocID="{5A17FFE6-C41D-457A-B64B-BBB3CC1B8CF3}" presName="hierChild5" presStyleCnt="0"/>
      <dgm:spPr/>
      <dgm:t>
        <a:bodyPr/>
        <a:lstStyle/>
        <a:p>
          <a:endParaRPr lang="es-ES"/>
        </a:p>
      </dgm:t>
    </dgm:pt>
    <dgm:pt modelId="{43D3CA0D-EDDC-4903-BB99-3752136FA797}" type="pres">
      <dgm:prSet presAssocID="{511134FE-F00E-4559-B05A-14DB3B59BEFD}" presName="Name50" presStyleLbl="parChTrans1D3" presStyleIdx="6" presStyleCnt="7"/>
      <dgm:spPr/>
      <dgm:t>
        <a:bodyPr/>
        <a:lstStyle/>
        <a:p>
          <a:endParaRPr lang="es-ES"/>
        </a:p>
      </dgm:t>
    </dgm:pt>
    <dgm:pt modelId="{2C5658DA-AEA8-4AF4-BA65-CDD330E616EE}" type="pres">
      <dgm:prSet presAssocID="{2D3C5582-D784-4AAA-826C-7AC2BF06FFA9}" presName="hierRoot2" presStyleCnt="0">
        <dgm:presLayoutVars>
          <dgm:hierBranch val="init"/>
        </dgm:presLayoutVars>
      </dgm:prSet>
      <dgm:spPr/>
    </dgm:pt>
    <dgm:pt modelId="{D54F2816-8297-4E15-A598-E2C1C429D465}" type="pres">
      <dgm:prSet presAssocID="{2D3C5582-D784-4AAA-826C-7AC2BF06FFA9}" presName="rootComposite" presStyleCnt="0"/>
      <dgm:spPr/>
    </dgm:pt>
    <dgm:pt modelId="{6AAE25B0-20A4-46B1-86AC-A120DB407561}" type="pres">
      <dgm:prSet presAssocID="{2D3C5582-D784-4AAA-826C-7AC2BF06FFA9}" presName="rootText" presStyleLbl="node3" presStyleIdx="6" presStyleCnt="7" custScaleX="128582" custScaleY="112900" custLinFactNeighborX="47791" custLinFactNeighborY="-115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A695F0-C9D2-470C-9B35-D97D86CCAA7C}" type="pres">
      <dgm:prSet presAssocID="{2D3C5582-D784-4AAA-826C-7AC2BF06FFA9}" presName="rootConnector" presStyleLbl="node3" presStyleIdx="6" presStyleCnt="7"/>
      <dgm:spPr/>
      <dgm:t>
        <a:bodyPr/>
        <a:lstStyle/>
        <a:p>
          <a:endParaRPr lang="es-ES"/>
        </a:p>
      </dgm:t>
    </dgm:pt>
    <dgm:pt modelId="{5A03A25E-2F65-462F-90EC-D97E832E85AF}" type="pres">
      <dgm:prSet presAssocID="{2D3C5582-D784-4AAA-826C-7AC2BF06FFA9}" presName="hierChild4" presStyleCnt="0"/>
      <dgm:spPr/>
    </dgm:pt>
    <dgm:pt modelId="{79A145B9-7E1D-4DAD-9786-3A99106DF574}" type="pres">
      <dgm:prSet presAssocID="{2D3C5582-D784-4AAA-826C-7AC2BF06FFA9}" presName="hierChild5" presStyleCnt="0"/>
      <dgm:spPr/>
    </dgm:pt>
    <dgm:pt modelId="{866DF45B-9252-4340-8184-29B416F8C20B}" type="pres">
      <dgm:prSet presAssocID="{42C46F89-035F-4BB6-9DBC-49876FE09484}" presName="hierChild5" presStyleCnt="0"/>
      <dgm:spPr/>
      <dgm:t>
        <a:bodyPr/>
        <a:lstStyle/>
        <a:p>
          <a:endParaRPr lang="es-ES"/>
        </a:p>
      </dgm:t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967D8D69-7055-4D06-AD3C-31899EE61FEC}" type="presOf" srcId="{2D3C5582-D784-4AAA-826C-7AC2BF06FFA9}" destId="{6AAE25B0-20A4-46B1-86AC-A120DB407561}" srcOrd="0" destOrd="0" presId="urn:microsoft.com/office/officeart/2005/8/layout/orgChart1"/>
    <dgm:cxn modelId="{9FC804DE-D54B-4FAB-A305-BF7D16FA83D7}" srcId="{F85DDB25-F026-4451-B414-25B5FA2DA4A8}" destId="{D3A157D1-C827-4DC5-8677-8B9135E57479}" srcOrd="0" destOrd="0" parTransId="{ADAB89C4-929B-423C-9719-4479B22CA8B2}" sibTransId="{640581BE-171F-4852-837E-4E4AE0CC711E}"/>
    <dgm:cxn modelId="{EFA7EF24-C68F-4C85-8554-672CE1C53775}" srcId="{0AD4A071-6267-40E6-945C-A35CB5DA8D63}" destId="{F85DDB25-F026-4451-B414-25B5FA2DA4A8}" srcOrd="1" destOrd="0" parTransId="{E82EB1B3-1A5D-457E-B9A7-026DC404B993}" sibTransId="{45B69573-06D8-44E5-B277-06E8C99055FA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F5FE5B0-CBC9-4062-8B1A-F68B4FA03A65}" type="presOf" srcId="{A759E92B-0994-476D-B594-AF87F99E757A}" destId="{2D8CC6AB-9F11-4DD8-805A-7F117E01DB8D}" srcOrd="0" destOrd="0" presId="urn:microsoft.com/office/officeart/2005/8/layout/orgChart1"/>
    <dgm:cxn modelId="{8DA87541-7D9E-4C78-8ED0-88B2847C7D0A}" srcId="{0AD4A071-6267-40E6-945C-A35CB5DA8D63}" destId="{58F2CBCB-32C2-48E7-B9DF-93D9B077C156}" srcOrd="0" destOrd="0" parTransId="{B008FD22-8183-4BE4-8B20-64780E49AAA9}" sibTransId="{421C923F-5A16-40D0-BF50-AC4FB2C961C5}"/>
    <dgm:cxn modelId="{7E4ED60B-284B-41DE-BD83-FB665719C352}" type="presOf" srcId="{58F2CBCB-32C2-48E7-B9DF-93D9B077C156}" destId="{7EE85E9A-81A9-45D6-90FE-A5DB87DC4313}" srcOrd="1" destOrd="0" presId="urn:microsoft.com/office/officeart/2005/8/layout/orgChart1"/>
    <dgm:cxn modelId="{66C4EE29-6E30-400A-B5FA-B8A02B9384A4}" type="presOf" srcId="{C5B2626B-0584-4527-AD2D-9ED401ACBE6B}" destId="{5C92DDE7-0820-455A-AC30-69EC8DB2F832}" srcOrd="0" destOrd="0" presId="urn:microsoft.com/office/officeart/2005/8/layout/orgChart1"/>
    <dgm:cxn modelId="{44459221-4613-4DB1-B499-3A4EC747B234}" type="presOf" srcId="{D3A157D1-C827-4DC5-8677-8B9135E57479}" destId="{C9A88EE1-A2F1-45C2-BB82-C3CBAEBEC14B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8BB5D96E-ED3C-491D-8892-AD1571AA91AE}" srcId="{58F2CBCB-32C2-48E7-B9DF-93D9B077C156}" destId="{64ACAACB-9014-468F-841A-39072CD7048A}" srcOrd="2" destOrd="0" parTransId="{8A1DE0AE-79E6-4D75-9FC6-4B791379592E}" sibTransId="{8440485D-F160-4428-AE9F-42BA246FEE59}"/>
    <dgm:cxn modelId="{35FCF7EB-7FA1-4CB9-8935-9D61D0B117BF}" type="presOf" srcId="{E82EB1B3-1A5D-457E-B9A7-026DC404B993}" destId="{1E6F82D5-313A-4679-9FC9-C5F8C5C843D4}" srcOrd="0" destOrd="0" presId="urn:microsoft.com/office/officeart/2005/8/layout/orgChart1"/>
    <dgm:cxn modelId="{5C49EFC5-BFB9-41F8-902B-B522530F9311}" type="presOf" srcId="{5A17FFE6-C41D-457A-B64B-BBB3CC1B8CF3}" destId="{B67871EA-A397-477B-A554-A3529D370E27}" srcOrd="0" destOrd="0" presId="urn:microsoft.com/office/officeart/2005/8/layout/orgChart1"/>
    <dgm:cxn modelId="{A3509476-9BB3-4EA0-BF22-42E9E8143F30}" type="presOf" srcId="{3B561F8C-5973-4B45-A386-0FC14427738E}" destId="{E733E101-E805-4FF8-BB52-7DA826844690}" srcOrd="0" destOrd="0" presId="urn:microsoft.com/office/officeart/2005/8/layout/orgChart1"/>
    <dgm:cxn modelId="{D82423BE-576E-4447-9DEB-55740FDCD03E}" type="presOf" srcId="{3C1CF778-239D-445A-9226-310A36893995}" destId="{F7A9E3DC-9AEB-4936-86E4-A382A3C1BB9D}" srcOrd="0" destOrd="0" presId="urn:microsoft.com/office/officeart/2005/8/layout/orgChart1"/>
    <dgm:cxn modelId="{60FAB1F4-99D9-4EC4-AA55-49F436437813}" type="presOf" srcId="{5A17FFE6-C41D-457A-B64B-BBB3CC1B8CF3}" destId="{7EA5D312-48F4-433B-BBF1-4A08DC728824}" srcOrd="1" destOrd="0" presId="urn:microsoft.com/office/officeart/2005/8/layout/orgChart1"/>
    <dgm:cxn modelId="{C782A10F-2F54-443A-8DE6-97FB96608DC6}" type="presOf" srcId="{4EB8C930-57AB-439F-9CFE-EEDC0BF2EC9F}" destId="{482A6CD0-F491-4827-B2F9-D4A1F3FFF1E7}" srcOrd="1" destOrd="0" presId="urn:microsoft.com/office/officeart/2005/8/layout/orgChart1"/>
    <dgm:cxn modelId="{56B3400C-7FD7-4638-B459-7C2CDFB391DA}" type="presOf" srcId="{29865DEC-E41D-4ED3-BC22-C6933D115395}" destId="{5AED0B2C-18FF-4301-85D8-354667DD3BC9}" srcOrd="1" destOrd="0" presId="urn:microsoft.com/office/officeart/2005/8/layout/orgChart1"/>
    <dgm:cxn modelId="{7548A352-33C6-4B5A-BD9D-9C25B84D875A}" type="presOf" srcId="{4EB8C930-57AB-439F-9CFE-EEDC0BF2EC9F}" destId="{E5198AEE-FA29-4A2A-A755-A8A57CBEAE13}" srcOrd="0" destOrd="0" presId="urn:microsoft.com/office/officeart/2005/8/layout/orgChart1"/>
    <dgm:cxn modelId="{1BFAC14D-215B-45AA-842A-40E621B8417F}" type="presOf" srcId="{F85DDB25-F026-4451-B414-25B5FA2DA4A8}" destId="{7F5E24C2-C0A5-42C9-8E75-14EB840FE81F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5EFDCE0-F662-4A05-AECF-1608E23C0BC8}" type="presOf" srcId="{B008FD22-8183-4BE4-8B20-64780E49AAA9}" destId="{BB53E957-F67A-4CDF-8D10-88F01AB3DD6D}" srcOrd="0" destOrd="0" presId="urn:microsoft.com/office/officeart/2005/8/layout/orgChart1"/>
    <dgm:cxn modelId="{0B619F48-B483-4961-9F05-018E54013F6D}" srcId="{0AD4A071-6267-40E6-945C-A35CB5DA8D63}" destId="{42C46F89-035F-4BB6-9DBC-49876FE09484}" srcOrd="2" destOrd="0" parTransId="{0185098C-3EAE-47DF-9A2D-4718F75D3A38}" sibTransId="{4DF87BAD-2A4F-43A6-97DA-19E38C23F231}"/>
    <dgm:cxn modelId="{55353F8C-B057-4A33-810C-1F28534D1ECF}" type="presOf" srcId="{64ACAACB-9014-468F-841A-39072CD7048A}" destId="{EFC33FB3-90E3-4BEC-94D4-37BDD5C62748}" srcOrd="1" destOrd="0" presId="urn:microsoft.com/office/officeart/2005/8/layout/orgChart1"/>
    <dgm:cxn modelId="{E3B7A44D-0890-4AF0-A9C0-6BEB5751D7CB}" type="presOf" srcId="{8A1DE0AE-79E6-4D75-9FC6-4B791379592E}" destId="{45379EC5-B2DF-4094-9B89-2BC65665D75C}" srcOrd="0" destOrd="0" presId="urn:microsoft.com/office/officeart/2005/8/layout/orgChart1"/>
    <dgm:cxn modelId="{2999933D-AE2C-44C9-A32D-AFAFD6199FF4}" srcId="{42C46F89-035F-4BB6-9DBC-49876FE09484}" destId="{2D3C5582-D784-4AAA-826C-7AC2BF06FFA9}" srcOrd="2" destOrd="0" parTransId="{511134FE-F00E-4559-B05A-14DB3B59BEFD}" sibTransId="{2A62F967-5495-42CD-A5F4-48BC59EE1948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AE0CDE0-8C70-433F-B3BA-EB2A4933C7F6}" type="presOf" srcId="{42C46F89-035F-4BB6-9DBC-49876FE09484}" destId="{F957C57A-E3FC-43A1-852E-AA8D16EF70C2}" srcOrd="1" destOrd="0" presId="urn:microsoft.com/office/officeart/2005/8/layout/orgChart1"/>
    <dgm:cxn modelId="{366CB1A6-7F87-45CA-A078-EF42CDA60DB3}" type="presOf" srcId="{2D3C5582-D784-4AAA-826C-7AC2BF06FFA9}" destId="{55A695F0-C9D2-470C-9B35-D97D86CCAA7C}" srcOrd="1" destOrd="0" presId="urn:microsoft.com/office/officeart/2005/8/layout/orgChart1"/>
    <dgm:cxn modelId="{89933FD9-2483-4E2E-8EDC-DB26EBCCE06A}" type="presOf" srcId="{3835568E-62B6-4DD8-9C0E-A7083FE510FF}" destId="{FE99BEBB-C26E-4315-8147-6037D68D7934}" srcOrd="0" destOrd="0" presId="urn:microsoft.com/office/officeart/2005/8/layout/orgChart1"/>
    <dgm:cxn modelId="{2A4B791D-ACF0-467B-A527-9012D1B531F2}" type="presOf" srcId="{3B561F8C-5973-4B45-A386-0FC14427738E}" destId="{0D12D584-C676-4122-B3CD-1D3B7DE37058}" srcOrd="1" destOrd="0" presId="urn:microsoft.com/office/officeart/2005/8/layout/orgChart1"/>
    <dgm:cxn modelId="{8494B8C1-C5B0-4894-BC19-7D0D547EE6EE}" srcId="{42C46F89-035F-4BB6-9DBC-49876FE09484}" destId="{5A17FFE6-C41D-457A-B64B-BBB3CC1B8CF3}" srcOrd="1" destOrd="0" parTransId="{3835568E-62B6-4DD8-9C0E-A7083FE510FF}" sibTransId="{19400BC9-A1A0-416A-88EC-E90480EDDC21}"/>
    <dgm:cxn modelId="{94E616F6-356F-482A-8020-37E9841DCBF3}" type="presOf" srcId="{ADAB89C4-929B-423C-9719-4479B22CA8B2}" destId="{4A5B5A7C-42A8-499C-AC66-7E4C6FF56C52}" srcOrd="0" destOrd="0" presId="urn:microsoft.com/office/officeart/2005/8/layout/orgChart1"/>
    <dgm:cxn modelId="{A64F0705-6129-4892-88D2-169B7B10227A}" type="presOf" srcId="{58F2CBCB-32C2-48E7-B9DF-93D9B077C156}" destId="{606716BF-FB63-47E8-8A8F-0E8B03E8303E}" srcOrd="0" destOrd="0" presId="urn:microsoft.com/office/officeart/2005/8/layout/orgChart1"/>
    <dgm:cxn modelId="{4918389F-B0B3-4151-AD89-F0CEF2869C3F}" type="presOf" srcId="{D3A157D1-C827-4DC5-8677-8B9135E57479}" destId="{5EB5DE41-8C19-495F-937D-92F29A03BA27}" srcOrd="1" destOrd="0" presId="urn:microsoft.com/office/officeart/2005/8/layout/orgChart1"/>
    <dgm:cxn modelId="{2D73B7E0-F21E-41FE-9710-3AC211291131}" srcId="{42C46F89-035F-4BB6-9DBC-49876FE09484}" destId="{3B561F8C-5973-4B45-A386-0FC14427738E}" srcOrd="0" destOrd="0" parTransId="{A759E92B-0994-476D-B594-AF87F99E757A}" sibTransId="{55148EC3-6E0F-42DE-B1D8-18DE82CBB0D2}"/>
    <dgm:cxn modelId="{53B04D53-4D86-44D9-AB66-B583BA94CAE7}" type="presOf" srcId="{511134FE-F00E-4559-B05A-14DB3B59BEFD}" destId="{43D3CA0D-EDDC-4903-BB99-3752136FA797}" srcOrd="0" destOrd="0" presId="urn:microsoft.com/office/officeart/2005/8/layout/orgChart1"/>
    <dgm:cxn modelId="{F601FE10-4B73-420E-B097-3D35BC17062F}" srcId="{58F2CBCB-32C2-48E7-B9DF-93D9B077C156}" destId="{4EB8C930-57AB-439F-9CFE-EEDC0BF2EC9F}" srcOrd="1" destOrd="0" parTransId="{C5B2626B-0584-4527-AD2D-9ED401ACBE6B}" sibTransId="{5756D5ED-A376-401C-97A6-DEA4F379A151}"/>
    <dgm:cxn modelId="{C244AEB4-C151-48AB-A115-35A9C43E3DE2}" type="presOf" srcId="{F85DDB25-F026-4451-B414-25B5FA2DA4A8}" destId="{6803BB9E-E5E6-498C-8A6A-872ACA1C4AA2}" srcOrd="1" destOrd="0" presId="urn:microsoft.com/office/officeart/2005/8/layout/orgChart1"/>
    <dgm:cxn modelId="{DEA3940C-D537-41BB-989C-06881D40676F}" srcId="{58F2CBCB-32C2-48E7-B9DF-93D9B077C156}" destId="{29865DEC-E41D-4ED3-BC22-C6933D115395}" srcOrd="0" destOrd="0" parTransId="{3C1CF778-239D-445A-9226-310A36893995}" sibTransId="{9B4CDADE-1DCF-4989-80C9-5FA97008F19E}"/>
    <dgm:cxn modelId="{66B73BF2-EBC4-492F-BAB8-F61CA9CAE95E}" type="presOf" srcId="{42C46F89-035F-4BB6-9DBC-49876FE09484}" destId="{54B548A7-E651-4C10-8150-461E5D638693}" srcOrd="0" destOrd="0" presId="urn:microsoft.com/office/officeart/2005/8/layout/orgChart1"/>
    <dgm:cxn modelId="{9E33D8C7-F58E-4469-A40A-F4ADA26C18A7}" type="presOf" srcId="{29865DEC-E41D-4ED3-BC22-C6933D115395}" destId="{3FE3DD5D-D155-4163-95E6-53664ACEF6D8}" srcOrd="0" destOrd="0" presId="urn:microsoft.com/office/officeart/2005/8/layout/orgChart1"/>
    <dgm:cxn modelId="{F8F12D52-F674-4DB2-9AAF-2910AFE740EF}" type="presOf" srcId="{0185098C-3EAE-47DF-9A2D-4718F75D3A38}" destId="{C787CDFD-9137-4817-AE38-ECA15881E102}" srcOrd="0" destOrd="0" presId="urn:microsoft.com/office/officeart/2005/8/layout/orgChart1"/>
    <dgm:cxn modelId="{EF77B5AA-35AA-4679-B49F-5EEACD049509}" type="presOf" srcId="{64ACAACB-9014-468F-841A-39072CD7048A}" destId="{97BCB0FA-97DA-49E5-B46A-2F2BA7ED26A2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743C0785-A41A-4B47-9635-7571F22B8C43}" type="presParOf" srcId="{1AE82318-9B0D-448A-910D-BB3CA6C14EE1}" destId="{BB53E957-F67A-4CDF-8D10-88F01AB3DD6D}" srcOrd="0" destOrd="0" presId="urn:microsoft.com/office/officeart/2005/8/layout/orgChart1"/>
    <dgm:cxn modelId="{C7C0D479-832B-4033-935B-83F917A9759F}" type="presParOf" srcId="{1AE82318-9B0D-448A-910D-BB3CA6C14EE1}" destId="{6A53A14A-30D3-41E9-A49A-2AAAA2FD8D19}" srcOrd="1" destOrd="0" presId="urn:microsoft.com/office/officeart/2005/8/layout/orgChart1"/>
    <dgm:cxn modelId="{E016C191-A9DE-439B-923B-A88C1FE2A85A}" type="presParOf" srcId="{6A53A14A-30D3-41E9-A49A-2AAAA2FD8D19}" destId="{3DBBC63C-E96B-4558-B774-10B1BCDE0131}" srcOrd="0" destOrd="0" presId="urn:microsoft.com/office/officeart/2005/8/layout/orgChart1"/>
    <dgm:cxn modelId="{638DCCD5-0F3F-4812-8105-761ADFD15CB3}" type="presParOf" srcId="{3DBBC63C-E96B-4558-B774-10B1BCDE0131}" destId="{606716BF-FB63-47E8-8A8F-0E8B03E8303E}" srcOrd="0" destOrd="0" presId="urn:microsoft.com/office/officeart/2005/8/layout/orgChart1"/>
    <dgm:cxn modelId="{8ADAC7E2-C22E-461F-BA20-A2D73FD00261}" type="presParOf" srcId="{3DBBC63C-E96B-4558-B774-10B1BCDE0131}" destId="{7EE85E9A-81A9-45D6-90FE-A5DB87DC4313}" srcOrd="1" destOrd="0" presId="urn:microsoft.com/office/officeart/2005/8/layout/orgChart1"/>
    <dgm:cxn modelId="{983356AC-F8AB-4351-A08E-E51FE96C966A}" type="presParOf" srcId="{6A53A14A-30D3-41E9-A49A-2AAAA2FD8D19}" destId="{1EBBCF5D-D070-4A5A-9A88-77428E701ABB}" srcOrd="1" destOrd="0" presId="urn:microsoft.com/office/officeart/2005/8/layout/orgChart1"/>
    <dgm:cxn modelId="{5E2D6B58-0FB8-457E-94C4-A46093A3FCD6}" type="presParOf" srcId="{1EBBCF5D-D070-4A5A-9A88-77428E701ABB}" destId="{F7A9E3DC-9AEB-4936-86E4-A382A3C1BB9D}" srcOrd="0" destOrd="0" presId="urn:microsoft.com/office/officeart/2005/8/layout/orgChart1"/>
    <dgm:cxn modelId="{F06F66A9-FD64-491A-A43C-D86E6B467A1A}" type="presParOf" srcId="{1EBBCF5D-D070-4A5A-9A88-77428E701ABB}" destId="{C43A0886-2EEF-4E65-94CF-7CE6D04DEEFA}" srcOrd="1" destOrd="0" presId="urn:microsoft.com/office/officeart/2005/8/layout/orgChart1"/>
    <dgm:cxn modelId="{3ADB3020-0F8A-45F0-9D1C-4650D27C43FE}" type="presParOf" srcId="{C43A0886-2EEF-4E65-94CF-7CE6D04DEEFA}" destId="{BC953495-CA93-4399-8D61-66E5E1B7A0D2}" srcOrd="0" destOrd="0" presId="urn:microsoft.com/office/officeart/2005/8/layout/orgChart1"/>
    <dgm:cxn modelId="{3B4DF32A-6045-446E-9C61-21945D3DCE01}" type="presParOf" srcId="{BC953495-CA93-4399-8D61-66E5E1B7A0D2}" destId="{3FE3DD5D-D155-4163-95E6-53664ACEF6D8}" srcOrd="0" destOrd="0" presId="urn:microsoft.com/office/officeart/2005/8/layout/orgChart1"/>
    <dgm:cxn modelId="{CD1310B3-A996-4AC1-9759-F33D96F5EB4F}" type="presParOf" srcId="{BC953495-CA93-4399-8D61-66E5E1B7A0D2}" destId="{5AED0B2C-18FF-4301-85D8-354667DD3BC9}" srcOrd="1" destOrd="0" presId="urn:microsoft.com/office/officeart/2005/8/layout/orgChart1"/>
    <dgm:cxn modelId="{909D5BAE-CF39-491E-8774-98C9A07FFB7D}" type="presParOf" srcId="{C43A0886-2EEF-4E65-94CF-7CE6D04DEEFA}" destId="{29AFE151-AF43-423A-A1E4-B2BA7F0C7BBA}" srcOrd="1" destOrd="0" presId="urn:microsoft.com/office/officeart/2005/8/layout/orgChart1"/>
    <dgm:cxn modelId="{A0360055-DB9C-4D30-A192-E3604B1EC117}" type="presParOf" srcId="{C43A0886-2EEF-4E65-94CF-7CE6D04DEEFA}" destId="{BC82A6F8-D558-4B0D-BD5B-007B57CB818E}" srcOrd="2" destOrd="0" presId="urn:microsoft.com/office/officeart/2005/8/layout/orgChart1"/>
    <dgm:cxn modelId="{22CDAA42-9473-4BBE-98D4-B50A74783A36}" type="presParOf" srcId="{1EBBCF5D-D070-4A5A-9A88-77428E701ABB}" destId="{5C92DDE7-0820-455A-AC30-69EC8DB2F832}" srcOrd="2" destOrd="0" presId="urn:microsoft.com/office/officeart/2005/8/layout/orgChart1"/>
    <dgm:cxn modelId="{94088DB3-B678-4BED-A7FD-D7867527149E}" type="presParOf" srcId="{1EBBCF5D-D070-4A5A-9A88-77428E701ABB}" destId="{4CA9B6C6-A693-4C9C-A956-82BD59501A8B}" srcOrd="3" destOrd="0" presId="urn:microsoft.com/office/officeart/2005/8/layout/orgChart1"/>
    <dgm:cxn modelId="{786795C3-4193-436B-966D-23DF619A0B0F}" type="presParOf" srcId="{4CA9B6C6-A693-4C9C-A956-82BD59501A8B}" destId="{CDE8C457-EB51-4A7D-AFDF-474367EFC902}" srcOrd="0" destOrd="0" presId="urn:microsoft.com/office/officeart/2005/8/layout/orgChart1"/>
    <dgm:cxn modelId="{A31DC3F2-6E5D-437A-BA4A-58D8E986AFCA}" type="presParOf" srcId="{CDE8C457-EB51-4A7D-AFDF-474367EFC902}" destId="{E5198AEE-FA29-4A2A-A755-A8A57CBEAE13}" srcOrd="0" destOrd="0" presId="urn:microsoft.com/office/officeart/2005/8/layout/orgChart1"/>
    <dgm:cxn modelId="{BC6EF92A-45B5-410D-86B8-0B50BF2A5E30}" type="presParOf" srcId="{CDE8C457-EB51-4A7D-AFDF-474367EFC902}" destId="{482A6CD0-F491-4827-B2F9-D4A1F3FFF1E7}" srcOrd="1" destOrd="0" presId="urn:microsoft.com/office/officeart/2005/8/layout/orgChart1"/>
    <dgm:cxn modelId="{A90F032E-28BA-4DB0-A296-90256174D79B}" type="presParOf" srcId="{4CA9B6C6-A693-4C9C-A956-82BD59501A8B}" destId="{D79844FC-44F4-4CF9-9672-7CEE638A23F6}" srcOrd="1" destOrd="0" presId="urn:microsoft.com/office/officeart/2005/8/layout/orgChart1"/>
    <dgm:cxn modelId="{F67440D5-F841-4A2D-A604-5752B5F5A816}" type="presParOf" srcId="{4CA9B6C6-A693-4C9C-A956-82BD59501A8B}" destId="{965C9E71-6FC6-4191-BE6B-1F14FAEA6BC3}" srcOrd="2" destOrd="0" presId="urn:microsoft.com/office/officeart/2005/8/layout/orgChart1"/>
    <dgm:cxn modelId="{E8955D88-4632-411F-B638-B2B57E31A502}" type="presParOf" srcId="{1EBBCF5D-D070-4A5A-9A88-77428E701ABB}" destId="{45379EC5-B2DF-4094-9B89-2BC65665D75C}" srcOrd="4" destOrd="0" presId="urn:microsoft.com/office/officeart/2005/8/layout/orgChart1"/>
    <dgm:cxn modelId="{6E216C0C-4151-4F77-A7D1-080645E40AE7}" type="presParOf" srcId="{1EBBCF5D-D070-4A5A-9A88-77428E701ABB}" destId="{29350CBA-DDCE-4B64-8D15-38B2910D2908}" srcOrd="5" destOrd="0" presId="urn:microsoft.com/office/officeart/2005/8/layout/orgChart1"/>
    <dgm:cxn modelId="{D3FB63BF-364B-4CB0-B60A-D5BC6169EA59}" type="presParOf" srcId="{29350CBA-DDCE-4B64-8D15-38B2910D2908}" destId="{90EEBF70-5357-4EB1-BF7E-ED5E6E8B267A}" srcOrd="0" destOrd="0" presId="urn:microsoft.com/office/officeart/2005/8/layout/orgChart1"/>
    <dgm:cxn modelId="{89D9E8B1-B052-4F8A-AA20-327F1E723862}" type="presParOf" srcId="{90EEBF70-5357-4EB1-BF7E-ED5E6E8B267A}" destId="{97BCB0FA-97DA-49E5-B46A-2F2BA7ED26A2}" srcOrd="0" destOrd="0" presId="urn:microsoft.com/office/officeart/2005/8/layout/orgChart1"/>
    <dgm:cxn modelId="{FE7104D8-AF90-417F-86A8-0DF3EEB909D0}" type="presParOf" srcId="{90EEBF70-5357-4EB1-BF7E-ED5E6E8B267A}" destId="{EFC33FB3-90E3-4BEC-94D4-37BDD5C62748}" srcOrd="1" destOrd="0" presId="urn:microsoft.com/office/officeart/2005/8/layout/orgChart1"/>
    <dgm:cxn modelId="{1542AE82-A03F-45A4-850C-BF992118DF4A}" type="presParOf" srcId="{29350CBA-DDCE-4B64-8D15-38B2910D2908}" destId="{BBC01BD5-5081-45E8-AF81-83B6CF249A4A}" srcOrd="1" destOrd="0" presId="urn:microsoft.com/office/officeart/2005/8/layout/orgChart1"/>
    <dgm:cxn modelId="{37A2E16A-07F1-45D9-A1EF-418B9289658F}" type="presParOf" srcId="{29350CBA-DDCE-4B64-8D15-38B2910D2908}" destId="{CD527701-02A0-4B24-89DC-A3F5EDD327DE}" srcOrd="2" destOrd="0" presId="urn:microsoft.com/office/officeart/2005/8/layout/orgChart1"/>
    <dgm:cxn modelId="{5437D652-9318-4336-B7D5-D6843B56A546}" type="presParOf" srcId="{6A53A14A-30D3-41E9-A49A-2AAAA2FD8D19}" destId="{7186489D-F958-4AB9-8FCB-5C541074C22D}" srcOrd="2" destOrd="0" presId="urn:microsoft.com/office/officeart/2005/8/layout/orgChart1"/>
    <dgm:cxn modelId="{371322F1-60D9-457A-926B-07CBA740B238}" type="presParOf" srcId="{1AE82318-9B0D-448A-910D-BB3CA6C14EE1}" destId="{1E6F82D5-313A-4679-9FC9-C5F8C5C843D4}" srcOrd="2" destOrd="0" presId="urn:microsoft.com/office/officeart/2005/8/layout/orgChart1"/>
    <dgm:cxn modelId="{FF880960-B630-47F0-82B2-B235C18E77D4}" type="presParOf" srcId="{1AE82318-9B0D-448A-910D-BB3CA6C14EE1}" destId="{C3A21BB4-4E6B-47BF-A0C7-7CCAAEA42B7D}" srcOrd="3" destOrd="0" presId="urn:microsoft.com/office/officeart/2005/8/layout/orgChart1"/>
    <dgm:cxn modelId="{23BD3E83-2C30-4C33-A839-B7A9E0F8677E}" type="presParOf" srcId="{C3A21BB4-4E6B-47BF-A0C7-7CCAAEA42B7D}" destId="{B6C30F50-7F69-4993-8497-A910215AD771}" srcOrd="0" destOrd="0" presId="urn:microsoft.com/office/officeart/2005/8/layout/orgChart1"/>
    <dgm:cxn modelId="{14CC0A69-20AC-4851-AAD2-9CDFE32C77FA}" type="presParOf" srcId="{B6C30F50-7F69-4993-8497-A910215AD771}" destId="{7F5E24C2-C0A5-42C9-8E75-14EB840FE81F}" srcOrd="0" destOrd="0" presId="urn:microsoft.com/office/officeart/2005/8/layout/orgChart1"/>
    <dgm:cxn modelId="{32D72466-2D74-4B55-ACD7-572E8755F0C2}" type="presParOf" srcId="{B6C30F50-7F69-4993-8497-A910215AD771}" destId="{6803BB9E-E5E6-498C-8A6A-872ACA1C4AA2}" srcOrd="1" destOrd="0" presId="urn:microsoft.com/office/officeart/2005/8/layout/orgChart1"/>
    <dgm:cxn modelId="{03056302-8FDE-4A6E-8DEB-F023BC77801C}" type="presParOf" srcId="{C3A21BB4-4E6B-47BF-A0C7-7CCAAEA42B7D}" destId="{60FBE397-A9E0-4303-87EA-0997EEA4A3D6}" srcOrd="1" destOrd="0" presId="urn:microsoft.com/office/officeart/2005/8/layout/orgChart1"/>
    <dgm:cxn modelId="{D5FFCD99-FB0E-4D22-9862-33F6E58091D2}" type="presParOf" srcId="{60FBE397-A9E0-4303-87EA-0997EEA4A3D6}" destId="{4A5B5A7C-42A8-499C-AC66-7E4C6FF56C52}" srcOrd="0" destOrd="0" presId="urn:microsoft.com/office/officeart/2005/8/layout/orgChart1"/>
    <dgm:cxn modelId="{B2C1DA89-8C46-41C5-9F22-7EB074B576C8}" type="presParOf" srcId="{60FBE397-A9E0-4303-87EA-0997EEA4A3D6}" destId="{252D8805-0B87-4E98-A849-3F9F9E490E4D}" srcOrd="1" destOrd="0" presId="urn:microsoft.com/office/officeart/2005/8/layout/orgChart1"/>
    <dgm:cxn modelId="{2579879A-E357-4F83-8E3C-B363CFA9E752}" type="presParOf" srcId="{252D8805-0B87-4E98-A849-3F9F9E490E4D}" destId="{5FACFE5C-6CA6-4C54-A945-9FB609AF8357}" srcOrd="0" destOrd="0" presId="urn:microsoft.com/office/officeart/2005/8/layout/orgChart1"/>
    <dgm:cxn modelId="{D60B1710-ABB5-44EB-A904-BD6659FD6183}" type="presParOf" srcId="{5FACFE5C-6CA6-4C54-A945-9FB609AF8357}" destId="{C9A88EE1-A2F1-45C2-BB82-C3CBAEBEC14B}" srcOrd="0" destOrd="0" presId="urn:microsoft.com/office/officeart/2005/8/layout/orgChart1"/>
    <dgm:cxn modelId="{8AC3D3C2-B781-4E38-A3EA-BF05D2CC21A4}" type="presParOf" srcId="{5FACFE5C-6CA6-4C54-A945-9FB609AF8357}" destId="{5EB5DE41-8C19-495F-937D-92F29A03BA27}" srcOrd="1" destOrd="0" presId="urn:microsoft.com/office/officeart/2005/8/layout/orgChart1"/>
    <dgm:cxn modelId="{437EF0CB-76E4-44C9-B1D3-EB51DAF2B406}" type="presParOf" srcId="{252D8805-0B87-4E98-A849-3F9F9E490E4D}" destId="{4CAEFF20-A37D-4DE1-8B3D-A85DF05DD1EC}" srcOrd="1" destOrd="0" presId="urn:microsoft.com/office/officeart/2005/8/layout/orgChart1"/>
    <dgm:cxn modelId="{95D4182B-3CA6-4520-BCE9-8C7EAE72496E}" type="presParOf" srcId="{252D8805-0B87-4E98-A849-3F9F9E490E4D}" destId="{F5CA9F4D-8F98-48CA-9783-894CBF05B043}" srcOrd="2" destOrd="0" presId="urn:microsoft.com/office/officeart/2005/8/layout/orgChart1"/>
    <dgm:cxn modelId="{302A9E96-EE8A-4921-901C-08763C951944}" type="presParOf" srcId="{C3A21BB4-4E6B-47BF-A0C7-7CCAAEA42B7D}" destId="{F24D39CB-0DD3-4072-8196-EC411560A078}" srcOrd="2" destOrd="0" presId="urn:microsoft.com/office/officeart/2005/8/layout/orgChart1"/>
    <dgm:cxn modelId="{E3C72557-933C-4476-AFCA-80F8CA320C4D}" type="presParOf" srcId="{1AE82318-9B0D-448A-910D-BB3CA6C14EE1}" destId="{C787CDFD-9137-4817-AE38-ECA15881E102}" srcOrd="4" destOrd="0" presId="urn:microsoft.com/office/officeart/2005/8/layout/orgChart1"/>
    <dgm:cxn modelId="{519D5D1D-0F01-42F5-A070-506DFC0F5C74}" type="presParOf" srcId="{1AE82318-9B0D-448A-910D-BB3CA6C14EE1}" destId="{37B88379-E8E9-43C7-9E75-ADE3932843CC}" srcOrd="5" destOrd="0" presId="urn:microsoft.com/office/officeart/2005/8/layout/orgChart1"/>
    <dgm:cxn modelId="{A5778033-F338-4991-8D99-2D3FA1187F47}" type="presParOf" srcId="{37B88379-E8E9-43C7-9E75-ADE3932843CC}" destId="{EF601D87-A4C8-495C-A0C2-233C75810BCC}" srcOrd="0" destOrd="0" presId="urn:microsoft.com/office/officeart/2005/8/layout/orgChart1"/>
    <dgm:cxn modelId="{3C41E321-64F2-4C9F-A84F-06B7D2395A56}" type="presParOf" srcId="{EF601D87-A4C8-495C-A0C2-233C75810BCC}" destId="{54B548A7-E651-4C10-8150-461E5D638693}" srcOrd="0" destOrd="0" presId="urn:microsoft.com/office/officeart/2005/8/layout/orgChart1"/>
    <dgm:cxn modelId="{5EAD1B73-F302-4F8F-BF18-249322B03227}" type="presParOf" srcId="{EF601D87-A4C8-495C-A0C2-233C75810BCC}" destId="{F957C57A-E3FC-43A1-852E-AA8D16EF70C2}" srcOrd="1" destOrd="0" presId="urn:microsoft.com/office/officeart/2005/8/layout/orgChart1"/>
    <dgm:cxn modelId="{192FAD44-1548-406F-A765-B776F6454F69}" type="presParOf" srcId="{37B88379-E8E9-43C7-9E75-ADE3932843CC}" destId="{00259F9D-28DC-42C4-9640-D0146A3314D0}" srcOrd="1" destOrd="0" presId="urn:microsoft.com/office/officeart/2005/8/layout/orgChart1"/>
    <dgm:cxn modelId="{C48DE5A3-6354-41F1-BFD3-C0466B81AF0E}" type="presParOf" srcId="{00259F9D-28DC-42C4-9640-D0146A3314D0}" destId="{2D8CC6AB-9F11-4DD8-805A-7F117E01DB8D}" srcOrd="0" destOrd="0" presId="urn:microsoft.com/office/officeart/2005/8/layout/orgChart1"/>
    <dgm:cxn modelId="{E80B3BB7-4AA6-48FE-BD5C-3C322A35711E}" type="presParOf" srcId="{00259F9D-28DC-42C4-9640-D0146A3314D0}" destId="{3F361E58-35F6-4644-8ED2-82FFBFD52EA4}" srcOrd="1" destOrd="0" presId="urn:microsoft.com/office/officeart/2005/8/layout/orgChart1"/>
    <dgm:cxn modelId="{EBE589C3-A8EA-4370-92E9-3E19690E2A5A}" type="presParOf" srcId="{3F361E58-35F6-4644-8ED2-82FFBFD52EA4}" destId="{3081FEA3-D7B6-4E64-A5B7-C80BBAB0D6CA}" srcOrd="0" destOrd="0" presId="urn:microsoft.com/office/officeart/2005/8/layout/orgChart1"/>
    <dgm:cxn modelId="{8E4849FA-BDCF-4EC6-9F59-A08F6274C1C0}" type="presParOf" srcId="{3081FEA3-D7B6-4E64-A5B7-C80BBAB0D6CA}" destId="{E733E101-E805-4FF8-BB52-7DA826844690}" srcOrd="0" destOrd="0" presId="urn:microsoft.com/office/officeart/2005/8/layout/orgChart1"/>
    <dgm:cxn modelId="{4E7AFD46-8B31-46A1-B1CD-A77E315A4C0D}" type="presParOf" srcId="{3081FEA3-D7B6-4E64-A5B7-C80BBAB0D6CA}" destId="{0D12D584-C676-4122-B3CD-1D3B7DE37058}" srcOrd="1" destOrd="0" presId="urn:microsoft.com/office/officeart/2005/8/layout/orgChart1"/>
    <dgm:cxn modelId="{2912D26A-AF65-4E00-8CC1-76967D662042}" type="presParOf" srcId="{3F361E58-35F6-4644-8ED2-82FFBFD52EA4}" destId="{D67D6C99-6E04-4763-8658-C2BA82721BB4}" srcOrd="1" destOrd="0" presId="urn:microsoft.com/office/officeart/2005/8/layout/orgChart1"/>
    <dgm:cxn modelId="{5852FE39-1B1C-48FB-B153-9984C5FE85B7}" type="presParOf" srcId="{3F361E58-35F6-4644-8ED2-82FFBFD52EA4}" destId="{96CFF7BB-A9DB-40AE-8C4D-B75F44237BF4}" srcOrd="2" destOrd="0" presId="urn:microsoft.com/office/officeart/2005/8/layout/orgChart1"/>
    <dgm:cxn modelId="{765732FF-BCF8-4D15-B572-701870EF55AA}" type="presParOf" srcId="{00259F9D-28DC-42C4-9640-D0146A3314D0}" destId="{FE99BEBB-C26E-4315-8147-6037D68D7934}" srcOrd="2" destOrd="0" presId="urn:microsoft.com/office/officeart/2005/8/layout/orgChart1"/>
    <dgm:cxn modelId="{5A4925DD-849A-4BF2-8665-EE290D7F204F}" type="presParOf" srcId="{00259F9D-28DC-42C4-9640-D0146A3314D0}" destId="{650DA53F-5584-4A5A-BFE9-9B5F0492EB6D}" srcOrd="3" destOrd="0" presId="urn:microsoft.com/office/officeart/2005/8/layout/orgChart1"/>
    <dgm:cxn modelId="{E2707475-0FBC-44FA-A756-5530FB5F3E4D}" type="presParOf" srcId="{650DA53F-5584-4A5A-BFE9-9B5F0492EB6D}" destId="{158348B3-1227-4BE1-8206-A592F9B94002}" srcOrd="0" destOrd="0" presId="urn:microsoft.com/office/officeart/2005/8/layout/orgChart1"/>
    <dgm:cxn modelId="{B3F56FCD-0101-4B09-8E91-A6DB5EEB27D3}" type="presParOf" srcId="{158348B3-1227-4BE1-8206-A592F9B94002}" destId="{B67871EA-A397-477B-A554-A3529D370E27}" srcOrd="0" destOrd="0" presId="urn:microsoft.com/office/officeart/2005/8/layout/orgChart1"/>
    <dgm:cxn modelId="{4090BB33-5B0C-435D-9C0D-4F4A7AC6AA1E}" type="presParOf" srcId="{158348B3-1227-4BE1-8206-A592F9B94002}" destId="{7EA5D312-48F4-433B-BBF1-4A08DC728824}" srcOrd="1" destOrd="0" presId="urn:microsoft.com/office/officeart/2005/8/layout/orgChart1"/>
    <dgm:cxn modelId="{A544CB30-91DF-4CC9-B1AB-BC2ADC40958F}" type="presParOf" srcId="{650DA53F-5584-4A5A-BFE9-9B5F0492EB6D}" destId="{E03DBC16-2806-4899-8093-EF112D01EF15}" srcOrd="1" destOrd="0" presId="urn:microsoft.com/office/officeart/2005/8/layout/orgChart1"/>
    <dgm:cxn modelId="{C896F6F9-2AF3-412D-B0C4-3CE1134ADE8C}" type="presParOf" srcId="{650DA53F-5584-4A5A-BFE9-9B5F0492EB6D}" destId="{400564D1-BE39-44B8-8E9E-C15B0E6206DD}" srcOrd="2" destOrd="0" presId="urn:microsoft.com/office/officeart/2005/8/layout/orgChart1"/>
    <dgm:cxn modelId="{6344554A-8553-403F-928C-E55A3D8F37A4}" type="presParOf" srcId="{00259F9D-28DC-42C4-9640-D0146A3314D0}" destId="{43D3CA0D-EDDC-4903-BB99-3752136FA797}" srcOrd="4" destOrd="0" presId="urn:microsoft.com/office/officeart/2005/8/layout/orgChart1"/>
    <dgm:cxn modelId="{4D91B1EE-2064-4BF4-A62B-4E6A1DD8B985}" type="presParOf" srcId="{00259F9D-28DC-42C4-9640-D0146A3314D0}" destId="{2C5658DA-AEA8-4AF4-BA65-CDD330E616EE}" srcOrd="5" destOrd="0" presId="urn:microsoft.com/office/officeart/2005/8/layout/orgChart1"/>
    <dgm:cxn modelId="{236E2187-AD2A-4AF3-8A1C-FDA3CEF8BE4A}" type="presParOf" srcId="{2C5658DA-AEA8-4AF4-BA65-CDD330E616EE}" destId="{D54F2816-8297-4E15-A598-E2C1C429D465}" srcOrd="0" destOrd="0" presId="urn:microsoft.com/office/officeart/2005/8/layout/orgChart1"/>
    <dgm:cxn modelId="{0EEE14CA-ED8D-4A0A-8895-F8938A42DF7E}" type="presParOf" srcId="{D54F2816-8297-4E15-A598-E2C1C429D465}" destId="{6AAE25B0-20A4-46B1-86AC-A120DB407561}" srcOrd="0" destOrd="0" presId="urn:microsoft.com/office/officeart/2005/8/layout/orgChart1"/>
    <dgm:cxn modelId="{D6510AEC-2B13-4568-92DA-44AD08DFFF19}" type="presParOf" srcId="{D54F2816-8297-4E15-A598-E2C1C429D465}" destId="{55A695F0-C9D2-470C-9B35-D97D86CCAA7C}" srcOrd="1" destOrd="0" presId="urn:microsoft.com/office/officeart/2005/8/layout/orgChart1"/>
    <dgm:cxn modelId="{298DC982-5DD4-4F9D-AF53-5EAF0992BF49}" type="presParOf" srcId="{2C5658DA-AEA8-4AF4-BA65-CDD330E616EE}" destId="{5A03A25E-2F65-462F-90EC-D97E832E85AF}" srcOrd="1" destOrd="0" presId="urn:microsoft.com/office/officeart/2005/8/layout/orgChart1"/>
    <dgm:cxn modelId="{9AF502E8-9A6D-4B7D-84A8-D353B2833C6B}" type="presParOf" srcId="{2C5658DA-AEA8-4AF4-BA65-CDD330E616EE}" destId="{79A145B9-7E1D-4DAD-9786-3A99106DF574}" srcOrd="2" destOrd="0" presId="urn:microsoft.com/office/officeart/2005/8/layout/orgChart1"/>
    <dgm:cxn modelId="{3893D909-B510-41D5-83AC-CA7B4CB3826C}" type="presParOf" srcId="{37B88379-E8E9-43C7-9E75-ADE3932843CC}" destId="{866DF45B-9252-4340-8184-29B416F8C20B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Director(a) de Fomento 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 la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2DA13AB-3F03-4BCA-8DC9-2B2F9267D913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Fomento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D2648FC-C43B-4F18-9B84-755F17327490}" type="parTrans" cxnId="{869F2409-9415-4EF5-A884-DF8A4385F65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2413348-A0DD-4CF2-ACBA-4894AC72E86E}" type="sibTrans" cxnId="{869F2409-9415-4EF5-A884-DF8A4385F65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Fomento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a la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14CB4E5-E955-4622-B311-320CCB9BF54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Auxiliares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Administrativos(as)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93E0307-D047-405A-9508-E4018BE77AC2}" type="par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A3A4792-D64D-4872-A208-5D4F205E6255}" type="sibTrans" cxnId="{ED8B7208-56AF-4D96-AC3D-CC962C8DE4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51C38AD-DFBE-489C-9306-A4D66842BF8F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A1D02AC0-8A7E-4584-8D4A-2CEF79BCA926}" type="parTrans" cxnId="{E869C982-3247-4E23-B5C2-B1217B065A25}">
      <dgm:prSet/>
      <dgm:spPr/>
      <dgm:t>
        <a:bodyPr/>
        <a:lstStyle/>
        <a:p>
          <a:endParaRPr lang="es-ES"/>
        </a:p>
      </dgm:t>
    </dgm:pt>
    <dgm:pt modelId="{D90EB3D6-5117-4892-A86B-874AE6B9BAC4}" type="sibTrans" cxnId="{E869C982-3247-4E23-B5C2-B1217B065A25}">
      <dgm:prSet/>
      <dgm:spPr/>
      <dgm:t>
        <a:bodyPr/>
        <a:lstStyle/>
        <a:p>
          <a:endParaRPr lang="es-ES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54820" custScaleY="171265" custLinFactNeighborY="-53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DA9F5D3A-5EC9-4587-900C-2DB89DD30B7C}" type="pres">
      <dgm:prSet presAssocID="{2D2648FC-C43B-4F18-9B84-755F17327490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5BC0FCA-C978-43F0-85EA-250A3E8DB6AF}" type="pres">
      <dgm:prSet presAssocID="{82DA13AB-3F03-4BCA-8DC9-2B2F9267D91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BE783A5-455A-4E80-84DD-D452673AA1FD}" type="pres">
      <dgm:prSet presAssocID="{82DA13AB-3F03-4BCA-8DC9-2B2F9267D913}" presName="rootComposite" presStyleCnt="0"/>
      <dgm:spPr/>
      <dgm:t>
        <a:bodyPr/>
        <a:lstStyle/>
        <a:p>
          <a:endParaRPr lang="es-ES"/>
        </a:p>
      </dgm:t>
    </dgm:pt>
    <dgm:pt modelId="{833E05E3-9031-4080-9C43-0F6805E9EFAE}" type="pres">
      <dgm:prSet presAssocID="{82DA13AB-3F03-4BCA-8DC9-2B2F9267D913}" presName="rootText" presStyleLbl="node2" presStyleIdx="0" presStyleCnt="3" custScaleX="121914" custScaleY="122062" custLinFactNeighborX="-164" custLinFactNeighborY="188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69068F-C8D8-48BB-97F4-7E63C805653C}" type="pres">
      <dgm:prSet presAssocID="{82DA13AB-3F03-4BCA-8DC9-2B2F9267D913}" presName="rootConnector" presStyleLbl="node2" presStyleIdx="0" presStyleCnt="3"/>
      <dgm:spPr/>
      <dgm:t>
        <a:bodyPr/>
        <a:lstStyle/>
        <a:p>
          <a:endParaRPr lang="es-ES"/>
        </a:p>
      </dgm:t>
    </dgm:pt>
    <dgm:pt modelId="{8B179B38-B10E-4ED1-B96D-35A53E66C1CB}" type="pres">
      <dgm:prSet presAssocID="{82DA13AB-3F03-4BCA-8DC9-2B2F9267D913}" presName="hierChild4" presStyleCnt="0"/>
      <dgm:spPr/>
      <dgm:t>
        <a:bodyPr/>
        <a:lstStyle/>
        <a:p>
          <a:endParaRPr lang="es-ES"/>
        </a:p>
      </dgm:t>
    </dgm:pt>
    <dgm:pt modelId="{CC8B48A1-9A08-42F0-ACB4-CD9A0FF57ED6}" type="pres">
      <dgm:prSet presAssocID="{82DA13AB-3F03-4BCA-8DC9-2B2F9267D913}" presName="hierChild5" presStyleCnt="0"/>
      <dgm:spPr/>
      <dgm:t>
        <a:bodyPr/>
        <a:lstStyle/>
        <a:p>
          <a:endParaRPr lang="es-ES"/>
        </a:p>
      </dgm:t>
    </dgm:pt>
    <dgm:pt modelId="{588B4F99-EE45-4CEB-B1C5-F805A7E6001B}" type="pres">
      <dgm:prSet presAssocID="{9A6AD21E-4205-481F-B6D1-50E5942965B8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1" presStyleCnt="3" custScaleX="121914" custScaleY="122062" custLinFactNeighborY="188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1" presStyleCnt="3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CDD248EF-33DE-4C84-A5E8-B14A96437FAE}" type="pres">
      <dgm:prSet presAssocID="{293E0307-D047-405A-9508-E4018BE77AC2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79CE0CC-974B-483B-BE9A-931E0362FC3C}" type="pres">
      <dgm:prSet presAssocID="{B14CB4E5-E955-4622-B311-320CCB9BF54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0B0B9FF-02BF-4819-BCBD-4F3EF134D70F}" type="pres">
      <dgm:prSet presAssocID="{B14CB4E5-E955-4622-B311-320CCB9BF546}" presName="rootComposite" presStyleCnt="0"/>
      <dgm:spPr/>
      <dgm:t>
        <a:bodyPr/>
        <a:lstStyle/>
        <a:p>
          <a:endParaRPr lang="es-ES"/>
        </a:p>
      </dgm:t>
    </dgm:pt>
    <dgm:pt modelId="{27EFCA86-D143-4DA0-B017-8553D11F08FE}" type="pres">
      <dgm:prSet presAssocID="{B14CB4E5-E955-4622-B311-320CCB9BF546}" presName="rootText" presStyleLbl="node3" presStyleIdx="0" presStyleCnt="2" custScaleX="121914" custScaleY="121910" custLinFactNeighborY="296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E9714B-FB47-475D-8AD8-6FACB871C796}" type="pres">
      <dgm:prSet presAssocID="{B14CB4E5-E955-4622-B311-320CCB9BF546}" presName="rootConnector" presStyleLbl="node3" presStyleIdx="0" presStyleCnt="2"/>
      <dgm:spPr/>
      <dgm:t>
        <a:bodyPr/>
        <a:lstStyle/>
        <a:p>
          <a:endParaRPr lang="es-ES"/>
        </a:p>
      </dgm:t>
    </dgm:pt>
    <dgm:pt modelId="{CDAE2D5B-5714-4E0C-8023-6E1A74B1E5B1}" type="pres">
      <dgm:prSet presAssocID="{B14CB4E5-E955-4622-B311-320CCB9BF546}" presName="hierChild4" presStyleCnt="0"/>
      <dgm:spPr/>
      <dgm:t>
        <a:bodyPr/>
        <a:lstStyle/>
        <a:p>
          <a:endParaRPr lang="es-ES"/>
        </a:p>
      </dgm:t>
    </dgm:pt>
    <dgm:pt modelId="{17E439D0-D3C9-461D-8C5C-4E7BB8EB7687}" type="pres">
      <dgm:prSet presAssocID="{B14CB4E5-E955-4622-B311-320CCB9BF546}" presName="hierChild5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7D949C64-A34F-4CAC-9A9F-937C6246377F}" type="pres">
      <dgm:prSet presAssocID="{F92AE281-6741-4EFE-AC62-F64B81B409F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2" presStyleCnt="3" custScaleX="121910" custScaleY="122062" custLinFactNeighborX="164" custLinFactNeighborY="188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2" presStyleCnt="3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9F1F4640-C685-44FD-A690-92FA02DF3C14}" type="pres">
      <dgm:prSet presAssocID="{A1D02AC0-8A7E-4584-8D4A-2CEF79BCA92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C500CA0C-9DED-4C98-94E0-E3E986FA021D}" type="pres">
      <dgm:prSet presAssocID="{951C38AD-DFBE-489C-9306-A4D66842BF8F}" presName="hierRoot2" presStyleCnt="0">
        <dgm:presLayoutVars>
          <dgm:hierBranch val="init"/>
        </dgm:presLayoutVars>
      </dgm:prSet>
      <dgm:spPr/>
    </dgm:pt>
    <dgm:pt modelId="{4CD8CBF8-11C7-4F8B-AAE2-8398F541C70C}" type="pres">
      <dgm:prSet presAssocID="{951C38AD-DFBE-489C-9306-A4D66842BF8F}" presName="rootComposite" presStyleCnt="0"/>
      <dgm:spPr/>
    </dgm:pt>
    <dgm:pt modelId="{DC0DF01A-91CD-4A83-9D9B-D79A4DA077A5}" type="pres">
      <dgm:prSet presAssocID="{951C38AD-DFBE-489C-9306-A4D66842BF8F}" presName="rootText" presStyleLbl="node3" presStyleIdx="1" presStyleCnt="2" custScaleX="121910" custScaleY="121910" custLinFactNeighborY="296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D1545F-AF58-455D-BA76-2F69F3A49857}" type="pres">
      <dgm:prSet presAssocID="{951C38AD-DFBE-489C-9306-A4D66842BF8F}" presName="rootConnector" presStyleLbl="node3" presStyleIdx="1" presStyleCnt="2"/>
      <dgm:spPr/>
      <dgm:t>
        <a:bodyPr/>
        <a:lstStyle/>
        <a:p>
          <a:endParaRPr lang="es-ES"/>
        </a:p>
      </dgm:t>
    </dgm:pt>
    <dgm:pt modelId="{0E56CAA3-FE65-432A-BF12-ABA710A9E8FF}" type="pres">
      <dgm:prSet presAssocID="{951C38AD-DFBE-489C-9306-A4D66842BF8F}" presName="hierChild4" presStyleCnt="0"/>
      <dgm:spPr/>
    </dgm:pt>
    <dgm:pt modelId="{9F1ADA18-CD92-4DA6-92C8-6F2496888195}" type="pres">
      <dgm:prSet presAssocID="{951C38AD-DFBE-489C-9306-A4D66842BF8F}" presName="hierChild5" presStyleCnt="0"/>
      <dgm:spPr/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</dgm:ptLst>
  <dgm:cxnLst>
    <dgm:cxn modelId="{8AE4521E-D156-4F4E-AC05-62F95A6622B8}" type="presOf" srcId="{951C38AD-DFBE-489C-9306-A4D66842BF8F}" destId="{DC0DF01A-91CD-4A83-9D9B-D79A4DA077A5}" srcOrd="0" destOrd="0" presId="urn:microsoft.com/office/officeart/2005/8/layout/orgChart1"/>
    <dgm:cxn modelId="{2D656054-8DDC-4858-9C15-06ADBA489D30}" type="presOf" srcId="{82DA13AB-3F03-4BCA-8DC9-2B2F9267D913}" destId="{833E05E3-9031-4080-9C43-0F6805E9EFAE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9191441F-213F-4224-89F4-5C7DB3DDA8B6}" type="presOf" srcId="{F92AE281-6741-4EFE-AC62-F64B81B409FB}" destId="{7D949C64-A34F-4CAC-9A9F-937C6246377F}" srcOrd="0" destOrd="0" presId="urn:microsoft.com/office/officeart/2005/8/layout/orgChart1"/>
    <dgm:cxn modelId="{561ED042-8961-4800-B74B-6CCC4EBCC240}" type="presOf" srcId="{293E0307-D047-405A-9508-E4018BE77AC2}" destId="{CDD248EF-33DE-4C84-A5E8-B14A96437FAE}" srcOrd="0" destOrd="0" presId="urn:microsoft.com/office/officeart/2005/8/layout/orgChart1"/>
    <dgm:cxn modelId="{C923D566-2767-41A1-92C2-830D10460BAD}" type="presOf" srcId="{A1D02AC0-8A7E-4584-8D4A-2CEF79BCA926}" destId="{9F1F4640-C685-44FD-A690-92FA02DF3C14}" srcOrd="0" destOrd="0" presId="urn:microsoft.com/office/officeart/2005/8/layout/orgChart1"/>
    <dgm:cxn modelId="{EE1CBFBE-CD22-4293-99F2-70CD79C01E8E}" srcId="{5B83C41A-234D-4477-842E-21513228E45F}" destId="{C4EAAE33-5F27-4AF3-B705-26EA8B664CAB}" srcOrd="2" destOrd="0" parTransId="{F92AE281-6741-4EFE-AC62-F64B81B409FB}" sibTransId="{3DB124FC-ABA9-4CE5-AE0A-61316EB163AF}"/>
    <dgm:cxn modelId="{E8C04AB6-4148-4F63-95BB-0A9787937519}" type="presOf" srcId="{B14CB4E5-E955-4622-B311-320CCB9BF546}" destId="{C8E9714B-FB47-475D-8AD8-6FACB871C796}" srcOrd="1" destOrd="0" presId="urn:microsoft.com/office/officeart/2005/8/layout/orgChart1"/>
    <dgm:cxn modelId="{F14CF80A-7F79-4345-9AF9-958FF0E82354}" type="presOf" srcId="{B14CB4E5-E955-4622-B311-320CCB9BF546}" destId="{27EFCA86-D143-4DA0-B017-8553D11F08FE}" srcOrd="0" destOrd="0" presId="urn:microsoft.com/office/officeart/2005/8/layout/orgChart1"/>
    <dgm:cxn modelId="{E869C982-3247-4E23-B5C2-B1217B065A25}" srcId="{C4EAAE33-5F27-4AF3-B705-26EA8B664CAB}" destId="{951C38AD-DFBE-489C-9306-A4D66842BF8F}" srcOrd="0" destOrd="0" parTransId="{A1D02AC0-8A7E-4584-8D4A-2CEF79BCA926}" sibTransId="{D90EB3D6-5117-4892-A86B-874AE6B9BAC4}"/>
    <dgm:cxn modelId="{9154ED74-DDBA-439D-AEFF-47BE757F71AB}" type="presOf" srcId="{951C38AD-DFBE-489C-9306-A4D66842BF8F}" destId="{45D1545F-AF58-455D-BA76-2F69F3A49857}" srcOrd="1" destOrd="0" presId="urn:microsoft.com/office/officeart/2005/8/layout/orgChart1"/>
    <dgm:cxn modelId="{869F2409-9415-4EF5-A884-DF8A4385F650}" srcId="{5B83C41A-234D-4477-842E-21513228E45F}" destId="{82DA13AB-3F03-4BCA-8DC9-2B2F9267D913}" srcOrd="0" destOrd="0" parTransId="{2D2648FC-C43B-4F18-9B84-755F17327490}" sibTransId="{C2413348-A0DD-4CF2-ACBA-4894AC72E86E}"/>
    <dgm:cxn modelId="{89CBE47F-170F-4FBE-B662-FE52248F0723}" type="presOf" srcId="{5B83C41A-234D-4477-842E-21513228E45F}" destId="{BF3E0E5F-76F6-4DA9-8859-33CA2FA420B3}" srcOrd="0" destOrd="0" presId="urn:microsoft.com/office/officeart/2005/8/layout/orgChart1"/>
    <dgm:cxn modelId="{73E5AE59-9052-4779-A787-8F4380EC0AE1}" type="presOf" srcId="{10F0294F-1B53-4BE3-BE0A-5616DBC6065C}" destId="{E6EBE727-A71D-4CDB-99D1-304714053E5D}" srcOrd="1" destOrd="0" presId="urn:microsoft.com/office/officeart/2005/8/layout/orgChart1"/>
    <dgm:cxn modelId="{AC64B44E-3B4A-41CD-8E75-DF139E441CFA}" type="presOf" srcId="{9A6AD21E-4205-481F-B6D1-50E5942965B8}" destId="{588B4F99-EE45-4CEB-B1C5-F805A7E6001B}" srcOrd="0" destOrd="0" presId="urn:microsoft.com/office/officeart/2005/8/layout/orgChart1"/>
    <dgm:cxn modelId="{B6FFBB3A-376B-44D4-89D3-83A63D64ECB1}" type="presOf" srcId="{2D2648FC-C43B-4F18-9B84-755F17327490}" destId="{DA9F5D3A-5EC9-4587-900C-2DB89DD30B7C}" srcOrd="0" destOrd="0" presId="urn:microsoft.com/office/officeart/2005/8/layout/orgChart1"/>
    <dgm:cxn modelId="{3C4AEAF0-6C8F-47B2-8979-C8D3BDD9ED4B}" srcId="{5B83C41A-234D-4477-842E-21513228E45F}" destId="{10F0294F-1B53-4BE3-BE0A-5616DBC6065C}" srcOrd="1" destOrd="0" parTransId="{9A6AD21E-4205-481F-B6D1-50E5942965B8}" sibTransId="{EE3AD9F9-D461-455E-A4BD-1AA295E75B2D}"/>
    <dgm:cxn modelId="{9179C13B-CD79-474A-A950-EB70CFAA28B0}" type="presOf" srcId="{C4EAAE33-5F27-4AF3-B705-26EA8B664CAB}" destId="{EEB42068-410E-441D-927C-F952F6D11B99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ED8B7208-56AF-4D96-AC3D-CC962C8DE4DA}" srcId="{10F0294F-1B53-4BE3-BE0A-5616DBC6065C}" destId="{B14CB4E5-E955-4622-B311-320CCB9BF546}" srcOrd="0" destOrd="0" parTransId="{293E0307-D047-405A-9508-E4018BE77AC2}" sibTransId="{4A3A4792-D64D-4872-A208-5D4F205E6255}"/>
    <dgm:cxn modelId="{798B15F5-9A05-40C4-966F-6DDC6AD24B53}" type="presOf" srcId="{82DA13AB-3F03-4BCA-8DC9-2B2F9267D913}" destId="{CC69068F-C8D8-48BB-97F4-7E63C805653C}" srcOrd="1" destOrd="0" presId="urn:microsoft.com/office/officeart/2005/8/layout/orgChart1"/>
    <dgm:cxn modelId="{5BC6D2C8-EE65-4390-9FEE-FFAC9ABAAB3A}" type="presOf" srcId="{10F0294F-1B53-4BE3-BE0A-5616DBC6065C}" destId="{FD408835-148A-451B-8343-B6B2439AEB9F}" srcOrd="0" destOrd="0" presId="urn:microsoft.com/office/officeart/2005/8/layout/orgChart1"/>
    <dgm:cxn modelId="{CD03163F-8EE3-403D-8168-6A557B1E24C6}" type="presOf" srcId="{C4EAAE33-5F27-4AF3-B705-26EA8B664CAB}" destId="{5B7C0590-3FC0-4EFA-AF4A-FBAB2BAB31A3}" srcOrd="1" destOrd="0" presId="urn:microsoft.com/office/officeart/2005/8/layout/orgChart1"/>
    <dgm:cxn modelId="{DFFE8908-CDF0-47E9-88C7-9F5F13871544}" type="presOf" srcId="{5B83C41A-234D-4477-842E-21513228E45F}" destId="{01001891-D39D-4F05-9752-ECBF1CEACE25}" srcOrd="1" destOrd="0" presId="urn:microsoft.com/office/officeart/2005/8/layout/orgChart1"/>
    <dgm:cxn modelId="{6889A8E6-79C3-4DC3-A4FC-A41D515B0564}" type="presParOf" srcId="{AABBD410-B478-47A8-8A40-BADD1C9123E7}" destId="{CEBD67D8-4D5E-4B93-B1A4-AE694C0EE761}" srcOrd="0" destOrd="0" presId="urn:microsoft.com/office/officeart/2005/8/layout/orgChart1"/>
    <dgm:cxn modelId="{48A0D1CD-CB55-42A4-A90F-EE37C78BD186}" type="presParOf" srcId="{CEBD67D8-4D5E-4B93-B1A4-AE694C0EE761}" destId="{309E3EF3-1F86-4EC6-86A0-74371DCF961B}" srcOrd="0" destOrd="0" presId="urn:microsoft.com/office/officeart/2005/8/layout/orgChart1"/>
    <dgm:cxn modelId="{B2F99980-886E-4254-BD4C-79D220A7DD07}" type="presParOf" srcId="{309E3EF3-1F86-4EC6-86A0-74371DCF961B}" destId="{BF3E0E5F-76F6-4DA9-8859-33CA2FA420B3}" srcOrd="0" destOrd="0" presId="urn:microsoft.com/office/officeart/2005/8/layout/orgChart1"/>
    <dgm:cxn modelId="{AF06E9D9-E0AF-4937-95F2-E9C971E6CC31}" type="presParOf" srcId="{309E3EF3-1F86-4EC6-86A0-74371DCF961B}" destId="{01001891-D39D-4F05-9752-ECBF1CEACE25}" srcOrd="1" destOrd="0" presId="urn:microsoft.com/office/officeart/2005/8/layout/orgChart1"/>
    <dgm:cxn modelId="{8838CEE3-1E99-43D9-B8C7-F327D90CC38F}" type="presParOf" srcId="{CEBD67D8-4D5E-4B93-B1A4-AE694C0EE761}" destId="{084F43BF-EE9A-44A4-B633-765CB2BAC660}" srcOrd="1" destOrd="0" presId="urn:microsoft.com/office/officeart/2005/8/layout/orgChart1"/>
    <dgm:cxn modelId="{A5940115-E76F-4EB2-8FA2-7A497A2A0D24}" type="presParOf" srcId="{084F43BF-EE9A-44A4-B633-765CB2BAC660}" destId="{DA9F5D3A-5EC9-4587-900C-2DB89DD30B7C}" srcOrd="0" destOrd="0" presId="urn:microsoft.com/office/officeart/2005/8/layout/orgChart1"/>
    <dgm:cxn modelId="{634E1B1D-9F25-444F-9D4E-596D1BE4E353}" type="presParOf" srcId="{084F43BF-EE9A-44A4-B633-765CB2BAC660}" destId="{F5BC0FCA-C978-43F0-85EA-250A3E8DB6AF}" srcOrd="1" destOrd="0" presId="urn:microsoft.com/office/officeart/2005/8/layout/orgChart1"/>
    <dgm:cxn modelId="{19814A1F-05DC-458E-823E-B2BDA8D02920}" type="presParOf" srcId="{F5BC0FCA-C978-43F0-85EA-250A3E8DB6AF}" destId="{FBE783A5-455A-4E80-84DD-D452673AA1FD}" srcOrd="0" destOrd="0" presId="urn:microsoft.com/office/officeart/2005/8/layout/orgChart1"/>
    <dgm:cxn modelId="{4E5C5F97-4664-400A-86D1-F3EF367BC0DA}" type="presParOf" srcId="{FBE783A5-455A-4E80-84DD-D452673AA1FD}" destId="{833E05E3-9031-4080-9C43-0F6805E9EFAE}" srcOrd="0" destOrd="0" presId="urn:microsoft.com/office/officeart/2005/8/layout/orgChart1"/>
    <dgm:cxn modelId="{4ACA328D-E06B-44EE-94C4-43536D9B758C}" type="presParOf" srcId="{FBE783A5-455A-4E80-84DD-D452673AA1FD}" destId="{CC69068F-C8D8-48BB-97F4-7E63C805653C}" srcOrd="1" destOrd="0" presId="urn:microsoft.com/office/officeart/2005/8/layout/orgChart1"/>
    <dgm:cxn modelId="{DDEFC4A6-B885-4E33-B039-8431102C1762}" type="presParOf" srcId="{F5BC0FCA-C978-43F0-85EA-250A3E8DB6AF}" destId="{8B179B38-B10E-4ED1-B96D-35A53E66C1CB}" srcOrd="1" destOrd="0" presId="urn:microsoft.com/office/officeart/2005/8/layout/orgChart1"/>
    <dgm:cxn modelId="{05E84715-8F1D-41C7-BAA0-BEB84D30D867}" type="presParOf" srcId="{F5BC0FCA-C978-43F0-85EA-250A3E8DB6AF}" destId="{CC8B48A1-9A08-42F0-ACB4-CD9A0FF57ED6}" srcOrd="2" destOrd="0" presId="urn:microsoft.com/office/officeart/2005/8/layout/orgChart1"/>
    <dgm:cxn modelId="{F220FCD6-4393-4026-93E4-B56EC4200539}" type="presParOf" srcId="{084F43BF-EE9A-44A4-B633-765CB2BAC660}" destId="{588B4F99-EE45-4CEB-B1C5-F805A7E6001B}" srcOrd="2" destOrd="0" presId="urn:microsoft.com/office/officeart/2005/8/layout/orgChart1"/>
    <dgm:cxn modelId="{79FA38DB-22AE-4723-A4E1-067DE77AFA95}" type="presParOf" srcId="{084F43BF-EE9A-44A4-B633-765CB2BAC660}" destId="{573847BB-2371-45B8-800D-A61FC369BB52}" srcOrd="3" destOrd="0" presId="urn:microsoft.com/office/officeart/2005/8/layout/orgChart1"/>
    <dgm:cxn modelId="{62211D33-C346-4476-BFFA-670D4081ADAF}" type="presParOf" srcId="{573847BB-2371-45B8-800D-A61FC369BB52}" destId="{F54B24D3-0CCA-4FD8-AD51-39A1C99EAE42}" srcOrd="0" destOrd="0" presId="urn:microsoft.com/office/officeart/2005/8/layout/orgChart1"/>
    <dgm:cxn modelId="{AEFE2A57-EC03-4029-B14F-7F43744BE453}" type="presParOf" srcId="{F54B24D3-0CCA-4FD8-AD51-39A1C99EAE42}" destId="{FD408835-148A-451B-8343-B6B2439AEB9F}" srcOrd="0" destOrd="0" presId="urn:microsoft.com/office/officeart/2005/8/layout/orgChart1"/>
    <dgm:cxn modelId="{C0216707-7031-4F5A-9AFE-36D6FABA21F2}" type="presParOf" srcId="{F54B24D3-0CCA-4FD8-AD51-39A1C99EAE42}" destId="{E6EBE727-A71D-4CDB-99D1-304714053E5D}" srcOrd="1" destOrd="0" presId="urn:microsoft.com/office/officeart/2005/8/layout/orgChart1"/>
    <dgm:cxn modelId="{2415FECA-164D-4E96-902C-57E0DDA68B10}" type="presParOf" srcId="{573847BB-2371-45B8-800D-A61FC369BB52}" destId="{0C5FA71E-0015-482B-B1AE-263994419526}" srcOrd="1" destOrd="0" presId="urn:microsoft.com/office/officeart/2005/8/layout/orgChart1"/>
    <dgm:cxn modelId="{E22A2344-2475-416B-918E-3C61C31D8C02}" type="presParOf" srcId="{0C5FA71E-0015-482B-B1AE-263994419526}" destId="{CDD248EF-33DE-4C84-A5E8-B14A96437FAE}" srcOrd="0" destOrd="0" presId="urn:microsoft.com/office/officeart/2005/8/layout/orgChart1"/>
    <dgm:cxn modelId="{B816CF1F-C76F-408A-8737-8383FDD36429}" type="presParOf" srcId="{0C5FA71E-0015-482B-B1AE-263994419526}" destId="{779CE0CC-974B-483B-BE9A-931E0362FC3C}" srcOrd="1" destOrd="0" presId="urn:microsoft.com/office/officeart/2005/8/layout/orgChart1"/>
    <dgm:cxn modelId="{943AF3C6-ECBF-4BD6-89E9-AA95D397FD43}" type="presParOf" srcId="{779CE0CC-974B-483B-BE9A-931E0362FC3C}" destId="{20B0B9FF-02BF-4819-BCBD-4F3EF134D70F}" srcOrd="0" destOrd="0" presId="urn:microsoft.com/office/officeart/2005/8/layout/orgChart1"/>
    <dgm:cxn modelId="{98AAA39B-0ABC-4F4D-8FE5-A417268506AC}" type="presParOf" srcId="{20B0B9FF-02BF-4819-BCBD-4F3EF134D70F}" destId="{27EFCA86-D143-4DA0-B017-8553D11F08FE}" srcOrd="0" destOrd="0" presId="urn:microsoft.com/office/officeart/2005/8/layout/orgChart1"/>
    <dgm:cxn modelId="{FE514F8B-3BF1-4C4E-916C-7FD23496718B}" type="presParOf" srcId="{20B0B9FF-02BF-4819-BCBD-4F3EF134D70F}" destId="{C8E9714B-FB47-475D-8AD8-6FACB871C796}" srcOrd="1" destOrd="0" presId="urn:microsoft.com/office/officeart/2005/8/layout/orgChart1"/>
    <dgm:cxn modelId="{270880FB-CFB4-45D4-B6B3-C6362E2905CA}" type="presParOf" srcId="{779CE0CC-974B-483B-BE9A-931E0362FC3C}" destId="{CDAE2D5B-5714-4E0C-8023-6E1A74B1E5B1}" srcOrd="1" destOrd="0" presId="urn:microsoft.com/office/officeart/2005/8/layout/orgChart1"/>
    <dgm:cxn modelId="{646EF156-763A-4C75-8371-20D3EFE0404C}" type="presParOf" srcId="{779CE0CC-974B-483B-BE9A-931E0362FC3C}" destId="{17E439D0-D3C9-461D-8C5C-4E7BB8EB7687}" srcOrd="2" destOrd="0" presId="urn:microsoft.com/office/officeart/2005/8/layout/orgChart1"/>
    <dgm:cxn modelId="{1E216AE8-4172-4FFC-96D4-271001AB4644}" type="presParOf" srcId="{573847BB-2371-45B8-800D-A61FC369BB52}" destId="{A85CB3CC-7D77-4513-9822-2E52096D0CF5}" srcOrd="2" destOrd="0" presId="urn:microsoft.com/office/officeart/2005/8/layout/orgChart1"/>
    <dgm:cxn modelId="{50D410B6-EB38-490A-85CA-F4B1C8A6C6CC}" type="presParOf" srcId="{084F43BF-EE9A-44A4-B633-765CB2BAC660}" destId="{7D949C64-A34F-4CAC-9A9F-937C6246377F}" srcOrd="4" destOrd="0" presId="urn:microsoft.com/office/officeart/2005/8/layout/orgChart1"/>
    <dgm:cxn modelId="{2E049806-FB84-49AE-8EF6-18E8694D76D7}" type="presParOf" srcId="{084F43BF-EE9A-44A4-B633-765CB2BAC660}" destId="{3EEA295A-46BA-4938-8584-709200F90F7C}" srcOrd="5" destOrd="0" presId="urn:microsoft.com/office/officeart/2005/8/layout/orgChart1"/>
    <dgm:cxn modelId="{688C53E6-02D0-4F1A-8B56-EA593F2D0D69}" type="presParOf" srcId="{3EEA295A-46BA-4938-8584-709200F90F7C}" destId="{0830DFFD-10FB-44D2-ADC8-6EA9D124F873}" srcOrd="0" destOrd="0" presId="urn:microsoft.com/office/officeart/2005/8/layout/orgChart1"/>
    <dgm:cxn modelId="{00437A6C-5E2C-4587-9DDB-FD828B97F046}" type="presParOf" srcId="{0830DFFD-10FB-44D2-ADC8-6EA9D124F873}" destId="{EEB42068-410E-441D-927C-F952F6D11B99}" srcOrd="0" destOrd="0" presId="urn:microsoft.com/office/officeart/2005/8/layout/orgChart1"/>
    <dgm:cxn modelId="{109E2EB4-3266-4860-A3A1-64382008B859}" type="presParOf" srcId="{0830DFFD-10FB-44D2-ADC8-6EA9D124F873}" destId="{5B7C0590-3FC0-4EFA-AF4A-FBAB2BAB31A3}" srcOrd="1" destOrd="0" presId="urn:microsoft.com/office/officeart/2005/8/layout/orgChart1"/>
    <dgm:cxn modelId="{72C2BDB7-463C-402F-8092-E3B88B766B37}" type="presParOf" srcId="{3EEA295A-46BA-4938-8584-709200F90F7C}" destId="{0D2FF120-4C4D-40B2-A46B-8105E3D74224}" srcOrd="1" destOrd="0" presId="urn:microsoft.com/office/officeart/2005/8/layout/orgChart1"/>
    <dgm:cxn modelId="{06442142-0E3D-4AA9-B8F0-B6A96A81842E}" type="presParOf" srcId="{0D2FF120-4C4D-40B2-A46B-8105E3D74224}" destId="{9F1F4640-C685-44FD-A690-92FA02DF3C14}" srcOrd="0" destOrd="0" presId="urn:microsoft.com/office/officeart/2005/8/layout/orgChart1"/>
    <dgm:cxn modelId="{3F9AD68C-7629-49FE-820C-563B2155BA78}" type="presParOf" srcId="{0D2FF120-4C4D-40B2-A46B-8105E3D74224}" destId="{C500CA0C-9DED-4C98-94E0-E3E986FA021D}" srcOrd="1" destOrd="0" presId="urn:microsoft.com/office/officeart/2005/8/layout/orgChart1"/>
    <dgm:cxn modelId="{225D2AE4-C277-4A84-899D-FEFC6437ACFF}" type="presParOf" srcId="{C500CA0C-9DED-4C98-94E0-E3E986FA021D}" destId="{4CD8CBF8-11C7-4F8B-AAE2-8398F541C70C}" srcOrd="0" destOrd="0" presId="urn:microsoft.com/office/officeart/2005/8/layout/orgChart1"/>
    <dgm:cxn modelId="{B5E03D75-9535-4DAF-975D-1DEC2313EFBD}" type="presParOf" srcId="{4CD8CBF8-11C7-4F8B-AAE2-8398F541C70C}" destId="{DC0DF01A-91CD-4A83-9D9B-D79A4DA077A5}" srcOrd="0" destOrd="0" presId="urn:microsoft.com/office/officeart/2005/8/layout/orgChart1"/>
    <dgm:cxn modelId="{7FCD337C-7DFB-4E24-BFF9-674B46ADBF2C}" type="presParOf" srcId="{4CD8CBF8-11C7-4F8B-AAE2-8398F541C70C}" destId="{45D1545F-AF58-455D-BA76-2F69F3A49857}" srcOrd="1" destOrd="0" presId="urn:microsoft.com/office/officeart/2005/8/layout/orgChart1"/>
    <dgm:cxn modelId="{B92DFED1-64DB-47C4-A450-B72F47B86479}" type="presParOf" srcId="{C500CA0C-9DED-4C98-94E0-E3E986FA021D}" destId="{0E56CAA3-FE65-432A-BF12-ABA710A9E8FF}" srcOrd="1" destOrd="0" presId="urn:microsoft.com/office/officeart/2005/8/layout/orgChart1"/>
    <dgm:cxn modelId="{33C8F5F4-3422-45A8-BFB1-752B8A88197B}" type="presParOf" srcId="{C500CA0C-9DED-4C98-94E0-E3E986FA021D}" destId="{9F1ADA18-CD92-4DA6-92C8-6F2496888195}" srcOrd="2" destOrd="0" presId="urn:microsoft.com/office/officeart/2005/8/layout/orgChart1"/>
    <dgm:cxn modelId="{4CBFBF39-EB65-43F2-B7A1-6A7D383C4D26}" type="presParOf" srcId="{3EEA295A-46BA-4938-8584-709200F90F7C}" destId="{2A8688B8-A93C-467D-A9D1-694573A400B2}" srcOrd="2" destOrd="0" presId="urn:microsoft.com/office/officeart/2005/8/layout/orgChart1"/>
    <dgm:cxn modelId="{1A5DC431-D599-4851-8C09-F013CF14B1BB}" type="presParOf" srcId="{CEBD67D8-4D5E-4B93-B1A4-AE694C0EE761}" destId="{3AFDAB0E-8D26-426D-B512-AF4C1F0A9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C30E65-DE26-49A0-A00C-208F32F4E1F0}">
      <dsp:nvSpPr>
        <dsp:cNvPr id="0" name=""/>
        <dsp:cNvSpPr/>
      </dsp:nvSpPr>
      <dsp:spPr>
        <a:xfrm>
          <a:off x="3671682" y="1497215"/>
          <a:ext cx="2596275" cy="1151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3373"/>
              </a:lnTo>
              <a:lnTo>
                <a:pt x="2596275" y="953373"/>
              </a:lnTo>
              <a:lnTo>
                <a:pt x="2596275" y="115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3625263" y="1497215"/>
          <a:ext cx="91440" cy="1151796"/>
        </a:xfrm>
        <a:custGeom>
          <a:avLst/>
          <a:gdLst/>
          <a:ahLst/>
          <a:cxnLst/>
          <a:rect l="0" t="0" r="0" b="0"/>
          <a:pathLst>
            <a:path>
              <a:moveTo>
                <a:pt x="46419" y="0"/>
              </a:moveTo>
              <a:lnTo>
                <a:pt x="46419" y="953373"/>
              </a:lnTo>
              <a:lnTo>
                <a:pt x="45720" y="953373"/>
              </a:lnTo>
              <a:lnTo>
                <a:pt x="45720" y="115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C2B58-5C2F-49C8-88E9-7264BC7935BD}">
      <dsp:nvSpPr>
        <dsp:cNvPr id="0" name=""/>
        <dsp:cNvSpPr/>
      </dsp:nvSpPr>
      <dsp:spPr>
        <a:xfrm>
          <a:off x="1095060" y="1497215"/>
          <a:ext cx="2576622" cy="1151796"/>
        </a:xfrm>
        <a:custGeom>
          <a:avLst/>
          <a:gdLst/>
          <a:ahLst/>
          <a:cxnLst/>
          <a:rect l="0" t="0" r="0" b="0"/>
          <a:pathLst>
            <a:path>
              <a:moveTo>
                <a:pt x="2576622" y="0"/>
              </a:moveTo>
              <a:lnTo>
                <a:pt x="2576622" y="953373"/>
              </a:lnTo>
              <a:lnTo>
                <a:pt x="0" y="953373"/>
              </a:lnTo>
              <a:lnTo>
                <a:pt x="0" y="115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2393680" y="97192"/>
          <a:ext cx="2556005" cy="14000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Desarrollo Económico</a:t>
          </a:r>
        </a:p>
      </dsp:txBody>
      <dsp:txXfrm>
        <a:off x="2393680" y="97192"/>
        <a:ext cx="2556005" cy="1400023"/>
      </dsp:txXfrm>
    </dsp:sp>
    <dsp:sp modelId="{3F07E154-56C0-483E-8734-83B2FF8FA8AF}">
      <dsp:nvSpPr>
        <dsp:cNvPr id="0" name=""/>
        <dsp:cNvSpPr/>
      </dsp:nvSpPr>
      <dsp:spPr>
        <a:xfrm>
          <a:off x="258" y="2649011"/>
          <a:ext cx="2189603" cy="1152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  <a:b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Empresarial</a:t>
          </a:r>
        </a:p>
      </dsp:txBody>
      <dsp:txXfrm>
        <a:off x="258" y="2649011"/>
        <a:ext cx="2189603" cy="1152004"/>
      </dsp:txXfrm>
    </dsp:sp>
    <dsp:sp modelId="{467E35B1-8195-4E37-9D1E-20B8D09F8243}">
      <dsp:nvSpPr>
        <dsp:cNvPr id="0" name=""/>
        <dsp:cNvSpPr/>
      </dsp:nvSpPr>
      <dsp:spPr>
        <a:xfrm>
          <a:off x="2576181" y="2649011"/>
          <a:ext cx="2189603" cy="1152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Relaciones Institucionales y Turismo</a:t>
          </a:r>
        </a:p>
      </dsp:txBody>
      <dsp:txXfrm>
        <a:off x="2576181" y="2649011"/>
        <a:ext cx="2189603" cy="1152004"/>
      </dsp:txXfrm>
    </dsp:sp>
    <dsp:sp modelId="{883E4CBB-BA69-407C-8ABC-86C8F2477151}">
      <dsp:nvSpPr>
        <dsp:cNvPr id="0" name=""/>
        <dsp:cNvSpPr/>
      </dsp:nvSpPr>
      <dsp:spPr>
        <a:xfrm>
          <a:off x="5173156" y="2649011"/>
          <a:ext cx="2189603" cy="1152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Fomento a la Inversión</a:t>
          </a:r>
        </a:p>
      </dsp:txBody>
      <dsp:txXfrm>
        <a:off x="5173156" y="2649011"/>
        <a:ext cx="2189603" cy="11520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462E1D-EB6C-4651-ADBC-2F2B957616CB}">
      <dsp:nvSpPr>
        <dsp:cNvPr id="0" name=""/>
        <dsp:cNvSpPr/>
      </dsp:nvSpPr>
      <dsp:spPr>
        <a:xfrm>
          <a:off x="2886565" y="1256906"/>
          <a:ext cx="359671" cy="749453"/>
        </a:xfrm>
        <a:custGeom>
          <a:avLst/>
          <a:gdLst/>
          <a:ahLst/>
          <a:cxnLst/>
          <a:rect l="0" t="0" r="0" b="0"/>
          <a:pathLst>
            <a:path>
              <a:moveTo>
                <a:pt x="359671" y="0"/>
              </a:moveTo>
              <a:lnTo>
                <a:pt x="359671" y="749453"/>
              </a:lnTo>
              <a:lnTo>
                <a:pt x="0" y="7494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79A29-DAD2-4651-84B9-372965A3C559}">
      <dsp:nvSpPr>
        <dsp:cNvPr id="0" name=""/>
        <dsp:cNvSpPr/>
      </dsp:nvSpPr>
      <dsp:spPr>
        <a:xfrm>
          <a:off x="3246236" y="1256906"/>
          <a:ext cx="2163478" cy="1661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748"/>
              </a:lnTo>
              <a:lnTo>
                <a:pt x="2163478" y="1446748"/>
              </a:lnTo>
              <a:lnTo>
                <a:pt x="2163478" y="16618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45954E-2E4D-4699-B421-6E1C7FD64248}">
      <dsp:nvSpPr>
        <dsp:cNvPr id="0" name=""/>
        <dsp:cNvSpPr/>
      </dsp:nvSpPr>
      <dsp:spPr>
        <a:xfrm>
          <a:off x="3253080" y="3741657"/>
          <a:ext cx="952443" cy="633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011"/>
              </a:lnTo>
              <a:lnTo>
                <a:pt x="952443" y="418011"/>
              </a:lnTo>
              <a:lnTo>
                <a:pt x="952443" y="633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2BF21-1228-470D-9F6A-96243FED3476}">
      <dsp:nvSpPr>
        <dsp:cNvPr id="0" name=""/>
        <dsp:cNvSpPr/>
      </dsp:nvSpPr>
      <dsp:spPr>
        <a:xfrm>
          <a:off x="2300636" y="3741657"/>
          <a:ext cx="952443" cy="633162"/>
        </a:xfrm>
        <a:custGeom>
          <a:avLst/>
          <a:gdLst/>
          <a:ahLst/>
          <a:cxnLst/>
          <a:rect l="0" t="0" r="0" b="0"/>
          <a:pathLst>
            <a:path>
              <a:moveTo>
                <a:pt x="952443" y="0"/>
              </a:moveTo>
              <a:lnTo>
                <a:pt x="952443" y="418011"/>
              </a:lnTo>
              <a:lnTo>
                <a:pt x="0" y="418011"/>
              </a:lnTo>
              <a:lnTo>
                <a:pt x="0" y="63316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E7EED-11F1-43D2-A333-F246C8A6F10F}">
      <dsp:nvSpPr>
        <dsp:cNvPr id="0" name=""/>
        <dsp:cNvSpPr/>
      </dsp:nvSpPr>
      <dsp:spPr>
        <a:xfrm>
          <a:off x="3200516" y="1256906"/>
          <a:ext cx="91440" cy="16618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46748"/>
              </a:lnTo>
              <a:lnTo>
                <a:pt x="52563" y="1446748"/>
              </a:lnTo>
              <a:lnTo>
                <a:pt x="52563" y="16618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98B34-84C5-4125-A654-0C2875DE2BCB}">
      <dsp:nvSpPr>
        <dsp:cNvPr id="0" name=""/>
        <dsp:cNvSpPr/>
      </dsp:nvSpPr>
      <dsp:spPr>
        <a:xfrm>
          <a:off x="1096445" y="1256906"/>
          <a:ext cx="2149791" cy="1661899"/>
        </a:xfrm>
        <a:custGeom>
          <a:avLst/>
          <a:gdLst/>
          <a:ahLst/>
          <a:cxnLst/>
          <a:rect l="0" t="0" r="0" b="0"/>
          <a:pathLst>
            <a:path>
              <a:moveTo>
                <a:pt x="2149791" y="0"/>
              </a:moveTo>
              <a:lnTo>
                <a:pt x="2149791" y="1446748"/>
              </a:lnTo>
              <a:lnTo>
                <a:pt x="0" y="1446748"/>
              </a:lnTo>
              <a:lnTo>
                <a:pt x="0" y="16618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5A997-09B8-4BA7-9A55-99BC7A3A1CCB}">
      <dsp:nvSpPr>
        <dsp:cNvPr id="0" name=""/>
        <dsp:cNvSpPr/>
      </dsp:nvSpPr>
      <dsp:spPr>
        <a:xfrm>
          <a:off x="2077360" y="25790"/>
          <a:ext cx="2337751" cy="12311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Director(a) de Relaciones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Institucionales y </a:t>
          </a:r>
          <a:r>
            <a:rPr lang="es-ES" sz="1200" kern="1200" dirty="0" smtClean="0">
              <a:solidFill>
                <a:schemeClr val="tx1"/>
              </a:solidFill>
            </a:rPr>
            <a:t>Turismo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077360" y="25790"/>
        <a:ext cx="2337751" cy="1231115"/>
      </dsp:txXfrm>
    </dsp:sp>
    <dsp:sp modelId="{D1D1663F-4419-4575-8507-14D5226F7DEA}">
      <dsp:nvSpPr>
        <dsp:cNvPr id="0" name=""/>
        <dsp:cNvSpPr/>
      </dsp:nvSpPr>
      <dsp:spPr>
        <a:xfrm>
          <a:off x="233279" y="2918806"/>
          <a:ext cx="1726332" cy="8228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Protocolo y 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Turismo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33279" y="2918806"/>
        <a:ext cx="1726332" cy="822851"/>
      </dsp:txXfrm>
    </dsp:sp>
    <dsp:sp modelId="{18F62FAB-D48D-4811-86BE-CD482D46FF27}">
      <dsp:nvSpPr>
        <dsp:cNvPr id="0" name=""/>
        <dsp:cNvSpPr/>
      </dsp:nvSpPr>
      <dsp:spPr>
        <a:xfrm>
          <a:off x="2389914" y="2918806"/>
          <a:ext cx="1726332" cy="8228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Asuntos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Internacionales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389914" y="2918806"/>
        <a:ext cx="1726332" cy="822851"/>
      </dsp:txXfrm>
    </dsp:sp>
    <dsp:sp modelId="{2BE5BA19-C92F-4890-9A0F-0FCF8CD42904}">
      <dsp:nvSpPr>
        <dsp:cNvPr id="0" name=""/>
        <dsp:cNvSpPr/>
      </dsp:nvSpPr>
      <dsp:spPr>
        <a:xfrm>
          <a:off x="1563344" y="4374820"/>
          <a:ext cx="1474585" cy="775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1563344" y="4374820"/>
        <a:ext cx="1474585" cy="775794"/>
      </dsp:txXfrm>
    </dsp:sp>
    <dsp:sp modelId="{5A1EEDDE-F843-4125-9CB9-DD5A37E66F95}">
      <dsp:nvSpPr>
        <dsp:cNvPr id="0" name=""/>
        <dsp:cNvSpPr/>
      </dsp:nvSpPr>
      <dsp:spPr>
        <a:xfrm>
          <a:off x="3468231" y="4374820"/>
          <a:ext cx="1474585" cy="775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Oficial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</a:rPr>
            <a:t>)</a:t>
          </a:r>
          <a:endParaRPr lang="es-ES" sz="1200" kern="1200" dirty="0"/>
        </a:p>
      </dsp:txBody>
      <dsp:txXfrm>
        <a:off x="3468231" y="4374820"/>
        <a:ext cx="1474585" cy="775794"/>
      </dsp:txXfrm>
    </dsp:sp>
    <dsp:sp modelId="{90923720-08C1-4663-BA83-8E4B050828DB}">
      <dsp:nvSpPr>
        <dsp:cNvPr id="0" name=""/>
        <dsp:cNvSpPr/>
      </dsp:nvSpPr>
      <dsp:spPr>
        <a:xfrm>
          <a:off x="4546549" y="2918806"/>
          <a:ext cx="1726332" cy="82285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b="1" strike="noStrike" kern="1200" dirty="0">
            <a:solidFill>
              <a:schemeClr val="tx1"/>
            </a:solidFill>
          </a:endParaRPr>
        </a:p>
      </dsp:txBody>
      <dsp:txXfrm>
        <a:off x="4546549" y="2918806"/>
        <a:ext cx="1726332" cy="822851"/>
      </dsp:txXfrm>
    </dsp:sp>
    <dsp:sp modelId="{D02AF47B-485E-4EC7-8E22-4C20E8E0FD46}">
      <dsp:nvSpPr>
        <dsp:cNvPr id="0" name=""/>
        <dsp:cNvSpPr/>
      </dsp:nvSpPr>
      <dsp:spPr>
        <a:xfrm>
          <a:off x="1604714" y="1646709"/>
          <a:ext cx="1281850" cy="7193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Recepcionista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604714" y="1646709"/>
        <a:ext cx="1281850" cy="7193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1E9D4-7C46-48C9-A869-3958F3CD63AF}">
      <dsp:nvSpPr>
        <dsp:cNvPr id="0" name=""/>
        <dsp:cNvSpPr/>
      </dsp:nvSpPr>
      <dsp:spPr>
        <a:xfrm>
          <a:off x="3565033" y="1609674"/>
          <a:ext cx="447813" cy="991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711"/>
              </a:lnTo>
              <a:lnTo>
                <a:pt x="447813" y="9917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920CE-6B9A-4B77-BD8C-DBAB17A52AA1}">
      <dsp:nvSpPr>
        <dsp:cNvPr id="0" name=""/>
        <dsp:cNvSpPr/>
      </dsp:nvSpPr>
      <dsp:spPr>
        <a:xfrm>
          <a:off x="3128163" y="1609674"/>
          <a:ext cx="436870" cy="991711"/>
        </a:xfrm>
        <a:custGeom>
          <a:avLst/>
          <a:gdLst/>
          <a:ahLst/>
          <a:cxnLst/>
          <a:rect l="0" t="0" r="0" b="0"/>
          <a:pathLst>
            <a:path>
              <a:moveTo>
                <a:pt x="436870" y="0"/>
              </a:moveTo>
              <a:lnTo>
                <a:pt x="436870" y="991711"/>
              </a:lnTo>
              <a:lnTo>
                <a:pt x="0" y="9917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B367E7-6671-4B6B-94FF-0101CE323C81}">
      <dsp:nvSpPr>
        <dsp:cNvPr id="0" name=""/>
        <dsp:cNvSpPr/>
      </dsp:nvSpPr>
      <dsp:spPr>
        <a:xfrm>
          <a:off x="3565033" y="1609674"/>
          <a:ext cx="2536509" cy="2190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9755"/>
              </a:lnTo>
              <a:lnTo>
                <a:pt x="2536509" y="1939755"/>
              </a:lnTo>
              <a:lnTo>
                <a:pt x="2536509" y="21903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3519313" y="1609674"/>
          <a:ext cx="91440" cy="21903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39755"/>
              </a:lnTo>
              <a:lnTo>
                <a:pt x="47701" y="1939755"/>
              </a:lnTo>
              <a:lnTo>
                <a:pt x="47701" y="21903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C2B58-5C2F-49C8-88E9-7264BC7935BD}">
      <dsp:nvSpPr>
        <dsp:cNvPr id="0" name=""/>
        <dsp:cNvSpPr/>
      </dsp:nvSpPr>
      <dsp:spPr>
        <a:xfrm>
          <a:off x="1021696" y="1609674"/>
          <a:ext cx="2543336" cy="2190377"/>
        </a:xfrm>
        <a:custGeom>
          <a:avLst/>
          <a:gdLst/>
          <a:ahLst/>
          <a:cxnLst/>
          <a:rect l="0" t="0" r="0" b="0"/>
          <a:pathLst>
            <a:path>
              <a:moveTo>
                <a:pt x="2543336" y="0"/>
              </a:moveTo>
              <a:lnTo>
                <a:pt x="2543336" y="1939755"/>
              </a:lnTo>
              <a:lnTo>
                <a:pt x="0" y="1939755"/>
              </a:lnTo>
              <a:lnTo>
                <a:pt x="0" y="21903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2215027" y="134752"/>
          <a:ext cx="2700011" cy="147492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Económico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215027" y="134752"/>
        <a:ext cx="2700011" cy="1474922"/>
      </dsp:txXfrm>
    </dsp:sp>
    <dsp:sp modelId="{3F07E154-56C0-483E-8734-83B2FF8FA8AF}">
      <dsp:nvSpPr>
        <dsp:cNvPr id="0" name=""/>
        <dsp:cNvSpPr/>
      </dsp:nvSpPr>
      <dsp:spPr>
        <a:xfrm>
          <a:off x="2560" y="3800051"/>
          <a:ext cx="2038273" cy="115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560" y="3800051"/>
        <a:ext cx="2038273" cy="1152002"/>
      </dsp:txXfrm>
    </dsp:sp>
    <dsp:sp modelId="{467E35B1-8195-4E37-9D1E-20B8D09F8243}">
      <dsp:nvSpPr>
        <dsp:cNvPr id="0" name=""/>
        <dsp:cNvSpPr/>
      </dsp:nvSpPr>
      <dsp:spPr>
        <a:xfrm>
          <a:off x="2547877" y="3800051"/>
          <a:ext cx="2038273" cy="115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Enlace con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547877" y="3800051"/>
        <a:ext cx="2038273" cy="1152002"/>
      </dsp:txXfrm>
    </dsp:sp>
    <dsp:sp modelId="{58930890-11FB-499D-9607-0A4397CEE215}">
      <dsp:nvSpPr>
        <dsp:cNvPr id="0" name=""/>
        <dsp:cNvSpPr/>
      </dsp:nvSpPr>
      <dsp:spPr>
        <a:xfrm>
          <a:off x="5082406" y="3800051"/>
          <a:ext cx="2038273" cy="115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Proyectos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5082406" y="3800051"/>
        <a:ext cx="2038273" cy="1152002"/>
      </dsp:txXfrm>
    </dsp:sp>
    <dsp:sp modelId="{A92A49DC-D6E1-4A0F-9774-051E1958D1E6}">
      <dsp:nvSpPr>
        <dsp:cNvPr id="0" name=""/>
        <dsp:cNvSpPr/>
      </dsp:nvSpPr>
      <dsp:spPr>
        <a:xfrm>
          <a:off x="1508166" y="2133385"/>
          <a:ext cx="1619997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1508166" y="2133385"/>
        <a:ext cx="1619997" cy="936001"/>
      </dsp:txXfrm>
    </dsp:sp>
    <dsp:sp modelId="{45A976E0-0A14-4C4D-9EE2-93745D2B4636}">
      <dsp:nvSpPr>
        <dsp:cNvPr id="0" name=""/>
        <dsp:cNvSpPr/>
      </dsp:nvSpPr>
      <dsp:spPr>
        <a:xfrm>
          <a:off x="4012847" y="2133385"/>
          <a:ext cx="1619997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Área Administrativa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012847" y="2133385"/>
        <a:ext cx="1619997" cy="936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47FD5-4ACA-4582-9D39-6747F342F320}">
      <dsp:nvSpPr>
        <dsp:cNvPr id="0" name=""/>
        <dsp:cNvSpPr/>
      </dsp:nvSpPr>
      <dsp:spPr>
        <a:xfrm>
          <a:off x="3283759" y="2760865"/>
          <a:ext cx="91440" cy="5498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98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614A8-219C-4A75-85C1-F373CBFA2C71}">
      <dsp:nvSpPr>
        <dsp:cNvPr id="0" name=""/>
        <dsp:cNvSpPr/>
      </dsp:nvSpPr>
      <dsp:spPr>
        <a:xfrm>
          <a:off x="3282837" y="1264507"/>
          <a:ext cx="91440" cy="4964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919"/>
              </a:lnTo>
              <a:lnTo>
                <a:pt x="46641" y="234919"/>
              </a:lnTo>
              <a:lnTo>
                <a:pt x="46641" y="4964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A03DF5-AD26-4939-9FD8-A32FAFC07C4B}">
      <dsp:nvSpPr>
        <dsp:cNvPr id="0" name=""/>
        <dsp:cNvSpPr/>
      </dsp:nvSpPr>
      <dsp:spPr>
        <a:xfrm>
          <a:off x="2185861" y="2446"/>
          <a:ext cx="2285392" cy="12620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Oficina y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Enlace con Dependencias</a:t>
          </a:r>
        </a:p>
      </dsp:txBody>
      <dsp:txXfrm>
        <a:off x="2185861" y="2446"/>
        <a:ext cx="2285392" cy="1262061"/>
      </dsp:txXfrm>
    </dsp:sp>
    <dsp:sp modelId="{572B8906-16AD-45FD-A60A-0654CBBF8B1A}">
      <dsp:nvSpPr>
        <dsp:cNvPr id="0" name=""/>
        <dsp:cNvSpPr/>
      </dsp:nvSpPr>
      <dsp:spPr>
        <a:xfrm>
          <a:off x="2365327" y="1761001"/>
          <a:ext cx="1928305" cy="9998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Oficina y Enlace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con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Dependencias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365327" y="1761001"/>
        <a:ext cx="1928305" cy="999863"/>
      </dsp:txXfrm>
    </dsp:sp>
    <dsp:sp modelId="{FD8CBBB4-6573-4EEF-ADCD-E462DE51CA36}">
      <dsp:nvSpPr>
        <dsp:cNvPr id="0" name=""/>
        <dsp:cNvSpPr/>
      </dsp:nvSpPr>
      <dsp:spPr>
        <a:xfrm>
          <a:off x="2383188" y="3310671"/>
          <a:ext cx="1892581" cy="943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Comunicación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383188" y="3310671"/>
        <a:ext cx="1892581" cy="943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59F59-CDC6-4537-88C3-EEBDF28F4BDE}">
      <dsp:nvSpPr>
        <dsp:cNvPr id="0" name=""/>
        <dsp:cNvSpPr/>
      </dsp:nvSpPr>
      <dsp:spPr>
        <a:xfrm>
          <a:off x="2384453" y="2374417"/>
          <a:ext cx="1040185" cy="41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608"/>
              </a:lnTo>
              <a:lnTo>
                <a:pt x="1040185" y="206608"/>
              </a:lnTo>
              <a:lnTo>
                <a:pt x="1040185" y="4125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17145-D53B-45F7-B01F-AEFAACEDD429}">
      <dsp:nvSpPr>
        <dsp:cNvPr id="0" name=""/>
        <dsp:cNvSpPr/>
      </dsp:nvSpPr>
      <dsp:spPr>
        <a:xfrm>
          <a:off x="1339049" y="2374417"/>
          <a:ext cx="1045403" cy="412599"/>
        </a:xfrm>
        <a:custGeom>
          <a:avLst/>
          <a:gdLst/>
          <a:ahLst/>
          <a:cxnLst/>
          <a:rect l="0" t="0" r="0" b="0"/>
          <a:pathLst>
            <a:path>
              <a:moveTo>
                <a:pt x="1045403" y="0"/>
              </a:moveTo>
              <a:lnTo>
                <a:pt x="1045403" y="206608"/>
              </a:lnTo>
              <a:lnTo>
                <a:pt x="0" y="206608"/>
              </a:lnTo>
              <a:lnTo>
                <a:pt x="0" y="41259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850441-25D6-4915-B2C2-D95D9009C2F6}">
      <dsp:nvSpPr>
        <dsp:cNvPr id="0" name=""/>
        <dsp:cNvSpPr/>
      </dsp:nvSpPr>
      <dsp:spPr>
        <a:xfrm>
          <a:off x="2338733" y="981526"/>
          <a:ext cx="91440" cy="411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9D079-EDC7-482C-8AA2-7452C719BF62}">
      <dsp:nvSpPr>
        <dsp:cNvPr id="0" name=""/>
        <dsp:cNvSpPr/>
      </dsp:nvSpPr>
      <dsp:spPr>
        <a:xfrm>
          <a:off x="1403544" y="617"/>
          <a:ext cx="1961818" cy="9809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Área Administrativa</a:t>
          </a:r>
          <a:endParaRPr lang="es-ES" sz="1200" kern="1200" dirty="0"/>
        </a:p>
      </dsp:txBody>
      <dsp:txXfrm>
        <a:off x="1403544" y="617"/>
        <a:ext cx="1961818" cy="980909"/>
      </dsp:txXfrm>
    </dsp:sp>
    <dsp:sp modelId="{4DF80AC0-A525-4806-A9F5-C9087A4DCCE7}">
      <dsp:nvSpPr>
        <dsp:cNvPr id="0" name=""/>
        <dsp:cNvSpPr/>
      </dsp:nvSpPr>
      <dsp:spPr>
        <a:xfrm>
          <a:off x="1403544" y="1393508"/>
          <a:ext cx="1961818" cy="9809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Administrativo(a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1403544" y="1393508"/>
        <a:ext cx="1961818" cy="980909"/>
      </dsp:txXfrm>
    </dsp:sp>
    <dsp:sp modelId="{B4761F2C-8050-41AC-A842-7C87DB4CC0A2}">
      <dsp:nvSpPr>
        <dsp:cNvPr id="0" name=""/>
        <dsp:cNvSpPr/>
      </dsp:nvSpPr>
      <dsp:spPr>
        <a:xfrm>
          <a:off x="502245" y="2787016"/>
          <a:ext cx="1673607" cy="9531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02245" y="2787016"/>
        <a:ext cx="1673607" cy="953198"/>
      </dsp:txXfrm>
    </dsp:sp>
    <dsp:sp modelId="{6DC89E69-AC65-4848-B9CC-DFEAE0A3C2C2}">
      <dsp:nvSpPr>
        <dsp:cNvPr id="0" name=""/>
        <dsp:cNvSpPr/>
      </dsp:nvSpPr>
      <dsp:spPr>
        <a:xfrm>
          <a:off x="2587835" y="2787016"/>
          <a:ext cx="1673607" cy="9531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587835" y="2787016"/>
        <a:ext cx="1673607" cy="9531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5E4FE-80ED-45CB-827B-C0F769142A32}">
      <dsp:nvSpPr>
        <dsp:cNvPr id="0" name=""/>
        <dsp:cNvSpPr/>
      </dsp:nvSpPr>
      <dsp:spPr>
        <a:xfrm>
          <a:off x="4345771" y="1463203"/>
          <a:ext cx="262822" cy="898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144"/>
              </a:lnTo>
              <a:lnTo>
                <a:pt x="262822" y="8981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94BF4-0436-4172-BEB5-769D64D4B281}">
      <dsp:nvSpPr>
        <dsp:cNvPr id="0" name=""/>
        <dsp:cNvSpPr/>
      </dsp:nvSpPr>
      <dsp:spPr>
        <a:xfrm>
          <a:off x="4082390" y="1463203"/>
          <a:ext cx="263380" cy="898107"/>
        </a:xfrm>
        <a:custGeom>
          <a:avLst/>
          <a:gdLst/>
          <a:ahLst/>
          <a:cxnLst/>
          <a:rect l="0" t="0" r="0" b="0"/>
          <a:pathLst>
            <a:path>
              <a:moveTo>
                <a:pt x="263380" y="0"/>
              </a:moveTo>
              <a:lnTo>
                <a:pt x="263380" y="898107"/>
              </a:lnTo>
              <a:lnTo>
                <a:pt x="0" y="8981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E4ECA-F4AA-4A39-81D1-02D3419D0825}">
      <dsp:nvSpPr>
        <dsp:cNvPr id="0" name=""/>
        <dsp:cNvSpPr/>
      </dsp:nvSpPr>
      <dsp:spPr>
        <a:xfrm>
          <a:off x="4345771" y="1463203"/>
          <a:ext cx="3601759" cy="1941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787"/>
              </a:lnTo>
              <a:lnTo>
                <a:pt x="3601759" y="1784787"/>
              </a:lnTo>
              <a:lnTo>
                <a:pt x="3601759" y="19410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9AA9B-AEC6-4826-8765-BC8A8A974607}">
      <dsp:nvSpPr>
        <dsp:cNvPr id="0" name=""/>
        <dsp:cNvSpPr/>
      </dsp:nvSpPr>
      <dsp:spPr>
        <a:xfrm>
          <a:off x="4345771" y="1463203"/>
          <a:ext cx="1804064" cy="1941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787"/>
              </a:lnTo>
              <a:lnTo>
                <a:pt x="1804064" y="1784787"/>
              </a:lnTo>
              <a:lnTo>
                <a:pt x="1804064" y="19410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E70F9-516C-4B52-9E5C-0BADA1B3E74F}">
      <dsp:nvSpPr>
        <dsp:cNvPr id="0" name=""/>
        <dsp:cNvSpPr/>
      </dsp:nvSpPr>
      <dsp:spPr>
        <a:xfrm>
          <a:off x="4300051" y="1463203"/>
          <a:ext cx="91440" cy="19410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4787"/>
              </a:lnTo>
              <a:lnTo>
                <a:pt x="49008" y="1784787"/>
              </a:lnTo>
              <a:lnTo>
                <a:pt x="49008" y="19410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1C43-780C-49AB-AB41-22E4667023A0}">
      <dsp:nvSpPr>
        <dsp:cNvPr id="0" name=""/>
        <dsp:cNvSpPr/>
      </dsp:nvSpPr>
      <dsp:spPr>
        <a:xfrm>
          <a:off x="2554443" y="1463203"/>
          <a:ext cx="1791327" cy="1941029"/>
        </a:xfrm>
        <a:custGeom>
          <a:avLst/>
          <a:gdLst/>
          <a:ahLst/>
          <a:cxnLst/>
          <a:rect l="0" t="0" r="0" b="0"/>
          <a:pathLst>
            <a:path>
              <a:moveTo>
                <a:pt x="1791327" y="0"/>
              </a:moveTo>
              <a:lnTo>
                <a:pt x="1791327" y="1784787"/>
              </a:lnTo>
              <a:lnTo>
                <a:pt x="0" y="1784787"/>
              </a:lnTo>
              <a:lnTo>
                <a:pt x="0" y="19410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3AA17-0520-4B71-9CA1-CB46C36028B6}">
      <dsp:nvSpPr>
        <dsp:cNvPr id="0" name=""/>
        <dsp:cNvSpPr/>
      </dsp:nvSpPr>
      <dsp:spPr>
        <a:xfrm>
          <a:off x="744011" y="1463203"/>
          <a:ext cx="3601759" cy="1941029"/>
        </a:xfrm>
        <a:custGeom>
          <a:avLst/>
          <a:gdLst/>
          <a:ahLst/>
          <a:cxnLst/>
          <a:rect l="0" t="0" r="0" b="0"/>
          <a:pathLst>
            <a:path>
              <a:moveTo>
                <a:pt x="3601759" y="0"/>
              </a:moveTo>
              <a:lnTo>
                <a:pt x="3601759" y="1784787"/>
              </a:lnTo>
              <a:lnTo>
                <a:pt x="0" y="1784787"/>
              </a:lnTo>
              <a:lnTo>
                <a:pt x="0" y="19410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3121767" y="131206"/>
          <a:ext cx="2448006" cy="133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Empleo y </a:t>
          </a:r>
          <a:b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Desarrollo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Empresarial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121767" y="131206"/>
        <a:ext cx="2448006" cy="1331996"/>
      </dsp:txXfrm>
    </dsp:sp>
    <dsp:sp modelId="{C7038178-F76E-46CB-9381-6BEA4C1188FB}">
      <dsp:nvSpPr>
        <dsp:cNvPr id="0" name=""/>
        <dsp:cNvSpPr/>
      </dsp:nvSpPr>
      <dsp:spPr>
        <a:xfrm>
          <a:off x="0" y="3404232"/>
          <a:ext cx="1488023" cy="82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Enlace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0" y="3404232"/>
        <a:ext cx="1488023" cy="828003"/>
      </dsp:txXfrm>
    </dsp:sp>
    <dsp:sp modelId="{CDA06D17-E281-40D8-81AD-18CDEB205E81}">
      <dsp:nvSpPr>
        <dsp:cNvPr id="0" name=""/>
        <dsp:cNvSpPr/>
      </dsp:nvSpPr>
      <dsp:spPr>
        <a:xfrm>
          <a:off x="1810432" y="3404232"/>
          <a:ext cx="1488023" cy="82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Brigadas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1810432" y="3404232"/>
        <a:ext cx="1488023" cy="828003"/>
      </dsp:txXfrm>
    </dsp:sp>
    <dsp:sp modelId="{084B7D51-BE12-430E-843B-A916F658D755}">
      <dsp:nvSpPr>
        <dsp:cNvPr id="0" name=""/>
        <dsp:cNvSpPr/>
      </dsp:nvSpPr>
      <dsp:spPr>
        <a:xfrm>
          <a:off x="3605047" y="3404232"/>
          <a:ext cx="1488023" cy="82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Vinculación</a:t>
          </a:r>
          <a:endParaRPr lang="es-ES" sz="1200" b="1" kern="1200" dirty="0">
            <a:solidFill>
              <a:schemeClr val="tx1"/>
            </a:solidFill>
            <a:latin typeface="+mn-lt"/>
          </a:endParaRPr>
        </a:p>
      </dsp:txBody>
      <dsp:txXfrm>
        <a:off x="3605047" y="3404232"/>
        <a:ext cx="1488023" cy="828003"/>
      </dsp:txXfrm>
    </dsp:sp>
    <dsp:sp modelId="{6C087695-15E5-42A1-8EA1-946611DC76EF}">
      <dsp:nvSpPr>
        <dsp:cNvPr id="0" name=""/>
        <dsp:cNvSpPr/>
      </dsp:nvSpPr>
      <dsp:spPr>
        <a:xfrm>
          <a:off x="5405823" y="3404232"/>
          <a:ext cx="1488023" cy="82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Operativo(a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405823" y="3404232"/>
        <a:ext cx="1488023" cy="828003"/>
      </dsp:txXfrm>
    </dsp:sp>
    <dsp:sp modelId="{F28097CD-2DA1-490E-BAB1-F29BE8E6D777}">
      <dsp:nvSpPr>
        <dsp:cNvPr id="0" name=""/>
        <dsp:cNvSpPr/>
      </dsp:nvSpPr>
      <dsp:spPr>
        <a:xfrm>
          <a:off x="7203518" y="3404232"/>
          <a:ext cx="1488023" cy="82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Eventos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7203518" y="3404232"/>
        <a:ext cx="1488023" cy="828003"/>
      </dsp:txXfrm>
    </dsp:sp>
    <dsp:sp modelId="{B4D66088-9528-414F-9EB6-E0FCEAC2BC73}">
      <dsp:nvSpPr>
        <dsp:cNvPr id="0" name=""/>
        <dsp:cNvSpPr/>
      </dsp:nvSpPr>
      <dsp:spPr>
        <a:xfrm>
          <a:off x="2750386" y="1983311"/>
          <a:ext cx="1332004" cy="755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750386" y="1983311"/>
        <a:ext cx="1332004" cy="755997"/>
      </dsp:txXfrm>
    </dsp:sp>
    <dsp:sp modelId="{E5573F56-6A92-4AB7-98BD-E48D5D81460A}">
      <dsp:nvSpPr>
        <dsp:cNvPr id="0" name=""/>
        <dsp:cNvSpPr/>
      </dsp:nvSpPr>
      <dsp:spPr>
        <a:xfrm>
          <a:off x="4608593" y="1983349"/>
          <a:ext cx="1332004" cy="755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Ferias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4608593" y="1983349"/>
        <a:ext cx="1332004" cy="7559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5D7D6-CDF6-429E-B72C-D8963C4A291D}">
      <dsp:nvSpPr>
        <dsp:cNvPr id="0" name=""/>
        <dsp:cNvSpPr/>
      </dsp:nvSpPr>
      <dsp:spPr>
        <a:xfrm>
          <a:off x="4026089" y="1854323"/>
          <a:ext cx="3143224" cy="864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981"/>
              </a:lnTo>
              <a:lnTo>
                <a:pt x="3143224" y="700981"/>
              </a:lnTo>
              <a:lnTo>
                <a:pt x="3143224" y="8643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DB581-212D-4BD0-AE32-3152DD062009}">
      <dsp:nvSpPr>
        <dsp:cNvPr id="0" name=""/>
        <dsp:cNvSpPr/>
      </dsp:nvSpPr>
      <dsp:spPr>
        <a:xfrm>
          <a:off x="4026089" y="1854323"/>
          <a:ext cx="1050842" cy="8643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981"/>
              </a:lnTo>
              <a:lnTo>
                <a:pt x="1050842" y="700981"/>
              </a:lnTo>
              <a:lnTo>
                <a:pt x="1050842" y="8643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E70F9-516C-4B52-9E5C-0BADA1B3E74F}">
      <dsp:nvSpPr>
        <dsp:cNvPr id="0" name=""/>
        <dsp:cNvSpPr/>
      </dsp:nvSpPr>
      <dsp:spPr>
        <a:xfrm>
          <a:off x="2979898" y="1854323"/>
          <a:ext cx="1046191" cy="864284"/>
        </a:xfrm>
        <a:custGeom>
          <a:avLst/>
          <a:gdLst/>
          <a:ahLst/>
          <a:cxnLst/>
          <a:rect l="0" t="0" r="0" b="0"/>
          <a:pathLst>
            <a:path>
              <a:moveTo>
                <a:pt x="1046191" y="0"/>
              </a:moveTo>
              <a:lnTo>
                <a:pt x="1046191" y="700958"/>
              </a:lnTo>
              <a:lnTo>
                <a:pt x="0" y="700958"/>
              </a:lnTo>
              <a:lnTo>
                <a:pt x="0" y="8642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7B80F1-2AD5-4BB8-89E1-A0422A0CEE90}">
      <dsp:nvSpPr>
        <dsp:cNvPr id="0" name=""/>
        <dsp:cNvSpPr/>
      </dsp:nvSpPr>
      <dsp:spPr>
        <a:xfrm>
          <a:off x="887515" y="1854323"/>
          <a:ext cx="3138574" cy="864284"/>
        </a:xfrm>
        <a:custGeom>
          <a:avLst/>
          <a:gdLst/>
          <a:ahLst/>
          <a:cxnLst/>
          <a:rect l="0" t="0" r="0" b="0"/>
          <a:pathLst>
            <a:path>
              <a:moveTo>
                <a:pt x="3138574" y="0"/>
              </a:moveTo>
              <a:lnTo>
                <a:pt x="3138574" y="700958"/>
              </a:lnTo>
              <a:lnTo>
                <a:pt x="0" y="700958"/>
              </a:lnTo>
              <a:lnTo>
                <a:pt x="0" y="8642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2856088" y="558320"/>
          <a:ext cx="2340001" cy="1296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Coordinador(a) de Eventos</a:t>
          </a:r>
        </a:p>
      </dsp:txBody>
      <dsp:txXfrm>
        <a:off x="2856088" y="558320"/>
        <a:ext cx="2340001" cy="1296003"/>
      </dsp:txXfrm>
    </dsp:sp>
    <dsp:sp modelId="{6FCAD334-8739-4433-A637-95A404FA4DD6}">
      <dsp:nvSpPr>
        <dsp:cNvPr id="0" name=""/>
        <dsp:cNvSpPr/>
      </dsp:nvSpPr>
      <dsp:spPr>
        <a:xfrm>
          <a:off x="4650" y="2718607"/>
          <a:ext cx="1765729" cy="104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cs typeface="Calibri" panose="020F0502020204030204" pitchFamily="34" charset="0"/>
            </a:rPr>
            <a:t>Promotor(a</a:t>
          </a:r>
          <a:r>
            <a:rPr lang="es-MX" sz="1200" kern="1200" dirty="0" smtClean="0">
              <a:cs typeface="Calibri" panose="020F0502020204030204" pitchFamily="34" charset="0"/>
            </a:rPr>
            <a:t>)</a:t>
          </a:r>
          <a:endParaRPr lang="es-MX" sz="1200" kern="1200" dirty="0" smtClean="0">
            <a:cs typeface="Calibri" panose="020F0502020204030204" pitchFamily="34" charset="0"/>
          </a:endParaRPr>
        </a:p>
      </dsp:txBody>
      <dsp:txXfrm>
        <a:off x="4650" y="2718607"/>
        <a:ext cx="1765729" cy="1043998"/>
      </dsp:txXfrm>
    </dsp:sp>
    <dsp:sp modelId="{084B7D51-BE12-430E-843B-A916F658D755}">
      <dsp:nvSpPr>
        <dsp:cNvPr id="0" name=""/>
        <dsp:cNvSpPr/>
      </dsp:nvSpPr>
      <dsp:spPr>
        <a:xfrm>
          <a:off x="2097033" y="2718607"/>
          <a:ext cx="1765729" cy="104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097033" y="2718607"/>
        <a:ext cx="1765729" cy="1043998"/>
      </dsp:txXfrm>
    </dsp:sp>
    <dsp:sp modelId="{E2FD21CC-53C6-451E-981C-F0105104B107}">
      <dsp:nvSpPr>
        <dsp:cNvPr id="0" name=""/>
        <dsp:cNvSpPr/>
      </dsp:nvSpPr>
      <dsp:spPr>
        <a:xfrm>
          <a:off x="4194066" y="2718631"/>
          <a:ext cx="1765729" cy="104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Supervisor(a) de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Microcréditos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4194066" y="2718631"/>
        <a:ext cx="1765729" cy="1043998"/>
      </dsp:txXfrm>
    </dsp:sp>
    <dsp:sp modelId="{572468CD-EDD3-4016-A281-3687FBE5F5B5}">
      <dsp:nvSpPr>
        <dsp:cNvPr id="0" name=""/>
        <dsp:cNvSpPr/>
      </dsp:nvSpPr>
      <dsp:spPr>
        <a:xfrm>
          <a:off x="6286449" y="2718631"/>
          <a:ext cx="1765729" cy="104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Microcréditos</a:t>
          </a:r>
          <a:b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endParaRPr lang="es-ES" sz="1200" b="1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kern="1200" dirty="0"/>
        </a:p>
      </dsp:txBody>
      <dsp:txXfrm>
        <a:off x="6286449" y="2718631"/>
        <a:ext cx="1765729" cy="10439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9D4C9-8155-4FA4-8653-30E6BD375242}">
      <dsp:nvSpPr>
        <dsp:cNvPr id="0" name=""/>
        <dsp:cNvSpPr/>
      </dsp:nvSpPr>
      <dsp:spPr>
        <a:xfrm>
          <a:off x="2703503" y="1578262"/>
          <a:ext cx="1546059" cy="857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5225"/>
              </a:lnTo>
              <a:lnTo>
                <a:pt x="1546059" y="465225"/>
              </a:lnTo>
              <a:lnTo>
                <a:pt x="1546059" y="8574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E70F9-516C-4B52-9E5C-0BADA1B3E74F}">
      <dsp:nvSpPr>
        <dsp:cNvPr id="0" name=""/>
        <dsp:cNvSpPr/>
      </dsp:nvSpPr>
      <dsp:spPr>
        <a:xfrm>
          <a:off x="1157443" y="1578262"/>
          <a:ext cx="1546059" cy="857484"/>
        </a:xfrm>
        <a:custGeom>
          <a:avLst/>
          <a:gdLst/>
          <a:ahLst/>
          <a:cxnLst/>
          <a:rect l="0" t="0" r="0" b="0"/>
          <a:pathLst>
            <a:path>
              <a:moveTo>
                <a:pt x="1546059" y="0"/>
              </a:moveTo>
              <a:lnTo>
                <a:pt x="1546059" y="465225"/>
              </a:lnTo>
              <a:lnTo>
                <a:pt x="0" y="465225"/>
              </a:lnTo>
              <a:lnTo>
                <a:pt x="0" y="8574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317503" y="0"/>
          <a:ext cx="2771999" cy="15782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Operativo(a)</a:t>
          </a:r>
        </a:p>
      </dsp:txBody>
      <dsp:txXfrm>
        <a:off x="1317503" y="0"/>
        <a:ext cx="2771999" cy="1578262"/>
      </dsp:txXfrm>
    </dsp:sp>
    <dsp:sp modelId="{084B7D51-BE12-430E-843B-A916F658D755}">
      <dsp:nvSpPr>
        <dsp:cNvPr id="0" name=""/>
        <dsp:cNvSpPr/>
      </dsp:nvSpPr>
      <dsp:spPr>
        <a:xfrm>
          <a:off x="3642" y="2435747"/>
          <a:ext cx="2307602" cy="124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3642" y="2435747"/>
        <a:ext cx="2307602" cy="1242432"/>
      </dsp:txXfrm>
    </dsp:sp>
    <dsp:sp modelId="{62F16C8E-2F13-4AD1-8699-C37DFA3C2226}">
      <dsp:nvSpPr>
        <dsp:cNvPr id="0" name=""/>
        <dsp:cNvSpPr/>
      </dsp:nvSpPr>
      <dsp:spPr>
        <a:xfrm>
          <a:off x="3095761" y="2435747"/>
          <a:ext cx="2307602" cy="124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Analista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095761" y="2435747"/>
        <a:ext cx="2307602" cy="1242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3CA0D-EDDC-4903-BB99-3752136FA797}">
      <dsp:nvSpPr>
        <dsp:cNvPr id="0" name=""/>
        <dsp:cNvSpPr/>
      </dsp:nvSpPr>
      <dsp:spPr>
        <a:xfrm>
          <a:off x="6185621" y="2317857"/>
          <a:ext cx="175602" cy="2665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5239"/>
              </a:lnTo>
              <a:lnTo>
                <a:pt x="175602" y="26652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99BEBB-C26E-4315-8147-6037D68D7934}">
      <dsp:nvSpPr>
        <dsp:cNvPr id="0" name=""/>
        <dsp:cNvSpPr/>
      </dsp:nvSpPr>
      <dsp:spPr>
        <a:xfrm>
          <a:off x="6185621" y="2317857"/>
          <a:ext cx="175602" cy="1669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011"/>
              </a:lnTo>
              <a:lnTo>
                <a:pt x="175602" y="16690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CC6AB-9F11-4DD8-805A-7F117E01DB8D}">
      <dsp:nvSpPr>
        <dsp:cNvPr id="0" name=""/>
        <dsp:cNvSpPr/>
      </dsp:nvSpPr>
      <dsp:spPr>
        <a:xfrm>
          <a:off x="6185621" y="2317857"/>
          <a:ext cx="175602" cy="685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5161"/>
              </a:lnTo>
              <a:lnTo>
                <a:pt x="175602" y="6851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7CDFD-9137-4817-AE38-ECA15881E102}">
      <dsp:nvSpPr>
        <dsp:cNvPr id="0" name=""/>
        <dsp:cNvSpPr/>
      </dsp:nvSpPr>
      <dsp:spPr>
        <a:xfrm>
          <a:off x="4259719" y="1075517"/>
          <a:ext cx="2663193" cy="518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21"/>
              </a:lnTo>
              <a:lnTo>
                <a:pt x="2663193" y="365821"/>
              </a:lnTo>
              <a:lnTo>
                <a:pt x="2663193" y="5181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5B5A7C-42A8-499C-AC66-7E4C6FF56C52}">
      <dsp:nvSpPr>
        <dsp:cNvPr id="0" name=""/>
        <dsp:cNvSpPr/>
      </dsp:nvSpPr>
      <dsp:spPr>
        <a:xfrm>
          <a:off x="4214275" y="2317857"/>
          <a:ext cx="91440" cy="2762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62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F82D5-313A-4679-9FC9-C5F8C5C843D4}">
      <dsp:nvSpPr>
        <dsp:cNvPr id="0" name=""/>
        <dsp:cNvSpPr/>
      </dsp:nvSpPr>
      <dsp:spPr>
        <a:xfrm>
          <a:off x="4213999" y="1075517"/>
          <a:ext cx="91440" cy="518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5821"/>
              </a:lnTo>
              <a:lnTo>
                <a:pt x="45995" y="365821"/>
              </a:lnTo>
              <a:lnTo>
                <a:pt x="45995" y="5181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79EC5-B2DF-4094-9B89-2BC65665D75C}">
      <dsp:nvSpPr>
        <dsp:cNvPr id="0" name=""/>
        <dsp:cNvSpPr/>
      </dsp:nvSpPr>
      <dsp:spPr>
        <a:xfrm>
          <a:off x="2085951" y="2317857"/>
          <a:ext cx="254890" cy="2664216"/>
        </a:xfrm>
        <a:custGeom>
          <a:avLst/>
          <a:gdLst/>
          <a:ahLst/>
          <a:cxnLst/>
          <a:rect l="0" t="0" r="0" b="0"/>
          <a:pathLst>
            <a:path>
              <a:moveTo>
                <a:pt x="254890" y="0"/>
              </a:moveTo>
              <a:lnTo>
                <a:pt x="254890" y="2664216"/>
              </a:lnTo>
              <a:lnTo>
                <a:pt x="0" y="266421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DDE7-0820-455A-AC30-69EC8DB2F832}">
      <dsp:nvSpPr>
        <dsp:cNvPr id="0" name=""/>
        <dsp:cNvSpPr/>
      </dsp:nvSpPr>
      <dsp:spPr>
        <a:xfrm>
          <a:off x="2085951" y="2317857"/>
          <a:ext cx="254890" cy="1671797"/>
        </a:xfrm>
        <a:custGeom>
          <a:avLst/>
          <a:gdLst/>
          <a:ahLst/>
          <a:cxnLst/>
          <a:rect l="0" t="0" r="0" b="0"/>
          <a:pathLst>
            <a:path>
              <a:moveTo>
                <a:pt x="254890" y="0"/>
              </a:moveTo>
              <a:lnTo>
                <a:pt x="254890" y="1671797"/>
              </a:lnTo>
              <a:lnTo>
                <a:pt x="0" y="167179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9E3DC-9AEB-4936-86E4-A382A3C1BB9D}">
      <dsp:nvSpPr>
        <dsp:cNvPr id="0" name=""/>
        <dsp:cNvSpPr/>
      </dsp:nvSpPr>
      <dsp:spPr>
        <a:xfrm>
          <a:off x="2085951" y="2317857"/>
          <a:ext cx="254890" cy="683971"/>
        </a:xfrm>
        <a:custGeom>
          <a:avLst/>
          <a:gdLst/>
          <a:ahLst/>
          <a:cxnLst/>
          <a:rect l="0" t="0" r="0" b="0"/>
          <a:pathLst>
            <a:path>
              <a:moveTo>
                <a:pt x="254890" y="0"/>
              </a:moveTo>
              <a:lnTo>
                <a:pt x="254890" y="683971"/>
              </a:lnTo>
              <a:lnTo>
                <a:pt x="0" y="6839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3E957-F67A-4CDF-8D10-88F01AB3DD6D}">
      <dsp:nvSpPr>
        <dsp:cNvPr id="0" name=""/>
        <dsp:cNvSpPr/>
      </dsp:nvSpPr>
      <dsp:spPr>
        <a:xfrm>
          <a:off x="1603549" y="1075517"/>
          <a:ext cx="2656169" cy="518199"/>
        </a:xfrm>
        <a:custGeom>
          <a:avLst/>
          <a:gdLst/>
          <a:ahLst/>
          <a:cxnLst/>
          <a:rect l="0" t="0" r="0" b="0"/>
          <a:pathLst>
            <a:path>
              <a:moveTo>
                <a:pt x="2656169" y="0"/>
              </a:moveTo>
              <a:lnTo>
                <a:pt x="2656169" y="365821"/>
              </a:lnTo>
              <a:lnTo>
                <a:pt x="0" y="365821"/>
              </a:lnTo>
              <a:lnTo>
                <a:pt x="0" y="5181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3131445" y="2613"/>
          <a:ext cx="2256549" cy="10729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Ferias</a:t>
          </a:r>
        </a:p>
      </dsp:txBody>
      <dsp:txXfrm>
        <a:off x="3131445" y="2613"/>
        <a:ext cx="2256549" cy="1072903"/>
      </dsp:txXfrm>
    </dsp:sp>
    <dsp:sp modelId="{606716BF-FB63-47E8-8A8F-0E8B03E8303E}">
      <dsp:nvSpPr>
        <dsp:cNvPr id="0" name=""/>
        <dsp:cNvSpPr/>
      </dsp:nvSpPr>
      <dsp:spPr>
        <a:xfrm>
          <a:off x="681935" y="1593716"/>
          <a:ext cx="1843229" cy="724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Empleo</a:t>
          </a:r>
        </a:p>
      </dsp:txBody>
      <dsp:txXfrm>
        <a:off x="681935" y="1593716"/>
        <a:ext cx="1843229" cy="724140"/>
      </dsp:txXfrm>
    </dsp:sp>
    <dsp:sp modelId="{3FE3DD5D-D155-4163-95E6-53664ACEF6D8}">
      <dsp:nvSpPr>
        <dsp:cNvPr id="0" name=""/>
        <dsp:cNvSpPr/>
      </dsp:nvSpPr>
      <dsp:spPr>
        <a:xfrm>
          <a:off x="219952" y="2592223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Encargado(a)</a:t>
          </a:r>
          <a:r>
            <a:rPr lang="es-ES" sz="1200" b="0" kern="1200" baseline="0" dirty="0" smtClean="0">
              <a:solidFill>
                <a:schemeClr val="tx1"/>
              </a:solidFill>
              <a:latin typeface="+mn-lt"/>
            </a:rPr>
            <a:t> de Atención al </a:t>
          </a:r>
          <a:r>
            <a:rPr lang="es-ES" sz="1200" b="0" kern="1200" baseline="0" dirty="0" smtClean="0">
              <a:solidFill>
                <a:schemeClr val="tx1"/>
              </a:solidFill>
              <a:latin typeface="+mn-lt"/>
            </a:rPr>
            <a:t>Ciudadano</a:t>
          </a:r>
          <a:endParaRPr lang="es-ES" sz="1200" b="0" kern="1200" baseline="0" dirty="0" smtClean="0">
            <a:solidFill>
              <a:schemeClr val="tx1"/>
            </a:solidFill>
            <a:latin typeface="+mn-lt"/>
          </a:endParaRPr>
        </a:p>
      </dsp:txBody>
      <dsp:txXfrm>
        <a:off x="219952" y="2592223"/>
        <a:ext cx="1865998" cy="819209"/>
      </dsp:txXfrm>
    </dsp:sp>
    <dsp:sp modelId="{E5198AEE-FA29-4A2A-A755-A8A57CBEAE13}">
      <dsp:nvSpPr>
        <dsp:cNvPr id="0" name=""/>
        <dsp:cNvSpPr/>
      </dsp:nvSpPr>
      <dsp:spPr>
        <a:xfrm>
          <a:off x="219952" y="3580049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/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Administrativos(as)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19952" y="3580049"/>
        <a:ext cx="1865998" cy="819209"/>
      </dsp:txXfrm>
    </dsp:sp>
    <dsp:sp modelId="{97BCB0FA-97DA-49E5-B46A-2F2BA7ED26A2}">
      <dsp:nvSpPr>
        <dsp:cNvPr id="0" name=""/>
        <dsp:cNvSpPr/>
      </dsp:nvSpPr>
      <dsp:spPr>
        <a:xfrm>
          <a:off x="219952" y="4572469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Promotor(a</a:t>
          </a:r>
          <a:r>
            <a:rPr lang="es-MX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219952" y="4572469"/>
        <a:ext cx="1865998" cy="819209"/>
      </dsp:txXfrm>
    </dsp:sp>
    <dsp:sp modelId="{7F5E24C2-C0A5-42C9-8E75-14EB840FE81F}">
      <dsp:nvSpPr>
        <dsp:cNvPr id="0" name=""/>
        <dsp:cNvSpPr/>
      </dsp:nvSpPr>
      <dsp:spPr>
        <a:xfrm>
          <a:off x="3338380" y="1593716"/>
          <a:ext cx="1843229" cy="724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Empresas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338380" y="1593716"/>
        <a:ext cx="1843229" cy="724140"/>
      </dsp:txXfrm>
    </dsp:sp>
    <dsp:sp modelId="{C9A88EE1-A2F1-45C2-BB82-C3CBAEBEC14B}">
      <dsp:nvSpPr>
        <dsp:cNvPr id="0" name=""/>
        <dsp:cNvSpPr/>
      </dsp:nvSpPr>
      <dsp:spPr>
        <a:xfrm>
          <a:off x="3326995" y="2594139"/>
          <a:ext cx="1865998" cy="10848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326995" y="2594139"/>
        <a:ext cx="1865998" cy="1084883"/>
      </dsp:txXfrm>
    </dsp:sp>
    <dsp:sp modelId="{54B548A7-E651-4C10-8150-461E5D638693}">
      <dsp:nvSpPr>
        <dsp:cNvPr id="0" name=""/>
        <dsp:cNvSpPr/>
      </dsp:nvSpPr>
      <dsp:spPr>
        <a:xfrm>
          <a:off x="6001298" y="1593716"/>
          <a:ext cx="1843229" cy="724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Área de Promoción</a:t>
          </a:r>
          <a:endParaRPr lang="es-MX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001298" y="1593716"/>
        <a:ext cx="1843229" cy="724140"/>
      </dsp:txXfrm>
    </dsp:sp>
    <dsp:sp modelId="{E733E101-E805-4FF8-BB52-7DA826844690}">
      <dsp:nvSpPr>
        <dsp:cNvPr id="0" name=""/>
        <dsp:cNvSpPr/>
      </dsp:nvSpPr>
      <dsp:spPr>
        <a:xfrm>
          <a:off x="6361224" y="2593413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6361224" y="2593413"/>
        <a:ext cx="1865998" cy="819209"/>
      </dsp:txXfrm>
    </dsp:sp>
    <dsp:sp modelId="{B67871EA-A397-477B-A554-A3529D370E27}">
      <dsp:nvSpPr>
        <dsp:cNvPr id="0" name=""/>
        <dsp:cNvSpPr/>
      </dsp:nvSpPr>
      <dsp:spPr>
        <a:xfrm>
          <a:off x="6361224" y="3577263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6361224" y="3577263"/>
        <a:ext cx="1865998" cy="819209"/>
      </dsp:txXfrm>
    </dsp:sp>
    <dsp:sp modelId="{6AAE25B0-20A4-46B1-86AC-A120DB407561}">
      <dsp:nvSpPr>
        <dsp:cNvPr id="0" name=""/>
        <dsp:cNvSpPr/>
      </dsp:nvSpPr>
      <dsp:spPr>
        <a:xfrm>
          <a:off x="6361224" y="4573492"/>
          <a:ext cx="1865998" cy="819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Oficial </a:t>
          </a:r>
          <a:b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Administrativo(a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)</a:t>
          </a:r>
          <a:endParaRPr lang="es-ES" sz="1200" b="1" kern="1200" dirty="0"/>
        </a:p>
      </dsp:txBody>
      <dsp:txXfrm>
        <a:off x="6361224" y="4573492"/>
        <a:ext cx="1865998" cy="8192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1F4640-C685-44FD-A690-92FA02DF3C14}">
      <dsp:nvSpPr>
        <dsp:cNvPr id="0" name=""/>
        <dsp:cNvSpPr/>
      </dsp:nvSpPr>
      <dsp:spPr>
        <a:xfrm>
          <a:off x="5917099" y="3489219"/>
          <a:ext cx="91440" cy="453361"/>
        </a:xfrm>
        <a:custGeom>
          <a:avLst/>
          <a:gdLst/>
          <a:ahLst/>
          <a:cxnLst/>
          <a:rect l="0" t="0" r="0" b="0"/>
          <a:pathLst>
            <a:path>
              <a:moveTo>
                <a:pt x="48538" y="0"/>
              </a:moveTo>
              <a:lnTo>
                <a:pt x="48538" y="272903"/>
              </a:lnTo>
              <a:lnTo>
                <a:pt x="45720" y="272903"/>
              </a:lnTo>
              <a:lnTo>
                <a:pt x="45720" y="4533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49C64-A34F-4CAC-9A9F-937C6246377F}">
      <dsp:nvSpPr>
        <dsp:cNvPr id="0" name=""/>
        <dsp:cNvSpPr/>
      </dsp:nvSpPr>
      <dsp:spPr>
        <a:xfrm>
          <a:off x="3506635" y="1471718"/>
          <a:ext cx="2459002" cy="9685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8137"/>
              </a:lnTo>
              <a:lnTo>
                <a:pt x="2459002" y="788137"/>
              </a:lnTo>
              <a:lnTo>
                <a:pt x="2459002" y="9685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248EF-33DE-4C84-A5E8-B14A96437FAE}">
      <dsp:nvSpPr>
        <dsp:cNvPr id="0" name=""/>
        <dsp:cNvSpPr/>
      </dsp:nvSpPr>
      <dsp:spPr>
        <a:xfrm>
          <a:off x="3460949" y="3489219"/>
          <a:ext cx="91440" cy="4533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3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B4F99-EE45-4CEB-B1C5-F805A7E6001B}">
      <dsp:nvSpPr>
        <dsp:cNvPr id="0" name=""/>
        <dsp:cNvSpPr/>
      </dsp:nvSpPr>
      <dsp:spPr>
        <a:xfrm>
          <a:off x="3460915" y="1471718"/>
          <a:ext cx="91440" cy="9685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8137"/>
              </a:lnTo>
              <a:lnTo>
                <a:pt x="45754" y="788137"/>
              </a:lnTo>
              <a:lnTo>
                <a:pt x="45754" y="9685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9F5D3A-5EC9-4587-900C-2DB89DD30B7C}">
      <dsp:nvSpPr>
        <dsp:cNvPr id="0" name=""/>
        <dsp:cNvSpPr/>
      </dsp:nvSpPr>
      <dsp:spPr>
        <a:xfrm>
          <a:off x="1047666" y="1471718"/>
          <a:ext cx="2458968" cy="968595"/>
        </a:xfrm>
        <a:custGeom>
          <a:avLst/>
          <a:gdLst/>
          <a:ahLst/>
          <a:cxnLst/>
          <a:rect l="0" t="0" r="0" b="0"/>
          <a:pathLst>
            <a:path>
              <a:moveTo>
                <a:pt x="2458968" y="0"/>
              </a:moveTo>
              <a:lnTo>
                <a:pt x="2458968" y="788137"/>
              </a:lnTo>
              <a:lnTo>
                <a:pt x="0" y="788137"/>
              </a:lnTo>
              <a:lnTo>
                <a:pt x="0" y="9685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2176231" y="0"/>
          <a:ext cx="2660806" cy="14717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Fomento 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 la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176231" y="0"/>
        <a:ext cx="2660806" cy="1471718"/>
      </dsp:txXfrm>
    </dsp:sp>
    <dsp:sp modelId="{833E05E3-9031-4080-9C43-0F6805E9EFAE}">
      <dsp:nvSpPr>
        <dsp:cNvPr id="0" name=""/>
        <dsp:cNvSpPr/>
      </dsp:nvSpPr>
      <dsp:spPr>
        <a:xfrm>
          <a:off x="32" y="2440313"/>
          <a:ext cx="2095268" cy="10489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Fomento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Empresarial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2" y="2440313"/>
        <a:ext cx="2095268" cy="1048906"/>
      </dsp:txXfrm>
    </dsp:sp>
    <dsp:sp modelId="{FD408835-148A-451B-8343-B6B2439AEB9F}">
      <dsp:nvSpPr>
        <dsp:cNvPr id="0" name=""/>
        <dsp:cNvSpPr/>
      </dsp:nvSpPr>
      <dsp:spPr>
        <a:xfrm>
          <a:off x="2459034" y="2440313"/>
          <a:ext cx="2095268" cy="10489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459034" y="2440313"/>
        <a:ext cx="2095268" cy="1048906"/>
      </dsp:txXfrm>
    </dsp:sp>
    <dsp:sp modelId="{27EFCA86-D143-4DA0-B017-8553D11F08FE}">
      <dsp:nvSpPr>
        <dsp:cNvPr id="0" name=""/>
        <dsp:cNvSpPr/>
      </dsp:nvSpPr>
      <dsp:spPr>
        <a:xfrm>
          <a:off x="2459034" y="3942581"/>
          <a:ext cx="2095268" cy="1047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Auxiliares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Administrativos(as)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459034" y="3942581"/>
        <a:ext cx="2095268" cy="1047600"/>
      </dsp:txXfrm>
    </dsp:sp>
    <dsp:sp modelId="{EEB42068-410E-441D-927C-F952F6D11B99}">
      <dsp:nvSpPr>
        <dsp:cNvPr id="0" name=""/>
        <dsp:cNvSpPr/>
      </dsp:nvSpPr>
      <dsp:spPr>
        <a:xfrm>
          <a:off x="4918037" y="2440313"/>
          <a:ext cx="2095200" cy="10489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Fomento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a la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Inversión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918037" y="2440313"/>
        <a:ext cx="2095200" cy="1048906"/>
      </dsp:txXfrm>
    </dsp:sp>
    <dsp:sp modelId="{DC0DF01A-91CD-4A83-9D9B-D79A4DA077A5}">
      <dsp:nvSpPr>
        <dsp:cNvPr id="0" name=""/>
        <dsp:cNvSpPr/>
      </dsp:nvSpPr>
      <dsp:spPr>
        <a:xfrm>
          <a:off x="4915219" y="3942581"/>
          <a:ext cx="2095200" cy="10476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Fomento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915219" y="3942581"/>
        <a:ext cx="2095200" cy="1047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E2EDF-DF1E-479C-AA4B-00D4C7851C33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19F9F-782E-4773-9A5A-633D181CF4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65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2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518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92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0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377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842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178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69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02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486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71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17/12/2021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980349" y="274638"/>
            <a:ext cx="1706451" cy="7427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 descr="portada-03.jp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12" b="76275"/>
          <a:stretch/>
        </p:blipFill>
        <p:spPr>
          <a:xfrm>
            <a:off x="3146612" y="0"/>
            <a:ext cx="5997388" cy="162709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62" y="142659"/>
            <a:ext cx="2232000" cy="103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C09A-FDF8-46DF-B6AA-42FB47B43826}" type="datetimeFigureOut">
              <a:rPr lang="es-MX" smtClean="0"/>
              <a:t>17/12/2021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1" y="146252"/>
            <a:ext cx="2232000" cy="103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4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9695" y="2716824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25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954258690"/>
              </p:ext>
            </p:extLst>
          </p:nvPr>
        </p:nvGraphicFramePr>
        <p:xfrm>
          <a:off x="1879166" y="2088108"/>
          <a:ext cx="5407006" cy="3678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4949" y="160101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</a:p>
          <a:p>
            <a:r>
              <a:rPr lang="es-ES_tradnl" sz="24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Operativa</a:t>
            </a:r>
            <a:endParaRPr lang="es-ES" sz="2400" dirty="0">
              <a:solidFill>
                <a:srgbClr val="0062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11255794"/>
              </p:ext>
            </p:extLst>
          </p:nvPr>
        </p:nvGraphicFramePr>
        <p:xfrm>
          <a:off x="443004" y="1263074"/>
          <a:ext cx="8227223" cy="5478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4949" y="160101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</a:p>
          <a:p>
            <a:r>
              <a:rPr lang="es-ES_tradnl" sz="24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Jefatura de Ferias</a:t>
            </a:r>
            <a:endParaRPr lang="es-ES" sz="2400" dirty="0">
              <a:solidFill>
                <a:srgbClr val="0062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73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9695" y="2621288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Fomento a la Inversión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69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6708" y="157871"/>
            <a:ext cx="7492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Fomento a la Inversión</a:t>
            </a:r>
            <a:endParaRPr lang="es-ES" sz="32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15528624"/>
              </p:ext>
            </p:extLst>
          </p:nvPr>
        </p:nvGraphicFramePr>
        <p:xfrm>
          <a:off x="1104539" y="1369699"/>
          <a:ext cx="7013270" cy="5181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7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Relaciones Institucionales y Turismo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28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61301" y="146453"/>
            <a:ext cx="7085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Relaciones </a:t>
            </a:r>
            <a:b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Institucionales y Turismo</a:t>
            </a:r>
            <a:endParaRPr lang="es-ES" sz="3200" dirty="0">
              <a:solidFill>
                <a:srgbClr val="006241"/>
              </a:solidFill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59153292"/>
              </p:ext>
            </p:extLst>
          </p:nvPr>
        </p:nvGraphicFramePr>
        <p:xfrm>
          <a:off x="1382248" y="1400065"/>
          <a:ext cx="6506161" cy="51506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02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8597" y="171519"/>
            <a:ext cx="7249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Secretaría de Desarrollo Económico</a:t>
            </a:r>
            <a:endParaRPr lang="es-ES" sz="32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/>
          </p:nvPr>
        </p:nvGraphicFramePr>
        <p:xfrm>
          <a:off x="934817" y="1586648"/>
          <a:ext cx="7363019" cy="4369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1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4936"/>
            <a:ext cx="914400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 de Desarrollo Económico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1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8597" y="171519"/>
            <a:ext cx="724904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  <a:endParaRPr lang="es-ES" sz="3200" dirty="0">
              <a:solidFill>
                <a:srgbClr val="006241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80236426"/>
              </p:ext>
            </p:extLst>
          </p:nvPr>
        </p:nvGraphicFramePr>
        <p:xfrm>
          <a:off x="1013469" y="1347755"/>
          <a:ext cx="7123240" cy="517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7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47489659"/>
              </p:ext>
            </p:extLst>
          </p:nvPr>
        </p:nvGraphicFramePr>
        <p:xfrm>
          <a:off x="1301880" y="2034614"/>
          <a:ext cx="6647500" cy="425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88597" y="171519"/>
            <a:ext cx="72490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</a:p>
          <a:p>
            <a:r>
              <a:rPr lang="es-ES_tradnl" sz="24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Oficina y Enlace con Dependencias</a:t>
            </a:r>
            <a:endParaRPr lang="es-ES" sz="2400" dirty="0">
              <a:solidFill>
                <a:srgbClr val="0062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5493787"/>
              </p:ext>
            </p:extLst>
          </p:nvPr>
        </p:nvGraphicFramePr>
        <p:xfrm>
          <a:off x="2201093" y="2128323"/>
          <a:ext cx="4768907" cy="3740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88597" y="171519"/>
            <a:ext cx="72490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</a:t>
            </a:r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Secretario de Desarrollo Económico</a:t>
            </a:r>
          </a:p>
          <a:p>
            <a:r>
              <a:rPr lang="es-ES_tradnl" sz="24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2400" dirty="0">
              <a:solidFill>
                <a:srgbClr val="0062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37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9695" y="2634936"/>
            <a:ext cx="8864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Empleo y Desarrollo Empresarial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5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4949" y="160101"/>
            <a:ext cx="70851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  <a:endParaRPr lang="es-ES" sz="3200" dirty="0">
              <a:solidFill>
                <a:srgbClr val="00624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26535052"/>
              </p:ext>
            </p:extLst>
          </p:nvPr>
        </p:nvGraphicFramePr>
        <p:xfrm>
          <a:off x="220231" y="1546313"/>
          <a:ext cx="8691542" cy="4868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4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52179753"/>
              </p:ext>
            </p:extLst>
          </p:nvPr>
        </p:nvGraphicFramePr>
        <p:xfrm>
          <a:off x="573206" y="1705970"/>
          <a:ext cx="8052179" cy="472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74949" y="160101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Empleo y Desarrollo Empresarial</a:t>
            </a:r>
          </a:p>
          <a:p>
            <a:r>
              <a:rPr lang="es-ES_tradnl" sz="2400" b="1" kern="1400" spc="-150" dirty="0" smtClean="0">
                <a:solidFill>
                  <a:srgbClr val="006241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Eventos</a:t>
            </a:r>
            <a:endParaRPr lang="es-ES" sz="2400" dirty="0">
              <a:solidFill>
                <a:srgbClr val="00624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81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13136</TotalTime>
  <Words>280</Words>
  <Application>Microsoft Office PowerPoint</Application>
  <PresentationFormat>Presentación en pantalla (4:3)</PresentationFormat>
  <Paragraphs>79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MS Gothic</vt:lpstr>
      <vt:lpstr>Arial</vt:lpstr>
      <vt:lpstr>Calibri</vt:lpstr>
      <vt:lpstr>Calibri Light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Alejandro Alvarado Silva</cp:lastModifiedBy>
  <cp:revision>310</cp:revision>
  <cp:lastPrinted>2021-11-30T16:29:43Z</cp:lastPrinted>
  <dcterms:created xsi:type="dcterms:W3CDTF">2015-12-30T00:24:58Z</dcterms:created>
  <dcterms:modified xsi:type="dcterms:W3CDTF">2021-12-17T16:11:50Z</dcterms:modified>
</cp:coreProperties>
</file>