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0"/>
  </p:notesMasterIdLst>
  <p:sldIdLst>
    <p:sldId id="313" r:id="rId3"/>
    <p:sldId id="314" r:id="rId4"/>
    <p:sldId id="315" r:id="rId5"/>
    <p:sldId id="316" r:id="rId6"/>
    <p:sldId id="343" r:id="rId7"/>
    <p:sldId id="344" r:id="rId8"/>
    <p:sldId id="332" r:id="rId9"/>
    <p:sldId id="348" r:id="rId10"/>
    <p:sldId id="333" r:id="rId11"/>
    <p:sldId id="334" r:id="rId12"/>
    <p:sldId id="335" r:id="rId13"/>
    <p:sldId id="336" r:id="rId14"/>
    <p:sldId id="349" r:id="rId15"/>
    <p:sldId id="337" r:id="rId16"/>
    <p:sldId id="326" r:id="rId17"/>
    <p:sldId id="327" r:id="rId18"/>
    <p:sldId id="324" r:id="rId19"/>
    <p:sldId id="325" r:id="rId20"/>
    <p:sldId id="320" r:id="rId21"/>
    <p:sldId id="321" r:id="rId22"/>
    <p:sldId id="319" r:id="rId23"/>
    <p:sldId id="330" r:id="rId24"/>
    <p:sldId id="345" r:id="rId25"/>
    <p:sldId id="346" r:id="rId26"/>
    <p:sldId id="347" r:id="rId27"/>
    <p:sldId id="328" r:id="rId28"/>
    <p:sldId id="329" r:id="rId29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D7A"/>
    <a:srgbClr val="D2B887"/>
    <a:srgbClr val="49C3B1"/>
    <a:srgbClr val="3F5588"/>
    <a:srgbClr val="3FAE2A"/>
    <a:srgbClr val="46797B"/>
    <a:srgbClr val="006241"/>
    <a:srgbClr val="618EB5"/>
    <a:srgbClr val="C51A4A"/>
    <a:srgbClr val="D141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6404" autoAdjust="0"/>
  </p:normalViewPr>
  <p:slideViewPr>
    <p:cSldViewPr snapToGrid="0" snapToObjects="1" showGuides="1">
      <p:cViewPr varScale="1">
        <p:scale>
          <a:sx n="111" d="100"/>
          <a:sy n="111" d="100"/>
        </p:scale>
        <p:origin x="1824" y="102"/>
      </p:cViewPr>
      <p:guideLst>
        <p:guide orient="horz" pos="631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94D5B1-B06E-4F1B-BBFB-5D5AC77E56F3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D771DEF3-28C8-41A4-8ECB-BB152E926A97}">
      <dgm:prSet phldrT="[Texto]" custT="1"/>
      <dgm:spPr/>
      <dgm:t>
        <a:bodyPr/>
        <a:lstStyle/>
        <a:p>
          <a:r>
            <a:rPr lang="en-US" sz="1200" b="0" i="0" u="none" dirty="0" smtClean="0"/>
            <a:t>SECRETARIA DE DESARROLLO ECONOMICO</a:t>
          </a:r>
          <a:endParaRPr lang="es-ES" sz="1200" dirty="0" smtClean="0"/>
        </a:p>
        <a:p>
          <a:r>
            <a:rPr lang="es-ES" sz="1200" dirty="0" smtClean="0"/>
            <a:t>(</a:t>
          </a:r>
          <a:r>
            <a:rPr lang="es-MX" sz="1200" b="0" i="0" u="none" dirty="0" smtClean="0"/>
            <a:t>240031)</a:t>
          </a:r>
          <a:endParaRPr lang="es-ES" sz="1200" dirty="0" smtClean="0"/>
        </a:p>
      </dgm:t>
    </dgm:pt>
    <dgm:pt modelId="{B13F0770-31F7-4016-96F4-E04FE0150FDB}" type="parTrans" cxnId="{DD34BFA5-BDA6-45F7-A02D-E53F04AFCDEC}">
      <dgm:prSet/>
      <dgm:spPr/>
      <dgm:t>
        <a:bodyPr/>
        <a:lstStyle/>
        <a:p>
          <a:endParaRPr lang="es-ES" sz="1200"/>
        </a:p>
      </dgm:t>
    </dgm:pt>
    <dgm:pt modelId="{BA112A01-8E9A-455C-86E9-F2029FD3549F}" type="sibTrans" cxnId="{DD34BFA5-BDA6-45F7-A02D-E53F04AFCDEC}">
      <dgm:prSet/>
      <dgm:spPr/>
      <dgm:t>
        <a:bodyPr/>
        <a:lstStyle/>
        <a:p>
          <a:endParaRPr lang="es-ES" sz="1200"/>
        </a:p>
      </dgm:t>
    </dgm:pt>
    <dgm:pt modelId="{0B60B74D-BEEA-4B66-8049-0D4F62F9C19B}">
      <dgm:prSet phldrT="[Texto]" custT="1"/>
      <dgm:spPr/>
      <dgm:t>
        <a:bodyPr/>
        <a:lstStyle/>
        <a:p>
          <a:r>
            <a:rPr lang="es-ES" sz="1200" b="0" i="0" u="none" dirty="0" smtClean="0"/>
            <a:t>DIRECTORA DE PROMOCION DE INVERSIONES Y EMPLEO </a:t>
          </a:r>
          <a:r>
            <a:rPr lang="es-ES" sz="1200" dirty="0" smtClean="0"/>
            <a:t>(240057)</a:t>
          </a:r>
        </a:p>
      </dgm:t>
    </dgm:pt>
    <dgm:pt modelId="{4B252C96-F490-40FA-989D-48B5513696B5}" type="parTrans" cxnId="{ABC8E92E-089B-4849-AC42-48A888133E67}">
      <dgm:prSet/>
      <dgm:spPr/>
      <dgm:t>
        <a:bodyPr/>
        <a:lstStyle/>
        <a:p>
          <a:endParaRPr lang="es-ES" sz="1200"/>
        </a:p>
      </dgm:t>
    </dgm:pt>
    <dgm:pt modelId="{B2D84DCC-9450-440A-B9AF-57394C58C456}" type="sibTrans" cxnId="{ABC8E92E-089B-4849-AC42-48A888133E67}">
      <dgm:prSet/>
      <dgm:spPr/>
      <dgm:t>
        <a:bodyPr/>
        <a:lstStyle/>
        <a:p>
          <a:endParaRPr lang="es-ES" sz="1200"/>
        </a:p>
      </dgm:t>
    </dgm:pt>
    <dgm:pt modelId="{9F70EFB9-0F9E-424C-9E4E-D1123B4DCD9B}">
      <dgm:prSet phldrT="[Texto]" custT="1"/>
      <dgm:spPr/>
      <dgm:t>
        <a:bodyPr/>
        <a:lstStyle/>
        <a:p>
          <a:r>
            <a:rPr lang="es-ES" sz="1200" b="0" i="0" u="none" dirty="0" smtClean="0"/>
            <a:t>DIRECTOR DE FOMENTO Y COMPETITIVIDAD SECTORIAL </a:t>
          </a:r>
          <a:r>
            <a:rPr lang="es-ES" sz="1200" dirty="0" smtClean="0"/>
            <a:t>(240392)</a:t>
          </a:r>
        </a:p>
      </dgm:t>
    </dgm:pt>
    <dgm:pt modelId="{1351AE86-AE4D-453F-90C1-34C622D1186D}" type="parTrans" cxnId="{FD87AFC6-4CD2-4B37-A707-22E93FB23CC3}">
      <dgm:prSet/>
      <dgm:spPr/>
      <dgm:t>
        <a:bodyPr/>
        <a:lstStyle/>
        <a:p>
          <a:endParaRPr lang="es-ES" sz="1200"/>
        </a:p>
      </dgm:t>
    </dgm:pt>
    <dgm:pt modelId="{D4605C5F-2581-448E-BB80-855EFF6FAB9E}" type="sibTrans" cxnId="{FD87AFC6-4CD2-4B37-A707-22E93FB23CC3}">
      <dgm:prSet/>
      <dgm:spPr/>
      <dgm:t>
        <a:bodyPr/>
        <a:lstStyle/>
        <a:p>
          <a:endParaRPr lang="es-ES" sz="1200"/>
        </a:p>
      </dgm:t>
    </dgm:pt>
    <dgm:pt modelId="{AFEE9BE4-D08B-4376-9826-646CDE51D70F}">
      <dgm:prSet phldrT="[Texto]" custT="1"/>
      <dgm:spPr/>
      <dgm:t>
        <a:bodyPr/>
        <a:lstStyle/>
        <a:p>
          <a:r>
            <a:rPr lang="en-US" sz="1200" b="0" i="0" u="none" dirty="0" smtClean="0"/>
            <a:t>SDIRECTORA GENERAL DE TURISMO ES CULTURA  </a:t>
          </a:r>
          <a:r>
            <a:rPr lang="es-ES" sz="1200" dirty="0" smtClean="0"/>
            <a:t>(</a:t>
          </a:r>
          <a:r>
            <a:rPr lang="es-MX" sz="1200" b="0" i="0" u="none" dirty="0" smtClean="0"/>
            <a:t>240034)</a:t>
          </a:r>
          <a:endParaRPr lang="es-ES" sz="1200" dirty="0" smtClean="0"/>
        </a:p>
      </dgm:t>
    </dgm:pt>
    <dgm:pt modelId="{3515D4F8-76EC-414F-B117-93B2F8CF5234}" type="parTrans" cxnId="{2DC9B227-698D-4822-8579-B959252CF652}">
      <dgm:prSet/>
      <dgm:spPr/>
      <dgm:t>
        <a:bodyPr/>
        <a:lstStyle/>
        <a:p>
          <a:endParaRPr lang="es-ES" sz="1200"/>
        </a:p>
      </dgm:t>
    </dgm:pt>
    <dgm:pt modelId="{DEA59254-223D-4A3E-85C0-A3D949E06493}" type="sibTrans" cxnId="{2DC9B227-698D-4822-8579-B959252CF652}">
      <dgm:prSet/>
      <dgm:spPr/>
      <dgm:t>
        <a:bodyPr/>
        <a:lstStyle/>
        <a:p>
          <a:endParaRPr lang="es-ES" sz="1200"/>
        </a:p>
      </dgm:t>
    </dgm:pt>
    <dgm:pt modelId="{53EC2C5D-7E1F-4233-A9E3-EE66A25C2007}">
      <dgm:prSet phldrT="[Texto]" custT="1"/>
      <dgm:spPr/>
      <dgm:t>
        <a:bodyPr/>
        <a:lstStyle/>
        <a:p>
          <a:r>
            <a:rPr lang="en-US" sz="1200" b="0" i="0" u="none" dirty="0" smtClean="0"/>
            <a:t>DIRECTOR DE ENLACE MUNICIPAL </a:t>
          </a:r>
          <a:r>
            <a:rPr lang="es-ES" sz="1200" dirty="0" smtClean="0"/>
            <a:t>(</a:t>
          </a:r>
          <a:r>
            <a:rPr lang="es-MX" sz="1200" b="0" i="0" u="none" dirty="0" smtClean="0"/>
            <a:t>240032)</a:t>
          </a:r>
          <a:endParaRPr lang="es-ES" sz="1200" dirty="0" smtClean="0"/>
        </a:p>
      </dgm:t>
    </dgm:pt>
    <dgm:pt modelId="{61AE7CDD-7809-497E-B81D-8D002299193A}" type="parTrans" cxnId="{F28F4165-9996-4D85-8DFD-4B829502798E}">
      <dgm:prSet/>
      <dgm:spPr/>
      <dgm:t>
        <a:bodyPr/>
        <a:lstStyle/>
        <a:p>
          <a:endParaRPr lang="es-ES"/>
        </a:p>
      </dgm:t>
    </dgm:pt>
    <dgm:pt modelId="{6E8681AC-F2BA-41F4-832D-435E5D1A9A7B}" type="sibTrans" cxnId="{F28F4165-9996-4D85-8DFD-4B829502798E}">
      <dgm:prSet/>
      <dgm:spPr/>
      <dgm:t>
        <a:bodyPr/>
        <a:lstStyle/>
        <a:p>
          <a:endParaRPr lang="es-ES"/>
        </a:p>
      </dgm:t>
    </dgm:pt>
    <dgm:pt modelId="{855838BD-06EA-4979-B230-310BA47A5D48}">
      <dgm:prSet custT="1"/>
      <dgm:spPr/>
      <dgm:t>
        <a:bodyPr/>
        <a:lstStyle/>
        <a:p>
          <a:r>
            <a:rPr lang="en-US" sz="1200" b="0" i="0" u="none" dirty="0" smtClean="0"/>
            <a:t>DIRECTORA DE CULTURA</a:t>
          </a:r>
          <a:r>
            <a:rPr lang="es-ES" sz="1200" dirty="0" smtClean="0"/>
            <a:t>(</a:t>
          </a:r>
          <a:r>
            <a:rPr lang="es-MX" sz="1200" b="0" i="0" u="none" dirty="0" smtClean="0"/>
            <a:t>241090)</a:t>
          </a:r>
          <a:endParaRPr lang="es-ES" sz="1200" dirty="0"/>
        </a:p>
      </dgm:t>
    </dgm:pt>
    <dgm:pt modelId="{D7EEE6E0-620F-4A00-9081-EE568D1DBC6F}" type="parTrans" cxnId="{EEE83EF6-2806-4F4F-8B40-38728C8799F8}">
      <dgm:prSet/>
      <dgm:spPr/>
      <dgm:t>
        <a:bodyPr/>
        <a:lstStyle/>
        <a:p>
          <a:endParaRPr lang="es-ES"/>
        </a:p>
      </dgm:t>
    </dgm:pt>
    <dgm:pt modelId="{EC0B3C78-9A34-4B56-94E5-8C59BACB2D8D}" type="sibTrans" cxnId="{EEE83EF6-2806-4F4F-8B40-38728C8799F8}">
      <dgm:prSet/>
      <dgm:spPr/>
      <dgm:t>
        <a:bodyPr/>
        <a:lstStyle/>
        <a:p>
          <a:endParaRPr lang="es-ES"/>
        </a:p>
      </dgm:t>
    </dgm:pt>
    <dgm:pt modelId="{582DBE1E-AAD8-441D-AA4B-905D7C1DBC19}">
      <dgm:prSet custT="1"/>
      <dgm:spPr/>
      <dgm:t>
        <a:bodyPr/>
        <a:lstStyle/>
        <a:p>
          <a:r>
            <a:rPr lang="en-US" sz="1200" b="0" i="0" u="none" dirty="0" smtClean="0"/>
            <a:t>DIRECTOR DE TURISMO </a:t>
          </a:r>
          <a:r>
            <a:rPr lang="es-ES" sz="1200" dirty="0" smtClean="0"/>
            <a:t>(</a:t>
          </a:r>
          <a:r>
            <a:rPr lang="es-MX" sz="1200" b="0" i="0" u="none" dirty="0" smtClean="0"/>
            <a:t>240033)</a:t>
          </a:r>
          <a:endParaRPr lang="es-ES" sz="1200" dirty="0"/>
        </a:p>
      </dgm:t>
    </dgm:pt>
    <dgm:pt modelId="{0A0FCCCD-59AC-4C9B-8FF4-9B31BEF29B31}" type="parTrans" cxnId="{172A3C3F-446A-43C2-8808-6EA5B3FC09BD}">
      <dgm:prSet/>
      <dgm:spPr/>
      <dgm:t>
        <a:bodyPr/>
        <a:lstStyle/>
        <a:p>
          <a:endParaRPr lang="es-ES"/>
        </a:p>
      </dgm:t>
    </dgm:pt>
    <dgm:pt modelId="{230066A2-E557-4170-84C7-1B4D41CC0732}" type="sibTrans" cxnId="{172A3C3F-446A-43C2-8808-6EA5B3FC09BD}">
      <dgm:prSet/>
      <dgm:spPr/>
      <dgm:t>
        <a:bodyPr/>
        <a:lstStyle/>
        <a:p>
          <a:endParaRPr lang="es-ES"/>
        </a:p>
      </dgm:t>
    </dgm:pt>
    <dgm:pt modelId="{298C9EEC-CAB5-414D-82F0-554D189CBB47}" type="pres">
      <dgm:prSet presAssocID="{4B94D5B1-B06E-4F1B-BBFB-5D5AC77E56F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C831E85-86E1-4F71-A4EC-8DFCB8C5AD52}" type="pres">
      <dgm:prSet presAssocID="{D771DEF3-28C8-41A4-8ECB-BB152E926A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334761B-5D2D-4260-A681-4AF1548CDEAA}" type="pres">
      <dgm:prSet presAssocID="{D771DEF3-28C8-41A4-8ECB-BB152E926A97}" presName="rootComposite1" presStyleCnt="0"/>
      <dgm:spPr/>
      <dgm:t>
        <a:bodyPr/>
        <a:lstStyle/>
        <a:p>
          <a:endParaRPr lang="es-ES"/>
        </a:p>
      </dgm:t>
    </dgm:pt>
    <dgm:pt modelId="{965B7F8E-6CDD-43F5-9994-B6F63DE8DA37}" type="pres">
      <dgm:prSet presAssocID="{D771DEF3-28C8-41A4-8ECB-BB152E926A97}" presName="rootText1" presStyleLbl="node0" presStyleIdx="0" presStyleCnt="1" custScaleX="139279" custScaleY="139280" custLinFactNeighborY="-374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7B803B-EE42-4521-B357-46851C621375}" type="pres">
      <dgm:prSet presAssocID="{D771DEF3-28C8-41A4-8ECB-BB152E926A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1970658-3434-49B7-A5AF-DF64D52487D5}" type="pres">
      <dgm:prSet presAssocID="{D771DEF3-28C8-41A4-8ECB-BB152E926A97}" presName="hierChild2" presStyleCnt="0"/>
      <dgm:spPr/>
      <dgm:t>
        <a:bodyPr/>
        <a:lstStyle/>
        <a:p>
          <a:endParaRPr lang="es-ES"/>
        </a:p>
      </dgm:t>
    </dgm:pt>
    <dgm:pt modelId="{AFD00963-E558-484E-BC2F-BF46DFEE930D}" type="pres">
      <dgm:prSet presAssocID="{4B252C96-F490-40FA-989D-48B5513696B5}" presName="Name37" presStyleLbl="parChTrans1D2" presStyleIdx="0" presStyleCnt="4"/>
      <dgm:spPr/>
      <dgm:t>
        <a:bodyPr/>
        <a:lstStyle/>
        <a:p>
          <a:endParaRPr lang="es-ES"/>
        </a:p>
      </dgm:t>
    </dgm:pt>
    <dgm:pt modelId="{80810288-8090-4F4F-9E5B-91F9EDCC77D2}" type="pres">
      <dgm:prSet presAssocID="{0B60B74D-BEEA-4B66-8049-0D4F62F9C19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D1CD2C8-C7AD-4861-AE12-086970A332FE}" type="pres">
      <dgm:prSet presAssocID="{0B60B74D-BEEA-4B66-8049-0D4F62F9C19B}" presName="rootComposite" presStyleCnt="0"/>
      <dgm:spPr/>
      <dgm:t>
        <a:bodyPr/>
        <a:lstStyle/>
        <a:p>
          <a:endParaRPr lang="es-ES"/>
        </a:p>
      </dgm:t>
    </dgm:pt>
    <dgm:pt modelId="{3B573B2C-F638-4DB2-BB47-876CEFDCB4EA}" type="pres">
      <dgm:prSet presAssocID="{0B60B74D-BEEA-4B66-8049-0D4F62F9C19B}" presName="rootText" presStyleLbl="node2" presStyleIdx="0" presStyleCnt="4" custScaleY="115223" custLinFactNeighborY="20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713C9CE-3F94-402A-9B5C-B541CB4DE284}" type="pres">
      <dgm:prSet presAssocID="{0B60B74D-BEEA-4B66-8049-0D4F62F9C19B}" presName="rootConnector" presStyleLbl="node2" presStyleIdx="0" presStyleCnt="4"/>
      <dgm:spPr/>
      <dgm:t>
        <a:bodyPr/>
        <a:lstStyle/>
        <a:p>
          <a:endParaRPr lang="es-ES"/>
        </a:p>
      </dgm:t>
    </dgm:pt>
    <dgm:pt modelId="{E58E3962-611A-4A29-B460-DF43DE08C28F}" type="pres">
      <dgm:prSet presAssocID="{0B60B74D-BEEA-4B66-8049-0D4F62F9C19B}" presName="hierChild4" presStyleCnt="0"/>
      <dgm:spPr/>
      <dgm:t>
        <a:bodyPr/>
        <a:lstStyle/>
        <a:p>
          <a:endParaRPr lang="es-ES"/>
        </a:p>
      </dgm:t>
    </dgm:pt>
    <dgm:pt modelId="{9C0B4F7D-BB5A-4522-83BD-2EE325509533}" type="pres">
      <dgm:prSet presAssocID="{0B60B74D-BEEA-4B66-8049-0D4F62F9C19B}" presName="hierChild5" presStyleCnt="0"/>
      <dgm:spPr/>
      <dgm:t>
        <a:bodyPr/>
        <a:lstStyle/>
        <a:p>
          <a:endParaRPr lang="es-ES"/>
        </a:p>
      </dgm:t>
    </dgm:pt>
    <dgm:pt modelId="{F5D4959B-3D80-48D7-9AAC-87CDFEDB6E72}" type="pres">
      <dgm:prSet presAssocID="{1351AE86-AE4D-453F-90C1-34C622D1186D}" presName="Name37" presStyleLbl="parChTrans1D2" presStyleIdx="1" presStyleCnt="4"/>
      <dgm:spPr/>
      <dgm:t>
        <a:bodyPr/>
        <a:lstStyle/>
        <a:p>
          <a:endParaRPr lang="es-ES"/>
        </a:p>
      </dgm:t>
    </dgm:pt>
    <dgm:pt modelId="{0EFC5665-6FC5-4FBE-84A1-77E0DB325B92}" type="pres">
      <dgm:prSet presAssocID="{9F70EFB9-0F9E-424C-9E4E-D1123B4DCD9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5D8020-88A0-4BB7-814A-C92F90B49735}" type="pres">
      <dgm:prSet presAssocID="{9F70EFB9-0F9E-424C-9E4E-D1123B4DCD9B}" presName="rootComposite" presStyleCnt="0"/>
      <dgm:spPr/>
      <dgm:t>
        <a:bodyPr/>
        <a:lstStyle/>
        <a:p>
          <a:endParaRPr lang="es-ES"/>
        </a:p>
      </dgm:t>
    </dgm:pt>
    <dgm:pt modelId="{1845C9AA-F977-42C3-9481-CDE0CBB8B0DA}" type="pres">
      <dgm:prSet presAssocID="{9F70EFB9-0F9E-424C-9E4E-D1123B4DCD9B}" presName="rootText" presStyleLbl="node2" presStyleIdx="1" presStyleCnt="4" custScaleY="115223" custLinFactNeighborY="20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57AB8E5-86CE-49E2-B5EB-06739092AB07}" type="pres">
      <dgm:prSet presAssocID="{9F70EFB9-0F9E-424C-9E4E-D1123B4DCD9B}" presName="rootConnector" presStyleLbl="node2" presStyleIdx="1" presStyleCnt="4"/>
      <dgm:spPr/>
      <dgm:t>
        <a:bodyPr/>
        <a:lstStyle/>
        <a:p>
          <a:endParaRPr lang="es-ES"/>
        </a:p>
      </dgm:t>
    </dgm:pt>
    <dgm:pt modelId="{D432AF89-47E1-4073-B400-280894026B22}" type="pres">
      <dgm:prSet presAssocID="{9F70EFB9-0F9E-424C-9E4E-D1123B4DCD9B}" presName="hierChild4" presStyleCnt="0"/>
      <dgm:spPr/>
      <dgm:t>
        <a:bodyPr/>
        <a:lstStyle/>
        <a:p>
          <a:endParaRPr lang="es-ES"/>
        </a:p>
      </dgm:t>
    </dgm:pt>
    <dgm:pt modelId="{5A1CFA1C-7535-458E-942F-1D36F057C5CF}" type="pres">
      <dgm:prSet presAssocID="{9F70EFB9-0F9E-424C-9E4E-D1123B4DCD9B}" presName="hierChild5" presStyleCnt="0"/>
      <dgm:spPr/>
      <dgm:t>
        <a:bodyPr/>
        <a:lstStyle/>
        <a:p>
          <a:endParaRPr lang="es-ES"/>
        </a:p>
      </dgm:t>
    </dgm:pt>
    <dgm:pt modelId="{ACB3F9F6-789F-40DA-BDE4-1BE143877B8B}" type="pres">
      <dgm:prSet presAssocID="{3515D4F8-76EC-414F-B117-93B2F8CF5234}" presName="Name37" presStyleLbl="parChTrans1D2" presStyleIdx="2" presStyleCnt="4"/>
      <dgm:spPr/>
      <dgm:t>
        <a:bodyPr/>
        <a:lstStyle/>
        <a:p>
          <a:endParaRPr lang="es-ES"/>
        </a:p>
      </dgm:t>
    </dgm:pt>
    <dgm:pt modelId="{2B5A1FE0-A02F-433B-B8DA-C4B287461C1E}" type="pres">
      <dgm:prSet presAssocID="{AFEE9BE4-D08B-4376-9826-646CDE51D70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5D39D7F-1324-4EBA-A476-74DC38539446}" type="pres">
      <dgm:prSet presAssocID="{AFEE9BE4-D08B-4376-9826-646CDE51D70F}" presName="rootComposite" presStyleCnt="0"/>
      <dgm:spPr/>
      <dgm:t>
        <a:bodyPr/>
        <a:lstStyle/>
        <a:p>
          <a:endParaRPr lang="es-ES"/>
        </a:p>
      </dgm:t>
    </dgm:pt>
    <dgm:pt modelId="{D249EF70-2A6A-4A8D-AF2E-ACD528EC1F80}" type="pres">
      <dgm:prSet presAssocID="{AFEE9BE4-D08B-4376-9826-646CDE51D70F}" presName="rootText" presStyleLbl="node2" presStyleIdx="2" presStyleCnt="4" custScaleY="115223" custLinFactNeighborY="20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75994F5-E5B9-4191-B34F-ADEA8A8B5143}" type="pres">
      <dgm:prSet presAssocID="{AFEE9BE4-D08B-4376-9826-646CDE51D70F}" presName="rootConnector" presStyleLbl="node2" presStyleIdx="2" presStyleCnt="4"/>
      <dgm:spPr/>
      <dgm:t>
        <a:bodyPr/>
        <a:lstStyle/>
        <a:p>
          <a:endParaRPr lang="es-ES"/>
        </a:p>
      </dgm:t>
    </dgm:pt>
    <dgm:pt modelId="{4ACAA4BC-88CE-47DC-B4BF-7B282E3413AB}" type="pres">
      <dgm:prSet presAssocID="{AFEE9BE4-D08B-4376-9826-646CDE51D70F}" presName="hierChild4" presStyleCnt="0"/>
      <dgm:spPr/>
      <dgm:t>
        <a:bodyPr/>
        <a:lstStyle/>
        <a:p>
          <a:endParaRPr lang="es-ES"/>
        </a:p>
      </dgm:t>
    </dgm:pt>
    <dgm:pt modelId="{888CBAA7-70B6-4BFF-B81B-B71094021563}" type="pres">
      <dgm:prSet presAssocID="{D7EEE6E0-620F-4A00-9081-EE568D1DBC6F}" presName="Name37" presStyleLbl="parChTrans1D3" presStyleIdx="0" presStyleCnt="2"/>
      <dgm:spPr/>
      <dgm:t>
        <a:bodyPr/>
        <a:lstStyle/>
        <a:p>
          <a:endParaRPr lang="es-ES"/>
        </a:p>
      </dgm:t>
    </dgm:pt>
    <dgm:pt modelId="{2F795659-2204-4370-9261-5ABDEADB0AAB}" type="pres">
      <dgm:prSet presAssocID="{855838BD-06EA-4979-B230-310BA47A5D48}" presName="hierRoot2" presStyleCnt="0">
        <dgm:presLayoutVars>
          <dgm:hierBranch val="init"/>
        </dgm:presLayoutVars>
      </dgm:prSet>
      <dgm:spPr/>
    </dgm:pt>
    <dgm:pt modelId="{79DDE544-BAF6-4AF5-9865-BF66CF81EC84}" type="pres">
      <dgm:prSet presAssocID="{855838BD-06EA-4979-B230-310BA47A5D48}" presName="rootComposite" presStyleCnt="0"/>
      <dgm:spPr/>
    </dgm:pt>
    <dgm:pt modelId="{B03FD458-BA10-4A50-A4CD-4B140389E987}" type="pres">
      <dgm:prSet presAssocID="{855838BD-06EA-4979-B230-310BA47A5D48}" presName="rootText" presStyleLbl="node3" presStyleIdx="0" presStyleCnt="2" custLinFactNeighborY="119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5711E9-0F26-40C8-91BA-B4FFDEA4CAD5}" type="pres">
      <dgm:prSet presAssocID="{855838BD-06EA-4979-B230-310BA47A5D48}" presName="rootConnector" presStyleLbl="node3" presStyleIdx="0" presStyleCnt="2"/>
      <dgm:spPr/>
      <dgm:t>
        <a:bodyPr/>
        <a:lstStyle/>
        <a:p>
          <a:endParaRPr lang="es-ES"/>
        </a:p>
      </dgm:t>
    </dgm:pt>
    <dgm:pt modelId="{16476AD5-2CAC-40EA-9D48-B810EA8FE5DB}" type="pres">
      <dgm:prSet presAssocID="{855838BD-06EA-4979-B230-310BA47A5D48}" presName="hierChild4" presStyleCnt="0"/>
      <dgm:spPr/>
    </dgm:pt>
    <dgm:pt modelId="{82C992BE-D04E-4719-944F-5848F8B3BF87}" type="pres">
      <dgm:prSet presAssocID="{855838BD-06EA-4979-B230-310BA47A5D48}" presName="hierChild5" presStyleCnt="0"/>
      <dgm:spPr/>
    </dgm:pt>
    <dgm:pt modelId="{DEB06200-8160-4C89-8480-4483ECADEA88}" type="pres">
      <dgm:prSet presAssocID="{0A0FCCCD-59AC-4C9B-8FF4-9B31BEF29B31}" presName="Name37" presStyleLbl="parChTrans1D3" presStyleIdx="1" presStyleCnt="2"/>
      <dgm:spPr/>
      <dgm:t>
        <a:bodyPr/>
        <a:lstStyle/>
        <a:p>
          <a:endParaRPr lang="es-ES"/>
        </a:p>
      </dgm:t>
    </dgm:pt>
    <dgm:pt modelId="{15D30DEF-A8AD-4A73-8D9D-D10829248B69}" type="pres">
      <dgm:prSet presAssocID="{582DBE1E-AAD8-441D-AA4B-905D7C1DBC19}" presName="hierRoot2" presStyleCnt="0">
        <dgm:presLayoutVars>
          <dgm:hierBranch val="init"/>
        </dgm:presLayoutVars>
      </dgm:prSet>
      <dgm:spPr/>
    </dgm:pt>
    <dgm:pt modelId="{3F50833C-BC45-4890-BD1B-14F49BB380A8}" type="pres">
      <dgm:prSet presAssocID="{582DBE1E-AAD8-441D-AA4B-905D7C1DBC19}" presName="rootComposite" presStyleCnt="0"/>
      <dgm:spPr/>
    </dgm:pt>
    <dgm:pt modelId="{EE1EADA1-59D2-4F75-AA68-D09F37135F28}" type="pres">
      <dgm:prSet presAssocID="{582DBE1E-AAD8-441D-AA4B-905D7C1DBC19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6BDFA40-C55C-4F80-837E-27F6B31E94EA}" type="pres">
      <dgm:prSet presAssocID="{582DBE1E-AAD8-441D-AA4B-905D7C1DBC19}" presName="rootConnector" presStyleLbl="node3" presStyleIdx="1" presStyleCnt="2"/>
      <dgm:spPr/>
      <dgm:t>
        <a:bodyPr/>
        <a:lstStyle/>
        <a:p>
          <a:endParaRPr lang="es-ES"/>
        </a:p>
      </dgm:t>
    </dgm:pt>
    <dgm:pt modelId="{2A7F6559-BCA7-4C04-8D9A-9FDB5D270F1C}" type="pres">
      <dgm:prSet presAssocID="{582DBE1E-AAD8-441D-AA4B-905D7C1DBC19}" presName="hierChild4" presStyleCnt="0"/>
      <dgm:spPr/>
    </dgm:pt>
    <dgm:pt modelId="{96A555E4-7743-42FE-B66D-8E0ED3A7941C}" type="pres">
      <dgm:prSet presAssocID="{582DBE1E-AAD8-441D-AA4B-905D7C1DBC19}" presName="hierChild5" presStyleCnt="0"/>
      <dgm:spPr/>
    </dgm:pt>
    <dgm:pt modelId="{215F433B-9892-4551-8B85-74FC64B9B7FF}" type="pres">
      <dgm:prSet presAssocID="{AFEE9BE4-D08B-4376-9826-646CDE51D70F}" presName="hierChild5" presStyleCnt="0"/>
      <dgm:spPr/>
      <dgm:t>
        <a:bodyPr/>
        <a:lstStyle/>
        <a:p>
          <a:endParaRPr lang="es-ES"/>
        </a:p>
      </dgm:t>
    </dgm:pt>
    <dgm:pt modelId="{9CD8E998-C3E6-4D2A-B375-2BD840995F33}" type="pres">
      <dgm:prSet presAssocID="{61AE7CDD-7809-497E-B81D-8D002299193A}" presName="Name37" presStyleLbl="parChTrans1D2" presStyleIdx="3" presStyleCnt="4"/>
      <dgm:spPr/>
      <dgm:t>
        <a:bodyPr/>
        <a:lstStyle/>
        <a:p>
          <a:endParaRPr lang="es-ES"/>
        </a:p>
      </dgm:t>
    </dgm:pt>
    <dgm:pt modelId="{5486D394-772B-473F-B2A3-6EAB74D22C40}" type="pres">
      <dgm:prSet presAssocID="{53EC2C5D-7E1F-4233-A9E3-EE66A25C20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87DF7BB-558F-42B7-847E-AC85F5A40A17}" type="pres">
      <dgm:prSet presAssocID="{53EC2C5D-7E1F-4233-A9E3-EE66A25C2007}" presName="rootComposite" presStyleCnt="0"/>
      <dgm:spPr/>
      <dgm:t>
        <a:bodyPr/>
        <a:lstStyle/>
        <a:p>
          <a:endParaRPr lang="es-ES"/>
        </a:p>
      </dgm:t>
    </dgm:pt>
    <dgm:pt modelId="{59F8BE08-920C-4C0A-86A7-114EBD0D63AD}" type="pres">
      <dgm:prSet presAssocID="{53EC2C5D-7E1F-4233-A9E3-EE66A25C2007}" presName="rootText" presStyleLbl="node2" presStyleIdx="3" presStyleCnt="4" custScaleY="115223" custLinFactNeighborY="20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86F746-F998-4F95-B012-F2A6F0DFAAB3}" type="pres">
      <dgm:prSet presAssocID="{53EC2C5D-7E1F-4233-A9E3-EE66A25C2007}" presName="rootConnector" presStyleLbl="node2" presStyleIdx="3" presStyleCnt="4"/>
      <dgm:spPr/>
      <dgm:t>
        <a:bodyPr/>
        <a:lstStyle/>
        <a:p>
          <a:endParaRPr lang="es-ES"/>
        </a:p>
      </dgm:t>
    </dgm:pt>
    <dgm:pt modelId="{C73493C0-F265-46C8-AC18-4B8EB12EA83A}" type="pres">
      <dgm:prSet presAssocID="{53EC2C5D-7E1F-4233-A9E3-EE66A25C2007}" presName="hierChild4" presStyleCnt="0"/>
      <dgm:spPr/>
      <dgm:t>
        <a:bodyPr/>
        <a:lstStyle/>
        <a:p>
          <a:endParaRPr lang="es-ES"/>
        </a:p>
      </dgm:t>
    </dgm:pt>
    <dgm:pt modelId="{DDCFEE93-1378-4B2B-8F72-4F37B67FFDA0}" type="pres">
      <dgm:prSet presAssocID="{53EC2C5D-7E1F-4233-A9E3-EE66A25C2007}" presName="hierChild5" presStyleCnt="0"/>
      <dgm:spPr/>
      <dgm:t>
        <a:bodyPr/>
        <a:lstStyle/>
        <a:p>
          <a:endParaRPr lang="es-ES"/>
        </a:p>
      </dgm:t>
    </dgm:pt>
    <dgm:pt modelId="{0DA3FD53-D2D2-4E8A-9CD1-E6CAFF7679E6}" type="pres">
      <dgm:prSet presAssocID="{D771DEF3-28C8-41A4-8ECB-BB152E926A97}" presName="hierChild3" presStyleCnt="0"/>
      <dgm:spPr/>
      <dgm:t>
        <a:bodyPr/>
        <a:lstStyle/>
        <a:p>
          <a:endParaRPr lang="es-ES"/>
        </a:p>
      </dgm:t>
    </dgm:pt>
  </dgm:ptLst>
  <dgm:cxnLst>
    <dgm:cxn modelId="{172A3C3F-446A-43C2-8808-6EA5B3FC09BD}" srcId="{AFEE9BE4-D08B-4376-9826-646CDE51D70F}" destId="{582DBE1E-AAD8-441D-AA4B-905D7C1DBC19}" srcOrd="1" destOrd="0" parTransId="{0A0FCCCD-59AC-4C9B-8FF4-9B31BEF29B31}" sibTransId="{230066A2-E557-4170-84C7-1B4D41CC0732}"/>
    <dgm:cxn modelId="{3B0D408C-D7F9-48F8-8DEA-F6C0D675C3AA}" type="presOf" srcId="{0B60B74D-BEEA-4B66-8049-0D4F62F9C19B}" destId="{3B573B2C-F638-4DB2-BB47-876CEFDCB4EA}" srcOrd="0" destOrd="0" presId="urn:microsoft.com/office/officeart/2005/8/layout/orgChart1"/>
    <dgm:cxn modelId="{15C1CBCB-17EA-4DE7-A447-53E26A6687B7}" type="presOf" srcId="{855838BD-06EA-4979-B230-310BA47A5D48}" destId="{1B5711E9-0F26-40C8-91BA-B4FFDEA4CAD5}" srcOrd="1" destOrd="0" presId="urn:microsoft.com/office/officeart/2005/8/layout/orgChart1"/>
    <dgm:cxn modelId="{C3297067-FA8D-410F-BE08-694A792EE8CE}" type="presOf" srcId="{9F70EFB9-0F9E-424C-9E4E-D1123B4DCD9B}" destId="{D57AB8E5-86CE-49E2-B5EB-06739092AB07}" srcOrd="1" destOrd="0" presId="urn:microsoft.com/office/officeart/2005/8/layout/orgChart1"/>
    <dgm:cxn modelId="{812C8818-B7A9-4F91-86DF-5FFDF3D8F0DA}" type="presOf" srcId="{D7EEE6E0-620F-4A00-9081-EE568D1DBC6F}" destId="{888CBAA7-70B6-4BFF-B81B-B71094021563}" srcOrd="0" destOrd="0" presId="urn:microsoft.com/office/officeart/2005/8/layout/orgChart1"/>
    <dgm:cxn modelId="{9EEBBE20-201E-4834-8031-9253CAB5C32F}" type="presOf" srcId="{9F70EFB9-0F9E-424C-9E4E-D1123B4DCD9B}" destId="{1845C9AA-F977-42C3-9481-CDE0CBB8B0DA}" srcOrd="0" destOrd="0" presId="urn:microsoft.com/office/officeart/2005/8/layout/orgChart1"/>
    <dgm:cxn modelId="{C83010F0-C541-4546-8806-6EA2B28A9018}" type="presOf" srcId="{D771DEF3-28C8-41A4-8ECB-BB152E926A97}" destId="{965B7F8E-6CDD-43F5-9994-B6F63DE8DA37}" srcOrd="0" destOrd="0" presId="urn:microsoft.com/office/officeart/2005/8/layout/orgChart1"/>
    <dgm:cxn modelId="{1BBBC3AC-F077-4FFA-A902-1A6DBA449314}" type="presOf" srcId="{3515D4F8-76EC-414F-B117-93B2F8CF5234}" destId="{ACB3F9F6-789F-40DA-BDE4-1BE143877B8B}" srcOrd="0" destOrd="0" presId="urn:microsoft.com/office/officeart/2005/8/layout/orgChart1"/>
    <dgm:cxn modelId="{BF7288C6-6DA4-461D-AA1C-D7AA9685D969}" type="presOf" srcId="{855838BD-06EA-4979-B230-310BA47A5D48}" destId="{B03FD458-BA10-4A50-A4CD-4B140389E987}" srcOrd="0" destOrd="0" presId="urn:microsoft.com/office/officeart/2005/8/layout/orgChart1"/>
    <dgm:cxn modelId="{FD87AFC6-4CD2-4B37-A707-22E93FB23CC3}" srcId="{D771DEF3-28C8-41A4-8ECB-BB152E926A97}" destId="{9F70EFB9-0F9E-424C-9E4E-D1123B4DCD9B}" srcOrd="1" destOrd="0" parTransId="{1351AE86-AE4D-453F-90C1-34C622D1186D}" sibTransId="{D4605C5F-2581-448E-BB80-855EFF6FAB9E}"/>
    <dgm:cxn modelId="{EEE83EF6-2806-4F4F-8B40-38728C8799F8}" srcId="{AFEE9BE4-D08B-4376-9826-646CDE51D70F}" destId="{855838BD-06EA-4979-B230-310BA47A5D48}" srcOrd="0" destOrd="0" parTransId="{D7EEE6E0-620F-4A00-9081-EE568D1DBC6F}" sibTransId="{EC0B3C78-9A34-4B56-94E5-8C59BACB2D8D}"/>
    <dgm:cxn modelId="{ABC8E92E-089B-4849-AC42-48A888133E67}" srcId="{D771DEF3-28C8-41A4-8ECB-BB152E926A97}" destId="{0B60B74D-BEEA-4B66-8049-0D4F62F9C19B}" srcOrd="0" destOrd="0" parTransId="{4B252C96-F490-40FA-989D-48B5513696B5}" sibTransId="{B2D84DCC-9450-440A-B9AF-57394C58C456}"/>
    <dgm:cxn modelId="{ACAA9327-DB0D-4921-A005-06CB303DF4B3}" type="presOf" srcId="{53EC2C5D-7E1F-4233-A9E3-EE66A25C2007}" destId="{59F8BE08-920C-4C0A-86A7-114EBD0D63AD}" srcOrd="0" destOrd="0" presId="urn:microsoft.com/office/officeart/2005/8/layout/orgChart1"/>
    <dgm:cxn modelId="{2DC9B227-698D-4822-8579-B959252CF652}" srcId="{D771DEF3-28C8-41A4-8ECB-BB152E926A97}" destId="{AFEE9BE4-D08B-4376-9826-646CDE51D70F}" srcOrd="2" destOrd="0" parTransId="{3515D4F8-76EC-414F-B117-93B2F8CF5234}" sibTransId="{DEA59254-223D-4A3E-85C0-A3D949E06493}"/>
    <dgm:cxn modelId="{311EB5B1-2D0A-4C2F-9537-34B3FBCC42A8}" type="presOf" srcId="{582DBE1E-AAD8-441D-AA4B-905D7C1DBC19}" destId="{EE1EADA1-59D2-4F75-AA68-D09F37135F28}" srcOrd="0" destOrd="0" presId="urn:microsoft.com/office/officeart/2005/8/layout/orgChart1"/>
    <dgm:cxn modelId="{47D66D31-62DD-48D0-8F68-48BE5B3C7396}" type="presOf" srcId="{1351AE86-AE4D-453F-90C1-34C622D1186D}" destId="{F5D4959B-3D80-48D7-9AAC-87CDFEDB6E72}" srcOrd="0" destOrd="0" presId="urn:microsoft.com/office/officeart/2005/8/layout/orgChart1"/>
    <dgm:cxn modelId="{3A7E759A-A41A-41A3-9E40-B1E20F56099D}" type="presOf" srcId="{0A0FCCCD-59AC-4C9B-8FF4-9B31BEF29B31}" destId="{DEB06200-8160-4C89-8480-4483ECADEA88}" srcOrd="0" destOrd="0" presId="urn:microsoft.com/office/officeart/2005/8/layout/orgChart1"/>
    <dgm:cxn modelId="{7A38DD24-EBFE-4008-BAE2-AD150179479B}" type="presOf" srcId="{53EC2C5D-7E1F-4233-A9E3-EE66A25C2007}" destId="{4F86F746-F998-4F95-B012-F2A6F0DFAAB3}" srcOrd="1" destOrd="0" presId="urn:microsoft.com/office/officeart/2005/8/layout/orgChart1"/>
    <dgm:cxn modelId="{F28F4165-9996-4D85-8DFD-4B829502798E}" srcId="{D771DEF3-28C8-41A4-8ECB-BB152E926A97}" destId="{53EC2C5D-7E1F-4233-A9E3-EE66A25C2007}" srcOrd="3" destOrd="0" parTransId="{61AE7CDD-7809-497E-B81D-8D002299193A}" sibTransId="{6E8681AC-F2BA-41F4-832D-435E5D1A9A7B}"/>
    <dgm:cxn modelId="{59BB9C55-B9DB-4871-A86E-109E2D1EEAEC}" type="presOf" srcId="{D771DEF3-28C8-41A4-8ECB-BB152E926A97}" destId="{FC7B803B-EE42-4521-B357-46851C621375}" srcOrd="1" destOrd="0" presId="urn:microsoft.com/office/officeart/2005/8/layout/orgChart1"/>
    <dgm:cxn modelId="{F3A36CDF-4694-4951-A4DA-7958908DF8BE}" type="presOf" srcId="{4B252C96-F490-40FA-989D-48B5513696B5}" destId="{AFD00963-E558-484E-BC2F-BF46DFEE930D}" srcOrd="0" destOrd="0" presId="urn:microsoft.com/office/officeart/2005/8/layout/orgChart1"/>
    <dgm:cxn modelId="{6B653FC2-E8AC-4835-9ADF-026F958ECB08}" type="presOf" srcId="{582DBE1E-AAD8-441D-AA4B-905D7C1DBC19}" destId="{F6BDFA40-C55C-4F80-837E-27F6B31E94EA}" srcOrd="1" destOrd="0" presId="urn:microsoft.com/office/officeart/2005/8/layout/orgChart1"/>
    <dgm:cxn modelId="{DD34BFA5-BDA6-45F7-A02D-E53F04AFCDEC}" srcId="{4B94D5B1-B06E-4F1B-BBFB-5D5AC77E56F3}" destId="{D771DEF3-28C8-41A4-8ECB-BB152E926A97}" srcOrd="0" destOrd="0" parTransId="{B13F0770-31F7-4016-96F4-E04FE0150FDB}" sibTransId="{BA112A01-8E9A-455C-86E9-F2029FD3549F}"/>
    <dgm:cxn modelId="{50D2ECE0-F071-4F2B-92D2-DBC51A312335}" type="presOf" srcId="{61AE7CDD-7809-497E-B81D-8D002299193A}" destId="{9CD8E998-C3E6-4D2A-B375-2BD840995F33}" srcOrd="0" destOrd="0" presId="urn:microsoft.com/office/officeart/2005/8/layout/orgChart1"/>
    <dgm:cxn modelId="{B023A1F2-B37B-4F5C-9A22-1242D877C790}" type="presOf" srcId="{AFEE9BE4-D08B-4376-9826-646CDE51D70F}" destId="{875994F5-E5B9-4191-B34F-ADEA8A8B5143}" srcOrd="1" destOrd="0" presId="urn:microsoft.com/office/officeart/2005/8/layout/orgChart1"/>
    <dgm:cxn modelId="{D729B8F8-167B-4F9E-9557-C4B965A68737}" type="presOf" srcId="{0B60B74D-BEEA-4B66-8049-0D4F62F9C19B}" destId="{A713C9CE-3F94-402A-9B5C-B541CB4DE284}" srcOrd="1" destOrd="0" presId="urn:microsoft.com/office/officeart/2005/8/layout/orgChart1"/>
    <dgm:cxn modelId="{EE274641-5A6D-4506-8944-B13C09CAC850}" type="presOf" srcId="{4B94D5B1-B06E-4F1B-BBFB-5D5AC77E56F3}" destId="{298C9EEC-CAB5-414D-82F0-554D189CBB47}" srcOrd="0" destOrd="0" presId="urn:microsoft.com/office/officeart/2005/8/layout/orgChart1"/>
    <dgm:cxn modelId="{78D9610C-B082-49F2-8D9B-C9246184BEE4}" type="presOf" srcId="{AFEE9BE4-D08B-4376-9826-646CDE51D70F}" destId="{D249EF70-2A6A-4A8D-AF2E-ACD528EC1F80}" srcOrd="0" destOrd="0" presId="urn:microsoft.com/office/officeart/2005/8/layout/orgChart1"/>
    <dgm:cxn modelId="{A387F4BD-2A9E-466A-A9EA-F75FC01455EF}" type="presParOf" srcId="{298C9EEC-CAB5-414D-82F0-554D189CBB47}" destId="{6C831E85-86E1-4F71-A4EC-8DFCB8C5AD52}" srcOrd="0" destOrd="0" presId="urn:microsoft.com/office/officeart/2005/8/layout/orgChart1"/>
    <dgm:cxn modelId="{99F78B2A-F644-467B-9F03-35BAA75ED8A8}" type="presParOf" srcId="{6C831E85-86E1-4F71-A4EC-8DFCB8C5AD52}" destId="{D334761B-5D2D-4260-A681-4AF1548CDEAA}" srcOrd="0" destOrd="0" presId="urn:microsoft.com/office/officeart/2005/8/layout/orgChart1"/>
    <dgm:cxn modelId="{257E6398-5D37-400A-9125-02438C1B1DF5}" type="presParOf" srcId="{D334761B-5D2D-4260-A681-4AF1548CDEAA}" destId="{965B7F8E-6CDD-43F5-9994-B6F63DE8DA37}" srcOrd="0" destOrd="0" presId="urn:microsoft.com/office/officeart/2005/8/layout/orgChart1"/>
    <dgm:cxn modelId="{429A6256-6742-4E6E-9F2C-630AC73AC610}" type="presParOf" srcId="{D334761B-5D2D-4260-A681-4AF1548CDEAA}" destId="{FC7B803B-EE42-4521-B357-46851C621375}" srcOrd="1" destOrd="0" presId="urn:microsoft.com/office/officeart/2005/8/layout/orgChart1"/>
    <dgm:cxn modelId="{FD15F820-16A0-4079-92EE-5E3626E89B34}" type="presParOf" srcId="{6C831E85-86E1-4F71-A4EC-8DFCB8C5AD52}" destId="{E1970658-3434-49B7-A5AF-DF64D52487D5}" srcOrd="1" destOrd="0" presId="urn:microsoft.com/office/officeart/2005/8/layout/orgChart1"/>
    <dgm:cxn modelId="{5EEBE3AE-DAF3-4299-8C16-4A8B7D82864E}" type="presParOf" srcId="{E1970658-3434-49B7-A5AF-DF64D52487D5}" destId="{AFD00963-E558-484E-BC2F-BF46DFEE930D}" srcOrd="0" destOrd="0" presId="urn:microsoft.com/office/officeart/2005/8/layout/orgChart1"/>
    <dgm:cxn modelId="{2A2AB099-EDC9-4353-9863-9FCDE781F8C8}" type="presParOf" srcId="{E1970658-3434-49B7-A5AF-DF64D52487D5}" destId="{80810288-8090-4F4F-9E5B-91F9EDCC77D2}" srcOrd="1" destOrd="0" presId="urn:microsoft.com/office/officeart/2005/8/layout/orgChart1"/>
    <dgm:cxn modelId="{8B833C2F-1BD9-47DE-A583-C1FD9677E7F7}" type="presParOf" srcId="{80810288-8090-4F4F-9E5B-91F9EDCC77D2}" destId="{6D1CD2C8-C7AD-4861-AE12-086970A332FE}" srcOrd="0" destOrd="0" presId="urn:microsoft.com/office/officeart/2005/8/layout/orgChart1"/>
    <dgm:cxn modelId="{78BBAA59-3C7D-4B55-A183-60289F0EBAB7}" type="presParOf" srcId="{6D1CD2C8-C7AD-4861-AE12-086970A332FE}" destId="{3B573B2C-F638-4DB2-BB47-876CEFDCB4EA}" srcOrd="0" destOrd="0" presId="urn:microsoft.com/office/officeart/2005/8/layout/orgChart1"/>
    <dgm:cxn modelId="{D2AECD77-5706-4540-986F-FC1907B3B98A}" type="presParOf" srcId="{6D1CD2C8-C7AD-4861-AE12-086970A332FE}" destId="{A713C9CE-3F94-402A-9B5C-B541CB4DE284}" srcOrd="1" destOrd="0" presId="urn:microsoft.com/office/officeart/2005/8/layout/orgChart1"/>
    <dgm:cxn modelId="{BB834A14-A940-44C1-8FFC-6B1093602C0C}" type="presParOf" srcId="{80810288-8090-4F4F-9E5B-91F9EDCC77D2}" destId="{E58E3962-611A-4A29-B460-DF43DE08C28F}" srcOrd="1" destOrd="0" presId="urn:microsoft.com/office/officeart/2005/8/layout/orgChart1"/>
    <dgm:cxn modelId="{73A65524-7396-4831-B18A-7B3FDD7DC989}" type="presParOf" srcId="{80810288-8090-4F4F-9E5B-91F9EDCC77D2}" destId="{9C0B4F7D-BB5A-4522-83BD-2EE325509533}" srcOrd="2" destOrd="0" presId="urn:microsoft.com/office/officeart/2005/8/layout/orgChart1"/>
    <dgm:cxn modelId="{F8A18A16-2B8C-4422-9D55-37EC2E9D7A5F}" type="presParOf" srcId="{E1970658-3434-49B7-A5AF-DF64D52487D5}" destId="{F5D4959B-3D80-48D7-9AAC-87CDFEDB6E72}" srcOrd="2" destOrd="0" presId="urn:microsoft.com/office/officeart/2005/8/layout/orgChart1"/>
    <dgm:cxn modelId="{6ED5A2A5-D4E6-4C76-B9BD-0FA2FA119C97}" type="presParOf" srcId="{E1970658-3434-49B7-A5AF-DF64D52487D5}" destId="{0EFC5665-6FC5-4FBE-84A1-77E0DB325B92}" srcOrd="3" destOrd="0" presId="urn:microsoft.com/office/officeart/2005/8/layout/orgChart1"/>
    <dgm:cxn modelId="{A438FEFC-8448-4245-B9EF-C17D98A6D388}" type="presParOf" srcId="{0EFC5665-6FC5-4FBE-84A1-77E0DB325B92}" destId="{195D8020-88A0-4BB7-814A-C92F90B49735}" srcOrd="0" destOrd="0" presId="urn:microsoft.com/office/officeart/2005/8/layout/orgChart1"/>
    <dgm:cxn modelId="{7EA3E0B7-BF74-4BC4-9A2C-AC582BEB58D6}" type="presParOf" srcId="{195D8020-88A0-4BB7-814A-C92F90B49735}" destId="{1845C9AA-F977-42C3-9481-CDE0CBB8B0DA}" srcOrd="0" destOrd="0" presId="urn:microsoft.com/office/officeart/2005/8/layout/orgChart1"/>
    <dgm:cxn modelId="{33F0C9CE-8C63-41A5-B67A-BB56E6F1C481}" type="presParOf" srcId="{195D8020-88A0-4BB7-814A-C92F90B49735}" destId="{D57AB8E5-86CE-49E2-B5EB-06739092AB07}" srcOrd="1" destOrd="0" presId="urn:microsoft.com/office/officeart/2005/8/layout/orgChart1"/>
    <dgm:cxn modelId="{F0DCC533-2C83-4E0D-891C-A40B5868C163}" type="presParOf" srcId="{0EFC5665-6FC5-4FBE-84A1-77E0DB325B92}" destId="{D432AF89-47E1-4073-B400-280894026B22}" srcOrd="1" destOrd="0" presId="urn:microsoft.com/office/officeart/2005/8/layout/orgChart1"/>
    <dgm:cxn modelId="{F737B087-73D3-4F0B-A7B0-16FB03E57129}" type="presParOf" srcId="{0EFC5665-6FC5-4FBE-84A1-77E0DB325B92}" destId="{5A1CFA1C-7535-458E-942F-1D36F057C5CF}" srcOrd="2" destOrd="0" presId="urn:microsoft.com/office/officeart/2005/8/layout/orgChart1"/>
    <dgm:cxn modelId="{97E16FD6-460B-463F-BFDA-46563A47FD81}" type="presParOf" srcId="{E1970658-3434-49B7-A5AF-DF64D52487D5}" destId="{ACB3F9F6-789F-40DA-BDE4-1BE143877B8B}" srcOrd="4" destOrd="0" presId="urn:microsoft.com/office/officeart/2005/8/layout/orgChart1"/>
    <dgm:cxn modelId="{6FA3EC61-F366-472B-B01E-9F9240EF9EE8}" type="presParOf" srcId="{E1970658-3434-49B7-A5AF-DF64D52487D5}" destId="{2B5A1FE0-A02F-433B-B8DA-C4B287461C1E}" srcOrd="5" destOrd="0" presId="urn:microsoft.com/office/officeart/2005/8/layout/orgChart1"/>
    <dgm:cxn modelId="{7ED82ACB-ED95-4518-9D1E-2A60C2016E5F}" type="presParOf" srcId="{2B5A1FE0-A02F-433B-B8DA-C4B287461C1E}" destId="{45D39D7F-1324-4EBA-A476-74DC38539446}" srcOrd="0" destOrd="0" presId="urn:microsoft.com/office/officeart/2005/8/layout/orgChart1"/>
    <dgm:cxn modelId="{C5D8D223-59A2-4C08-A0DF-1CCBFE41DBE7}" type="presParOf" srcId="{45D39D7F-1324-4EBA-A476-74DC38539446}" destId="{D249EF70-2A6A-4A8D-AF2E-ACD528EC1F80}" srcOrd="0" destOrd="0" presId="urn:microsoft.com/office/officeart/2005/8/layout/orgChart1"/>
    <dgm:cxn modelId="{942A17BD-8750-4AB2-B9BF-1C08DDFC03B7}" type="presParOf" srcId="{45D39D7F-1324-4EBA-A476-74DC38539446}" destId="{875994F5-E5B9-4191-B34F-ADEA8A8B5143}" srcOrd="1" destOrd="0" presId="urn:microsoft.com/office/officeart/2005/8/layout/orgChart1"/>
    <dgm:cxn modelId="{DC3E4E0C-E0A8-4C05-90E1-82BADAEB4D46}" type="presParOf" srcId="{2B5A1FE0-A02F-433B-B8DA-C4B287461C1E}" destId="{4ACAA4BC-88CE-47DC-B4BF-7B282E3413AB}" srcOrd="1" destOrd="0" presId="urn:microsoft.com/office/officeart/2005/8/layout/orgChart1"/>
    <dgm:cxn modelId="{F94D8F67-F99D-4C45-93AD-327A056E374E}" type="presParOf" srcId="{4ACAA4BC-88CE-47DC-B4BF-7B282E3413AB}" destId="{888CBAA7-70B6-4BFF-B81B-B71094021563}" srcOrd="0" destOrd="0" presId="urn:microsoft.com/office/officeart/2005/8/layout/orgChart1"/>
    <dgm:cxn modelId="{6888EFF2-9670-4725-8F2F-9013821EA5B8}" type="presParOf" srcId="{4ACAA4BC-88CE-47DC-B4BF-7B282E3413AB}" destId="{2F795659-2204-4370-9261-5ABDEADB0AAB}" srcOrd="1" destOrd="0" presId="urn:microsoft.com/office/officeart/2005/8/layout/orgChart1"/>
    <dgm:cxn modelId="{0BEA3867-CA18-4C79-8ED3-AE2FDB38BD81}" type="presParOf" srcId="{2F795659-2204-4370-9261-5ABDEADB0AAB}" destId="{79DDE544-BAF6-4AF5-9865-BF66CF81EC84}" srcOrd="0" destOrd="0" presId="urn:microsoft.com/office/officeart/2005/8/layout/orgChart1"/>
    <dgm:cxn modelId="{C76F1D86-6C42-4107-8355-7A840286577F}" type="presParOf" srcId="{79DDE544-BAF6-4AF5-9865-BF66CF81EC84}" destId="{B03FD458-BA10-4A50-A4CD-4B140389E987}" srcOrd="0" destOrd="0" presId="urn:microsoft.com/office/officeart/2005/8/layout/orgChart1"/>
    <dgm:cxn modelId="{B440169B-8C87-4060-A32D-6835A35A93C8}" type="presParOf" srcId="{79DDE544-BAF6-4AF5-9865-BF66CF81EC84}" destId="{1B5711E9-0F26-40C8-91BA-B4FFDEA4CAD5}" srcOrd="1" destOrd="0" presId="urn:microsoft.com/office/officeart/2005/8/layout/orgChart1"/>
    <dgm:cxn modelId="{8E221285-FAC3-4F23-BD17-0165CC57504D}" type="presParOf" srcId="{2F795659-2204-4370-9261-5ABDEADB0AAB}" destId="{16476AD5-2CAC-40EA-9D48-B810EA8FE5DB}" srcOrd="1" destOrd="0" presId="urn:microsoft.com/office/officeart/2005/8/layout/orgChart1"/>
    <dgm:cxn modelId="{F6C1409D-E973-46CA-A16E-402635A5A9EF}" type="presParOf" srcId="{2F795659-2204-4370-9261-5ABDEADB0AAB}" destId="{82C992BE-D04E-4719-944F-5848F8B3BF87}" srcOrd="2" destOrd="0" presId="urn:microsoft.com/office/officeart/2005/8/layout/orgChart1"/>
    <dgm:cxn modelId="{DDAA3D55-AB64-49F8-BE41-C952C318133C}" type="presParOf" srcId="{4ACAA4BC-88CE-47DC-B4BF-7B282E3413AB}" destId="{DEB06200-8160-4C89-8480-4483ECADEA88}" srcOrd="2" destOrd="0" presId="urn:microsoft.com/office/officeart/2005/8/layout/orgChart1"/>
    <dgm:cxn modelId="{4910BF5B-0701-45AF-9587-4EA94BC916DB}" type="presParOf" srcId="{4ACAA4BC-88CE-47DC-B4BF-7B282E3413AB}" destId="{15D30DEF-A8AD-4A73-8D9D-D10829248B69}" srcOrd="3" destOrd="0" presId="urn:microsoft.com/office/officeart/2005/8/layout/orgChart1"/>
    <dgm:cxn modelId="{6207042D-C769-46F2-8BEF-9E40166AE23F}" type="presParOf" srcId="{15D30DEF-A8AD-4A73-8D9D-D10829248B69}" destId="{3F50833C-BC45-4890-BD1B-14F49BB380A8}" srcOrd="0" destOrd="0" presId="urn:microsoft.com/office/officeart/2005/8/layout/orgChart1"/>
    <dgm:cxn modelId="{D62A394B-E707-40D8-AB37-6C16C97C31A8}" type="presParOf" srcId="{3F50833C-BC45-4890-BD1B-14F49BB380A8}" destId="{EE1EADA1-59D2-4F75-AA68-D09F37135F28}" srcOrd="0" destOrd="0" presId="urn:microsoft.com/office/officeart/2005/8/layout/orgChart1"/>
    <dgm:cxn modelId="{B808CF4E-7216-4C60-841E-CE41B6EC878E}" type="presParOf" srcId="{3F50833C-BC45-4890-BD1B-14F49BB380A8}" destId="{F6BDFA40-C55C-4F80-837E-27F6B31E94EA}" srcOrd="1" destOrd="0" presId="urn:microsoft.com/office/officeart/2005/8/layout/orgChart1"/>
    <dgm:cxn modelId="{1A2D9F53-68E7-42D9-9A72-1E97640AA946}" type="presParOf" srcId="{15D30DEF-A8AD-4A73-8D9D-D10829248B69}" destId="{2A7F6559-BCA7-4C04-8D9A-9FDB5D270F1C}" srcOrd="1" destOrd="0" presId="urn:microsoft.com/office/officeart/2005/8/layout/orgChart1"/>
    <dgm:cxn modelId="{1BA65E14-560D-4AD0-95AC-97B69AF155A7}" type="presParOf" srcId="{15D30DEF-A8AD-4A73-8D9D-D10829248B69}" destId="{96A555E4-7743-42FE-B66D-8E0ED3A7941C}" srcOrd="2" destOrd="0" presId="urn:microsoft.com/office/officeart/2005/8/layout/orgChart1"/>
    <dgm:cxn modelId="{537727F3-EB3D-45A2-8968-A7D782D8A159}" type="presParOf" srcId="{2B5A1FE0-A02F-433B-B8DA-C4B287461C1E}" destId="{215F433B-9892-4551-8B85-74FC64B9B7FF}" srcOrd="2" destOrd="0" presId="urn:microsoft.com/office/officeart/2005/8/layout/orgChart1"/>
    <dgm:cxn modelId="{F59D8522-349F-4A9B-B689-F739EA6CBA2D}" type="presParOf" srcId="{E1970658-3434-49B7-A5AF-DF64D52487D5}" destId="{9CD8E998-C3E6-4D2A-B375-2BD840995F33}" srcOrd="6" destOrd="0" presId="urn:microsoft.com/office/officeart/2005/8/layout/orgChart1"/>
    <dgm:cxn modelId="{A6CCF10F-1DC9-4FCE-9230-39959512B8B3}" type="presParOf" srcId="{E1970658-3434-49B7-A5AF-DF64D52487D5}" destId="{5486D394-772B-473F-B2A3-6EAB74D22C40}" srcOrd="7" destOrd="0" presId="urn:microsoft.com/office/officeart/2005/8/layout/orgChart1"/>
    <dgm:cxn modelId="{A5AAD56C-7027-46B2-816F-669AE0921A3A}" type="presParOf" srcId="{5486D394-772B-473F-B2A3-6EAB74D22C40}" destId="{987DF7BB-558F-42B7-847E-AC85F5A40A17}" srcOrd="0" destOrd="0" presId="urn:microsoft.com/office/officeart/2005/8/layout/orgChart1"/>
    <dgm:cxn modelId="{FE35AC64-9F1B-4981-AEFB-C87085301C41}" type="presParOf" srcId="{987DF7BB-558F-42B7-847E-AC85F5A40A17}" destId="{59F8BE08-920C-4C0A-86A7-114EBD0D63AD}" srcOrd="0" destOrd="0" presId="urn:microsoft.com/office/officeart/2005/8/layout/orgChart1"/>
    <dgm:cxn modelId="{06C1ECB4-236D-4D7A-86E6-FC728A560A5A}" type="presParOf" srcId="{987DF7BB-558F-42B7-847E-AC85F5A40A17}" destId="{4F86F746-F998-4F95-B012-F2A6F0DFAAB3}" srcOrd="1" destOrd="0" presId="urn:microsoft.com/office/officeart/2005/8/layout/orgChart1"/>
    <dgm:cxn modelId="{CB12C772-F842-4B7A-BC00-16914F7A2089}" type="presParOf" srcId="{5486D394-772B-473F-B2A3-6EAB74D22C40}" destId="{C73493C0-F265-46C8-AC18-4B8EB12EA83A}" srcOrd="1" destOrd="0" presId="urn:microsoft.com/office/officeart/2005/8/layout/orgChart1"/>
    <dgm:cxn modelId="{ED6DA36D-123C-4F9B-AF52-ABD1CFF93865}" type="presParOf" srcId="{5486D394-772B-473F-B2A3-6EAB74D22C40}" destId="{DDCFEE93-1378-4B2B-8F72-4F37B67FFDA0}" srcOrd="2" destOrd="0" presId="urn:microsoft.com/office/officeart/2005/8/layout/orgChart1"/>
    <dgm:cxn modelId="{5CC0FD3A-5C2B-4865-86BA-83B4B132F3BE}" type="presParOf" srcId="{6C831E85-86E1-4F71-A4EC-8DFCB8C5AD52}" destId="{0DA3FD53-D2D2-4E8A-9CD1-E6CAFF7679E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543B609-E9BC-4C15-881B-0B22C70DFF7E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D6ED675-914F-4120-B396-318B6187321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Museos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y Espacios </a:t>
          </a:r>
          <a:r>
            <a:rPr lang="es-ES" sz="1200" dirty="0" err="1" smtClean="0">
              <a:solidFill>
                <a:schemeClr val="tx1"/>
              </a:solidFill>
            </a:rPr>
            <a:t>Galerísticos</a:t>
          </a:r>
          <a:r>
            <a:rPr lang="es-ES" sz="1200" dirty="0" smtClean="0">
              <a:solidFill>
                <a:schemeClr val="tx1"/>
              </a:solidFill>
            </a:rPr>
            <a:t> </a:t>
          </a:r>
          <a:r>
            <a:rPr lang="en-US" sz="1200" b="0" i="0" u="none" dirty="0" smtClean="0"/>
            <a:t>240398</a:t>
          </a:r>
          <a:endParaRPr lang="es-ES" sz="1200" dirty="0" smtClean="0">
            <a:solidFill>
              <a:schemeClr val="tx1"/>
            </a:solidFill>
          </a:endParaRPr>
        </a:p>
      </dgm:t>
    </dgm:pt>
    <dgm:pt modelId="{DBDE6F3F-2EAF-4EF5-9DC7-D5CBE8750802}" type="parTrans" cxnId="{BF9542AD-0AA0-4B8F-8145-428F123045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5CBA64D-E9D4-4398-9DB3-2F8DF34800DF}" type="sibTrans" cxnId="{BF9542AD-0AA0-4B8F-8145-428F123045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8E3FF57-0F14-4EB9-AFDB-75C6CF38815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Pabellón Cultural Monterrey</a:t>
          </a:r>
          <a:endParaRPr lang="es-ES" sz="1200" dirty="0">
            <a:solidFill>
              <a:schemeClr val="tx1"/>
            </a:solidFill>
          </a:endParaRPr>
        </a:p>
      </dgm:t>
    </dgm:pt>
    <dgm:pt modelId="{B07D8562-3492-4977-8E4A-F9FE564F4830}" type="parTrans" cxnId="{FEF59638-41C0-4ECE-B3C6-FFE611CFFF8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7515EFC-5D77-4B53-9262-BE87C910B2A6}" type="sibTrans" cxnId="{FEF59638-41C0-4ECE-B3C6-FFE611CFFF8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561590A-9F63-4609-AC6D-E6150F2AD455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 </a:t>
          </a:r>
          <a:r>
            <a:rPr lang="en-US" sz="1200" b="0" i="0" u="none" dirty="0" smtClean="0"/>
            <a:t>214221 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784C55B7-67E6-4B61-9861-23F0E55AE569}" type="parTrans" cxnId="{DF32BC57-5231-4401-9E26-4775A7A0854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B8573EF9-55C3-4888-8298-40000C6BDC9E}" type="sibTrans" cxnId="{DF32BC57-5231-4401-9E26-4775A7A0854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4945201-FC73-47A0-B571-6FC4A60DF244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 </a:t>
          </a:r>
          <a:r>
            <a:rPr lang="en-US" sz="1200" b="0" i="0" u="none" dirty="0" smtClean="0"/>
            <a:t>111186 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75F8893B-AA52-4701-B32D-FF91A96A3EF0}" type="parTrans" cxnId="{86147D72-8CBA-4F73-A666-28EB73CD4F0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396FFF2-5D64-4091-AE56-DC32AC0F3168}" type="sibTrans" cxnId="{86147D72-8CBA-4F73-A666-28EB73CD4F0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3AFDD71-C35A-4CC8-8864-B4D8A5F37C9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Museo Metropolitano Monterrey</a:t>
          </a:r>
          <a:endParaRPr lang="es-ES" sz="1200" dirty="0">
            <a:solidFill>
              <a:schemeClr val="tx1"/>
            </a:solidFill>
          </a:endParaRPr>
        </a:p>
      </dgm:t>
    </dgm:pt>
    <dgm:pt modelId="{F97A49E2-DBE7-44A1-B727-6DF2D3FF848B}" type="sibTrans" cxnId="{1A4E494F-90FB-465A-8077-A92AD27284D4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3B7B90F-DDB0-49D1-9079-376B894CCF34}" type="parTrans" cxnId="{1A4E494F-90FB-465A-8077-A92AD27284D4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370556E-E8FE-4EC5-A54B-BC24BC2A5CE2}">
      <dgm:prSet custT="1"/>
      <dgm:spPr/>
      <dgm:t>
        <a:bodyPr/>
        <a:lstStyle/>
        <a:p>
          <a:r>
            <a:rPr lang="es-ES" sz="1200" dirty="0" smtClean="0"/>
            <a:t>Auxiliares </a:t>
          </a:r>
          <a:r>
            <a:rPr lang="en-US" sz="1200" b="0" i="0" u="none" dirty="0" smtClean="0"/>
            <a:t>212255 211825 </a:t>
          </a:r>
          <a:endParaRPr lang="es-ES" sz="1200" dirty="0" smtClean="0"/>
        </a:p>
      </dgm:t>
    </dgm:pt>
    <dgm:pt modelId="{0760D1E4-534B-4E97-8177-60F9B9589742}" type="parTrans" cxnId="{6B47570B-123F-4F0A-98FB-DB3643982982}">
      <dgm:prSet/>
      <dgm:spPr/>
      <dgm:t>
        <a:bodyPr/>
        <a:lstStyle/>
        <a:p>
          <a:endParaRPr lang="es-ES"/>
        </a:p>
      </dgm:t>
    </dgm:pt>
    <dgm:pt modelId="{EBA50023-ABB1-4650-81AE-67F595CF2EA3}" type="sibTrans" cxnId="{6B47570B-123F-4F0A-98FB-DB3643982982}">
      <dgm:prSet/>
      <dgm:spPr/>
      <dgm:t>
        <a:bodyPr/>
        <a:lstStyle/>
        <a:p>
          <a:endParaRPr lang="es-ES"/>
        </a:p>
      </dgm:t>
    </dgm:pt>
    <dgm:pt modelId="{A0681F71-339D-4F5A-9FA8-2211A0D35EB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 </a:t>
          </a:r>
          <a:r>
            <a:rPr lang="en-US" sz="1200" b="0" i="0" u="none" dirty="0" smtClean="0"/>
            <a:t>104054 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CBC82E19-0DA9-4BF4-A27E-5C7DD7129149}" type="parTrans" cxnId="{9245FC6C-8ECC-43EF-8641-6662206FA9BC}">
      <dgm:prSet/>
      <dgm:spPr/>
      <dgm:t>
        <a:bodyPr/>
        <a:lstStyle/>
        <a:p>
          <a:endParaRPr lang="es-ES"/>
        </a:p>
      </dgm:t>
    </dgm:pt>
    <dgm:pt modelId="{8C38B629-BFFF-4E48-9B09-CDFF2D27A327}" type="sibTrans" cxnId="{9245FC6C-8ECC-43EF-8641-6662206FA9BC}">
      <dgm:prSet/>
      <dgm:spPr/>
      <dgm:t>
        <a:bodyPr/>
        <a:lstStyle/>
        <a:p>
          <a:endParaRPr lang="es-ES"/>
        </a:p>
      </dgm:t>
    </dgm:pt>
    <dgm:pt modelId="{13BD9729-F295-480D-A129-96761EAC4B07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 </a:t>
          </a:r>
          <a:r>
            <a:rPr lang="en-US" sz="1200" b="0" i="0" u="none" dirty="0" smtClean="0"/>
            <a:t>85053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AF086906-C0E7-4565-B96F-32F09BAB64EE}" type="parTrans" cxnId="{C329A295-6CF9-4FEC-BCCB-647BD2180503}">
      <dgm:prSet/>
      <dgm:spPr/>
      <dgm:t>
        <a:bodyPr/>
        <a:lstStyle/>
        <a:p>
          <a:endParaRPr lang="es-ES"/>
        </a:p>
      </dgm:t>
    </dgm:pt>
    <dgm:pt modelId="{8E6E86CB-205C-44CB-86AE-D5447F4C8470}" type="sibTrans" cxnId="{C329A295-6CF9-4FEC-BCCB-647BD2180503}">
      <dgm:prSet/>
      <dgm:spPr/>
      <dgm:t>
        <a:bodyPr/>
        <a:lstStyle/>
        <a:p>
          <a:endParaRPr lang="es-ES"/>
        </a:p>
      </dgm:t>
    </dgm:pt>
    <dgm:pt modelId="{B598F3A3-736A-4093-A26F-ED4F1FD22C8F}">
      <dgm:prSet custT="1"/>
      <dgm:spPr/>
      <dgm:t>
        <a:bodyPr/>
        <a:lstStyle/>
        <a:p>
          <a:r>
            <a:rPr lang="es-ES" sz="1200" dirty="0" smtClean="0"/>
            <a:t>Intendente </a:t>
          </a:r>
          <a:r>
            <a:rPr lang="en-US" sz="1200" b="0" i="0" u="none" dirty="0" smtClean="0"/>
            <a:t>102767</a:t>
          </a:r>
          <a:endParaRPr lang="es-ES" sz="1200" dirty="0" smtClean="0"/>
        </a:p>
      </dgm:t>
    </dgm:pt>
    <dgm:pt modelId="{E27E2E16-F23A-451E-B3A9-64B656D20443}" type="parTrans" cxnId="{86F5B298-FA60-4211-BE78-0E117A37468B}">
      <dgm:prSet/>
      <dgm:spPr/>
      <dgm:t>
        <a:bodyPr/>
        <a:lstStyle/>
        <a:p>
          <a:endParaRPr lang="es-ES"/>
        </a:p>
      </dgm:t>
    </dgm:pt>
    <dgm:pt modelId="{2662731C-DB10-4E2D-B4C6-91E5CC0BA42B}" type="sibTrans" cxnId="{86F5B298-FA60-4211-BE78-0E117A37468B}">
      <dgm:prSet/>
      <dgm:spPr/>
      <dgm:t>
        <a:bodyPr/>
        <a:lstStyle/>
        <a:p>
          <a:endParaRPr lang="es-ES"/>
        </a:p>
      </dgm:t>
    </dgm:pt>
    <dgm:pt modelId="{D254C17B-15F3-4DEA-9787-6F5E0566C06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 </a:t>
          </a:r>
          <a:r>
            <a:rPr lang="en-US" sz="1200" b="0" i="0" u="none" dirty="0" smtClean="0"/>
            <a:t>62674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CCE574F1-412D-4153-A233-B91272D3419E}" type="parTrans" cxnId="{38C8596E-6FF1-4D5C-909D-AC0E1C53F462}">
      <dgm:prSet/>
      <dgm:spPr/>
      <dgm:t>
        <a:bodyPr/>
        <a:lstStyle/>
        <a:p>
          <a:endParaRPr lang="es-ES"/>
        </a:p>
      </dgm:t>
    </dgm:pt>
    <dgm:pt modelId="{2095C389-1E41-44E4-BC69-035D03B0B71A}" type="sibTrans" cxnId="{38C8596E-6FF1-4D5C-909D-AC0E1C53F462}">
      <dgm:prSet/>
      <dgm:spPr/>
      <dgm:t>
        <a:bodyPr/>
        <a:lstStyle/>
        <a:p>
          <a:endParaRPr lang="es-ES"/>
        </a:p>
      </dgm:t>
    </dgm:pt>
    <dgm:pt modelId="{0EBDEE62-0A32-4618-9485-6ED54B3A267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Vigilantes </a:t>
          </a:r>
          <a:r>
            <a:rPr lang="en-US" sz="1200" b="0" i="0" u="none" dirty="0" smtClean="0"/>
            <a:t>24492 24596 25290 42356 61528 85053 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7B13E878-5197-4A7A-BE69-2097D2A6EB47}" type="parTrans" cxnId="{6A6E6494-AB8B-4BE9-8247-0CF2BB947A0E}">
      <dgm:prSet/>
      <dgm:spPr/>
      <dgm:t>
        <a:bodyPr/>
        <a:lstStyle/>
        <a:p>
          <a:endParaRPr lang="es-ES"/>
        </a:p>
      </dgm:t>
    </dgm:pt>
    <dgm:pt modelId="{49A86403-9432-43B9-9726-24DB82004938}" type="sibTrans" cxnId="{6A6E6494-AB8B-4BE9-8247-0CF2BB947A0E}">
      <dgm:prSet/>
      <dgm:spPr/>
      <dgm:t>
        <a:bodyPr/>
        <a:lstStyle/>
        <a:p>
          <a:endParaRPr lang="es-ES"/>
        </a:p>
      </dgm:t>
    </dgm:pt>
    <dgm:pt modelId="{A6938AD8-9301-4790-8C1F-70572906B012}" type="pres">
      <dgm:prSet presAssocID="{9543B609-E9BC-4C15-881B-0B22C70DFF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3872305-BEFF-48BB-9B9D-70877A7AD565}" type="pres">
      <dgm:prSet presAssocID="{3D6ED675-914F-4120-B396-318B61873213}" presName="hierRoot1" presStyleCnt="0">
        <dgm:presLayoutVars>
          <dgm:hierBranch val="init"/>
        </dgm:presLayoutVars>
      </dgm:prSet>
      <dgm:spPr/>
    </dgm:pt>
    <dgm:pt modelId="{28F511EC-05B6-4004-843C-07065E1F604E}" type="pres">
      <dgm:prSet presAssocID="{3D6ED675-914F-4120-B396-318B61873213}" presName="rootComposite1" presStyleCnt="0"/>
      <dgm:spPr/>
    </dgm:pt>
    <dgm:pt modelId="{98DB5796-4637-4EFF-86F9-36C1C2DE79C7}" type="pres">
      <dgm:prSet presAssocID="{3D6ED675-914F-4120-B396-318B61873213}" presName="rootText1" presStyleLbl="node0" presStyleIdx="0" presStyleCnt="1" custScaleX="148783" custScaleY="143983" custLinFactY="-100000" custLinFactNeighborY="-1105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1CB17F-306D-4103-825A-CFE5563E5081}" type="pres">
      <dgm:prSet presAssocID="{3D6ED675-914F-4120-B396-318B6187321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8774D71-69ED-49AF-9A01-1A2C3D347442}" type="pres">
      <dgm:prSet presAssocID="{3D6ED675-914F-4120-B396-318B61873213}" presName="hierChild2" presStyleCnt="0"/>
      <dgm:spPr/>
    </dgm:pt>
    <dgm:pt modelId="{E235248D-6F9B-422A-811D-424EB87F57FE}" type="pres">
      <dgm:prSet presAssocID="{B07D8562-3492-4977-8E4A-F9FE564F4830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371EBCD-6B23-4824-ACBA-9D1434B9F89A}" type="pres">
      <dgm:prSet presAssocID="{08E3FF57-0F14-4EB9-AFDB-75C6CF388158}" presName="hierRoot2" presStyleCnt="0">
        <dgm:presLayoutVars>
          <dgm:hierBranch val="r"/>
        </dgm:presLayoutVars>
      </dgm:prSet>
      <dgm:spPr/>
    </dgm:pt>
    <dgm:pt modelId="{EBF89C4A-B9E5-4F48-8926-AE300E9048BA}" type="pres">
      <dgm:prSet presAssocID="{08E3FF57-0F14-4EB9-AFDB-75C6CF388158}" presName="rootComposite" presStyleCnt="0"/>
      <dgm:spPr/>
    </dgm:pt>
    <dgm:pt modelId="{484BAC4D-337B-4C8A-AC8E-F1BD81C4533D}" type="pres">
      <dgm:prSet presAssocID="{08E3FF57-0F14-4EB9-AFDB-75C6CF388158}" presName="rootText" presStyleLbl="node2" presStyleIdx="0" presStyleCnt="2" custScaleX="116034" custScaleY="96310" custLinFactNeighborX="-25794" custLinFactNeighborY="2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5E7CB4-EAF7-4279-B555-47F3E7FD0120}" type="pres">
      <dgm:prSet presAssocID="{08E3FF57-0F14-4EB9-AFDB-75C6CF388158}" presName="rootConnector" presStyleLbl="node2" presStyleIdx="0" presStyleCnt="2"/>
      <dgm:spPr/>
      <dgm:t>
        <a:bodyPr/>
        <a:lstStyle/>
        <a:p>
          <a:endParaRPr lang="es-ES"/>
        </a:p>
      </dgm:t>
    </dgm:pt>
    <dgm:pt modelId="{2CBD766A-0BA3-416D-8505-B6D7F24CC477}" type="pres">
      <dgm:prSet presAssocID="{08E3FF57-0F14-4EB9-AFDB-75C6CF388158}" presName="hierChild4" presStyleCnt="0"/>
      <dgm:spPr/>
    </dgm:pt>
    <dgm:pt modelId="{E4D4FA56-6A35-4BFD-AD98-AE3E4203C252}" type="pres">
      <dgm:prSet presAssocID="{75F8893B-AA52-4701-B32D-FF91A96A3EF0}" presName="Name50" presStyleLbl="parChTrans1D3" presStyleIdx="0" presStyleCnt="8"/>
      <dgm:spPr/>
      <dgm:t>
        <a:bodyPr/>
        <a:lstStyle/>
        <a:p>
          <a:endParaRPr lang="es-ES"/>
        </a:p>
      </dgm:t>
    </dgm:pt>
    <dgm:pt modelId="{86F34337-F5CC-4379-A616-289DA1445FA0}" type="pres">
      <dgm:prSet presAssocID="{54945201-FC73-47A0-B571-6FC4A60DF244}" presName="hierRoot2" presStyleCnt="0">
        <dgm:presLayoutVars>
          <dgm:hierBranch val="init"/>
        </dgm:presLayoutVars>
      </dgm:prSet>
      <dgm:spPr/>
    </dgm:pt>
    <dgm:pt modelId="{451D3C34-0A56-416D-8E7B-15E404D87DD4}" type="pres">
      <dgm:prSet presAssocID="{54945201-FC73-47A0-B571-6FC4A60DF244}" presName="rootComposite" presStyleCnt="0"/>
      <dgm:spPr/>
    </dgm:pt>
    <dgm:pt modelId="{B4E8C328-79AD-43D3-BE06-FA5DEC0FC157}" type="pres">
      <dgm:prSet presAssocID="{54945201-FC73-47A0-B571-6FC4A60DF244}" presName="rootText" presStyleLbl="node3" presStyleIdx="0" presStyleCnt="8" custScaleX="90735" custScaleY="94258" custLinFactNeighborX="-257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DE0407D-CD93-435B-B57A-F92927D7EC1D}" type="pres">
      <dgm:prSet presAssocID="{54945201-FC73-47A0-B571-6FC4A60DF244}" presName="rootConnector" presStyleLbl="node3" presStyleIdx="0" presStyleCnt="8"/>
      <dgm:spPr/>
      <dgm:t>
        <a:bodyPr/>
        <a:lstStyle/>
        <a:p>
          <a:endParaRPr lang="es-ES"/>
        </a:p>
      </dgm:t>
    </dgm:pt>
    <dgm:pt modelId="{63B5C7F6-9DB5-4BD4-B145-C1BC8D75B0E6}" type="pres">
      <dgm:prSet presAssocID="{54945201-FC73-47A0-B571-6FC4A60DF244}" presName="hierChild4" presStyleCnt="0"/>
      <dgm:spPr/>
    </dgm:pt>
    <dgm:pt modelId="{1A0389CC-8953-4A8B-B20A-108EBD9A6C02}" type="pres">
      <dgm:prSet presAssocID="{54945201-FC73-47A0-B571-6FC4A60DF244}" presName="hierChild5" presStyleCnt="0"/>
      <dgm:spPr/>
    </dgm:pt>
    <dgm:pt modelId="{19979B49-C302-4D44-83C9-308CB97A24E2}" type="pres">
      <dgm:prSet presAssocID="{CCE574F1-412D-4153-A233-B91272D3419E}" presName="Name50" presStyleLbl="parChTrans1D3" presStyleIdx="1" presStyleCnt="8"/>
      <dgm:spPr/>
      <dgm:t>
        <a:bodyPr/>
        <a:lstStyle/>
        <a:p>
          <a:endParaRPr lang="es-ES"/>
        </a:p>
      </dgm:t>
    </dgm:pt>
    <dgm:pt modelId="{CBA56EBC-A517-47D1-8A22-10DF2E42D3B7}" type="pres">
      <dgm:prSet presAssocID="{D254C17B-15F3-4DEA-9787-6F5E0566C068}" presName="hierRoot2" presStyleCnt="0">
        <dgm:presLayoutVars>
          <dgm:hierBranch val="init"/>
        </dgm:presLayoutVars>
      </dgm:prSet>
      <dgm:spPr/>
    </dgm:pt>
    <dgm:pt modelId="{C8F0BC62-E5CC-4ABA-8FA5-3934E0C8689F}" type="pres">
      <dgm:prSet presAssocID="{D254C17B-15F3-4DEA-9787-6F5E0566C068}" presName="rootComposite" presStyleCnt="0"/>
      <dgm:spPr/>
    </dgm:pt>
    <dgm:pt modelId="{789CEA53-6D37-48A7-B6E7-A952FDA87AE6}" type="pres">
      <dgm:prSet presAssocID="{D254C17B-15F3-4DEA-9787-6F5E0566C068}" presName="rootText" presStyleLbl="node3" presStyleIdx="1" presStyleCnt="8" custScaleX="90735" custScaleY="94258" custLinFactNeighborX="-257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030563-FBB4-4BA6-8349-C9B2CBBBFFA4}" type="pres">
      <dgm:prSet presAssocID="{D254C17B-15F3-4DEA-9787-6F5E0566C068}" presName="rootConnector" presStyleLbl="node3" presStyleIdx="1" presStyleCnt="8"/>
      <dgm:spPr/>
      <dgm:t>
        <a:bodyPr/>
        <a:lstStyle/>
        <a:p>
          <a:endParaRPr lang="es-ES"/>
        </a:p>
      </dgm:t>
    </dgm:pt>
    <dgm:pt modelId="{F2826021-0B24-4293-A707-9A9752914ACE}" type="pres">
      <dgm:prSet presAssocID="{D254C17B-15F3-4DEA-9787-6F5E0566C068}" presName="hierChild4" presStyleCnt="0"/>
      <dgm:spPr/>
    </dgm:pt>
    <dgm:pt modelId="{42F1450E-E418-42C7-A428-B6260C1C0ADD}" type="pres">
      <dgm:prSet presAssocID="{D254C17B-15F3-4DEA-9787-6F5E0566C068}" presName="hierChild5" presStyleCnt="0"/>
      <dgm:spPr/>
    </dgm:pt>
    <dgm:pt modelId="{59DA0104-6005-41EA-9722-4CE3DE736670}" type="pres">
      <dgm:prSet presAssocID="{7B13E878-5197-4A7A-BE69-2097D2A6EB47}" presName="Name50" presStyleLbl="parChTrans1D3" presStyleIdx="2" presStyleCnt="8"/>
      <dgm:spPr/>
      <dgm:t>
        <a:bodyPr/>
        <a:lstStyle/>
        <a:p>
          <a:endParaRPr lang="es-ES"/>
        </a:p>
      </dgm:t>
    </dgm:pt>
    <dgm:pt modelId="{A8DCDEEB-A826-4523-B580-720387A9D6C6}" type="pres">
      <dgm:prSet presAssocID="{0EBDEE62-0A32-4618-9485-6ED54B3A2678}" presName="hierRoot2" presStyleCnt="0">
        <dgm:presLayoutVars>
          <dgm:hierBranch val="init"/>
        </dgm:presLayoutVars>
      </dgm:prSet>
      <dgm:spPr/>
    </dgm:pt>
    <dgm:pt modelId="{D8FB66D3-0D15-444B-A932-76705F191227}" type="pres">
      <dgm:prSet presAssocID="{0EBDEE62-0A32-4618-9485-6ED54B3A2678}" presName="rootComposite" presStyleCnt="0"/>
      <dgm:spPr/>
    </dgm:pt>
    <dgm:pt modelId="{E93DE746-0F5B-4D11-97DE-315964096D7A}" type="pres">
      <dgm:prSet presAssocID="{0EBDEE62-0A32-4618-9485-6ED54B3A2678}" presName="rootText" presStyleLbl="node3" presStyleIdx="2" presStyleCnt="8" custScaleX="90735" custScaleY="94258" custLinFactNeighborX="-257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4E271B-14D9-4220-96EC-4ADE0035200F}" type="pres">
      <dgm:prSet presAssocID="{0EBDEE62-0A32-4618-9485-6ED54B3A2678}" presName="rootConnector" presStyleLbl="node3" presStyleIdx="2" presStyleCnt="8"/>
      <dgm:spPr/>
      <dgm:t>
        <a:bodyPr/>
        <a:lstStyle/>
        <a:p>
          <a:endParaRPr lang="es-ES"/>
        </a:p>
      </dgm:t>
    </dgm:pt>
    <dgm:pt modelId="{60DF4E47-6D67-423B-BCDF-ADF95475B6C2}" type="pres">
      <dgm:prSet presAssocID="{0EBDEE62-0A32-4618-9485-6ED54B3A2678}" presName="hierChild4" presStyleCnt="0"/>
      <dgm:spPr/>
    </dgm:pt>
    <dgm:pt modelId="{74411F9A-F862-4674-8A8C-5DBA294ADE8E}" type="pres">
      <dgm:prSet presAssocID="{0EBDEE62-0A32-4618-9485-6ED54B3A2678}" presName="hierChild5" presStyleCnt="0"/>
      <dgm:spPr/>
    </dgm:pt>
    <dgm:pt modelId="{1BB0134B-959F-4D97-89F0-F260AB2E35CE}" type="pres">
      <dgm:prSet presAssocID="{E27E2E16-F23A-451E-B3A9-64B656D20443}" presName="Name50" presStyleLbl="parChTrans1D3" presStyleIdx="3" presStyleCnt="8"/>
      <dgm:spPr/>
      <dgm:t>
        <a:bodyPr/>
        <a:lstStyle/>
        <a:p>
          <a:endParaRPr lang="es-ES"/>
        </a:p>
      </dgm:t>
    </dgm:pt>
    <dgm:pt modelId="{3FA768DF-D9AB-4E7B-91A0-61B0E51CCE53}" type="pres">
      <dgm:prSet presAssocID="{B598F3A3-736A-4093-A26F-ED4F1FD22C8F}" presName="hierRoot2" presStyleCnt="0">
        <dgm:presLayoutVars>
          <dgm:hierBranch val="init"/>
        </dgm:presLayoutVars>
      </dgm:prSet>
      <dgm:spPr/>
    </dgm:pt>
    <dgm:pt modelId="{41D1D1D3-6E85-4847-83DE-952DC6EE326A}" type="pres">
      <dgm:prSet presAssocID="{B598F3A3-736A-4093-A26F-ED4F1FD22C8F}" presName="rootComposite" presStyleCnt="0"/>
      <dgm:spPr/>
    </dgm:pt>
    <dgm:pt modelId="{2AA94D21-3B5D-4CBD-9A36-3F536E6B8AC9}" type="pres">
      <dgm:prSet presAssocID="{B598F3A3-736A-4093-A26F-ED4F1FD22C8F}" presName="rootText" presStyleLbl="node3" presStyleIdx="3" presStyleCnt="8" custLinFactNeighborX="-279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252C1D-9CF7-46CF-B83D-7C33A92E74C9}" type="pres">
      <dgm:prSet presAssocID="{B598F3A3-736A-4093-A26F-ED4F1FD22C8F}" presName="rootConnector" presStyleLbl="node3" presStyleIdx="3" presStyleCnt="8"/>
      <dgm:spPr/>
      <dgm:t>
        <a:bodyPr/>
        <a:lstStyle/>
        <a:p>
          <a:endParaRPr lang="es-ES"/>
        </a:p>
      </dgm:t>
    </dgm:pt>
    <dgm:pt modelId="{45B6CB90-683D-4872-A8F5-68BFAA2D8086}" type="pres">
      <dgm:prSet presAssocID="{B598F3A3-736A-4093-A26F-ED4F1FD22C8F}" presName="hierChild4" presStyleCnt="0"/>
      <dgm:spPr/>
    </dgm:pt>
    <dgm:pt modelId="{8F9D70D9-3662-4FE1-A10F-75ECF49DE240}" type="pres">
      <dgm:prSet presAssocID="{B598F3A3-736A-4093-A26F-ED4F1FD22C8F}" presName="hierChild5" presStyleCnt="0"/>
      <dgm:spPr/>
    </dgm:pt>
    <dgm:pt modelId="{EE3D85C6-A07A-4F54-B3F3-E5CBE5016213}" type="pres">
      <dgm:prSet presAssocID="{08E3FF57-0F14-4EB9-AFDB-75C6CF388158}" presName="hierChild5" presStyleCnt="0"/>
      <dgm:spPr/>
    </dgm:pt>
    <dgm:pt modelId="{7C24A90D-AFCE-41A3-B4F5-DB4949EBE68F}" type="pres">
      <dgm:prSet presAssocID="{53B7B90F-DDB0-49D1-9079-376B894CCF34}" presName="Name37" presStyleLbl="parChTrans1D2" presStyleIdx="1" presStyleCnt="2"/>
      <dgm:spPr/>
      <dgm:t>
        <a:bodyPr/>
        <a:lstStyle/>
        <a:p>
          <a:endParaRPr lang="es-ES"/>
        </a:p>
      </dgm:t>
    </dgm:pt>
    <dgm:pt modelId="{1B38433A-C4CD-4724-BF7B-AADCA1E575B2}" type="pres">
      <dgm:prSet presAssocID="{F3AFDD71-C35A-4CC8-8864-B4D8A5F37C9A}" presName="hierRoot2" presStyleCnt="0">
        <dgm:presLayoutVars>
          <dgm:hierBranch val="r"/>
        </dgm:presLayoutVars>
      </dgm:prSet>
      <dgm:spPr/>
    </dgm:pt>
    <dgm:pt modelId="{CB74FDE1-C04E-4E92-B286-212A720F02A3}" type="pres">
      <dgm:prSet presAssocID="{F3AFDD71-C35A-4CC8-8864-B4D8A5F37C9A}" presName="rootComposite" presStyleCnt="0"/>
      <dgm:spPr/>
    </dgm:pt>
    <dgm:pt modelId="{858F6C61-9AA2-48F5-92EE-DEFDF85BBAA1}" type="pres">
      <dgm:prSet presAssocID="{F3AFDD71-C35A-4CC8-8864-B4D8A5F37C9A}" presName="rootText" presStyleLbl="node2" presStyleIdx="1" presStyleCnt="2" custScaleX="116034" custLinFactNeighborX="26405" custLinFactNeighborY="2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679478-4FF8-4CA5-9E57-ECE2DF8E2AC6}" type="pres">
      <dgm:prSet presAssocID="{F3AFDD71-C35A-4CC8-8864-B4D8A5F37C9A}" presName="rootConnector" presStyleLbl="node2" presStyleIdx="1" presStyleCnt="2"/>
      <dgm:spPr/>
      <dgm:t>
        <a:bodyPr/>
        <a:lstStyle/>
        <a:p>
          <a:endParaRPr lang="es-ES"/>
        </a:p>
      </dgm:t>
    </dgm:pt>
    <dgm:pt modelId="{85C5E354-AA20-4F4A-8C3E-52737CD0B775}" type="pres">
      <dgm:prSet presAssocID="{F3AFDD71-C35A-4CC8-8864-B4D8A5F37C9A}" presName="hierChild4" presStyleCnt="0"/>
      <dgm:spPr/>
    </dgm:pt>
    <dgm:pt modelId="{BBC451F6-7D6E-430C-9CCC-47FDA9697E1C}" type="pres">
      <dgm:prSet presAssocID="{784C55B7-67E6-4B61-9861-23F0E55AE569}" presName="Name50" presStyleLbl="parChTrans1D3" presStyleIdx="4" presStyleCnt="8"/>
      <dgm:spPr/>
      <dgm:t>
        <a:bodyPr/>
        <a:lstStyle/>
        <a:p>
          <a:endParaRPr lang="es-ES"/>
        </a:p>
      </dgm:t>
    </dgm:pt>
    <dgm:pt modelId="{E282D3CC-5D00-4732-A320-334905EA392F}" type="pres">
      <dgm:prSet presAssocID="{1561590A-9F63-4609-AC6D-E6150F2AD455}" presName="hierRoot2" presStyleCnt="0">
        <dgm:presLayoutVars>
          <dgm:hierBranch val="init"/>
        </dgm:presLayoutVars>
      </dgm:prSet>
      <dgm:spPr/>
    </dgm:pt>
    <dgm:pt modelId="{932D71C1-E822-4F6C-82D9-B1BBADF13219}" type="pres">
      <dgm:prSet presAssocID="{1561590A-9F63-4609-AC6D-E6150F2AD455}" presName="rootComposite" presStyleCnt="0"/>
      <dgm:spPr/>
    </dgm:pt>
    <dgm:pt modelId="{5BA7B0DF-DAE8-4F36-9E39-85B65909DDA6}" type="pres">
      <dgm:prSet presAssocID="{1561590A-9F63-4609-AC6D-E6150F2AD455}" presName="rootText" presStyleLbl="node3" presStyleIdx="4" presStyleCnt="8" custScaleX="90735" custScaleY="94258" custLinFactNeighborX="31275" custLinFactNeighborY="-7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004EB5-0BB5-4ACB-9B3E-0BFFA05EAA87}" type="pres">
      <dgm:prSet presAssocID="{1561590A-9F63-4609-AC6D-E6150F2AD455}" presName="rootConnector" presStyleLbl="node3" presStyleIdx="4" presStyleCnt="8"/>
      <dgm:spPr/>
      <dgm:t>
        <a:bodyPr/>
        <a:lstStyle/>
        <a:p>
          <a:endParaRPr lang="es-ES"/>
        </a:p>
      </dgm:t>
    </dgm:pt>
    <dgm:pt modelId="{C504245B-2E90-4D10-8AE0-CFC53CE96278}" type="pres">
      <dgm:prSet presAssocID="{1561590A-9F63-4609-AC6D-E6150F2AD455}" presName="hierChild4" presStyleCnt="0"/>
      <dgm:spPr/>
    </dgm:pt>
    <dgm:pt modelId="{88E2750C-B0F4-4E36-ACA8-F95D3E76B66F}" type="pres">
      <dgm:prSet presAssocID="{1561590A-9F63-4609-AC6D-E6150F2AD455}" presName="hierChild5" presStyleCnt="0"/>
      <dgm:spPr/>
    </dgm:pt>
    <dgm:pt modelId="{1CA084CA-CC67-4F2A-A8E4-0C1677074CDD}" type="pres">
      <dgm:prSet presAssocID="{0760D1E4-534B-4E97-8177-60F9B9589742}" presName="Name50" presStyleLbl="parChTrans1D3" presStyleIdx="5" presStyleCnt="8"/>
      <dgm:spPr/>
      <dgm:t>
        <a:bodyPr/>
        <a:lstStyle/>
        <a:p>
          <a:endParaRPr lang="es-ES"/>
        </a:p>
      </dgm:t>
    </dgm:pt>
    <dgm:pt modelId="{74C17742-F716-4249-BA21-B3ACC2D16DB5}" type="pres">
      <dgm:prSet presAssocID="{D370556E-E8FE-4EC5-A54B-BC24BC2A5CE2}" presName="hierRoot2" presStyleCnt="0">
        <dgm:presLayoutVars>
          <dgm:hierBranch val="init"/>
        </dgm:presLayoutVars>
      </dgm:prSet>
      <dgm:spPr/>
    </dgm:pt>
    <dgm:pt modelId="{0075BAFB-CC74-4CCA-A1D7-4E035FB60491}" type="pres">
      <dgm:prSet presAssocID="{D370556E-E8FE-4EC5-A54B-BC24BC2A5CE2}" presName="rootComposite" presStyleCnt="0"/>
      <dgm:spPr/>
    </dgm:pt>
    <dgm:pt modelId="{FEC11571-879A-48BD-A459-88B2D24C3DC4}" type="pres">
      <dgm:prSet presAssocID="{D370556E-E8FE-4EC5-A54B-BC24BC2A5CE2}" presName="rootText" presStyleLbl="node3" presStyleIdx="5" presStyleCnt="8" custScaleX="89104" custScaleY="94305" custLinFactNeighborX="32656" custLinFactNeighborY="-54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6EC0A72-FE5A-4C6A-81A4-6AC4E41B6E7A}" type="pres">
      <dgm:prSet presAssocID="{D370556E-E8FE-4EC5-A54B-BC24BC2A5CE2}" presName="rootConnector" presStyleLbl="node3" presStyleIdx="5" presStyleCnt="8"/>
      <dgm:spPr/>
      <dgm:t>
        <a:bodyPr/>
        <a:lstStyle/>
        <a:p>
          <a:endParaRPr lang="es-ES"/>
        </a:p>
      </dgm:t>
    </dgm:pt>
    <dgm:pt modelId="{D77925F8-5625-4623-B000-F6BE90C31C19}" type="pres">
      <dgm:prSet presAssocID="{D370556E-E8FE-4EC5-A54B-BC24BC2A5CE2}" presName="hierChild4" presStyleCnt="0"/>
      <dgm:spPr/>
    </dgm:pt>
    <dgm:pt modelId="{C7B9FC72-4276-4AC4-82EF-402AA220F5FE}" type="pres">
      <dgm:prSet presAssocID="{D370556E-E8FE-4EC5-A54B-BC24BC2A5CE2}" presName="hierChild5" presStyleCnt="0"/>
      <dgm:spPr/>
    </dgm:pt>
    <dgm:pt modelId="{8D39534F-D448-41AE-9C40-6DD98D572D09}" type="pres">
      <dgm:prSet presAssocID="{CBC82E19-0DA9-4BF4-A27E-5C7DD7129149}" presName="Name50" presStyleLbl="parChTrans1D3" presStyleIdx="6" presStyleCnt="8"/>
      <dgm:spPr/>
      <dgm:t>
        <a:bodyPr/>
        <a:lstStyle/>
        <a:p>
          <a:endParaRPr lang="es-ES"/>
        </a:p>
      </dgm:t>
    </dgm:pt>
    <dgm:pt modelId="{50151F66-6164-47B2-9FAC-D9BA7F9F81F6}" type="pres">
      <dgm:prSet presAssocID="{A0681F71-339D-4F5A-9FA8-2211A0D35EB4}" presName="hierRoot2" presStyleCnt="0">
        <dgm:presLayoutVars>
          <dgm:hierBranch val="init"/>
        </dgm:presLayoutVars>
      </dgm:prSet>
      <dgm:spPr/>
    </dgm:pt>
    <dgm:pt modelId="{4B3A44CA-6347-4943-B98F-EF4C7ECFF125}" type="pres">
      <dgm:prSet presAssocID="{A0681F71-339D-4F5A-9FA8-2211A0D35EB4}" presName="rootComposite" presStyleCnt="0"/>
      <dgm:spPr/>
    </dgm:pt>
    <dgm:pt modelId="{8CD3100C-C663-4216-B178-931DC37718F3}" type="pres">
      <dgm:prSet presAssocID="{A0681F71-339D-4F5A-9FA8-2211A0D35EB4}" presName="rootText" presStyleLbl="node3" presStyleIdx="6" presStyleCnt="8" custScaleX="89104" custScaleY="94305" custLinFactNeighborX="32656" custLinFactNeighborY="-90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F430AC-72EA-475D-9B64-2EAB163CE4B5}" type="pres">
      <dgm:prSet presAssocID="{A0681F71-339D-4F5A-9FA8-2211A0D35EB4}" presName="rootConnector" presStyleLbl="node3" presStyleIdx="6" presStyleCnt="8"/>
      <dgm:spPr/>
      <dgm:t>
        <a:bodyPr/>
        <a:lstStyle/>
        <a:p>
          <a:endParaRPr lang="es-ES"/>
        </a:p>
      </dgm:t>
    </dgm:pt>
    <dgm:pt modelId="{075140AC-D1D2-4D31-BD1F-4CBBC2926D80}" type="pres">
      <dgm:prSet presAssocID="{A0681F71-339D-4F5A-9FA8-2211A0D35EB4}" presName="hierChild4" presStyleCnt="0"/>
      <dgm:spPr/>
    </dgm:pt>
    <dgm:pt modelId="{C544348F-6A28-4E14-BC51-CAC02743B7C9}" type="pres">
      <dgm:prSet presAssocID="{A0681F71-339D-4F5A-9FA8-2211A0D35EB4}" presName="hierChild5" presStyleCnt="0"/>
      <dgm:spPr/>
    </dgm:pt>
    <dgm:pt modelId="{F9E2240D-8F6D-42B8-8E76-7FA908DC6858}" type="pres">
      <dgm:prSet presAssocID="{AF086906-C0E7-4565-B96F-32F09BAB64EE}" presName="Name50" presStyleLbl="parChTrans1D3" presStyleIdx="7" presStyleCnt="8"/>
      <dgm:spPr/>
      <dgm:t>
        <a:bodyPr/>
        <a:lstStyle/>
        <a:p>
          <a:endParaRPr lang="es-ES"/>
        </a:p>
      </dgm:t>
    </dgm:pt>
    <dgm:pt modelId="{67535950-C232-4A6E-A981-57A38B0A639C}" type="pres">
      <dgm:prSet presAssocID="{13BD9729-F295-480D-A129-96761EAC4B07}" presName="hierRoot2" presStyleCnt="0">
        <dgm:presLayoutVars>
          <dgm:hierBranch val="init"/>
        </dgm:presLayoutVars>
      </dgm:prSet>
      <dgm:spPr/>
    </dgm:pt>
    <dgm:pt modelId="{96C46A7E-D431-4CF4-AFB6-01B6502909DC}" type="pres">
      <dgm:prSet presAssocID="{13BD9729-F295-480D-A129-96761EAC4B07}" presName="rootComposite" presStyleCnt="0"/>
      <dgm:spPr/>
    </dgm:pt>
    <dgm:pt modelId="{6772EE87-E6E7-4D88-826D-6BF703BB69D8}" type="pres">
      <dgm:prSet presAssocID="{13BD9729-F295-480D-A129-96761EAC4B07}" presName="rootText" presStyleLbl="node3" presStyleIdx="7" presStyleCnt="8" custScaleX="89104" custScaleY="94305" custLinFactNeighborX="324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BC1954-0485-48DC-8E67-E0DD6FC4A3CF}" type="pres">
      <dgm:prSet presAssocID="{13BD9729-F295-480D-A129-96761EAC4B07}" presName="rootConnector" presStyleLbl="node3" presStyleIdx="7" presStyleCnt="8"/>
      <dgm:spPr/>
      <dgm:t>
        <a:bodyPr/>
        <a:lstStyle/>
        <a:p>
          <a:endParaRPr lang="es-ES"/>
        </a:p>
      </dgm:t>
    </dgm:pt>
    <dgm:pt modelId="{00B58FDF-3777-410E-8824-AC391FC146E9}" type="pres">
      <dgm:prSet presAssocID="{13BD9729-F295-480D-A129-96761EAC4B07}" presName="hierChild4" presStyleCnt="0"/>
      <dgm:spPr/>
    </dgm:pt>
    <dgm:pt modelId="{4483B37D-CB83-4E8C-9C25-C16842116850}" type="pres">
      <dgm:prSet presAssocID="{13BD9729-F295-480D-A129-96761EAC4B07}" presName="hierChild5" presStyleCnt="0"/>
      <dgm:spPr/>
    </dgm:pt>
    <dgm:pt modelId="{45C72313-8F92-4753-BA41-801A0352AE81}" type="pres">
      <dgm:prSet presAssocID="{F3AFDD71-C35A-4CC8-8864-B4D8A5F37C9A}" presName="hierChild5" presStyleCnt="0"/>
      <dgm:spPr/>
    </dgm:pt>
    <dgm:pt modelId="{2A1B1373-7A69-4A84-A576-96F91F6DF5B5}" type="pres">
      <dgm:prSet presAssocID="{3D6ED675-914F-4120-B396-318B61873213}" presName="hierChild3" presStyleCnt="0"/>
      <dgm:spPr/>
    </dgm:pt>
  </dgm:ptLst>
  <dgm:cxnLst>
    <dgm:cxn modelId="{80F32CB2-44F9-4ED5-925F-7542DCE5EA34}" type="presOf" srcId="{F3AFDD71-C35A-4CC8-8864-B4D8A5F37C9A}" destId="{858F6C61-9AA2-48F5-92EE-DEFDF85BBAA1}" srcOrd="0" destOrd="0" presId="urn:microsoft.com/office/officeart/2005/8/layout/orgChart1"/>
    <dgm:cxn modelId="{79F717DD-AAE5-4605-B1DE-B48D4CFC17F9}" type="presOf" srcId="{08E3FF57-0F14-4EB9-AFDB-75C6CF388158}" destId="{DE5E7CB4-EAF7-4279-B555-47F3E7FD0120}" srcOrd="1" destOrd="0" presId="urn:microsoft.com/office/officeart/2005/8/layout/orgChart1"/>
    <dgm:cxn modelId="{3152ADE2-53FD-463B-9EAE-97DF26E69668}" type="presOf" srcId="{B598F3A3-736A-4093-A26F-ED4F1FD22C8F}" destId="{2AA94D21-3B5D-4CBD-9A36-3F536E6B8AC9}" srcOrd="0" destOrd="0" presId="urn:microsoft.com/office/officeart/2005/8/layout/orgChart1"/>
    <dgm:cxn modelId="{224C64B5-582C-4339-AF66-77F0C36A51D3}" type="presOf" srcId="{D254C17B-15F3-4DEA-9787-6F5E0566C068}" destId="{789CEA53-6D37-48A7-B6E7-A952FDA87AE6}" srcOrd="0" destOrd="0" presId="urn:microsoft.com/office/officeart/2005/8/layout/orgChart1"/>
    <dgm:cxn modelId="{0AA6FF60-05BA-41A6-B58E-471B47A09CDB}" type="presOf" srcId="{13BD9729-F295-480D-A129-96761EAC4B07}" destId="{12BC1954-0485-48DC-8E67-E0DD6FC4A3CF}" srcOrd="1" destOrd="0" presId="urn:microsoft.com/office/officeart/2005/8/layout/orgChart1"/>
    <dgm:cxn modelId="{4B215103-DCFD-42F9-B080-9BF7767CD7BE}" type="presOf" srcId="{F3AFDD71-C35A-4CC8-8864-B4D8A5F37C9A}" destId="{92679478-4FF8-4CA5-9E57-ECE2DF8E2AC6}" srcOrd="1" destOrd="0" presId="urn:microsoft.com/office/officeart/2005/8/layout/orgChart1"/>
    <dgm:cxn modelId="{DF32BC57-5231-4401-9E26-4775A7A08542}" srcId="{F3AFDD71-C35A-4CC8-8864-B4D8A5F37C9A}" destId="{1561590A-9F63-4609-AC6D-E6150F2AD455}" srcOrd="0" destOrd="0" parTransId="{784C55B7-67E6-4B61-9861-23F0E55AE569}" sibTransId="{B8573EF9-55C3-4888-8298-40000C6BDC9E}"/>
    <dgm:cxn modelId="{E56001FC-957E-49B9-AD53-FAD894A32E4D}" type="presOf" srcId="{0EBDEE62-0A32-4618-9485-6ED54B3A2678}" destId="{E93DE746-0F5B-4D11-97DE-315964096D7A}" srcOrd="0" destOrd="0" presId="urn:microsoft.com/office/officeart/2005/8/layout/orgChart1"/>
    <dgm:cxn modelId="{38C8596E-6FF1-4D5C-909D-AC0E1C53F462}" srcId="{08E3FF57-0F14-4EB9-AFDB-75C6CF388158}" destId="{D254C17B-15F3-4DEA-9787-6F5E0566C068}" srcOrd="1" destOrd="0" parTransId="{CCE574F1-412D-4153-A233-B91272D3419E}" sibTransId="{2095C389-1E41-44E4-BC69-035D03B0B71A}"/>
    <dgm:cxn modelId="{CEA17648-DA68-4DA1-9869-040A97723015}" type="presOf" srcId="{08E3FF57-0F14-4EB9-AFDB-75C6CF388158}" destId="{484BAC4D-337B-4C8A-AC8E-F1BD81C4533D}" srcOrd="0" destOrd="0" presId="urn:microsoft.com/office/officeart/2005/8/layout/orgChart1"/>
    <dgm:cxn modelId="{FEF59638-41C0-4ECE-B3C6-FFE611CFFF85}" srcId="{3D6ED675-914F-4120-B396-318B61873213}" destId="{08E3FF57-0F14-4EB9-AFDB-75C6CF388158}" srcOrd="0" destOrd="0" parTransId="{B07D8562-3492-4977-8E4A-F9FE564F4830}" sibTransId="{07515EFC-5D77-4B53-9262-BE87C910B2A6}"/>
    <dgm:cxn modelId="{BD7E5C68-3FF0-4C31-AA14-360C89D331B4}" type="presOf" srcId="{54945201-FC73-47A0-B571-6FC4A60DF244}" destId="{B4E8C328-79AD-43D3-BE06-FA5DEC0FC157}" srcOrd="0" destOrd="0" presId="urn:microsoft.com/office/officeart/2005/8/layout/orgChart1"/>
    <dgm:cxn modelId="{541BDAD7-613A-42EB-920E-3C38FED04341}" type="presOf" srcId="{54945201-FC73-47A0-B571-6FC4A60DF244}" destId="{DDE0407D-CD93-435B-B57A-F92927D7EC1D}" srcOrd="1" destOrd="0" presId="urn:microsoft.com/office/officeart/2005/8/layout/orgChart1"/>
    <dgm:cxn modelId="{6007497D-F68B-47DA-A473-01AD5A977C55}" type="presOf" srcId="{B07D8562-3492-4977-8E4A-F9FE564F4830}" destId="{E235248D-6F9B-422A-811D-424EB87F57FE}" srcOrd="0" destOrd="0" presId="urn:microsoft.com/office/officeart/2005/8/layout/orgChart1"/>
    <dgm:cxn modelId="{33F6CA55-77D7-4580-A437-758CB41FF773}" type="presOf" srcId="{A0681F71-339D-4F5A-9FA8-2211A0D35EB4}" destId="{7DF430AC-72EA-475D-9B64-2EAB163CE4B5}" srcOrd="1" destOrd="0" presId="urn:microsoft.com/office/officeart/2005/8/layout/orgChart1"/>
    <dgm:cxn modelId="{F730B195-1F5D-49A9-8952-E9D540E21674}" type="presOf" srcId="{D370556E-E8FE-4EC5-A54B-BC24BC2A5CE2}" destId="{46EC0A72-FE5A-4C6A-81A4-6AC4E41B6E7A}" srcOrd="1" destOrd="0" presId="urn:microsoft.com/office/officeart/2005/8/layout/orgChart1"/>
    <dgm:cxn modelId="{7930130D-D6D3-4F3D-9283-D6CF28CEBB4B}" type="presOf" srcId="{3D6ED675-914F-4120-B396-318B61873213}" destId="{98DB5796-4637-4EFF-86F9-36C1C2DE79C7}" srcOrd="0" destOrd="0" presId="urn:microsoft.com/office/officeart/2005/8/layout/orgChart1"/>
    <dgm:cxn modelId="{2A082C17-DEA6-47FA-AF38-463F801C36D4}" type="presOf" srcId="{7B13E878-5197-4A7A-BE69-2097D2A6EB47}" destId="{59DA0104-6005-41EA-9722-4CE3DE736670}" srcOrd="0" destOrd="0" presId="urn:microsoft.com/office/officeart/2005/8/layout/orgChart1"/>
    <dgm:cxn modelId="{88BF5CFA-9298-4468-B115-EE5B4DF29673}" type="presOf" srcId="{0760D1E4-534B-4E97-8177-60F9B9589742}" destId="{1CA084CA-CC67-4F2A-A8E4-0C1677074CDD}" srcOrd="0" destOrd="0" presId="urn:microsoft.com/office/officeart/2005/8/layout/orgChart1"/>
    <dgm:cxn modelId="{86147D72-8CBA-4F73-A666-28EB73CD4F07}" srcId="{08E3FF57-0F14-4EB9-AFDB-75C6CF388158}" destId="{54945201-FC73-47A0-B571-6FC4A60DF244}" srcOrd="0" destOrd="0" parTransId="{75F8893B-AA52-4701-B32D-FF91A96A3EF0}" sibTransId="{E396FFF2-5D64-4091-AE56-DC32AC0F3168}"/>
    <dgm:cxn modelId="{774FFF45-B131-41A6-AFFE-E99EDFE2AC32}" type="presOf" srcId="{CBC82E19-0DA9-4BF4-A27E-5C7DD7129149}" destId="{8D39534F-D448-41AE-9C40-6DD98D572D09}" srcOrd="0" destOrd="0" presId="urn:microsoft.com/office/officeart/2005/8/layout/orgChart1"/>
    <dgm:cxn modelId="{6B47570B-123F-4F0A-98FB-DB3643982982}" srcId="{F3AFDD71-C35A-4CC8-8864-B4D8A5F37C9A}" destId="{D370556E-E8FE-4EC5-A54B-BC24BC2A5CE2}" srcOrd="1" destOrd="0" parTransId="{0760D1E4-534B-4E97-8177-60F9B9589742}" sibTransId="{EBA50023-ABB1-4650-81AE-67F595CF2EA3}"/>
    <dgm:cxn modelId="{401B44FD-0384-4E80-BD55-8A3D8D984DE0}" type="presOf" srcId="{B598F3A3-736A-4093-A26F-ED4F1FD22C8F}" destId="{7C252C1D-9CF7-46CF-B83D-7C33A92E74C9}" srcOrd="1" destOrd="0" presId="urn:microsoft.com/office/officeart/2005/8/layout/orgChart1"/>
    <dgm:cxn modelId="{BE85791F-47F4-4355-B1E2-8A01417C8549}" type="presOf" srcId="{D370556E-E8FE-4EC5-A54B-BC24BC2A5CE2}" destId="{FEC11571-879A-48BD-A459-88B2D24C3DC4}" srcOrd="0" destOrd="0" presId="urn:microsoft.com/office/officeart/2005/8/layout/orgChart1"/>
    <dgm:cxn modelId="{6896D399-460A-40E0-AB21-86C20A96FD96}" type="presOf" srcId="{1561590A-9F63-4609-AC6D-E6150F2AD455}" destId="{3D004EB5-0BB5-4ACB-9B3E-0BFFA05EAA87}" srcOrd="1" destOrd="0" presId="urn:microsoft.com/office/officeart/2005/8/layout/orgChart1"/>
    <dgm:cxn modelId="{A9ED2A95-79F3-4D77-AD1C-828A1E2AF054}" type="presOf" srcId="{CCE574F1-412D-4153-A233-B91272D3419E}" destId="{19979B49-C302-4D44-83C9-308CB97A24E2}" srcOrd="0" destOrd="0" presId="urn:microsoft.com/office/officeart/2005/8/layout/orgChart1"/>
    <dgm:cxn modelId="{C329A295-6CF9-4FEC-BCCB-647BD2180503}" srcId="{F3AFDD71-C35A-4CC8-8864-B4D8A5F37C9A}" destId="{13BD9729-F295-480D-A129-96761EAC4B07}" srcOrd="3" destOrd="0" parTransId="{AF086906-C0E7-4565-B96F-32F09BAB64EE}" sibTransId="{8E6E86CB-205C-44CB-86AE-D5447F4C8470}"/>
    <dgm:cxn modelId="{86F5B298-FA60-4211-BE78-0E117A37468B}" srcId="{08E3FF57-0F14-4EB9-AFDB-75C6CF388158}" destId="{B598F3A3-736A-4093-A26F-ED4F1FD22C8F}" srcOrd="3" destOrd="0" parTransId="{E27E2E16-F23A-451E-B3A9-64B656D20443}" sibTransId="{2662731C-DB10-4E2D-B4C6-91E5CC0BA42B}"/>
    <dgm:cxn modelId="{6A6E6494-AB8B-4BE9-8247-0CF2BB947A0E}" srcId="{08E3FF57-0F14-4EB9-AFDB-75C6CF388158}" destId="{0EBDEE62-0A32-4618-9485-6ED54B3A2678}" srcOrd="2" destOrd="0" parTransId="{7B13E878-5197-4A7A-BE69-2097D2A6EB47}" sibTransId="{49A86403-9432-43B9-9726-24DB82004938}"/>
    <dgm:cxn modelId="{1BBCF33C-9EC3-431F-B421-41DC2D2DD822}" type="presOf" srcId="{784C55B7-67E6-4B61-9861-23F0E55AE569}" destId="{BBC451F6-7D6E-430C-9CCC-47FDA9697E1C}" srcOrd="0" destOrd="0" presId="urn:microsoft.com/office/officeart/2005/8/layout/orgChart1"/>
    <dgm:cxn modelId="{83D2FA5B-2B90-4EE6-A58A-7B3290EB8704}" type="presOf" srcId="{E27E2E16-F23A-451E-B3A9-64B656D20443}" destId="{1BB0134B-959F-4D97-89F0-F260AB2E35CE}" srcOrd="0" destOrd="0" presId="urn:microsoft.com/office/officeart/2005/8/layout/orgChart1"/>
    <dgm:cxn modelId="{1F46E9CF-7EF1-4635-ADB0-33F3E0A57D75}" type="presOf" srcId="{D254C17B-15F3-4DEA-9787-6F5E0566C068}" destId="{C2030563-FBB4-4BA6-8349-C9B2CBBBFFA4}" srcOrd="1" destOrd="0" presId="urn:microsoft.com/office/officeart/2005/8/layout/orgChart1"/>
    <dgm:cxn modelId="{A221740B-A73E-4F15-9497-56CDBF2BE47E}" type="presOf" srcId="{A0681F71-339D-4F5A-9FA8-2211A0D35EB4}" destId="{8CD3100C-C663-4216-B178-931DC37718F3}" srcOrd="0" destOrd="0" presId="urn:microsoft.com/office/officeart/2005/8/layout/orgChart1"/>
    <dgm:cxn modelId="{1A4E494F-90FB-465A-8077-A92AD27284D4}" srcId="{3D6ED675-914F-4120-B396-318B61873213}" destId="{F3AFDD71-C35A-4CC8-8864-B4D8A5F37C9A}" srcOrd="1" destOrd="0" parTransId="{53B7B90F-DDB0-49D1-9079-376B894CCF34}" sibTransId="{F97A49E2-DBE7-44A1-B727-6DF2D3FF848B}"/>
    <dgm:cxn modelId="{804DE35F-72A3-484F-B21D-BBED5FF26E7D}" type="presOf" srcId="{1561590A-9F63-4609-AC6D-E6150F2AD455}" destId="{5BA7B0DF-DAE8-4F36-9E39-85B65909DDA6}" srcOrd="0" destOrd="0" presId="urn:microsoft.com/office/officeart/2005/8/layout/orgChart1"/>
    <dgm:cxn modelId="{E91C2FD7-18A2-49CF-890B-0B8FBDCF4692}" type="presOf" srcId="{53B7B90F-DDB0-49D1-9079-376B894CCF34}" destId="{7C24A90D-AFCE-41A3-B4F5-DB4949EBE68F}" srcOrd="0" destOrd="0" presId="urn:microsoft.com/office/officeart/2005/8/layout/orgChart1"/>
    <dgm:cxn modelId="{A85FC30F-3F12-48CB-9F5D-BE77AD938879}" type="presOf" srcId="{75F8893B-AA52-4701-B32D-FF91A96A3EF0}" destId="{E4D4FA56-6A35-4BFD-AD98-AE3E4203C252}" srcOrd="0" destOrd="0" presId="urn:microsoft.com/office/officeart/2005/8/layout/orgChart1"/>
    <dgm:cxn modelId="{BF9542AD-0AA0-4B8F-8145-428F12304599}" srcId="{9543B609-E9BC-4C15-881B-0B22C70DFF7E}" destId="{3D6ED675-914F-4120-B396-318B61873213}" srcOrd="0" destOrd="0" parTransId="{DBDE6F3F-2EAF-4EF5-9DC7-D5CBE8750802}" sibTransId="{35CBA64D-E9D4-4398-9DB3-2F8DF34800DF}"/>
    <dgm:cxn modelId="{DF35B3CA-580C-48EE-9270-67BEA781A715}" type="presOf" srcId="{3D6ED675-914F-4120-B396-318B61873213}" destId="{061CB17F-306D-4103-825A-CFE5563E5081}" srcOrd="1" destOrd="0" presId="urn:microsoft.com/office/officeart/2005/8/layout/orgChart1"/>
    <dgm:cxn modelId="{8F7C5765-34FE-4853-AE07-2FD79DD7B1AB}" type="presOf" srcId="{AF086906-C0E7-4565-B96F-32F09BAB64EE}" destId="{F9E2240D-8F6D-42B8-8E76-7FA908DC6858}" srcOrd="0" destOrd="0" presId="urn:microsoft.com/office/officeart/2005/8/layout/orgChart1"/>
    <dgm:cxn modelId="{6966D8B5-89AF-477A-B8F3-E179F75F2AEB}" type="presOf" srcId="{9543B609-E9BC-4C15-881B-0B22C70DFF7E}" destId="{A6938AD8-9301-4790-8C1F-70572906B012}" srcOrd="0" destOrd="0" presId="urn:microsoft.com/office/officeart/2005/8/layout/orgChart1"/>
    <dgm:cxn modelId="{9245FC6C-8ECC-43EF-8641-6662206FA9BC}" srcId="{F3AFDD71-C35A-4CC8-8864-B4D8A5F37C9A}" destId="{A0681F71-339D-4F5A-9FA8-2211A0D35EB4}" srcOrd="2" destOrd="0" parTransId="{CBC82E19-0DA9-4BF4-A27E-5C7DD7129149}" sibTransId="{8C38B629-BFFF-4E48-9B09-CDFF2D27A327}"/>
    <dgm:cxn modelId="{04C202D7-FEA6-46FC-9DA9-EEC9C4D99579}" type="presOf" srcId="{0EBDEE62-0A32-4618-9485-6ED54B3A2678}" destId="{754E271B-14D9-4220-96EC-4ADE0035200F}" srcOrd="1" destOrd="0" presId="urn:microsoft.com/office/officeart/2005/8/layout/orgChart1"/>
    <dgm:cxn modelId="{BB36FEEC-25EF-48F6-B7E3-5C918C00B0C5}" type="presOf" srcId="{13BD9729-F295-480D-A129-96761EAC4B07}" destId="{6772EE87-E6E7-4D88-826D-6BF703BB69D8}" srcOrd="0" destOrd="0" presId="urn:microsoft.com/office/officeart/2005/8/layout/orgChart1"/>
    <dgm:cxn modelId="{1576B69F-5FCB-4B25-8127-257A0C93D07B}" type="presParOf" srcId="{A6938AD8-9301-4790-8C1F-70572906B012}" destId="{F3872305-BEFF-48BB-9B9D-70877A7AD565}" srcOrd="0" destOrd="0" presId="urn:microsoft.com/office/officeart/2005/8/layout/orgChart1"/>
    <dgm:cxn modelId="{6A47242C-EB16-4B1B-B0A6-027241303F6A}" type="presParOf" srcId="{F3872305-BEFF-48BB-9B9D-70877A7AD565}" destId="{28F511EC-05B6-4004-843C-07065E1F604E}" srcOrd="0" destOrd="0" presId="urn:microsoft.com/office/officeart/2005/8/layout/orgChart1"/>
    <dgm:cxn modelId="{42FF832D-1D85-4C5D-8B08-A5A47A7A0189}" type="presParOf" srcId="{28F511EC-05B6-4004-843C-07065E1F604E}" destId="{98DB5796-4637-4EFF-86F9-36C1C2DE79C7}" srcOrd="0" destOrd="0" presId="urn:microsoft.com/office/officeart/2005/8/layout/orgChart1"/>
    <dgm:cxn modelId="{C9778CB0-2559-4206-8A8C-B0FDCC057D41}" type="presParOf" srcId="{28F511EC-05B6-4004-843C-07065E1F604E}" destId="{061CB17F-306D-4103-825A-CFE5563E5081}" srcOrd="1" destOrd="0" presId="urn:microsoft.com/office/officeart/2005/8/layout/orgChart1"/>
    <dgm:cxn modelId="{2E0EA358-D912-4987-A5B0-F46D8C01CB58}" type="presParOf" srcId="{F3872305-BEFF-48BB-9B9D-70877A7AD565}" destId="{98774D71-69ED-49AF-9A01-1A2C3D347442}" srcOrd="1" destOrd="0" presId="urn:microsoft.com/office/officeart/2005/8/layout/orgChart1"/>
    <dgm:cxn modelId="{25648A2B-380F-4B7F-8509-C5B7054A862D}" type="presParOf" srcId="{98774D71-69ED-49AF-9A01-1A2C3D347442}" destId="{E235248D-6F9B-422A-811D-424EB87F57FE}" srcOrd="0" destOrd="0" presId="urn:microsoft.com/office/officeart/2005/8/layout/orgChart1"/>
    <dgm:cxn modelId="{4CBB595F-0667-4A82-A32C-76F0EEDC4581}" type="presParOf" srcId="{98774D71-69ED-49AF-9A01-1A2C3D347442}" destId="{1371EBCD-6B23-4824-ACBA-9D1434B9F89A}" srcOrd="1" destOrd="0" presId="urn:microsoft.com/office/officeart/2005/8/layout/orgChart1"/>
    <dgm:cxn modelId="{1BC089FB-9A70-4763-8DA5-F892E6A87EB4}" type="presParOf" srcId="{1371EBCD-6B23-4824-ACBA-9D1434B9F89A}" destId="{EBF89C4A-B9E5-4F48-8926-AE300E9048BA}" srcOrd="0" destOrd="0" presId="urn:microsoft.com/office/officeart/2005/8/layout/orgChart1"/>
    <dgm:cxn modelId="{A3E33DFA-A458-4A4E-A8D0-7DF5B94EB3B1}" type="presParOf" srcId="{EBF89C4A-B9E5-4F48-8926-AE300E9048BA}" destId="{484BAC4D-337B-4C8A-AC8E-F1BD81C4533D}" srcOrd="0" destOrd="0" presId="urn:microsoft.com/office/officeart/2005/8/layout/orgChart1"/>
    <dgm:cxn modelId="{BBD70BE2-9A77-494D-BEFD-03E4BF3A6FB9}" type="presParOf" srcId="{EBF89C4A-B9E5-4F48-8926-AE300E9048BA}" destId="{DE5E7CB4-EAF7-4279-B555-47F3E7FD0120}" srcOrd="1" destOrd="0" presId="urn:microsoft.com/office/officeart/2005/8/layout/orgChart1"/>
    <dgm:cxn modelId="{BFFC7CD4-5ABA-4D31-B99C-BF933CE22FB5}" type="presParOf" srcId="{1371EBCD-6B23-4824-ACBA-9D1434B9F89A}" destId="{2CBD766A-0BA3-416D-8505-B6D7F24CC477}" srcOrd="1" destOrd="0" presId="urn:microsoft.com/office/officeart/2005/8/layout/orgChart1"/>
    <dgm:cxn modelId="{3688E063-862C-4212-A6C6-B70510DD59ED}" type="presParOf" srcId="{2CBD766A-0BA3-416D-8505-B6D7F24CC477}" destId="{E4D4FA56-6A35-4BFD-AD98-AE3E4203C252}" srcOrd="0" destOrd="0" presId="urn:microsoft.com/office/officeart/2005/8/layout/orgChart1"/>
    <dgm:cxn modelId="{03848018-C159-47BA-9848-ACEBBE96F475}" type="presParOf" srcId="{2CBD766A-0BA3-416D-8505-B6D7F24CC477}" destId="{86F34337-F5CC-4379-A616-289DA1445FA0}" srcOrd="1" destOrd="0" presId="urn:microsoft.com/office/officeart/2005/8/layout/orgChart1"/>
    <dgm:cxn modelId="{6253719F-8AA1-46DF-ADDF-7ADEE4013D45}" type="presParOf" srcId="{86F34337-F5CC-4379-A616-289DA1445FA0}" destId="{451D3C34-0A56-416D-8E7B-15E404D87DD4}" srcOrd="0" destOrd="0" presId="urn:microsoft.com/office/officeart/2005/8/layout/orgChart1"/>
    <dgm:cxn modelId="{DB1DAA8A-F62E-4CEC-8D3F-052174A9DB9D}" type="presParOf" srcId="{451D3C34-0A56-416D-8E7B-15E404D87DD4}" destId="{B4E8C328-79AD-43D3-BE06-FA5DEC0FC157}" srcOrd="0" destOrd="0" presId="urn:microsoft.com/office/officeart/2005/8/layout/orgChart1"/>
    <dgm:cxn modelId="{9AEABBA6-208F-402C-86E8-426BFD930AB9}" type="presParOf" srcId="{451D3C34-0A56-416D-8E7B-15E404D87DD4}" destId="{DDE0407D-CD93-435B-B57A-F92927D7EC1D}" srcOrd="1" destOrd="0" presId="urn:microsoft.com/office/officeart/2005/8/layout/orgChart1"/>
    <dgm:cxn modelId="{C8F7FF19-CE8F-4A39-856E-5F25DF55A955}" type="presParOf" srcId="{86F34337-F5CC-4379-A616-289DA1445FA0}" destId="{63B5C7F6-9DB5-4BD4-B145-C1BC8D75B0E6}" srcOrd="1" destOrd="0" presId="urn:microsoft.com/office/officeart/2005/8/layout/orgChart1"/>
    <dgm:cxn modelId="{BE5E77CC-1832-48A3-BCBC-9DFEA341147E}" type="presParOf" srcId="{86F34337-F5CC-4379-A616-289DA1445FA0}" destId="{1A0389CC-8953-4A8B-B20A-108EBD9A6C02}" srcOrd="2" destOrd="0" presId="urn:microsoft.com/office/officeart/2005/8/layout/orgChart1"/>
    <dgm:cxn modelId="{439726B1-27D4-407E-BF55-767F42520C8C}" type="presParOf" srcId="{2CBD766A-0BA3-416D-8505-B6D7F24CC477}" destId="{19979B49-C302-4D44-83C9-308CB97A24E2}" srcOrd="2" destOrd="0" presId="urn:microsoft.com/office/officeart/2005/8/layout/orgChart1"/>
    <dgm:cxn modelId="{0214C483-352D-4C58-BACB-56B2578A443C}" type="presParOf" srcId="{2CBD766A-0BA3-416D-8505-B6D7F24CC477}" destId="{CBA56EBC-A517-47D1-8A22-10DF2E42D3B7}" srcOrd="3" destOrd="0" presId="urn:microsoft.com/office/officeart/2005/8/layout/orgChart1"/>
    <dgm:cxn modelId="{D6DFB6C5-05A8-474B-8C6F-87B0D971FDBD}" type="presParOf" srcId="{CBA56EBC-A517-47D1-8A22-10DF2E42D3B7}" destId="{C8F0BC62-E5CC-4ABA-8FA5-3934E0C8689F}" srcOrd="0" destOrd="0" presId="urn:microsoft.com/office/officeart/2005/8/layout/orgChart1"/>
    <dgm:cxn modelId="{9C5E3E67-7E6A-4F62-8C50-484CA53E407D}" type="presParOf" srcId="{C8F0BC62-E5CC-4ABA-8FA5-3934E0C8689F}" destId="{789CEA53-6D37-48A7-B6E7-A952FDA87AE6}" srcOrd="0" destOrd="0" presId="urn:microsoft.com/office/officeart/2005/8/layout/orgChart1"/>
    <dgm:cxn modelId="{C51C99B6-2DBD-4C16-993B-D79732A4135F}" type="presParOf" srcId="{C8F0BC62-E5CC-4ABA-8FA5-3934E0C8689F}" destId="{C2030563-FBB4-4BA6-8349-C9B2CBBBFFA4}" srcOrd="1" destOrd="0" presId="urn:microsoft.com/office/officeart/2005/8/layout/orgChart1"/>
    <dgm:cxn modelId="{832CF8A5-D280-48F4-B10F-900F3FBA2B3C}" type="presParOf" srcId="{CBA56EBC-A517-47D1-8A22-10DF2E42D3B7}" destId="{F2826021-0B24-4293-A707-9A9752914ACE}" srcOrd="1" destOrd="0" presId="urn:microsoft.com/office/officeart/2005/8/layout/orgChart1"/>
    <dgm:cxn modelId="{08BF5D6E-E022-47CC-BA13-2E7EABA03EDA}" type="presParOf" srcId="{CBA56EBC-A517-47D1-8A22-10DF2E42D3B7}" destId="{42F1450E-E418-42C7-A428-B6260C1C0ADD}" srcOrd="2" destOrd="0" presId="urn:microsoft.com/office/officeart/2005/8/layout/orgChart1"/>
    <dgm:cxn modelId="{DC292FA3-384E-4411-A5E9-8C6B0F98BB83}" type="presParOf" srcId="{2CBD766A-0BA3-416D-8505-B6D7F24CC477}" destId="{59DA0104-6005-41EA-9722-4CE3DE736670}" srcOrd="4" destOrd="0" presId="urn:microsoft.com/office/officeart/2005/8/layout/orgChart1"/>
    <dgm:cxn modelId="{EC57B535-7CBD-4B57-84C1-C42CBF67BF08}" type="presParOf" srcId="{2CBD766A-0BA3-416D-8505-B6D7F24CC477}" destId="{A8DCDEEB-A826-4523-B580-720387A9D6C6}" srcOrd="5" destOrd="0" presId="urn:microsoft.com/office/officeart/2005/8/layout/orgChart1"/>
    <dgm:cxn modelId="{3BCBDBAB-5E28-4BB2-B6C9-81C4AB888A1B}" type="presParOf" srcId="{A8DCDEEB-A826-4523-B580-720387A9D6C6}" destId="{D8FB66D3-0D15-444B-A932-76705F191227}" srcOrd="0" destOrd="0" presId="urn:microsoft.com/office/officeart/2005/8/layout/orgChart1"/>
    <dgm:cxn modelId="{5EDEBDA7-AFFB-4F66-833A-589C2EE219FF}" type="presParOf" srcId="{D8FB66D3-0D15-444B-A932-76705F191227}" destId="{E93DE746-0F5B-4D11-97DE-315964096D7A}" srcOrd="0" destOrd="0" presId="urn:microsoft.com/office/officeart/2005/8/layout/orgChart1"/>
    <dgm:cxn modelId="{90E9AF61-C3B0-43FA-8D13-7B57BD2035E6}" type="presParOf" srcId="{D8FB66D3-0D15-444B-A932-76705F191227}" destId="{754E271B-14D9-4220-96EC-4ADE0035200F}" srcOrd="1" destOrd="0" presId="urn:microsoft.com/office/officeart/2005/8/layout/orgChart1"/>
    <dgm:cxn modelId="{D3C9B9AD-5D70-4C44-9AF0-206828261546}" type="presParOf" srcId="{A8DCDEEB-A826-4523-B580-720387A9D6C6}" destId="{60DF4E47-6D67-423B-BCDF-ADF95475B6C2}" srcOrd="1" destOrd="0" presId="urn:microsoft.com/office/officeart/2005/8/layout/orgChart1"/>
    <dgm:cxn modelId="{FF615601-B2FC-44D1-BF98-0F6BD748002E}" type="presParOf" srcId="{A8DCDEEB-A826-4523-B580-720387A9D6C6}" destId="{74411F9A-F862-4674-8A8C-5DBA294ADE8E}" srcOrd="2" destOrd="0" presId="urn:microsoft.com/office/officeart/2005/8/layout/orgChart1"/>
    <dgm:cxn modelId="{9F16887C-8E0B-4E7A-81C1-95840B52695F}" type="presParOf" srcId="{2CBD766A-0BA3-416D-8505-B6D7F24CC477}" destId="{1BB0134B-959F-4D97-89F0-F260AB2E35CE}" srcOrd="6" destOrd="0" presId="urn:microsoft.com/office/officeart/2005/8/layout/orgChart1"/>
    <dgm:cxn modelId="{2887E10D-88EB-4200-AF40-3E7358A36CE8}" type="presParOf" srcId="{2CBD766A-0BA3-416D-8505-B6D7F24CC477}" destId="{3FA768DF-D9AB-4E7B-91A0-61B0E51CCE53}" srcOrd="7" destOrd="0" presId="urn:microsoft.com/office/officeart/2005/8/layout/orgChart1"/>
    <dgm:cxn modelId="{1F010CDC-2CB0-4E31-B358-31482446F835}" type="presParOf" srcId="{3FA768DF-D9AB-4E7B-91A0-61B0E51CCE53}" destId="{41D1D1D3-6E85-4847-83DE-952DC6EE326A}" srcOrd="0" destOrd="0" presId="urn:microsoft.com/office/officeart/2005/8/layout/orgChart1"/>
    <dgm:cxn modelId="{FF4C9703-8A32-4890-86CB-4B45B72673E6}" type="presParOf" srcId="{41D1D1D3-6E85-4847-83DE-952DC6EE326A}" destId="{2AA94D21-3B5D-4CBD-9A36-3F536E6B8AC9}" srcOrd="0" destOrd="0" presId="urn:microsoft.com/office/officeart/2005/8/layout/orgChart1"/>
    <dgm:cxn modelId="{661C0CDC-453E-4EC2-A80D-04FA3F4B40F2}" type="presParOf" srcId="{41D1D1D3-6E85-4847-83DE-952DC6EE326A}" destId="{7C252C1D-9CF7-46CF-B83D-7C33A92E74C9}" srcOrd="1" destOrd="0" presId="urn:microsoft.com/office/officeart/2005/8/layout/orgChart1"/>
    <dgm:cxn modelId="{85574592-FEDA-458E-88AF-962D9FF8A331}" type="presParOf" srcId="{3FA768DF-D9AB-4E7B-91A0-61B0E51CCE53}" destId="{45B6CB90-683D-4872-A8F5-68BFAA2D8086}" srcOrd="1" destOrd="0" presId="urn:microsoft.com/office/officeart/2005/8/layout/orgChart1"/>
    <dgm:cxn modelId="{B95CCA85-3A62-4534-9E8F-75D4E52D8CAC}" type="presParOf" srcId="{3FA768DF-D9AB-4E7B-91A0-61B0E51CCE53}" destId="{8F9D70D9-3662-4FE1-A10F-75ECF49DE240}" srcOrd="2" destOrd="0" presId="urn:microsoft.com/office/officeart/2005/8/layout/orgChart1"/>
    <dgm:cxn modelId="{0B696709-C2DA-45A4-BFE1-8B42E6C3C4FE}" type="presParOf" srcId="{1371EBCD-6B23-4824-ACBA-9D1434B9F89A}" destId="{EE3D85C6-A07A-4F54-B3F3-E5CBE5016213}" srcOrd="2" destOrd="0" presId="urn:microsoft.com/office/officeart/2005/8/layout/orgChart1"/>
    <dgm:cxn modelId="{9557D846-07F7-4654-9139-D6045FD71478}" type="presParOf" srcId="{98774D71-69ED-49AF-9A01-1A2C3D347442}" destId="{7C24A90D-AFCE-41A3-B4F5-DB4949EBE68F}" srcOrd="2" destOrd="0" presId="urn:microsoft.com/office/officeart/2005/8/layout/orgChart1"/>
    <dgm:cxn modelId="{55CCE242-394C-4252-8956-F4A684377F65}" type="presParOf" srcId="{98774D71-69ED-49AF-9A01-1A2C3D347442}" destId="{1B38433A-C4CD-4724-BF7B-AADCA1E575B2}" srcOrd="3" destOrd="0" presId="urn:microsoft.com/office/officeart/2005/8/layout/orgChart1"/>
    <dgm:cxn modelId="{78297E38-1966-4DC3-8F13-446A149A8E92}" type="presParOf" srcId="{1B38433A-C4CD-4724-BF7B-AADCA1E575B2}" destId="{CB74FDE1-C04E-4E92-B286-212A720F02A3}" srcOrd="0" destOrd="0" presId="urn:microsoft.com/office/officeart/2005/8/layout/orgChart1"/>
    <dgm:cxn modelId="{7EA13588-01FC-4434-9DA2-91A61195CC4C}" type="presParOf" srcId="{CB74FDE1-C04E-4E92-B286-212A720F02A3}" destId="{858F6C61-9AA2-48F5-92EE-DEFDF85BBAA1}" srcOrd="0" destOrd="0" presId="urn:microsoft.com/office/officeart/2005/8/layout/orgChart1"/>
    <dgm:cxn modelId="{577E6661-D5A0-4C75-AEC0-25B70A46E1BA}" type="presParOf" srcId="{CB74FDE1-C04E-4E92-B286-212A720F02A3}" destId="{92679478-4FF8-4CA5-9E57-ECE2DF8E2AC6}" srcOrd="1" destOrd="0" presId="urn:microsoft.com/office/officeart/2005/8/layout/orgChart1"/>
    <dgm:cxn modelId="{8BBD0708-B870-4BAF-8573-CB9334D8C6DE}" type="presParOf" srcId="{1B38433A-C4CD-4724-BF7B-AADCA1E575B2}" destId="{85C5E354-AA20-4F4A-8C3E-52737CD0B775}" srcOrd="1" destOrd="0" presId="urn:microsoft.com/office/officeart/2005/8/layout/orgChart1"/>
    <dgm:cxn modelId="{D69361C9-E0A0-4B0D-9DC4-2BCD68DB02DF}" type="presParOf" srcId="{85C5E354-AA20-4F4A-8C3E-52737CD0B775}" destId="{BBC451F6-7D6E-430C-9CCC-47FDA9697E1C}" srcOrd="0" destOrd="0" presId="urn:microsoft.com/office/officeart/2005/8/layout/orgChart1"/>
    <dgm:cxn modelId="{BD96CDEA-029B-43AF-89CE-F04ED7EDB596}" type="presParOf" srcId="{85C5E354-AA20-4F4A-8C3E-52737CD0B775}" destId="{E282D3CC-5D00-4732-A320-334905EA392F}" srcOrd="1" destOrd="0" presId="urn:microsoft.com/office/officeart/2005/8/layout/orgChart1"/>
    <dgm:cxn modelId="{4BC6EFC5-A0C3-48E8-B3A6-14B6528C53DB}" type="presParOf" srcId="{E282D3CC-5D00-4732-A320-334905EA392F}" destId="{932D71C1-E822-4F6C-82D9-B1BBADF13219}" srcOrd="0" destOrd="0" presId="urn:microsoft.com/office/officeart/2005/8/layout/orgChart1"/>
    <dgm:cxn modelId="{79C8BA0F-E77A-4F11-9068-934AD565F195}" type="presParOf" srcId="{932D71C1-E822-4F6C-82D9-B1BBADF13219}" destId="{5BA7B0DF-DAE8-4F36-9E39-85B65909DDA6}" srcOrd="0" destOrd="0" presId="urn:microsoft.com/office/officeart/2005/8/layout/orgChart1"/>
    <dgm:cxn modelId="{9B11FAA0-0308-4C2D-B128-C45099A31EBB}" type="presParOf" srcId="{932D71C1-E822-4F6C-82D9-B1BBADF13219}" destId="{3D004EB5-0BB5-4ACB-9B3E-0BFFA05EAA87}" srcOrd="1" destOrd="0" presId="urn:microsoft.com/office/officeart/2005/8/layout/orgChart1"/>
    <dgm:cxn modelId="{61D0DA6F-E50B-485C-8856-CEA4E4D45DA8}" type="presParOf" srcId="{E282D3CC-5D00-4732-A320-334905EA392F}" destId="{C504245B-2E90-4D10-8AE0-CFC53CE96278}" srcOrd="1" destOrd="0" presId="urn:microsoft.com/office/officeart/2005/8/layout/orgChart1"/>
    <dgm:cxn modelId="{F070F306-7BDB-421B-A44E-68BF128F0B59}" type="presParOf" srcId="{E282D3CC-5D00-4732-A320-334905EA392F}" destId="{88E2750C-B0F4-4E36-ACA8-F95D3E76B66F}" srcOrd="2" destOrd="0" presId="urn:microsoft.com/office/officeart/2005/8/layout/orgChart1"/>
    <dgm:cxn modelId="{E5C44C41-8CAA-41F7-B968-526A3A7957FC}" type="presParOf" srcId="{85C5E354-AA20-4F4A-8C3E-52737CD0B775}" destId="{1CA084CA-CC67-4F2A-A8E4-0C1677074CDD}" srcOrd="2" destOrd="0" presId="urn:microsoft.com/office/officeart/2005/8/layout/orgChart1"/>
    <dgm:cxn modelId="{C553E333-FD36-4BEE-A737-486C3002035B}" type="presParOf" srcId="{85C5E354-AA20-4F4A-8C3E-52737CD0B775}" destId="{74C17742-F716-4249-BA21-B3ACC2D16DB5}" srcOrd="3" destOrd="0" presId="urn:microsoft.com/office/officeart/2005/8/layout/orgChart1"/>
    <dgm:cxn modelId="{7A01EAE7-88DE-4895-9B70-D1AE78910FD5}" type="presParOf" srcId="{74C17742-F716-4249-BA21-B3ACC2D16DB5}" destId="{0075BAFB-CC74-4CCA-A1D7-4E035FB60491}" srcOrd="0" destOrd="0" presId="urn:microsoft.com/office/officeart/2005/8/layout/orgChart1"/>
    <dgm:cxn modelId="{5BE2448E-E637-42F7-8998-45CC7463D4EB}" type="presParOf" srcId="{0075BAFB-CC74-4CCA-A1D7-4E035FB60491}" destId="{FEC11571-879A-48BD-A459-88B2D24C3DC4}" srcOrd="0" destOrd="0" presId="urn:microsoft.com/office/officeart/2005/8/layout/orgChart1"/>
    <dgm:cxn modelId="{4D588178-C3AC-40A1-92ED-A87222E5CFAC}" type="presParOf" srcId="{0075BAFB-CC74-4CCA-A1D7-4E035FB60491}" destId="{46EC0A72-FE5A-4C6A-81A4-6AC4E41B6E7A}" srcOrd="1" destOrd="0" presId="urn:microsoft.com/office/officeart/2005/8/layout/orgChart1"/>
    <dgm:cxn modelId="{A7EE6274-3546-4049-98AE-3EC4D26291BD}" type="presParOf" srcId="{74C17742-F716-4249-BA21-B3ACC2D16DB5}" destId="{D77925F8-5625-4623-B000-F6BE90C31C19}" srcOrd="1" destOrd="0" presId="urn:microsoft.com/office/officeart/2005/8/layout/orgChart1"/>
    <dgm:cxn modelId="{1BB9B30B-DEDD-4167-9B48-AF5B37427AD1}" type="presParOf" srcId="{74C17742-F716-4249-BA21-B3ACC2D16DB5}" destId="{C7B9FC72-4276-4AC4-82EF-402AA220F5FE}" srcOrd="2" destOrd="0" presId="urn:microsoft.com/office/officeart/2005/8/layout/orgChart1"/>
    <dgm:cxn modelId="{6833DD22-6BC2-479E-A5D1-86F447924270}" type="presParOf" srcId="{85C5E354-AA20-4F4A-8C3E-52737CD0B775}" destId="{8D39534F-D448-41AE-9C40-6DD98D572D09}" srcOrd="4" destOrd="0" presId="urn:microsoft.com/office/officeart/2005/8/layout/orgChart1"/>
    <dgm:cxn modelId="{C7E07FD4-91D3-4A19-9295-9CEA9AFC055E}" type="presParOf" srcId="{85C5E354-AA20-4F4A-8C3E-52737CD0B775}" destId="{50151F66-6164-47B2-9FAC-D9BA7F9F81F6}" srcOrd="5" destOrd="0" presId="urn:microsoft.com/office/officeart/2005/8/layout/orgChart1"/>
    <dgm:cxn modelId="{DB03524A-242C-4864-A088-D80147AB50BC}" type="presParOf" srcId="{50151F66-6164-47B2-9FAC-D9BA7F9F81F6}" destId="{4B3A44CA-6347-4943-B98F-EF4C7ECFF125}" srcOrd="0" destOrd="0" presId="urn:microsoft.com/office/officeart/2005/8/layout/orgChart1"/>
    <dgm:cxn modelId="{941CB60B-C043-488C-B448-011B2D159F4B}" type="presParOf" srcId="{4B3A44CA-6347-4943-B98F-EF4C7ECFF125}" destId="{8CD3100C-C663-4216-B178-931DC37718F3}" srcOrd="0" destOrd="0" presId="urn:microsoft.com/office/officeart/2005/8/layout/orgChart1"/>
    <dgm:cxn modelId="{D14960A1-C9BE-4C39-8BBA-B3DD7CF7EC1B}" type="presParOf" srcId="{4B3A44CA-6347-4943-B98F-EF4C7ECFF125}" destId="{7DF430AC-72EA-475D-9B64-2EAB163CE4B5}" srcOrd="1" destOrd="0" presId="urn:microsoft.com/office/officeart/2005/8/layout/orgChart1"/>
    <dgm:cxn modelId="{6D34D626-99B8-4207-95E4-D8A2790807DC}" type="presParOf" srcId="{50151F66-6164-47B2-9FAC-D9BA7F9F81F6}" destId="{075140AC-D1D2-4D31-BD1F-4CBBC2926D80}" srcOrd="1" destOrd="0" presId="urn:microsoft.com/office/officeart/2005/8/layout/orgChart1"/>
    <dgm:cxn modelId="{43958678-5E4D-46C1-8D2C-AB7EC51ADBF2}" type="presParOf" srcId="{50151F66-6164-47B2-9FAC-D9BA7F9F81F6}" destId="{C544348F-6A28-4E14-BC51-CAC02743B7C9}" srcOrd="2" destOrd="0" presId="urn:microsoft.com/office/officeart/2005/8/layout/orgChart1"/>
    <dgm:cxn modelId="{613B9DE4-C05B-4560-A28F-B35FD1E42E1B}" type="presParOf" srcId="{85C5E354-AA20-4F4A-8C3E-52737CD0B775}" destId="{F9E2240D-8F6D-42B8-8E76-7FA908DC6858}" srcOrd="6" destOrd="0" presId="urn:microsoft.com/office/officeart/2005/8/layout/orgChart1"/>
    <dgm:cxn modelId="{9268CE45-9DCE-4DE2-9EE3-FF5811E13965}" type="presParOf" srcId="{85C5E354-AA20-4F4A-8C3E-52737CD0B775}" destId="{67535950-C232-4A6E-A981-57A38B0A639C}" srcOrd="7" destOrd="0" presId="urn:microsoft.com/office/officeart/2005/8/layout/orgChart1"/>
    <dgm:cxn modelId="{CD14C587-B520-4874-AE52-5D95449AE5CE}" type="presParOf" srcId="{67535950-C232-4A6E-A981-57A38B0A639C}" destId="{96C46A7E-D431-4CF4-AFB6-01B6502909DC}" srcOrd="0" destOrd="0" presId="urn:microsoft.com/office/officeart/2005/8/layout/orgChart1"/>
    <dgm:cxn modelId="{146DD8FB-39BF-492B-AA74-4CE90DB1D893}" type="presParOf" srcId="{96C46A7E-D431-4CF4-AFB6-01B6502909DC}" destId="{6772EE87-E6E7-4D88-826D-6BF703BB69D8}" srcOrd="0" destOrd="0" presId="urn:microsoft.com/office/officeart/2005/8/layout/orgChart1"/>
    <dgm:cxn modelId="{3FCA0DE7-956D-4156-B4E2-05D548D1BB2B}" type="presParOf" srcId="{96C46A7E-D431-4CF4-AFB6-01B6502909DC}" destId="{12BC1954-0485-48DC-8E67-E0DD6FC4A3CF}" srcOrd="1" destOrd="0" presId="urn:microsoft.com/office/officeart/2005/8/layout/orgChart1"/>
    <dgm:cxn modelId="{500A01FE-D2F5-40E7-A7CF-E7CCF2219A6D}" type="presParOf" srcId="{67535950-C232-4A6E-A981-57A38B0A639C}" destId="{00B58FDF-3777-410E-8824-AC391FC146E9}" srcOrd="1" destOrd="0" presId="urn:microsoft.com/office/officeart/2005/8/layout/orgChart1"/>
    <dgm:cxn modelId="{AB0B1705-24A9-4378-B957-CD4F5A7D0117}" type="presParOf" srcId="{67535950-C232-4A6E-A981-57A38B0A639C}" destId="{4483B37D-CB83-4E8C-9C25-C16842116850}" srcOrd="2" destOrd="0" presId="urn:microsoft.com/office/officeart/2005/8/layout/orgChart1"/>
    <dgm:cxn modelId="{25691174-3ED1-413F-8C8A-5BF32A8B1CBF}" type="presParOf" srcId="{1B38433A-C4CD-4724-BF7B-AADCA1E575B2}" destId="{45C72313-8F92-4753-BA41-801A0352AE81}" srcOrd="2" destOrd="0" presId="urn:microsoft.com/office/officeart/2005/8/layout/orgChart1"/>
    <dgm:cxn modelId="{097DA966-ABFF-4087-B78F-19892AF29429}" type="presParOf" srcId="{F3872305-BEFF-48BB-9B9D-70877A7AD565}" destId="{2A1B1373-7A69-4A84-A576-96F91F6DF5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8685B1D-9917-4D40-B34F-7B1CB6D38ED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04F84FD-0055-47B7-A4D0-E872BB9FAA46}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b="0" dirty="0" smtClean="0">
              <a:solidFill>
                <a:schemeClr val="tx1"/>
              </a:solidFill>
              <a:latin typeface="+mn-lt"/>
            </a:rPr>
          </a:br>
          <a:r>
            <a:rPr lang="es-ES" sz="1200" b="0" dirty="0" smtClean="0">
              <a:solidFill>
                <a:schemeClr val="tx1"/>
              </a:solidFill>
              <a:latin typeface="+mn-lt"/>
            </a:rPr>
            <a:t>Formación y Servicios Turísticos </a:t>
          </a:r>
          <a:r>
            <a:rPr lang="en-US" sz="1200" b="0" i="0" u="none" dirty="0" smtClean="0"/>
            <a:t>100914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1AB339BF-261E-4197-BB65-3A9829B7D582}" type="parTrans" cxnId="{07FAD5C3-E4B7-453A-97DD-68E6656CF2CA}">
      <dgm:prSet/>
      <dgm:spPr/>
      <dgm:t>
        <a:bodyPr/>
        <a:lstStyle/>
        <a:p>
          <a:endParaRPr lang="es-ES" sz="1200"/>
        </a:p>
      </dgm:t>
    </dgm:pt>
    <dgm:pt modelId="{C91158B5-C029-43FB-A6EA-C52CC5701635}" type="sibTrans" cxnId="{07FAD5C3-E4B7-453A-97DD-68E6656CF2CA}">
      <dgm:prSet/>
      <dgm:spPr/>
      <dgm:t>
        <a:bodyPr/>
        <a:lstStyle/>
        <a:p>
          <a:endParaRPr lang="es-ES" sz="1200"/>
        </a:p>
      </dgm:t>
    </dgm:pt>
    <dgm:pt modelId="{765F3139-B069-470C-A143-DEDA1A7E581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de Proyectos Turísticos </a:t>
          </a:r>
          <a:r>
            <a:rPr lang="en-US" sz="1200" b="0" i="0" u="none" dirty="0" smtClean="0"/>
            <a:t>240393</a:t>
          </a:r>
          <a:endParaRPr lang="es-ES" sz="1200" dirty="0" smtClean="0"/>
        </a:p>
      </dgm:t>
    </dgm:pt>
    <dgm:pt modelId="{9595ABF4-8B49-42A2-B0F3-810FB74F8C8A}" type="parTrans" cxnId="{1BA76FE1-52C6-4B00-8029-6D4D5CFCC044}">
      <dgm:prSet/>
      <dgm:spPr/>
      <dgm:t>
        <a:bodyPr/>
        <a:lstStyle/>
        <a:p>
          <a:endParaRPr lang="es-ES" sz="1200"/>
        </a:p>
      </dgm:t>
    </dgm:pt>
    <dgm:pt modelId="{95CD0FDA-5970-4C4D-B0B6-733C11542480}" type="sibTrans" cxnId="{1BA76FE1-52C6-4B00-8029-6D4D5CFCC044}">
      <dgm:prSet/>
      <dgm:spPr/>
      <dgm:t>
        <a:bodyPr/>
        <a:lstStyle/>
        <a:p>
          <a:endParaRPr lang="es-ES" sz="1200"/>
        </a:p>
      </dgm:t>
    </dgm:pt>
    <dgm:pt modelId="{996929B3-DF41-4715-9DD4-6BB946720044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Recepcionista </a:t>
          </a:r>
          <a:r>
            <a:rPr lang="en-US" sz="1200" b="0" i="0" u="none" dirty="0" smtClean="0"/>
            <a:t>84180</a:t>
          </a:r>
          <a:endParaRPr lang="es-ES" sz="1200" dirty="0" smtClean="0">
            <a:solidFill>
              <a:schemeClr val="tx1"/>
            </a:solidFill>
          </a:endParaRPr>
        </a:p>
      </dgm:t>
    </dgm:pt>
    <dgm:pt modelId="{4C15BFD1-740D-430E-B547-21F263ABCBB4}" type="parTrans" cxnId="{6452CD06-ABC3-4431-8BD1-37B29BDD296C}">
      <dgm:prSet/>
      <dgm:spPr/>
      <dgm:t>
        <a:bodyPr/>
        <a:lstStyle/>
        <a:p>
          <a:endParaRPr lang="es-ES" sz="1200"/>
        </a:p>
      </dgm:t>
    </dgm:pt>
    <dgm:pt modelId="{9060DA57-D473-40C1-A165-81743AE2B19F}" type="sibTrans" cxnId="{6452CD06-ABC3-4431-8BD1-37B29BDD296C}">
      <dgm:prSet/>
      <dgm:spPr/>
      <dgm:t>
        <a:bodyPr/>
        <a:lstStyle/>
        <a:p>
          <a:endParaRPr lang="es-ES" sz="1200"/>
        </a:p>
      </dgm:t>
    </dgm:pt>
    <dgm:pt modelId="{E9A5130C-236E-430F-AE8D-76C2668061E2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Director(a) de Turismo </a:t>
          </a:r>
          <a:r>
            <a:rPr lang="en-US" sz="1200" b="0" i="0" u="none" dirty="0" smtClean="0"/>
            <a:t>240033</a:t>
          </a:r>
          <a:endParaRPr lang="es-ES" sz="1200" dirty="0" smtClean="0">
            <a:solidFill>
              <a:schemeClr val="tx1"/>
            </a:solidFill>
          </a:endParaRPr>
        </a:p>
      </dgm:t>
    </dgm:pt>
    <dgm:pt modelId="{9302D331-DA13-4119-80F1-514C0131F138}" type="sibTrans" cxnId="{98BCCB9A-17A9-4899-8F52-52CF9E09F9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9400E04-06EA-4D6D-9496-48B85D56DD19}" type="parTrans" cxnId="{98BCCB9A-17A9-4899-8F52-52CF9E09F9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02B3764-6F8D-495A-943F-E3AA527EF824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Administrativo(a) de Redes </a:t>
          </a:r>
          <a:endParaRPr lang="es-MX" sz="1200" dirty="0" smtClean="0">
            <a:solidFill>
              <a:schemeClr val="tx1"/>
            </a:solidFill>
          </a:endParaRPr>
        </a:p>
        <a:p>
          <a:r>
            <a:rPr lang="es-MX" sz="1200" dirty="0" smtClean="0">
              <a:solidFill>
                <a:schemeClr val="tx1"/>
              </a:solidFill>
            </a:rPr>
            <a:t>241437</a:t>
          </a:r>
          <a:endParaRPr lang="es-MX" sz="1200" dirty="0" smtClean="0">
            <a:solidFill>
              <a:schemeClr val="tx1"/>
            </a:solidFill>
          </a:endParaRPr>
        </a:p>
      </dgm:t>
    </dgm:pt>
    <dgm:pt modelId="{201952E0-8BC6-44FA-8436-835BAF91E253}" type="parTrans" cxnId="{E1BDD0E8-61A1-4BB1-84B5-B4B3EDBAEF04}">
      <dgm:prSet/>
      <dgm:spPr/>
      <dgm:t>
        <a:bodyPr/>
        <a:lstStyle/>
        <a:p>
          <a:endParaRPr lang="es-ES" sz="1200"/>
        </a:p>
      </dgm:t>
    </dgm:pt>
    <dgm:pt modelId="{4E6CB62A-7868-44E1-9979-F95F0394116F}" type="sibTrans" cxnId="{E1BDD0E8-61A1-4BB1-84B5-B4B3EDBAEF04}">
      <dgm:prSet/>
      <dgm:spPr/>
      <dgm:t>
        <a:bodyPr/>
        <a:lstStyle/>
        <a:p>
          <a:endParaRPr lang="es-ES" sz="1200"/>
        </a:p>
      </dgm:t>
    </dgm:pt>
    <dgm:pt modelId="{F049FB2F-AB4B-4378-8173-88E6A236C2A5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de </a:t>
          </a:r>
          <a:br>
            <a:rPr lang="es-ES" sz="1200" dirty="0" smtClean="0"/>
          </a:br>
          <a:r>
            <a:rPr lang="es-ES" sz="1200" dirty="0" smtClean="0"/>
            <a:t>Promoción Turística y Redes </a:t>
          </a:r>
          <a:r>
            <a:rPr lang="en-US" sz="1200" b="0" i="0" u="none" dirty="0" smtClean="0"/>
            <a:t>240976</a:t>
          </a:r>
          <a:endParaRPr lang="es-ES" sz="1200" dirty="0" smtClean="0"/>
        </a:p>
      </dgm:t>
    </dgm:pt>
    <dgm:pt modelId="{8A4A1AC8-C665-48AE-92C6-3A5D833B1A5F}" type="parTrans" cxnId="{3DFFBC57-4879-48A6-B27D-27329BC07E7E}">
      <dgm:prSet/>
      <dgm:spPr/>
      <dgm:t>
        <a:bodyPr/>
        <a:lstStyle/>
        <a:p>
          <a:endParaRPr lang="es-ES" sz="1200"/>
        </a:p>
      </dgm:t>
    </dgm:pt>
    <dgm:pt modelId="{3B24B121-667B-46EA-A23D-7A82CDBADA5B}" type="sibTrans" cxnId="{3DFFBC57-4879-48A6-B27D-27329BC07E7E}">
      <dgm:prSet/>
      <dgm:spPr/>
      <dgm:t>
        <a:bodyPr/>
        <a:lstStyle/>
        <a:p>
          <a:endParaRPr lang="es-ES" sz="1200"/>
        </a:p>
      </dgm:t>
    </dgm:pt>
    <dgm:pt modelId="{B5A28C75-A247-4B1A-9FAE-6815B380C87F}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</a:t>
          </a:r>
          <a:r>
            <a:rPr lang="en-US" sz="1200" b="0" i="0" u="none" dirty="0" smtClean="0"/>
            <a:t>214706</a:t>
          </a:r>
          <a:endParaRPr lang="es-MX" sz="1200" dirty="0" smtClean="0">
            <a:solidFill>
              <a:schemeClr val="tx1"/>
            </a:solidFill>
          </a:endParaRPr>
        </a:p>
      </dgm:t>
    </dgm:pt>
    <dgm:pt modelId="{C1FA1FDA-5928-4B27-BBA1-42633B1226F0}" type="parTrans" cxnId="{8127E556-0CDE-458E-99EC-6ACDB40D5ACF}">
      <dgm:prSet/>
      <dgm:spPr/>
      <dgm:t>
        <a:bodyPr/>
        <a:lstStyle/>
        <a:p>
          <a:endParaRPr lang="es-ES" sz="1200"/>
        </a:p>
      </dgm:t>
    </dgm:pt>
    <dgm:pt modelId="{974D5513-A14A-4EBD-A4DF-C56DE84FE318}" type="sibTrans" cxnId="{8127E556-0CDE-458E-99EC-6ACDB40D5ACF}">
      <dgm:prSet/>
      <dgm:spPr/>
      <dgm:t>
        <a:bodyPr/>
        <a:lstStyle/>
        <a:p>
          <a:endParaRPr lang="es-ES" sz="1200"/>
        </a:p>
      </dgm:t>
    </dgm:pt>
    <dgm:pt modelId="{91B285A6-F456-49A4-B209-CF9B452E2E4E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Oficial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Administrativo(a) </a:t>
          </a:r>
          <a:r>
            <a:rPr lang="en-US" sz="1200" b="0" i="0" u="none" dirty="0" smtClean="0"/>
            <a:t>44871 </a:t>
          </a:r>
          <a:endParaRPr lang="es-MX" sz="1200" dirty="0" smtClean="0">
            <a:solidFill>
              <a:schemeClr val="tx1"/>
            </a:solidFill>
          </a:endParaRPr>
        </a:p>
      </dgm:t>
    </dgm:pt>
    <dgm:pt modelId="{12A97843-F7CD-40D3-BAC2-419A236A79C6}" type="parTrans" cxnId="{184C3393-A6E4-4E50-94A9-51508E02DBCC}">
      <dgm:prSet/>
      <dgm:spPr/>
      <dgm:t>
        <a:bodyPr/>
        <a:lstStyle/>
        <a:p>
          <a:endParaRPr lang="es-ES" sz="1200"/>
        </a:p>
      </dgm:t>
    </dgm:pt>
    <dgm:pt modelId="{2CB2B268-D14F-4B6B-A8BC-16AB20496068}" type="sibTrans" cxnId="{184C3393-A6E4-4E50-94A9-51508E02DBCC}">
      <dgm:prSet/>
      <dgm:spPr/>
      <dgm:t>
        <a:bodyPr/>
        <a:lstStyle/>
        <a:p>
          <a:endParaRPr lang="es-ES" sz="1200"/>
        </a:p>
      </dgm:t>
    </dgm:pt>
    <dgm:pt modelId="{16F8CD09-D7A7-44BE-B6CB-CEB07779643E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Auxiliar </a:t>
          </a:r>
          <a:r>
            <a:rPr lang="en-US" sz="1200" b="0" i="0" u="none" dirty="0" smtClean="0"/>
            <a:t>82784</a:t>
          </a:r>
          <a:endParaRPr lang="es-ES" sz="1200" dirty="0" smtClean="0">
            <a:solidFill>
              <a:schemeClr val="tx1"/>
            </a:solidFill>
          </a:endParaRPr>
        </a:p>
      </dgm:t>
    </dgm:pt>
    <dgm:pt modelId="{24FBBA53-8C0F-45A8-8362-8950AB13F562}" type="parTrans" cxnId="{42D859D7-E470-452F-90D0-D8987BB71A72}">
      <dgm:prSet/>
      <dgm:spPr/>
      <dgm:t>
        <a:bodyPr/>
        <a:lstStyle/>
        <a:p>
          <a:endParaRPr lang="es-ES"/>
        </a:p>
      </dgm:t>
    </dgm:pt>
    <dgm:pt modelId="{B0FA40F5-1821-4934-BB2D-F48FD44BD2C5}" type="sibTrans" cxnId="{42D859D7-E470-452F-90D0-D8987BB71A72}">
      <dgm:prSet/>
      <dgm:spPr/>
      <dgm:t>
        <a:bodyPr/>
        <a:lstStyle/>
        <a:p>
          <a:endParaRPr lang="es-ES"/>
        </a:p>
      </dgm:t>
    </dgm:pt>
    <dgm:pt modelId="{CF8FC699-27FA-416D-9840-17DB309468AD}" type="pres">
      <dgm:prSet presAssocID="{F8685B1D-9917-4D40-B34F-7B1CB6D38E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FFED2D1-C7D9-49D8-9F54-97B860AB53FC}" type="pres">
      <dgm:prSet presAssocID="{E9A5130C-236E-430F-AE8D-76C2668061E2}" presName="hierRoot1" presStyleCnt="0">
        <dgm:presLayoutVars>
          <dgm:hierBranch val="init"/>
        </dgm:presLayoutVars>
      </dgm:prSet>
      <dgm:spPr/>
    </dgm:pt>
    <dgm:pt modelId="{EB3460DA-8F5A-4847-97A7-E07094A0AFC0}" type="pres">
      <dgm:prSet presAssocID="{E9A5130C-236E-430F-AE8D-76C2668061E2}" presName="rootComposite1" presStyleCnt="0"/>
      <dgm:spPr/>
    </dgm:pt>
    <dgm:pt modelId="{8037EEC5-CF96-410D-AD59-C64F30C58C4D}" type="pres">
      <dgm:prSet presAssocID="{E9A5130C-236E-430F-AE8D-76C2668061E2}" presName="rootText1" presStyleLbl="node0" presStyleIdx="0" presStyleCnt="1" custScaleX="104707" custScaleY="110031" custLinFactNeighborY="32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B3B442-2509-4922-979B-F32AACBAAAC7}" type="pres">
      <dgm:prSet presAssocID="{E9A5130C-236E-430F-AE8D-76C2668061E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C5AE4FB-7043-4E80-B204-A5446680641B}" type="pres">
      <dgm:prSet presAssocID="{E9A5130C-236E-430F-AE8D-76C2668061E2}" presName="hierChild2" presStyleCnt="0"/>
      <dgm:spPr/>
    </dgm:pt>
    <dgm:pt modelId="{59698B34-84C5-4125-A654-0C2875DE2BCB}" type="pres">
      <dgm:prSet presAssocID="{1AB339BF-261E-4197-BB65-3A9829B7D582}" presName="Name37" presStyleLbl="parChTrans1D2" presStyleIdx="0" presStyleCnt="5"/>
      <dgm:spPr/>
      <dgm:t>
        <a:bodyPr/>
        <a:lstStyle/>
        <a:p>
          <a:endParaRPr lang="es-ES"/>
        </a:p>
      </dgm:t>
    </dgm:pt>
    <dgm:pt modelId="{80E1E64A-3BD4-4A41-BC02-7A27931C8FA6}" type="pres">
      <dgm:prSet presAssocID="{604F84FD-0055-47B7-A4D0-E872BB9FAA46}" presName="hierRoot2" presStyleCnt="0">
        <dgm:presLayoutVars>
          <dgm:hierBranch/>
        </dgm:presLayoutVars>
      </dgm:prSet>
      <dgm:spPr/>
    </dgm:pt>
    <dgm:pt modelId="{582ABD31-F428-43C1-B053-E3F62801ED49}" type="pres">
      <dgm:prSet presAssocID="{604F84FD-0055-47B7-A4D0-E872BB9FAA46}" presName="rootComposite" presStyleCnt="0"/>
      <dgm:spPr/>
    </dgm:pt>
    <dgm:pt modelId="{D1D1663F-4419-4575-8507-14D5226F7DEA}" type="pres">
      <dgm:prSet presAssocID="{604F84FD-0055-47B7-A4D0-E872BB9FAA46}" presName="rootText" presStyleLbl="node2" presStyleIdx="0" presStyleCnt="3" custScaleX="88533" custScaleY="91336" custLinFactNeighborX="-143" custLinFactNeighborY="-54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76D7506-1A1C-44F8-9808-BE7E5AE34D61}" type="pres">
      <dgm:prSet presAssocID="{604F84FD-0055-47B7-A4D0-E872BB9FAA46}" presName="rootConnector" presStyleLbl="node2" presStyleIdx="0" presStyleCnt="3"/>
      <dgm:spPr/>
      <dgm:t>
        <a:bodyPr/>
        <a:lstStyle/>
        <a:p>
          <a:endParaRPr lang="es-ES"/>
        </a:p>
      </dgm:t>
    </dgm:pt>
    <dgm:pt modelId="{6264B3C7-0FD9-4717-87D3-36B733172959}" type="pres">
      <dgm:prSet presAssocID="{604F84FD-0055-47B7-A4D0-E872BB9FAA46}" presName="hierChild4" presStyleCnt="0"/>
      <dgm:spPr/>
    </dgm:pt>
    <dgm:pt modelId="{5EBC87ED-65D9-4C27-BBC9-3CC09CFC256B}" type="pres">
      <dgm:prSet presAssocID="{C1FA1FDA-5928-4B27-BBA1-42633B1226F0}" presName="Name35" presStyleLbl="parChTrans1D3" presStyleIdx="0" presStyleCnt="3"/>
      <dgm:spPr/>
      <dgm:t>
        <a:bodyPr/>
        <a:lstStyle/>
        <a:p>
          <a:endParaRPr lang="es-ES"/>
        </a:p>
      </dgm:t>
    </dgm:pt>
    <dgm:pt modelId="{E5BB82F6-6C9E-420A-A408-1F2EFE22FC70}" type="pres">
      <dgm:prSet presAssocID="{B5A28C75-A247-4B1A-9FAE-6815B380C87F}" presName="hierRoot2" presStyleCnt="0">
        <dgm:presLayoutVars>
          <dgm:hierBranch val="init"/>
        </dgm:presLayoutVars>
      </dgm:prSet>
      <dgm:spPr/>
    </dgm:pt>
    <dgm:pt modelId="{2CB4DD05-FCDB-4A6C-8F0D-E17852AB4B5D}" type="pres">
      <dgm:prSet presAssocID="{B5A28C75-A247-4B1A-9FAE-6815B380C87F}" presName="rootComposite" presStyleCnt="0"/>
      <dgm:spPr/>
    </dgm:pt>
    <dgm:pt modelId="{494CBC08-70B3-409E-9C31-C93322E58C21}" type="pres">
      <dgm:prSet presAssocID="{B5A28C75-A247-4B1A-9FAE-6815B380C87F}" presName="rootText" presStyleLbl="node3" presStyleIdx="0" presStyleCnt="3" custScaleX="88533" custScaleY="811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C22CD32-9398-49F6-B6D1-22CE63590582}" type="pres">
      <dgm:prSet presAssocID="{B5A28C75-A247-4B1A-9FAE-6815B380C87F}" presName="rootConnector" presStyleLbl="node3" presStyleIdx="0" presStyleCnt="3"/>
      <dgm:spPr/>
      <dgm:t>
        <a:bodyPr/>
        <a:lstStyle/>
        <a:p>
          <a:endParaRPr lang="es-ES"/>
        </a:p>
      </dgm:t>
    </dgm:pt>
    <dgm:pt modelId="{3CF16883-C0FB-43A9-AF86-9D69649BD1E6}" type="pres">
      <dgm:prSet presAssocID="{B5A28C75-A247-4B1A-9FAE-6815B380C87F}" presName="hierChild4" presStyleCnt="0"/>
      <dgm:spPr/>
    </dgm:pt>
    <dgm:pt modelId="{F2FE1AC8-A591-4515-BFFF-B9403C6CB990}" type="pres">
      <dgm:prSet presAssocID="{B5A28C75-A247-4B1A-9FAE-6815B380C87F}" presName="hierChild5" presStyleCnt="0"/>
      <dgm:spPr/>
    </dgm:pt>
    <dgm:pt modelId="{12B34FFB-AD28-41C7-AE4A-88D67DDB374C}" type="pres">
      <dgm:prSet presAssocID="{604F84FD-0055-47B7-A4D0-E872BB9FAA46}" presName="hierChild5" presStyleCnt="0"/>
      <dgm:spPr/>
    </dgm:pt>
    <dgm:pt modelId="{2BEE7EED-11F1-43D2-A333-F246C8A6F10F}" type="pres">
      <dgm:prSet presAssocID="{9595ABF4-8B49-42A2-B0F3-810FB74F8C8A}" presName="Name37" presStyleLbl="parChTrans1D2" presStyleIdx="1" presStyleCnt="5"/>
      <dgm:spPr/>
      <dgm:t>
        <a:bodyPr/>
        <a:lstStyle/>
        <a:p>
          <a:endParaRPr lang="es-ES"/>
        </a:p>
      </dgm:t>
    </dgm:pt>
    <dgm:pt modelId="{C73C14B1-D277-4CD1-8548-FE5772DE97B7}" type="pres">
      <dgm:prSet presAssocID="{765F3139-B069-470C-A143-DEDA1A7E5817}" presName="hierRoot2" presStyleCnt="0">
        <dgm:presLayoutVars>
          <dgm:hierBranch/>
        </dgm:presLayoutVars>
      </dgm:prSet>
      <dgm:spPr/>
    </dgm:pt>
    <dgm:pt modelId="{9C94DF56-8AFD-4DDB-9897-078A310A7404}" type="pres">
      <dgm:prSet presAssocID="{765F3139-B069-470C-A143-DEDA1A7E5817}" presName="rootComposite" presStyleCnt="0"/>
      <dgm:spPr/>
    </dgm:pt>
    <dgm:pt modelId="{18F62FAB-D48D-4811-86BE-CD482D46FF27}" type="pres">
      <dgm:prSet presAssocID="{765F3139-B069-470C-A143-DEDA1A7E5817}" presName="rootText" presStyleLbl="node2" presStyleIdx="1" presStyleCnt="3" custScaleX="88533" custScaleY="91336" custLinFactNeighborX="59" custLinFactNeighborY="-54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7FE59F-681E-4580-B309-170382ED33E0}" type="pres">
      <dgm:prSet presAssocID="{765F3139-B069-470C-A143-DEDA1A7E5817}" presName="rootConnector" presStyleLbl="node2" presStyleIdx="1" presStyleCnt="3"/>
      <dgm:spPr/>
      <dgm:t>
        <a:bodyPr/>
        <a:lstStyle/>
        <a:p>
          <a:endParaRPr lang="es-ES"/>
        </a:p>
      </dgm:t>
    </dgm:pt>
    <dgm:pt modelId="{9E876C0A-F605-4ADD-A767-B0687ED5C466}" type="pres">
      <dgm:prSet presAssocID="{765F3139-B069-470C-A143-DEDA1A7E5817}" presName="hierChild4" presStyleCnt="0"/>
      <dgm:spPr/>
    </dgm:pt>
    <dgm:pt modelId="{FF611122-DE58-4A8F-B46A-BED5E5FBBEFD}" type="pres">
      <dgm:prSet presAssocID="{201952E0-8BC6-44FA-8436-835BAF91E253}" presName="Name35" presStyleLbl="parChTrans1D3" presStyleIdx="1" presStyleCnt="3"/>
      <dgm:spPr/>
      <dgm:t>
        <a:bodyPr/>
        <a:lstStyle/>
        <a:p>
          <a:endParaRPr lang="es-ES"/>
        </a:p>
      </dgm:t>
    </dgm:pt>
    <dgm:pt modelId="{78576E05-019E-4E7B-A5BE-7105378E6ED9}" type="pres">
      <dgm:prSet presAssocID="{D02B3764-6F8D-495A-943F-E3AA527EF824}" presName="hierRoot2" presStyleCnt="0">
        <dgm:presLayoutVars>
          <dgm:hierBranch val="init"/>
        </dgm:presLayoutVars>
      </dgm:prSet>
      <dgm:spPr/>
    </dgm:pt>
    <dgm:pt modelId="{FC24F7FD-E5B7-48CA-B1C5-DEFDA60F2DF9}" type="pres">
      <dgm:prSet presAssocID="{D02B3764-6F8D-495A-943F-E3AA527EF824}" presName="rootComposite" presStyleCnt="0"/>
      <dgm:spPr/>
    </dgm:pt>
    <dgm:pt modelId="{308E3B89-C873-4F91-8B8A-FC338AED598B}" type="pres">
      <dgm:prSet presAssocID="{D02B3764-6F8D-495A-943F-E3AA527EF824}" presName="rootText" presStyleLbl="node3" presStyleIdx="1" presStyleCnt="3" custScaleX="88533" custScaleY="81157" custLinFactNeighborX="59" custLinFactNeighborY="-39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9DE017-F80B-47EE-AB4C-922A3B04582A}" type="pres">
      <dgm:prSet presAssocID="{D02B3764-6F8D-495A-943F-E3AA527EF824}" presName="rootConnector" presStyleLbl="node3" presStyleIdx="1" presStyleCnt="3"/>
      <dgm:spPr/>
      <dgm:t>
        <a:bodyPr/>
        <a:lstStyle/>
        <a:p>
          <a:endParaRPr lang="es-ES"/>
        </a:p>
      </dgm:t>
    </dgm:pt>
    <dgm:pt modelId="{4C42E52F-A890-43A2-9891-91EE41E09496}" type="pres">
      <dgm:prSet presAssocID="{D02B3764-6F8D-495A-943F-E3AA527EF824}" presName="hierChild4" presStyleCnt="0"/>
      <dgm:spPr/>
    </dgm:pt>
    <dgm:pt modelId="{B134E710-4BE3-4C38-B5A8-9A45822C085E}" type="pres">
      <dgm:prSet presAssocID="{D02B3764-6F8D-495A-943F-E3AA527EF824}" presName="hierChild5" presStyleCnt="0"/>
      <dgm:spPr/>
    </dgm:pt>
    <dgm:pt modelId="{4765F274-EF04-4C28-8101-07C29A82A59B}" type="pres">
      <dgm:prSet presAssocID="{765F3139-B069-470C-A143-DEDA1A7E5817}" presName="hierChild5" presStyleCnt="0"/>
      <dgm:spPr/>
    </dgm:pt>
    <dgm:pt modelId="{C782F9C5-646B-4CD8-90B5-153301F0D6AC}" type="pres">
      <dgm:prSet presAssocID="{8A4A1AC8-C665-48AE-92C6-3A5D833B1A5F}" presName="Name37" presStyleLbl="parChTrans1D2" presStyleIdx="2" presStyleCnt="5"/>
      <dgm:spPr/>
      <dgm:t>
        <a:bodyPr/>
        <a:lstStyle/>
        <a:p>
          <a:endParaRPr lang="es-ES"/>
        </a:p>
      </dgm:t>
    </dgm:pt>
    <dgm:pt modelId="{00C19249-BF9A-4495-8E02-42AF331DC9A5}" type="pres">
      <dgm:prSet presAssocID="{F049FB2F-AB4B-4378-8173-88E6A236C2A5}" presName="hierRoot2" presStyleCnt="0">
        <dgm:presLayoutVars>
          <dgm:hierBranch/>
        </dgm:presLayoutVars>
      </dgm:prSet>
      <dgm:spPr/>
    </dgm:pt>
    <dgm:pt modelId="{2B28C337-6EDB-43A1-9E22-67B89DA5EBA7}" type="pres">
      <dgm:prSet presAssocID="{F049FB2F-AB4B-4378-8173-88E6A236C2A5}" presName="rootComposite" presStyleCnt="0"/>
      <dgm:spPr/>
    </dgm:pt>
    <dgm:pt modelId="{B374EFCF-11C6-4895-BF6A-D9AB80CEF78F}" type="pres">
      <dgm:prSet presAssocID="{F049FB2F-AB4B-4378-8173-88E6A236C2A5}" presName="rootText" presStyleLbl="node2" presStyleIdx="2" presStyleCnt="3" custScaleX="88533" custScaleY="91336" custLinFactNeighborY="-54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312995-9BD1-4DE8-BB85-17C0F988248C}" type="pres">
      <dgm:prSet presAssocID="{F049FB2F-AB4B-4378-8173-88E6A236C2A5}" presName="rootConnector" presStyleLbl="node2" presStyleIdx="2" presStyleCnt="3"/>
      <dgm:spPr/>
      <dgm:t>
        <a:bodyPr/>
        <a:lstStyle/>
        <a:p>
          <a:endParaRPr lang="es-ES"/>
        </a:p>
      </dgm:t>
    </dgm:pt>
    <dgm:pt modelId="{0A635A34-0E1D-4919-A42A-54495D830BE3}" type="pres">
      <dgm:prSet presAssocID="{F049FB2F-AB4B-4378-8173-88E6A236C2A5}" presName="hierChild4" presStyleCnt="0"/>
      <dgm:spPr/>
    </dgm:pt>
    <dgm:pt modelId="{C749D9D3-F4A9-452C-9761-E7F9E7FB0103}" type="pres">
      <dgm:prSet presAssocID="{12A97843-F7CD-40D3-BAC2-419A236A79C6}" presName="Name35" presStyleLbl="parChTrans1D3" presStyleIdx="2" presStyleCnt="3"/>
      <dgm:spPr/>
      <dgm:t>
        <a:bodyPr/>
        <a:lstStyle/>
        <a:p>
          <a:endParaRPr lang="es-ES"/>
        </a:p>
      </dgm:t>
    </dgm:pt>
    <dgm:pt modelId="{5F3808CA-035C-477E-87BE-E67D743D7C09}" type="pres">
      <dgm:prSet presAssocID="{91B285A6-F456-49A4-B209-CF9B452E2E4E}" presName="hierRoot2" presStyleCnt="0">
        <dgm:presLayoutVars>
          <dgm:hierBranch val="init"/>
        </dgm:presLayoutVars>
      </dgm:prSet>
      <dgm:spPr/>
    </dgm:pt>
    <dgm:pt modelId="{81199768-6415-4BF8-AFD3-317AD0A29591}" type="pres">
      <dgm:prSet presAssocID="{91B285A6-F456-49A4-B209-CF9B452E2E4E}" presName="rootComposite" presStyleCnt="0"/>
      <dgm:spPr/>
    </dgm:pt>
    <dgm:pt modelId="{C757A4D9-AAEB-44A6-9319-E0EB9AE944BA}" type="pres">
      <dgm:prSet presAssocID="{91B285A6-F456-49A4-B209-CF9B452E2E4E}" presName="rootText" presStyleLbl="node3" presStyleIdx="2" presStyleCnt="3" custScaleX="88533" custScaleY="811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7505AC-E712-4F26-8A6B-90F3269EEA09}" type="pres">
      <dgm:prSet presAssocID="{91B285A6-F456-49A4-B209-CF9B452E2E4E}" presName="rootConnector" presStyleLbl="node3" presStyleIdx="2" presStyleCnt="3"/>
      <dgm:spPr/>
      <dgm:t>
        <a:bodyPr/>
        <a:lstStyle/>
        <a:p>
          <a:endParaRPr lang="es-ES"/>
        </a:p>
      </dgm:t>
    </dgm:pt>
    <dgm:pt modelId="{E1796298-ED8F-4D48-BFBF-C8C3B9D97DB8}" type="pres">
      <dgm:prSet presAssocID="{91B285A6-F456-49A4-B209-CF9B452E2E4E}" presName="hierChild4" presStyleCnt="0"/>
      <dgm:spPr/>
    </dgm:pt>
    <dgm:pt modelId="{97CCFB6A-A34C-4BDE-9DB7-52E313DCF943}" type="pres">
      <dgm:prSet presAssocID="{91B285A6-F456-49A4-B209-CF9B452E2E4E}" presName="hierChild5" presStyleCnt="0"/>
      <dgm:spPr/>
    </dgm:pt>
    <dgm:pt modelId="{8715F6A3-C85C-4762-97B9-93481EC70356}" type="pres">
      <dgm:prSet presAssocID="{F049FB2F-AB4B-4378-8173-88E6A236C2A5}" presName="hierChild5" presStyleCnt="0"/>
      <dgm:spPr/>
    </dgm:pt>
    <dgm:pt modelId="{1A42E937-E777-4CD3-BBEE-683C32D95E38}" type="pres">
      <dgm:prSet presAssocID="{E9A5130C-236E-430F-AE8D-76C2668061E2}" presName="hierChild3" presStyleCnt="0"/>
      <dgm:spPr/>
    </dgm:pt>
    <dgm:pt modelId="{CE955553-BCD0-4245-979A-449103A29596}" type="pres">
      <dgm:prSet presAssocID="{4C15BFD1-740D-430E-B547-21F263ABCBB4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1B489127-318A-437B-BC75-9A8330A17916}" type="pres">
      <dgm:prSet presAssocID="{996929B3-DF41-4715-9DD4-6BB946720044}" presName="hierRoot3" presStyleCnt="0">
        <dgm:presLayoutVars>
          <dgm:hierBranch val="init"/>
        </dgm:presLayoutVars>
      </dgm:prSet>
      <dgm:spPr/>
    </dgm:pt>
    <dgm:pt modelId="{F9A44935-156C-48E2-A971-552062EA2104}" type="pres">
      <dgm:prSet presAssocID="{996929B3-DF41-4715-9DD4-6BB946720044}" presName="rootComposite3" presStyleCnt="0"/>
      <dgm:spPr/>
    </dgm:pt>
    <dgm:pt modelId="{71E09BD5-0B7F-4929-999C-503BFAE97945}" type="pres">
      <dgm:prSet presAssocID="{996929B3-DF41-4715-9DD4-6BB946720044}" presName="rootText3" presStyleLbl="asst1" presStyleIdx="0" presStyleCnt="2" custScaleX="63828" custScaleY="67818" custLinFactNeighborX="-5007" custLinFactNeighborY="-127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91063A-F621-436D-A522-A56CA10900E0}" type="pres">
      <dgm:prSet presAssocID="{996929B3-DF41-4715-9DD4-6BB946720044}" presName="rootConnector3" presStyleLbl="asst1" presStyleIdx="0" presStyleCnt="2"/>
      <dgm:spPr/>
      <dgm:t>
        <a:bodyPr/>
        <a:lstStyle/>
        <a:p>
          <a:endParaRPr lang="es-ES"/>
        </a:p>
      </dgm:t>
    </dgm:pt>
    <dgm:pt modelId="{DFA861B1-1936-4FAC-BC7F-0D70B45B80F3}" type="pres">
      <dgm:prSet presAssocID="{996929B3-DF41-4715-9DD4-6BB946720044}" presName="hierChild6" presStyleCnt="0"/>
      <dgm:spPr/>
    </dgm:pt>
    <dgm:pt modelId="{1D15B6ED-E2D9-4576-AE46-71B0F8B51BD8}" type="pres">
      <dgm:prSet presAssocID="{996929B3-DF41-4715-9DD4-6BB946720044}" presName="hierChild7" presStyleCnt="0"/>
      <dgm:spPr/>
    </dgm:pt>
    <dgm:pt modelId="{43E5F97D-51D1-4DAC-9536-216E7FB71768}" type="pres">
      <dgm:prSet presAssocID="{24FBBA53-8C0F-45A8-8362-8950AB13F562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15D59522-8285-49F1-8158-2CB24571A9EF}" type="pres">
      <dgm:prSet presAssocID="{16F8CD09-D7A7-44BE-B6CB-CEB07779643E}" presName="hierRoot3" presStyleCnt="0">
        <dgm:presLayoutVars>
          <dgm:hierBranch val="init"/>
        </dgm:presLayoutVars>
      </dgm:prSet>
      <dgm:spPr/>
    </dgm:pt>
    <dgm:pt modelId="{B59500E8-6735-41D9-84DF-7CBEDC723258}" type="pres">
      <dgm:prSet presAssocID="{16F8CD09-D7A7-44BE-B6CB-CEB07779643E}" presName="rootComposite3" presStyleCnt="0"/>
      <dgm:spPr/>
    </dgm:pt>
    <dgm:pt modelId="{DF4EB6C2-1D41-434F-94E0-73BE1030FFCB}" type="pres">
      <dgm:prSet presAssocID="{16F8CD09-D7A7-44BE-B6CB-CEB07779643E}" presName="rootText3" presStyleLbl="asst1" presStyleIdx="1" presStyleCnt="2" custScaleX="63828" custScaleY="67818" custLinFactNeighborX="-5007" custLinFactNeighborY="-127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65F988-0A2D-4AFE-97DC-688990BBC49A}" type="pres">
      <dgm:prSet presAssocID="{16F8CD09-D7A7-44BE-B6CB-CEB07779643E}" presName="rootConnector3" presStyleLbl="asst1" presStyleIdx="1" presStyleCnt="2"/>
      <dgm:spPr/>
      <dgm:t>
        <a:bodyPr/>
        <a:lstStyle/>
        <a:p>
          <a:endParaRPr lang="es-ES"/>
        </a:p>
      </dgm:t>
    </dgm:pt>
    <dgm:pt modelId="{22F80E8F-4DB2-473D-8589-5C7F7BF94A5F}" type="pres">
      <dgm:prSet presAssocID="{16F8CD09-D7A7-44BE-B6CB-CEB07779643E}" presName="hierChild6" presStyleCnt="0"/>
      <dgm:spPr/>
    </dgm:pt>
    <dgm:pt modelId="{3C328B32-8336-4E3F-944D-7D017D8B3BBB}" type="pres">
      <dgm:prSet presAssocID="{16F8CD09-D7A7-44BE-B6CB-CEB07779643E}" presName="hierChild7" presStyleCnt="0"/>
      <dgm:spPr/>
    </dgm:pt>
  </dgm:ptLst>
  <dgm:cxnLst>
    <dgm:cxn modelId="{90C2FA95-2119-432D-B0E2-8DB8DF774703}" type="presOf" srcId="{E9A5130C-236E-430F-AE8D-76C2668061E2}" destId="{21B3B442-2509-4922-979B-F32AACBAAAC7}" srcOrd="1" destOrd="0" presId="urn:microsoft.com/office/officeart/2005/8/layout/orgChart1"/>
    <dgm:cxn modelId="{FF7D8EB4-41F5-48EB-8C73-53D301C179D8}" type="presOf" srcId="{996929B3-DF41-4715-9DD4-6BB946720044}" destId="{0291063A-F621-436D-A522-A56CA10900E0}" srcOrd="1" destOrd="0" presId="urn:microsoft.com/office/officeart/2005/8/layout/orgChart1"/>
    <dgm:cxn modelId="{42D859D7-E470-452F-90D0-D8987BB71A72}" srcId="{E9A5130C-236E-430F-AE8D-76C2668061E2}" destId="{16F8CD09-D7A7-44BE-B6CB-CEB07779643E}" srcOrd="4" destOrd="0" parTransId="{24FBBA53-8C0F-45A8-8362-8950AB13F562}" sibTransId="{B0FA40F5-1821-4934-BB2D-F48FD44BD2C5}"/>
    <dgm:cxn modelId="{38AE33A2-AEDD-4CAA-B19C-0AECC03C98B3}" type="presOf" srcId="{16F8CD09-D7A7-44BE-B6CB-CEB07779643E}" destId="{DF4EB6C2-1D41-434F-94E0-73BE1030FFCB}" srcOrd="0" destOrd="0" presId="urn:microsoft.com/office/officeart/2005/8/layout/orgChart1"/>
    <dgm:cxn modelId="{85B3B8EE-0B90-44A1-9035-586AC0E27EEF}" type="presOf" srcId="{201952E0-8BC6-44FA-8436-835BAF91E253}" destId="{FF611122-DE58-4A8F-B46A-BED5E5FBBEFD}" srcOrd="0" destOrd="0" presId="urn:microsoft.com/office/officeart/2005/8/layout/orgChart1"/>
    <dgm:cxn modelId="{7732CE05-15BA-4637-B5A0-3863974FCAA4}" type="presOf" srcId="{604F84FD-0055-47B7-A4D0-E872BB9FAA46}" destId="{D1D1663F-4419-4575-8507-14D5226F7DEA}" srcOrd="0" destOrd="0" presId="urn:microsoft.com/office/officeart/2005/8/layout/orgChart1"/>
    <dgm:cxn modelId="{76B89766-4FCA-4A81-802E-AA92186E432F}" type="presOf" srcId="{D02B3764-6F8D-495A-943F-E3AA527EF824}" destId="{689DE017-F80B-47EE-AB4C-922A3B04582A}" srcOrd="1" destOrd="0" presId="urn:microsoft.com/office/officeart/2005/8/layout/orgChart1"/>
    <dgm:cxn modelId="{8503379A-D151-44C8-A757-9BEDC46A46E6}" type="presOf" srcId="{B5A28C75-A247-4B1A-9FAE-6815B380C87F}" destId="{CC22CD32-9398-49F6-B6D1-22CE63590582}" srcOrd="1" destOrd="0" presId="urn:microsoft.com/office/officeart/2005/8/layout/orgChart1"/>
    <dgm:cxn modelId="{E1BDD0E8-61A1-4BB1-84B5-B4B3EDBAEF04}" srcId="{765F3139-B069-470C-A143-DEDA1A7E5817}" destId="{D02B3764-6F8D-495A-943F-E3AA527EF824}" srcOrd="0" destOrd="0" parTransId="{201952E0-8BC6-44FA-8436-835BAF91E253}" sibTransId="{4E6CB62A-7868-44E1-9979-F95F0394116F}"/>
    <dgm:cxn modelId="{184C3393-A6E4-4E50-94A9-51508E02DBCC}" srcId="{F049FB2F-AB4B-4378-8173-88E6A236C2A5}" destId="{91B285A6-F456-49A4-B209-CF9B452E2E4E}" srcOrd="0" destOrd="0" parTransId="{12A97843-F7CD-40D3-BAC2-419A236A79C6}" sibTransId="{2CB2B268-D14F-4B6B-A8BC-16AB20496068}"/>
    <dgm:cxn modelId="{E5B66E9D-A229-4C65-83B2-E27EC6199031}" type="presOf" srcId="{765F3139-B069-470C-A143-DEDA1A7E5817}" destId="{18F62FAB-D48D-4811-86BE-CD482D46FF27}" srcOrd="0" destOrd="0" presId="urn:microsoft.com/office/officeart/2005/8/layout/orgChart1"/>
    <dgm:cxn modelId="{2FC32DA2-48E0-4B55-AC25-8F56403F6B87}" type="presOf" srcId="{D02B3764-6F8D-495A-943F-E3AA527EF824}" destId="{308E3B89-C873-4F91-8B8A-FC338AED598B}" srcOrd="0" destOrd="0" presId="urn:microsoft.com/office/officeart/2005/8/layout/orgChart1"/>
    <dgm:cxn modelId="{C263CAE1-450A-4D79-8D73-6F054F09CA43}" type="presOf" srcId="{1AB339BF-261E-4197-BB65-3A9829B7D582}" destId="{59698B34-84C5-4125-A654-0C2875DE2BCB}" srcOrd="0" destOrd="0" presId="urn:microsoft.com/office/officeart/2005/8/layout/orgChart1"/>
    <dgm:cxn modelId="{CE0D4C9E-57D7-49CC-8420-E2DE23CC780C}" type="presOf" srcId="{8A4A1AC8-C665-48AE-92C6-3A5D833B1A5F}" destId="{C782F9C5-646B-4CD8-90B5-153301F0D6AC}" srcOrd="0" destOrd="0" presId="urn:microsoft.com/office/officeart/2005/8/layout/orgChart1"/>
    <dgm:cxn modelId="{D007B4BB-262E-4746-83B4-85EDD82E7E5A}" type="presOf" srcId="{604F84FD-0055-47B7-A4D0-E872BB9FAA46}" destId="{D76D7506-1A1C-44F8-9808-BE7E5AE34D61}" srcOrd="1" destOrd="0" presId="urn:microsoft.com/office/officeart/2005/8/layout/orgChart1"/>
    <dgm:cxn modelId="{1AA7082A-3D2A-4826-A43F-1D6D9B46D686}" type="presOf" srcId="{C1FA1FDA-5928-4B27-BBA1-42633B1226F0}" destId="{5EBC87ED-65D9-4C27-BBC9-3CC09CFC256B}" srcOrd="0" destOrd="0" presId="urn:microsoft.com/office/officeart/2005/8/layout/orgChart1"/>
    <dgm:cxn modelId="{AE16B2F4-9E83-4C5F-A57A-49B0C4435427}" type="presOf" srcId="{91B285A6-F456-49A4-B209-CF9B452E2E4E}" destId="{8D7505AC-E712-4F26-8A6B-90F3269EEA09}" srcOrd="1" destOrd="0" presId="urn:microsoft.com/office/officeart/2005/8/layout/orgChart1"/>
    <dgm:cxn modelId="{14FF28A8-C2C1-4096-9243-DD8A88FE4A9F}" type="presOf" srcId="{9595ABF4-8B49-42A2-B0F3-810FB74F8C8A}" destId="{2BEE7EED-11F1-43D2-A333-F246C8A6F10F}" srcOrd="0" destOrd="0" presId="urn:microsoft.com/office/officeart/2005/8/layout/orgChart1"/>
    <dgm:cxn modelId="{72B8D0A4-9C11-4456-86EC-E6EA1194591A}" type="presOf" srcId="{F049FB2F-AB4B-4378-8173-88E6A236C2A5}" destId="{21312995-9BD1-4DE8-BB85-17C0F988248C}" srcOrd="1" destOrd="0" presId="urn:microsoft.com/office/officeart/2005/8/layout/orgChart1"/>
    <dgm:cxn modelId="{8791CD04-E6B5-4736-B2C3-1B4EBBEE4C0E}" type="presOf" srcId="{F049FB2F-AB4B-4378-8173-88E6A236C2A5}" destId="{B374EFCF-11C6-4895-BF6A-D9AB80CEF78F}" srcOrd="0" destOrd="0" presId="urn:microsoft.com/office/officeart/2005/8/layout/orgChart1"/>
    <dgm:cxn modelId="{6452CD06-ABC3-4431-8BD1-37B29BDD296C}" srcId="{E9A5130C-236E-430F-AE8D-76C2668061E2}" destId="{996929B3-DF41-4715-9DD4-6BB946720044}" srcOrd="3" destOrd="0" parTransId="{4C15BFD1-740D-430E-B547-21F263ABCBB4}" sibTransId="{9060DA57-D473-40C1-A165-81743AE2B19F}"/>
    <dgm:cxn modelId="{88B2A29F-A57C-43A4-A358-13DD0865FD5B}" type="presOf" srcId="{B5A28C75-A247-4B1A-9FAE-6815B380C87F}" destId="{494CBC08-70B3-409E-9C31-C93322E58C21}" srcOrd="0" destOrd="0" presId="urn:microsoft.com/office/officeart/2005/8/layout/orgChart1"/>
    <dgm:cxn modelId="{E8074684-8519-4953-8A91-FB9794D9EB70}" type="presOf" srcId="{F8685B1D-9917-4D40-B34F-7B1CB6D38ED2}" destId="{CF8FC699-27FA-416D-9840-17DB309468AD}" srcOrd="0" destOrd="0" presId="urn:microsoft.com/office/officeart/2005/8/layout/orgChart1"/>
    <dgm:cxn modelId="{7439FCF4-6C48-4D64-B5E9-F8BE744A3C73}" type="presOf" srcId="{765F3139-B069-470C-A143-DEDA1A7E5817}" destId="{977FE59F-681E-4580-B309-170382ED33E0}" srcOrd="1" destOrd="0" presId="urn:microsoft.com/office/officeart/2005/8/layout/orgChart1"/>
    <dgm:cxn modelId="{3DFFBC57-4879-48A6-B27D-27329BC07E7E}" srcId="{E9A5130C-236E-430F-AE8D-76C2668061E2}" destId="{F049FB2F-AB4B-4378-8173-88E6A236C2A5}" srcOrd="2" destOrd="0" parTransId="{8A4A1AC8-C665-48AE-92C6-3A5D833B1A5F}" sibTransId="{3B24B121-667B-46EA-A23D-7A82CDBADA5B}"/>
    <dgm:cxn modelId="{8127E556-0CDE-458E-99EC-6ACDB40D5ACF}" srcId="{604F84FD-0055-47B7-A4D0-E872BB9FAA46}" destId="{B5A28C75-A247-4B1A-9FAE-6815B380C87F}" srcOrd="0" destOrd="0" parTransId="{C1FA1FDA-5928-4B27-BBA1-42633B1226F0}" sibTransId="{974D5513-A14A-4EBD-A4DF-C56DE84FE318}"/>
    <dgm:cxn modelId="{6C26FE79-FA3C-4E25-A408-C3919460B4E1}" type="presOf" srcId="{12A97843-F7CD-40D3-BAC2-419A236A79C6}" destId="{C749D9D3-F4A9-452C-9761-E7F9E7FB0103}" srcOrd="0" destOrd="0" presId="urn:microsoft.com/office/officeart/2005/8/layout/orgChart1"/>
    <dgm:cxn modelId="{2F5F297D-2575-418D-BE50-C7EF9DFFB8B5}" type="presOf" srcId="{4C15BFD1-740D-430E-B547-21F263ABCBB4}" destId="{CE955553-BCD0-4245-979A-449103A29596}" srcOrd="0" destOrd="0" presId="urn:microsoft.com/office/officeart/2005/8/layout/orgChart1"/>
    <dgm:cxn modelId="{BAD152A2-2661-40F4-976F-E9A24E4B1A86}" type="presOf" srcId="{996929B3-DF41-4715-9DD4-6BB946720044}" destId="{71E09BD5-0B7F-4929-999C-503BFAE97945}" srcOrd="0" destOrd="0" presId="urn:microsoft.com/office/officeart/2005/8/layout/orgChart1"/>
    <dgm:cxn modelId="{5563BCCE-1296-4BA1-B4B8-21E7CF19A034}" type="presOf" srcId="{16F8CD09-D7A7-44BE-B6CB-CEB07779643E}" destId="{4365F988-0A2D-4AFE-97DC-688990BBC49A}" srcOrd="1" destOrd="0" presId="urn:microsoft.com/office/officeart/2005/8/layout/orgChart1"/>
    <dgm:cxn modelId="{07FAD5C3-E4B7-453A-97DD-68E6656CF2CA}" srcId="{E9A5130C-236E-430F-AE8D-76C2668061E2}" destId="{604F84FD-0055-47B7-A4D0-E872BB9FAA46}" srcOrd="0" destOrd="0" parTransId="{1AB339BF-261E-4197-BB65-3A9829B7D582}" sibTransId="{C91158B5-C029-43FB-A6EA-C52CC5701635}"/>
    <dgm:cxn modelId="{E03A347F-3181-423F-B45F-7BE1D605332E}" type="presOf" srcId="{91B285A6-F456-49A4-B209-CF9B452E2E4E}" destId="{C757A4D9-AAEB-44A6-9319-E0EB9AE944BA}" srcOrd="0" destOrd="0" presId="urn:microsoft.com/office/officeart/2005/8/layout/orgChart1"/>
    <dgm:cxn modelId="{E8896878-B507-4FC8-978D-072FE5BEA9CC}" type="presOf" srcId="{24FBBA53-8C0F-45A8-8362-8950AB13F562}" destId="{43E5F97D-51D1-4DAC-9536-216E7FB71768}" srcOrd="0" destOrd="0" presId="urn:microsoft.com/office/officeart/2005/8/layout/orgChart1"/>
    <dgm:cxn modelId="{1BA76FE1-52C6-4B00-8029-6D4D5CFCC044}" srcId="{E9A5130C-236E-430F-AE8D-76C2668061E2}" destId="{765F3139-B069-470C-A143-DEDA1A7E5817}" srcOrd="1" destOrd="0" parTransId="{9595ABF4-8B49-42A2-B0F3-810FB74F8C8A}" sibTransId="{95CD0FDA-5970-4C4D-B0B6-733C11542480}"/>
    <dgm:cxn modelId="{2DE97A8F-3BC4-4BB8-94F2-78855E562C53}" type="presOf" srcId="{E9A5130C-236E-430F-AE8D-76C2668061E2}" destId="{8037EEC5-CF96-410D-AD59-C64F30C58C4D}" srcOrd="0" destOrd="0" presId="urn:microsoft.com/office/officeart/2005/8/layout/orgChart1"/>
    <dgm:cxn modelId="{98BCCB9A-17A9-4899-8F52-52CF9E09F91D}" srcId="{F8685B1D-9917-4D40-B34F-7B1CB6D38ED2}" destId="{E9A5130C-236E-430F-AE8D-76C2668061E2}" srcOrd="0" destOrd="0" parTransId="{89400E04-06EA-4D6D-9496-48B85D56DD19}" sibTransId="{9302D331-DA13-4119-80F1-514C0131F138}"/>
    <dgm:cxn modelId="{F6A5DD3B-D20A-4873-A8E7-D6D021EA1914}" type="presParOf" srcId="{CF8FC699-27FA-416D-9840-17DB309468AD}" destId="{AFFED2D1-C7D9-49D8-9F54-97B860AB53FC}" srcOrd="0" destOrd="0" presId="urn:microsoft.com/office/officeart/2005/8/layout/orgChart1"/>
    <dgm:cxn modelId="{4A8FEB0C-FDA6-4E2B-A9E7-F7E322EFB640}" type="presParOf" srcId="{AFFED2D1-C7D9-49D8-9F54-97B860AB53FC}" destId="{EB3460DA-8F5A-4847-97A7-E07094A0AFC0}" srcOrd="0" destOrd="0" presId="urn:microsoft.com/office/officeart/2005/8/layout/orgChart1"/>
    <dgm:cxn modelId="{7FC239E6-FDC6-4547-B445-C2A542F18A02}" type="presParOf" srcId="{EB3460DA-8F5A-4847-97A7-E07094A0AFC0}" destId="{8037EEC5-CF96-410D-AD59-C64F30C58C4D}" srcOrd="0" destOrd="0" presId="urn:microsoft.com/office/officeart/2005/8/layout/orgChart1"/>
    <dgm:cxn modelId="{4D58A99D-CB4E-487C-99EE-46DC32B8FBB4}" type="presParOf" srcId="{EB3460DA-8F5A-4847-97A7-E07094A0AFC0}" destId="{21B3B442-2509-4922-979B-F32AACBAAAC7}" srcOrd="1" destOrd="0" presId="urn:microsoft.com/office/officeart/2005/8/layout/orgChart1"/>
    <dgm:cxn modelId="{11EDF1A4-A91F-4899-AFE9-B046651E8843}" type="presParOf" srcId="{AFFED2D1-C7D9-49D8-9F54-97B860AB53FC}" destId="{6C5AE4FB-7043-4E80-B204-A5446680641B}" srcOrd="1" destOrd="0" presId="urn:microsoft.com/office/officeart/2005/8/layout/orgChart1"/>
    <dgm:cxn modelId="{17135964-67AD-46D8-A60A-B2739C7662A2}" type="presParOf" srcId="{6C5AE4FB-7043-4E80-B204-A5446680641B}" destId="{59698B34-84C5-4125-A654-0C2875DE2BCB}" srcOrd="0" destOrd="0" presId="urn:microsoft.com/office/officeart/2005/8/layout/orgChart1"/>
    <dgm:cxn modelId="{F900946D-2AA5-4944-9EED-A42830D84452}" type="presParOf" srcId="{6C5AE4FB-7043-4E80-B204-A5446680641B}" destId="{80E1E64A-3BD4-4A41-BC02-7A27931C8FA6}" srcOrd="1" destOrd="0" presId="urn:microsoft.com/office/officeart/2005/8/layout/orgChart1"/>
    <dgm:cxn modelId="{7F2257EF-1443-4390-9667-101BDD4499AB}" type="presParOf" srcId="{80E1E64A-3BD4-4A41-BC02-7A27931C8FA6}" destId="{582ABD31-F428-43C1-B053-E3F62801ED49}" srcOrd="0" destOrd="0" presId="urn:microsoft.com/office/officeart/2005/8/layout/orgChart1"/>
    <dgm:cxn modelId="{FDB7E493-F7A4-462B-8104-48F1E195D1DA}" type="presParOf" srcId="{582ABD31-F428-43C1-B053-E3F62801ED49}" destId="{D1D1663F-4419-4575-8507-14D5226F7DEA}" srcOrd="0" destOrd="0" presId="urn:microsoft.com/office/officeart/2005/8/layout/orgChart1"/>
    <dgm:cxn modelId="{5FC42E43-B575-4E81-BD4F-3BE3CE5D1958}" type="presParOf" srcId="{582ABD31-F428-43C1-B053-E3F62801ED49}" destId="{D76D7506-1A1C-44F8-9808-BE7E5AE34D61}" srcOrd="1" destOrd="0" presId="urn:microsoft.com/office/officeart/2005/8/layout/orgChart1"/>
    <dgm:cxn modelId="{78E0B44D-9960-4D7A-ACF9-CD473C868B99}" type="presParOf" srcId="{80E1E64A-3BD4-4A41-BC02-7A27931C8FA6}" destId="{6264B3C7-0FD9-4717-87D3-36B733172959}" srcOrd="1" destOrd="0" presId="urn:microsoft.com/office/officeart/2005/8/layout/orgChart1"/>
    <dgm:cxn modelId="{A9471A17-C89A-469B-A494-71A8F21ED536}" type="presParOf" srcId="{6264B3C7-0FD9-4717-87D3-36B733172959}" destId="{5EBC87ED-65D9-4C27-BBC9-3CC09CFC256B}" srcOrd="0" destOrd="0" presId="urn:microsoft.com/office/officeart/2005/8/layout/orgChart1"/>
    <dgm:cxn modelId="{68A51DFC-1AE1-46E7-8FDF-971BC5A02626}" type="presParOf" srcId="{6264B3C7-0FD9-4717-87D3-36B733172959}" destId="{E5BB82F6-6C9E-420A-A408-1F2EFE22FC70}" srcOrd="1" destOrd="0" presId="urn:microsoft.com/office/officeart/2005/8/layout/orgChart1"/>
    <dgm:cxn modelId="{E48EAC54-2BC0-4AFC-84A9-1315B0BE2635}" type="presParOf" srcId="{E5BB82F6-6C9E-420A-A408-1F2EFE22FC70}" destId="{2CB4DD05-FCDB-4A6C-8F0D-E17852AB4B5D}" srcOrd="0" destOrd="0" presId="urn:microsoft.com/office/officeart/2005/8/layout/orgChart1"/>
    <dgm:cxn modelId="{E7855D27-E8D1-4ABE-A582-29868B0CAB0D}" type="presParOf" srcId="{2CB4DD05-FCDB-4A6C-8F0D-E17852AB4B5D}" destId="{494CBC08-70B3-409E-9C31-C93322E58C21}" srcOrd="0" destOrd="0" presId="urn:microsoft.com/office/officeart/2005/8/layout/orgChart1"/>
    <dgm:cxn modelId="{DA38944D-7FB5-471B-A3FB-9DF0CDBEB811}" type="presParOf" srcId="{2CB4DD05-FCDB-4A6C-8F0D-E17852AB4B5D}" destId="{CC22CD32-9398-49F6-B6D1-22CE63590582}" srcOrd="1" destOrd="0" presId="urn:microsoft.com/office/officeart/2005/8/layout/orgChart1"/>
    <dgm:cxn modelId="{F986CBB1-D2BE-4CA3-9587-E1C6EFAC3E63}" type="presParOf" srcId="{E5BB82F6-6C9E-420A-A408-1F2EFE22FC70}" destId="{3CF16883-C0FB-43A9-AF86-9D69649BD1E6}" srcOrd="1" destOrd="0" presId="urn:microsoft.com/office/officeart/2005/8/layout/orgChart1"/>
    <dgm:cxn modelId="{1B8F4924-157F-42E9-9CBA-3DEEF5EFFE66}" type="presParOf" srcId="{E5BB82F6-6C9E-420A-A408-1F2EFE22FC70}" destId="{F2FE1AC8-A591-4515-BFFF-B9403C6CB990}" srcOrd="2" destOrd="0" presId="urn:microsoft.com/office/officeart/2005/8/layout/orgChart1"/>
    <dgm:cxn modelId="{27404534-BB52-4AF9-9825-377DBBA5420B}" type="presParOf" srcId="{80E1E64A-3BD4-4A41-BC02-7A27931C8FA6}" destId="{12B34FFB-AD28-41C7-AE4A-88D67DDB374C}" srcOrd="2" destOrd="0" presId="urn:microsoft.com/office/officeart/2005/8/layout/orgChart1"/>
    <dgm:cxn modelId="{49C77BB8-5A5B-4EF9-B1D0-56F470E3B1ED}" type="presParOf" srcId="{6C5AE4FB-7043-4E80-B204-A5446680641B}" destId="{2BEE7EED-11F1-43D2-A333-F246C8A6F10F}" srcOrd="2" destOrd="0" presId="urn:microsoft.com/office/officeart/2005/8/layout/orgChart1"/>
    <dgm:cxn modelId="{614FD0B7-9474-474B-BB70-980CCF1B3FD1}" type="presParOf" srcId="{6C5AE4FB-7043-4E80-B204-A5446680641B}" destId="{C73C14B1-D277-4CD1-8548-FE5772DE97B7}" srcOrd="3" destOrd="0" presId="urn:microsoft.com/office/officeart/2005/8/layout/orgChart1"/>
    <dgm:cxn modelId="{123FAFCE-DD7E-430E-8C46-3C26BB324520}" type="presParOf" srcId="{C73C14B1-D277-4CD1-8548-FE5772DE97B7}" destId="{9C94DF56-8AFD-4DDB-9897-078A310A7404}" srcOrd="0" destOrd="0" presId="urn:microsoft.com/office/officeart/2005/8/layout/orgChart1"/>
    <dgm:cxn modelId="{CDF93D76-6B5B-41CD-A800-9BEF8E551BCB}" type="presParOf" srcId="{9C94DF56-8AFD-4DDB-9897-078A310A7404}" destId="{18F62FAB-D48D-4811-86BE-CD482D46FF27}" srcOrd="0" destOrd="0" presId="urn:microsoft.com/office/officeart/2005/8/layout/orgChart1"/>
    <dgm:cxn modelId="{46950CAB-889A-4456-AF08-8FBFBB3BB043}" type="presParOf" srcId="{9C94DF56-8AFD-4DDB-9897-078A310A7404}" destId="{977FE59F-681E-4580-B309-170382ED33E0}" srcOrd="1" destOrd="0" presId="urn:microsoft.com/office/officeart/2005/8/layout/orgChart1"/>
    <dgm:cxn modelId="{7CF70FEB-9974-4040-8CD9-C2F30F8E3274}" type="presParOf" srcId="{C73C14B1-D277-4CD1-8548-FE5772DE97B7}" destId="{9E876C0A-F605-4ADD-A767-B0687ED5C466}" srcOrd="1" destOrd="0" presId="urn:microsoft.com/office/officeart/2005/8/layout/orgChart1"/>
    <dgm:cxn modelId="{3FD7130F-278E-4588-8720-3E3E8D5C38CF}" type="presParOf" srcId="{9E876C0A-F605-4ADD-A767-B0687ED5C466}" destId="{FF611122-DE58-4A8F-B46A-BED5E5FBBEFD}" srcOrd="0" destOrd="0" presId="urn:microsoft.com/office/officeart/2005/8/layout/orgChart1"/>
    <dgm:cxn modelId="{7FC73F87-A657-43BA-A21C-DEA3558A180D}" type="presParOf" srcId="{9E876C0A-F605-4ADD-A767-B0687ED5C466}" destId="{78576E05-019E-4E7B-A5BE-7105378E6ED9}" srcOrd="1" destOrd="0" presId="urn:microsoft.com/office/officeart/2005/8/layout/orgChart1"/>
    <dgm:cxn modelId="{A6FB5117-0D91-4A98-AD6C-B13454ED9B49}" type="presParOf" srcId="{78576E05-019E-4E7B-A5BE-7105378E6ED9}" destId="{FC24F7FD-E5B7-48CA-B1C5-DEFDA60F2DF9}" srcOrd="0" destOrd="0" presId="urn:microsoft.com/office/officeart/2005/8/layout/orgChart1"/>
    <dgm:cxn modelId="{1BDA5465-835A-47B2-B1B8-61206AFFBF62}" type="presParOf" srcId="{FC24F7FD-E5B7-48CA-B1C5-DEFDA60F2DF9}" destId="{308E3B89-C873-4F91-8B8A-FC338AED598B}" srcOrd="0" destOrd="0" presId="urn:microsoft.com/office/officeart/2005/8/layout/orgChart1"/>
    <dgm:cxn modelId="{A4F57CC8-3513-4210-AA4D-D4ACB3D5C771}" type="presParOf" srcId="{FC24F7FD-E5B7-48CA-B1C5-DEFDA60F2DF9}" destId="{689DE017-F80B-47EE-AB4C-922A3B04582A}" srcOrd="1" destOrd="0" presId="urn:microsoft.com/office/officeart/2005/8/layout/orgChart1"/>
    <dgm:cxn modelId="{C8CA27FA-E8FD-4A05-A50A-90ADBFB19D5D}" type="presParOf" srcId="{78576E05-019E-4E7B-A5BE-7105378E6ED9}" destId="{4C42E52F-A890-43A2-9891-91EE41E09496}" srcOrd="1" destOrd="0" presId="urn:microsoft.com/office/officeart/2005/8/layout/orgChart1"/>
    <dgm:cxn modelId="{EE336CB0-8B1F-4EF9-A3D6-D3C09815E792}" type="presParOf" srcId="{78576E05-019E-4E7B-A5BE-7105378E6ED9}" destId="{B134E710-4BE3-4C38-B5A8-9A45822C085E}" srcOrd="2" destOrd="0" presId="urn:microsoft.com/office/officeart/2005/8/layout/orgChart1"/>
    <dgm:cxn modelId="{D46A129D-8B8E-4966-BE8D-62B77DCC3D21}" type="presParOf" srcId="{C73C14B1-D277-4CD1-8548-FE5772DE97B7}" destId="{4765F274-EF04-4C28-8101-07C29A82A59B}" srcOrd="2" destOrd="0" presId="urn:microsoft.com/office/officeart/2005/8/layout/orgChart1"/>
    <dgm:cxn modelId="{8FB42FCE-E914-4AE2-A86D-DEDF5AEE2ECE}" type="presParOf" srcId="{6C5AE4FB-7043-4E80-B204-A5446680641B}" destId="{C782F9C5-646B-4CD8-90B5-153301F0D6AC}" srcOrd="4" destOrd="0" presId="urn:microsoft.com/office/officeart/2005/8/layout/orgChart1"/>
    <dgm:cxn modelId="{8F80066F-A2CB-4886-B252-10842B61C001}" type="presParOf" srcId="{6C5AE4FB-7043-4E80-B204-A5446680641B}" destId="{00C19249-BF9A-4495-8E02-42AF331DC9A5}" srcOrd="5" destOrd="0" presId="urn:microsoft.com/office/officeart/2005/8/layout/orgChart1"/>
    <dgm:cxn modelId="{76D5E076-B48D-45F2-BA73-7A3BB679B8DA}" type="presParOf" srcId="{00C19249-BF9A-4495-8E02-42AF331DC9A5}" destId="{2B28C337-6EDB-43A1-9E22-67B89DA5EBA7}" srcOrd="0" destOrd="0" presId="urn:microsoft.com/office/officeart/2005/8/layout/orgChart1"/>
    <dgm:cxn modelId="{AFF21D45-5320-4AAB-A27A-AA93B00E5F23}" type="presParOf" srcId="{2B28C337-6EDB-43A1-9E22-67B89DA5EBA7}" destId="{B374EFCF-11C6-4895-BF6A-D9AB80CEF78F}" srcOrd="0" destOrd="0" presId="urn:microsoft.com/office/officeart/2005/8/layout/orgChart1"/>
    <dgm:cxn modelId="{5AB3C283-2DF7-44C7-8F23-7C95EFD4C119}" type="presParOf" srcId="{2B28C337-6EDB-43A1-9E22-67B89DA5EBA7}" destId="{21312995-9BD1-4DE8-BB85-17C0F988248C}" srcOrd="1" destOrd="0" presId="urn:microsoft.com/office/officeart/2005/8/layout/orgChart1"/>
    <dgm:cxn modelId="{1668917C-4C65-4A26-B4A6-525581F21970}" type="presParOf" srcId="{00C19249-BF9A-4495-8E02-42AF331DC9A5}" destId="{0A635A34-0E1D-4919-A42A-54495D830BE3}" srcOrd="1" destOrd="0" presId="urn:microsoft.com/office/officeart/2005/8/layout/orgChart1"/>
    <dgm:cxn modelId="{252F89DD-A2BB-4C39-92BD-19D5573A64EC}" type="presParOf" srcId="{0A635A34-0E1D-4919-A42A-54495D830BE3}" destId="{C749D9D3-F4A9-452C-9761-E7F9E7FB0103}" srcOrd="0" destOrd="0" presId="urn:microsoft.com/office/officeart/2005/8/layout/orgChart1"/>
    <dgm:cxn modelId="{BF462907-41DB-4B0B-8A65-5B184B526B58}" type="presParOf" srcId="{0A635A34-0E1D-4919-A42A-54495D830BE3}" destId="{5F3808CA-035C-477E-87BE-E67D743D7C09}" srcOrd="1" destOrd="0" presId="urn:microsoft.com/office/officeart/2005/8/layout/orgChart1"/>
    <dgm:cxn modelId="{FFC83D25-A548-4F53-8943-8F241CCBFDE3}" type="presParOf" srcId="{5F3808CA-035C-477E-87BE-E67D743D7C09}" destId="{81199768-6415-4BF8-AFD3-317AD0A29591}" srcOrd="0" destOrd="0" presId="urn:microsoft.com/office/officeart/2005/8/layout/orgChart1"/>
    <dgm:cxn modelId="{B73EFCA8-A930-44DE-99D7-B05B6EFFD617}" type="presParOf" srcId="{81199768-6415-4BF8-AFD3-317AD0A29591}" destId="{C757A4D9-AAEB-44A6-9319-E0EB9AE944BA}" srcOrd="0" destOrd="0" presId="urn:microsoft.com/office/officeart/2005/8/layout/orgChart1"/>
    <dgm:cxn modelId="{FFFB2608-0193-4724-A293-654522BE0211}" type="presParOf" srcId="{81199768-6415-4BF8-AFD3-317AD0A29591}" destId="{8D7505AC-E712-4F26-8A6B-90F3269EEA09}" srcOrd="1" destOrd="0" presId="urn:microsoft.com/office/officeart/2005/8/layout/orgChart1"/>
    <dgm:cxn modelId="{3A79A74A-F02B-49A6-AC2B-BF8C86270627}" type="presParOf" srcId="{5F3808CA-035C-477E-87BE-E67D743D7C09}" destId="{E1796298-ED8F-4D48-BFBF-C8C3B9D97DB8}" srcOrd="1" destOrd="0" presId="urn:microsoft.com/office/officeart/2005/8/layout/orgChart1"/>
    <dgm:cxn modelId="{EB21A83A-E650-47FE-A424-21F8419F4ED8}" type="presParOf" srcId="{5F3808CA-035C-477E-87BE-E67D743D7C09}" destId="{97CCFB6A-A34C-4BDE-9DB7-52E313DCF943}" srcOrd="2" destOrd="0" presId="urn:microsoft.com/office/officeart/2005/8/layout/orgChart1"/>
    <dgm:cxn modelId="{1AD6C1CD-8DAC-420F-8D37-75875613B55F}" type="presParOf" srcId="{00C19249-BF9A-4495-8E02-42AF331DC9A5}" destId="{8715F6A3-C85C-4762-97B9-93481EC70356}" srcOrd="2" destOrd="0" presId="urn:microsoft.com/office/officeart/2005/8/layout/orgChart1"/>
    <dgm:cxn modelId="{EE2F444D-7163-4D4E-9522-B40702139910}" type="presParOf" srcId="{AFFED2D1-C7D9-49D8-9F54-97B860AB53FC}" destId="{1A42E937-E777-4CD3-BBEE-683C32D95E38}" srcOrd="2" destOrd="0" presId="urn:microsoft.com/office/officeart/2005/8/layout/orgChart1"/>
    <dgm:cxn modelId="{3A53951B-2709-4888-A690-EF479D07BB4A}" type="presParOf" srcId="{1A42E937-E777-4CD3-BBEE-683C32D95E38}" destId="{CE955553-BCD0-4245-979A-449103A29596}" srcOrd="0" destOrd="0" presId="urn:microsoft.com/office/officeart/2005/8/layout/orgChart1"/>
    <dgm:cxn modelId="{A3DFB499-88CC-4A99-BF00-200C75921E3B}" type="presParOf" srcId="{1A42E937-E777-4CD3-BBEE-683C32D95E38}" destId="{1B489127-318A-437B-BC75-9A8330A17916}" srcOrd="1" destOrd="0" presId="urn:microsoft.com/office/officeart/2005/8/layout/orgChart1"/>
    <dgm:cxn modelId="{FB49CBD8-9106-4B65-9F5F-547FF5DB8119}" type="presParOf" srcId="{1B489127-318A-437B-BC75-9A8330A17916}" destId="{F9A44935-156C-48E2-A971-552062EA2104}" srcOrd="0" destOrd="0" presId="urn:microsoft.com/office/officeart/2005/8/layout/orgChart1"/>
    <dgm:cxn modelId="{C67C3E38-ECE0-4843-8DB8-236D7D9A9987}" type="presParOf" srcId="{F9A44935-156C-48E2-A971-552062EA2104}" destId="{71E09BD5-0B7F-4929-999C-503BFAE97945}" srcOrd="0" destOrd="0" presId="urn:microsoft.com/office/officeart/2005/8/layout/orgChart1"/>
    <dgm:cxn modelId="{AA84C809-5C5E-4AF3-A90C-B210A13C072A}" type="presParOf" srcId="{F9A44935-156C-48E2-A971-552062EA2104}" destId="{0291063A-F621-436D-A522-A56CA10900E0}" srcOrd="1" destOrd="0" presId="urn:microsoft.com/office/officeart/2005/8/layout/orgChart1"/>
    <dgm:cxn modelId="{8DDA7D73-5B93-4F38-A6DA-B76F60C4E867}" type="presParOf" srcId="{1B489127-318A-437B-BC75-9A8330A17916}" destId="{DFA861B1-1936-4FAC-BC7F-0D70B45B80F3}" srcOrd="1" destOrd="0" presId="urn:microsoft.com/office/officeart/2005/8/layout/orgChart1"/>
    <dgm:cxn modelId="{58CE2716-DDC4-415B-AA01-AAB995FFADE6}" type="presParOf" srcId="{1B489127-318A-437B-BC75-9A8330A17916}" destId="{1D15B6ED-E2D9-4576-AE46-71B0F8B51BD8}" srcOrd="2" destOrd="0" presId="urn:microsoft.com/office/officeart/2005/8/layout/orgChart1"/>
    <dgm:cxn modelId="{D38DFB1B-6BD5-4654-9A10-6698E85701EA}" type="presParOf" srcId="{1A42E937-E777-4CD3-BBEE-683C32D95E38}" destId="{43E5F97D-51D1-4DAC-9536-216E7FB71768}" srcOrd="2" destOrd="0" presId="urn:microsoft.com/office/officeart/2005/8/layout/orgChart1"/>
    <dgm:cxn modelId="{AC948865-497E-4BB3-83C8-D312DCA4B1CE}" type="presParOf" srcId="{1A42E937-E777-4CD3-BBEE-683C32D95E38}" destId="{15D59522-8285-49F1-8158-2CB24571A9EF}" srcOrd="3" destOrd="0" presId="urn:microsoft.com/office/officeart/2005/8/layout/orgChart1"/>
    <dgm:cxn modelId="{D204BA66-45E0-47E0-9534-4E1AF0FF53F1}" type="presParOf" srcId="{15D59522-8285-49F1-8158-2CB24571A9EF}" destId="{B59500E8-6735-41D9-84DF-7CBEDC723258}" srcOrd="0" destOrd="0" presId="urn:microsoft.com/office/officeart/2005/8/layout/orgChart1"/>
    <dgm:cxn modelId="{9BF0AF66-27C4-4BF2-9B6F-CDB31BBFA31F}" type="presParOf" srcId="{B59500E8-6735-41D9-84DF-7CBEDC723258}" destId="{DF4EB6C2-1D41-434F-94E0-73BE1030FFCB}" srcOrd="0" destOrd="0" presId="urn:microsoft.com/office/officeart/2005/8/layout/orgChart1"/>
    <dgm:cxn modelId="{46C1A73D-2246-4031-8125-707C74A1BBFA}" type="presParOf" srcId="{B59500E8-6735-41D9-84DF-7CBEDC723258}" destId="{4365F988-0A2D-4AFE-97DC-688990BBC49A}" srcOrd="1" destOrd="0" presId="urn:microsoft.com/office/officeart/2005/8/layout/orgChart1"/>
    <dgm:cxn modelId="{291D92A6-0BD1-4A3A-BA68-F8B26D0678E1}" type="presParOf" srcId="{15D59522-8285-49F1-8158-2CB24571A9EF}" destId="{22F80E8F-4DB2-473D-8589-5C7F7BF94A5F}" srcOrd="1" destOrd="0" presId="urn:microsoft.com/office/officeart/2005/8/layout/orgChart1"/>
    <dgm:cxn modelId="{B275170F-0DD3-49C2-A31A-C0E23B2F43E1}" type="presParOf" srcId="{15D59522-8285-49F1-8158-2CB24571A9EF}" destId="{3C328B32-8336-4E3F-944D-7D017D8B3BB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D91451A-BB39-4533-AEC3-454AE5DCF0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B83C41A-234D-4477-842E-21513228E45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Director(a) de Promoción de Inversiones y Empleo </a:t>
          </a:r>
          <a:r>
            <a:rPr lang="en-US" sz="1200" b="0" i="0" u="none" dirty="0" smtClean="0"/>
            <a:t>240057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8EA212E1-210C-45D8-B6B7-33C8475E11B3}" type="par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4CEC926-80F0-495C-BCD8-8A33F47805C6}" type="sib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0F0294F-1B53-4BE3-BE0A-5616DBC6065C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Atención a Empresas </a:t>
          </a:r>
          <a:r>
            <a:rPr lang="en-US" sz="1200" b="0" i="0" u="none" dirty="0" smtClean="0"/>
            <a:t>80281 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9A6AD21E-4205-481F-B6D1-50E5942965B8}" type="par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EE3AD9F9-D461-455E-A4BD-1AA295E75B2D}" type="sib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4EAAE33-5F27-4AF3-B705-26EA8B664CAB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Promoción de Inversiones </a:t>
          </a:r>
          <a:r>
            <a:rPr lang="en-US" sz="1200" b="0" i="0" u="none" dirty="0" smtClean="0"/>
            <a:t>240304 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F92AE281-6741-4EFE-AC62-F64B81B409FB}" type="par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DB124FC-ABA9-4CE5-AE0A-61316EB163AF}" type="sib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65536B5-4EC1-4EE0-A1A7-BB195A87B49D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Supervisor(a) </a:t>
          </a:r>
          <a:r>
            <a:rPr lang="en-US" sz="1200" b="0" i="0" u="none" dirty="0" smtClean="0"/>
            <a:t>214280</a:t>
          </a:r>
          <a:endParaRPr lang="es-ES" sz="1200" dirty="0" smtClean="0"/>
        </a:p>
      </dgm:t>
    </dgm:pt>
    <dgm:pt modelId="{A524F666-8B5D-4FA9-A284-5909FEBB4A4F}" type="parTrans" cxnId="{1DF50B55-F449-42AD-B880-BB4D9DF6DBF6}">
      <dgm:prSet/>
      <dgm:spPr/>
      <dgm:t>
        <a:bodyPr/>
        <a:lstStyle/>
        <a:p>
          <a:endParaRPr lang="es-ES" sz="1200"/>
        </a:p>
      </dgm:t>
    </dgm:pt>
    <dgm:pt modelId="{FE222BCA-A25F-4672-9B05-FFB1EAFC5FC4}" type="sibTrans" cxnId="{1DF50B55-F449-42AD-B880-BB4D9DF6DBF6}">
      <dgm:prSet/>
      <dgm:spPr/>
      <dgm:t>
        <a:bodyPr/>
        <a:lstStyle/>
        <a:p>
          <a:endParaRPr lang="es-ES" sz="1200"/>
        </a:p>
      </dgm:t>
    </dgm:pt>
    <dgm:pt modelId="{0B7BEBEF-7FB7-411B-939D-DB77CD3AE58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Jefe (a) de Programas de Empleo </a:t>
          </a:r>
          <a:r>
            <a:rPr lang="en-US" sz="1200" b="0" i="0" u="none" dirty="0" smtClean="0"/>
            <a:t>240937</a:t>
          </a:r>
          <a:endParaRPr lang="es-ES" sz="1200" dirty="0" smtClean="0"/>
        </a:p>
      </dgm:t>
    </dgm:pt>
    <dgm:pt modelId="{95D4985C-BA20-4DE3-91CA-E9CAB7D5F582}" type="parTrans" cxnId="{842054C0-AA82-4586-A2EE-53CD7913C810}">
      <dgm:prSet/>
      <dgm:spPr/>
      <dgm:t>
        <a:bodyPr/>
        <a:lstStyle/>
        <a:p>
          <a:endParaRPr lang="es-ES" sz="1200"/>
        </a:p>
      </dgm:t>
    </dgm:pt>
    <dgm:pt modelId="{641B95DD-778A-42CD-B10B-D959A3A21DF0}" type="sibTrans" cxnId="{842054C0-AA82-4586-A2EE-53CD7913C810}">
      <dgm:prSet/>
      <dgm:spPr/>
      <dgm:t>
        <a:bodyPr/>
        <a:lstStyle/>
        <a:p>
          <a:endParaRPr lang="es-ES" sz="1200"/>
        </a:p>
      </dgm:t>
    </dgm:pt>
    <dgm:pt modelId="{7953C609-E2A0-4360-8FA3-F2E0D302105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Jefe(a) de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err="1" smtClean="0">
              <a:solidFill>
                <a:schemeClr val="tx1"/>
              </a:solidFill>
              <a:latin typeface="+mn-lt"/>
            </a:rPr>
            <a:t>Networking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200" b="0" i="0" u="none" dirty="0" smtClean="0"/>
            <a:t>240395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5D39BF66-5A90-4D4D-BA08-278C07C2945E}" type="sibTrans" cxnId="{44599830-AC3D-4CC8-B7E6-17CB354006F8}">
      <dgm:prSet/>
      <dgm:spPr/>
      <dgm:t>
        <a:bodyPr/>
        <a:lstStyle/>
        <a:p>
          <a:endParaRPr lang="es-ES" sz="1200"/>
        </a:p>
      </dgm:t>
    </dgm:pt>
    <dgm:pt modelId="{302F9929-41F9-4BB2-9E22-A220228C0427}" type="parTrans" cxnId="{44599830-AC3D-4CC8-B7E6-17CB354006F8}">
      <dgm:prSet/>
      <dgm:spPr/>
      <dgm:t>
        <a:bodyPr/>
        <a:lstStyle/>
        <a:p>
          <a:endParaRPr lang="es-ES" sz="1200"/>
        </a:p>
      </dgm:t>
    </dgm:pt>
    <dgm:pt modelId="{B3D231E8-071C-47E5-8714-8B7D09203BA5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de Empleo </a:t>
          </a:r>
          <a:r>
            <a:rPr lang="en-US" sz="1200" b="0" i="0" u="none" dirty="0" smtClean="0"/>
            <a:t>240306</a:t>
          </a:r>
          <a:endParaRPr lang="es-ES" sz="1200" dirty="0" smtClean="0"/>
        </a:p>
      </dgm:t>
    </dgm:pt>
    <dgm:pt modelId="{FF750A06-6FBB-46FE-8EFC-D698D800FA54}" type="parTrans" cxnId="{8E62ED11-ACDA-40DA-A49F-B322D5C4DF34}">
      <dgm:prSet/>
      <dgm:spPr/>
      <dgm:t>
        <a:bodyPr/>
        <a:lstStyle/>
        <a:p>
          <a:endParaRPr lang="es-ES" sz="1200"/>
        </a:p>
      </dgm:t>
    </dgm:pt>
    <dgm:pt modelId="{56938246-7D12-461A-8BB1-C21D46480BB3}" type="sibTrans" cxnId="{8E62ED11-ACDA-40DA-A49F-B322D5C4DF34}">
      <dgm:prSet/>
      <dgm:spPr/>
      <dgm:t>
        <a:bodyPr/>
        <a:lstStyle/>
        <a:p>
          <a:endParaRPr lang="es-ES" sz="1200"/>
        </a:p>
      </dgm:t>
    </dgm:pt>
    <dgm:pt modelId="{186C2987-BC82-4107-960C-40DD203BBA1C}">
      <dgm:prSet custT="1"/>
      <dgm:spPr>
        <a:solidFill>
          <a:schemeClr val="bg1"/>
        </a:solidFill>
      </dgm:spPr>
      <dgm:t>
        <a:bodyPr/>
        <a:lstStyle/>
        <a:p>
          <a:pPr rtl="0"/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Administrativo(a) </a:t>
          </a:r>
          <a:r>
            <a:rPr lang="en-US" sz="1200" b="0" i="0" u="none" dirty="0" smtClean="0"/>
            <a:t>104803</a:t>
          </a:r>
          <a:endParaRPr lang="es-MX" sz="1200" b="0" i="0" u="none" strike="noStrike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1C03390A-9FDC-4607-852C-ED19E2A92C5C}" type="parTrans" cxnId="{5203B6C6-2900-450E-A11D-F7ACA2E9E75D}">
      <dgm:prSet/>
      <dgm:spPr/>
      <dgm:t>
        <a:bodyPr/>
        <a:lstStyle/>
        <a:p>
          <a:endParaRPr lang="es-ES"/>
        </a:p>
      </dgm:t>
    </dgm:pt>
    <dgm:pt modelId="{5A91DA20-BCD5-459A-99CE-F52AE29B19AB}" type="sibTrans" cxnId="{5203B6C6-2900-450E-A11D-F7ACA2E9E75D}">
      <dgm:prSet/>
      <dgm:spPr/>
      <dgm:t>
        <a:bodyPr/>
        <a:lstStyle/>
        <a:p>
          <a:endParaRPr lang="es-ES"/>
        </a:p>
      </dgm:t>
    </dgm:pt>
    <dgm:pt modelId="{FB37CD87-3450-41C7-92B9-A9A08665B8E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Supervisor(a) </a:t>
          </a:r>
          <a:r>
            <a:rPr lang="en-US" sz="1200" b="0" i="0" u="none" dirty="0" smtClean="0"/>
            <a:t>240933 </a:t>
          </a:r>
          <a:endParaRPr lang="es-ES" sz="1200" dirty="0" smtClean="0"/>
        </a:p>
      </dgm:t>
    </dgm:pt>
    <dgm:pt modelId="{DF96B1BA-2C2D-4BC2-9951-0C9CA93CD2E3}" type="parTrans" cxnId="{AC117822-1C73-4789-9328-437A8C3F40F1}">
      <dgm:prSet/>
      <dgm:spPr/>
      <dgm:t>
        <a:bodyPr/>
        <a:lstStyle/>
        <a:p>
          <a:endParaRPr lang="es-ES"/>
        </a:p>
      </dgm:t>
    </dgm:pt>
    <dgm:pt modelId="{8E2585B3-C250-4122-B87F-832DA93025E7}" type="sibTrans" cxnId="{AC117822-1C73-4789-9328-437A8C3F40F1}">
      <dgm:prSet/>
      <dgm:spPr/>
      <dgm:t>
        <a:bodyPr/>
        <a:lstStyle/>
        <a:p>
          <a:endParaRPr lang="es-ES"/>
        </a:p>
      </dgm:t>
    </dgm:pt>
    <dgm:pt modelId="{AABBD410-B478-47A8-8A40-BADD1C9123E7}" type="pres">
      <dgm:prSet presAssocID="{4D91451A-BB39-4533-AEC3-454AE5DCF0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BD67D8-4D5E-4B93-B1A4-AE694C0EE761}" type="pres">
      <dgm:prSet presAssocID="{5B83C41A-234D-4477-842E-21513228E45F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09E3EF3-1F86-4EC6-86A0-74371DCF961B}" type="pres">
      <dgm:prSet presAssocID="{5B83C41A-234D-4477-842E-21513228E45F}" presName="rootComposite1" presStyleCnt="0"/>
      <dgm:spPr/>
      <dgm:t>
        <a:bodyPr/>
        <a:lstStyle/>
        <a:p>
          <a:endParaRPr lang="es-ES"/>
        </a:p>
      </dgm:t>
    </dgm:pt>
    <dgm:pt modelId="{BF3E0E5F-76F6-4DA9-8859-33CA2FA420B3}" type="pres">
      <dgm:prSet presAssocID="{5B83C41A-234D-4477-842E-21513228E45F}" presName="rootText1" presStyleLbl="node0" presStyleIdx="0" presStyleCnt="1" custScaleX="166400" custScaleY="171265" custLinFactNeighborY="-163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001891-D39D-4F05-9752-ECBF1CEACE25}" type="pres">
      <dgm:prSet presAssocID="{5B83C41A-234D-4477-842E-21513228E45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84F43BF-EE9A-44A4-B633-765CB2BAC660}" type="pres">
      <dgm:prSet presAssocID="{5B83C41A-234D-4477-842E-21513228E45F}" presName="hierChild2" presStyleCnt="0"/>
      <dgm:spPr/>
      <dgm:t>
        <a:bodyPr/>
        <a:lstStyle/>
        <a:p>
          <a:endParaRPr lang="es-ES"/>
        </a:p>
      </dgm:t>
    </dgm:pt>
    <dgm:pt modelId="{EEB363F9-B89C-4B9B-A709-FE01DCA7767C}" type="pres">
      <dgm:prSet presAssocID="{9A6AD21E-4205-481F-B6D1-50E5942965B8}" presName="Name35" presStyleLbl="parChTrans1D2" presStyleIdx="0" presStyleCnt="7"/>
      <dgm:spPr/>
      <dgm:t>
        <a:bodyPr/>
        <a:lstStyle/>
        <a:p>
          <a:endParaRPr lang="es-ES"/>
        </a:p>
      </dgm:t>
    </dgm:pt>
    <dgm:pt modelId="{573847BB-2371-45B8-800D-A61FC369BB52}" type="pres">
      <dgm:prSet presAssocID="{10F0294F-1B53-4BE3-BE0A-5616DBC6065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54B24D3-0CCA-4FD8-AD51-39A1C99EAE42}" type="pres">
      <dgm:prSet presAssocID="{10F0294F-1B53-4BE3-BE0A-5616DBC6065C}" presName="rootComposite" presStyleCnt="0"/>
      <dgm:spPr/>
      <dgm:t>
        <a:bodyPr/>
        <a:lstStyle/>
        <a:p>
          <a:endParaRPr lang="es-ES"/>
        </a:p>
      </dgm:t>
    </dgm:pt>
    <dgm:pt modelId="{FD408835-148A-451B-8343-B6B2439AEB9F}" type="pres">
      <dgm:prSet presAssocID="{10F0294F-1B53-4BE3-BE0A-5616DBC6065C}" presName="rootText" presStyleLbl="node2" presStyleIdx="0" presStyleCnt="5" custScaleX="108845" custScaleY="125482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EBE727-A71D-4CDB-99D1-304714053E5D}" type="pres">
      <dgm:prSet presAssocID="{10F0294F-1B53-4BE3-BE0A-5616DBC6065C}" presName="rootConnector" presStyleLbl="node2" presStyleIdx="0" presStyleCnt="5"/>
      <dgm:spPr/>
      <dgm:t>
        <a:bodyPr/>
        <a:lstStyle/>
        <a:p>
          <a:endParaRPr lang="es-ES"/>
        </a:p>
      </dgm:t>
    </dgm:pt>
    <dgm:pt modelId="{0C5FA71E-0015-482B-B1AE-263994419526}" type="pres">
      <dgm:prSet presAssocID="{10F0294F-1B53-4BE3-BE0A-5616DBC6065C}" presName="hierChild4" presStyleCnt="0"/>
      <dgm:spPr/>
      <dgm:t>
        <a:bodyPr/>
        <a:lstStyle/>
        <a:p>
          <a:endParaRPr lang="es-ES"/>
        </a:p>
      </dgm:t>
    </dgm:pt>
    <dgm:pt modelId="{A85CB3CC-7D77-4513-9822-2E52096D0CF5}" type="pres">
      <dgm:prSet presAssocID="{10F0294F-1B53-4BE3-BE0A-5616DBC6065C}" presName="hierChild5" presStyleCnt="0"/>
      <dgm:spPr/>
      <dgm:t>
        <a:bodyPr/>
        <a:lstStyle/>
        <a:p>
          <a:endParaRPr lang="es-ES"/>
        </a:p>
      </dgm:t>
    </dgm:pt>
    <dgm:pt modelId="{783DAEF8-C58E-4301-BFC7-7E7A2DF70BA0}" type="pres">
      <dgm:prSet presAssocID="{F92AE281-6741-4EFE-AC62-F64B81B409FB}" presName="Name35" presStyleLbl="parChTrans1D2" presStyleIdx="1" presStyleCnt="7"/>
      <dgm:spPr/>
      <dgm:t>
        <a:bodyPr/>
        <a:lstStyle/>
        <a:p>
          <a:endParaRPr lang="es-ES"/>
        </a:p>
      </dgm:t>
    </dgm:pt>
    <dgm:pt modelId="{3EEA295A-46BA-4938-8584-709200F90F7C}" type="pres">
      <dgm:prSet presAssocID="{C4EAAE33-5F27-4AF3-B705-26EA8B664C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830DFFD-10FB-44D2-ADC8-6EA9D124F873}" type="pres">
      <dgm:prSet presAssocID="{C4EAAE33-5F27-4AF3-B705-26EA8B664CAB}" presName="rootComposite" presStyleCnt="0"/>
      <dgm:spPr/>
      <dgm:t>
        <a:bodyPr/>
        <a:lstStyle/>
        <a:p>
          <a:endParaRPr lang="es-ES"/>
        </a:p>
      </dgm:t>
    </dgm:pt>
    <dgm:pt modelId="{EEB42068-410E-441D-927C-F952F6D11B99}" type="pres">
      <dgm:prSet presAssocID="{C4EAAE33-5F27-4AF3-B705-26EA8B664CAB}" presName="rootText" presStyleLbl="node2" presStyleIdx="1" presStyleCnt="5" custScaleX="108845" custScaleY="125482" custLinFactNeighborX="164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7C0590-3FC0-4EFA-AF4A-FBAB2BAB31A3}" type="pres">
      <dgm:prSet presAssocID="{C4EAAE33-5F27-4AF3-B705-26EA8B664CAB}" presName="rootConnector" presStyleLbl="node2" presStyleIdx="1" presStyleCnt="5"/>
      <dgm:spPr/>
      <dgm:t>
        <a:bodyPr/>
        <a:lstStyle/>
        <a:p>
          <a:endParaRPr lang="es-ES"/>
        </a:p>
      </dgm:t>
    </dgm:pt>
    <dgm:pt modelId="{0D2FF120-4C4D-40B2-A46B-8105E3D74224}" type="pres">
      <dgm:prSet presAssocID="{C4EAAE33-5F27-4AF3-B705-26EA8B664CAB}" presName="hierChild4" presStyleCnt="0"/>
      <dgm:spPr/>
      <dgm:t>
        <a:bodyPr/>
        <a:lstStyle/>
        <a:p>
          <a:endParaRPr lang="es-ES"/>
        </a:p>
      </dgm:t>
    </dgm:pt>
    <dgm:pt modelId="{2A8688B8-A93C-467D-A9D1-694573A400B2}" type="pres">
      <dgm:prSet presAssocID="{C4EAAE33-5F27-4AF3-B705-26EA8B664CAB}" presName="hierChild5" presStyleCnt="0"/>
      <dgm:spPr/>
      <dgm:t>
        <a:bodyPr/>
        <a:lstStyle/>
        <a:p>
          <a:endParaRPr lang="es-ES"/>
        </a:p>
      </dgm:t>
    </dgm:pt>
    <dgm:pt modelId="{10EC4B88-32C2-4C79-909F-48BFED5D0A5D}" type="pres">
      <dgm:prSet presAssocID="{302F9929-41F9-4BB2-9E22-A220228C0427}" presName="Name35" presStyleLbl="parChTrans1D2" presStyleIdx="2" presStyleCnt="7"/>
      <dgm:spPr/>
      <dgm:t>
        <a:bodyPr/>
        <a:lstStyle/>
        <a:p>
          <a:endParaRPr lang="es-ES"/>
        </a:p>
      </dgm:t>
    </dgm:pt>
    <dgm:pt modelId="{73D57BA4-427D-4672-8731-C556A1D77425}" type="pres">
      <dgm:prSet presAssocID="{7953C609-E2A0-4360-8FA3-F2E0D302105D}" presName="hierRoot2" presStyleCnt="0">
        <dgm:presLayoutVars>
          <dgm:hierBranch/>
        </dgm:presLayoutVars>
      </dgm:prSet>
      <dgm:spPr/>
    </dgm:pt>
    <dgm:pt modelId="{C2852C39-6D0B-4BAF-9763-A942492B7FA9}" type="pres">
      <dgm:prSet presAssocID="{7953C609-E2A0-4360-8FA3-F2E0D302105D}" presName="rootComposite" presStyleCnt="0"/>
      <dgm:spPr/>
    </dgm:pt>
    <dgm:pt modelId="{A5D3850B-9EB0-4FA6-97CB-6AFF9FCED908}" type="pres">
      <dgm:prSet presAssocID="{7953C609-E2A0-4360-8FA3-F2E0D302105D}" presName="rootText" presStyleLbl="node2" presStyleIdx="2" presStyleCnt="5" custScaleX="108845" custScaleY="125482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749DE8-1A2C-4488-BFCD-0539769A8EDC}" type="pres">
      <dgm:prSet presAssocID="{7953C609-E2A0-4360-8FA3-F2E0D302105D}" presName="rootConnector" presStyleLbl="node2" presStyleIdx="2" presStyleCnt="5"/>
      <dgm:spPr/>
      <dgm:t>
        <a:bodyPr/>
        <a:lstStyle/>
        <a:p>
          <a:endParaRPr lang="es-ES"/>
        </a:p>
      </dgm:t>
    </dgm:pt>
    <dgm:pt modelId="{A251D136-D69E-4AB8-8ECB-AACF7E867068}" type="pres">
      <dgm:prSet presAssocID="{7953C609-E2A0-4360-8FA3-F2E0D302105D}" presName="hierChild4" presStyleCnt="0"/>
      <dgm:spPr/>
    </dgm:pt>
    <dgm:pt modelId="{5C778B56-22DF-4F28-8CD3-0A2C8ABCB7E7}" type="pres">
      <dgm:prSet presAssocID="{1C03390A-9FDC-4607-852C-ED19E2A92C5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17688611-2683-4FA4-AFCE-BEEFEB1D93D4}" type="pres">
      <dgm:prSet presAssocID="{186C2987-BC82-4107-960C-40DD203BBA1C}" presName="hierRoot2" presStyleCnt="0">
        <dgm:presLayoutVars>
          <dgm:hierBranch val="init"/>
        </dgm:presLayoutVars>
      </dgm:prSet>
      <dgm:spPr/>
    </dgm:pt>
    <dgm:pt modelId="{A5F775E4-ECD5-413D-9A40-D99D0E8E8812}" type="pres">
      <dgm:prSet presAssocID="{186C2987-BC82-4107-960C-40DD203BBA1C}" presName="rootComposite" presStyleCnt="0"/>
      <dgm:spPr/>
    </dgm:pt>
    <dgm:pt modelId="{18C2FEA7-FDF2-43CD-A5A5-412F920A627B}" type="pres">
      <dgm:prSet presAssocID="{186C2987-BC82-4107-960C-40DD203BBA1C}" presName="rootText" presStyleLbl="node3" presStyleIdx="0" presStyleCnt="1" custScaleX="103659" custScaleY="114570" custLinFactNeighborY="310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2CC37F-9D18-4167-B57C-8B5BA80136D4}" type="pres">
      <dgm:prSet presAssocID="{186C2987-BC82-4107-960C-40DD203BBA1C}" presName="rootConnector" presStyleLbl="node3" presStyleIdx="0" presStyleCnt="1"/>
      <dgm:spPr/>
      <dgm:t>
        <a:bodyPr/>
        <a:lstStyle/>
        <a:p>
          <a:endParaRPr lang="es-ES"/>
        </a:p>
      </dgm:t>
    </dgm:pt>
    <dgm:pt modelId="{A44A008D-E240-45B0-8605-2DEFF58D1C0F}" type="pres">
      <dgm:prSet presAssocID="{186C2987-BC82-4107-960C-40DD203BBA1C}" presName="hierChild4" presStyleCnt="0"/>
      <dgm:spPr/>
    </dgm:pt>
    <dgm:pt modelId="{87A5D91D-E3C2-446F-9A95-3F731118E582}" type="pres">
      <dgm:prSet presAssocID="{186C2987-BC82-4107-960C-40DD203BBA1C}" presName="hierChild5" presStyleCnt="0"/>
      <dgm:spPr/>
    </dgm:pt>
    <dgm:pt modelId="{BCE81E44-FD26-4D2B-BFF0-B50D465971FD}" type="pres">
      <dgm:prSet presAssocID="{7953C609-E2A0-4360-8FA3-F2E0D302105D}" presName="hierChild5" presStyleCnt="0"/>
      <dgm:spPr/>
    </dgm:pt>
    <dgm:pt modelId="{5194F4A1-09A0-4656-B6EC-9A096DDCDA96}" type="pres">
      <dgm:prSet presAssocID="{95D4985C-BA20-4DE3-91CA-E9CAB7D5F582}" presName="Name35" presStyleLbl="parChTrans1D2" presStyleIdx="3" presStyleCnt="7"/>
      <dgm:spPr/>
      <dgm:t>
        <a:bodyPr/>
        <a:lstStyle/>
        <a:p>
          <a:endParaRPr lang="es-ES"/>
        </a:p>
      </dgm:t>
    </dgm:pt>
    <dgm:pt modelId="{82BE2E7E-3610-4FC7-AF0A-BC3CC1EE02EA}" type="pres">
      <dgm:prSet presAssocID="{0B7BEBEF-7FB7-411B-939D-DB77CD3AE58A}" presName="hierRoot2" presStyleCnt="0">
        <dgm:presLayoutVars>
          <dgm:hierBranch val="init"/>
        </dgm:presLayoutVars>
      </dgm:prSet>
      <dgm:spPr/>
    </dgm:pt>
    <dgm:pt modelId="{6472097A-5B58-45B3-BE61-0A32DF49682E}" type="pres">
      <dgm:prSet presAssocID="{0B7BEBEF-7FB7-411B-939D-DB77CD3AE58A}" presName="rootComposite" presStyleCnt="0"/>
      <dgm:spPr/>
    </dgm:pt>
    <dgm:pt modelId="{D3DE0E1E-FA31-4B2E-92CD-3580BB489DCD}" type="pres">
      <dgm:prSet presAssocID="{0B7BEBEF-7FB7-411B-939D-DB77CD3AE58A}" presName="rootText" presStyleLbl="node2" presStyleIdx="3" presStyleCnt="5" custScaleX="108845" custScaleY="125482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C03427-851C-43B7-B0C1-F19914425A37}" type="pres">
      <dgm:prSet presAssocID="{0B7BEBEF-7FB7-411B-939D-DB77CD3AE58A}" presName="rootConnector" presStyleLbl="node2" presStyleIdx="3" presStyleCnt="5"/>
      <dgm:spPr/>
      <dgm:t>
        <a:bodyPr/>
        <a:lstStyle/>
        <a:p>
          <a:endParaRPr lang="es-ES"/>
        </a:p>
      </dgm:t>
    </dgm:pt>
    <dgm:pt modelId="{3FFCB48B-DA83-4253-A9B1-C49C5A8F178B}" type="pres">
      <dgm:prSet presAssocID="{0B7BEBEF-7FB7-411B-939D-DB77CD3AE58A}" presName="hierChild4" presStyleCnt="0"/>
      <dgm:spPr/>
    </dgm:pt>
    <dgm:pt modelId="{3446DC13-588F-485B-9817-5ECE57CC368C}" type="pres">
      <dgm:prSet presAssocID="{0B7BEBEF-7FB7-411B-939D-DB77CD3AE58A}" presName="hierChild5" presStyleCnt="0"/>
      <dgm:spPr/>
    </dgm:pt>
    <dgm:pt modelId="{CB17DA73-BA5B-46D1-B889-7D98114380E2}" type="pres">
      <dgm:prSet presAssocID="{FF750A06-6FBB-46FE-8EFC-D698D800FA54}" presName="Name35" presStyleLbl="parChTrans1D2" presStyleIdx="4" presStyleCnt="7"/>
      <dgm:spPr/>
      <dgm:t>
        <a:bodyPr/>
        <a:lstStyle/>
        <a:p>
          <a:endParaRPr lang="es-ES"/>
        </a:p>
      </dgm:t>
    </dgm:pt>
    <dgm:pt modelId="{2AAA0C19-0F63-4FEE-B649-E0239BD0E16D}" type="pres">
      <dgm:prSet presAssocID="{B3D231E8-071C-47E5-8714-8B7D09203BA5}" presName="hierRoot2" presStyleCnt="0">
        <dgm:presLayoutVars>
          <dgm:hierBranch val="init"/>
        </dgm:presLayoutVars>
      </dgm:prSet>
      <dgm:spPr/>
    </dgm:pt>
    <dgm:pt modelId="{38EF00C2-3F13-4A7B-9A0A-C72EF9F931EF}" type="pres">
      <dgm:prSet presAssocID="{B3D231E8-071C-47E5-8714-8B7D09203BA5}" presName="rootComposite" presStyleCnt="0"/>
      <dgm:spPr/>
    </dgm:pt>
    <dgm:pt modelId="{FEEF1856-DC7F-438D-802D-CA125BAF03E8}" type="pres">
      <dgm:prSet presAssocID="{B3D231E8-071C-47E5-8714-8B7D09203BA5}" presName="rootText" presStyleLbl="node2" presStyleIdx="4" presStyleCnt="5" custScaleX="108845" custScaleY="125482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A44676-6146-4D54-80C4-73F25818407C}" type="pres">
      <dgm:prSet presAssocID="{B3D231E8-071C-47E5-8714-8B7D09203BA5}" presName="rootConnector" presStyleLbl="node2" presStyleIdx="4" presStyleCnt="5"/>
      <dgm:spPr/>
      <dgm:t>
        <a:bodyPr/>
        <a:lstStyle/>
        <a:p>
          <a:endParaRPr lang="es-ES"/>
        </a:p>
      </dgm:t>
    </dgm:pt>
    <dgm:pt modelId="{B46A8DDF-718E-4FD7-9041-AB46056D9FA8}" type="pres">
      <dgm:prSet presAssocID="{B3D231E8-071C-47E5-8714-8B7D09203BA5}" presName="hierChild4" presStyleCnt="0"/>
      <dgm:spPr/>
    </dgm:pt>
    <dgm:pt modelId="{0E09D390-347D-4618-B9A2-164546B00157}" type="pres">
      <dgm:prSet presAssocID="{B3D231E8-071C-47E5-8714-8B7D09203BA5}" presName="hierChild5" presStyleCnt="0"/>
      <dgm:spPr/>
    </dgm:pt>
    <dgm:pt modelId="{3AFDAB0E-8D26-426D-B512-AF4C1F0A9A44}" type="pres">
      <dgm:prSet presAssocID="{5B83C41A-234D-4477-842E-21513228E45F}" presName="hierChild3" presStyleCnt="0"/>
      <dgm:spPr/>
      <dgm:t>
        <a:bodyPr/>
        <a:lstStyle/>
        <a:p>
          <a:endParaRPr lang="es-ES"/>
        </a:p>
      </dgm:t>
    </dgm:pt>
    <dgm:pt modelId="{82D35268-59E7-4AC6-9CB6-66A08F320DD3}" type="pres">
      <dgm:prSet presAssocID="{A524F666-8B5D-4FA9-A284-5909FEBB4A4F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A29DBE81-6212-4053-95A9-5A82ECB733B0}" type="pres">
      <dgm:prSet presAssocID="{365536B5-4EC1-4EE0-A1A7-BB195A87B49D}" presName="hierRoot3" presStyleCnt="0">
        <dgm:presLayoutVars>
          <dgm:hierBranch val="init"/>
        </dgm:presLayoutVars>
      </dgm:prSet>
      <dgm:spPr/>
    </dgm:pt>
    <dgm:pt modelId="{7021A277-2DAC-49E8-A589-76FA18E909FF}" type="pres">
      <dgm:prSet presAssocID="{365536B5-4EC1-4EE0-A1A7-BB195A87B49D}" presName="rootComposite3" presStyleCnt="0"/>
      <dgm:spPr/>
    </dgm:pt>
    <dgm:pt modelId="{EEE3BDAE-C604-4014-B239-660B6E8D2DF3}" type="pres">
      <dgm:prSet presAssocID="{365536B5-4EC1-4EE0-A1A7-BB195A87B49D}" presName="rootText3" presStyleLbl="asst1" presStyleIdx="0" presStyleCnt="2" custScaleY="112178" custLinFactNeighborX="-2775" custLinFactNeighborY="51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0BCB43-43C8-4B8D-9193-158E6DC7255A}" type="pres">
      <dgm:prSet presAssocID="{365536B5-4EC1-4EE0-A1A7-BB195A87B49D}" presName="rootConnector3" presStyleLbl="asst1" presStyleIdx="0" presStyleCnt="2"/>
      <dgm:spPr/>
      <dgm:t>
        <a:bodyPr/>
        <a:lstStyle/>
        <a:p>
          <a:endParaRPr lang="es-ES"/>
        </a:p>
      </dgm:t>
    </dgm:pt>
    <dgm:pt modelId="{4595DB57-3515-46DF-B1CA-4F07A87781CA}" type="pres">
      <dgm:prSet presAssocID="{365536B5-4EC1-4EE0-A1A7-BB195A87B49D}" presName="hierChild6" presStyleCnt="0"/>
      <dgm:spPr/>
    </dgm:pt>
    <dgm:pt modelId="{679B0A52-54E9-4006-9F6D-E970DE8CD271}" type="pres">
      <dgm:prSet presAssocID="{365536B5-4EC1-4EE0-A1A7-BB195A87B49D}" presName="hierChild7" presStyleCnt="0"/>
      <dgm:spPr/>
    </dgm:pt>
    <dgm:pt modelId="{F3133063-8AAB-4EC4-AFA6-79D44D223414}" type="pres">
      <dgm:prSet presAssocID="{DF96B1BA-2C2D-4BC2-9951-0C9CA93CD2E3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9818E9E-2DDE-44FF-B8F5-C4F64392CE9B}" type="pres">
      <dgm:prSet presAssocID="{FB37CD87-3450-41C7-92B9-A9A08665B8E1}" presName="hierRoot3" presStyleCnt="0">
        <dgm:presLayoutVars>
          <dgm:hierBranch val="init"/>
        </dgm:presLayoutVars>
      </dgm:prSet>
      <dgm:spPr/>
    </dgm:pt>
    <dgm:pt modelId="{5A4EE6B1-C6B7-4E5F-A97C-D725952836DD}" type="pres">
      <dgm:prSet presAssocID="{FB37CD87-3450-41C7-92B9-A9A08665B8E1}" presName="rootComposite3" presStyleCnt="0"/>
      <dgm:spPr/>
    </dgm:pt>
    <dgm:pt modelId="{F5E483F8-668B-42F2-A838-7F261105C366}" type="pres">
      <dgm:prSet presAssocID="{FB37CD87-3450-41C7-92B9-A9A08665B8E1}" presName="rootText3" presStyleLbl="asst1" presStyleIdx="1" presStyleCnt="2" custScaleY="112178" custLinFactNeighborX="3056" custLinFactNeighborY="51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9EB58AE-ACD9-4BAD-9E09-0C4409E9B056}" type="pres">
      <dgm:prSet presAssocID="{FB37CD87-3450-41C7-92B9-A9A08665B8E1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5A214AA-EA31-4A68-92A2-5FF386F3DA08}" type="pres">
      <dgm:prSet presAssocID="{FB37CD87-3450-41C7-92B9-A9A08665B8E1}" presName="hierChild6" presStyleCnt="0"/>
      <dgm:spPr/>
    </dgm:pt>
    <dgm:pt modelId="{85DD8B63-623B-44EC-82A8-4BE3D806444D}" type="pres">
      <dgm:prSet presAssocID="{FB37CD87-3450-41C7-92B9-A9A08665B8E1}" presName="hierChild7" presStyleCnt="0"/>
      <dgm:spPr/>
    </dgm:pt>
  </dgm:ptLst>
  <dgm:cxnLst>
    <dgm:cxn modelId="{DDD89E8D-E6B2-42DD-B506-0A172D90C5B0}" type="presOf" srcId="{FF750A06-6FBB-46FE-8EFC-D698D800FA54}" destId="{CB17DA73-BA5B-46D1-B889-7D98114380E2}" srcOrd="0" destOrd="0" presId="urn:microsoft.com/office/officeart/2005/8/layout/orgChart1"/>
    <dgm:cxn modelId="{554FBB6F-ABE3-4E65-8779-A9CD9EDC29DB}" type="presOf" srcId="{7953C609-E2A0-4360-8FA3-F2E0D302105D}" destId="{A5D3850B-9EB0-4FA6-97CB-6AFF9FCED908}" srcOrd="0" destOrd="0" presId="urn:microsoft.com/office/officeart/2005/8/layout/orgChart1"/>
    <dgm:cxn modelId="{AC117822-1C73-4789-9328-437A8C3F40F1}" srcId="{5B83C41A-234D-4477-842E-21513228E45F}" destId="{FB37CD87-3450-41C7-92B9-A9A08665B8E1}" srcOrd="4" destOrd="0" parTransId="{DF96B1BA-2C2D-4BC2-9951-0C9CA93CD2E3}" sibTransId="{8E2585B3-C250-4122-B87F-832DA93025E7}"/>
    <dgm:cxn modelId="{5F495335-791D-4BD4-95FA-044C4052E795}" type="presOf" srcId="{186C2987-BC82-4107-960C-40DD203BBA1C}" destId="{F72CC37F-9D18-4167-B57C-8B5BA80136D4}" srcOrd="1" destOrd="0" presId="urn:microsoft.com/office/officeart/2005/8/layout/orgChart1"/>
    <dgm:cxn modelId="{8472BD63-1C03-4573-BCA2-BCDD6F940D8F}" type="presOf" srcId="{FB37CD87-3450-41C7-92B9-A9A08665B8E1}" destId="{F5E483F8-668B-42F2-A838-7F261105C366}" srcOrd="0" destOrd="0" presId="urn:microsoft.com/office/officeart/2005/8/layout/orgChart1"/>
    <dgm:cxn modelId="{B71237B4-C941-42EC-9299-49C4A77F4DFC}" type="presOf" srcId="{F92AE281-6741-4EFE-AC62-F64B81B409FB}" destId="{783DAEF8-C58E-4301-BFC7-7E7A2DF70BA0}" srcOrd="0" destOrd="0" presId="urn:microsoft.com/office/officeart/2005/8/layout/orgChart1"/>
    <dgm:cxn modelId="{C1CF3FB9-4478-41D2-A4E4-4EA43B474AD1}" type="presOf" srcId="{365536B5-4EC1-4EE0-A1A7-BB195A87B49D}" destId="{EEE3BDAE-C604-4014-B239-660B6E8D2DF3}" srcOrd="0" destOrd="0" presId="urn:microsoft.com/office/officeart/2005/8/layout/orgChart1"/>
    <dgm:cxn modelId="{55A3FB2C-9016-4E3F-A297-4B2306E7B66C}" type="presOf" srcId="{0B7BEBEF-7FB7-411B-939D-DB77CD3AE58A}" destId="{D3DE0E1E-FA31-4B2E-92CD-3580BB489DCD}" srcOrd="0" destOrd="0" presId="urn:microsoft.com/office/officeart/2005/8/layout/orgChart1"/>
    <dgm:cxn modelId="{B517691A-6C6C-436E-B034-5689869AB7B0}" type="presOf" srcId="{4D91451A-BB39-4533-AEC3-454AE5DCF0D5}" destId="{AABBD410-B478-47A8-8A40-BADD1C9123E7}" srcOrd="0" destOrd="0" presId="urn:microsoft.com/office/officeart/2005/8/layout/orgChart1"/>
    <dgm:cxn modelId="{1EDA29B5-70F9-4BF6-A0D2-155426788861}" type="presOf" srcId="{1C03390A-9FDC-4607-852C-ED19E2A92C5C}" destId="{5C778B56-22DF-4F28-8CD3-0A2C8ABCB7E7}" srcOrd="0" destOrd="0" presId="urn:microsoft.com/office/officeart/2005/8/layout/orgChart1"/>
    <dgm:cxn modelId="{9B075305-7D3E-4769-BF8A-B478C2D2911E}" type="presOf" srcId="{DF96B1BA-2C2D-4BC2-9951-0C9CA93CD2E3}" destId="{F3133063-8AAB-4EC4-AFA6-79D44D223414}" srcOrd="0" destOrd="0" presId="urn:microsoft.com/office/officeart/2005/8/layout/orgChart1"/>
    <dgm:cxn modelId="{EE1CBFBE-CD22-4293-99F2-70CD79C01E8E}" srcId="{5B83C41A-234D-4477-842E-21513228E45F}" destId="{C4EAAE33-5F27-4AF3-B705-26EA8B664CAB}" srcOrd="1" destOrd="0" parTransId="{F92AE281-6741-4EFE-AC62-F64B81B409FB}" sibTransId="{3DB124FC-ABA9-4CE5-AE0A-61316EB163AF}"/>
    <dgm:cxn modelId="{D1F81ADA-6F4B-4F1F-B869-6034DA7ED06D}" type="presOf" srcId="{186C2987-BC82-4107-960C-40DD203BBA1C}" destId="{18C2FEA7-FDF2-43CD-A5A5-412F920A627B}" srcOrd="0" destOrd="0" presId="urn:microsoft.com/office/officeart/2005/8/layout/orgChart1"/>
    <dgm:cxn modelId="{078FE1D3-2A6F-4791-8D7D-49FD63E7DC49}" type="presOf" srcId="{FB37CD87-3450-41C7-92B9-A9A08665B8E1}" destId="{29EB58AE-ACD9-4BAD-9E09-0C4409E9B056}" srcOrd="1" destOrd="0" presId="urn:microsoft.com/office/officeart/2005/8/layout/orgChart1"/>
    <dgm:cxn modelId="{5BC6D2C8-EE65-4390-9FEE-FFAC9ABAAB3A}" type="presOf" srcId="{10F0294F-1B53-4BE3-BE0A-5616DBC6065C}" destId="{FD408835-148A-451B-8343-B6B2439AEB9F}" srcOrd="0" destOrd="0" presId="urn:microsoft.com/office/officeart/2005/8/layout/orgChart1"/>
    <dgm:cxn modelId="{E6B6FD32-3938-48C4-B075-2F45D46520A3}" srcId="{4D91451A-BB39-4533-AEC3-454AE5DCF0D5}" destId="{5B83C41A-234D-4477-842E-21513228E45F}" srcOrd="0" destOrd="0" parTransId="{8EA212E1-210C-45D8-B6B7-33C8475E11B3}" sibTransId="{64CEC926-80F0-495C-BCD8-8A33F47805C6}"/>
    <dgm:cxn modelId="{73E5AE59-9052-4779-A787-8F4380EC0AE1}" type="presOf" srcId="{10F0294F-1B53-4BE3-BE0A-5616DBC6065C}" destId="{E6EBE727-A71D-4CDB-99D1-304714053E5D}" srcOrd="1" destOrd="0" presId="urn:microsoft.com/office/officeart/2005/8/layout/orgChart1"/>
    <dgm:cxn modelId="{6E0CABE8-4887-4B6D-BF25-9E342D89D507}" type="presOf" srcId="{302F9929-41F9-4BB2-9E22-A220228C0427}" destId="{10EC4B88-32C2-4C79-909F-48BFED5D0A5D}" srcOrd="0" destOrd="0" presId="urn:microsoft.com/office/officeart/2005/8/layout/orgChart1"/>
    <dgm:cxn modelId="{89CBE47F-170F-4FBE-B662-FE52248F0723}" type="presOf" srcId="{5B83C41A-234D-4477-842E-21513228E45F}" destId="{BF3E0E5F-76F6-4DA9-8859-33CA2FA420B3}" srcOrd="0" destOrd="0" presId="urn:microsoft.com/office/officeart/2005/8/layout/orgChart1"/>
    <dgm:cxn modelId="{35F4EE1F-3951-4127-A7BC-DAB6A0604CE2}" type="presOf" srcId="{365536B5-4EC1-4EE0-A1A7-BB195A87B49D}" destId="{4A0BCB43-43C8-4B8D-9193-158E6DC7255A}" srcOrd="1" destOrd="0" presId="urn:microsoft.com/office/officeart/2005/8/layout/orgChart1"/>
    <dgm:cxn modelId="{328666D5-75F3-4865-99D1-17C20E7EE626}" type="presOf" srcId="{0B7BEBEF-7FB7-411B-939D-DB77CD3AE58A}" destId="{47C03427-851C-43B7-B0C1-F19914425A37}" srcOrd="1" destOrd="0" presId="urn:microsoft.com/office/officeart/2005/8/layout/orgChart1"/>
    <dgm:cxn modelId="{9E150A6A-B11B-449D-B6E9-F0755698C424}" type="presOf" srcId="{B3D231E8-071C-47E5-8714-8B7D09203BA5}" destId="{95A44676-6146-4D54-80C4-73F25818407C}" srcOrd="1" destOrd="0" presId="urn:microsoft.com/office/officeart/2005/8/layout/orgChart1"/>
    <dgm:cxn modelId="{842054C0-AA82-4586-A2EE-53CD7913C810}" srcId="{5B83C41A-234D-4477-842E-21513228E45F}" destId="{0B7BEBEF-7FB7-411B-939D-DB77CD3AE58A}" srcOrd="5" destOrd="0" parTransId="{95D4985C-BA20-4DE3-91CA-E9CAB7D5F582}" sibTransId="{641B95DD-778A-42CD-B10B-D959A3A21DF0}"/>
    <dgm:cxn modelId="{8E62ED11-ACDA-40DA-A49F-B322D5C4DF34}" srcId="{5B83C41A-234D-4477-842E-21513228E45F}" destId="{B3D231E8-071C-47E5-8714-8B7D09203BA5}" srcOrd="6" destOrd="0" parTransId="{FF750A06-6FBB-46FE-8EFC-D698D800FA54}" sibTransId="{56938246-7D12-461A-8BB1-C21D46480BB3}"/>
    <dgm:cxn modelId="{3C4AEAF0-6C8F-47B2-8979-C8D3BDD9ED4B}" srcId="{5B83C41A-234D-4477-842E-21513228E45F}" destId="{10F0294F-1B53-4BE3-BE0A-5616DBC6065C}" srcOrd="0" destOrd="0" parTransId="{9A6AD21E-4205-481F-B6D1-50E5942965B8}" sibTransId="{EE3AD9F9-D461-455E-A4BD-1AA295E75B2D}"/>
    <dgm:cxn modelId="{44599830-AC3D-4CC8-B7E6-17CB354006F8}" srcId="{5B83C41A-234D-4477-842E-21513228E45F}" destId="{7953C609-E2A0-4360-8FA3-F2E0D302105D}" srcOrd="2" destOrd="0" parTransId="{302F9929-41F9-4BB2-9E22-A220228C0427}" sibTransId="{5D39BF66-5A90-4D4D-BA08-278C07C2945E}"/>
    <dgm:cxn modelId="{1DF50B55-F449-42AD-B880-BB4D9DF6DBF6}" srcId="{5B83C41A-234D-4477-842E-21513228E45F}" destId="{365536B5-4EC1-4EE0-A1A7-BB195A87B49D}" srcOrd="3" destOrd="0" parTransId="{A524F666-8B5D-4FA9-A284-5909FEBB4A4F}" sibTransId="{FE222BCA-A25F-4672-9B05-FFB1EAFC5FC4}"/>
    <dgm:cxn modelId="{53BF4456-44A4-4E93-8D1B-A0F0DE29CD90}" type="presOf" srcId="{9A6AD21E-4205-481F-B6D1-50E5942965B8}" destId="{EEB363F9-B89C-4B9B-A709-FE01DCA7767C}" srcOrd="0" destOrd="0" presId="urn:microsoft.com/office/officeart/2005/8/layout/orgChart1"/>
    <dgm:cxn modelId="{DFFE8908-CDF0-47E9-88C7-9F5F13871544}" type="presOf" srcId="{5B83C41A-234D-4477-842E-21513228E45F}" destId="{01001891-D39D-4F05-9752-ECBF1CEACE25}" srcOrd="1" destOrd="0" presId="urn:microsoft.com/office/officeart/2005/8/layout/orgChart1"/>
    <dgm:cxn modelId="{9179C13B-CD79-474A-A950-EB70CFAA28B0}" type="presOf" srcId="{C4EAAE33-5F27-4AF3-B705-26EA8B664CAB}" destId="{EEB42068-410E-441D-927C-F952F6D11B99}" srcOrd="0" destOrd="0" presId="urn:microsoft.com/office/officeart/2005/8/layout/orgChart1"/>
    <dgm:cxn modelId="{CD03163F-8EE3-403D-8168-6A557B1E24C6}" type="presOf" srcId="{C4EAAE33-5F27-4AF3-B705-26EA8B664CAB}" destId="{5B7C0590-3FC0-4EFA-AF4A-FBAB2BAB31A3}" srcOrd="1" destOrd="0" presId="urn:microsoft.com/office/officeart/2005/8/layout/orgChart1"/>
    <dgm:cxn modelId="{D747008C-6BC6-4D6F-973F-59FBA4D78D32}" type="presOf" srcId="{95D4985C-BA20-4DE3-91CA-E9CAB7D5F582}" destId="{5194F4A1-09A0-4656-B6EC-9A096DDCDA96}" srcOrd="0" destOrd="0" presId="urn:microsoft.com/office/officeart/2005/8/layout/orgChart1"/>
    <dgm:cxn modelId="{67FFE764-6698-44E0-AC73-E923F26A683D}" type="presOf" srcId="{A524F666-8B5D-4FA9-A284-5909FEBB4A4F}" destId="{82D35268-59E7-4AC6-9CB6-66A08F320DD3}" srcOrd="0" destOrd="0" presId="urn:microsoft.com/office/officeart/2005/8/layout/orgChart1"/>
    <dgm:cxn modelId="{4DE6EEC2-5C1B-48A5-9679-94221A69C3EA}" type="presOf" srcId="{B3D231E8-071C-47E5-8714-8B7D09203BA5}" destId="{FEEF1856-DC7F-438D-802D-CA125BAF03E8}" srcOrd="0" destOrd="0" presId="urn:microsoft.com/office/officeart/2005/8/layout/orgChart1"/>
    <dgm:cxn modelId="{5203B6C6-2900-450E-A11D-F7ACA2E9E75D}" srcId="{7953C609-E2A0-4360-8FA3-F2E0D302105D}" destId="{186C2987-BC82-4107-960C-40DD203BBA1C}" srcOrd="0" destOrd="0" parTransId="{1C03390A-9FDC-4607-852C-ED19E2A92C5C}" sibTransId="{5A91DA20-BCD5-459A-99CE-F52AE29B19AB}"/>
    <dgm:cxn modelId="{6A6C9094-20B6-4FDA-B0BD-DBD516B753E5}" type="presOf" srcId="{7953C609-E2A0-4360-8FA3-F2E0D302105D}" destId="{11749DE8-1A2C-4488-BFCD-0539769A8EDC}" srcOrd="1" destOrd="0" presId="urn:microsoft.com/office/officeart/2005/8/layout/orgChart1"/>
    <dgm:cxn modelId="{6889A8E6-79C3-4DC3-A4FC-A41D515B0564}" type="presParOf" srcId="{AABBD410-B478-47A8-8A40-BADD1C9123E7}" destId="{CEBD67D8-4D5E-4B93-B1A4-AE694C0EE761}" srcOrd="0" destOrd="0" presId="urn:microsoft.com/office/officeart/2005/8/layout/orgChart1"/>
    <dgm:cxn modelId="{48A0D1CD-CB55-42A4-A90F-EE37C78BD186}" type="presParOf" srcId="{CEBD67D8-4D5E-4B93-B1A4-AE694C0EE761}" destId="{309E3EF3-1F86-4EC6-86A0-74371DCF961B}" srcOrd="0" destOrd="0" presId="urn:microsoft.com/office/officeart/2005/8/layout/orgChart1"/>
    <dgm:cxn modelId="{B2F99980-886E-4254-BD4C-79D220A7DD07}" type="presParOf" srcId="{309E3EF3-1F86-4EC6-86A0-74371DCF961B}" destId="{BF3E0E5F-76F6-4DA9-8859-33CA2FA420B3}" srcOrd="0" destOrd="0" presId="urn:microsoft.com/office/officeart/2005/8/layout/orgChart1"/>
    <dgm:cxn modelId="{AF06E9D9-E0AF-4937-95F2-E9C971E6CC31}" type="presParOf" srcId="{309E3EF3-1F86-4EC6-86A0-74371DCF961B}" destId="{01001891-D39D-4F05-9752-ECBF1CEACE25}" srcOrd="1" destOrd="0" presId="urn:microsoft.com/office/officeart/2005/8/layout/orgChart1"/>
    <dgm:cxn modelId="{8838CEE3-1E99-43D9-B8C7-F327D90CC38F}" type="presParOf" srcId="{CEBD67D8-4D5E-4B93-B1A4-AE694C0EE761}" destId="{084F43BF-EE9A-44A4-B633-765CB2BAC660}" srcOrd="1" destOrd="0" presId="urn:microsoft.com/office/officeart/2005/8/layout/orgChart1"/>
    <dgm:cxn modelId="{627077AB-1248-4CBB-9037-2A4E57BA8DE7}" type="presParOf" srcId="{084F43BF-EE9A-44A4-B633-765CB2BAC660}" destId="{EEB363F9-B89C-4B9B-A709-FE01DCA7767C}" srcOrd="0" destOrd="0" presId="urn:microsoft.com/office/officeart/2005/8/layout/orgChart1"/>
    <dgm:cxn modelId="{79FA38DB-22AE-4723-A4E1-067DE77AFA95}" type="presParOf" srcId="{084F43BF-EE9A-44A4-B633-765CB2BAC660}" destId="{573847BB-2371-45B8-800D-A61FC369BB52}" srcOrd="1" destOrd="0" presId="urn:microsoft.com/office/officeart/2005/8/layout/orgChart1"/>
    <dgm:cxn modelId="{62211D33-C346-4476-BFFA-670D4081ADAF}" type="presParOf" srcId="{573847BB-2371-45B8-800D-A61FC369BB52}" destId="{F54B24D3-0CCA-4FD8-AD51-39A1C99EAE42}" srcOrd="0" destOrd="0" presId="urn:microsoft.com/office/officeart/2005/8/layout/orgChart1"/>
    <dgm:cxn modelId="{AEFE2A57-EC03-4029-B14F-7F43744BE453}" type="presParOf" srcId="{F54B24D3-0CCA-4FD8-AD51-39A1C99EAE42}" destId="{FD408835-148A-451B-8343-B6B2439AEB9F}" srcOrd="0" destOrd="0" presId="urn:microsoft.com/office/officeart/2005/8/layout/orgChart1"/>
    <dgm:cxn modelId="{C0216707-7031-4F5A-9AFE-36D6FABA21F2}" type="presParOf" srcId="{F54B24D3-0CCA-4FD8-AD51-39A1C99EAE42}" destId="{E6EBE727-A71D-4CDB-99D1-304714053E5D}" srcOrd="1" destOrd="0" presId="urn:microsoft.com/office/officeart/2005/8/layout/orgChart1"/>
    <dgm:cxn modelId="{2415FECA-164D-4E96-902C-57E0DDA68B10}" type="presParOf" srcId="{573847BB-2371-45B8-800D-A61FC369BB52}" destId="{0C5FA71E-0015-482B-B1AE-263994419526}" srcOrd="1" destOrd="0" presId="urn:microsoft.com/office/officeart/2005/8/layout/orgChart1"/>
    <dgm:cxn modelId="{1E216AE8-4172-4FFC-96D4-271001AB4644}" type="presParOf" srcId="{573847BB-2371-45B8-800D-A61FC369BB52}" destId="{A85CB3CC-7D77-4513-9822-2E52096D0CF5}" srcOrd="2" destOrd="0" presId="urn:microsoft.com/office/officeart/2005/8/layout/orgChart1"/>
    <dgm:cxn modelId="{024F3AF0-0C6E-47AC-BF4C-6E612ED0C4AC}" type="presParOf" srcId="{084F43BF-EE9A-44A4-B633-765CB2BAC660}" destId="{783DAEF8-C58E-4301-BFC7-7E7A2DF70BA0}" srcOrd="2" destOrd="0" presId="urn:microsoft.com/office/officeart/2005/8/layout/orgChart1"/>
    <dgm:cxn modelId="{2E049806-FB84-49AE-8EF6-18E8694D76D7}" type="presParOf" srcId="{084F43BF-EE9A-44A4-B633-765CB2BAC660}" destId="{3EEA295A-46BA-4938-8584-709200F90F7C}" srcOrd="3" destOrd="0" presId="urn:microsoft.com/office/officeart/2005/8/layout/orgChart1"/>
    <dgm:cxn modelId="{688C53E6-02D0-4F1A-8B56-EA593F2D0D69}" type="presParOf" srcId="{3EEA295A-46BA-4938-8584-709200F90F7C}" destId="{0830DFFD-10FB-44D2-ADC8-6EA9D124F873}" srcOrd="0" destOrd="0" presId="urn:microsoft.com/office/officeart/2005/8/layout/orgChart1"/>
    <dgm:cxn modelId="{00437A6C-5E2C-4587-9DDB-FD828B97F046}" type="presParOf" srcId="{0830DFFD-10FB-44D2-ADC8-6EA9D124F873}" destId="{EEB42068-410E-441D-927C-F952F6D11B99}" srcOrd="0" destOrd="0" presId="urn:microsoft.com/office/officeart/2005/8/layout/orgChart1"/>
    <dgm:cxn modelId="{109E2EB4-3266-4860-A3A1-64382008B859}" type="presParOf" srcId="{0830DFFD-10FB-44D2-ADC8-6EA9D124F873}" destId="{5B7C0590-3FC0-4EFA-AF4A-FBAB2BAB31A3}" srcOrd="1" destOrd="0" presId="urn:microsoft.com/office/officeart/2005/8/layout/orgChart1"/>
    <dgm:cxn modelId="{72C2BDB7-463C-402F-8092-E3B88B766B37}" type="presParOf" srcId="{3EEA295A-46BA-4938-8584-709200F90F7C}" destId="{0D2FF120-4C4D-40B2-A46B-8105E3D74224}" srcOrd="1" destOrd="0" presId="urn:microsoft.com/office/officeart/2005/8/layout/orgChart1"/>
    <dgm:cxn modelId="{4CBFBF39-EB65-43F2-B7A1-6A7D383C4D26}" type="presParOf" srcId="{3EEA295A-46BA-4938-8584-709200F90F7C}" destId="{2A8688B8-A93C-467D-A9D1-694573A400B2}" srcOrd="2" destOrd="0" presId="urn:microsoft.com/office/officeart/2005/8/layout/orgChart1"/>
    <dgm:cxn modelId="{CF1C792D-EDE6-464A-B0C5-F6D3BEBA3A9F}" type="presParOf" srcId="{084F43BF-EE9A-44A4-B633-765CB2BAC660}" destId="{10EC4B88-32C2-4C79-909F-48BFED5D0A5D}" srcOrd="4" destOrd="0" presId="urn:microsoft.com/office/officeart/2005/8/layout/orgChart1"/>
    <dgm:cxn modelId="{EEB302D5-7ADC-42B9-974D-F4B403DD89C7}" type="presParOf" srcId="{084F43BF-EE9A-44A4-B633-765CB2BAC660}" destId="{73D57BA4-427D-4672-8731-C556A1D77425}" srcOrd="5" destOrd="0" presId="urn:microsoft.com/office/officeart/2005/8/layout/orgChart1"/>
    <dgm:cxn modelId="{99CED8C1-46D7-4189-9A62-743258098B36}" type="presParOf" srcId="{73D57BA4-427D-4672-8731-C556A1D77425}" destId="{C2852C39-6D0B-4BAF-9763-A942492B7FA9}" srcOrd="0" destOrd="0" presId="urn:microsoft.com/office/officeart/2005/8/layout/orgChart1"/>
    <dgm:cxn modelId="{195E39FC-FF23-4727-AC78-5BA589AC97A8}" type="presParOf" srcId="{C2852C39-6D0B-4BAF-9763-A942492B7FA9}" destId="{A5D3850B-9EB0-4FA6-97CB-6AFF9FCED908}" srcOrd="0" destOrd="0" presId="urn:microsoft.com/office/officeart/2005/8/layout/orgChart1"/>
    <dgm:cxn modelId="{F629AF3A-7A18-473D-885E-4DDD9C56CBC2}" type="presParOf" srcId="{C2852C39-6D0B-4BAF-9763-A942492B7FA9}" destId="{11749DE8-1A2C-4488-BFCD-0539769A8EDC}" srcOrd="1" destOrd="0" presId="urn:microsoft.com/office/officeart/2005/8/layout/orgChart1"/>
    <dgm:cxn modelId="{DEC517C9-3910-4832-8214-74F5516B025C}" type="presParOf" srcId="{73D57BA4-427D-4672-8731-C556A1D77425}" destId="{A251D136-D69E-4AB8-8ECB-AACF7E867068}" srcOrd="1" destOrd="0" presId="urn:microsoft.com/office/officeart/2005/8/layout/orgChart1"/>
    <dgm:cxn modelId="{096E0398-4D52-418B-9501-E629A7E497F3}" type="presParOf" srcId="{A251D136-D69E-4AB8-8ECB-AACF7E867068}" destId="{5C778B56-22DF-4F28-8CD3-0A2C8ABCB7E7}" srcOrd="0" destOrd="0" presId="urn:microsoft.com/office/officeart/2005/8/layout/orgChart1"/>
    <dgm:cxn modelId="{D99607B4-DBCA-4C07-8455-0C431ED7625D}" type="presParOf" srcId="{A251D136-D69E-4AB8-8ECB-AACF7E867068}" destId="{17688611-2683-4FA4-AFCE-BEEFEB1D93D4}" srcOrd="1" destOrd="0" presId="urn:microsoft.com/office/officeart/2005/8/layout/orgChart1"/>
    <dgm:cxn modelId="{974DFED8-06B8-431B-98D6-799DC5C7AB60}" type="presParOf" srcId="{17688611-2683-4FA4-AFCE-BEEFEB1D93D4}" destId="{A5F775E4-ECD5-413D-9A40-D99D0E8E8812}" srcOrd="0" destOrd="0" presId="urn:microsoft.com/office/officeart/2005/8/layout/orgChart1"/>
    <dgm:cxn modelId="{F57E5C99-68E0-4AEF-B2CD-05E4A2A9B5EC}" type="presParOf" srcId="{A5F775E4-ECD5-413D-9A40-D99D0E8E8812}" destId="{18C2FEA7-FDF2-43CD-A5A5-412F920A627B}" srcOrd="0" destOrd="0" presId="urn:microsoft.com/office/officeart/2005/8/layout/orgChart1"/>
    <dgm:cxn modelId="{60BFAB24-A7C1-4CE8-9D02-92C0A679BB9C}" type="presParOf" srcId="{A5F775E4-ECD5-413D-9A40-D99D0E8E8812}" destId="{F72CC37F-9D18-4167-B57C-8B5BA80136D4}" srcOrd="1" destOrd="0" presId="urn:microsoft.com/office/officeart/2005/8/layout/orgChart1"/>
    <dgm:cxn modelId="{62D2E225-100E-472A-8FDE-8040C336FE65}" type="presParOf" srcId="{17688611-2683-4FA4-AFCE-BEEFEB1D93D4}" destId="{A44A008D-E240-45B0-8605-2DEFF58D1C0F}" srcOrd="1" destOrd="0" presId="urn:microsoft.com/office/officeart/2005/8/layout/orgChart1"/>
    <dgm:cxn modelId="{E778773D-EC33-42AD-821F-70E2DF68858F}" type="presParOf" srcId="{17688611-2683-4FA4-AFCE-BEEFEB1D93D4}" destId="{87A5D91D-E3C2-446F-9A95-3F731118E582}" srcOrd="2" destOrd="0" presId="urn:microsoft.com/office/officeart/2005/8/layout/orgChart1"/>
    <dgm:cxn modelId="{F9A8E1A1-A049-4251-B24A-77CDE4EF00AE}" type="presParOf" srcId="{73D57BA4-427D-4672-8731-C556A1D77425}" destId="{BCE81E44-FD26-4D2B-BFF0-B50D465971FD}" srcOrd="2" destOrd="0" presId="urn:microsoft.com/office/officeart/2005/8/layout/orgChart1"/>
    <dgm:cxn modelId="{854D9B0F-A88C-486B-A423-381048781631}" type="presParOf" srcId="{084F43BF-EE9A-44A4-B633-765CB2BAC660}" destId="{5194F4A1-09A0-4656-B6EC-9A096DDCDA96}" srcOrd="6" destOrd="0" presId="urn:microsoft.com/office/officeart/2005/8/layout/orgChart1"/>
    <dgm:cxn modelId="{D36A2566-9661-4BF5-ACF7-EC0900B97667}" type="presParOf" srcId="{084F43BF-EE9A-44A4-B633-765CB2BAC660}" destId="{82BE2E7E-3610-4FC7-AF0A-BC3CC1EE02EA}" srcOrd="7" destOrd="0" presId="urn:microsoft.com/office/officeart/2005/8/layout/orgChart1"/>
    <dgm:cxn modelId="{A0ABF037-4AE4-442A-84D1-D32AF82ED140}" type="presParOf" srcId="{82BE2E7E-3610-4FC7-AF0A-BC3CC1EE02EA}" destId="{6472097A-5B58-45B3-BE61-0A32DF49682E}" srcOrd="0" destOrd="0" presId="urn:microsoft.com/office/officeart/2005/8/layout/orgChart1"/>
    <dgm:cxn modelId="{D7DCCDFB-A827-41A7-B4CE-78EB6B53C0A4}" type="presParOf" srcId="{6472097A-5B58-45B3-BE61-0A32DF49682E}" destId="{D3DE0E1E-FA31-4B2E-92CD-3580BB489DCD}" srcOrd="0" destOrd="0" presId="urn:microsoft.com/office/officeart/2005/8/layout/orgChart1"/>
    <dgm:cxn modelId="{A62E9BEE-3A5F-40D5-8C3E-84C585B74DC0}" type="presParOf" srcId="{6472097A-5B58-45B3-BE61-0A32DF49682E}" destId="{47C03427-851C-43B7-B0C1-F19914425A37}" srcOrd="1" destOrd="0" presId="urn:microsoft.com/office/officeart/2005/8/layout/orgChart1"/>
    <dgm:cxn modelId="{E5F91E57-4364-4734-AE56-CC8F942AC3A0}" type="presParOf" srcId="{82BE2E7E-3610-4FC7-AF0A-BC3CC1EE02EA}" destId="{3FFCB48B-DA83-4253-A9B1-C49C5A8F178B}" srcOrd="1" destOrd="0" presId="urn:microsoft.com/office/officeart/2005/8/layout/orgChart1"/>
    <dgm:cxn modelId="{19B258B4-DD6C-4B47-881B-833658515664}" type="presParOf" srcId="{82BE2E7E-3610-4FC7-AF0A-BC3CC1EE02EA}" destId="{3446DC13-588F-485B-9817-5ECE57CC368C}" srcOrd="2" destOrd="0" presId="urn:microsoft.com/office/officeart/2005/8/layout/orgChart1"/>
    <dgm:cxn modelId="{F95A3A89-F1F0-4DEB-ADF3-EA5A6A09F686}" type="presParOf" srcId="{084F43BF-EE9A-44A4-B633-765CB2BAC660}" destId="{CB17DA73-BA5B-46D1-B889-7D98114380E2}" srcOrd="8" destOrd="0" presId="urn:microsoft.com/office/officeart/2005/8/layout/orgChart1"/>
    <dgm:cxn modelId="{CB67D839-F915-45D2-8169-F6A61E3EC6FE}" type="presParOf" srcId="{084F43BF-EE9A-44A4-B633-765CB2BAC660}" destId="{2AAA0C19-0F63-4FEE-B649-E0239BD0E16D}" srcOrd="9" destOrd="0" presId="urn:microsoft.com/office/officeart/2005/8/layout/orgChart1"/>
    <dgm:cxn modelId="{64FF652C-41A8-4B3B-BA62-AFBDCAE504B8}" type="presParOf" srcId="{2AAA0C19-0F63-4FEE-B649-E0239BD0E16D}" destId="{38EF00C2-3F13-4A7B-9A0A-C72EF9F931EF}" srcOrd="0" destOrd="0" presId="urn:microsoft.com/office/officeart/2005/8/layout/orgChart1"/>
    <dgm:cxn modelId="{06ED7532-4D04-4863-B062-8A4D7CA6F11F}" type="presParOf" srcId="{38EF00C2-3F13-4A7B-9A0A-C72EF9F931EF}" destId="{FEEF1856-DC7F-438D-802D-CA125BAF03E8}" srcOrd="0" destOrd="0" presId="urn:microsoft.com/office/officeart/2005/8/layout/orgChart1"/>
    <dgm:cxn modelId="{4BD4DBDC-F259-4807-8DF6-5EB582E0074C}" type="presParOf" srcId="{38EF00C2-3F13-4A7B-9A0A-C72EF9F931EF}" destId="{95A44676-6146-4D54-80C4-73F25818407C}" srcOrd="1" destOrd="0" presId="urn:microsoft.com/office/officeart/2005/8/layout/orgChart1"/>
    <dgm:cxn modelId="{863FDC03-D142-454D-B009-3A2F537526CA}" type="presParOf" srcId="{2AAA0C19-0F63-4FEE-B649-E0239BD0E16D}" destId="{B46A8DDF-718E-4FD7-9041-AB46056D9FA8}" srcOrd="1" destOrd="0" presId="urn:microsoft.com/office/officeart/2005/8/layout/orgChart1"/>
    <dgm:cxn modelId="{86E84F44-C034-4F40-B68B-5E1A612EB154}" type="presParOf" srcId="{2AAA0C19-0F63-4FEE-B649-E0239BD0E16D}" destId="{0E09D390-347D-4618-B9A2-164546B00157}" srcOrd="2" destOrd="0" presId="urn:microsoft.com/office/officeart/2005/8/layout/orgChart1"/>
    <dgm:cxn modelId="{1A5DC431-D599-4851-8C09-F013CF14B1BB}" type="presParOf" srcId="{CEBD67D8-4D5E-4B93-B1A4-AE694C0EE761}" destId="{3AFDAB0E-8D26-426D-B512-AF4C1F0A9A44}" srcOrd="2" destOrd="0" presId="urn:microsoft.com/office/officeart/2005/8/layout/orgChart1"/>
    <dgm:cxn modelId="{E4C82736-E8FB-49E3-85EC-AC2268F3A810}" type="presParOf" srcId="{3AFDAB0E-8D26-426D-B512-AF4C1F0A9A44}" destId="{82D35268-59E7-4AC6-9CB6-66A08F320DD3}" srcOrd="0" destOrd="0" presId="urn:microsoft.com/office/officeart/2005/8/layout/orgChart1"/>
    <dgm:cxn modelId="{C990300F-B736-4A84-BF58-A8B53DBA5BA9}" type="presParOf" srcId="{3AFDAB0E-8D26-426D-B512-AF4C1F0A9A44}" destId="{A29DBE81-6212-4053-95A9-5A82ECB733B0}" srcOrd="1" destOrd="0" presId="urn:microsoft.com/office/officeart/2005/8/layout/orgChart1"/>
    <dgm:cxn modelId="{E3DC5DC5-483E-4574-87DB-AC677D04426C}" type="presParOf" srcId="{A29DBE81-6212-4053-95A9-5A82ECB733B0}" destId="{7021A277-2DAC-49E8-A589-76FA18E909FF}" srcOrd="0" destOrd="0" presId="urn:microsoft.com/office/officeart/2005/8/layout/orgChart1"/>
    <dgm:cxn modelId="{6D88EBA5-C27F-4D42-8272-643C44428DCC}" type="presParOf" srcId="{7021A277-2DAC-49E8-A589-76FA18E909FF}" destId="{EEE3BDAE-C604-4014-B239-660B6E8D2DF3}" srcOrd="0" destOrd="0" presId="urn:microsoft.com/office/officeart/2005/8/layout/orgChart1"/>
    <dgm:cxn modelId="{3F667E46-9D8D-44DF-BF9C-EB87BB390D7F}" type="presParOf" srcId="{7021A277-2DAC-49E8-A589-76FA18E909FF}" destId="{4A0BCB43-43C8-4B8D-9193-158E6DC7255A}" srcOrd="1" destOrd="0" presId="urn:microsoft.com/office/officeart/2005/8/layout/orgChart1"/>
    <dgm:cxn modelId="{7ADAC312-0731-4BB7-A68F-759FDA4D0A66}" type="presParOf" srcId="{A29DBE81-6212-4053-95A9-5A82ECB733B0}" destId="{4595DB57-3515-46DF-B1CA-4F07A87781CA}" srcOrd="1" destOrd="0" presId="urn:microsoft.com/office/officeart/2005/8/layout/orgChart1"/>
    <dgm:cxn modelId="{FF891F6A-2621-4E05-BD18-3F0148EDD775}" type="presParOf" srcId="{A29DBE81-6212-4053-95A9-5A82ECB733B0}" destId="{679B0A52-54E9-4006-9F6D-E970DE8CD271}" srcOrd="2" destOrd="0" presId="urn:microsoft.com/office/officeart/2005/8/layout/orgChart1"/>
    <dgm:cxn modelId="{D0F495FB-F0A4-4AC1-960F-5B809BD9B02D}" type="presParOf" srcId="{3AFDAB0E-8D26-426D-B512-AF4C1F0A9A44}" destId="{F3133063-8AAB-4EC4-AFA6-79D44D223414}" srcOrd="2" destOrd="0" presId="urn:microsoft.com/office/officeart/2005/8/layout/orgChart1"/>
    <dgm:cxn modelId="{DE0233C4-1EFC-41E1-B3BD-84A6FB52D599}" type="presParOf" srcId="{3AFDAB0E-8D26-426D-B512-AF4C1F0A9A44}" destId="{09818E9E-2DDE-44FF-B8F5-C4F64392CE9B}" srcOrd="3" destOrd="0" presId="urn:microsoft.com/office/officeart/2005/8/layout/orgChart1"/>
    <dgm:cxn modelId="{C8759CA5-DDAB-4D75-976A-39B9FFE254C9}" type="presParOf" srcId="{09818E9E-2DDE-44FF-B8F5-C4F64392CE9B}" destId="{5A4EE6B1-C6B7-4E5F-A97C-D725952836DD}" srcOrd="0" destOrd="0" presId="urn:microsoft.com/office/officeart/2005/8/layout/orgChart1"/>
    <dgm:cxn modelId="{459EE0A6-3F97-42C2-ACF3-1C4B7D8E0554}" type="presParOf" srcId="{5A4EE6B1-C6B7-4E5F-A97C-D725952836DD}" destId="{F5E483F8-668B-42F2-A838-7F261105C366}" srcOrd="0" destOrd="0" presId="urn:microsoft.com/office/officeart/2005/8/layout/orgChart1"/>
    <dgm:cxn modelId="{F321531E-70AD-409D-A1D5-AFC8065A6925}" type="presParOf" srcId="{5A4EE6B1-C6B7-4E5F-A97C-D725952836DD}" destId="{29EB58AE-ACD9-4BAD-9E09-0C4409E9B056}" srcOrd="1" destOrd="0" presId="urn:microsoft.com/office/officeart/2005/8/layout/orgChart1"/>
    <dgm:cxn modelId="{5DE04A41-63AF-4C7B-BA6C-7645ADB1D3C6}" type="presParOf" srcId="{09818E9E-2DDE-44FF-B8F5-C4F64392CE9B}" destId="{65A214AA-EA31-4A68-92A2-5FF386F3DA08}" srcOrd="1" destOrd="0" presId="urn:microsoft.com/office/officeart/2005/8/layout/orgChart1"/>
    <dgm:cxn modelId="{AE3CCC11-7577-4ED3-AADC-F000D14B9383}" type="presParOf" srcId="{09818E9E-2DDE-44FF-B8F5-C4F64392CE9B}" destId="{85DD8B63-623B-44EC-82A8-4BE3D806444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D91451A-BB39-4533-AEC3-454AE5DCF0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B83C41A-234D-4477-842E-21513228E45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Jefe(a) de Atención  </a:t>
          </a:r>
          <a:r>
            <a:rPr lang="en-US" sz="1200" b="0" i="0" u="none" dirty="0" smtClean="0"/>
            <a:t>110445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8EA212E1-210C-45D8-B6B7-33C8475E11B3}" type="par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4CEC926-80F0-495C-BCD8-8A33F47805C6}" type="sib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0F0294F-1B53-4BE3-BE0A-5616DBC6065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Auxiliares </a:t>
          </a:r>
          <a:r>
            <a:rPr lang="en-US" sz="1200" b="0" i="0" u="none" dirty="0" smtClean="0"/>
            <a:t>110439 100783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 </a:t>
          </a:r>
        </a:p>
      </dgm:t>
    </dgm:pt>
    <dgm:pt modelId="{9A6AD21E-4205-481F-B6D1-50E5942965B8}" type="par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EE3AD9F9-D461-455E-A4BD-1AA295E75B2D}" type="sib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4EAAE33-5F27-4AF3-B705-26EA8B664CAB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Analista de Empleo </a:t>
          </a:r>
          <a:r>
            <a:rPr lang="en-US" sz="1200" b="0" i="0" u="none" dirty="0" smtClean="0"/>
            <a:t>110443</a:t>
          </a:r>
          <a:endParaRPr lang="es-ES" sz="1200" dirty="0" smtClean="0"/>
        </a:p>
      </dgm:t>
    </dgm:pt>
    <dgm:pt modelId="{F92AE281-6741-4EFE-AC62-F64B81B409FB}" type="par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DB124FC-ABA9-4CE5-AE0A-61316EB163AF}" type="sib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12622B6-58BF-4401-BF0F-8FCC57F1F10C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Jefe(a) de Programas de Empleo </a:t>
          </a:r>
          <a:r>
            <a:rPr lang="en-US" sz="1200" b="0" i="0" u="none" dirty="0" smtClean="0"/>
            <a:t>240937</a:t>
          </a:r>
          <a:endParaRPr lang="es-ES" sz="1200" dirty="0"/>
        </a:p>
      </dgm:t>
    </dgm:pt>
    <dgm:pt modelId="{0F20F150-3593-4A1C-8EEB-82AD9ECD417F}" type="parTrans" cxnId="{096A5279-8112-4FFF-A966-0B86F9F53766}">
      <dgm:prSet/>
      <dgm:spPr/>
      <dgm:t>
        <a:bodyPr/>
        <a:lstStyle/>
        <a:p>
          <a:endParaRPr lang="es-ES" sz="1200"/>
        </a:p>
      </dgm:t>
    </dgm:pt>
    <dgm:pt modelId="{A761AB72-782A-4732-9C39-9E20ABAC0165}" type="sibTrans" cxnId="{096A5279-8112-4FFF-A966-0B86F9F53766}">
      <dgm:prSet/>
      <dgm:spPr/>
      <dgm:t>
        <a:bodyPr/>
        <a:lstStyle/>
        <a:p>
          <a:endParaRPr lang="es-ES" sz="1200"/>
        </a:p>
      </dgm:t>
    </dgm:pt>
    <dgm:pt modelId="{AABBD410-B478-47A8-8A40-BADD1C9123E7}" type="pres">
      <dgm:prSet presAssocID="{4D91451A-BB39-4533-AEC3-454AE5DCF0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D9A8038-621F-4849-B212-7C950644C373}" type="pres">
      <dgm:prSet presAssocID="{212622B6-58BF-4401-BF0F-8FCC57F1F10C}" presName="hierRoot1" presStyleCnt="0">
        <dgm:presLayoutVars>
          <dgm:hierBranch val="init"/>
        </dgm:presLayoutVars>
      </dgm:prSet>
      <dgm:spPr/>
    </dgm:pt>
    <dgm:pt modelId="{3B970859-1B68-4B7F-9B8D-453913241E82}" type="pres">
      <dgm:prSet presAssocID="{212622B6-58BF-4401-BF0F-8FCC57F1F10C}" presName="rootComposite1" presStyleCnt="0"/>
      <dgm:spPr/>
    </dgm:pt>
    <dgm:pt modelId="{1C1A9B08-DA3E-484B-B725-EFC8171C00F2}" type="pres">
      <dgm:prSet presAssocID="{212622B6-58BF-4401-BF0F-8FCC57F1F10C}" presName="rootText1" presStyleLbl="node0" presStyleIdx="0" presStyleCnt="1" custScaleX="124034" custLinFactNeighborY="269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631A23-1AF6-4118-80D5-2A6053EA960C}" type="pres">
      <dgm:prSet presAssocID="{212622B6-58BF-4401-BF0F-8FCC57F1F1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485009B-DDF5-4B84-BB74-EF51F983EB2F}" type="pres">
      <dgm:prSet presAssocID="{212622B6-58BF-4401-BF0F-8FCC57F1F10C}" presName="hierChild2" presStyleCnt="0"/>
      <dgm:spPr/>
    </dgm:pt>
    <dgm:pt modelId="{8E2752B4-AE35-4B70-B67C-C04BA5D12131}" type="pres">
      <dgm:prSet presAssocID="{8EA212E1-210C-45D8-B6B7-33C8475E11B3}" presName="Name37" presStyleLbl="parChTrans1D2" presStyleIdx="0" presStyleCnt="1"/>
      <dgm:spPr/>
      <dgm:t>
        <a:bodyPr/>
        <a:lstStyle/>
        <a:p>
          <a:endParaRPr lang="es-ES"/>
        </a:p>
      </dgm:t>
    </dgm:pt>
    <dgm:pt modelId="{156B1615-6604-4060-9069-827300604F9F}" type="pres">
      <dgm:prSet presAssocID="{5B83C41A-234D-4477-842E-21513228E45F}" presName="hierRoot2" presStyleCnt="0">
        <dgm:presLayoutVars>
          <dgm:hierBranch val="hang"/>
        </dgm:presLayoutVars>
      </dgm:prSet>
      <dgm:spPr/>
    </dgm:pt>
    <dgm:pt modelId="{E1F60740-B2F4-4EB4-A5E4-9EBB3FA15BCE}" type="pres">
      <dgm:prSet presAssocID="{5B83C41A-234D-4477-842E-21513228E45F}" presName="rootComposite" presStyleCnt="0"/>
      <dgm:spPr/>
    </dgm:pt>
    <dgm:pt modelId="{DD29728A-DCB9-4943-86B0-D2FC2FAE0116}" type="pres">
      <dgm:prSet presAssocID="{5B83C41A-234D-4477-842E-21513228E45F}" presName="rootText" presStyleLbl="node2" presStyleIdx="0" presStyleCnt="1" custScaleX="108598" custLinFactNeighborY="269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2C72D0E-474C-48C3-A8D4-F4DA7E130E00}" type="pres">
      <dgm:prSet presAssocID="{5B83C41A-234D-4477-842E-21513228E45F}" presName="rootConnector" presStyleLbl="node2" presStyleIdx="0" presStyleCnt="1"/>
      <dgm:spPr/>
      <dgm:t>
        <a:bodyPr/>
        <a:lstStyle/>
        <a:p>
          <a:endParaRPr lang="es-ES"/>
        </a:p>
      </dgm:t>
    </dgm:pt>
    <dgm:pt modelId="{77C3B249-86FF-471F-8A1C-0ABF4D628DBD}" type="pres">
      <dgm:prSet presAssocID="{5B83C41A-234D-4477-842E-21513228E45F}" presName="hierChild4" presStyleCnt="0"/>
      <dgm:spPr/>
    </dgm:pt>
    <dgm:pt modelId="{0D66BCE1-E443-4D84-917F-859E46D7DCA8}" type="pres">
      <dgm:prSet presAssocID="{9A6AD21E-4205-481F-B6D1-50E5942965B8}" presName="Name48" presStyleLbl="parChTrans1D3" presStyleIdx="0" presStyleCnt="2"/>
      <dgm:spPr/>
      <dgm:t>
        <a:bodyPr/>
        <a:lstStyle/>
        <a:p>
          <a:endParaRPr lang="es-ES"/>
        </a:p>
      </dgm:t>
    </dgm:pt>
    <dgm:pt modelId="{573847BB-2371-45B8-800D-A61FC369BB52}" type="pres">
      <dgm:prSet presAssocID="{10F0294F-1B53-4BE3-BE0A-5616DBC6065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54B24D3-0CCA-4FD8-AD51-39A1C99EAE42}" type="pres">
      <dgm:prSet presAssocID="{10F0294F-1B53-4BE3-BE0A-5616DBC6065C}" presName="rootComposite" presStyleCnt="0"/>
      <dgm:spPr/>
      <dgm:t>
        <a:bodyPr/>
        <a:lstStyle/>
        <a:p>
          <a:endParaRPr lang="es-ES"/>
        </a:p>
      </dgm:t>
    </dgm:pt>
    <dgm:pt modelId="{FD408835-148A-451B-8343-B6B2439AEB9F}" type="pres">
      <dgm:prSet presAssocID="{10F0294F-1B53-4BE3-BE0A-5616DBC6065C}" presName="rootText" presStyleLbl="node3" presStyleIdx="0" presStyleCnt="2" custScaleX="108845" custScaleY="89563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EBE727-A71D-4CDB-99D1-304714053E5D}" type="pres">
      <dgm:prSet presAssocID="{10F0294F-1B53-4BE3-BE0A-5616DBC6065C}" presName="rootConnector" presStyleLbl="node3" presStyleIdx="0" presStyleCnt="2"/>
      <dgm:spPr/>
      <dgm:t>
        <a:bodyPr/>
        <a:lstStyle/>
        <a:p>
          <a:endParaRPr lang="es-ES"/>
        </a:p>
      </dgm:t>
    </dgm:pt>
    <dgm:pt modelId="{0C5FA71E-0015-482B-B1AE-263994419526}" type="pres">
      <dgm:prSet presAssocID="{10F0294F-1B53-4BE3-BE0A-5616DBC6065C}" presName="hierChild4" presStyleCnt="0"/>
      <dgm:spPr/>
      <dgm:t>
        <a:bodyPr/>
        <a:lstStyle/>
        <a:p>
          <a:endParaRPr lang="es-ES"/>
        </a:p>
      </dgm:t>
    </dgm:pt>
    <dgm:pt modelId="{A85CB3CC-7D77-4513-9822-2E52096D0CF5}" type="pres">
      <dgm:prSet presAssocID="{10F0294F-1B53-4BE3-BE0A-5616DBC6065C}" presName="hierChild5" presStyleCnt="0"/>
      <dgm:spPr/>
      <dgm:t>
        <a:bodyPr/>
        <a:lstStyle/>
        <a:p>
          <a:endParaRPr lang="es-ES"/>
        </a:p>
      </dgm:t>
    </dgm:pt>
    <dgm:pt modelId="{B2C9DD58-97C6-4F49-8B78-8C6504166158}" type="pres">
      <dgm:prSet presAssocID="{F92AE281-6741-4EFE-AC62-F64B81B409FB}" presName="Name48" presStyleLbl="parChTrans1D3" presStyleIdx="1" presStyleCnt="2"/>
      <dgm:spPr/>
      <dgm:t>
        <a:bodyPr/>
        <a:lstStyle/>
        <a:p>
          <a:endParaRPr lang="es-ES"/>
        </a:p>
      </dgm:t>
    </dgm:pt>
    <dgm:pt modelId="{3EEA295A-46BA-4938-8584-709200F90F7C}" type="pres">
      <dgm:prSet presAssocID="{C4EAAE33-5F27-4AF3-B705-26EA8B664C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830DFFD-10FB-44D2-ADC8-6EA9D124F873}" type="pres">
      <dgm:prSet presAssocID="{C4EAAE33-5F27-4AF3-B705-26EA8B664CAB}" presName="rootComposite" presStyleCnt="0"/>
      <dgm:spPr/>
      <dgm:t>
        <a:bodyPr/>
        <a:lstStyle/>
        <a:p>
          <a:endParaRPr lang="es-ES"/>
        </a:p>
      </dgm:t>
    </dgm:pt>
    <dgm:pt modelId="{EEB42068-410E-441D-927C-F952F6D11B99}" type="pres">
      <dgm:prSet presAssocID="{C4EAAE33-5F27-4AF3-B705-26EA8B664CAB}" presName="rootText" presStyleLbl="node3" presStyleIdx="1" presStyleCnt="2" custScaleX="108845" custScaleY="89563" custLinFactNeighborX="164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7C0590-3FC0-4EFA-AF4A-FBAB2BAB31A3}" type="pres">
      <dgm:prSet presAssocID="{C4EAAE33-5F27-4AF3-B705-26EA8B664CAB}" presName="rootConnector" presStyleLbl="node3" presStyleIdx="1" presStyleCnt="2"/>
      <dgm:spPr/>
      <dgm:t>
        <a:bodyPr/>
        <a:lstStyle/>
        <a:p>
          <a:endParaRPr lang="es-ES"/>
        </a:p>
      </dgm:t>
    </dgm:pt>
    <dgm:pt modelId="{0D2FF120-4C4D-40B2-A46B-8105E3D74224}" type="pres">
      <dgm:prSet presAssocID="{C4EAAE33-5F27-4AF3-B705-26EA8B664CAB}" presName="hierChild4" presStyleCnt="0"/>
      <dgm:spPr/>
      <dgm:t>
        <a:bodyPr/>
        <a:lstStyle/>
        <a:p>
          <a:endParaRPr lang="es-ES"/>
        </a:p>
      </dgm:t>
    </dgm:pt>
    <dgm:pt modelId="{2A8688B8-A93C-467D-A9D1-694573A400B2}" type="pres">
      <dgm:prSet presAssocID="{C4EAAE33-5F27-4AF3-B705-26EA8B664CAB}" presName="hierChild5" presStyleCnt="0"/>
      <dgm:spPr/>
      <dgm:t>
        <a:bodyPr/>
        <a:lstStyle/>
        <a:p>
          <a:endParaRPr lang="es-ES"/>
        </a:p>
      </dgm:t>
    </dgm:pt>
    <dgm:pt modelId="{A9BFA59F-B319-4EFD-8235-F5DA331E4F4F}" type="pres">
      <dgm:prSet presAssocID="{5B83C41A-234D-4477-842E-21513228E45F}" presName="hierChild5" presStyleCnt="0"/>
      <dgm:spPr/>
    </dgm:pt>
    <dgm:pt modelId="{0A3051A5-541C-46B0-9777-09C39A10D281}" type="pres">
      <dgm:prSet presAssocID="{212622B6-58BF-4401-BF0F-8FCC57F1F10C}" presName="hierChild3" presStyleCnt="0"/>
      <dgm:spPr/>
    </dgm:pt>
  </dgm:ptLst>
  <dgm:cxnLst>
    <dgm:cxn modelId="{096A5279-8112-4FFF-A966-0B86F9F53766}" srcId="{4D91451A-BB39-4533-AEC3-454AE5DCF0D5}" destId="{212622B6-58BF-4401-BF0F-8FCC57F1F10C}" srcOrd="0" destOrd="0" parTransId="{0F20F150-3593-4A1C-8EEB-82AD9ECD417F}" sibTransId="{A761AB72-782A-4732-9C39-9E20ABAC0165}"/>
    <dgm:cxn modelId="{3C4AEAF0-6C8F-47B2-8979-C8D3BDD9ED4B}" srcId="{5B83C41A-234D-4477-842E-21513228E45F}" destId="{10F0294F-1B53-4BE3-BE0A-5616DBC6065C}" srcOrd="0" destOrd="0" parTransId="{9A6AD21E-4205-481F-B6D1-50E5942965B8}" sibTransId="{EE3AD9F9-D461-455E-A4BD-1AA295E75B2D}"/>
    <dgm:cxn modelId="{74310F1A-BDFE-48E9-93EB-16542BA5798A}" type="presOf" srcId="{212622B6-58BF-4401-BF0F-8FCC57F1F10C}" destId="{1C1A9B08-DA3E-484B-B725-EFC8171C00F2}" srcOrd="0" destOrd="0" presId="urn:microsoft.com/office/officeart/2005/8/layout/orgChart1"/>
    <dgm:cxn modelId="{759B2770-A5F8-4CC5-8993-67D264F0954A}" type="presOf" srcId="{212622B6-58BF-4401-BF0F-8FCC57F1F10C}" destId="{D6631A23-1AF6-4118-80D5-2A6053EA960C}" srcOrd="1" destOrd="0" presId="urn:microsoft.com/office/officeart/2005/8/layout/orgChart1"/>
    <dgm:cxn modelId="{FB817549-D7C1-40C2-9A4E-E6D8C877E3C2}" type="presOf" srcId="{F92AE281-6741-4EFE-AC62-F64B81B409FB}" destId="{B2C9DD58-97C6-4F49-8B78-8C6504166158}" srcOrd="0" destOrd="0" presId="urn:microsoft.com/office/officeart/2005/8/layout/orgChart1"/>
    <dgm:cxn modelId="{939AC5F8-F529-4381-BE24-2BFFD876FD11}" type="presOf" srcId="{10F0294F-1B53-4BE3-BE0A-5616DBC6065C}" destId="{FD408835-148A-451B-8343-B6B2439AEB9F}" srcOrd="0" destOrd="0" presId="urn:microsoft.com/office/officeart/2005/8/layout/orgChart1"/>
    <dgm:cxn modelId="{4DDA5EF0-D6EB-4C2A-AC82-BE89B0D2456A}" type="presOf" srcId="{5B83C41A-234D-4477-842E-21513228E45F}" destId="{D2C72D0E-474C-48C3-A8D4-F4DA7E130E00}" srcOrd="1" destOrd="0" presId="urn:microsoft.com/office/officeart/2005/8/layout/orgChart1"/>
    <dgm:cxn modelId="{3E8593DE-B583-47E5-A793-EA335410B8DD}" type="presOf" srcId="{C4EAAE33-5F27-4AF3-B705-26EA8B664CAB}" destId="{5B7C0590-3FC0-4EFA-AF4A-FBAB2BAB31A3}" srcOrd="1" destOrd="0" presId="urn:microsoft.com/office/officeart/2005/8/layout/orgChart1"/>
    <dgm:cxn modelId="{E6B6FD32-3938-48C4-B075-2F45D46520A3}" srcId="{212622B6-58BF-4401-BF0F-8FCC57F1F10C}" destId="{5B83C41A-234D-4477-842E-21513228E45F}" srcOrd="0" destOrd="0" parTransId="{8EA212E1-210C-45D8-B6B7-33C8475E11B3}" sibTransId="{64CEC926-80F0-495C-BCD8-8A33F47805C6}"/>
    <dgm:cxn modelId="{DC6462E7-611C-455C-ADA5-87AC6F97E9DE}" type="presOf" srcId="{10F0294F-1B53-4BE3-BE0A-5616DBC6065C}" destId="{E6EBE727-A71D-4CDB-99D1-304714053E5D}" srcOrd="1" destOrd="0" presId="urn:microsoft.com/office/officeart/2005/8/layout/orgChart1"/>
    <dgm:cxn modelId="{F9B01A90-4584-48DC-9153-88AA4306530A}" type="presOf" srcId="{8EA212E1-210C-45D8-B6B7-33C8475E11B3}" destId="{8E2752B4-AE35-4B70-B67C-C04BA5D12131}" srcOrd="0" destOrd="0" presId="urn:microsoft.com/office/officeart/2005/8/layout/orgChart1"/>
    <dgm:cxn modelId="{CC37B856-BA8F-4654-824C-9EC26542294B}" type="presOf" srcId="{9A6AD21E-4205-481F-B6D1-50E5942965B8}" destId="{0D66BCE1-E443-4D84-917F-859E46D7DCA8}" srcOrd="0" destOrd="0" presId="urn:microsoft.com/office/officeart/2005/8/layout/orgChart1"/>
    <dgm:cxn modelId="{B517691A-6C6C-436E-B034-5689869AB7B0}" type="presOf" srcId="{4D91451A-BB39-4533-AEC3-454AE5DCF0D5}" destId="{AABBD410-B478-47A8-8A40-BADD1C9123E7}" srcOrd="0" destOrd="0" presId="urn:microsoft.com/office/officeart/2005/8/layout/orgChart1"/>
    <dgm:cxn modelId="{742ACFD7-5413-406F-BEE2-1FD05B4B821D}" type="presOf" srcId="{5B83C41A-234D-4477-842E-21513228E45F}" destId="{DD29728A-DCB9-4943-86B0-D2FC2FAE0116}" srcOrd="0" destOrd="0" presId="urn:microsoft.com/office/officeart/2005/8/layout/orgChart1"/>
    <dgm:cxn modelId="{EE1CBFBE-CD22-4293-99F2-70CD79C01E8E}" srcId="{5B83C41A-234D-4477-842E-21513228E45F}" destId="{C4EAAE33-5F27-4AF3-B705-26EA8B664CAB}" srcOrd="1" destOrd="0" parTransId="{F92AE281-6741-4EFE-AC62-F64B81B409FB}" sibTransId="{3DB124FC-ABA9-4CE5-AE0A-61316EB163AF}"/>
    <dgm:cxn modelId="{B0C2C415-8688-4A46-A566-0D96FED8BB9C}" type="presOf" srcId="{C4EAAE33-5F27-4AF3-B705-26EA8B664CAB}" destId="{EEB42068-410E-441D-927C-F952F6D11B99}" srcOrd="0" destOrd="0" presId="urn:microsoft.com/office/officeart/2005/8/layout/orgChart1"/>
    <dgm:cxn modelId="{8807D694-B7EB-4307-B2DB-6341559C3431}" type="presParOf" srcId="{AABBD410-B478-47A8-8A40-BADD1C9123E7}" destId="{7D9A8038-621F-4849-B212-7C950644C373}" srcOrd="0" destOrd="0" presId="urn:microsoft.com/office/officeart/2005/8/layout/orgChart1"/>
    <dgm:cxn modelId="{CF033AAC-4001-484C-BF7C-A4B0CE789876}" type="presParOf" srcId="{7D9A8038-621F-4849-B212-7C950644C373}" destId="{3B970859-1B68-4B7F-9B8D-453913241E82}" srcOrd="0" destOrd="0" presId="urn:microsoft.com/office/officeart/2005/8/layout/orgChart1"/>
    <dgm:cxn modelId="{C6A9CDA0-BB35-43AC-AE97-DE8EDE1F1BE6}" type="presParOf" srcId="{3B970859-1B68-4B7F-9B8D-453913241E82}" destId="{1C1A9B08-DA3E-484B-B725-EFC8171C00F2}" srcOrd="0" destOrd="0" presId="urn:microsoft.com/office/officeart/2005/8/layout/orgChart1"/>
    <dgm:cxn modelId="{173BDE0F-D2B3-4FA0-A6D0-91AEBEF9E447}" type="presParOf" srcId="{3B970859-1B68-4B7F-9B8D-453913241E82}" destId="{D6631A23-1AF6-4118-80D5-2A6053EA960C}" srcOrd="1" destOrd="0" presId="urn:microsoft.com/office/officeart/2005/8/layout/orgChart1"/>
    <dgm:cxn modelId="{33BA1361-E430-476D-A435-C5214E6DC27F}" type="presParOf" srcId="{7D9A8038-621F-4849-B212-7C950644C373}" destId="{4485009B-DDF5-4B84-BB74-EF51F983EB2F}" srcOrd="1" destOrd="0" presId="urn:microsoft.com/office/officeart/2005/8/layout/orgChart1"/>
    <dgm:cxn modelId="{456954B0-657F-48F9-BF62-9DEBCA66DADB}" type="presParOf" srcId="{4485009B-DDF5-4B84-BB74-EF51F983EB2F}" destId="{8E2752B4-AE35-4B70-B67C-C04BA5D12131}" srcOrd="0" destOrd="0" presId="urn:microsoft.com/office/officeart/2005/8/layout/orgChart1"/>
    <dgm:cxn modelId="{E08F464D-236B-450A-9DF3-D233D2FAD05E}" type="presParOf" srcId="{4485009B-DDF5-4B84-BB74-EF51F983EB2F}" destId="{156B1615-6604-4060-9069-827300604F9F}" srcOrd="1" destOrd="0" presId="urn:microsoft.com/office/officeart/2005/8/layout/orgChart1"/>
    <dgm:cxn modelId="{20ADFAED-76E9-408C-BB25-DD8D64EED44A}" type="presParOf" srcId="{156B1615-6604-4060-9069-827300604F9F}" destId="{E1F60740-B2F4-4EB4-A5E4-9EBB3FA15BCE}" srcOrd="0" destOrd="0" presId="urn:microsoft.com/office/officeart/2005/8/layout/orgChart1"/>
    <dgm:cxn modelId="{2FC397B5-0AD2-4F67-B45E-B80FE053E1FE}" type="presParOf" srcId="{E1F60740-B2F4-4EB4-A5E4-9EBB3FA15BCE}" destId="{DD29728A-DCB9-4943-86B0-D2FC2FAE0116}" srcOrd="0" destOrd="0" presId="urn:microsoft.com/office/officeart/2005/8/layout/orgChart1"/>
    <dgm:cxn modelId="{DB04C13A-DC74-4293-A13F-ADF7EC24B8BF}" type="presParOf" srcId="{E1F60740-B2F4-4EB4-A5E4-9EBB3FA15BCE}" destId="{D2C72D0E-474C-48C3-A8D4-F4DA7E130E00}" srcOrd="1" destOrd="0" presId="urn:microsoft.com/office/officeart/2005/8/layout/orgChart1"/>
    <dgm:cxn modelId="{5D097EEC-D893-483F-A379-E1A7A0DC47FB}" type="presParOf" srcId="{156B1615-6604-4060-9069-827300604F9F}" destId="{77C3B249-86FF-471F-8A1C-0ABF4D628DBD}" srcOrd="1" destOrd="0" presId="urn:microsoft.com/office/officeart/2005/8/layout/orgChart1"/>
    <dgm:cxn modelId="{5CFDD8D9-0357-49AB-B073-ECFB723E8BDB}" type="presParOf" srcId="{77C3B249-86FF-471F-8A1C-0ABF4D628DBD}" destId="{0D66BCE1-E443-4D84-917F-859E46D7DCA8}" srcOrd="0" destOrd="0" presId="urn:microsoft.com/office/officeart/2005/8/layout/orgChart1"/>
    <dgm:cxn modelId="{8C6B8DEF-29FC-4B88-8706-A57434EFC894}" type="presParOf" srcId="{77C3B249-86FF-471F-8A1C-0ABF4D628DBD}" destId="{573847BB-2371-45B8-800D-A61FC369BB52}" srcOrd="1" destOrd="0" presId="urn:microsoft.com/office/officeart/2005/8/layout/orgChart1"/>
    <dgm:cxn modelId="{5CC81B15-AEA1-44AE-86C5-35CF0900C5E7}" type="presParOf" srcId="{573847BB-2371-45B8-800D-A61FC369BB52}" destId="{F54B24D3-0CCA-4FD8-AD51-39A1C99EAE42}" srcOrd="0" destOrd="0" presId="urn:microsoft.com/office/officeart/2005/8/layout/orgChart1"/>
    <dgm:cxn modelId="{B683EBDF-82C7-4616-97EC-85ADF678198F}" type="presParOf" srcId="{F54B24D3-0CCA-4FD8-AD51-39A1C99EAE42}" destId="{FD408835-148A-451B-8343-B6B2439AEB9F}" srcOrd="0" destOrd="0" presId="urn:microsoft.com/office/officeart/2005/8/layout/orgChart1"/>
    <dgm:cxn modelId="{779EA719-B623-419F-BE0E-41290BC6714E}" type="presParOf" srcId="{F54B24D3-0CCA-4FD8-AD51-39A1C99EAE42}" destId="{E6EBE727-A71D-4CDB-99D1-304714053E5D}" srcOrd="1" destOrd="0" presId="urn:microsoft.com/office/officeart/2005/8/layout/orgChart1"/>
    <dgm:cxn modelId="{B4FD09B2-C8FB-4F0E-8E75-BF34E045CA18}" type="presParOf" srcId="{573847BB-2371-45B8-800D-A61FC369BB52}" destId="{0C5FA71E-0015-482B-B1AE-263994419526}" srcOrd="1" destOrd="0" presId="urn:microsoft.com/office/officeart/2005/8/layout/orgChart1"/>
    <dgm:cxn modelId="{4D95C1B1-D1C1-4AA0-8D14-8EA8987A86A3}" type="presParOf" srcId="{573847BB-2371-45B8-800D-A61FC369BB52}" destId="{A85CB3CC-7D77-4513-9822-2E52096D0CF5}" srcOrd="2" destOrd="0" presId="urn:microsoft.com/office/officeart/2005/8/layout/orgChart1"/>
    <dgm:cxn modelId="{80404F30-D2CF-431C-82FD-BBA813D6193F}" type="presParOf" srcId="{77C3B249-86FF-471F-8A1C-0ABF4D628DBD}" destId="{B2C9DD58-97C6-4F49-8B78-8C6504166158}" srcOrd="2" destOrd="0" presId="urn:microsoft.com/office/officeart/2005/8/layout/orgChart1"/>
    <dgm:cxn modelId="{329F3DD0-D892-4DD7-9A16-E1CEC0B6F7CA}" type="presParOf" srcId="{77C3B249-86FF-471F-8A1C-0ABF4D628DBD}" destId="{3EEA295A-46BA-4938-8584-709200F90F7C}" srcOrd="3" destOrd="0" presId="urn:microsoft.com/office/officeart/2005/8/layout/orgChart1"/>
    <dgm:cxn modelId="{095F750A-ED68-450A-B2FE-72BF85E7F03A}" type="presParOf" srcId="{3EEA295A-46BA-4938-8584-709200F90F7C}" destId="{0830DFFD-10FB-44D2-ADC8-6EA9D124F873}" srcOrd="0" destOrd="0" presId="urn:microsoft.com/office/officeart/2005/8/layout/orgChart1"/>
    <dgm:cxn modelId="{35E03B38-79F3-4095-8D07-EEC54C66B667}" type="presParOf" srcId="{0830DFFD-10FB-44D2-ADC8-6EA9D124F873}" destId="{EEB42068-410E-441D-927C-F952F6D11B99}" srcOrd="0" destOrd="0" presId="urn:microsoft.com/office/officeart/2005/8/layout/orgChart1"/>
    <dgm:cxn modelId="{2F8ED21F-3DEB-4CD2-9C89-B4B2597D12A3}" type="presParOf" srcId="{0830DFFD-10FB-44D2-ADC8-6EA9D124F873}" destId="{5B7C0590-3FC0-4EFA-AF4A-FBAB2BAB31A3}" srcOrd="1" destOrd="0" presId="urn:microsoft.com/office/officeart/2005/8/layout/orgChart1"/>
    <dgm:cxn modelId="{FDA86385-BE52-4E3E-93B7-97FCFEB64F1C}" type="presParOf" srcId="{3EEA295A-46BA-4938-8584-709200F90F7C}" destId="{0D2FF120-4C4D-40B2-A46B-8105E3D74224}" srcOrd="1" destOrd="0" presId="urn:microsoft.com/office/officeart/2005/8/layout/orgChart1"/>
    <dgm:cxn modelId="{D3BFD75D-6494-4CAE-ADB1-D16777579AB6}" type="presParOf" srcId="{3EEA295A-46BA-4938-8584-709200F90F7C}" destId="{2A8688B8-A93C-467D-A9D1-694573A400B2}" srcOrd="2" destOrd="0" presId="urn:microsoft.com/office/officeart/2005/8/layout/orgChart1"/>
    <dgm:cxn modelId="{9D772A4E-459B-489B-B53E-FB0086D406A2}" type="presParOf" srcId="{156B1615-6604-4060-9069-827300604F9F}" destId="{A9BFA59F-B319-4EFD-8235-F5DA331E4F4F}" srcOrd="2" destOrd="0" presId="urn:microsoft.com/office/officeart/2005/8/layout/orgChart1"/>
    <dgm:cxn modelId="{4BC34260-CE2C-4901-BB39-7EBCFCDEFBF7}" type="presParOf" srcId="{7D9A8038-621F-4849-B212-7C950644C373}" destId="{0A3051A5-541C-46B0-9777-09C39A10D2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D91451A-BB39-4533-AEC3-454AE5DCF0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B83C41A-234D-4477-842E-21513228E45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Empleo </a:t>
          </a:r>
          <a:r>
            <a:rPr lang="en-US" sz="1200" b="0" i="0" u="none" dirty="0" smtClean="0"/>
            <a:t>240306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8EA212E1-210C-45D8-B6B7-33C8475E11B3}" type="par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4CEC926-80F0-495C-BCD8-8A33F47805C6}" type="sib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0F0294F-1B53-4BE3-BE0A-5616DBC6065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Auxiliares Administrativos(as) </a:t>
          </a:r>
        </a:p>
        <a:p>
          <a:r>
            <a:rPr lang="en-US" sz="1200" b="0" i="0" u="none" dirty="0" smtClean="0"/>
            <a:t>104803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9A6AD21E-4205-481F-B6D1-50E5942965B8}" type="par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EE3AD9F9-D461-455E-A4BD-1AA295E75B2D}" type="sib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4EAAE33-5F27-4AF3-B705-26EA8B664CAB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Auxiliar </a:t>
          </a:r>
          <a:r>
            <a:rPr lang="en-US" sz="1200" b="0" i="0" u="none" dirty="0" smtClean="0"/>
            <a:t>100783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F92AE281-6741-4EFE-AC62-F64B81B409FB}" type="par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DB124FC-ABA9-4CE5-AE0A-61316EB163AF}" type="sib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0B7BEBEF-7FB7-411B-939D-DB77CD3AE58A}">
      <dgm:prSet custT="1"/>
      <dgm:spPr/>
      <dgm:t>
        <a:bodyPr/>
        <a:lstStyle/>
        <a:p>
          <a:r>
            <a:rPr lang="es-ES" sz="1200" dirty="0" smtClean="0"/>
            <a:t>Analista </a:t>
          </a:r>
          <a:r>
            <a:rPr lang="en-US" sz="1200" b="0" i="0" u="none" dirty="0" smtClean="0"/>
            <a:t>110443</a:t>
          </a:r>
          <a:r>
            <a:rPr lang="es-ES" sz="1200" dirty="0" smtClean="0"/>
            <a:t> </a:t>
          </a:r>
        </a:p>
      </dgm:t>
    </dgm:pt>
    <dgm:pt modelId="{95D4985C-BA20-4DE3-91CA-E9CAB7D5F582}" type="parTrans" cxnId="{842054C0-AA82-4586-A2EE-53CD7913C810}">
      <dgm:prSet/>
      <dgm:spPr/>
      <dgm:t>
        <a:bodyPr/>
        <a:lstStyle/>
        <a:p>
          <a:endParaRPr lang="es-ES" sz="1200"/>
        </a:p>
      </dgm:t>
    </dgm:pt>
    <dgm:pt modelId="{641B95DD-778A-42CD-B10B-D959A3A21DF0}" type="sibTrans" cxnId="{842054C0-AA82-4586-A2EE-53CD7913C810}">
      <dgm:prSet/>
      <dgm:spPr/>
      <dgm:t>
        <a:bodyPr/>
        <a:lstStyle/>
        <a:p>
          <a:endParaRPr lang="es-ES" sz="1200"/>
        </a:p>
      </dgm:t>
    </dgm:pt>
    <dgm:pt modelId="{7953C609-E2A0-4360-8FA3-F2E0D302105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Promotor(a) </a:t>
          </a:r>
          <a:r>
            <a:rPr lang="en-US" sz="1200" b="0" i="0" u="none" dirty="0" smtClean="0"/>
            <a:t>80803</a:t>
          </a:r>
          <a:endParaRPr lang="es-ES" sz="1200" dirty="0" smtClean="0"/>
        </a:p>
      </dgm:t>
    </dgm:pt>
    <dgm:pt modelId="{5D39BF66-5A90-4D4D-BA08-278C07C2945E}" type="sibTrans" cxnId="{44599830-AC3D-4CC8-B7E6-17CB354006F8}">
      <dgm:prSet/>
      <dgm:spPr/>
      <dgm:t>
        <a:bodyPr/>
        <a:lstStyle/>
        <a:p>
          <a:endParaRPr lang="es-ES" sz="1200"/>
        </a:p>
      </dgm:t>
    </dgm:pt>
    <dgm:pt modelId="{302F9929-41F9-4BB2-9E22-A220228C0427}" type="parTrans" cxnId="{44599830-AC3D-4CC8-B7E6-17CB354006F8}">
      <dgm:prSet/>
      <dgm:spPr/>
      <dgm:t>
        <a:bodyPr/>
        <a:lstStyle/>
        <a:p>
          <a:endParaRPr lang="es-ES" sz="1200"/>
        </a:p>
      </dgm:t>
    </dgm:pt>
    <dgm:pt modelId="{B3D231E8-071C-47E5-8714-8B7D09203BA5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Encargado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(a)</a:t>
          </a:r>
          <a:r>
            <a:rPr lang="es-ES" sz="1200" dirty="0" smtClean="0"/>
            <a:t>  </a:t>
          </a:r>
          <a:r>
            <a:rPr lang="en-US" sz="1200" b="0" i="0" u="none" dirty="0" smtClean="0"/>
            <a:t>42095</a:t>
          </a:r>
          <a:endParaRPr lang="es-ES" sz="1200" dirty="0" smtClean="0"/>
        </a:p>
      </dgm:t>
    </dgm:pt>
    <dgm:pt modelId="{56938246-7D12-461A-8BB1-C21D46480BB3}" type="sibTrans" cxnId="{8E62ED11-ACDA-40DA-A49F-B322D5C4DF34}">
      <dgm:prSet/>
      <dgm:spPr/>
      <dgm:t>
        <a:bodyPr/>
        <a:lstStyle/>
        <a:p>
          <a:endParaRPr lang="es-ES" sz="1200"/>
        </a:p>
      </dgm:t>
    </dgm:pt>
    <dgm:pt modelId="{FF750A06-6FBB-46FE-8EFC-D698D800FA54}" type="parTrans" cxnId="{8E62ED11-ACDA-40DA-A49F-B322D5C4DF34}">
      <dgm:prSet/>
      <dgm:spPr/>
      <dgm:t>
        <a:bodyPr/>
        <a:lstStyle/>
        <a:p>
          <a:endParaRPr lang="es-ES" sz="1200"/>
        </a:p>
      </dgm:t>
    </dgm:pt>
    <dgm:pt modelId="{AABBD410-B478-47A8-8A40-BADD1C9123E7}" type="pres">
      <dgm:prSet presAssocID="{4D91451A-BB39-4533-AEC3-454AE5DCF0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BD67D8-4D5E-4B93-B1A4-AE694C0EE761}" type="pres">
      <dgm:prSet presAssocID="{5B83C41A-234D-4477-842E-21513228E45F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309E3EF3-1F86-4EC6-86A0-74371DCF961B}" type="pres">
      <dgm:prSet presAssocID="{5B83C41A-234D-4477-842E-21513228E45F}" presName="rootComposite1" presStyleCnt="0"/>
      <dgm:spPr/>
      <dgm:t>
        <a:bodyPr/>
        <a:lstStyle/>
        <a:p>
          <a:endParaRPr lang="es-ES"/>
        </a:p>
      </dgm:t>
    </dgm:pt>
    <dgm:pt modelId="{BF3E0E5F-76F6-4DA9-8859-33CA2FA420B3}" type="pres">
      <dgm:prSet presAssocID="{5B83C41A-234D-4477-842E-21513228E45F}" presName="rootText1" presStyleLbl="node0" presStyleIdx="0" presStyleCnt="1" custScaleX="141322" custScaleY="141805" custLinFactNeighborY="299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001891-D39D-4F05-9752-ECBF1CEACE25}" type="pres">
      <dgm:prSet presAssocID="{5B83C41A-234D-4477-842E-21513228E45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84F43BF-EE9A-44A4-B633-765CB2BAC660}" type="pres">
      <dgm:prSet presAssocID="{5B83C41A-234D-4477-842E-21513228E45F}" presName="hierChild2" presStyleCnt="0"/>
      <dgm:spPr/>
      <dgm:t>
        <a:bodyPr/>
        <a:lstStyle/>
        <a:p>
          <a:endParaRPr lang="es-ES"/>
        </a:p>
      </dgm:t>
    </dgm:pt>
    <dgm:pt modelId="{0D66BCE1-E443-4D84-917F-859E46D7DCA8}" type="pres">
      <dgm:prSet presAssocID="{9A6AD21E-4205-481F-B6D1-50E5942965B8}" presName="Name48" presStyleLbl="parChTrans1D2" presStyleIdx="0" presStyleCnt="5"/>
      <dgm:spPr/>
      <dgm:t>
        <a:bodyPr/>
        <a:lstStyle/>
        <a:p>
          <a:endParaRPr lang="es-ES"/>
        </a:p>
      </dgm:t>
    </dgm:pt>
    <dgm:pt modelId="{573847BB-2371-45B8-800D-A61FC369BB52}" type="pres">
      <dgm:prSet presAssocID="{10F0294F-1B53-4BE3-BE0A-5616DBC6065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54B24D3-0CCA-4FD8-AD51-39A1C99EAE42}" type="pres">
      <dgm:prSet presAssocID="{10F0294F-1B53-4BE3-BE0A-5616DBC6065C}" presName="rootComposite" presStyleCnt="0"/>
      <dgm:spPr/>
      <dgm:t>
        <a:bodyPr/>
        <a:lstStyle/>
        <a:p>
          <a:endParaRPr lang="es-ES"/>
        </a:p>
      </dgm:t>
    </dgm:pt>
    <dgm:pt modelId="{FD408835-148A-451B-8343-B6B2439AEB9F}" type="pres">
      <dgm:prSet presAssocID="{10F0294F-1B53-4BE3-BE0A-5616DBC6065C}" presName="rootText" presStyleLbl="node2" presStyleIdx="0" presStyleCnt="5" custScaleX="108845" custScaleY="89563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EBE727-A71D-4CDB-99D1-304714053E5D}" type="pres">
      <dgm:prSet presAssocID="{10F0294F-1B53-4BE3-BE0A-5616DBC6065C}" presName="rootConnector" presStyleLbl="node2" presStyleIdx="0" presStyleCnt="5"/>
      <dgm:spPr/>
      <dgm:t>
        <a:bodyPr/>
        <a:lstStyle/>
        <a:p>
          <a:endParaRPr lang="es-ES"/>
        </a:p>
      </dgm:t>
    </dgm:pt>
    <dgm:pt modelId="{0C5FA71E-0015-482B-B1AE-263994419526}" type="pres">
      <dgm:prSet presAssocID="{10F0294F-1B53-4BE3-BE0A-5616DBC6065C}" presName="hierChild4" presStyleCnt="0"/>
      <dgm:spPr/>
      <dgm:t>
        <a:bodyPr/>
        <a:lstStyle/>
        <a:p>
          <a:endParaRPr lang="es-ES"/>
        </a:p>
      </dgm:t>
    </dgm:pt>
    <dgm:pt modelId="{A85CB3CC-7D77-4513-9822-2E52096D0CF5}" type="pres">
      <dgm:prSet presAssocID="{10F0294F-1B53-4BE3-BE0A-5616DBC6065C}" presName="hierChild5" presStyleCnt="0"/>
      <dgm:spPr/>
      <dgm:t>
        <a:bodyPr/>
        <a:lstStyle/>
        <a:p>
          <a:endParaRPr lang="es-ES"/>
        </a:p>
      </dgm:t>
    </dgm:pt>
    <dgm:pt modelId="{B2C9DD58-97C6-4F49-8B78-8C6504166158}" type="pres">
      <dgm:prSet presAssocID="{F92AE281-6741-4EFE-AC62-F64B81B409FB}" presName="Name48" presStyleLbl="parChTrans1D2" presStyleIdx="1" presStyleCnt="5"/>
      <dgm:spPr/>
      <dgm:t>
        <a:bodyPr/>
        <a:lstStyle/>
        <a:p>
          <a:endParaRPr lang="es-ES"/>
        </a:p>
      </dgm:t>
    </dgm:pt>
    <dgm:pt modelId="{3EEA295A-46BA-4938-8584-709200F90F7C}" type="pres">
      <dgm:prSet presAssocID="{C4EAAE33-5F27-4AF3-B705-26EA8B664C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830DFFD-10FB-44D2-ADC8-6EA9D124F873}" type="pres">
      <dgm:prSet presAssocID="{C4EAAE33-5F27-4AF3-B705-26EA8B664CAB}" presName="rootComposite" presStyleCnt="0"/>
      <dgm:spPr/>
      <dgm:t>
        <a:bodyPr/>
        <a:lstStyle/>
        <a:p>
          <a:endParaRPr lang="es-ES"/>
        </a:p>
      </dgm:t>
    </dgm:pt>
    <dgm:pt modelId="{EEB42068-410E-441D-927C-F952F6D11B99}" type="pres">
      <dgm:prSet presAssocID="{C4EAAE33-5F27-4AF3-B705-26EA8B664CAB}" presName="rootText" presStyleLbl="node2" presStyleIdx="1" presStyleCnt="5" custScaleX="108845" custScaleY="89563" custLinFactNeighborX="164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7C0590-3FC0-4EFA-AF4A-FBAB2BAB31A3}" type="pres">
      <dgm:prSet presAssocID="{C4EAAE33-5F27-4AF3-B705-26EA8B664CAB}" presName="rootConnector" presStyleLbl="node2" presStyleIdx="1" presStyleCnt="5"/>
      <dgm:spPr/>
      <dgm:t>
        <a:bodyPr/>
        <a:lstStyle/>
        <a:p>
          <a:endParaRPr lang="es-ES"/>
        </a:p>
      </dgm:t>
    </dgm:pt>
    <dgm:pt modelId="{0D2FF120-4C4D-40B2-A46B-8105E3D74224}" type="pres">
      <dgm:prSet presAssocID="{C4EAAE33-5F27-4AF3-B705-26EA8B664CAB}" presName="hierChild4" presStyleCnt="0"/>
      <dgm:spPr/>
      <dgm:t>
        <a:bodyPr/>
        <a:lstStyle/>
        <a:p>
          <a:endParaRPr lang="es-ES"/>
        </a:p>
      </dgm:t>
    </dgm:pt>
    <dgm:pt modelId="{2A8688B8-A93C-467D-A9D1-694573A400B2}" type="pres">
      <dgm:prSet presAssocID="{C4EAAE33-5F27-4AF3-B705-26EA8B664CAB}" presName="hierChild5" presStyleCnt="0"/>
      <dgm:spPr/>
      <dgm:t>
        <a:bodyPr/>
        <a:lstStyle/>
        <a:p>
          <a:endParaRPr lang="es-ES"/>
        </a:p>
      </dgm:t>
    </dgm:pt>
    <dgm:pt modelId="{20479B9C-58C3-404E-837C-12440BF91621}" type="pres">
      <dgm:prSet presAssocID="{302F9929-41F9-4BB2-9E22-A220228C0427}" presName="Name48" presStyleLbl="parChTrans1D2" presStyleIdx="2" presStyleCnt="5"/>
      <dgm:spPr/>
      <dgm:t>
        <a:bodyPr/>
        <a:lstStyle/>
        <a:p>
          <a:endParaRPr lang="es-ES"/>
        </a:p>
      </dgm:t>
    </dgm:pt>
    <dgm:pt modelId="{73D57BA4-427D-4672-8731-C556A1D77425}" type="pres">
      <dgm:prSet presAssocID="{7953C609-E2A0-4360-8FA3-F2E0D302105D}" presName="hierRoot2" presStyleCnt="0">
        <dgm:presLayoutVars>
          <dgm:hierBranch/>
        </dgm:presLayoutVars>
      </dgm:prSet>
      <dgm:spPr/>
    </dgm:pt>
    <dgm:pt modelId="{C2852C39-6D0B-4BAF-9763-A942492B7FA9}" type="pres">
      <dgm:prSet presAssocID="{7953C609-E2A0-4360-8FA3-F2E0D302105D}" presName="rootComposite" presStyleCnt="0"/>
      <dgm:spPr/>
    </dgm:pt>
    <dgm:pt modelId="{A5D3850B-9EB0-4FA6-97CB-6AFF9FCED908}" type="pres">
      <dgm:prSet presAssocID="{7953C609-E2A0-4360-8FA3-F2E0D302105D}" presName="rootText" presStyleLbl="node2" presStyleIdx="2" presStyleCnt="5" custScaleX="108845" custScaleY="89563" custLinFactNeighborY="198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749DE8-1A2C-4488-BFCD-0539769A8EDC}" type="pres">
      <dgm:prSet presAssocID="{7953C609-E2A0-4360-8FA3-F2E0D302105D}" presName="rootConnector" presStyleLbl="node2" presStyleIdx="2" presStyleCnt="5"/>
      <dgm:spPr/>
      <dgm:t>
        <a:bodyPr/>
        <a:lstStyle/>
        <a:p>
          <a:endParaRPr lang="es-ES"/>
        </a:p>
      </dgm:t>
    </dgm:pt>
    <dgm:pt modelId="{A251D136-D69E-4AB8-8ECB-AACF7E867068}" type="pres">
      <dgm:prSet presAssocID="{7953C609-E2A0-4360-8FA3-F2E0D302105D}" presName="hierChild4" presStyleCnt="0"/>
      <dgm:spPr/>
    </dgm:pt>
    <dgm:pt modelId="{BCE81E44-FD26-4D2B-BFF0-B50D465971FD}" type="pres">
      <dgm:prSet presAssocID="{7953C609-E2A0-4360-8FA3-F2E0D302105D}" presName="hierChild5" presStyleCnt="0"/>
      <dgm:spPr/>
    </dgm:pt>
    <dgm:pt modelId="{DBE381C4-63F9-445D-9AE3-DBCF769ED08E}" type="pres">
      <dgm:prSet presAssocID="{95D4985C-BA20-4DE3-91CA-E9CAB7D5F582}" presName="Name48" presStyleLbl="parChTrans1D2" presStyleIdx="3" presStyleCnt="5"/>
      <dgm:spPr/>
      <dgm:t>
        <a:bodyPr/>
        <a:lstStyle/>
        <a:p>
          <a:endParaRPr lang="es-ES"/>
        </a:p>
      </dgm:t>
    </dgm:pt>
    <dgm:pt modelId="{82BE2E7E-3610-4FC7-AF0A-BC3CC1EE02EA}" type="pres">
      <dgm:prSet presAssocID="{0B7BEBEF-7FB7-411B-939D-DB77CD3AE58A}" presName="hierRoot2" presStyleCnt="0">
        <dgm:presLayoutVars>
          <dgm:hierBranch val="init"/>
        </dgm:presLayoutVars>
      </dgm:prSet>
      <dgm:spPr/>
    </dgm:pt>
    <dgm:pt modelId="{6472097A-5B58-45B3-BE61-0A32DF49682E}" type="pres">
      <dgm:prSet presAssocID="{0B7BEBEF-7FB7-411B-939D-DB77CD3AE58A}" presName="rootComposite" presStyleCnt="0"/>
      <dgm:spPr/>
    </dgm:pt>
    <dgm:pt modelId="{D3DE0E1E-FA31-4B2E-92CD-3580BB489DCD}" type="pres">
      <dgm:prSet presAssocID="{0B7BEBEF-7FB7-411B-939D-DB77CD3AE58A}" presName="rootText" presStyleLbl="node2" presStyleIdx="3" presStyleCnt="5" custScaleX="108845" custScaleY="89563" custLinFactNeighborX="3194" custLinFactNeighborY="198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C03427-851C-43B7-B0C1-F19914425A37}" type="pres">
      <dgm:prSet presAssocID="{0B7BEBEF-7FB7-411B-939D-DB77CD3AE58A}" presName="rootConnector" presStyleLbl="node2" presStyleIdx="3" presStyleCnt="5"/>
      <dgm:spPr/>
      <dgm:t>
        <a:bodyPr/>
        <a:lstStyle/>
        <a:p>
          <a:endParaRPr lang="es-ES"/>
        </a:p>
      </dgm:t>
    </dgm:pt>
    <dgm:pt modelId="{3FFCB48B-DA83-4253-A9B1-C49C5A8F178B}" type="pres">
      <dgm:prSet presAssocID="{0B7BEBEF-7FB7-411B-939D-DB77CD3AE58A}" presName="hierChild4" presStyleCnt="0"/>
      <dgm:spPr/>
    </dgm:pt>
    <dgm:pt modelId="{3446DC13-588F-485B-9817-5ECE57CC368C}" type="pres">
      <dgm:prSet presAssocID="{0B7BEBEF-7FB7-411B-939D-DB77CD3AE58A}" presName="hierChild5" presStyleCnt="0"/>
      <dgm:spPr/>
    </dgm:pt>
    <dgm:pt modelId="{8051CC05-F370-4E39-A662-CEF50A0B9004}" type="pres">
      <dgm:prSet presAssocID="{FF750A06-6FBB-46FE-8EFC-D698D800FA54}" presName="Name48" presStyleLbl="parChTrans1D2" presStyleIdx="4" presStyleCnt="5"/>
      <dgm:spPr/>
      <dgm:t>
        <a:bodyPr/>
        <a:lstStyle/>
        <a:p>
          <a:endParaRPr lang="es-ES"/>
        </a:p>
      </dgm:t>
    </dgm:pt>
    <dgm:pt modelId="{2AAA0C19-0F63-4FEE-B649-E0239BD0E16D}" type="pres">
      <dgm:prSet presAssocID="{B3D231E8-071C-47E5-8714-8B7D09203BA5}" presName="hierRoot2" presStyleCnt="0">
        <dgm:presLayoutVars>
          <dgm:hierBranch val="init"/>
        </dgm:presLayoutVars>
      </dgm:prSet>
      <dgm:spPr/>
    </dgm:pt>
    <dgm:pt modelId="{38EF00C2-3F13-4A7B-9A0A-C72EF9F931EF}" type="pres">
      <dgm:prSet presAssocID="{B3D231E8-071C-47E5-8714-8B7D09203BA5}" presName="rootComposite" presStyleCnt="0"/>
      <dgm:spPr/>
    </dgm:pt>
    <dgm:pt modelId="{FEEF1856-DC7F-438D-802D-CA125BAF03E8}" type="pres">
      <dgm:prSet presAssocID="{B3D231E8-071C-47E5-8714-8B7D09203BA5}" presName="rootText" presStyleLbl="node2" presStyleIdx="4" presStyleCnt="5" custScaleX="108845" custScaleY="89563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A44676-6146-4D54-80C4-73F25818407C}" type="pres">
      <dgm:prSet presAssocID="{B3D231E8-071C-47E5-8714-8B7D09203BA5}" presName="rootConnector" presStyleLbl="node2" presStyleIdx="4" presStyleCnt="5"/>
      <dgm:spPr/>
      <dgm:t>
        <a:bodyPr/>
        <a:lstStyle/>
        <a:p>
          <a:endParaRPr lang="es-ES"/>
        </a:p>
      </dgm:t>
    </dgm:pt>
    <dgm:pt modelId="{B46A8DDF-718E-4FD7-9041-AB46056D9FA8}" type="pres">
      <dgm:prSet presAssocID="{B3D231E8-071C-47E5-8714-8B7D09203BA5}" presName="hierChild4" presStyleCnt="0"/>
      <dgm:spPr/>
    </dgm:pt>
    <dgm:pt modelId="{0E09D390-347D-4618-B9A2-164546B00157}" type="pres">
      <dgm:prSet presAssocID="{B3D231E8-071C-47E5-8714-8B7D09203BA5}" presName="hierChild5" presStyleCnt="0"/>
      <dgm:spPr/>
    </dgm:pt>
    <dgm:pt modelId="{3AFDAB0E-8D26-426D-B512-AF4C1F0A9A44}" type="pres">
      <dgm:prSet presAssocID="{5B83C41A-234D-4477-842E-21513228E45F}" presName="hierChild3" presStyleCnt="0"/>
      <dgm:spPr/>
      <dgm:t>
        <a:bodyPr/>
        <a:lstStyle/>
        <a:p>
          <a:endParaRPr lang="es-ES"/>
        </a:p>
      </dgm:t>
    </dgm:pt>
  </dgm:ptLst>
  <dgm:cxnLst>
    <dgm:cxn modelId="{A34AB815-4E2C-4F35-B44A-19861B4C8376}" type="presOf" srcId="{B3D231E8-071C-47E5-8714-8B7D09203BA5}" destId="{FEEF1856-DC7F-438D-802D-CA125BAF03E8}" srcOrd="0" destOrd="0" presId="urn:microsoft.com/office/officeart/2005/8/layout/orgChart1"/>
    <dgm:cxn modelId="{44599830-AC3D-4CC8-B7E6-17CB354006F8}" srcId="{5B83C41A-234D-4477-842E-21513228E45F}" destId="{7953C609-E2A0-4360-8FA3-F2E0D302105D}" srcOrd="2" destOrd="0" parTransId="{302F9929-41F9-4BB2-9E22-A220228C0427}" sibTransId="{5D39BF66-5A90-4D4D-BA08-278C07C2945E}"/>
    <dgm:cxn modelId="{C6932CAE-08CF-4BE6-A431-AE3237B97CB0}" type="presOf" srcId="{7953C609-E2A0-4360-8FA3-F2E0D302105D}" destId="{11749DE8-1A2C-4488-BFCD-0539769A8EDC}" srcOrd="1" destOrd="0" presId="urn:microsoft.com/office/officeart/2005/8/layout/orgChart1"/>
    <dgm:cxn modelId="{4988C2A3-4F36-4291-BC93-6FBE9E3D1473}" type="presOf" srcId="{10F0294F-1B53-4BE3-BE0A-5616DBC6065C}" destId="{E6EBE727-A71D-4CDB-99D1-304714053E5D}" srcOrd="1" destOrd="0" presId="urn:microsoft.com/office/officeart/2005/8/layout/orgChart1"/>
    <dgm:cxn modelId="{17002D98-08FE-49C1-90CC-7BF0D8935F08}" type="presOf" srcId="{5B83C41A-234D-4477-842E-21513228E45F}" destId="{BF3E0E5F-76F6-4DA9-8859-33CA2FA420B3}" srcOrd="0" destOrd="0" presId="urn:microsoft.com/office/officeart/2005/8/layout/orgChart1"/>
    <dgm:cxn modelId="{4DE1D60E-5881-45CA-890D-82CB81CE7985}" type="presOf" srcId="{95D4985C-BA20-4DE3-91CA-E9CAB7D5F582}" destId="{DBE381C4-63F9-445D-9AE3-DBCF769ED08E}" srcOrd="0" destOrd="0" presId="urn:microsoft.com/office/officeart/2005/8/layout/orgChart1"/>
    <dgm:cxn modelId="{3C4AEAF0-6C8F-47B2-8979-C8D3BDD9ED4B}" srcId="{5B83C41A-234D-4477-842E-21513228E45F}" destId="{10F0294F-1B53-4BE3-BE0A-5616DBC6065C}" srcOrd="0" destOrd="0" parTransId="{9A6AD21E-4205-481F-B6D1-50E5942965B8}" sibTransId="{EE3AD9F9-D461-455E-A4BD-1AA295E75B2D}"/>
    <dgm:cxn modelId="{35EAE3B7-BD8F-46EA-A7B9-26191B698920}" type="presOf" srcId="{0B7BEBEF-7FB7-411B-939D-DB77CD3AE58A}" destId="{D3DE0E1E-FA31-4B2E-92CD-3580BB489DCD}" srcOrd="0" destOrd="0" presId="urn:microsoft.com/office/officeart/2005/8/layout/orgChart1"/>
    <dgm:cxn modelId="{987AD351-8F62-47AD-B175-F6E3B31281A2}" type="presOf" srcId="{0B7BEBEF-7FB7-411B-939D-DB77CD3AE58A}" destId="{47C03427-851C-43B7-B0C1-F19914425A37}" srcOrd="1" destOrd="0" presId="urn:microsoft.com/office/officeart/2005/8/layout/orgChart1"/>
    <dgm:cxn modelId="{F7A1EDE3-FEA8-4ED4-AE56-08E25D9EFBC6}" type="presOf" srcId="{10F0294F-1B53-4BE3-BE0A-5616DBC6065C}" destId="{FD408835-148A-451B-8343-B6B2439AEB9F}" srcOrd="0" destOrd="0" presId="urn:microsoft.com/office/officeart/2005/8/layout/orgChart1"/>
    <dgm:cxn modelId="{842033A2-9209-438D-9D67-71BECC25D253}" type="presOf" srcId="{9A6AD21E-4205-481F-B6D1-50E5942965B8}" destId="{0D66BCE1-E443-4D84-917F-859E46D7DCA8}" srcOrd="0" destOrd="0" presId="urn:microsoft.com/office/officeart/2005/8/layout/orgChart1"/>
    <dgm:cxn modelId="{57C4C9A7-73CE-48C5-9FAD-ECB01EE30B07}" type="presOf" srcId="{B3D231E8-071C-47E5-8714-8B7D09203BA5}" destId="{95A44676-6146-4D54-80C4-73F25818407C}" srcOrd="1" destOrd="0" presId="urn:microsoft.com/office/officeart/2005/8/layout/orgChart1"/>
    <dgm:cxn modelId="{775723EE-E105-44B1-9CB1-4FB3606EE975}" type="presOf" srcId="{7953C609-E2A0-4360-8FA3-F2E0D302105D}" destId="{A5D3850B-9EB0-4FA6-97CB-6AFF9FCED908}" srcOrd="0" destOrd="0" presId="urn:microsoft.com/office/officeart/2005/8/layout/orgChart1"/>
    <dgm:cxn modelId="{A57D16DD-ACE9-4399-A602-27129FF1FD06}" type="presOf" srcId="{302F9929-41F9-4BB2-9E22-A220228C0427}" destId="{20479B9C-58C3-404E-837C-12440BF91621}" srcOrd="0" destOrd="0" presId="urn:microsoft.com/office/officeart/2005/8/layout/orgChart1"/>
    <dgm:cxn modelId="{E6B6FD32-3938-48C4-B075-2F45D46520A3}" srcId="{4D91451A-BB39-4533-AEC3-454AE5DCF0D5}" destId="{5B83C41A-234D-4477-842E-21513228E45F}" srcOrd="0" destOrd="0" parTransId="{8EA212E1-210C-45D8-B6B7-33C8475E11B3}" sibTransId="{64CEC926-80F0-495C-BCD8-8A33F47805C6}"/>
    <dgm:cxn modelId="{6CFCA8D4-874D-4BC2-89A9-DCDA68DD2470}" type="presOf" srcId="{C4EAAE33-5F27-4AF3-B705-26EA8B664CAB}" destId="{EEB42068-410E-441D-927C-F952F6D11B99}" srcOrd="0" destOrd="0" presId="urn:microsoft.com/office/officeart/2005/8/layout/orgChart1"/>
    <dgm:cxn modelId="{8F0340D4-AC2C-4172-A768-18CEC29B6675}" type="presOf" srcId="{F92AE281-6741-4EFE-AC62-F64B81B409FB}" destId="{B2C9DD58-97C6-4F49-8B78-8C6504166158}" srcOrd="0" destOrd="0" presId="urn:microsoft.com/office/officeart/2005/8/layout/orgChart1"/>
    <dgm:cxn modelId="{842054C0-AA82-4586-A2EE-53CD7913C810}" srcId="{5B83C41A-234D-4477-842E-21513228E45F}" destId="{0B7BEBEF-7FB7-411B-939D-DB77CD3AE58A}" srcOrd="3" destOrd="0" parTransId="{95D4985C-BA20-4DE3-91CA-E9CAB7D5F582}" sibTransId="{641B95DD-778A-42CD-B10B-D959A3A21DF0}"/>
    <dgm:cxn modelId="{B517691A-6C6C-436E-B034-5689869AB7B0}" type="presOf" srcId="{4D91451A-BB39-4533-AEC3-454AE5DCF0D5}" destId="{AABBD410-B478-47A8-8A40-BADD1C9123E7}" srcOrd="0" destOrd="0" presId="urn:microsoft.com/office/officeart/2005/8/layout/orgChart1"/>
    <dgm:cxn modelId="{0C65A802-9FAD-4B48-82A2-FB2B0A3D02ED}" type="presOf" srcId="{5B83C41A-234D-4477-842E-21513228E45F}" destId="{01001891-D39D-4F05-9752-ECBF1CEACE25}" srcOrd="1" destOrd="0" presId="urn:microsoft.com/office/officeart/2005/8/layout/orgChart1"/>
    <dgm:cxn modelId="{19D35A49-A747-469B-BC0F-2061272A8EB6}" type="presOf" srcId="{FF750A06-6FBB-46FE-8EFC-D698D800FA54}" destId="{8051CC05-F370-4E39-A662-CEF50A0B9004}" srcOrd="0" destOrd="0" presId="urn:microsoft.com/office/officeart/2005/8/layout/orgChart1"/>
    <dgm:cxn modelId="{741B5026-7E19-44DB-A004-67F242BB1B00}" type="presOf" srcId="{C4EAAE33-5F27-4AF3-B705-26EA8B664CAB}" destId="{5B7C0590-3FC0-4EFA-AF4A-FBAB2BAB31A3}" srcOrd="1" destOrd="0" presId="urn:microsoft.com/office/officeart/2005/8/layout/orgChart1"/>
    <dgm:cxn modelId="{8E62ED11-ACDA-40DA-A49F-B322D5C4DF34}" srcId="{5B83C41A-234D-4477-842E-21513228E45F}" destId="{B3D231E8-071C-47E5-8714-8B7D09203BA5}" srcOrd="4" destOrd="0" parTransId="{FF750A06-6FBB-46FE-8EFC-D698D800FA54}" sibTransId="{56938246-7D12-461A-8BB1-C21D46480BB3}"/>
    <dgm:cxn modelId="{EE1CBFBE-CD22-4293-99F2-70CD79C01E8E}" srcId="{5B83C41A-234D-4477-842E-21513228E45F}" destId="{C4EAAE33-5F27-4AF3-B705-26EA8B664CAB}" srcOrd="1" destOrd="0" parTransId="{F92AE281-6741-4EFE-AC62-F64B81B409FB}" sibTransId="{3DB124FC-ABA9-4CE5-AE0A-61316EB163AF}"/>
    <dgm:cxn modelId="{7858B50E-8345-401A-B598-0768EB76502B}" type="presParOf" srcId="{AABBD410-B478-47A8-8A40-BADD1C9123E7}" destId="{CEBD67D8-4D5E-4B93-B1A4-AE694C0EE761}" srcOrd="0" destOrd="0" presId="urn:microsoft.com/office/officeart/2005/8/layout/orgChart1"/>
    <dgm:cxn modelId="{275C134A-3560-44D0-902E-D5BB3F7E8459}" type="presParOf" srcId="{CEBD67D8-4D5E-4B93-B1A4-AE694C0EE761}" destId="{309E3EF3-1F86-4EC6-86A0-74371DCF961B}" srcOrd="0" destOrd="0" presId="urn:microsoft.com/office/officeart/2005/8/layout/orgChart1"/>
    <dgm:cxn modelId="{D3D73D0E-5093-4A6E-8838-171E4E1DD6B3}" type="presParOf" srcId="{309E3EF3-1F86-4EC6-86A0-74371DCF961B}" destId="{BF3E0E5F-76F6-4DA9-8859-33CA2FA420B3}" srcOrd="0" destOrd="0" presId="urn:microsoft.com/office/officeart/2005/8/layout/orgChart1"/>
    <dgm:cxn modelId="{0B72C7EE-6880-43B3-98AA-69CC561B33C4}" type="presParOf" srcId="{309E3EF3-1F86-4EC6-86A0-74371DCF961B}" destId="{01001891-D39D-4F05-9752-ECBF1CEACE25}" srcOrd="1" destOrd="0" presId="urn:microsoft.com/office/officeart/2005/8/layout/orgChart1"/>
    <dgm:cxn modelId="{67174345-E009-4A62-A4B3-D925FB747A02}" type="presParOf" srcId="{CEBD67D8-4D5E-4B93-B1A4-AE694C0EE761}" destId="{084F43BF-EE9A-44A4-B633-765CB2BAC660}" srcOrd="1" destOrd="0" presId="urn:microsoft.com/office/officeart/2005/8/layout/orgChart1"/>
    <dgm:cxn modelId="{0C01CA2B-02FF-4B6B-9CD4-D4D0CF802E04}" type="presParOf" srcId="{084F43BF-EE9A-44A4-B633-765CB2BAC660}" destId="{0D66BCE1-E443-4D84-917F-859E46D7DCA8}" srcOrd="0" destOrd="0" presId="urn:microsoft.com/office/officeart/2005/8/layout/orgChart1"/>
    <dgm:cxn modelId="{3917796C-B12F-46C4-B4B1-7485D25AFFB7}" type="presParOf" srcId="{084F43BF-EE9A-44A4-B633-765CB2BAC660}" destId="{573847BB-2371-45B8-800D-A61FC369BB52}" srcOrd="1" destOrd="0" presId="urn:microsoft.com/office/officeart/2005/8/layout/orgChart1"/>
    <dgm:cxn modelId="{8A2AEAC7-A10D-45D6-8FAC-45C128172ACE}" type="presParOf" srcId="{573847BB-2371-45B8-800D-A61FC369BB52}" destId="{F54B24D3-0CCA-4FD8-AD51-39A1C99EAE42}" srcOrd="0" destOrd="0" presId="urn:microsoft.com/office/officeart/2005/8/layout/orgChart1"/>
    <dgm:cxn modelId="{579B9CD0-C077-4641-9E74-E9C98B8DEEA6}" type="presParOf" srcId="{F54B24D3-0CCA-4FD8-AD51-39A1C99EAE42}" destId="{FD408835-148A-451B-8343-B6B2439AEB9F}" srcOrd="0" destOrd="0" presId="urn:microsoft.com/office/officeart/2005/8/layout/orgChart1"/>
    <dgm:cxn modelId="{7A2DE293-9256-4FA5-B6A6-A4FB04A037F7}" type="presParOf" srcId="{F54B24D3-0CCA-4FD8-AD51-39A1C99EAE42}" destId="{E6EBE727-A71D-4CDB-99D1-304714053E5D}" srcOrd="1" destOrd="0" presId="urn:microsoft.com/office/officeart/2005/8/layout/orgChart1"/>
    <dgm:cxn modelId="{6E2FFBFF-EE8B-4077-9B5F-39169EA9CD48}" type="presParOf" srcId="{573847BB-2371-45B8-800D-A61FC369BB52}" destId="{0C5FA71E-0015-482B-B1AE-263994419526}" srcOrd="1" destOrd="0" presId="urn:microsoft.com/office/officeart/2005/8/layout/orgChart1"/>
    <dgm:cxn modelId="{950D5DF5-F041-4B29-889B-4F3B3BEA368E}" type="presParOf" srcId="{573847BB-2371-45B8-800D-A61FC369BB52}" destId="{A85CB3CC-7D77-4513-9822-2E52096D0CF5}" srcOrd="2" destOrd="0" presId="urn:microsoft.com/office/officeart/2005/8/layout/orgChart1"/>
    <dgm:cxn modelId="{F8170FC6-62D5-4A04-9E44-C82790241573}" type="presParOf" srcId="{084F43BF-EE9A-44A4-B633-765CB2BAC660}" destId="{B2C9DD58-97C6-4F49-8B78-8C6504166158}" srcOrd="2" destOrd="0" presId="urn:microsoft.com/office/officeart/2005/8/layout/orgChart1"/>
    <dgm:cxn modelId="{7161A406-8ED8-4983-AAB2-8980D1BA6737}" type="presParOf" srcId="{084F43BF-EE9A-44A4-B633-765CB2BAC660}" destId="{3EEA295A-46BA-4938-8584-709200F90F7C}" srcOrd="3" destOrd="0" presId="urn:microsoft.com/office/officeart/2005/8/layout/orgChart1"/>
    <dgm:cxn modelId="{130B85D9-5276-44E2-8EFB-3E5245653E3D}" type="presParOf" srcId="{3EEA295A-46BA-4938-8584-709200F90F7C}" destId="{0830DFFD-10FB-44D2-ADC8-6EA9D124F873}" srcOrd="0" destOrd="0" presId="urn:microsoft.com/office/officeart/2005/8/layout/orgChart1"/>
    <dgm:cxn modelId="{80D162CA-6776-44FA-84F2-86470E6CD1B1}" type="presParOf" srcId="{0830DFFD-10FB-44D2-ADC8-6EA9D124F873}" destId="{EEB42068-410E-441D-927C-F952F6D11B99}" srcOrd="0" destOrd="0" presId="urn:microsoft.com/office/officeart/2005/8/layout/orgChart1"/>
    <dgm:cxn modelId="{F78CC0C3-B427-4E30-A7FF-2209511ED846}" type="presParOf" srcId="{0830DFFD-10FB-44D2-ADC8-6EA9D124F873}" destId="{5B7C0590-3FC0-4EFA-AF4A-FBAB2BAB31A3}" srcOrd="1" destOrd="0" presId="urn:microsoft.com/office/officeart/2005/8/layout/orgChart1"/>
    <dgm:cxn modelId="{D163CA75-24AF-4CDB-9F31-CA469C2688FF}" type="presParOf" srcId="{3EEA295A-46BA-4938-8584-709200F90F7C}" destId="{0D2FF120-4C4D-40B2-A46B-8105E3D74224}" srcOrd="1" destOrd="0" presId="urn:microsoft.com/office/officeart/2005/8/layout/orgChart1"/>
    <dgm:cxn modelId="{ABFFFC4E-6D32-42D1-A67D-913B4F5D13AD}" type="presParOf" srcId="{3EEA295A-46BA-4938-8584-709200F90F7C}" destId="{2A8688B8-A93C-467D-A9D1-694573A400B2}" srcOrd="2" destOrd="0" presId="urn:microsoft.com/office/officeart/2005/8/layout/orgChart1"/>
    <dgm:cxn modelId="{D61C8BC2-73E9-4341-B6EC-52F97AE5F2B5}" type="presParOf" srcId="{084F43BF-EE9A-44A4-B633-765CB2BAC660}" destId="{20479B9C-58C3-404E-837C-12440BF91621}" srcOrd="4" destOrd="0" presId="urn:microsoft.com/office/officeart/2005/8/layout/orgChart1"/>
    <dgm:cxn modelId="{2AA2968D-42D8-4A1C-862A-58CE11F0C97D}" type="presParOf" srcId="{084F43BF-EE9A-44A4-B633-765CB2BAC660}" destId="{73D57BA4-427D-4672-8731-C556A1D77425}" srcOrd="5" destOrd="0" presId="urn:microsoft.com/office/officeart/2005/8/layout/orgChart1"/>
    <dgm:cxn modelId="{21A0DB7D-4E74-4AB0-8F2A-EB269C17B676}" type="presParOf" srcId="{73D57BA4-427D-4672-8731-C556A1D77425}" destId="{C2852C39-6D0B-4BAF-9763-A942492B7FA9}" srcOrd="0" destOrd="0" presId="urn:microsoft.com/office/officeart/2005/8/layout/orgChart1"/>
    <dgm:cxn modelId="{64A77012-94EB-4C34-980B-845BD1A09158}" type="presParOf" srcId="{C2852C39-6D0B-4BAF-9763-A942492B7FA9}" destId="{A5D3850B-9EB0-4FA6-97CB-6AFF9FCED908}" srcOrd="0" destOrd="0" presId="urn:microsoft.com/office/officeart/2005/8/layout/orgChart1"/>
    <dgm:cxn modelId="{B68CF08B-916D-4F05-9B29-03505C63E882}" type="presParOf" srcId="{C2852C39-6D0B-4BAF-9763-A942492B7FA9}" destId="{11749DE8-1A2C-4488-BFCD-0539769A8EDC}" srcOrd="1" destOrd="0" presId="urn:microsoft.com/office/officeart/2005/8/layout/orgChart1"/>
    <dgm:cxn modelId="{0631A00D-172F-4551-B3E3-47CE298ABD5F}" type="presParOf" srcId="{73D57BA4-427D-4672-8731-C556A1D77425}" destId="{A251D136-D69E-4AB8-8ECB-AACF7E867068}" srcOrd="1" destOrd="0" presId="urn:microsoft.com/office/officeart/2005/8/layout/orgChart1"/>
    <dgm:cxn modelId="{ED329CC6-CCE4-412B-BEC8-29836DDD0418}" type="presParOf" srcId="{73D57BA4-427D-4672-8731-C556A1D77425}" destId="{BCE81E44-FD26-4D2B-BFF0-B50D465971FD}" srcOrd="2" destOrd="0" presId="urn:microsoft.com/office/officeart/2005/8/layout/orgChart1"/>
    <dgm:cxn modelId="{2727DE1B-995D-44DB-9DA1-E5BC8A7D7025}" type="presParOf" srcId="{084F43BF-EE9A-44A4-B633-765CB2BAC660}" destId="{DBE381C4-63F9-445D-9AE3-DBCF769ED08E}" srcOrd="6" destOrd="0" presId="urn:microsoft.com/office/officeart/2005/8/layout/orgChart1"/>
    <dgm:cxn modelId="{4C71005E-D70E-4D54-B39F-CCD8DB4B9E32}" type="presParOf" srcId="{084F43BF-EE9A-44A4-B633-765CB2BAC660}" destId="{82BE2E7E-3610-4FC7-AF0A-BC3CC1EE02EA}" srcOrd="7" destOrd="0" presId="urn:microsoft.com/office/officeart/2005/8/layout/orgChart1"/>
    <dgm:cxn modelId="{4EDE2252-D38C-4687-B1AB-A1205780ED2F}" type="presParOf" srcId="{82BE2E7E-3610-4FC7-AF0A-BC3CC1EE02EA}" destId="{6472097A-5B58-45B3-BE61-0A32DF49682E}" srcOrd="0" destOrd="0" presId="urn:microsoft.com/office/officeart/2005/8/layout/orgChart1"/>
    <dgm:cxn modelId="{5953D7A7-BB98-41B2-9738-3A5F9C90BD92}" type="presParOf" srcId="{6472097A-5B58-45B3-BE61-0A32DF49682E}" destId="{D3DE0E1E-FA31-4B2E-92CD-3580BB489DCD}" srcOrd="0" destOrd="0" presId="urn:microsoft.com/office/officeart/2005/8/layout/orgChart1"/>
    <dgm:cxn modelId="{01E9188F-2943-4C6E-A452-30AA6D30CCFD}" type="presParOf" srcId="{6472097A-5B58-45B3-BE61-0A32DF49682E}" destId="{47C03427-851C-43B7-B0C1-F19914425A37}" srcOrd="1" destOrd="0" presId="urn:microsoft.com/office/officeart/2005/8/layout/orgChart1"/>
    <dgm:cxn modelId="{04DCEDC2-E5D1-46F3-B3C9-702DA85E14C4}" type="presParOf" srcId="{82BE2E7E-3610-4FC7-AF0A-BC3CC1EE02EA}" destId="{3FFCB48B-DA83-4253-A9B1-C49C5A8F178B}" srcOrd="1" destOrd="0" presId="urn:microsoft.com/office/officeart/2005/8/layout/orgChart1"/>
    <dgm:cxn modelId="{AA957EDA-7510-4E75-9F5C-BF1C59C16A1F}" type="presParOf" srcId="{82BE2E7E-3610-4FC7-AF0A-BC3CC1EE02EA}" destId="{3446DC13-588F-485B-9817-5ECE57CC368C}" srcOrd="2" destOrd="0" presId="urn:microsoft.com/office/officeart/2005/8/layout/orgChart1"/>
    <dgm:cxn modelId="{44F90C36-A274-4526-BF6D-73A9C4538225}" type="presParOf" srcId="{084F43BF-EE9A-44A4-B633-765CB2BAC660}" destId="{8051CC05-F370-4E39-A662-CEF50A0B9004}" srcOrd="8" destOrd="0" presId="urn:microsoft.com/office/officeart/2005/8/layout/orgChart1"/>
    <dgm:cxn modelId="{21CAB6D0-C397-4AFA-A331-E9CDA3851163}" type="presParOf" srcId="{084F43BF-EE9A-44A4-B633-765CB2BAC660}" destId="{2AAA0C19-0F63-4FEE-B649-E0239BD0E16D}" srcOrd="9" destOrd="0" presId="urn:microsoft.com/office/officeart/2005/8/layout/orgChart1"/>
    <dgm:cxn modelId="{23612355-98CD-484E-9A5F-1ABF9C70B94E}" type="presParOf" srcId="{2AAA0C19-0F63-4FEE-B649-E0239BD0E16D}" destId="{38EF00C2-3F13-4A7B-9A0A-C72EF9F931EF}" srcOrd="0" destOrd="0" presId="urn:microsoft.com/office/officeart/2005/8/layout/orgChart1"/>
    <dgm:cxn modelId="{D1F287DF-57E1-4B3F-A29F-FE17C1218A47}" type="presParOf" srcId="{38EF00C2-3F13-4A7B-9A0A-C72EF9F931EF}" destId="{FEEF1856-DC7F-438D-802D-CA125BAF03E8}" srcOrd="0" destOrd="0" presId="urn:microsoft.com/office/officeart/2005/8/layout/orgChart1"/>
    <dgm:cxn modelId="{1FFE3CA8-1125-42CD-BD0C-1C37EE623F9A}" type="presParOf" srcId="{38EF00C2-3F13-4A7B-9A0A-C72EF9F931EF}" destId="{95A44676-6146-4D54-80C4-73F25818407C}" srcOrd="1" destOrd="0" presId="urn:microsoft.com/office/officeart/2005/8/layout/orgChart1"/>
    <dgm:cxn modelId="{0A8B761E-8C1D-4B39-8975-DA3F9A00B8E0}" type="presParOf" srcId="{2AAA0C19-0F63-4FEE-B649-E0239BD0E16D}" destId="{B46A8DDF-718E-4FD7-9041-AB46056D9FA8}" srcOrd="1" destOrd="0" presId="urn:microsoft.com/office/officeart/2005/8/layout/orgChart1"/>
    <dgm:cxn modelId="{4A86F062-A034-4872-8391-8095301E1880}" type="presParOf" srcId="{2AAA0C19-0F63-4FEE-B649-E0239BD0E16D}" destId="{0E09D390-347D-4618-B9A2-164546B00157}" srcOrd="2" destOrd="0" presId="urn:microsoft.com/office/officeart/2005/8/layout/orgChart1"/>
    <dgm:cxn modelId="{FE697A1D-E14E-41DE-A6F1-55115D830791}" type="presParOf" srcId="{CEBD67D8-4D5E-4B93-B1A4-AE694C0EE761}" destId="{3AFDAB0E-8D26-426D-B512-AF4C1F0A9A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de Fomento y </a:t>
          </a:r>
          <a:br>
            <a:rPr lang="es-MX" sz="1200" b="0" dirty="0" smtClean="0">
              <a:solidFill>
                <a:schemeClr val="tx1"/>
              </a:solidFill>
              <a:latin typeface="+mn-lt"/>
            </a:rPr>
          </a:br>
          <a:r>
            <a:rPr lang="es-MX" sz="1200" b="0" dirty="0" smtClean="0">
              <a:solidFill>
                <a:schemeClr val="tx1"/>
              </a:solidFill>
              <a:latin typeface="+mn-lt"/>
            </a:rPr>
            <a:t>Competitividad Sectorial </a:t>
          </a:r>
          <a:r>
            <a:rPr lang="en-US" sz="1200" b="0" i="0" u="none" dirty="0" smtClean="0"/>
            <a:t>240392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136F0579-9DC5-49AD-8408-96CEBA6C7E62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Proyectos Productivos </a:t>
          </a:r>
          <a:r>
            <a:rPr lang="en-US" sz="1200" b="0" i="0" u="none" dirty="0" smtClean="0"/>
            <a:t>240305</a:t>
          </a:r>
          <a:endParaRPr lang="es-ES" sz="1200" dirty="0" smtClean="0">
            <a:solidFill>
              <a:schemeClr val="tx1"/>
            </a:solidFill>
          </a:endParaRPr>
        </a:p>
      </dgm:t>
    </dgm:pt>
    <dgm:pt modelId="{17635DE3-4027-4A89-BD1B-DD0BB7256F24}" type="parTrans" cxnId="{372360F5-2124-4F11-AC95-24D267C2360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F41649D-1BF0-4B18-88CC-7E2A79371946}" type="sibTrans" cxnId="{372360F5-2124-4F11-AC95-24D267C2360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69C3E81D-3DF9-495B-A120-994E00D54AA9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Centros </a:t>
          </a:r>
          <a:r>
            <a:rPr lang="en-US" sz="1200" b="0" i="0" u="none" dirty="0" smtClean="0"/>
            <a:t>240346</a:t>
          </a:r>
          <a:endParaRPr lang="es-ES" sz="1200" dirty="0" smtClean="0">
            <a:solidFill>
              <a:schemeClr val="tx1"/>
            </a:solidFill>
          </a:endParaRPr>
        </a:p>
      </dgm:t>
    </dgm:pt>
    <dgm:pt modelId="{3D1E20FB-7B52-4E42-9305-493B645450C1}" type="parTrans" cxnId="{7CC7141C-53EB-4CE8-8550-A1A11D321A8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BEE87C57-5230-4B4A-A4D2-7FF476AA2D5A}" type="sibTrans" cxnId="{7CC7141C-53EB-4CE8-8550-A1A11D321A8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C84AE425-D09A-4CB4-B192-ACE473BF9EA4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del Sistema Municipal de Financiamiento </a:t>
          </a:r>
          <a:r>
            <a:rPr lang="en-US" sz="1200" b="0" i="0" u="none" dirty="0" smtClean="0"/>
            <a:t>240303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 </a:t>
          </a:r>
        </a:p>
      </dgm:t>
    </dgm:pt>
    <dgm:pt modelId="{D1CDE213-6A1C-4E52-9D25-8FB0CC6455A9}" type="parTrans" cxnId="{05B4F9E4-3986-472D-920D-338B0F5E427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6AEAD60-F518-4F4F-91D9-436D5DD17F0E}" type="sibTrans" cxnId="{05B4F9E4-3986-472D-920D-338B0F5E427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49076B07-314B-4060-8FA0-2A306121352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Vinculación </a:t>
          </a:r>
          <a:r>
            <a:rPr lang="en-US" sz="1200" b="0" i="0" u="none" dirty="0" smtClean="0"/>
            <a:t>240494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E3169069-C347-495C-8820-55EE3FD972E0}" type="parTrans" cxnId="{FF9EA73B-447D-4237-9224-DE386BAB8DC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3701F04-AF21-4DCE-8E7F-1793E24615DD}" type="sibTrans" cxnId="{FF9EA73B-447D-4237-9224-DE386BAB8DC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80862" custScaleY="179029" custLinFactNeighborY="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7E089670-6035-45E5-8531-866CCCB8B9BD}" type="pres">
      <dgm:prSet presAssocID="{17635DE3-4027-4A89-BD1B-DD0BB7256F24}" presName="Name37" presStyleLbl="parChTrans1D2" presStyleIdx="0" presStyleCnt="4"/>
      <dgm:spPr/>
      <dgm:t>
        <a:bodyPr/>
        <a:lstStyle/>
        <a:p>
          <a:endParaRPr lang="es-ES"/>
        </a:p>
      </dgm:t>
    </dgm:pt>
    <dgm:pt modelId="{42AB986B-B71E-434E-B39E-0DE9AE8A1B12}" type="pres">
      <dgm:prSet presAssocID="{136F0579-9DC5-49AD-8408-96CEBA6C7E62}" presName="hierRoot2" presStyleCnt="0">
        <dgm:presLayoutVars>
          <dgm:hierBranch/>
        </dgm:presLayoutVars>
      </dgm:prSet>
      <dgm:spPr/>
    </dgm:pt>
    <dgm:pt modelId="{476D08C8-FB96-4798-BF76-9DF1F466D99B}" type="pres">
      <dgm:prSet presAssocID="{136F0579-9DC5-49AD-8408-96CEBA6C7E62}" presName="rootComposite" presStyleCnt="0"/>
      <dgm:spPr/>
    </dgm:pt>
    <dgm:pt modelId="{E32FAAAD-80D6-4881-971D-6B456ADAD674}" type="pres">
      <dgm:prSet presAssocID="{136F0579-9DC5-49AD-8408-96CEBA6C7E62}" presName="rootText" presStyleLbl="node2" presStyleIdx="0" presStyleCnt="4" custScaleX="123766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CF9FBB-1472-4FB1-9FF7-88D82CFEB049}" type="pres">
      <dgm:prSet presAssocID="{136F0579-9DC5-49AD-8408-96CEBA6C7E62}" presName="rootConnector" presStyleLbl="node2" presStyleIdx="0" presStyleCnt="4"/>
      <dgm:spPr/>
      <dgm:t>
        <a:bodyPr/>
        <a:lstStyle/>
        <a:p>
          <a:endParaRPr lang="es-ES"/>
        </a:p>
      </dgm:t>
    </dgm:pt>
    <dgm:pt modelId="{DCCE1AA7-1206-4807-BFFA-199BE4F0C150}" type="pres">
      <dgm:prSet presAssocID="{136F0579-9DC5-49AD-8408-96CEBA6C7E62}" presName="hierChild4" presStyleCnt="0"/>
      <dgm:spPr/>
    </dgm:pt>
    <dgm:pt modelId="{95092419-2255-4AB8-836D-486A6BAF2E3B}" type="pres">
      <dgm:prSet presAssocID="{136F0579-9DC5-49AD-8408-96CEBA6C7E62}" presName="hierChild5" presStyleCnt="0"/>
      <dgm:spPr/>
    </dgm:pt>
    <dgm:pt modelId="{AF164909-222D-411D-8FBA-86EDAF5460DD}" type="pres">
      <dgm:prSet presAssocID="{3D1E20FB-7B52-4E42-9305-493B645450C1}" presName="Name37" presStyleLbl="parChTrans1D2" presStyleIdx="1" presStyleCnt="4"/>
      <dgm:spPr/>
      <dgm:t>
        <a:bodyPr/>
        <a:lstStyle/>
        <a:p>
          <a:endParaRPr lang="es-ES"/>
        </a:p>
      </dgm:t>
    </dgm:pt>
    <dgm:pt modelId="{684FE002-99D6-4172-805F-39F46C6E0978}" type="pres">
      <dgm:prSet presAssocID="{69C3E81D-3DF9-495B-A120-994E00D54AA9}" presName="hierRoot2" presStyleCnt="0">
        <dgm:presLayoutVars>
          <dgm:hierBranch val="r"/>
        </dgm:presLayoutVars>
      </dgm:prSet>
      <dgm:spPr/>
    </dgm:pt>
    <dgm:pt modelId="{059A6D1E-5D1A-4F22-9498-18BBE0AAB33C}" type="pres">
      <dgm:prSet presAssocID="{69C3E81D-3DF9-495B-A120-994E00D54AA9}" presName="rootComposite" presStyleCnt="0"/>
      <dgm:spPr/>
    </dgm:pt>
    <dgm:pt modelId="{048E3E8F-1219-4D58-BDD8-6D52BA015449}" type="pres">
      <dgm:prSet presAssocID="{69C3E81D-3DF9-495B-A120-994E00D54AA9}" presName="rootText" presStyleLbl="node2" presStyleIdx="1" presStyleCnt="4" custScaleX="123894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80BC7F-D174-46F1-88C5-2B5CC5A788DA}" type="pres">
      <dgm:prSet presAssocID="{69C3E81D-3DF9-495B-A120-994E00D54AA9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02901B-7501-4434-9E79-EE6A5341CAB6}" type="pres">
      <dgm:prSet presAssocID="{69C3E81D-3DF9-495B-A120-994E00D54AA9}" presName="hierChild4" presStyleCnt="0"/>
      <dgm:spPr/>
    </dgm:pt>
    <dgm:pt modelId="{BB88F99C-6191-417E-A1EE-BAE4A11C2687}" type="pres">
      <dgm:prSet presAssocID="{69C3E81D-3DF9-495B-A120-994E00D54AA9}" presName="hierChild5" presStyleCnt="0"/>
      <dgm:spPr/>
    </dgm:pt>
    <dgm:pt modelId="{96A219CE-2BA3-4DBA-A918-F73581771DCE}" type="pres">
      <dgm:prSet presAssocID="{D1CDE213-6A1C-4E52-9D25-8FB0CC6455A9}" presName="Name37" presStyleLbl="parChTrans1D2" presStyleIdx="2" presStyleCnt="4"/>
      <dgm:spPr/>
      <dgm:t>
        <a:bodyPr/>
        <a:lstStyle/>
        <a:p>
          <a:endParaRPr lang="es-ES"/>
        </a:p>
      </dgm:t>
    </dgm:pt>
    <dgm:pt modelId="{DD0E66E3-0009-4672-9F0D-89CB127B7366}" type="pres">
      <dgm:prSet presAssocID="{C84AE425-D09A-4CB4-B192-ACE473BF9EA4}" presName="hierRoot2" presStyleCnt="0">
        <dgm:presLayoutVars>
          <dgm:hierBranch val="init"/>
        </dgm:presLayoutVars>
      </dgm:prSet>
      <dgm:spPr/>
    </dgm:pt>
    <dgm:pt modelId="{130F6663-558A-4943-B1AC-5FAA549FBD7F}" type="pres">
      <dgm:prSet presAssocID="{C84AE425-D09A-4CB4-B192-ACE473BF9EA4}" presName="rootComposite" presStyleCnt="0"/>
      <dgm:spPr/>
    </dgm:pt>
    <dgm:pt modelId="{27B7F267-6A68-4979-B9E3-1ADC43E0ADFE}" type="pres">
      <dgm:prSet presAssocID="{C84AE425-D09A-4CB4-B192-ACE473BF9EA4}" presName="rootText" presStyleLbl="node2" presStyleIdx="2" presStyleCnt="4" custScaleX="123894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35E2EE4-1344-4EA5-B82E-79A38E891ED3}" type="pres">
      <dgm:prSet presAssocID="{C84AE425-D09A-4CB4-B192-ACE473BF9EA4}" presName="rootConnector" presStyleLbl="node2" presStyleIdx="2" presStyleCnt="4"/>
      <dgm:spPr/>
      <dgm:t>
        <a:bodyPr/>
        <a:lstStyle/>
        <a:p>
          <a:endParaRPr lang="es-ES"/>
        </a:p>
      </dgm:t>
    </dgm:pt>
    <dgm:pt modelId="{6698AEE7-4A16-4EBC-8DAE-8199A5BFC51F}" type="pres">
      <dgm:prSet presAssocID="{C84AE425-D09A-4CB4-B192-ACE473BF9EA4}" presName="hierChild4" presStyleCnt="0"/>
      <dgm:spPr/>
    </dgm:pt>
    <dgm:pt modelId="{AC88A4AF-B4FD-4C27-8802-461B123CC0AA}" type="pres">
      <dgm:prSet presAssocID="{C84AE425-D09A-4CB4-B192-ACE473BF9EA4}" presName="hierChild5" presStyleCnt="0"/>
      <dgm:spPr/>
    </dgm:pt>
    <dgm:pt modelId="{6E1B7DAE-7B28-45DF-875A-CAB3D05E9291}" type="pres">
      <dgm:prSet presAssocID="{E3169069-C347-495C-8820-55EE3FD972E0}" presName="Name37" presStyleLbl="parChTrans1D2" presStyleIdx="3" presStyleCnt="4"/>
      <dgm:spPr/>
      <dgm:t>
        <a:bodyPr/>
        <a:lstStyle/>
        <a:p>
          <a:endParaRPr lang="es-ES"/>
        </a:p>
      </dgm:t>
    </dgm:pt>
    <dgm:pt modelId="{920272A4-A45D-4B68-AC20-BAAD5D41BDBF}" type="pres">
      <dgm:prSet presAssocID="{49076B07-314B-4060-8FA0-2A306121352C}" presName="hierRoot2" presStyleCnt="0">
        <dgm:presLayoutVars>
          <dgm:hierBranch val="init"/>
        </dgm:presLayoutVars>
      </dgm:prSet>
      <dgm:spPr/>
    </dgm:pt>
    <dgm:pt modelId="{80F4EAF1-0F4C-487A-B221-4E2E460A8A85}" type="pres">
      <dgm:prSet presAssocID="{49076B07-314B-4060-8FA0-2A306121352C}" presName="rootComposite" presStyleCnt="0"/>
      <dgm:spPr/>
    </dgm:pt>
    <dgm:pt modelId="{45CFC52A-4BCB-4EC8-97EB-CCCEE9A8F333}" type="pres">
      <dgm:prSet presAssocID="{49076B07-314B-4060-8FA0-2A306121352C}" presName="rootText" presStyleLbl="node2" presStyleIdx="3" presStyleCnt="4" custScaleX="123894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5DBCF1-059F-43D7-B54F-8BB20313B94F}" type="pres">
      <dgm:prSet presAssocID="{49076B07-314B-4060-8FA0-2A306121352C}" presName="rootConnector" presStyleLbl="node2" presStyleIdx="3" presStyleCnt="4"/>
      <dgm:spPr/>
      <dgm:t>
        <a:bodyPr/>
        <a:lstStyle/>
        <a:p>
          <a:endParaRPr lang="es-ES"/>
        </a:p>
      </dgm:t>
    </dgm:pt>
    <dgm:pt modelId="{19DD7E0E-0BCF-4E10-9DC5-E0BB077C631D}" type="pres">
      <dgm:prSet presAssocID="{49076B07-314B-4060-8FA0-2A306121352C}" presName="hierChild4" presStyleCnt="0"/>
      <dgm:spPr/>
    </dgm:pt>
    <dgm:pt modelId="{A00CE461-49E0-4DB0-9B3B-7349E9876C7B}" type="pres">
      <dgm:prSet presAssocID="{49076B07-314B-4060-8FA0-2A306121352C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372360F5-2124-4F11-AC95-24D267C23607}" srcId="{0AD4A071-6267-40E6-945C-A35CB5DA8D63}" destId="{136F0579-9DC5-49AD-8408-96CEBA6C7E62}" srcOrd="0" destOrd="0" parTransId="{17635DE3-4027-4A89-BD1B-DD0BB7256F24}" sibTransId="{9F41649D-1BF0-4B18-88CC-7E2A79371946}"/>
    <dgm:cxn modelId="{951719E6-A05B-4B24-A0F4-AD3FDEDBEB05}" type="presOf" srcId="{C84AE425-D09A-4CB4-B192-ACE473BF9EA4}" destId="{F35E2EE4-1344-4EA5-B82E-79A38E891ED3}" srcOrd="1" destOrd="0" presId="urn:microsoft.com/office/officeart/2005/8/layout/orgChart1"/>
    <dgm:cxn modelId="{F4787849-2084-48C0-B29B-0CDE3EE34100}" type="presOf" srcId="{D1CDE213-6A1C-4E52-9D25-8FB0CC6455A9}" destId="{96A219CE-2BA3-4DBA-A918-F73581771DCE}" srcOrd="0" destOrd="0" presId="urn:microsoft.com/office/officeart/2005/8/layout/orgChart1"/>
    <dgm:cxn modelId="{F31BF126-C1EB-4DF1-9E51-4C2E809FC8C0}" type="presOf" srcId="{17635DE3-4027-4A89-BD1B-DD0BB7256F24}" destId="{7E089670-6035-45E5-8531-866CCCB8B9BD}" srcOrd="0" destOrd="0" presId="urn:microsoft.com/office/officeart/2005/8/layout/orgChart1"/>
    <dgm:cxn modelId="{7CC7141C-53EB-4CE8-8550-A1A11D321A8E}" srcId="{0AD4A071-6267-40E6-945C-A35CB5DA8D63}" destId="{69C3E81D-3DF9-495B-A120-994E00D54AA9}" srcOrd="1" destOrd="0" parTransId="{3D1E20FB-7B52-4E42-9305-493B645450C1}" sibTransId="{BEE87C57-5230-4B4A-A4D2-7FF476AA2D5A}"/>
    <dgm:cxn modelId="{6C12600C-16B4-4594-B1DE-278DC024B5DD}" type="presOf" srcId="{3D1E20FB-7B52-4E42-9305-493B645450C1}" destId="{AF164909-222D-411D-8FBA-86EDAF5460DD}" srcOrd="0" destOrd="0" presId="urn:microsoft.com/office/officeart/2005/8/layout/orgChart1"/>
    <dgm:cxn modelId="{E30F00E5-E9B8-4E28-BAF3-9F98E68432F8}" type="presOf" srcId="{69C3E81D-3DF9-495B-A120-994E00D54AA9}" destId="{2180BC7F-D174-46F1-88C5-2B5CC5A788DA}" srcOrd="1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29EE9CEF-F52E-43A5-AE50-F6B354A77C11}" type="presOf" srcId="{49076B07-314B-4060-8FA0-2A306121352C}" destId="{E85DBCF1-059F-43D7-B54F-8BB20313B94F}" srcOrd="1" destOrd="0" presId="urn:microsoft.com/office/officeart/2005/8/layout/orgChart1"/>
    <dgm:cxn modelId="{DE9A9135-3871-4EA1-A08B-913D00EB619B}" type="presOf" srcId="{E3169069-C347-495C-8820-55EE3FD972E0}" destId="{6E1B7DAE-7B28-45DF-875A-CAB3D05E9291}" srcOrd="0" destOrd="0" presId="urn:microsoft.com/office/officeart/2005/8/layout/orgChart1"/>
    <dgm:cxn modelId="{6489D8E4-A4B4-411C-B3D3-A559F9FD7558}" type="presOf" srcId="{136F0579-9DC5-49AD-8408-96CEBA6C7E62}" destId="{E32FAAAD-80D6-4881-971D-6B456ADAD674}" srcOrd="0" destOrd="0" presId="urn:microsoft.com/office/officeart/2005/8/layout/orgChart1"/>
    <dgm:cxn modelId="{6C4FF382-CBDD-4100-BAC0-E2ACB40FD841}" type="presOf" srcId="{C84AE425-D09A-4CB4-B192-ACE473BF9EA4}" destId="{27B7F267-6A68-4979-B9E3-1ADC43E0ADFE}" srcOrd="0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05B4F9E4-3986-472D-920D-338B0F5E4279}" srcId="{0AD4A071-6267-40E6-945C-A35CB5DA8D63}" destId="{C84AE425-D09A-4CB4-B192-ACE473BF9EA4}" srcOrd="2" destOrd="0" parTransId="{D1CDE213-6A1C-4E52-9D25-8FB0CC6455A9}" sibTransId="{D6AEAD60-F518-4F4F-91D9-436D5DD17F0E}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6F1F7DDD-8AEB-4FEB-B686-13B792574F80}" type="presOf" srcId="{136F0579-9DC5-49AD-8408-96CEBA6C7E62}" destId="{F1CF9FBB-1472-4FB1-9FF7-88D82CFEB049}" srcOrd="1" destOrd="0" presId="urn:microsoft.com/office/officeart/2005/8/layout/orgChart1"/>
    <dgm:cxn modelId="{81E2C602-F695-4DD6-B98F-C4A7BB447994}" type="presOf" srcId="{49076B07-314B-4060-8FA0-2A306121352C}" destId="{45CFC52A-4BCB-4EC8-97EB-CCCEE9A8F333}" srcOrd="0" destOrd="0" presId="urn:microsoft.com/office/officeart/2005/8/layout/orgChart1"/>
    <dgm:cxn modelId="{FCA2BA6E-DC33-4C0F-A11C-49DD3BA8B5B2}" type="presOf" srcId="{69C3E81D-3DF9-495B-A120-994E00D54AA9}" destId="{048E3E8F-1219-4D58-BDD8-6D52BA015449}" srcOrd="0" destOrd="0" presId="urn:microsoft.com/office/officeart/2005/8/layout/orgChart1"/>
    <dgm:cxn modelId="{FF9EA73B-447D-4237-9224-DE386BAB8DC0}" srcId="{0AD4A071-6267-40E6-945C-A35CB5DA8D63}" destId="{49076B07-314B-4060-8FA0-2A306121352C}" srcOrd="3" destOrd="0" parTransId="{E3169069-C347-495C-8820-55EE3FD972E0}" sibTransId="{F3701F04-AF21-4DCE-8E7F-1793E24615DD}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ABE30669-FD1F-4605-B8B2-72DFA1BEAA6E}" type="presParOf" srcId="{1AE82318-9B0D-448A-910D-BB3CA6C14EE1}" destId="{7E089670-6035-45E5-8531-866CCCB8B9BD}" srcOrd="0" destOrd="0" presId="urn:microsoft.com/office/officeart/2005/8/layout/orgChart1"/>
    <dgm:cxn modelId="{15730401-D430-48DB-8734-823FF44E2527}" type="presParOf" srcId="{1AE82318-9B0D-448A-910D-BB3CA6C14EE1}" destId="{42AB986B-B71E-434E-B39E-0DE9AE8A1B12}" srcOrd="1" destOrd="0" presId="urn:microsoft.com/office/officeart/2005/8/layout/orgChart1"/>
    <dgm:cxn modelId="{4A04173A-CD6E-42DA-A990-7120584C6D88}" type="presParOf" srcId="{42AB986B-B71E-434E-B39E-0DE9AE8A1B12}" destId="{476D08C8-FB96-4798-BF76-9DF1F466D99B}" srcOrd="0" destOrd="0" presId="urn:microsoft.com/office/officeart/2005/8/layout/orgChart1"/>
    <dgm:cxn modelId="{96BEE248-26EE-4899-A050-13926F572BD7}" type="presParOf" srcId="{476D08C8-FB96-4798-BF76-9DF1F466D99B}" destId="{E32FAAAD-80D6-4881-971D-6B456ADAD674}" srcOrd="0" destOrd="0" presId="urn:microsoft.com/office/officeart/2005/8/layout/orgChart1"/>
    <dgm:cxn modelId="{29CE2D0F-1955-4347-9275-1BBE48713B4A}" type="presParOf" srcId="{476D08C8-FB96-4798-BF76-9DF1F466D99B}" destId="{F1CF9FBB-1472-4FB1-9FF7-88D82CFEB049}" srcOrd="1" destOrd="0" presId="urn:microsoft.com/office/officeart/2005/8/layout/orgChart1"/>
    <dgm:cxn modelId="{F358A8DE-162F-4FC9-B7DF-1AF5EC5B0E5D}" type="presParOf" srcId="{42AB986B-B71E-434E-B39E-0DE9AE8A1B12}" destId="{DCCE1AA7-1206-4807-BFFA-199BE4F0C150}" srcOrd="1" destOrd="0" presId="urn:microsoft.com/office/officeart/2005/8/layout/orgChart1"/>
    <dgm:cxn modelId="{EE6189DB-21C4-4E85-B0E9-39011524FAAF}" type="presParOf" srcId="{42AB986B-B71E-434E-B39E-0DE9AE8A1B12}" destId="{95092419-2255-4AB8-836D-486A6BAF2E3B}" srcOrd="2" destOrd="0" presId="urn:microsoft.com/office/officeart/2005/8/layout/orgChart1"/>
    <dgm:cxn modelId="{107D6F03-D2CA-44BA-B432-08BAC951DF47}" type="presParOf" srcId="{1AE82318-9B0D-448A-910D-BB3CA6C14EE1}" destId="{AF164909-222D-411D-8FBA-86EDAF5460DD}" srcOrd="2" destOrd="0" presId="urn:microsoft.com/office/officeart/2005/8/layout/orgChart1"/>
    <dgm:cxn modelId="{619271DB-73D2-464F-8B0F-768FE60B9E99}" type="presParOf" srcId="{1AE82318-9B0D-448A-910D-BB3CA6C14EE1}" destId="{684FE002-99D6-4172-805F-39F46C6E0978}" srcOrd="3" destOrd="0" presId="urn:microsoft.com/office/officeart/2005/8/layout/orgChart1"/>
    <dgm:cxn modelId="{6ECA569A-D209-4AF5-A579-F2121109122E}" type="presParOf" srcId="{684FE002-99D6-4172-805F-39F46C6E0978}" destId="{059A6D1E-5D1A-4F22-9498-18BBE0AAB33C}" srcOrd="0" destOrd="0" presId="urn:microsoft.com/office/officeart/2005/8/layout/orgChart1"/>
    <dgm:cxn modelId="{32E162B5-5BFA-4A8C-8D0E-462FF4025C68}" type="presParOf" srcId="{059A6D1E-5D1A-4F22-9498-18BBE0AAB33C}" destId="{048E3E8F-1219-4D58-BDD8-6D52BA015449}" srcOrd="0" destOrd="0" presId="urn:microsoft.com/office/officeart/2005/8/layout/orgChart1"/>
    <dgm:cxn modelId="{04F3412C-B1EC-44DA-A1D3-39B6C1B0083C}" type="presParOf" srcId="{059A6D1E-5D1A-4F22-9498-18BBE0AAB33C}" destId="{2180BC7F-D174-46F1-88C5-2B5CC5A788DA}" srcOrd="1" destOrd="0" presId="urn:microsoft.com/office/officeart/2005/8/layout/orgChart1"/>
    <dgm:cxn modelId="{76A826A7-7088-40ED-A7AE-E268B854E49D}" type="presParOf" srcId="{684FE002-99D6-4172-805F-39F46C6E0978}" destId="{6902901B-7501-4434-9E79-EE6A5341CAB6}" srcOrd="1" destOrd="0" presId="urn:microsoft.com/office/officeart/2005/8/layout/orgChart1"/>
    <dgm:cxn modelId="{90DAA93C-5FC4-4EE1-9852-4B67D376107F}" type="presParOf" srcId="{684FE002-99D6-4172-805F-39F46C6E0978}" destId="{BB88F99C-6191-417E-A1EE-BAE4A11C2687}" srcOrd="2" destOrd="0" presId="urn:microsoft.com/office/officeart/2005/8/layout/orgChart1"/>
    <dgm:cxn modelId="{AA00E2BD-902B-489F-BC47-894618DF17E2}" type="presParOf" srcId="{1AE82318-9B0D-448A-910D-BB3CA6C14EE1}" destId="{96A219CE-2BA3-4DBA-A918-F73581771DCE}" srcOrd="4" destOrd="0" presId="urn:microsoft.com/office/officeart/2005/8/layout/orgChart1"/>
    <dgm:cxn modelId="{4470EEA8-908C-4137-B937-ADFDCA4F1065}" type="presParOf" srcId="{1AE82318-9B0D-448A-910D-BB3CA6C14EE1}" destId="{DD0E66E3-0009-4672-9F0D-89CB127B7366}" srcOrd="5" destOrd="0" presId="urn:microsoft.com/office/officeart/2005/8/layout/orgChart1"/>
    <dgm:cxn modelId="{D394498D-5D6F-4575-B991-D18E5EE0762D}" type="presParOf" srcId="{DD0E66E3-0009-4672-9F0D-89CB127B7366}" destId="{130F6663-558A-4943-B1AC-5FAA549FBD7F}" srcOrd="0" destOrd="0" presId="urn:microsoft.com/office/officeart/2005/8/layout/orgChart1"/>
    <dgm:cxn modelId="{231943AC-AF52-456B-8FC6-6AC3679364DB}" type="presParOf" srcId="{130F6663-558A-4943-B1AC-5FAA549FBD7F}" destId="{27B7F267-6A68-4979-B9E3-1ADC43E0ADFE}" srcOrd="0" destOrd="0" presId="urn:microsoft.com/office/officeart/2005/8/layout/orgChart1"/>
    <dgm:cxn modelId="{48EA18FF-75EE-4620-A129-8F21FF4BE320}" type="presParOf" srcId="{130F6663-558A-4943-B1AC-5FAA549FBD7F}" destId="{F35E2EE4-1344-4EA5-B82E-79A38E891ED3}" srcOrd="1" destOrd="0" presId="urn:microsoft.com/office/officeart/2005/8/layout/orgChart1"/>
    <dgm:cxn modelId="{3663581F-084D-4583-AC66-CA4AAAD0026F}" type="presParOf" srcId="{DD0E66E3-0009-4672-9F0D-89CB127B7366}" destId="{6698AEE7-4A16-4EBC-8DAE-8199A5BFC51F}" srcOrd="1" destOrd="0" presId="urn:microsoft.com/office/officeart/2005/8/layout/orgChart1"/>
    <dgm:cxn modelId="{64A5C86B-683A-4FFF-B93D-5C5E02C604F5}" type="presParOf" srcId="{DD0E66E3-0009-4672-9F0D-89CB127B7366}" destId="{AC88A4AF-B4FD-4C27-8802-461B123CC0AA}" srcOrd="2" destOrd="0" presId="urn:microsoft.com/office/officeart/2005/8/layout/orgChart1"/>
    <dgm:cxn modelId="{AA6AB153-523B-4DAD-9677-1ADEDE785CB5}" type="presParOf" srcId="{1AE82318-9B0D-448A-910D-BB3CA6C14EE1}" destId="{6E1B7DAE-7B28-45DF-875A-CAB3D05E9291}" srcOrd="6" destOrd="0" presId="urn:microsoft.com/office/officeart/2005/8/layout/orgChart1"/>
    <dgm:cxn modelId="{8070120B-7D52-44C2-878B-B736B89DFA3E}" type="presParOf" srcId="{1AE82318-9B0D-448A-910D-BB3CA6C14EE1}" destId="{920272A4-A45D-4B68-AC20-BAAD5D41BDBF}" srcOrd="7" destOrd="0" presId="urn:microsoft.com/office/officeart/2005/8/layout/orgChart1"/>
    <dgm:cxn modelId="{151759C0-AB96-472A-9CAC-652C3E191A89}" type="presParOf" srcId="{920272A4-A45D-4B68-AC20-BAAD5D41BDBF}" destId="{80F4EAF1-0F4C-487A-B221-4E2E460A8A85}" srcOrd="0" destOrd="0" presId="urn:microsoft.com/office/officeart/2005/8/layout/orgChart1"/>
    <dgm:cxn modelId="{2FD933A2-7C74-454A-8306-2FB42F7FBB96}" type="presParOf" srcId="{80F4EAF1-0F4C-487A-B221-4E2E460A8A85}" destId="{45CFC52A-4BCB-4EC8-97EB-CCCEE9A8F333}" srcOrd="0" destOrd="0" presId="urn:microsoft.com/office/officeart/2005/8/layout/orgChart1"/>
    <dgm:cxn modelId="{ADFBE05F-82CE-4C84-A17F-8A9B8BD0D618}" type="presParOf" srcId="{80F4EAF1-0F4C-487A-B221-4E2E460A8A85}" destId="{E85DBCF1-059F-43D7-B54F-8BB20313B94F}" srcOrd="1" destOrd="0" presId="urn:microsoft.com/office/officeart/2005/8/layout/orgChart1"/>
    <dgm:cxn modelId="{D3305CA1-F58A-4407-AD41-0CE2ABF743C3}" type="presParOf" srcId="{920272A4-A45D-4B68-AC20-BAAD5D41BDBF}" destId="{19DD7E0E-0BCF-4E10-9DC5-E0BB077C631D}" srcOrd="1" destOrd="0" presId="urn:microsoft.com/office/officeart/2005/8/layout/orgChart1"/>
    <dgm:cxn modelId="{0C3D9F02-9657-43F4-A898-905C02157208}" type="presParOf" srcId="{920272A4-A45D-4B68-AC20-BAAD5D41BDBF}" destId="{A00CE461-49E0-4DB0-9B3B-7349E9876C7B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Centros </a:t>
          </a:r>
          <a:r>
            <a:rPr lang="en-US" sz="1200" b="0" i="0" u="none" dirty="0" smtClean="0"/>
            <a:t>240346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136F0579-9DC5-49AD-8408-96CEBA6C7E62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Jefe(a) de Atención Empresarial </a:t>
          </a:r>
          <a:r>
            <a:rPr lang="en-US" sz="1200" b="0" i="0" u="none" dirty="0" smtClean="0"/>
            <a:t>211528 </a:t>
          </a:r>
          <a:endParaRPr lang="es-ES" sz="1200" dirty="0" smtClean="0">
            <a:solidFill>
              <a:schemeClr val="tx1"/>
            </a:solidFill>
          </a:endParaRPr>
        </a:p>
      </dgm:t>
    </dgm:pt>
    <dgm:pt modelId="{17635DE3-4027-4A89-BD1B-DD0BB7256F24}" type="parTrans" cxnId="{372360F5-2124-4F11-AC95-24D267C2360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F41649D-1BF0-4B18-88CC-7E2A79371946}" type="sibTrans" cxnId="{372360F5-2124-4F11-AC95-24D267C2360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69C3E81D-3DF9-495B-A120-994E00D54AA9}">
      <dgm:prSet custT="1"/>
      <dgm:spPr>
        <a:solidFill>
          <a:schemeClr val="bg1"/>
        </a:solidFill>
      </dgm:spPr>
      <dgm:t>
        <a:bodyPr/>
        <a:lstStyle/>
        <a:p>
          <a:r>
            <a:rPr lang="es-MX" sz="1200" b="0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rPr>
            <a:t>Promotor(a) </a:t>
          </a:r>
          <a:r>
            <a:rPr lang="en-US" sz="1200" b="0" i="0" u="none" dirty="0" smtClean="0"/>
            <a:t>104833</a:t>
          </a:r>
          <a:endParaRPr lang="es-MX" sz="1200" b="0" i="0" u="none" strike="noStrike" cap="none" dirty="0" smtClean="0">
            <a:solidFill>
              <a:schemeClr val="dk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3D1E20FB-7B52-4E42-9305-493B645450C1}" type="parTrans" cxnId="{7CC7141C-53EB-4CE8-8550-A1A11D321A8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BEE87C57-5230-4B4A-A4D2-7FF476AA2D5A}" type="sibTrans" cxnId="{7CC7141C-53EB-4CE8-8550-A1A11D321A8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C84AE425-D09A-4CB4-B192-ACE473BF9EA4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sym typeface="Calibri"/>
            </a:rPr>
            <a:t>Jefe(a) Operativo(a) </a:t>
          </a:r>
        </a:p>
      </dgm:t>
    </dgm:pt>
    <dgm:pt modelId="{D1CDE213-6A1C-4E52-9D25-8FB0CC6455A9}" type="parTrans" cxnId="{05B4F9E4-3986-472D-920D-338B0F5E427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D6AEAD60-F518-4F4F-91D9-436D5DD17F0E}" type="sibTrans" cxnId="{05B4F9E4-3986-472D-920D-338B0F5E4279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55C2AF15-3F9F-4676-B879-038D0A1A69DF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sym typeface="Calibri"/>
            </a:rPr>
            <a:t>Jefe(a) de Fomento y </a:t>
          </a:r>
          <a:r>
            <a:rPr lang="es-MX" sz="1200" dirty="0" err="1" smtClean="0">
              <a:solidFill>
                <a:schemeClr val="tx1"/>
              </a:solidFill>
              <a:sym typeface="Calibri"/>
            </a:rPr>
            <a:t>Mentoría</a:t>
          </a:r>
          <a:endParaRPr lang="es-MX" sz="1200" dirty="0" smtClean="0">
            <a:solidFill>
              <a:schemeClr val="tx1"/>
            </a:solidFill>
            <a:sym typeface="Calibri"/>
          </a:endParaRPr>
        </a:p>
      </dgm:t>
    </dgm:pt>
    <dgm:pt modelId="{2943C789-536E-49BC-BEBD-ACDF923E2631}" type="parTrans" cxnId="{C106FBF4-3AAB-4A67-9313-C14D1D3B2148}">
      <dgm:prSet/>
      <dgm:spPr/>
      <dgm:t>
        <a:bodyPr/>
        <a:lstStyle/>
        <a:p>
          <a:endParaRPr lang="es-ES"/>
        </a:p>
      </dgm:t>
    </dgm:pt>
    <dgm:pt modelId="{915EA22A-5356-48C8-B472-D486E51EEC20}" type="sibTrans" cxnId="{C106FBF4-3AAB-4A67-9313-C14D1D3B2148}">
      <dgm:prSet/>
      <dgm:spPr/>
      <dgm:t>
        <a:bodyPr/>
        <a:lstStyle/>
        <a:p>
          <a:endParaRPr lang="es-ES"/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80862" custScaleY="179029" custLinFactNeighborY="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7E089670-6035-45E5-8531-866CCCB8B9BD}" type="pres">
      <dgm:prSet presAssocID="{17635DE3-4027-4A89-BD1B-DD0BB7256F24}" presName="Name37" presStyleLbl="parChTrans1D2" presStyleIdx="0" presStyleCnt="4"/>
      <dgm:spPr/>
      <dgm:t>
        <a:bodyPr/>
        <a:lstStyle/>
        <a:p>
          <a:endParaRPr lang="es-ES"/>
        </a:p>
      </dgm:t>
    </dgm:pt>
    <dgm:pt modelId="{42AB986B-B71E-434E-B39E-0DE9AE8A1B12}" type="pres">
      <dgm:prSet presAssocID="{136F0579-9DC5-49AD-8408-96CEBA6C7E62}" presName="hierRoot2" presStyleCnt="0">
        <dgm:presLayoutVars>
          <dgm:hierBranch/>
        </dgm:presLayoutVars>
      </dgm:prSet>
      <dgm:spPr/>
    </dgm:pt>
    <dgm:pt modelId="{476D08C8-FB96-4798-BF76-9DF1F466D99B}" type="pres">
      <dgm:prSet presAssocID="{136F0579-9DC5-49AD-8408-96CEBA6C7E62}" presName="rootComposite" presStyleCnt="0"/>
      <dgm:spPr/>
    </dgm:pt>
    <dgm:pt modelId="{E32FAAAD-80D6-4881-971D-6B456ADAD674}" type="pres">
      <dgm:prSet presAssocID="{136F0579-9DC5-49AD-8408-96CEBA6C7E62}" presName="rootText" presStyleLbl="node2" presStyleIdx="0" presStyleCnt="4" custScaleX="123766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CF9FBB-1472-4FB1-9FF7-88D82CFEB049}" type="pres">
      <dgm:prSet presAssocID="{136F0579-9DC5-49AD-8408-96CEBA6C7E62}" presName="rootConnector" presStyleLbl="node2" presStyleIdx="0" presStyleCnt="4"/>
      <dgm:spPr/>
      <dgm:t>
        <a:bodyPr/>
        <a:lstStyle/>
        <a:p>
          <a:endParaRPr lang="es-ES"/>
        </a:p>
      </dgm:t>
    </dgm:pt>
    <dgm:pt modelId="{DCCE1AA7-1206-4807-BFFA-199BE4F0C150}" type="pres">
      <dgm:prSet presAssocID="{136F0579-9DC5-49AD-8408-96CEBA6C7E62}" presName="hierChild4" presStyleCnt="0"/>
      <dgm:spPr/>
    </dgm:pt>
    <dgm:pt modelId="{95092419-2255-4AB8-836D-486A6BAF2E3B}" type="pres">
      <dgm:prSet presAssocID="{136F0579-9DC5-49AD-8408-96CEBA6C7E62}" presName="hierChild5" presStyleCnt="0"/>
      <dgm:spPr/>
    </dgm:pt>
    <dgm:pt modelId="{AF164909-222D-411D-8FBA-86EDAF5460DD}" type="pres">
      <dgm:prSet presAssocID="{3D1E20FB-7B52-4E42-9305-493B645450C1}" presName="Name37" presStyleLbl="parChTrans1D2" presStyleIdx="1" presStyleCnt="4"/>
      <dgm:spPr/>
      <dgm:t>
        <a:bodyPr/>
        <a:lstStyle/>
        <a:p>
          <a:endParaRPr lang="es-ES"/>
        </a:p>
      </dgm:t>
    </dgm:pt>
    <dgm:pt modelId="{684FE002-99D6-4172-805F-39F46C6E0978}" type="pres">
      <dgm:prSet presAssocID="{69C3E81D-3DF9-495B-A120-994E00D54AA9}" presName="hierRoot2" presStyleCnt="0">
        <dgm:presLayoutVars>
          <dgm:hierBranch val="r"/>
        </dgm:presLayoutVars>
      </dgm:prSet>
      <dgm:spPr/>
    </dgm:pt>
    <dgm:pt modelId="{059A6D1E-5D1A-4F22-9498-18BBE0AAB33C}" type="pres">
      <dgm:prSet presAssocID="{69C3E81D-3DF9-495B-A120-994E00D54AA9}" presName="rootComposite" presStyleCnt="0"/>
      <dgm:spPr/>
    </dgm:pt>
    <dgm:pt modelId="{048E3E8F-1219-4D58-BDD8-6D52BA015449}" type="pres">
      <dgm:prSet presAssocID="{69C3E81D-3DF9-495B-A120-994E00D54AA9}" presName="rootText" presStyleLbl="node2" presStyleIdx="1" presStyleCnt="4" custScaleX="123894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80BC7F-D174-46F1-88C5-2B5CC5A788DA}" type="pres">
      <dgm:prSet presAssocID="{69C3E81D-3DF9-495B-A120-994E00D54AA9}" presName="rootConnector" presStyleLbl="node2" presStyleIdx="1" presStyleCnt="4"/>
      <dgm:spPr/>
      <dgm:t>
        <a:bodyPr/>
        <a:lstStyle/>
        <a:p>
          <a:endParaRPr lang="es-ES"/>
        </a:p>
      </dgm:t>
    </dgm:pt>
    <dgm:pt modelId="{6902901B-7501-4434-9E79-EE6A5341CAB6}" type="pres">
      <dgm:prSet presAssocID="{69C3E81D-3DF9-495B-A120-994E00D54AA9}" presName="hierChild4" presStyleCnt="0"/>
      <dgm:spPr/>
    </dgm:pt>
    <dgm:pt modelId="{BB88F99C-6191-417E-A1EE-BAE4A11C2687}" type="pres">
      <dgm:prSet presAssocID="{69C3E81D-3DF9-495B-A120-994E00D54AA9}" presName="hierChild5" presStyleCnt="0"/>
      <dgm:spPr/>
    </dgm:pt>
    <dgm:pt modelId="{96A219CE-2BA3-4DBA-A918-F73581771DCE}" type="pres">
      <dgm:prSet presAssocID="{D1CDE213-6A1C-4E52-9D25-8FB0CC6455A9}" presName="Name37" presStyleLbl="parChTrans1D2" presStyleIdx="2" presStyleCnt="4"/>
      <dgm:spPr/>
      <dgm:t>
        <a:bodyPr/>
        <a:lstStyle/>
        <a:p>
          <a:endParaRPr lang="es-ES"/>
        </a:p>
      </dgm:t>
    </dgm:pt>
    <dgm:pt modelId="{DD0E66E3-0009-4672-9F0D-89CB127B7366}" type="pres">
      <dgm:prSet presAssocID="{C84AE425-D09A-4CB4-B192-ACE473BF9EA4}" presName="hierRoot2" presStyleCnt="0">
        <dgm:presLayoutVars>
          <dgm:hierBranch val="init"/>
        </dgm:presLayoutVars>
      </dgm:prSet>
      <dgm:spPr/>
    </dgm:pt>
    <dgm:pt modelId="{130F6663-558A-4943-B1AC-5FAA549FBD7F}" type="pres">
      <dgm:prSet presAssocID="{C84AE425-D09A-4CB4-B192-ACE473BF9EA4}" presName="rootComposite" presStyleCnt="0"/>
      <dgm:spPr/>
    </dgm:pt>
    <dgm:pt modelId="{27B7F267-6A68-4979-B9E3-1ADC43E0ADFE}" type="pres">
      <dgm:prSet presAssocID="{C84AE425-D09A-4CB4-B192-ACE473BF9EA4}" presName="rootText" presStyleLbl="node2" presStyleIdx="2" presStyleCnt="4" custScaleX="123894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35E2EE4-1344-4EA5-B82E-79A38E891ED3}" type="pres">
      <dgm:prSet presAssocID="{C84AE425-D09A-4CB4-B192-ACE473BF9EA4}" presName="rootConnector" presStyleLbl="node2" presStyleIdx="2" presStyleCnt="4"/>
      <dgm:spPr/>
      <dgm:t>
        <a:bodyPr/>
        <a:lstStyle/>
        <a:p>
          <a:endParaRPr lang="es-ES"/>
        </a:p>
      </dgm:t>
    </dgm:pt>
    <dgm:pt modelId="{6698AEE7-4A16-4EBC-8DAE-8199A5BFC51F}" type="pres">
      <dgm:prSet presAssocID="{C84AE425-D09A-4CB4-B192-ACE473BF9EA4}" presName="hierChild4" presStyleCnt="0"/>
      <dgm:spPr/>
    </dgm:pt>
    <dgm:pt modelId="{AC88A4AF-B4FD-4C27-8802-461B123CC0AA}" type="pres">
      <dgm:prSet presAssocID="{C84AE425-D09A-4CB4-B192-ACE473BF9EA4}" presName="hierChild5" presStyleCnt="0"/>
      <dgm:spPr/>
    </dgm:pt>
    <dgm:pt modelId="{D7191F76-BC90-4DE1-8953-4C6B2C3D8BE5}" type="pres">
      <dgm:prSet presAssocID="{2943C789-536E-49BC-BEBD-ACDF923E2631}" presName="Name37" presStyleLbl="parChTrans1D2" presStyleIdx="3" presStyleCnt="4"/>
      <dgm:spPr/>
      <dgm:t>
        <a:bodyPr/>
        <a:lstStyle/>
        <a:p>
          <a:endParaRPr lang="es-ES"/>
        </a:p>
      </dgm:t>
    </dgm:pt>
    <dgm:pt modelId="{8C515648-1D96-47AC-9E29-90A9326D11FA}" type="pres">
      <dgm:prSet presAssocID="{55C2AF15-3F9F-4676-B879-038D0A1A69DF}" presName="hierRoot2" presStyleCnt="0">
        <dgm:presLayoutVars>
          <dgm:hierBranch val="init"/>
        </dgm:presLayoutVars>
      </dgm:prSet>
      <dgm:spPr/>
    </dgm:pt>
    <dgm:pt modelId="{F2A8E88D-DFF2-493D-9FE4-9018A9A4EF51}" type="pres">
      <dgm:prSet presAssocID="{55C2AF15-3F9F-4676-B879-038D0A1A69DF}" presName="rootComposite" presStyleCnt="0"/>
      <dgm:spPr/>
    </dgm:pt>
    <dgm:pt modelId="{D4B35FB1-102D-4D48-B1EF-763C2F8260C1}" type="pres">
      <dgm:prSet presAssocID="{55C2AF15-3F9F-4676-B879-038D0A1A69DF}" presName="rootText" presStyleLbl="node2" presStyleIdx="3" presStyleCnt="4" custScaleX="123894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DD649DA-487F-4DE8-923C-5F466D745732}" type="pres">
      <dgm:prSet presAssocID="{55C2AF15-3F9F-4676-B879-038D0A1A69DF}" presName="rootConnector" presStyleLbl="node2" presStyleIdx="3" presStyleCnt="4"/>
      <dgm:spPr/>
      <dgm:t>
        <a:bodyPr/>
        <a:lstStyle/>
        <a:p>
          <a:endParaRPr lang="es-ES"/>
        </a:p>
      </dgm:t>
    </dgm:pt>
    <dgm:pt modelId="{38672105-FB42-4A48-B87F-8B72A94BA4E9}" type="pres">
      <dgm:prSet presAssocID="{55C2AF15-3F9F-4676-B879-038D0A1A69DF}" presName="hierChild4" presStyleCnt="0"/>
      <dgm:spPr/>
    </dgm:pt>
    <dgm:pt modelId="{7BEC9696-ED2F-4799-94D9-94439F02E71C}" type="pres">
      <dgm:prSet presAssocID="{55C2AF15-3F9F-4676-B879-038D0A1A69DF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372360F5-2124-4F11-AC95-24D267C23607}" srcId="{0AD4A071-6267-40E6-945C-A35CB5DA8D63}" destId="{136F0579-9DC5-49AD-8408-96CEBA6C7E62}" srcOrd="0" destOrd="0" parTransId="{17635DE3-4027-4A89-BD1B-DD0BB7256F24}" sibTransId="{9F41649D-1BF0-4B18-88CC-7E2A79371946}"/>
    <dgm:cxn modelId="{951719E6-A05B-4B24-A0F4-AD3FDEDBEB05}" type="presOf" srcId="{C84AE425-D09A-4CB4-B192-ACE473BF9EA4}" destId="{F35E2EE4-1344-4EA5-B82E-79A38E891ED3}" srcOrd="1" destOrd="0" presId="urn:microsoft.com/office/officeart/2005/8/layout/orgChart1"/>
    <dgm:cxn modelId="{F4787849-2084-48C0-B29B-0CDE3EE34100}" type="presOf" srcId="{D1CDE213-6A1C-4E52-9D25-8FB0CC6455A9}" destId="{96A219CE-2BA3-4DBA-A918-F73581771DCE}" srcOrd="0" destOrd="0" presId="urn:microsoft.com/office/officeart/2005/8/layout/orgChart1"/>
    <dgm:cxn modelId="{F31BF126-C1EB-4DF1-9E51-4C2E809FC8C0}" type="presOf" srcId="{17635DE3-4027-4A89-BD1B-DD0BB7256F24}" destId="{7E089670-6035-45E5-8531-866CCCB8B9BD}" srcOrd="0" destOrd="0" presId="urn:microsoft.com/office/officeart/2005/8/layout/orgChart1"/>
    <dgm:cxn modelId="{7CC7141C-53EB-4CE8-8550-A1A11D321A8E}" srcId="{0AD4A071-6267-40E6-945C-A35CB5DA8D63}" destId="{69C3E81D-3DF9-495B-A120-994E00D54AA9}" srcOrd="1" destOrd="0" parTransId="{3D1E20FB-7B52-4E42-9305-493B645450C1}" sibTransId="{BEE87C57-5230-4B4A-A4D2-7FF476AA2D5A}"/>
    <dgm:cxn modelId="{6C12600C-16B4-4594-B1DE-278DC024B5DD}" type="presOf" srcId="{3D1E20FB-7B52-4E42-9305-493B645450C1}" destId="{AF164909-222D-411D-8FBA-86EDAF5460DD}" srcOrd="0" destOrd="0" presId="urn:microsoft.com/office/officeart/2005/8/layout/orgChart1"/>
    <dgm:cxn modelId="{E30F00E5-E9B8-4E28-BAF3-9F98E68432F8}" type="presOf" srcId="{69C3E81D-3DF9-495B-A120-994E00D54AA9}" destId="{2180BC7F-D174-46F1-88C5-2B5CC5A788DA}" srcOrd="1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4B79C605-C3D1-4D7F-953E-B221A82E6B7D}" type="presOf" srcId="{55C2AF15-3F9F-4676-B879-038D0A1A69DF}" destId="{D4B35FB1-102D-4D48-B1EF-763C2F8260C1}" srcOrd="0" destOrd="0" presId="urn:microsoft.com/office/officeart/2005/8/layout/orgChart1"/>
    <dgm:cxn modelId="{C106FBF4-3AAB-4A67-9313-C14D1D3B2148}" srcId="{0AD4A071-6267-40E6-945C-A35CB5DA8D63}" destId="{55C2AF15-3F9F-4676-B879-038D0A1A69DF}" srcOrd="3" destOrd="0" parTransId="{2943C789-536E-49BC-BEBD-ACDF923E2631}" sibTransId="{915EA22A-5356-48C8-B472-D486E51EEC20}"/>
    <dgm:cxn modelId="{387C75BC-0DD2-4750-B532-2F4439064A13}" type="presOf" srcId="{2943C789-536E-49BC-BEBD-ACDF923E2631}" destId="{D7191F76-BC90-4DE1-8953-4C6B2C3D8BE5}" srcOrd="0" destOrd="0" presId="urn:microsoft.com/office/officeart/2005/8/layout/orgChart1"/>
    <dgm:cxn modelId="{6489D8E4-A4B4-411C-B3D3-A559F9FD7558}" type="presOf" srcId="{136F0579-9DC5-49AD-8408-96CEBA6C7E62}" destId="{E32FAAAD-80D6-4881-971D-6B456ADAD674}" srcOrd="0" destOrd="0" presId="urn:microsoft.com/office/officeart/2005/8/layout/orgChart1"/>
    <dgm:cxn modelId="{6C4FF382-CBDD-4100-BAC0-E2ACB40FD841}" type="presOf" srcId="{C84AE425-D09A-4CB4-B192-ACE473BF9EA4}" destId="{27B7F267-6A68-4979-B9E3-1ADC43E0ADFE}" srcOrd="0" destOrd="0" presId="urn:microsoft.com/office/officeart/2005/8/layout/orgChart1"/>
    <dgm:cxn modelId="{21A6B23B-F38C-4BE2-88F2-E51ABA49C5EC}" type="presOf" srcId="{55C2AF15-3F9F-4676-B879-038D0A1A69DF}" destId="{FDD649DA-487F-4DE8-923C-5F466D745732}" srcOrd="1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05B4F9E4-3986-472D-920D-338B0F5E4279}" srcId="{0AD4A071-6267-40E6-945C-A35CB5DA8D63}" destId="{C84AE425-D09A-4CB4-B192-ACE473BF9EA4}" srcOrd="2" destOrd="0" parTransId="{D1CDE213-6A1C-4E52-9D25-8FB0CC6455A9}" sibTransId="{D6AEAD60-F518-4F4F-91D9-436D5DD17F0E}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6F1F7DDD-8AEB-4FEB-B686-13B792574F80}" type="presOf" srcId="{136F0579-9DC5-49AD-8408-96CEBA6C7E62}" destId="{F1CF9FBB-1472-4FB1-9FF7-88D82CFEB049}" srcOrd="1" destOrd="0" presId="urn:microsoft.com/office/officeart/2005/8/layout/orgChart1"/>
    <dgm:cxn modelId="{FCA2BA6E-DC33-4C0F-A11C-49DD3BA8B5B2}" type="presOf" srcId="{69C3E81D-3DF9-495B-A120-994E00D54AA9}" destId="{048E3E8F-1219-4D58-BDD8-6D52BA015449}" srcOrd="0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ABE30669-FD1F-4605-B8B2-72DFA1BEAA6E}" type="presParOf" srcId="{1AE82318-9B0D-448A-910D-BB3CA6C14EE1}" destId="{7E089670-6035-45E5-8531-866CCCB8B9BD}" srcOrd="0" destOrd="0" presId="urn:microsoft.com/office/officeart/2005/8/layout/orgChart1"/>
    <dgm:cxn modelId="{15730401-D430-48DB-8734-823FF44E2527}" type="presParOf" srcId="{1AE82318-9B0D-448A-910D-BB3CA6C14EE1}" destId="{42AB986B-B71E-434E-B39E-0DE9AE8A1B12}" srcOrd="1" destOrd="0" presId="urn:microsoft.com/office/officeart/2005/8/layout/orgChart1"/>
    <dgm:cxn modelId="{4A04173A-CD6E-42DA-A990-7120584C6D88}" type="presParOf" srcId="{42AB986B-B71E-434E-B39E-0DE9AE8A1B12}" destId="{476D08C8-FB96-4798-BF76-9DF1F466D99B}" srcOrd="0" destOrd="0" presId="urn:microsoft.com/office/officeart/2005/8/layout/orgChart1"/>
    <dgm:cxn modelId="{96BEE248-26EE-4899-A050-13926F572BD7}" type="presParOf" srcId="{476D08C8-FB96-4798-BF76-9DF1F466D99B}" destId="{E32FAAAD-80D6-4881-971D-6B456ADAD674}" srcOrd="0" destOrd="0" presId="urn:microsoft.com/office/officeart/2005/8/layout/orgChart1"/>
    <dgm:cxn modelId="{29CE2D0F-1955-4347-9275-1BBE48713B4A}" type="presParOf" srcId="{476D08C8-FB96-4798-BF76-9DF1F466D99B}" destId="{F1CF9FBB-1472-4FB1-9FF7-88D82CFEB049}" srcOrd="1" destOrd="0" presId="urn:microsoft.com/office/officeart/2005/8/layout/orgChart1"/>
    <dgm:cxn modelId="{F358A8DE-162F-4FC9-B7DF-1AF5EC5B0E5D}" type="presParOf" srcId="{42AB986B-B71E-434E-B39E-0DE9AE8A1B12}" destId="{DCCE1AA7-1206-4807-BFFA-199BE4F0C150}" srcOrd="1" destOrd="0" presId="urn:microsoft.com/office/officeart/2005/8/layout/orgChart1"/>
    <dgm:cxn modelId="{EE6189DB-21C4-4E85-B0E9-39011524FAAF}" type="presParOf" srcId="{42AB986B-B71E-434E-B39E-0DE9AE8A1B12}" destId="{95092419-2255-4AB8-836D-486A6BAF2E3B}" srcOrd="2" destOrd="0" presId="urn:microsoft.com/office/officeart/2005/8/layout/orgChart1"/>
    <dgm:cxn modelId="{107D6F03-D2CA-44BA-B432-08BAC951DF47}" type="presParOf" srcId="{1AE82318-9B0D-448A-910D-BB3CA6C14EE1}" destId="{AF164909-222D-411D-8FBA-86EDAF5460DD}" srcOrd="2" destOrd="0" presId="urn:microsoft.com/office/officeart/2005/8/layout/orgChart1"/>
    <dgm:cxn modelId="{619271DB-73D2-464F-8B0F-768FE60B9E99}" type="presParOf" srcId="{1AE82318-9B0D-448A-910D-BB3CA6C14EE1}" destId="{684FE002-99D6-4172-805F-39F46C6E0978}" srcOrd="3" destOrd="0" presId="urn:microsoft.com/office/officeart/2005/8/layout/orgChart1"/>
    <dgm:cxn modelId="{6ECA569A-D209-4AF5-A579-F2121109122E}" type="presParOf" srcId="{684FE002-99D6-4172-805F-39F46C6E0978}" destId="{059A6D1E-5D1A-4F22-9498-18BBE0AAB33C}" srcOrd="0" destOrd="0" presId="urn:microsoft.com/office/officeart/2005/8/layout/orgChart1"/>
    <dgm:cxn modelId="{32E162B5-5BFA-4A8C-8D0E-462FF4025C68}" type="presParOf" srcId="{059A6D1E-5D1A-4F22-9498-18BBE0AAB33C}" destId="{048E3E8F-1219-4D58-BDD8-6D52BA015449}" srcOrd="0" destOrd="0" presId="urn:microsoft.com/office/officeart/2005/8/layout/orgChart1"/>
    <dgm:cxn modelId="{04F3412C-B1EC-44DA-A1D3-39B6C1B0083C}" type="presParOf" srcId="{059A6D1E-5D1A-4F22-9498-18BBE0AAB33C}" destId="{2180BC7F-D174-46F1-88C5-2B5CC5A788DA}" srcOrd="1" destOrd="0" presId="urn:microsoft.com/office/officeart/2005/8/layout/orgChart1"/>
    <dgm:cxn modelId="{76A826A7-7088-40ED-A7AE-E268B854E49D}" type="presParOf" srcId="{684FE002-99D6-4172-805F-39F46C6E0978}" destId="{6902901B-7501-4434-9E79-EE6A5341CAB6}" srcOrd="1" destOrd="0" presId="urn:microsoft.com/office/officeart/2005/8/layout/orgChart1"/>
    <dgm:cxn modelId="{90DAA93C-5FC4-4EE1-9852-4B67D376107F}" type="presParOf" srcId="{684FE002-99D6-4172-805F-39F46C6E0978}" destId="{BB88F99C-6191-417E-A1EE-BAE4A11C2687}" srcOrd="2" destOrd="0" presId="urn:microsoft.com/office/officeart/2005/8/layout/orgChart1"/>
    <dgm:cxn modelId="{AA00E2BD-902B-489F-BC47-894618DF17E2}" type="presParOf" srcId="{1AE82318-9B0D-448A-910D-BB3CA6C14EE1}" destId="{96A219CE-2BA3-4DBA-A918-F73581771DCE}" srcOrd="4" destOrd="0" presId="urn:microsoft.com/office/officeart/2005/8/layout/orgChart1"/>
    <dgm:cxn modelId="{4470EEA8-908C-4137-B937-ADFDCA4F1065}" type="presParOf" srcId="{1AE82318-9B0D-448A-910D-BB3CA6C14EE1}" destId="{DD0E66E3-0009-4672-9F0D-89CB127B7366}" srcOrd="5" destOrd="0" presId="urn:microsoft.com/office/officeart/2005/8/layout/orgChart1"/>
    <dgm:cxn modelId="{D394498D-5D6F-4575-B991-D18E5EE0762D}" type="presParOf" srcId="{DD0E66E3-0009-4672-9F0D-89CB127B7366}" destId="{130F6663-558A-4943-B1AC-5FAA549FBD7F}" srcOrd="0" destOrd="0" presId="urn:microsoft.com/office/officeart/2005/8/layout/orgChart1"/>
    <dgm:cxn modelId="{231943AC-AF52-456B-8FC6-6AC3679364DB}" type="presParOf" srcId="{130F6663-558A-4943-B1AC-5FAA549FBD7F}" destId="{27B7F267-6A68-4979-B9E3-1ADC43E0ADFE}" srcOrd="0" destOrd="0" presId="urn:microsoft.com/office/officeart/2005/8/layout/orgChart1"/>
    <dgm:cxn modelId="{48EA18FF-75EE-4620-A129-8F21FF4BE320}" type="presParOf" srcId="{130F6663-558A-4943-B1AC-5FAA549FBD7F}" destId="{F35E2EE4-1344-4EA5-B82E-79A38E891ED3}" srcOrd="1" destOrd="0" presId="urn:microsoft.com/office/officeart/2005/8/layout/orgChart1"/>
    <dgm:cxn modelId="{3663581F-084D-4583-AC66-CA4AAAD0026F}" type="presParOf" srcId="{DD0E66E3-0009-4672-9F0D-89CB127B7366}" destId="{6698AEE7-4A16-4EBC-8DAE-8199A5BFC51F}" srcOrd="1" destOrd="0" presId="urn:microsoft.com/office/officeart/2005/8/layout/orgChart1"/>
    <dgm:cxn modelId="{64A5C86B-683A-4FFF-B93D-5C5E02C604F5}" type="presParOf" srcId="{DD0E66E3-0009-4672-9F0D-89CB127B7366}" destId="{AC88A4AF-B4FD-4C27-8802-461B123CC0AA}" srcOrd="2" destOrd="0" presId="urn:microsoft.com/office/officeart/2005/8/layout/orgChart1"/>
    <dgm:cxn modelId="{2ECB3F22-56FF-4039-BD1B-AF3E6E3EC914}" type="presParOf" srcId="{1AE82318-9B0D-448A-910D-BB3CA6C14EE1}" destId="{D7191F76-BC90-4DE1-8953-4C6B2C3D8BE5}" srcOrd="6" destOrd="0" presId="urn:microsoft.com/office/officeart/2005/8/layout/orgChart1"/>
    <dgm:cxn modelId="{AF362146-F6F2-45C5-9EE8-F64F326B7452}" type="presParOf" srcId="{1AE82318-9B0D-448A-910D-BB3CA6C14EE1}" destId="{8C515648-1D96-47AC-9E29-90A9326D11FA}" srcOrd="7" destOrd="0" presId="urn:microsoft.com/office/officeart/2005/8/layout/orgChart1"/>
    <dgm:cxn modelId="{D11604B1-1977-4513-9E3C-DA25C7A9E2F3}" type="presParOf" srcId="{8C515648-1D96-47AC-9E29-90A9326D11FA}" destId="{F2A8E88D-DFF2-493D-9FE4-9018A9A4EF51}" srcOrd="0" destOrd="0" presId="urn:microsoft.com/office/officeart/2005/8/layout/orgChart1"/>
    <dgm:cxn modelId="{F3DB2976-287F-445D-95A1-63F7F5DAC818}" type="presParOf" srcId="{F2A8E88D-DFF2-493D-9FE4-9018A9A4EF51}" destId="{D4B35FB1-102D-4D48-B1EF-763C2F8260C1}" srcOrd="0" destOrd="0" presId="urn:microsoft.com/office/officeart/2005/8/layout/orgChart1"/>
    <dgm:cxn modelId="{06E631FC-C106-467F-9938-F653EAB4ED2B}" type="presParOf" srcId="{F2A8E88D-DFF2-493D-9FE4-9018A9A4EF51}" destId="{FDD649DA-487F-4DE8-923C-5F466D745732}" srcOrd="1" destOrd="0" presId="urn:microsoft.com/office/officeart/2005/8/layout/orgChart1"/>
    <dgm:cxn modelId="{D3BCE188-6097-4469-9D5D-F6A9B13C1633}" type="presParOf" srcId="{8C515648-1D96-47AC-9E29-90A9326D11FA}" destId="{38672105-FB42-4A48-B87F-8B72A94BA4E9}" srcOrd="1" destOrd="0" presId="urn:microsoft.com/office/officeart/2005/8/layout/orgChart1"/>
    <dgm:cxn modelId="{A8AB07D0-36FC-4CDD-AA7C-2DBD1849325F}" type="presParOf" srcId="{8C515648-1D96-47AC-9E29-90A9326D11FA}" destId="{7BEC9696-ED2F-4799-94D9-94439F02E71C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del Sistema Municipal de Financiamiento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84AE425-D09A-4CB4-B192-ACE473BF9EA4}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i="0" u="none" strike="noStrike" cap="none" dirty="0" smtClean="0">
              <a:solidFill>
                <a:schemeClr val="tx1"/>
              </a:solidFill>
              <a:highlight>
                <a:schemeClr val="lt1"/>
              </a:highlight>
              <a:latin typeface="Calibri"/>
              <a:sym typeface="Calibri"/>
            </a:rPr>
            <a:t>Supervisor(a) de Microcréditos</a:t>
          </a:r>
        </a:p>
      </dgm:t>
    </dgm:pt>
    <dgm:pt modelId="{D1CDE213-6A1C-4E52-9D25-8FB0CC6455A9}" type="parTrans" cxnId="{05B4F9E4-3986-472D-920D-338B0F5E427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6AEAD60-F518-4F4F-91D9-436D5DD17F0E}" type="sibTrans" cxnId="{05B4F9E4-3986-472D-920D-338B0F5E427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6FC1452-0FED-4CAD-89CC-1B35F3DD8B30}">
      <dgm:prSet custT="1"/>
      <dgm:spPr/>
      <dgm:t>
        <a:bodyPr/>
        <a:lstStyle/>
        <a:p>
          <a:pPr rtl="0"/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</a:t>
          </a:r>
        </a:p>
      </dgm:t>
    </dgm:pt>
    <dgm:pt modelId="{60558252-84AC-42B3-B338-DD06A6AB262B}" type="parTrans" cxnId="{B5EF7830-5541-4B97-85C7-38146A52A99B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81F804B-E704-4963-ADB2-9A6D6CD3B0DC}" type="sibTrans" cxnId="{B5EF7830-5541-4B97-85C7-38146A52A99B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8390D7-0ED8-4064-9120-E23ED8DA0DF0}">
      <dgm:prSet custT="1"/>
      <dgm:spPr/>
      <dgm:t>
        <a:bodyPr/>
        <a:lstStyle/>
        <a:p>
          <a:pPr rtl="0"/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de Microcréditos</a:t>
          </a:r>
          <a:endParaRPr lang="es-MX" sz="1200" dirty="0" smtClean="0">
            <a:solidFill>
              <a:schemeClr val="tx1"/>
            </a:solidFill>
            <a:ea typeface="Calibri"/>
          </a:endParaRPr>
        </a:p>
      </dgm:t>
    </dgm:pt>
    <dgm:pt modelId="{5B1FBCD8-D3CD-4C61-8536-89E116D53AB0}" type="parTrans" cxnId="{C805A9EC-93C1-4D83-81A9-E9F4B0CCDDD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6EDA2DE-E6BF-4447-AD89-7AAF296EDC90}" type="sibTrans" cxnId="{C805A9EC-93C1-4D83-81A9-E9F4B0CCDDD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10C53D8-D786-4B20-896C-70CD6182B20C}" type="asst">
      <dgm:prSet custT="1"/>
      <dgm:spPr/>
      <dgm:t>
        <a:bodyPr/>
        <a:lstStyle/>
        <a:p>
          <a:pPr rtl="0"/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Analista </a:t>
          </a:r>
        </a:p>
      </dgm:t>
    </dgm:pt>
    <dgm:pt modelId="{8BF1CD84-839C-4B7E-9BC3-B617BA5DCFAE}" type="parTrans" cxnId="{71ECB48A-3EE9-4695-84FB-F0E919AB4EE0}">
      <dgm:prSet/>
      <dgm:spPr/>
      <dgm:t>
        <a:bodyPr/>
        <a:lstStyle/>
        <a:p>
          <a:endParaRPr lang="es-ES"/>
        </a:p>
      </dgm:t>
    </dgm:pt>
    <dgm:pt modelId="{2469C21B-7237-4D25-9547-153487978C36}" type="sibTrans" cxnId="{71ECB48A-3EE9-4695-84FB-F0E919AB4EE0}">
      <dgm:prSet/>
      <dgm:spPr/>
      <dgm:t>
        <a:bodyPr/>
        <a:lstStyle/>
        <a:p>
          <a:endParaRPr lang="es-ES"/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32607" custScaleY="145661" custLinFactNeighborY="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96A219CE-2BA3-4DBA-A918-F73581771DCE}" type="pres">
      <dgm:prSet presAssocID="{D1CDE213-6A1C-4E52-9D25-8FB0CC6455A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DD0E66E3-0009-4672-9F0D-89CB127B7366}" type="pres">
      <dgm:prSet presAssocID="{C84AE425-D09A-4CB4-B192-ACE473BF9EA4}" presName="hierRoot2" presStyleCnt="0">
        <dgm:presLayoutVars>
          <dgm:hierBranch/>
        </dgm:presLayoutVars>
      </dgm:prSet>
      <dgm:spPr/>
    </dgm:pt>
    <dgm:pt modelId="{130F6663-558A-4943-B1AC-5FAA549FBD7F}" type="pres">
      <dgm:prSet presAssocID="{C84AE425-D09A-4CB4-B192-ACE473BF9EA4}" presName="rootComposite" presStyleCnt="0"/>
      <dgm:spPr/>
    </dgm:pt>
    <dgm:pt modelId="{27B7F267-6A68-4979-B9E3-1ADC43E0ADFE}" type="pres">
      <dgm:prSet presAssocID="{C84AE425-D09A-4CB4-B192-ACE473BF9EA4}" presName="rootText" presStyleLbl="node2" presStyleIdx="0" presStyleCnt="1" custScaleX="104043" custScaleY="104208" custLinFactNeighborY="-135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35E2EE4-1344-4EA5-B82E-79A38E891ED3}" type="pres">
      <dgm:prSet presAssocID="{C84AE425-D09A-4CB4-B192-ACE473BF9EA4}" presName="rootConnector" presStyleLbl="node2" presStyleIdx="0" presStyleCnt="1"/>
      <dgm:spPr/>
      <dgm:t>
        <a:bodyPr/>
        <a:lstStyle/>
        <a:p>
          <a:endParaRPr lang="es-ES"/>
        </a:p>
      </dgm:t>
    </dgm:pt>
    <dgm:pt modelId="{6698AEE7-4A16-4EBC-8DAE-8199A5BFC51F}" type="pres">
      <dgm:prSet presAssocID="{C84AE425-D09A-4CB4-B192-ACE473BF9EA4}" presName="hierChild4" presStyleCnt="0"/>
      <dgm:spPr/>
    </dgm:pt>
    <dgm:pt modelId="{0ADF2628-925A-4CC7-BE85-FC1FFB26A3D0}" type="pres">
      <dgm:prSet presAssocID="{60558252-84AC-42B3-B338-DD06A6AB262B}" presName="Name35" presStyleLbl="parChTrans1D3" presStyleIdx="0" presStyleCnt="2"/>
      <dgm:spPr/>
      <dgm:t>
        <a:bodyPr/>
        <a:lstStyle/>
        <a:p>
          <a:endParaRPr lang="es-ES"/>
        </a:p>
      </dgm:t>
    </dgm:pt>
    <dgm:pt modelId="{B077580B-1C8F-4F7C-BF33-9CF268C6D3D6}" type="pres">
      <dgm:prSet presAssocID="{46FC1452-0FED-4CAD-89CC-1B35F3DD8B30}" presName="hierRoot2" presStyleCnt="0">
        <dgm:presLayoutVars>
          <dgm:hierBranch val="init"/>
        </dgm:presLayoutVars>
      </dgm:prSet>
      <dgm:spPr/>
    </dgm:pt>
    <dgm:pt modelId="{998CBC78-6D4B-4EED-9B1B-5F3D4634DA2A}" type="pres">
      <dgm:prSet presAssocID="{46FC1452-0FED-4CAD-89CC-1B35F3DD8B30}" presName="rootComposite" presStyleCnt="0"/>
      <dgm:spPr/>
    </dgm:pt>
    <dgm:pt modelId="{58FCE912-6F8C-4057-B37C-621050BF5509}" type="pres">
      <dgm:prSet presAssocID="{46FC1452-0FED-4CAD-89CC-1B35F3DD8B30}" presName="rootText" presStyleLbl="node3" presStyleIdx="0" presStyleCnt="2" custScaleX="97257" custScaleY="954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73444A2-5EB9-4794-9603-2104470C2A5F}" type="pres">
      <dgm:prSet presAssocID="{46FC1452-0FED-4CAD-89CC-1B35F3DD8B30}" presName="rootConnector" presStyleLbl="node3" presStyleIdx="0" presStyleCnt="2"/>
      <dgm:spPr/>
      <dgm:t>
        <a:bodyPr/>
        <a:lstStyle/>
        <a:p>
          <a:endParaRPr lang="es-ES"/>
        </a:p>
      </dgm:t>
    </dgm:pt>
    <dgm:pt modelId="{9A0E6371-D09B-4904-8A1F-02355AA93438}" type="pres">
      <dgm:prSet presAssocID="{46FC1452-0FED-4CAD-89CC-1B35F3DD8B30}" presName="hierChild4" presStyleCnt="0"/>
      <dgm:spPr/>
    </dgm:pt>
    <dgm:pt modelId="{111FFF98-0708-44E2-A553-CC3A36F898B3}" type="pres">
      <dgm:prSet presAssocID="{46FC1452-0FED-4CAD-89CC-1B35F3DD8B30}" presName="hierChild5" presStyleCnt="0"/>
      <dgm:spPr/>
    </dgm:pt>
    <dgm:pt modelId="{A67A5BD5-0E98-4034-A0ED-AA8D912BC453}" type="pres">
      <dgm:prSet presAssocID="{5B1FBCD8-D3CD-4C61-8536-89E116D53AB0}" presName="Name35" presStyleLbl="parChTrans1D3" presStyleIdx="1" presStyleCnt="2"/>
      <dgm:spPr/>
      <dgm:t>
        <a:bodyPr/>
        <a:lstStyle/>
        <a:p>
          <a:endParaRPr lang="es-ES"/>
        </a:p>
      </dgm:t>
    </dgm:pt>
    <dgm:pt modelId="{8C974991-9191-4CF1-8FEE-8A4783E2220E}" type="pres">
      <dgm:prSet presAssocID="{4A8390D7-0ED8-4064-9120-E23ED8DA0DF0}" presName="hierRoot2" presStyleCnt="0">
        <dgm:presLayoutVars>
          <dgm:hierBranch val="init"/>
        </dgm:presLayoutVars>
      </dgm:prSet>
      <dgm:spPr/>
    </dgm:pt>
    <dgm:pt modelId="{35B36F90-E00D-4417-8BBD-62903C3D2B10}" type="pres">
      <dgm:prSet presAssocID="{4A8390D7-0ED8-4064-9120-E23ED8DA0DF0}" presName="rootComposite" presStyleCnt="0"/>
      <dgm:spPr/>
    </dgm:pt>
    <dgm:pt modelId="{9BC4CAEE-F47F-486D-B64A-46C1629C859B}" type="pres">
      <dgm:prSet presAssocID="{4A8390D7-0ED8-4064-9120-E23ED8DA0DF0}" presName="rootText" presStyleLbl="node3" presStyleIdx="1" presStyleCnt="2" custScaleX="97257" custScaleY="954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AD69CC-27F9-4C8F-8CD1-A2963007E302}" type="pres">
      <dgm:prSet presAssocID="{4A8390D7-0ED8-4064-9120-E23ED8DA0DF0}" presName="rootConnector" presStyleLbl="node3" presStyleIdx="1" presStyleCnt="2"/>
      <dgm:spPr/>
      <dgm:t>
        <a:bodyPr/>
        <a:lstStyle/>
        <a:p>
          <a:endParaRPr lang="es-ES"/>
        </a:p>
      </dgm:t>
    </dgm:pt>
    <dgm:pt modelId="{BAF4ED4F-B296-4079-92B6-E117F6F93ED5}" type="pres">
      <dgm:prSet presAssocID="{4A8390D7-0ED8-4064-9120-E23ED8DA0DF0}" presName="hierChild4" presStyleCnt="0"/>
      <dgm:spPr/>
    </dgm:pt>
    <dgm:pt modelId="{120310F1-0629-4B2A-AC6E-902176CD3CC4}" type="pres">
      <dgm:prSet presAssocID="{4A8390D7-0ED8-4064-9120-E23ED8DA0DF0}" presName="hierChild5" presStyleCnt="0"/>
      <dgm:spPr/>
    </dgm:pt>
    <dgm:pt modelId="{AC88A4AF-B4FD-4C27-8802-461B123CC0AA}" type="pres">
      <dgm:prSet presAssocID="{C84AE425-D09A-4CB4-B192-ACE473BF9EA4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  <dgm:pt modelId="{8DD72CAE-212B-4542-BA20-79354E18FC89}" type="pres">
      <dgm:prSet presAssocID="{8BF1CD84-839C-4B7E-9BC3-B617BA5DCFAE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CC3A781F-23B4-4339-BF4B-50DA6344B681}" type="pres">
      <dgm:prSet presAssocID="{910C53D8-D786-4B20-896C-70CD6182B20C}" presName="hierRoot3" presStyleCnt="0">
        <dgm:presLayoutVars>
          <dgm:hierBranch val="init"/>
        </dgm:presLayoutVars>
      </dgm:prSet>
      <dgm:spPr/>
    </dgm:pt>
    <dgm:pt modelId="{4FA22C4A-3219-45CF-A8D1-9CAAAEF9312A}" type="pres">
      <dgm:prSet presAssocID="{910C53D8-D786-4B20-896C-70CD6182B20C}" presName="rootComposite3" presStyleCnt="0"/>
      <dgm:spPr/>
    </dgm:pt>
    <dgm:pt modelId="{3C24164B-61F1-4723-95D2-ED7CB5BB0F12}" type="pres">
      <dgm:prSet presAssocID="{910C53D8-D786-4B20-896C-70CD6182B20C}" presName="rootText3" presStyleLbl="asst1" presStyleIdx="0" presStyleCnt="1" custScaleX="81425" custScaleY="859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4617807-38B4-4DDD-B3C1-E6C9C1C13841}" type="pres">
      <dgm:prSet presAssocID="{910C53D8-D786-4B20-896C-70CD6182B20C}" presName="rootConnector3" presStyleLbl="asst1" presStyleIdx="0" presStyleCnt="1"/>
      <dgm:spPr/>
      <dgm:t>
        <a:bodyPr/>
        <a:lstStyle/>
        <a:p>
          <a:endParaRPr lang="es-ES"/>
        </a:p>
      </dgm:t>
    </dgm:pt>
    <dgm:pt modelId="{5D9DE3C6-82A4-4BEF-9B6E-6137C2509877}" type="pres">
      <dgm:prSet presAssocID="{910C53D8-D786-4B20-896C-70CD6182B20C}" presName="hierChild6" presStyleCnt="0"/>
      <dgm:spPr/>
    </dgm:pt>
    <dgm:pt modelId="{85379615-4E3F-44F9-B203-BF02CD64853D}" type="pres">
      <dgm:prSet presAssocID="{910C53D8-D786-4B20-896C-70CD6182B20C}" presName="hierChild7" presStyleCnt="0"/>
      <dgm:spPr/>
    </dgm:pt>
  </dgm:ptLst>
  <dgm:cxnLst>
    <dgm:cxn modelId="{951719E6-A05B-4B24-A0F4-AD3FDEDBEB05}" type="presOf" srcId="{C84AE425-D09A-4CB4-B192-ACE473BF9EA4}" destId="{F35E2EE4-1344-4EA5-B82E-79A38E891ED3}" srcOrd="1" destOrd="0" presId="urn:microsoft.com/office/officeart/2005/8/layout/orgChart1"/>
    <dgm:cxn modelId="{F4787849-2084-48C0-B29B-0CDE3EE34100}" type="presOf" srcId="{D1CDE213-6A1C-4E52-9D25-8FB0CC6455A9}" destId="{96A219CE-2BA3-4DBA-A918-F73581771DCE}" srcOrd="0" destOrd="0" presId="urn:microsoft.com/office/officeart/2005/8/layout/orgChart1"/>
    <dgm:cxn modelId="{8D5A0203-41AB-466A-AA20-6A935FE2ECBF}" type="presOf" srcId="{46FC1452-0FED-4CAD-89CC-1B35F3DD8B30}" destId="{273444A2-5EB9-4794-9603-2104470C2A5F}" srcOrd="1" destOrd="0" presId="urn:microsoft.com/office/officeart/2005/8/layout/orgChart1"/>
    <dgm:cxn modelId="{71ECB48A-3EE9-4695-84FB-F0E919AB4EE0}" srcId="{0AD4A071-6267-40E6-945C-A35CB5DA8D63}" destId="{910C53D8-D786-4B20-896C-70CD6182B20C}" srcOrd="1" destOrd="0" parTransId="{8BF1CD84-839C-4B7E-9BC3-B617BA5DCFAE}" sibTransId="{2469C21B-7237-4D25-9547-153487978C36}"/>
    <dgm:cxn modelId="{C805A9EC-93C1-4D83-81A9-E9F4B0CCDDDE}" srcId="{C84AE425-D09A-4CB4-B192-ACE473BF9EA4}" destId="{4A8390D7-0ED8-4064-9120-E23ED8DA0DF0}" srcOrd="1" destOrd="0" parTransId="{5B1FBCD8-D3CD-4C61-8536-89E116D53AB0}" sibTransId="{76EDA2DE-E6BF-4447-AD89-7AAF296EDC90}"/>
    <dgm:cxn modelId="{2B36FE49-7140-47C9-905E-9EC26594590E}" type="presOf" srcId="{4A8390D7-0ED8-4064-9120-E23ED8DA0DF0}" destId="{9BC4CAEE-F47F-486D-B64A-46C1629C859B}" srcOrd="0" destOrd="0" presId="urn:microsoft.com/office/officeart/2005/8/layout/orgChart1"/>
    <dgm:cxn modelId="{A9BEDA9A-24A1-4DAA-9A33-507E29487353}" type="presOf" srcId="{910C53D8-D786-4B20-896C-70CD6182B20C}" destId="{3C24164B-61F1-4723-95D2-ED7CB5BB0F12}" srcOrd="0" destOrd="0" presId="urn:microsoft.com/office/officeart/2005/8/layout/orgChart1"/>
    <dgm:cxn modelId="{B5EF7830-5541-4B97-85C7-38146A52A99B}" srcId="{C84AE425-D09A-4CB4-B192-ACE473BF9EA4}" destId="{46FC1452-0FED-4CAD-89CC-1B35F3DD8B30}" srcOrd="0" destOrd="0" parTransId="{60558252-84AC-42B3-B338-DD06A6AB262B}" sibTransId="{881F804B-E704-4963-ADB2-9A6D6CD3B0DC}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58094297-417F-4559-947D-E0C44758871B}" type="presOf" srcId="{4A8390D7-0ED8-4064-9120-E23ED8DA0DF0}" destId="{89AD69CC-27F9-4C8F-8CD1-A2963007E302}" srcOrd="1" destOrd="0" presId="urn:microsoft.com/office/officeart/2005/8/layout/orgChart1"/>
    <dgm:cxn modelId="{52FA5689-3B04-4F98-A16D-03877AB9DF0C}" type="presOf" srcId="{910C53D8-D786-4B20-896C-70CD6182B20C}" destId="{C4617807-38B4-4DDD-B3C1-E6C9C1C13841}" srcOrd="1" destOrd="0" presId="urn:microsoft.com/office/officeart/2005/8/layout/orgChart1"/>
    <dgm:cxn modelId="{6C4FF382-CBDD-4100-BAC0-E2ACB40FD841}" type="presOf" srcId="{C84AE425-D09A-4CB4-B192-ACE473BF9EA4}" destId="{27B7F267-6A68-4979-B9E3-1ADC43E0ADFE}" srcOrd="0" destOrd="0" presId="urn:microsoft.com/office/officeart/2005/8/layout/orgChart1"/>
    <dgm:cxn modelId="{5013C9BE-C291-4528-B163-11C20E2ABEE4}" type="presOf" srcId="{46FC1452-0FED-4CAD-89CC-1B35F3DD8B30}" destId="{58FCE912-6F8C-4057-B37C-621050BF5509}" srcOrd="0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05B4F9E4-3986-472D-920D-338B0F5E4279}" srcId="{0AD4A071-6267-40E6-945C-A35CB5DA8D63}" destId="{C84AE425-D09A-4CB4-B192-ACE473BF9EA4}" srcOrd="0" destOrd="0" parTransId="{D1CDE213-6A1C-4E52-9D25-8FB0CC6455A9}" sibTransId="{D6AEAD60-F518-4F4F-91D9-436D5DD17F0E}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7863E2BD-C8C8-47A7-884C-9C944517105E}" type="presOf" srcId="{5B1FBCD8-D3CD-4C61-8536-89E116D53AB0}" destId="{A67A5BD5-0E98-4034-A0ED-AA8D912BC453}" srcOrd="0" destOrd="0" presId="urn:microsoft.com/office/officeart/2005/8/layout/orgChart1"/>
    <dgm:cxn modelId="{EEA24696-F7B4-4614-9801-E6E072D4115C}" type="presOf" srcId="{60558252-84AC-42B3-B338-DD06A6AB262B}" destId="{0ADF2628-925A-4CC7-BE85-FC1FFB26A3D0}" srcOrd="0" destOrd="0" presId="urn:microsoft.com/office/officeart/2005/8/layout/orgChart1"/>
    <dgm:cxn modelId="{F541B0AF-0C32-42CB-8E89-081F0133471F}" type="presOf" srcId="{8BF1CD84-839C-4B7E-9BC3-B617BA5DCFAE}" destId="{8DD72CAE-212B-4542-BA20-79354E18FC89}" srcOrd="0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AA00E2BD-902B-489F-BC47-894618DF17E2}" type="presParOf" srcId="{1AE82318-9B0D-448A-910D-BB3CA6C14EE1}" destId="{96A219CE-2BA3-4DBA-A918-F73581771DCE}" srcOrd="0" destOrd="0" presId="urn:microsoft.com/office/officeart/2005/8/layout/orgChart1"/>
    <dgm:cxn modelId="{4470EEA8-908C-4137-B937-ADFDCA4F1065}" type="presParOf" srcId="{1AE82318-9B0D-448A-910D-BB3CA6C14EE1}" destId="{DD0E66E3-0009-4672-9F0D-89CB127B7366}" srcOrd="1" destOrd="0" presId="urn:microsoft.com/office/officeart/2005/8/layout/orgChart1"/>
    <dgm:cxn modelId="{D394498D-5D6F-4575-B991-D18E5EE0762D}" type="presParOf" srcId="{DD0E66E3-0009-4672-9F0D-89CB127B7366}" destId="{130F6663-558A-4943-B1AC-5FAA549FBD7F}" srcOrd="0" destOrd="0" presId="urn:microsoft.com/office/officeart/2005/8/layout/orgChart1"/>
    <dgm:cxn modelId="{231943AC-AF52-456B-8FC6-6AC3679364DB}" type="presParOf" srcId="{130F6663-558A-4943-B1AC-5FAA549FBD7F}" destId="{27B7F267-6A68-4979-B9E3-1ADC43E0ADFE}" srcOrd="0" destOrd="0" presId="urn:microsoft.com/office/officeart/2005/8/layout/orgChart1"/>
    <dgm:cxn modelId="{48EA18FF-75EE-4620-A129-8F21FF4BE320}" type="presParOf" srcId="{130F6663-558A-4943-B1AC-5FAA549FBD7F}" destId="{F35E2EE4-1344-4EA5-B82E-79A38E891ED3}" srcOrd="1" destOrd="0" presId="urn:microsoft.com/office/officeart/2005/8/layout/orgChart1"/>
    <dgm:cxn modelId="{3663581F-084D-4583-AC66-CA4AAAD0026F}" type="presParOf" srcId="{DD0E66E3-0009-4672-9F0D-89CB127B7366}" destId="{6698AEE7-4A16-4EBC-8DAE-8199A5BFC51F}" srcOrd="1" destOrd="0" presId="urn:microsoft.com/office/officeart/2005/8/layout/orgChart1"/>
    <dgm:cxn modelId="{F77FA428-C679-4A93-878F-B9904AE647E3}" type="presParOf" srcId="{6698AEE7-4A16-4EBC-8DAE-8199A5BFC51F}" destId="{0ADF2628-925A-4CC7-BE85-FC1FFB26A3D0}" srcOrd="0" destOrd="0" presId="urn:microsoft.com/office/officeart/2005/8/layout/orgChart1"/>
    <dgm:cxn modelId="{E589EDBE-C36C-45CA-B2B9-148EEB37710B}" type="presParOf" srcId="{6698AEE7-4A16-4EBC-8DAE-8199A5BFC51F}" destId="{B077580B-1C8F-4F7C-BF33-9CF268C6D3D6}" srcOrd="1" destOrd="0" presId="urn:microsoft.com/office/officeart/2005/8/layout/orgChart1"/>
    <dgm:cxn modelId="{D37F835B-F8FF-4553-93D6-141FD67BF6B6}" type="presParOf" srcId="{B077580B-1C8F-4F7C-BF33-9CF268C6D3D6}" destId="{998CBC78-6D4B-4EED-9B1B-5F3D4634DA2A}" srcOrd="0" destOrd="0" presId="urn:microsoft.com/office/officeart/2005/8/layout/orgChart1"/>
    <dgm:cxn modelId="{28D6BD16-88D0-4936-A5B5-328ECF87C5A6}" type="presParOf" srcId="{998CBC78-6D4B-4EED-9B1B-5F3D4634DA2A}" destId="{58FCE912-6F8C-4057-B37C-621050BF5509}" srcOrd="0" destOrd="0" presId="urn:microsoft.com/office/officeart/2005/8/layout/orgChart1"/>
    <dgm:cxn modelId="{CFCF1129-8F27-448C-B02F-A2D00FF6FDEA}" type="presParOf" srcId="{998CBC78-6D4B-4EED-9B1B-5F3D4634DA2A}" destId="{273444A2-5EB9-4794-9603-2104470C2A5F}" srcOrd="1" destOrd="0" presId="urn:microsoft.com/office/officeart/2005/8/layout/orgChart1"/>
    <dgm:cxn modelId="{515632D9-7A5A-4CDF-871D-E2B7A838BCFC}" type="presParOf" srcId="{B077580B-1C8F-4F7C-BF33-9CF268C6D3D6}" destId="{9A0E6371-D09B-4904-8A1F-02355AA93438}" srcOrd="1" destOrd="0" presId="urn:microsoft.com/office/officeart/2005/8/layout/orgChart1"/>
    <dgm:cxn modelId="{B1B67390-BA18-4321-B8F3-60B1822F5587}" type="presParOf" srcId="{B077580B-1C8F-4F7C-BF33-9CF268C6D3D6}" destId="{111FFF98-0708-44E2-A553-CC3A36F898B3}" srcOrd="2" destOrd="0" presId="urn:microsoft.com/office/officeart/2005/8/layout/orgChart1"/>
    <dgm:cxn modelId="{7A9E514C-3C8E-42B2-8479-E60C87CAB960}" type="presParOf" srcId="{6698AEE7-4A16-4EBC-8DAE-8199A5BFC51F}" destId="{A67A5BD5-0E98-4034-A0ED-AA8D912BC453}" srcOrd="2" destOrd="0" presId="urn:microsoft.com/office/officeart/2005/8/layout/orgChart1"/>
    <dgm:cxn modelId="{8BE5BBA6-6979-4261-A12A-9F2355779F87}" type="presParOf" srcId="{6698AEE7-4A16-4EBC-8DAE-8199A5BFC51F}" destId="{8C974991-9191-4CF1-8FEE-8A4783E2220E}" srcOrd="3" destOrd="0" presId="urn:microsoft.com/office/officeart/2005/8/layout/orgChart1"/>
    <dgm:cxn modelId="{FAE016AA-D690-4614-AE1E-0A1289CF8BD2}" type="presParOf" srcId="{8C974991-9191-4CF1-8FEE-8A4783E2220E}" destId="{35B36F90-E00D-4417-8BBD-62903C3D2B10}" srcOrd="0" destOrd="0" presId="urn:microsoft.com/office/officeart/2005/8/layout/orgChart1"/>
    <dgm:cxn modelId="{69CBD5A8-F648-4034-B14E-940469DF73BE}" type="presParOf" srcId="{35B36F90-E00D-4417-8BBD-62903C3D2B10}" destId="{9BC4CAEE-F47F-486D-B64A-46C1629C859B}" srcOrd="0" destOrd="0" presId="urn:microsoft.com/office/officeart/2005/8/layout/orgChart1"/>
    <dgm:cxn modelId="{C2C9D76F-4ACD-4E7E-95B1-4D8A34B26C5D}" type="presParOf" srcId="{35B36F90-E00D-4417-8BBD-62903C3D2B10}" destId="{89AD69CC-27F9-4C8F-8CD1-A2963007E302}" srcOrd="1" destOrd="0" presId="urn:microsoft.com/office/officeart/2005/8/layout/orgChart1"/>
    <dgm:cxn modelId="{2FF597FC-FD47-4739-87AC-859BE570E470}" type="presParOf" srcId="{8C974991-9191-4CF1-8FEE-8A4783E2220E}" destId="{BAF4ED4F-B296-4079-92B6-E117F6F93ED5}" srcOrd="1" destOrd="0" presId="urn:microsoft.com/office/officeart/2005/8/layout/orgChart1"/>
    <dgm:cxn modelId="{372BAF87-9747-440D-998E-3327D7B8EDAB}" type="presParOf" srcId="{8C974991-9191-4CF1-8FEE-8A4783E2220E}" destId="{120310F1-0629-4B2A-AC6E-902176CD3CC4}" srcOrd="2" destOrd="0" presId="urn:microsoft.com/office/officeart/2005/8/layout/orgChart1"/>
    <dgm:cxn modelId="{64A5C86B-683A-4FFF-B93D-5C5E02C604F5}" type="presParOf" srcId="{DD0E66E3-0009-4672-9F0D-89CB127B7366}" destId="{AC88A4AF-B4FD-4C27-8802-461B123CC0AA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  <dgm:cxn modelId="{2083D166-37DF-44B3-8EB9-1387B13B502A}" type="presParOf" srcId="{412BA095-9EC2-4C48-A141-AD0127939229}" destId="{8DD72CAE-212B-4542-BA20-79354E18FC89}" srcOrd="0" destOrd="0" presId="urn:microsoft.com/office/officeart/2005/8/layout/orgChart1"/>
    <dgm:cxn modelId="{344E2ABE-D78D-44CA-9F39-D1FC24D2D9A6}" type="presParOf" srcId="{412BA095-9EC2-4C48-A141-AD0127939229}" destId="{CC3A781F-23B4-4339-BF4B-50DA6344B681}" srcOrd="1" destOrd="0" presId="urn:microsoft.com/office/officeart/2005/8/layout/orgChart1"/>
    <dgm:cxn modelId="{D2530391-CE70-4028-986F-8A938C409009}" type="presParOf" srcId="{CC3A781F-23B4-4339-BF4B-50DA6344B681}" destId="{4FA22C4A-3219-45CF-A8D1-9CAAAEF9312A}" srcOrd="0" destOrd="0" presId="urn:microsoft.com/office/officeart/2005/8/layout/orgChart1"/>
    <dgm:cxn modelId="{2CF6E503-F2F9-4EB0-8E35-9BB7DA5750A4}" type="presParOf" srcId="{4FA22C4A-3219-45CF-A8D1-9CAAAEF9312A}" destId="{3C24164B-61F1-4723-95D2-ED7CB5BB0F12}" srcOrd="0" destOrd="0" presId="urn:microsoft.com/office/officeart/2005/8/layout/orgChart1"/>
    <dgm:cxn modelId="{798803AB-7C62-4B90-8376-BC61CBD895A5}" type="presParOf" srcId="{4FA22C4A-3219-45CF-A8D1-9CAAAEF9312A}" destId="{C4617807-38B4-4DDD-B3C1-E6C9C1C13841}" srcOrd="1" destOrd="0" presId="urn:microsoft.com/office/officeart/2005/8/layout/orgChart1"/>
    <dgm:cxn modelId="{AB2BE460-FDCE-45EA-A40A-A64BBC6427DE}" type="presParOf" srcId="{CC3A781F-23B4-4339-BF4B-50DA6344B681}" destId="{5D9DE3C6-82A4-4BEF-9B6E-6137C2509877}" srcOrd="1" destOrd="0" presId="urn:microsoft.com/office/officeart/2005/8/layout/orgChart1"/>
    <dgm:cxn modelId="{D7BB3626-D2F2-4E0D-9BB4-889209D2A5E5}" type="presParOf" srcId="{CC3A781F-23B4-4339-BF4B-50DA6344B681}" destId="{85379615-4E3F-44F9-B203-BF02CD64853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Proyectos Productivos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84AE425-D09A-4CB4-B192-ACE473BF9EA4}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i="0" u="none" strike="noStrike" cap="none" dirty="0" smtClean="0">
              <a:solidFill>
                <a:schemeClr val="tx1"/>
              </a:solidFill>
              <a:highlight>
                <a:schemeClr val="lt1"/>
              </a:highlight>
              <a:latin typeface="Calibri"/>
              <a:sym typeface="Calibri"/>
            </a:rPr>
            <a:t>Auxiliar</a:t>
          </a:r>
        </a:p>
      </dgm:t>
    </dgm:pt>
    <dgm:pt modelId="{D1CDE213-6A1C-4E52-9D25-8FB0CC6455A9}" type="parTrans" cxnId="{05B4F9E4-3986-472D-920D-338B0F5E427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6AEAD60-F518-4F4F-91D9-436D5DD17F0E}" type="sibTrans" cxnId="{05B4F9E4-3986-472D-920D-338B0F5E427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32607" custScaleY="145661" custLinFactNeighborY="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96A219CE-2BA3-4DBA-A918-F73581771DCE}" type="pres">
      <dgm:prSet presAssocID="{D1CDE213-6A1C-4E52-9D25-8FB0CC6455A9}" presName="Name37" presStyleLbl="parChTrans1D2" presStyleIdx="0" presStyleCnt="1"/>
      <dgm:spPr/>
      <dgm:t>
        <a:bodyPr/>
        <a:lstStyle/>
        <a:p>
          <a:endParaRPr lang="es-ES"/>
        </a:p>
      </dgm:t>
    </dgm:pt>
    <dgm:pt modelId="{DD0E66E3-0009-4672-9F0D-89CB127B7366}" type="pres">
      <dgm:prSet presAssocID="{C84AE425-D09A-4CB4-B192-ACE473BF9EA4}" presName="hierRoot2" presStyleCnt="0">
        <dgm:presLayoutVars>
          <dgm:hierBranch/>
        </dgm:presLayoutVars>
      </dgm:prSet>
      <dgm:spPr/>
    </dgm:pt>
    <dgm:pt modelId="{130F6663-558A-4943-B1AC-5FAA549FBD7F}" type="pres">
      <dgm:prSet presAssocID="{C84AE425-D09A-4CB4-B192-ACE473BF9EA4}" presName="rootComposite" presStyleCnt="0"/>
      <dgm:spPr/>
    </dgm:pt>
    <dgm:pt modelId="{27B7F267-6A68-4979-B9E3-1ADC43E0ADFE}" type="pres">
      <dgm:prSet presAssocID="{C84AE425-D09A-4CB4-B192-ACE473BF9EA4}" presName="rootText" presStyleLbl="node2" presStyleIdx="0" presStyleCnt="1" custScaleX="103546" custScaleY="104208" custLinFactNeighborY="88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35E2EE4-1344-4EA5-B82E-79A38E891ED3}" type="pres">
      <dgm:prSet presAssocID="{C84AE425-D09A-4CB4-B192-ACE473BF9EA4}" presName="rootConnector" presStyleLbl="node2" presStyleIdx="0" presStyleCnt="1"/>
      <dgm:spPr/>
      <dgm:t>
        <a:bodyPr/>
        <a:lstStyle/>
        <a:p>
          <a:endParaRPr lang="es-ES"/>
        </a:p>
      </dgm:t>
    </dgm:pt>
    <dgm:pt modelId="{6698AEE7-4A16-4EBC-8DAE-8199A5BFC51F}" type="pres">
      <dgm:prSet presAssocID="{C84AE425-D09A-4CB4-B192-ACE473BF9EA4}" presName="hierChild4" presStyleCnt="0"/>
      <dgm:spPr/>
    </dgm:pt>
    <dgm:pt modelId="{AC88A4AF-B4FD-4C27-8802-461B123CC0AA}" type="pres">
      <dgm:prSet presAssocID="{C84AE425-D09A-4CB4-B192-ACE473BF9EA4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F4787849-2084-48C0-B29B-0CDE3EE34100}" type="presOf" srcId="{D1CDE213-6A1C-4E52-9D25-8FB0CC6455A9}" destId="{96A219CE-2BA3-4DBA-A918-F73581771DCE}" srcOrd="0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05B4F9E4-3986-472D-920D-338B0F5E4279}" srcId="{0AD4A071-6267-40E6-945C-A35CB5DA8D63}" destId="{C84AE425-D09A-4CB4-B192-ACE473BF9EA4}" srcOrd="0" destOrd="0" parTransId="{D1CDE213-6A1C-4E52-9D25-8FB0CC6455A9}" sibTransId="{D6AEAD60-F518-4F4F-91D9-436D5DD17F0E}"/>
    <dgm:cxn modelId="{6C4FF382-CBDD-4100-BAC0-E2ACB40FD841}" type="presOf" srcId="{C84AE425-D09A-4CB4-B192-ACE473BF9EA4}" destId="{27B7F267-6A68-4979-B9E3-1ADC43E0ADFE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951719E6-A05B-4B24-A0F4-AD3FDEDBEB05}" type="presOf" srcId="{C84AE425-D09A-4CB4-B192-ACE473BF9EA4}" destId="{F35E2EE4-1344-4EA5-B82E-79A38E891ED3}" srcOrd="1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AA00E2BD-902B-489F-BC47-894618DF17E2}" type="presParOf" srcId="{1AE82318-9B0D-448A-910D-BB3CA6C14EE1}" destId="{96A219CE-2BA3-4DBA-A918-F73581771DCE}" srcOrd="0" destOrd="0" presId="urn:microsoft.com/office/officeart/2005/8/layout/orgChart1"/>
    <dgm:cxn modelId="{4470EEA8-908C-4137-B937-ADFDCA4F1065}" type="presParOf" srcId="{1AE82318-9B0D-448A-910D-BB3CA6C14EE1}" destId="{DD0E66E3-0009-4672-9F0D-89CB127B7366}" srcOrd="1" destOrd="0" presId="urn:microsoft.com/office/officeart/2005/8/layout/orgChart1"/>
    <dgm:cxn modelId="{D394498D-5D6F-4575-B991-D18E5EE0762D}" type="presParOf" srcId="{DD0E66E3-0009-4672-9F0D-89CB127B7366}" destId="{130F6663-558A-4943-B1AC-5FAA549FBD7F}" srcOrd="0" destOrd="0" presId="urn:microsoft.com/office/officeart/2005/8/layout/orgChart1"/>
    <dgm:cxn modelId="{231943AC-AF52-456B-8FC6-6AC3679364DB}" type="presParOf" srcId="{130F6663-558A-4943-B1AC-5FAA549FBD7F}" destId="{27B7F267-6A68-4979-B9E3-1ADC43E0ADFE}" srcOrd="0" destOrd="0" presId="urn:microsoft.com/office/officeart/2005/8/layout/orgChart1"/>
    <dgm:cxn modelId="{48EA18FF-75EE-4620-A129-8F21FF4BE320}" type="presParOf" srcId="{130F6663-558A-4943-B1AC-5FAA549FBD7F}" destId="{F35E2EE4-1344-4EA5-B82E-79A38E891ED3}" srcOrd="1" destOrd="0" presId="urn:microsoft.com/office/officeart/2005/8/layout/orgChart1"/>
    <dgm:cxn modelId="{3663581F-084D-4583-AC66-CA4AAAD0026F}" type="presParOf" srcId="{DD0E66E3-0009-4672-9F0D-89CB127B7366}" destId="{6698AEE7-4A16-4EBC-8DAE-8199A5BFC51F}" srcOrd="1" destOrd="0" presId="urn:microsoft.com/office/officeart/2005/8/layout/orgChart1"/>
    <dgm:cxn modelId="{64A5C86B-683A-4FFF-B93D-5C5E02C604F5}" type="presParOf" srcId="{DD0E66E3-0009-4672-9F0D-89CB127B7366}" destId="{AC88A4AF-B4FD-4C27-8802-461B123CC0AA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Enlace Municipal</a:t>
          </a: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 b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 b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E664C028-F9DA-46B5-89C9-188938E60C7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b="0" dirty="0" smtClean="0">
              <a:solidFill>
                <a:schemeClr val="tx1"/>
              </a:solidFill>
              <a:latin typeface="+mn-lt"/>
            </a:rPr>
            <a:t>Jefe(a) de Comunicación</a:t>
          </a:r>
        </a:p>
      </dgm:t>
    </dgm:pt>
    <dgm:pt modelId="{141E80FC-BCDA-47B0-9B03-48FBF5885F19}" type="parTrans" cxnId="{F641F71E-852A-4F8E-81F4-73886C144AEC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D8F9B0F2-92E5-4320-9A1F-7016FD622B29}" type="sibTrans" cxnId="{F641F71E-852A-4F8E-81F4-73886C144AEC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D262F637-65A0-413A-B3F1-9C7626CBABC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b="0" dirty="0" smtClean="0">
              <a:solidFill>
                <a:schemeClr val="tx1"/>
              </a:solidFill>
              <a:latin typeface="+mn-lt"/>
            </a:rPr>
            <a:t>Jefe(a) de </a:t>
          </a:r>
          <a:br>
            <a:rPr lang="es-MX" sz="1200" b="0" dirty="0" smtClean="0">
              <a:solidFill>
                <a:schemeClr val="tx1"/>
              </a:solidFill>
              <a:latin typeface="+mn-lt"/>
            </a:rPr>
          </a:br>
          <a:r>
            <a:rPr lang="es-MX" sz="1200" b="0" dirty="0" smtClean="0">
              <a:solidFill>
                <a:schemeClr val="tx1"/>
              </a:solidFill>
              <a:latin typeface="+mn-lt"/>
            </a:rPr>
            <a:t>Atención Ciudadana</a:t>
          </a: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3F4A3FB0-B5F9-40D7-8792-DD3B121D9744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</a:rPr>
            <a:t>Auxiliar </a:t>
          </a:r>
        </a:p>
      </dgm:t>
    </dgm:pt>
    <dgm:pt modelId="{CC4DF6A0-458F-4994-9AF6-5DE724F2EEA6}" type="parTrans" cxnId="{E29EF7B1-5CDB-4993-B251-1ACC14C41B71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588AED80-6420-4386-96C5-B9F177B726AE}" type="sibTrans" cxnId="{E29EF7B1-5CDB-4993-B251-1ACC14C41B71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7A0BBF48-0483-4D09-89BE-0972D700585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</a:rPr>
            <a:t>Jefe(a) de Contraloría</a:t>
          </a:r>
        </a:p>
      </dgm:t>
    </dgm:pt>
    <dgm:pt modelId="{71D68E16-0406-44EB-8F28-F3583EDF3A8F}" type="parTrans" cxnId="{5E0F0AB8-5609-43D9-AE40-C450071AD264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9823DC4A-8ACB-4A05-A3AC-3AFDEEA2F6B4}" type="sibTrans" cxnId="{5E0F0AB8-5609-43D9-AE40-C450071AD264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FC17D478-BA4B-49B0-9E67-9A14FA9F5006}">
      <dgm:prSet custT="1"/>
      <dgm:spPr>
        <a:solidFill>
          <a:schemeClr val="bg1"/>
        </a:solidFill>
      </dgm:spPr>
      <dgm:t>
        <a:bodyPr/>
        <a:lstStyle/>
        <a:p>
          <a:r>
            <a:rPr lang="es-MX" sz="1200" b="0" dirty="0" smtClean="0">
              <a:solidFill>
                <a:schemeClr val="tx1"/>
              </a:solidFill>
              <a:latin typeface="+mn-lt"/>
            </a:rPr>
            <a:t>Jefe(a) Administrativo(a)</a:t>
          </a:r>
        </a:p>
      </dgm:t>
    </dgm:pt>
    <dgm:pt modelId="{5BBFC379-1116-4D8E-863A-AB38A22E3B9D}" type="parTrans" cxnId="{06F01FA9-E6EC-40F1-97D7-2C8E9223AF3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AD9A340-B173-446A-AE16-A19810EB7F11}" type="sibTrans" cxnId="{06F01FA9-E6EC-40F1-97D7-2C8E9223AF3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D5B98CB-5812-4DFC-B6DA-D9B797108D2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</a:rPr>
            <a:t>Analista</a:t>
          </a:r>
        </a:p>
      </dgm:t>
    </dgm:pt>
    <dgm:pt modelId="{9BB286B8-EF21-4496-9B4C-FF560B9BD167}" type="parTrans" cxnId="{E9F159B7-C8CC-4DB0-89E0-468BAB52220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5920761-A48A-4CA9-8BB4-465C2FC33AA0}" type="sibTrans" cxnId="{E9F159B7-C8CC-4DB0-89E0-468BAB52220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57C9415-C232-4121-87A2-8128A67884E8}">
      <dgm:prSet custT="1"/>
      <dgm:spPr/>
      <dgm:t>
        <a:bodyPr/>
        <a:lstStyle/>
        <a:p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</a:t>
          </a:r>
        </a:p>
      </dgm:t>
    </dgm:pt>
    <dgm:pt modelId="{668EE015-0C36-47B7-B61C-DF0FF96AD7BD}" type="parTrans" cxnId="{A7E39C50-D166-4240-8DBC-4075827CF5DA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33C9DE3-D8AD-43AE-AAA3-A17813EE1760}" type="sibTrans" cxnId="{A7E39C50-D166-4240-8DBC-4075827CF5DA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5A0A46B-4406-4232-B7DA-2B04B97441AC}">
      <dgm:prSet custT="1"/>
      <dgm:spPr/>
      <dgm:t>
        <a:bodyPr/>
        <a:lstStyle/>
        <a:p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Administrativo(a)</a:t>
          </a:r>
        </a:p>
      </dgm:t>
    </dgm:pt>
    <dgm:pt modelId="{24CF060B-80D1-487C-91C4-6B48CD653A13}" type="parTrans" cxnId="{413CBA1C-E4E9-4091-91DC-360F8401DB5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6147C85-22E1-440B-B93B-9CA5A204830E}" type="sibTrans" cxnId="{413CBA1C-E4E9-4091-91DC-360F8401DB5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1BF90E2-C7EE-4557-AFB8-A6E1AF7ABA2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b="0" dirty="0" smtClean="0">
              <a:solidFill>
                <a:schemeClr val="tx1"/>
              </a:solidFill>
              <a:latin typeface="+mn-lt"/>
            </a:rPr>
            <a:t>Coordinador de Comunicación</a:t>
          </a:r>
        </a:p>
      </dgm:t>
    </dgm:pt>
    <dgm:pt modelId="{5BCC8200-49C6-4AD5-8520-030A28FBBF5E}" type="parTrans" cxnId="{082E4DC7-F0CF-4657-A838-5FE2E99B496B}">
      <dgm:prSet/>
      <dgm:spPr/>
      <dgm:t>
        <a:bodyPr/>
        <a:lstStyle/>
        <a:p>
          <a:endParaRPr lang="es-ES"/>
        </a:p>
      </dgm:t>
    </dgm:pt>
    <dgm:pt modelId="{DED9AE02-BB2F-4D35-BB61-040E11E2DF36}" type="sibTrans" cxnId="{082E4DC7-F0CF-4657-A838-5FE2E99B496B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62255" custScaleY="167850" custLinFactNeighborY="-570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68598D49-65AC-4CA7-B061-16A7F9DB78CB}" type="pres">
      <dgm:prSet presAssocID="{141E80FC-BCDA-47B0-9B03-48FBF5885F19}" presName="Name37" presStyleLbl="parChTrans1D2" presStyleIdx="0" presStyleCnt="7"/>
      <dgm:spPr/>
      <dgm:t>
        <a:bodyPr/>
        <a:lstStyle/>
        <a:p>
          <a:endParaRPr lang="es-ES"/>
        </a:p>
      </dgm:t>
    </dgm:pt>
    <dgm:pt modelId="{8D7D4BF1-C408-4455-A0BA-ED73E707632D}" type="pres">
      <dgm:prSet presAssocID="{E664C028-F9DA-46B5-89C9-188938E60C74}" presName="hierRoot2" presStyleCnt="0">
        <dgm:presLayoutVars>
          <dgm:hierBranch val="init"/>
        </dgm:presLayoutVars>
      </dgm:prSet>
      <dgm:spPr/>
    </dgm:pt>
    <dgm:pt modelId="{7EE489F2-5365-4ED6-A46D-659E7AB000C4}" type="pres">
      <dgm:prSet presAssocID="{E664C028-F9DA-46B5-89C9-188938E60C74}" presName="rootComposite" presStyleCnt="0"/>
      <dgm:spPr/>
    </dgm:pt>
    <dgm:pt modelId="{01EE0776-2717-4278-A550-41616A632AFD}" type="pres">
      <dgm:prSet presAssocID="{E664C028-F9DA-46B5-89C9-188938E60C74}" presName="rootText" presStyleLbl="node2" presStyleIdx="0" presStyleCnt="5" custScaleX="117495" custScaleY="155090" custLinFactNeighborY="430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9AF768D-F758-4355-B813-F8F02959EAFE}" type="pres">
      <dgm:prSet presAssocID="{E664C028-F9DA-46B5-89C9-188938E60C74}" presName="rootConnector" presStyleLbl="node2" presStyleIdx="0" presStyleCnt="5"/>
      <dgm:spPr/>
      <dgm:t>
        <a:bodyPr/>
        <a:lstStyle/>
        <a:p>
          <a:endParaRPr lang="es-ES"/>
        </a:p>
      </dgm:t>
    </dgm:pt>
    <dgm:pt modelId="{2BA30917-BE84-4187-91FB-A30F258057EE}" type="pres">
      <dgm:prSet presAssocID="{E664C028-F9DA-46B5-89C9-188938E60C74}" presName="hierChild4" presStyleCnt="0"/>
      <dgm:spPr/>
    </dgm:pt>
    <dgm:pt modelId="{2F2C4AE7-CC7A-4CE4-9DC2-C9FB34F038CA}" type="pres">
      <dgm:prSet presAssocID="{E664C028-F9DA-46B5-89C9-188938E60C74}" presName="hierChild5" presStyleCnt="0"/>
      <dgm:spPr/>
    </dgm:pt>
    <dgm:pt modelId="{84B53183-EF7A-4EF4-A891-EC136C9CB46C}" type="pres">
      <dgm:prSet presAssocID="{71D68E16-0406-44EB-8F28-F3583EDF3A8F}" presName="Name37" presStyleLbl="parChTrans1D2" presStyleIdx="1" presStyleCnt="7"/>
      <dgm:spPr/>
      <dgm:t>
        <a:bodyPr/>
        <a:lstStyle/>
        <a:p>
          <a:endParaRPr lang="es-ES"/>
        </a:p>
      </dgm:t>
    </dgm:pt>
    <dgm:pt modelId="{6FC97A37-71DB-414A-8E19-55424BF1FA79}" type="pres">
      <dgm:prSet presAssocID="{7A0BBF48-0483-4D09-89BE-0972D7005855}" presName="hierRoot2" presStyleCnt="0">
        <dgm:presLayoutVars>
          <dgm:hierBranch/>
        </dgm:presLayoutVars>
      </dgm:prSet>
      <dgm:spPr/>
    </dgm:pt>
    <dgm:pt modelId="{CA02337C-3F2A-4C44-AC86-CBC91449734C}" type="pres">
      <dgm:prSet presAssocID="{7A0BBF48-0483-4D09-89BE-0972D7005855}" presName="rootComposite" presStyleCnt="0"/>
      <dgm:spPr/>
    </dgm:pt>
    <dgm:pt modelId="{E5AF2E9C-B5A2-4537-93E2-BC23AD5E0E19}" type="pres">
      <dgm:prSet presAssocID="{7A0BBF48-0483-4D09-89BE-0972D7005855}" presName="rootText" presStyleLbl="node2" presStyleIdx="1" presStyleCnt="5" custScaleX="117495" custScaleY="155090" custLinFactNeighborY="430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89FAB9-BE03-4CA1-A493-E2FD0291BFCB}" type="pres">
      <dgm:prSet presAssocID="{7A0BBF48-0483-4D09-89BE-0972D7005855}" presName="rootConnector" presStyleLbl="node2" presStyleIdx="1" presStyleCnt="5"/>
      <dgm:spPr/>
      <dgm:t>
        <a:bodyPr/>
        <a:lstStyle/>
        <a:p>
          <a:endParaRPr lang="es-ES"/>
        </a:p>
      </dgm:t>
    </dgm:pt>
    <dgm:pt modelId="{E881D065-BCF7-4153-A644-6BEC9BBA194C}" type="pres">
      <dgm:prSet presAssocID="{7A0BBF48-0483-4D09-89BE-0972D7005855}" presName="hierChild4" presStyleCnt="0"/>
      <dgm:spPr/>
    </dgm:pt>
    <dgm:pt modelId="{4E9A71B5-7909-4E06-8219-1396E8CD68E2}" type="pres">
      <dgm:prSet presAssocID="{668EE015-0C36-47B7-B61C-DF0FF96AD7BD}" presName="Name35" presStyleLbl="parChTrans1D3" presStyleIdx="0" presStyleCnt="2"/>
      <dgm:spPr/>
      <dgm:t>
        <a:bodyPr/>
        <a:lstStyle/>
        <a:p>
          <a:endParaRPr lang="es-ES"/>
        </a:p>
      </dgm:t>
    </dgm:pt>
    <dgm:pt modelId="{CF7E2861-26BC-42B0-AFA3-E9F8156AE50F}" type="pres">
      <dgm:prSet presAssocID="{A57C9415-C232-4121-87A2-8128A67884E8}" presName="hierRoot2" presStyleCnt="0">
        <dgm:presLayoutVars>
          <dgm:hierBranch val="init"/>
        </dgm:presLayoutVars>
      </dgm:prSet>
      <dgm:spPr/>
    </dgm:pt>
    <dgm:pt modelId="{18B49812-5819-419C-BCD2-D98D9AAF397E}" type="pres">
      <dgm:prSet presAssocID="{A57C9415-C232-4121-87A2-8128A67884E8}" presName="rootComposite" presStyleCnt="0"/>
      <dgm:spPr/>
    </dgm:pt>
    <dgm:pt modelId="{89C98E59-72B3-44BA-B6DF-6489DF1DB028}" type="pres">
      <dgm:prSet presAssocID="{A57C9415-C232-4121-87A2-8128A67884E8}" presName="rootText" presStyleLbl="node3" presStyleIdx="0" presStyleCnt="2" custScaleX="117495" custScaleY="117375" custLinFactNeighborY="58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783775-92C4-4702-AF75-A4D3AF8E2087}" type="pres">
      <dgm:prSet presAssocID="{A57C9415-C232-4121-87A2-8128A67884E8}" presName="rootConnector" presStyleLbl="node3" presStyleIdx="0" presStyleCnt="2"/>
      <dgm:spPr/>
      <dgm:t>
        <a:bodyPr/>
        <a:lstStyle/>
        <a:p>
          <a:endParaRPr lang="es-ES"/>
        </a:p>
      </dgm:t>
    </dgm:pt>
    <dgm:pt modelId="{2AFB7B3A-A035-477D-AE74-A48FD552B6DF}" type="pres">
      <dgm:prSet presAssocID="{A57C9415-C232-4121-87A2-8128A67884E8}" presName="hierChild4" presStyleCnt="0"/>
      <dgm:spPr/>
    </dgm:pt>
    <dgm:pt modelId="{3FE06163-07F7-422B-ABE7-5DBC88EF0735}" type="pres">
      <dgm:prSet presAssocID="{A57C9415-C232-4121-87A2-8128A67884E8}" presName="hierChild5" presStyleCnt="0"/>
      <dgm:spPr/>
    </dgm:pt>
    <dgm:pt modelId="{71986775-EFF8-414A-AE51-23922A6403E0}" type="pres">
      <dgm:prSet presAssocID="{7A0BBF48-0483-4D09-89BE-0972D7005855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2" presStyleCnt="7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2" presStyleCnt="5" custScaleX="117495" custScaleY="155090" custLinFactNeighborX="-508" custLinFactNeighborY="430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2" presStyleCnt="5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448559CB-5BF7-4243-B347-168BAD6D9CE0}" type="pres">
      <dgm:prSet presAssocID="{5BBFC379-1116-4D8E-863A-AB38A22E3B9D}" presName="Name37" presStyleLbl="parChTrans1D2" presStyleIdx="3" presStyleCnt="7"/>
      <dgm:spPr/>
      <dgm:t>
        <a:bodyPr/>
        <a:lstStyle/>
        <a:p>
          <a:endParaRPr lang="es-ES"/>
        </a:p>
      </dgm:t>
    </dgm:pt>
    <dgm:pt modelId="{E1CD08DD-4DF5-423C-B439-A64D7CF5B17C}" type="pres">
      <dgm:prSet presAssocID="{FC17D478-BA4B-49B0-9E67-9A14FA9F5006}" presName="hierRoot2" presStyleCnt="0">
        <dgm:presLayoutVars>
          <dgm:hierBranch/>
        </dgm:presLayoutVars>
      </dgm:prSet>
      <dgm:spPr/>
    </dgm:pt>
    <dgm:pt modelId="{45E2CFA8-DF32-4D82-AA42-347F9B584293}" type="pres">
      <dgm:prSet presAssocID="{FC17D478-BA4B-49B0-9E67-9A14FA9F5006}" presName="rootComposite" presStyleCnt="0"/>
      <dgm:spPr/>
    </dgm:pt>
    <dgm:pt modelId="{38595BE2-DBDC-47FF-8717-BEB0C5B70CEB}" type="pres">
      <dgm:prSet presAssocID="{FC17D478-BA4B-49B0-9E67-9A14FA9F5006}" presName="rootText" presStyleLbl="node2" presStyleIdx="3" presStyleCnt="5" custScaleX="117495" custScaleY="155090" custLinFactNeighborY="430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47C5688-6910-4A69-A7B7-CCD5D76E9A62}" type="pres">
      <dgm:prSet presAssocID="{FC17D478-BA4B-49B0-9E67-9A14FA9F5006}" presName="rootConnector" presStyleLbl="node2" presStyleIdx="3" presStyleCnt="5"/>
      <dgm:spPr/>
      <dgm:t>
        <a:bodyPr/>
        <a:lstStyle/>
        <a:p>
          <a:endParaRPr lang="es-ES"/>
        </a:p>
      </dgm:t>
    </dgm:pt>
    <dgm:pt modelId="{0571CEF5-6937-4391-8FC3-B2AB627FA424}" type="pres">
      <dgm:prSet presAssocID="{FC17D478-BA4B-49B0-9E67-9A14FA9F5006}" presName="hierChild4" presStyleCnt="0"/>
      <dgm:spPr/>
    </dgm:pt>
    <dgm:pt modelId="{CBB86C0B-19F4-4041-A827-90AB27095978}" type="pres">
      <dgm:prSet presAssocID="{24CF060B-80D1-487C-91C4-6B48CD653A13}" presName="Name35" presStyleLbl="parChTrans1D3" presStyleIdx="1" presStyleCnt="2"/>
      <dgm:spPr/>
      <dgm:t>
        <a:bodyPr/>
        <a:lstStyle/>
        <a:p>
          <a:endParaRPr lang="es-ES"/>
        </a:p>
      </dgm:t>
    </dgm:pt>
    <dgm:pt modelId="{64954A09-92D5-41A1-A3BD-BDFA56C9CA26}" type="pres">
      <dgm:prSet presAssocID="{E5A0A46B-4406-4232-B7DA-2B04B97441AC}" presName="hierRoot2" presStyleCnt="0">
        <dgm:presLayoutVars>
          <dgm:hierBranch val="init"/>
        </dgm:presLayoutVars>
      </dgm:prSet>
      <dgm:spPr/>
    </dgm:pt>
    <dgm:pt modelId="{6B82D5D9-13C7-41ED-8146-2A7475E7B211}" type="pres">
      <dgm:prSet presAssocID="{E5A0A46B-4406-4232-B7DA-2B04B97441AC}" presName="rootComposite" presStyleCnt="0"/>
      <dgm:spPr/>
    </dgm:pt>
    <dgm:pt modelId="{1AE82AC3-CB3B-4188-AB76-6120DD01BF2C}" type="pres">
      <dgm:prSet presAssocID="{E5A0A46B-4406-4232-B7DA-2B04B97441AC}" presName="rootText" presStyleLbl="node3" presStyleIdx="1" presStyleCnt="2" custScaleX="117495" custScaleY="117375" custLinFactNeighborY="58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4DB442-4109-4492-AE95-98A2B8E9B9E9}" type="pres">
      <dgm:prSet presAssocID="{E5A0A46B-4406-4232-B7DA-2B04B97441AC}" presName="rootConnector" presStyleLbl="node3" presStyleIdx="1" presStyleCnt="2"/>
      <dgm:spPr/>
      <dgm:t>
        <a:bodyPr/>
        <a:lstStyle/>
        <a:p>
          <a:endParaRPr lang="es-ES"/>
        </a:p>
      </dgm:t>
    </dgm:pt>
    <dgm:pt modelId="{8E714D7D-EC21-4BC7-BF31-F578F15A0298}" type="pres">
      <dgm:prSet presAssocID="{E5A0A46B-4406-4232-B7DA-2B04B97441AC}" presName="hierChild4" presStyleCnt="0"/>
      <dgm:spPr/>
    </dgm:pt>
    <dgm:pt modelId="{1105DDF5-8A2D-4332-8D7A-A4BC2F4A3768}" type="pres">
      <dgm:prSet presAssocID="{E5A0A46B-4406-4232-B7DA-2B04B97441AC}" presName="hierChild5" presStyleCnt="0"/>
      <dgm:spPr/>
    </dgm:pt>
    <dgm:pt modelId="{11B2F91E-4F62-4E29-8D5E-67C4B9258ED5}" type="pres">
      <dgm:prSet presAssocID="{FC17D478-BA4B-49B0-9E67-9A14FA9F5006}" presName="hierChild5" presStyleCnt="0"/>
      <dgm:spPr/>
    </dgm:pt>
    <dgm:pt modelId="{289033C7-08F6-4095-A9F6-C767711D359F}" type="pres">
      <dgm:prSet presAssocID="{5BCC8200-49C6-4AD5-8520-030A28FBBF5E}" presName="Name37" presStyleLbl="parChTrans1D2" presStyleIdx="4" presStyleCnt="7"/>
      <dgm:spPr/>
      <dgm:t>
        <a:bodyPr/>
        <a:lstStyle/>
        <a:p>
          <a:endParaRPr lang="es-ES"/>
        </a:p>
      </dgm:t>
    </dgm:pt>
    <dgm:pt modelId="{B1F488A3-873B-4046-B1CA-205115F798FC}" type="pres">
      <dgm:prSet presAssocID="{11BF90E2-C7EE-4557-AFB8-A6E1AF7ABA21}" presName="hierRoot2" presStyleCnt="0">
        <dgm:presLayoutVars>
          <dgm:hierBranch val="init"/>
        </dgm:presLayoutVars>
      </dgm:prSet>
      <dgm:spPr/>
    </dgm:pt>
    <dgm:pt modelId="{85398128-BCEB-460A-80C2-34DDB42683D7}" type="pres">
      <dgm:prSet presAssocID="{11BF90E2-C7EE-4557-AFB8-A6E1AF7ABA21}" presName="rootComposite" presStyleCnt="0"/>
      <dgm:spPr/>
    </dgm:pt>
    <dgm:pt modelId="{9F3859CF-C4E9-453D-AD78-3FED38E1C07D}" type="pres">
      <dgm:prSet presAssocID="{11BF90E2-C7EE-4557-AFB8-A6E1AF7ABA21}" presName="rootText" presStyleLbl="node2" presStyleIdx="4" presStyleCnt="5" custScaleX="117495" custScaleY="155090" custLinFactNeighborY="430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915580-1CC0-4C68-AF4F-0F23E52F2F17}" type="pres">
      <dgm:prSet presAssocID="{11BF90E2-C7EE-4557-AFB8-A6E1AF7ABA21}" presName="rootConnector" presStyleLbl="node2" presStyleIdx="4" presStyleCnt="5"/>
      <dgm:spPr/>
      <dgm:t>
        <a:bodyPr/>
        <a:lstStyle/>
        <a:p>
          <a:endParaRPr lang="es-ES"/>
        </a:p>
      </dgm:t>
    </dgm:pt>
    <dgm:pt modelId="{096AAB77-17AD-43C1-A7CD-2C23688FF1F7}" type="pres">
      <dgm:prSet presAssocID="{11BF90E2-C7EE-4557-AFB8-A6E1AF7ABA21}" presName="hierChild4" presStyleCnt="0"/>
      <dgm:spPr/>
    </dgm:pt>
    <dgm:pt modelId="{9DFDE38E-7F45-448D-B273-19C4E3A3A9EB}" type="pres">
      <dgm:prSet presAssocID="{11BF90E2-C7EE-4557-AFB8-A6E1AF7ABA21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45E220BA-D6DC-4384-B642-766BBA3ED667}" type="pres">
      <dgm:prSet presAssocID="{9BB286B8-EF21-4496-9B4C-FF560B9BD167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5588BBAB-FFA4-419B-BCFA-275F3A0FDAF0}" type="pres">
      <dgm:prSet presAssocID="{FD5B98CB-5812-4DFC-B6DA-D9B797108D2C}" presName="hierRoot3" presStyleCnt="0">
        <dgm:presLayoutVars>
          <dgm:hierBranch val="init"/>
        </dgm:presLayoutVars>
      </dgm:prSet>
      <dgm:spPr/>
    </dgm:pt>
    <dgm:pt modelId="{FD80CB18-9F87-402A-AA26-7DC82A9522A1}" type="pres">
      <dgm:prSet presAssocID="{FD5B98CB-5812-4DFC-B6DA-D9B797108D2C}" presName="rootComposite3" presStyleCnt="0"/>
      <dgm:spPr/>
    </dgm:pt>
    <dgm:pt modelId="{4DBFB09B-18A0-4FD9-8A87-13D0175D14B1}" type="pres">
      <dgm:prSet presAssocID="{FD5B98CB-5812-4DFC-B6DA-D9B797108D2C}" presName="rootText3" presStyleLbl="asst1" presStyleIdx="0" presStyleCnt="2" custScaleX="114774" custScaleY="128277" custLinFactNeighborX="-5291" custLinFactNeighborY="-262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A017CDA-B9DB-45D8-AF26-2C44A510B8F7}" type="pres">
      <dgm:prSet presAssocID="{FD5B98CB-5812-4DFC-B6DA-D9B797108D2C}" presName="rootConnector3" presStyleLbl="asst1" presStyleIdx="0" presStyleCnt="2"/>
      <dgm:spPr/>
      <dgm:t>
        <a:bodyPr/>
        <a:lstStyle/>
        <a:p>
          <a:endParaRPr lang="es-ES"/>
        </a:p>
      </dgm:t>
    </dgm:pt>
    <dgm:pt modelId="{EEEF86BB-B162-4E3F-ABEE-D5BAB9149046}" type="pres">
      <dgm:prSet presAssocID="{FD5B98CB-5812-4DFC-B6DA-D9B797108D2C}" presName="hierChild6" presStyleCnt="0"/>
      <dgm:spPr/>
    </dgm:pt>
    <dgm:pt modelId="{3FAFA564-1AC6-44C0-8B0C-9CDE404938A6}" type="pres">
      <dgm:prSet presAssocID="{FD5B98CB-5812-4DFC-B6DA-D9B797108D2C}" presName="hierChild7" presStyleCnt="0"/>
      <dgm:spPr/>
    </dgm:pt>
    <dgm:pt modelId="{CFC26D51-6B51-4075-9F95-75509B949E47}" type="pres">
      <dgm:prSet presAssocID="{CC4DF6A0-458F-4994-9AF6-5DE724F2EEA6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D8E180AC-2611-43DB-B02A-8A7835E8DAE9}" type="pres">
      <dgm:prSet presAssocID="{3F4A3FB0-B5F9-40D7-8792-DD3B121D9744}" presName="hierRoot3" presStyleCnt="0">
        <dgm:presLayoutVars>
          <dgm:hierBranch val="init"/>
        </dgm:presLayoutVars>
      </dgm:prSet>
      <dgm:spPr/>
    </dgm:pt>
    <dgm:pt modelId="{591E732E-F0CC-4F21-B2E4-B2C5A1A883B8}" type="pres">
      <dgm:prSet presAssocID="{3F4A3FB0-B5F9-40D7-8792-DD3B121D9744}" presName="rootComposite3" presStyleCnt="0"/>
      <dgm:spPr/>
    </dgm:pt>
    <dgm:pt modelId="{B1A6B037-824E-41B2-A2D6-A43F69B032C3}" type="pres">
      <dgm:prSet presAssocID="{3F4A3FB0-B5F9-40D7-8792-DD3B121D9744}" presName="rootText3" presStyleLbl="asst1" presStyleIdx="1" presStyleCnt="2" custScaleX="111194" custScaleY="128277" custLinFactNeighborX="18743" custLinFactNeighborY="-26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36A4B5-3875-4B52-8CB3-48FF56264532}" type="pres">
      <dgm:prSet presAssocID="{3F4A3FB0-B5F9-40D7-8792-DD3B121D9744}" presName="rootConnector3" presStyleLbl="asst1" presStyleIdx="1" presStyleCnt="2"/>
      <dgm:spPr/>
      <dgm:t>
        <a:bodyPr/>
        <a:lstStyle/>
        <a:p>
          <a:endParaRPr lang="es-ES"/>
        </a:p>
      </dgm:t>
    </dgm:pt>
    <dgm:pt modelId="{EBEC65AB-654D-4C76-B459-EE5C66474DF7}" type="pres">
      <dgm:prSet presAssocID="{3F4A3FB0-B5F9-40D7-8792-DD3B121D9744}" presName="hierChild6" presStyleCnt="0"/>
      <dgm:spPr/>
    </dgm:pt>
    <dgm:pt modelId="{EB44452D-EF2C-46AD-8103-C20BFF9DB5E4}" type="pres">
      <dgm:prSet presAssocID="{3F4A3FB0-B5F9-40D7-8792-DD3B121D9744}" presName="hierChild7" presStyleCnt="0"/>
      <dgm:spPr/>
    </dgm:pt>
  </dgm:ptLst>
  <dgm:cxnLst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608181A4-627A-4BF4-A6D8-E004AA14012B}" type="presOf" srcId="{5BCC8200-49C6-4AD5-8520-030A28FBBF5E}" destId="{289033C7-08F6-4095-A9F6-C767711D359F}" srcOrd="0" destOrd="0" presId="urn:microsoft.com/office/officeart/2005/8/layout/orgChart1"/>
    <dgm:cxn modelId="{5EAD1FDB-5873-425C-989E-5B5EB6423358}" type="presOf" srcId="{E5A0A46B-4406-4232-B7DA-2B04B97441AC}" destId="{9B4DB442-4109-4492-AE95-98A2B8E9B9E9}" srcOrd="1" destOrd="0" presId="urn:microsoft.com/office/officeart/2005/8/layout/orgChart1"/>
    <dgm:cxn modelId="{81511885-4330-4A49-8014-757DD6F302B9}" type="presOf" srcId="{7A0BBF48-0483-4D09-89BE-0972D7005855}" destId="{E5AF2E9C-B5A2-4537-93E2-BC23AD5E0E19}" srcOrd="0" destOrd="0" presId="urn:microsoft.com/office/officeart/2005/8/layout/orgChart1"/>
    <dgm:cxn modelId="{5E0F0AB8-5609-43D9-AE40-C450071AD264}" srcId="{65AA5E5F-B26D-4DF4-8263-6035D316128F}" destId="{7A0BBF48-0483-4D09-89BE-0972D7005855}" srcOrd="2" destOrd="0" parTransId="{71D68E16-0406-44EB-8F28-F3583EDF3A8F}" sibTransId="{9823DC4A-8ACB-4A05-A3AC-3AFDEEA2F6B4}"/>
    <dgm:cxn modelId="{0BF10514-91E2-4A85-9AE5-A17A8B356ADF}" type="presOf" srcId="{FC17D478-BA4B-49B0-9E67-9A14FA9F5006}" destId="{38595BE2-DBDC-47FF-8717-BEB0C5B70CEB}" srcOrd="0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131BE89A-0B1C-4C5C-9CF5-117CAA8B1B68}" srcId="{65AA5E5F-B26D-4DF4-8263-6035D316128F}" destId="{D262F637-65A0-413A-B3F1-9C7626CBABC8}" srcOrd="3" destOrd="0" parTransId="{FBC61269-D72C-4DDA-8614-8A461C834155}" sibTransId="{87AD1EBE-DECC-4E91-B257-C8B511680B7B}"/>
    <dgm:cxn modelId="{EA2F4930-545D-4DB1-AD84-AFBFF8BCCCB5}" type="presOf" srcId="{141E80FC-BCDA-47B0-9B03-48FBF5885F19}" destId="{68598D49-65AC-4CA7-B061-16A7F9DB78CB}" srcOrd="0" destOrd="0" presId="urn:microsoft.com/office/officeart/2005/8/layout/orgChart1"/>
    <dgm:cxn modelId="{C96B7BFA-882A-48E6-94A0-6A08E0DB81C6}" type="presOf" srcId="{FD5B98CB-5812-4DFC-B6DA-D9B797108D2C}" destId="{4DBFB09B-18A0-4FD9-8A87-13D0175D14B1}" srcOrd="0" destOrd="0" presId="urn:microsoft.com/office/officeart/2005/8/layout/orgChart1"/>
    <dgm:cxn modelId="{F5B915CE-8687-4C83-A5CE-0A016953CC66}" type="presOf" srcId="{FC17D478-BA4B-49B0-9E67-9A14FA9F5006}" destId="{947C5688-6910-4A69-A7B7-CCD5D76E9A62}" srcOrd="1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369954F6-C199-4C72-A4A9-73A1845B6A0D}" type="presOf" srcId="{668EE015-0C36-47B7-B61C-DF0FF96AD7BD}" destId="{4E9A71B5-7909-4E06-8219-1396E8CD68E2}" srcOrd="0" destOrd="0" presId="urn:microsoft.com/office/officeart/2005/8/layout/orgChart1"/>
    <dgm:cxn modelId="{644F56BE-7F90-46ED-9BB8-1F5206A1BA52}" type="presOf" srcId="{A57C9415-C232-4121-87A2-8128A67884E8}" destId="{89C98E59-72B3-44BA-B6DF-6489DF1DB028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C6C4B8C1-CA28-4BD5-921A-E32C981CD013}" type="presOf" srcId="{3F4A3FB0-B5F9-40D7-8792-DD3B121D9744}" destId="{A836A4B5-3875-4B52-8CB3-48FF56264532}" srcOrd="1" destOrd="0" presId="urn:microsoft.com/office/officeart/2005/8/layout/orgChart1"/>
    <dgm:cxn modelId="{7D8EBFFA-0C5B-4269-9DC9-4E20A008FB71}" type="presOf" srcId="{24CF060B-80D1-487C-91C4-6B48CD653A13}" destId="{CBB86C0B-19F4-4041-A827-90AB27095978}" srcOrd="0" destOrd="0" presId="urn:microsoft.com/office/officeart/2005/8/layout/orgChart1"/>
    <dgm:cxn modelId="{06F01FA9-E6EC-40F1-97D7-2C8E9223AF35}" srcId="{65AA5E5F-B26D-4DF4-8263-6035D316128F}" destId="{FC17D478-BA4B-49B0-9E67-9A14FA9F5006}" srcOrd="4" destOrd="0" parTransId="{5BBFC379-1116-4D8E-863A-AB38A22E3B9D}" sibTransId="{2AD9A340-B173-446A-AE16-A19810EB7F11}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A7E39C50-D166-4240-8DBC-4075827CF5DA}" srcId="{7A0BBF48-0483-4D09-89BE-0972D7005855}" destId="{A57C9415-C232-4121-87A2-8128A67884E8}" srcOrd="0" destOrd="0" parTransId="{668EE015-0C36-47B7-B61C-DF0FF96AD7BD}" sibTransId="{E33C9DE3-D8AD-43AE-AAA3-A17813EE1760}"/>
    <dgm:cxn modelId="{0AD41044-2189-42B1-8C74-7C07E2215FB3}" type="presOf" srcId="{5BBFC379-1116-4D8E-863A-AB38A22E3B9D}" destId="{448559CB-5BF7-4243-B347-168BAD6D9CE0}" srcOrd="0" destOrd="0" presId="urn:microsoft.com/office/officeart/2005/8/layout/orgChart1"/>
    <dgm:cxn modelId="{B60E60C0-E279-4220-A2B8-104BE1305D67}" type="presOf" srcId="{11BF90E2-C7EE-4557-AFB8-A6E1AF7ABA21}" destId="{1B915580-1CC0-4C68-AF4F-0F23E52F2F17}" srcOrd="1" destOrd="0" presId="urn:microsoft.com/office/officeart/2005/8/layout/orgChart1"/>
    <dgm:cxn modelId="{E29EF7B1-5CDB-4993-B251-1ACC14C41B71}" srcId="{65AA5E5F-B26D-4DF4-8263-6035D316128F}" destId="{3F4A3FB0-B5F9-40D7-8792-DD3B121D9744}" srcOrd="6" destOrd="0" parTransId="{CC4DF6A0-458F-4994-9AF6-5DE724F2EEA6}" sibTransId="{588AED80-6420-4386-96C5-B9F177B726AE}"/>
    <dgm:cxn modelId="{E9F159B7-C8CC-4DB0-89E0-468BAB522203}" srcId="{65AA5E5F-B26D-4DF4-8263-6035D316128F}" destId="{FD5B98CB-5812-4DFC-B6DA-D9B797108D2C}" srcOrd="1" destOrd="0" parTransId="{9BB286B8-EF21-4496-9B4C-FF560B9BD167}" sibTransId="{A5920761-A48A-4CA9-8BB4-465C2FC33AA0}"/>
    <dgm:cxn modelId="{734CC378-B3FF-4A9E-ACEC-475515BA9785}" type="presOf" srcId="{FD5B98CB-5812-4DFC-B6DA-D9B797108D2C}" destId="{0A017CDA-B9DB-45D8-AF26-2C44A510B8F7}" srcOrd="1" destOrd="0" presId="urn:microsoft.com/office/officeart/2005/8/layout/orgChart1"/>
    <dgm:cxn modelId="{3CAC6CFD-2D19-42CF-9BBE-E3C066E507D2}" type="presOf" srcId="{11BF90E2-C7EE-4557-AFB8-A6E1AF7ABA21}" destId="{9F3859CF-C4E9-453D-AD78-3FED38E1C07D}" srcOrd="0" destOrd="0" presId="urn:microsoft.com/office/officeart/2005/8/layout/orgChart1"/>
    <dgm:cxn modelId="{8434B5D1-3CD9-4D15-969C-08CC0AD52F77}" type="presOf" srcId="{E5A0A46B-4406-4232-B7DA-2B04B97441AC}" destId="{1AE82AC3-CB3B-4188-AB76-6120DD01BF2C}" srcOrd="0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082E4DC7-F0CF-4657-A838-5FE2E99B496B}" srcId="{65AA5E5F-B26D-4DF4-8263-6035D316128F}" destId="{11BF90E2-C7EE-4557-AFB8-A6E1AF7ABA21}" srcOrd="5" destOrd="0" parTransId="{5BCC8200-49C6-4AD5-8520-030A28FBBF5E}" sibTransId="{DED9AE02-BB2F-4D35-BB61-040E11E2DF36}"/>
    <dgm:cxn modelId="{3E1CBE86-2F0F-4B74-96EF-F6AF2115ED7B}" type="presOf" srcId="{71D68E16-0406-44EB-8F28-F3583EDF3A8F}" destId="{84B53183-EF7A-4EF4-A891-EC136C9CB46C}" srcOrd="0" destOrd="0" presId="urn:microsoft.com/office/officeart/2005/8/layout/orgChart1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302EC114-7F2B-4168-83EF-48B09240D027}" type="presOf" srcId="{7A0BBF48-0483-4D09-89BE-0972D7005855}" destId="{5489FAB9-BE03-4CA1-A493-E2FD0291BFCB}" srcOrd="1" destOrd="0" presId="urn:microsoft.com/office/officeart/2005/8/layout/orgChart1"/>
    <dgm:cxn modelId="{27A52EC3-F92E-4C0B-AE90-958C44B27280}" type="presOf" srcId="{9BB286B8-EF21-4496-9B4C-FF560B9BD167}" destId="{45E220BA-D6DC-4384-B642-766BBA3ED667}" srcOrd="0" destOrd="0" presId="urn:microsoft.com/office/officeart/2005/8/layout/orgChart1"/>
    <dgm:cxn modelId="{413CBA1C-E4E9-4091-91DC-360F8401DB59}" srcId="{FC17D478-BA4B-49B0-9E67-9A14FA9F5006}" destId="{E5A0A46B-4406-4232-B7DA-2B04B97441AC}" srcOrd="0" destOrd="0" parTransId="{24CF060B-80D1-487C-91C4-6B48CD653A13}" sibTransId="{86147C85-22E1-440B-B93B-9CA5A204830E}"/>
    <dgm:cxn modelId="{2E17B42F-7D53-4C32-8DFB-722CDDDF8ADA}" type="presOf" srcId="{3F4A3FB0-B5F9-40D7-8792-DD3B121D9744}" destId="{B1A6B037-824E-41B2-A2D6-A43F69B032C3}" srcOrd="0" destOrd="0" presId="urn:microsoft.com/office/officeart/2005/8/layout/orgChart1"/>
    <dgm:cxn modelId="{51EDC20C-B95F-4546-A3B1-1B3C00DB89FC}" type="presOf" srcId="{E664C028-F9DA-46B5-89C9-188938E60C74}" destId="{99AF768D-F758-4355-B813-F8F02959EAFE}" srcOrd="1" destOrd="0" presId="urn:microsoft.com/office/officeart/2005/8/layout/orgChart1"/>
    <dgm:cxn modelId="{07BD4BD3-2270-4BA6-B56A-BB22A51D6876}" type="presOf" srcId="{A57C9415-C232-4121-87A2-8128A67884E8}" destId="{E4783775-92C4-4702-AF75-A4D3AF8E2087}" srcOrd="1" destOrd="0" presId="urn:microsoft.com/office/officeart/2005/8/layout/orgChart1"/>
    <dgm:cxn modelId="{02772B56-3655-429D-B6AA-6CC714574E47}" type="presOf" srcId="{CC4DF6A0-458F-4994-9AF6-5DE724F2EEA6}" destId="{CFC26D51-6B51-4075-9F95-75509B949E47}" srcOrd="0" destOrd="0" presId="urn:microsoft.com/office/officeart/2005/8/layout/orgChart1"/>
    <dgm:cxn modelId="{F641F71E-852A-4F8E-81F4-73886C144AEC}" srcId="{65AA5E5F-B26D-4DF4-8263-6035D316128F}" destId="{E664C028-F9DA-46B5-89C9-188938E60C74}" srcOrd="0" destOrd="0" parTransId="{141E80FC-BCDA-47B0-9B03-48FBF5885F19}" sibTransId="{D8F9B0F2-92E5-4320-9A1F-7016FD622B29}"/>
    <dgm:cxn modelId="{5D8228A5-18EE-43D6-B629-E84FA796D1A6}" type="presOf" srcId="{E664C028-F9DA-46B5-89C9-188938E60C74}" destId="{01EE0776-2717-4278-A550-41616A632AFD}" srcOrd="0" destOrd="0" presId="urn:microsoft.com/office/officeart/2005/8/layout/orgChart1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8B0ABB71-B93C-4A48-A129-7A3278A073F5}" type="presParOf" srcId="{9078CB7C-752C-47DD-AA35-16D9BF7FCFDC}" destId="{68598D49-65AC-4CA7-B061-16A7F9DB78CB}" srcOrd="0" destOrd="0" presId="urn:microsoft.com/office/officeart/2005/8/layout/orgChart1"/>
    <dgm:cxn modelId="{32979FE9-75E1-4B11-8251-EF2902D6526E}" type="presParOf" srcId="{9078CB7C-752C-47DD-AA35-16D9BF7FCFDC}" destId="{8D7D4BF1-C408-4455-A0BA-ED73E707632D}" srcOrd="1" destOrd="0" presId="urn:microsoft.com/office/officeart/2005/8/layout/orgChart1"/>
    <dgm:cxn modelId="{E75C8C33-2534-40AD-8400-4CE10EF67887}" type="presParOf" srcId="{8D7D4BF1-C408-4455-A0BA-ED73E707632D}" destId="{7EE489F2-5365-4ED6-A46D-659E7AB000C4}" srcOrd="0" destOrd="0" presId="urn:microsoft.com/office/officeart/2005/8/layout/orgChart1"/>
    <dgm:cxn modelId="{430B898D-7E9A-425E-A7DD-6F234ADA5742}" type="presParOf" srcId="{7EE489F2-5365-4ED6-A46D-659E7AB000C4}" destId="{01EE0776-2717-4278-A550-41616A632AFD}" srcOrd="0" destOrd="0" presId="urn:microsoft.com/office/officeart/2005/8/layout/orgChart1"/>
    <dgm:cxn modelId="{9A498D5C-34BC-4E73-9F7B-1EA60D1E0F32}" type="presParOf" srcId="{7EE489F2-5365-4ED6-A46D-659E7AB000C4}" destId="{99AF768D-F758-4355-B813-F8F02959EAFE}" srcOrd="1" destOrd="0" presId="urn:microsoft.com/office/officeart/2005/8/layout/orgChart1"/>
    <dgm:cxn modelId="{704091C1-7B4D-4829-A04B-EEA490FE628B}" type="presParOf" srcId="{8D7D4BF1-C408-4455-A0BA-ED73E707632D}" destId="{2BA30917-BE84-4187-91FB-A30F258057EE}" srcOrd="1" destOrd="0" presId="urn:microsoft.com/office/officeart/2005/8/layout/orgChart1"/>
    <dgm:cxn modelId="{01A53EE3-5A8B-4C1D-9C48-1F84AB3A958B}" type="presParOf" srcId="{8D7D4BF1-C408-4455-A0BA-ED73E707632D}" destId="{2F2C4AE7-CC7A-4CE4-9DC2-C9FB34F038CA}" srcOrd="2" destOrd="0" presId="urn:microsoft.com/office/officeart/2005/8/layout/orgChart1"/>
    <dgm:cxn modelId="{CD8B790A-F6D2-420E-A4CC-A944075029AE}" type="presParOf" srcId="{9078CB7C-752C-47DD-AA35-16D9BF7FCFDC}" destId="{84B53183-EF7A-4EF4-A891-EC136C9CB46C}" srcOrd="2" destOrd="0" presId="urn:microsoft.com/office/officeart/2005/8/layout/orgChart1"/>
    <dgm:cxn modelId="{197E0D21-BFDA-4960-99E1-30CDBF101239}" type="presParOf" srcId="{9078CB7C-752C-47DD-AA35-16D9BF7FCFDC}" destId="{6FC97A37-71DB-414A-8E19-55424BF1FA79}" srcOrd="3" destOrd="0" presId="urn:microsoft.com/office/officeart/2005/8/layout/orgChart1"/>
    <dgm:cxn modelId="{F8E906E2-D936-4B09-A487-AB5156A7296F}" type="presParOf" srcId="{6FC97A37-71DB-414A-8E19-55424BF1FA79}" destId="{CA02337C-3F2A-4C44-AC86-CBC91449734C}" srcOrd="0" destOrd="0" presId="urn:microsoft.com/office/officeart/2005/8/layout/orgChart1"/>
    <dgm:cxn modelId="{374DCEE5-2042-4CE9-9731-F8C1EFDB3393}" type="presParOf" srcId="{CA02337C-3F2A-4C44-AC86-CBC91449734C}" destId="{E5AF2E9C-B5A2-4537-93E2-BC23AD5E0E19}" srcOrd="0" destOrd="0" presId="urn:microsoft.com/office/officeart/2005/8/layout/orgChart1"/>
    <dgm:cxn modelId="{B417289B-0923-4EBF-8E24-A121E5B12F44}" type="presParOf" srcId="{CA02337C-3F2A-4C44-AC86-CBC91449734C}" destId="{5489FAB9-BE03-4CA1-A493-E2FD0291BFCB}" srcOrd="1" destOrd="0" presId="urn:microsoft.com/office/officeart/2005/8/layout/orgChart1"/>
    <dgm:cxn modelId="{7D502B43-68DB-474F-8C58-2351C2570CF3}" type="presParOf" srcId="{6FC97A37-71DB-414A-8E19-55424BF1FA79}" destId="{E881D065-BCF7-4153-A644-6BEC9BBA194C}" srcOrd="1" destOrd="0" presId="urn:microsoft.com/office/officeart/2005/8/layout/orgChart1"/>
    <dgm:cxn modelId="{D41CA01A-A5AB-45C3-8406-72B26683517A}" type="presParOf" srcId="{E881D065-BCF7-4153-A644-6BEC9BBA194C}" destId="{4E9A71B5-7909-4E06-8219-1396E8CD68E2}" srcOrd="0" destOrd="0" presId="urn:microsoft.com/office/officeart/2005/8/layout/orgChart1"/>
    <dgm:cxn modelId="{288F6416-3D73-4872-A371-0F7A48FB426C}" type="presParOf" srcId="{E881D065-BCF7-4153-A644-6BEC9BBA194C}" destId="{CF7E2861-26BC-42B0-AFA3-E9F8156AE50F}" srcOrd="1" destOrd="0" presId="urn:microsoft.com/office/officeart/2005/8/layout/orgChart1"/>
    <dgm:cxn modelId="{369D7024-9034-468A-AEC3-325296E6CCB5}" type="presParOf" srcId="{CF7E2861-26BC-42B0-AFA3-E9F8156AE50F}" destId="{18B49812-5819-419C-BCD2-D98D9AAF397E}" srcOrd="0" destOrd="0" presId="urn:microsoft.com/office/officeart/2005/8/layout/orgChart1"/>
    <dgm:cxn modelId="{E5D4935E-AF85-46FF-BFA9-9B916D8FDCD6}" type="presParOf" srcId="{18B49812-5819-419C-BCD2-D98D9AAF397E}" destId="{89C98E59-72B3-44BA-B6DF-6489DF1DB028}" srcOrd="0" destOrd="0" presId="urn:microsoft.com/office/officeart/2005/8/layout/orgChart1"/>
    <dgm:cxn modelId="{395F2FC0-E5F9-472B-996E-36CBDF7E61CC}" type="presParOf" srcId="{18B49812-5819-419C-BCD2-D98D9AAF397E}" destId="{E4783775-92C4-4702-AF75-A4D3AF8E2087}" srcOrd="1" destOrd="0" presId="urn:microsoft.com/office/officeart/2005/8/layout/orgChart1"/>
    <dgm:cxn modelId="{260AB904-DAD0-4F43-9195-009C04277B99}" type="presParOf" srcId="{CF7E2861-26BC-42B0-AFA3-E9F8156AE50F}" destId="{2AFB7B3A-A035-477D-AE74-A48FD552B6DF}" srcOrd="1" destOrd="0" presId="urn:microsoft.com/office/officeart/2005/8/layout/orgChart1"/>
    <dgm:cxn modelId="{CE0DF377-5A00-41AA-954D-D45952971F8D}" type="presParOf" srcId="{CF7E2861-26BC-42B0-AFA3-E9F8156AE50F}" destId="{3FE06163-07F7-422B-ABE7-5DBC88EF0735}" srcOrd="2" destOrd="0" presId="urn:microsoft.com/office/officeart/2005/8/layout/orgChart1"/>
    <dgm:cxn modelId="{1FB46EB7-4AF8-41BC-9C96-2C2475DDB90C}" type="presParOf" srcId="{6FC97A37-71DB-414A-8E19-55424BF1FA79}" destId="{71986775-EFF8-414A-AE51-23922A6403E0}" srcOrd="2" destOrd="0" presId="urn:microsoft.com/office/officeart/2005/8/layout/orgChart1"/>
    <dgm:cxn modelId="{9F78D724-145A-4E8B-95BB-4CE44CFD763F}" type="presParOf" srcId="{9078CB7C-752C-47DD-AA35-16D9BF7FCFDC}" destId="{E7494CE5-038A-4047-867C-F43055C5DC5C}" srcOrd="4" destOrd="0" presId="urn:microsoft.com/office/officeart/2005/8/layout/orgChart1"/>
    <dgm:cxn modelId="{A4DFB17B-55DF-48AF-A1C9-46A5DA1ABE45}" type="presParOf" srcId="{9078CB7C-752C-47DD-AA35-16D9BF7FCFDC}" destId="{98214C36-ADC7-4B71-A807-1B06021F0816}" srcOrd="5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1BC093AD-5FFF-4110-AEE9-6AA97029E020}" type="presParOf" srcId="{9078CB7C-752C-47DD-AA35-16D9BF7FCFDC}" destId="{448559CB-5BF7-4243-B347-168BAD6D9CE0}" srcOrd="6" destOrd="0" presId="urn:microsoft.com/office/officeart/2005/8/layout/orgChart1"/>
    <dgm:cxn modelId="{CD5D3EA3-A94C-4720-84E2-6DF0CAA2E17D}" type="presParOf" srcId="{9078CB7C-752C-47DD-AA35-16D9BF7FCFDC}" destId="{E1CD08DD-4DF5-423C-B439-A64D7CF5B17C}" srcOrd="7" destOrd="0" presId="urn:microsoft.com/office/officeart/2005/8/layout/orgChart1"/>
    <dgm:cxn modelId="{593CC800-62A3-4BBD-A164-10BB63EED76C}" type="presParOf" srcId="{E1CD08DD-4DF5-423C-B439-A64D7CF5B17C}" destId="{45E2CFA8-DF32-4D82-AA42-347F9B584293}" srcOrd="0" destOrd="0" presId="urn:microsoft.com/office/officeart/2005/8/layout/orgChart1"/>
    <dgm:cxn modelId="{B1873229-59E3-4570-921D-EDD539962AA3}" type="presParOf" srcId="{45E2CFA8-DF32-4D82-AA42-347F9B584293}" destId="{38595BE2-DBDC-47FF-8717-BEB0C5B70CEB}" srcOrd="0" destOrd="0" presId="urn:microsoft.com/office/officeart/2005/8/layout/orgChart1"/>
    <dgm:cxn modelId="{63C07BD5-DD6C-4712-8605-E9EEEDF80A5F}" type="presParOf" srcId="{45E2CFA8-DF32-4D82-AA42-347F9B584293}" destId="{947C5688-6910-4A69-A7B7-CCD5D76E9A62}" srcOrd="1" destOrd="0" presId="urn:microsoft.com/office/officeart/2005/8/layout/orgChart1"/>
    <dgm:cxn modelId="{7233B26E-B9F2-412C-8EA5-54E78F4DF715}" type="presParOf" srcId="{E1CD08DD-4DF5-423C-B439-A64D7CF5B17C}" destId="{0571CEF5-6937-4391-8FC3-B2AB627FA424}" srcOrd="1" destOrd="0" presId="urn:microsoft.com/office/officeart/2005/8/layout/orgChart1"/>
    <dgm:cxn modelId="{D4CA3025-C238-4214-A552-513BC550BFC9}" type="presParOf" srcId="{0571CEF5-6937-4391-8FC3-B2AB627FA424}" destId="{CBB86C0B-19F4-4041-A827-90AB27095978}" srcOrd="0" destOrd="0" presId="urn:microsoft.com/office/officeart/2005/8/layout/orgChart1"/>
    <dgm:cxn modelId="{AFDE1EE7-19FD-4BBB-A8D6-43E407CAAFEF}" type="presParOf" srcId="{0571CEF5-6937-4391-8FC3-B2AB627FA424}" destId="{64954A09-92D5-41A1-A3BD-BDFA56C9CA26}" srcOrd="1" destOrd="0" presId="urn:microsoft.com/office/officeart/2005/8/layout/orgChart1"/>
    <dgm:cxn modelId="{AC9CCF05-5A95-45CF-BA86-A5A8297220EB}" type="presParOf" srcId="{64954A09-92D5-41A1-A3BD-BDFA56C9CA26}" destId="{6B82D5D9-13C7-41ED-8146-2A7475E7B211}" srcOrd="0" destOrd="0" presId="urn:microsoft.com/office/officeart/2005/8/layout/orgChart1"/>
    <dgm:cxn modelId="{75C21388-86AF-450B-A1CB-D495B32A5560}" type="presParOf" srcId="{6B82D5D9-13C7-41ED-8146-2A7475E7B211}" destId="{1AE82AC3-CB3B-4188-AB76-6120DD01BF2C}" srcOrd="0" destOrd="0" presId="urn:microsoft.com/office/officeart/2005/8/layout/orgChart1"/>
    <dgm:cxn modelId="{85903BB9-2311-4C58-BCD1-1CD5897FADA3}" type="presParOf" srcId="{6B82D5D9-13C7-41ED-8146-2A7475E7B211}" destId="{9B4DB442-4109-4492-AE95-98A2B8E9B9E9}" srcOrd="1" destOrd="0" presId="urn:microsoft.com/office/officeart/2005/8/layout/orgChart1"/>
    <dgm:cxn modelId="{29DC6EFC-DB9D-4D24-ABF7-1F0CA92E6FDD}" type="presParOf" srcId="{64954A09-92D5-41A1-A3BD-BDFA56C9CA26}" destId="{8E714D7D-EC21-4BC7-BF31-F578F15A0298}" srcOrd="1" destOrd="0" presId="urn:microsoft.com/office/officeart/2005/8/layout/orgChart1"/>
    <dgm:cxn modelId="{5BAF0517-8F1C-4D59-8A8D-3CA8A7ADA223}" type="presParOf" srcId="{64954A09-92D5-41A1-A3BD-BDFA56C9CA26}" destId="{1105DDF5-8A2D-4332-8D7A-A4BC2F4A3768}" srcOrd="2" destOrd="0" presId="urn:microsoft.com/office/officeart/2005/8/layout/orgChart1"/>
    <dgm:cxn modelId="{BD990EFB-8844-4F33-AB72-4CE450E48941}" type="presParOf" srcId="{E1CD08DD-4DF5-423C-B439-A64D7CF5B17C}" destId="{11B2F91E-4F62-4E29-8D5E-67C4B9258ED5}" srcOrd="2" destOrd="0" presId="urn:microsoft.com/office/officeart/2005/8/layout/orgChart1"/>
    <dgm:cxn modelId="{E4083866-741D-44D5-B49F-2A7BC653A405}" type="presParOf" srcId="{9078CB7C-752C-47DD-AA35-16D9BF7FCFDC}" destId="{289033C7-08F6-4095-A9F6-C767711D359F}" srcOrd="8" destOrd="0" presId="urn:microsoft.com/office/officeart/2005/8/layout/orgChart1"/>
    <dgm:cxn modelId="{1CA591FB-4CC1-466F-8451-F2AF994C80FE}" type="presParOf" srcId="{9078CB7C-752C-47DD-AA35-16D9BF7FCFDC}" destId="{B1F488A3-873B-4046-B1CA-205115F798FC}" srcOrd="9" destOrd="0" presId="urn:microsoft.com/office/officeart/2005/8/layout/orgChart1"/>
    <dgm:cxn modelId="{0291359C-8E55-4325-BF39-C3C50E70DE8E}" type="presParOf" srcId="{B1F488A3-873B-4046-B1CA-205115F798FC}" destId="{85398128-BCEB-460A-80C2-34DDB42683D7}" srcOrd="0" destOrd="0" presId="urn:microsoft.com/office/officeart/2005/8/layout/orgChart1"/>
    <dgm:cxn modelId="{2626386E-6680-4595-B5F6-8B894F594ABA}" type="presParOf" srcId="{85398128-BCEB-460A-80C2-34DDB42683D7}" destId="{9F3859CF-C4E9-453D-AD78-3FED38E1C07D}" srcOrd="0" destOrd="0" presId="urn:microsoft.com/office/officeart/2005/8/layout/orgChart1"/>
    <dgm:cxn modelId="{2ED69165-A834-4260-AB30-0B81A7C53D24}" type="presParOf" srcId="{85398128-BCEB-460A-80C2-34DDB42683D7}" destId="{1B915580-1CC0-4C68-AF4F-0F23E52F2F17}" srcOrd="1" destOrd="0" presId="urn:microsoft.com/office/officeart/2005/8/layout/orgChart1"/>
    <dgm:cxn modelId="{A1651856-E8AD-4D82-AAEA-B426317280DE}" type="presParOf" srcId="{B1F488A3-873B-4046-B1CA-205115F798FC}" destId="{096AAB77-17AD-43C1-A7CD-2C23688FF1F7}" srcOrd="1" destOrd="0" presId="urn:microsoft.com/office/officeart/2005/8/layout/orgChart1"/>
    <dgm:cxn modelId="{5743501E-1835-4254-BF76-6DB1FA0BFC0B}" type="presParOf" srcId="{B1F488A3-873B-4046-B1CA-205115F798FC}" destId="{9DFDE38E-7F45-448D-B273-19C4E3A3A9EB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1B141F64-E0F1-4703-AF9E-BE89E53F5DD3}" type="presParOf" srcId="{48CA1535-C32A-4132-93DB-B1780B7538FF}" destId="{45E220BA-D6DC-4384-B642-766BBA3ED667}" srcOrd="0" destOrd="0" presId="urn:microsoft.com/office/officeart/2005/8/layout/orgChart1"/>
    <dgm:cxn modelId="{FD0709F9-04D5-47B5-AA76-3C7FFC6B1956}" type="presParOf" srcId="{48CA1535-C32A-4132-93DB-B1780B7538FF}" destId="{5588BBAB-FFA4-419B-BCFA-275F3A0FDAF0}" srcOrd="1" destOrd="0" presId="urn:microsoft.com/office/officeart/2005/8/layout/orgChart1"/>
    <dgm:cxn modelId="{611BD3D3-9E05-4226-8CD0-A10B9F552E28}" type="presParOf" srcId="{5588BBAB-FFA4-419B-BCFA-275F3A0FDAF0}" destId="{FD80CB18-9F87-402A-AA26-7DC82A9522A1}" srcOrd="0" destOrd="0" presId="urn:microsoft.com/office/officeart/2005/8/layout/orgChart1"/>
    <dgm:cxn modelId="{76995B25-742D-4094-997A-81546FD07946}" type="presParOf" srcId="{FD80CB18-9F87-402A-AA26-7DC82A9522A1}" destId="{4DBFB09B-18A0-4FD9-8A87-13D0175D14B1}" srcOrd="0" destOrd="0" presId="urn:microsoft.com/office/officeart/2005/8/layout/orgChart1"/>
    <dgm:cxn modelId="{184C0557-2A61-4FAF-9AB4-B137BB6E7F43}" type="presParOf" srcId="{FD80CB18-9F87-402A-AA26-7DC82A9522A1}" destId="{0A017CDA-B9DB-45D8-AF26-2C44A510B8F7}" srcOrd="1" destOrd="0" presId="urn:microsoft.com/office/officeart/2005/8/layout/orgChart1"/>
    <dgm:cxn modelId="{E0E8C734-8617-4B5A-8346-ECEA9DE76B3B}" type="presParOf" srcId="{5588BBAB-FFA4-419B-BCFA-275F3A0FDAF0}" destId="{EEEF86BB-B162-4E3F-ABEE-D5BAB9149046}" srcOrd="1" destOrd="0" presId="urn:microsoft.com/office/officeart/2005/8/layout/orgChart1"/>
    <dgm:cxn modelId="{1795F7C7-4F6A-42D3-9CEA-E16D517E86CD}" type="presParOf" srcId="{5588BBAB-FFA4-419B-BCFA-275F3A0FDAF0}" destId="{3FAFA564-1AC6-44C0-8B0C-9CDE404938A6}" srcOrd="2" destOrd="0" presId="urn:microsoft.com/office/officeart/2005/8/layout/orgChart1"/>
    <dgm:cxn modelId="{9381FD6B-E75C-4A0A-A96D-662682235311}" type="presParOf" srcId="{48CA1535-C32A-4132-93DB-B1780B7538FF}" destId="{CFC26D51-6B51-4075-9F95-75509B949E47}" srcOrd="2" destOrd="0" presId="urn:microsoft.com/office/officeart/2005/8/layout/orgChart1"/>
    <dgm:cxn modelId="{B5E9657E-BD1F-43B6-AAB0-054FF403806C}" type="presParOf" srcId="{48CA1535-C32A-4132-93DB-B1780B7538FF}" destId="{D8E180AC-2611-43DB-B02A-8A7835E8DAE9}" srcOrd="3" destOrd="0" presId="urn:microsoft.com/office/officeart/2005/8/layout/orgChart1"/>
    <dgm:cxn modelId="{4E213CE0-CC61-488C-8DF6-4FFEF0035AE1}" type="presParOf" srcId="{D8E180AC-2611-43DB-B02A-8A7835E8DAE9}" destId="{591E732E-F0CC-4F21-B2E4-B2C5A1A883B8}" srcOrd="0" destOrd="0" presId="urn:microsoft.com/office/officeart/2005/8/layout/orgChart1"/>
    <dgm:cxn modelId="{12D8838A-0208-4A77-B248-F4E38249BCB2}" type="presParOf" srcId="{591E732E-F0CC-4F21-B2E4-B2C5A1A883B8}" destId="{B1A6B037-824E-41B2-A2D6-A43F69B032C3}" srcOrd="0" destOrd="0" presId="urn:microsoft.com/office/officeart/2005/8/layout/orgChart1"/>
    <dgm:cxn modelId="{B170BD21-DE76-4F49-8AF2-A7D981957870}" type="presParOf" srcId="{591E732E-F0CC-4F21-B2E4-B2C5A1A883B8}" destId="{A836A4B5-3875-4B52-8CB3-48FF56264532}" srcOrd="1" destOrd="0" presId="urn:microsoft.com/office/officeart/2005/8/layout/orgChart1"/>
    <dgm:cxn modelId="{72DC23BA-59A1-4DA2-9592-7A4C9B4B576B}" type="presParOf" srcId="{D8E180AC-2611-43DB-B02A-8A7835E8DAE9}" destId="{EBEC65AB-654D-4C76-B459-EE5C66474DF7}" srcOrd="1" destOrd="0" presId="urn:microsoft.com/office/officeart/2005/8/layout/orgChart1"/>
    <dgm:cxn modelId="{920FBE41-48ED-4373-9C40-87F0E425A94B}" type="presParOf" srcId="{D8E180AC-2611-43DB-B02A-8A7835E8DAE9}" destId="{EB44452D-EF2C-46AD-8103-C20BFF9DB5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4A1C4E1-DC12-4D50-92B8-3D7A61E6A415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b="0" i="0" u="none" dirty="0" smtClean="0"/>
            <a:t>SECRETARIA DE DESARROLLO ECONOMICO</a:t>
          </a:r>
          <a:r>
            <a:rPr lang="es-MX" sz="1200" dirty="0" smtClean="0">
              <a:solidFill>
                <a:schemeClr val="tx1"/>
              </a:solidFill>
              <a:latin typeface="+mn-lt"/>
            </a:rPr>
            <a:t>(</a:t>
          </a:r>
          <a:r>
            <a:rPr lang="es-MX" sz="1200" b="0" i="0" u="none" dirty="0" smtClean="0"/>
            <a:t>240031)</a:t>
          </a:r>
          <a:endParaRPr lang="es-MX" sz="1200" dirty="0" smtClean="0">
            <a:solidFill>
              <a:schemeClr val="tx1"/>
            </a:solidFill>
            <a:latin typeface="+mn-lt"/>
          </a:endParaRPr>
        </a:p>
      </dgm:t>
    </dgm:pt>
    <dgm:pt modelId="{B3C9EE05-CAB1-4311-979D-DEDBA378CD7D}" type="par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448B679-5E11-4981-89E5-D281932FF7CE}" type="sib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7179B26-1745-4172-A473-03330395125A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b="0" i="0" u="none" dirty="0" smtClean="0"/>
            <a:t>COORDINADOR JURIDICO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/>
          </a:r>
          <a:br>
            <a:rPr lang="es-ES" sz="1200" b="0" dirty="0" smtClean="0">
              <a:solidFill>
                <a:schemeClr val="tx1"/>
              </a:solidFill>
              <a:latin typeface="+mn-lt"/>
            </a:rPr>
          </a:br>
          <a:r>
            <a:rPr lang="es-MX" sz="1200" b="0" i="0" u="none" dirty="0" smtClean="0"/>
            <a:t>240394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BD6945ED-D303-4867-A725-BA85974F3D05}" type="par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5846E4A-09BA-4D9E-AFCD-99A2D27BBB6B}" type="sib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EA2C0CD-27A7-4661-96AE-BC0A1F180401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i="0" u="none" dirty="0" smtClean="0"/>
            <a:t>AUXILIAR 112790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1223309D-8E26-4267-823B-33C1F3287268}" type="parTrans" cxnId="{DAA746C8-603B-4730-8B25-06631CE628D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75ABA1E-C14C-4DDC-8C11-52369B4B702E}" type="sibTrans" cxnId="{DAA746C8-603B-4730-8B25-06631CE628D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876D874D-BEA7-4AB1-A86B-50C474E5038E}">
      <dgm:prSet phldrT="[Texto]" custT="1"/>
      <dgm:spPr/>
      <dgm:t>
        <a:bodyPr/>
        <a:lstStyle/>
        <a:p>
          <a:r>
            <a:rPr lang="en-US" sz="1200" b="0" i="0" u="none" dirty="0" smtClean="0"/>
            <a:t>COORDINADOR DE EVENTOS DE TURISMO </a:t>
          </a:r>
          <a:r>
            <a:rPr lang="en-US" sz="1200" b="0" i="0" u="none" dirty="0" smtClean="0"/>
            <a:t>CULTURAL</a:t>
          </a:r>
        </a:p>
        <a:p>
          <a:r>
            <a:rPr lang="en-US" sz="1200" b="0" i="0" u="none" dirty="0" smtClean="0"/>
            <a:t> </a:t>
          </a:r>
          <a:r>
            <a:rPr lang="es-MX" sz="1200" b="0" i="0" u="none" dirty="0" smtClean="0"/>
            <a:t>240396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C583797F-FD87-4964-9B02-8FA98BC0D41C}" type="parTrans" cxnId="{0DD30C36-82BC-4928-AB2F-88A996020AB1}">
      <dgm:prSet/>
      <dgm:spPr/>
      <dgm:t>
        <a:bodyPr/>
        <a:lstStyle/>
        <a:p>
          <a:endParaRPr lang="es-ES" sz="1200"/>
        </a:p>
      </dgm:t>
    </dgm:pt>
    <dgm:pt modelId="{6873E501-2BC7-4888-8029-18D6CB8A909C}" type="sibTrans" cxnId="{0DD30C36-82BC-4928-AB2F-88A996020AB1}">
      <dgm:prSet/>
      <dgm:spPr/>
      <dgm:t>
        <a:bodyPr/>
        <a:lstStyle/>
        <a:p>
          <a:endParaRPr lang="es-ES" sz="1200"/>
        </a:p>
      </dgm:t>
    </dgm:pt>
    <dgm:pt modelId="{80A978E5-36BC-4103-922B-951CB9ECA9AD}">
      <dgm:prSet custT="1"/>
      <dgm:spPr/>
      <dgm:t>
        <a:bodyPr/>
        <a:lstStyle/>
        <a:p>
          <a:r>
            <a:rPr lang="en-US" sz="1200" b="0" i="0" u="none" dirty="0" smtClean="0"/>
            <a:t>COORDINADOR ADMINISTRATIVO </a:t>
          </a:r>
          <a:r>
            <a:rPr lang="es-MX" sz="1200" b="0" i="0" u="none" dirty="0" smtClean="0"/>
            <a:t>240839</a:t>
          </a:r>
          <a:endParaRPr lang="es-MX" sz="1200" dirty="0" smtClean="0"/>
        </a:p>
      </dgm:t>
    </dgm:pt>
    <dgm:pt modelId="{A3C3F53F-7BC9-4437-A147-F63646AF9DBB}" type="parTrans" cxnId="{B4E2B4F2-BD49-4267-B09A-4769CACF2C74}">
      <dgm:prSet/>
      <dgm:spPr/>
      <dgm:t>
        <a:bodyPr/>
        <a:lstStyle/>
        <a:p>
          <a:endParaRPr lang="es-ES" sz="1200"/>
        </a:p>
      </dgm:t>
    </dgm:pt>
    <dgm:pt modelId="{15CBA7BF-1C2B-49C6-AC6B-73F47495C216}" type="sibTrans" cxnId="{B4E2B4F2-BD49-4267-B09A-4769CACF2C74}">
      <dgm:prSet/>
      <dgm:spPr/>
      <dgm:t>
        <a:bodyPr/>
        <a:lstStyle/>
        <a:p>
          <a:endParaRPr lang="es-ES" sz="1200"/>
        </a:p>
      </dgm:t>
    </dgm:pt>
    <dgm:pt modelId="{DE25427E-BECD-4E50-A17E-F0D9D8CE1200}" type="asst">
      <dgm:prSet custT="1"/>
      <dgm:spPr/>
      <dgm:t>
        <a:bodyPr/>
        <a:lstStyle/>
        <a:p>
          <a:r>
            <a:rPr lang="en-US" sz="1200" b="0" i="0" u="none" dirty="0" smtClean="0"/>
            <a:t>AUXILIAR </a:t>
          </a:r>
          <a:r>
            <a:rPr lang="es-MX" sz="1200" b="0" i="0" u="none" dirty="0" smtClean="0"/>
            <a:t>80712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66481749-2D07-47EC-8FD8-26182322670E}" type="parTrans" cxnId="{DA083E0A-8141-49D4-8071-A0619B8D05AD}">
      <dgm:prSet/>
      <dgm:spPr/>
      <dgm:t>
        <a:bodyPr/>
        <a:lstStyle/>
        <a:p>
          <a:endParaRPr lang="es-ES" sz="1200"/>
        </a:p>
      </dgm:t>
    </dgm:pt>
    <dgm:pt modelId="{69AF27A5-3D34-46BE-9152-43401D180EA3}" type="sibTrans" cxnId="{DA083E0A-8141-49D4-8071-A0619B8D05AD}">
      <dgm:prSet/>
      <dgm:spPr/>
      <dgm:t>
        <a:bodyPr/>
        <a:lstStyle/>
        <a:p>
          <a:endParaRPr lang="es-ES" sz="1200"/>
        </a:p>
      </dgm:t>
    </dgm:pt>
    <dgm:pt modelId="{8A69A88D-01E2-41AF-901E-033F1EF80F55}" type="asst">
      <dgm:prSet custT="1"/>
      <dgm:spPr/>
      <dgm:t>
        <a:bodyPr/>
        <a:lstStyle/>
        <a:p>
          <a:r>
            <a:rPr lang="en-US" sz="1200" b="0" i="0" u="none" dirty="0" smtClean="0"/>
            <a:t>AUXILIAR</a:t>
          </a:r>
          <a:endParaRPr lang="es-ES" sz="1200" dirty="0" smtClean="0">
            <a:solidFill>
              <a:schemeClr val="tx1"/>
            </a:solidFill>
            <a:latin typeface="+mn-lt"/>
          </a:endParaRPr>
        </a:p>
        <a:p>
          <a:r>
            <a:rPr lang="es-MX" sz="1200" b="0" i="0" u="none" dirty="0" smtClean="0"/>
            <a:t>241062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20C3ABF7-7139-44E8-B01A-0A823612F573}" type="parTrans" cxnId="{59B2FFFE-F9B1-4BA1-9A27-FD6258ADEA9B}">
      <dgm:prSet/>
      <dgm:spPr/>
      <dgm:t>
        <a:bodyPr/>
        <a:lstStyle/>
        <a:p>
          <a:endParaRPr lang="es-ES" sz="1200"/>
        </a:p>
      </dgm:t>
    </dgm:pt>
    <dgm:pt modelId="{C23FFB94-F432-4A6F-9F35-E8E95677757F}" type="sibTrans" cxnId="{59B2FFFE-F9B1-4BA1-9A27-FD6258ADEA9B}">
      <dgm:prSet/>
      <dgm:spPr/>
      <dgm:t>
        <a:bodyPr/>
        <a:lstStyle/>
        <a:p>
          <a:endParaRPr lang="es-ES" sz="1200"/>
        </a:p>
      </dgm:t>
    </dgm:pt>
    <dgm:pt modelId="{086553E7-F56C-4020-B0AF-B6DEC9372394}">
      <dgm:prSet custT="1"/>
      <dgm:spPr/>
      <dgm:t>
        <a:bodyPr/>
        <a:lstStyle/>
        <a:p>
          <a:r>
            <a:rPr lang="es-ES" sz="1200" b="0" i="0" u="none" dirty="0" smtClean="0"/>
            <a:t>COORDINADORA DE OFICINA Y ENLACE CON DEPENDENCIAS </a:t>
          </a:r>
          <a:r>
            <a:rPr lang="es-MX" sz="1200" b="0" i="0" u="none" dirty="0" smtClean="0"/>
            <a:t>240975</a:t>
          </a:r>
          <a:endParaRPr lang="es-MX" sz="1200" dirty="0" smtClean="0"/>
        </a:p>
      </dgm:t>
    </dgm:pt>
    <dgm:pt modelId="{833EEF69-D981-4ACE-AC0F-A2E2D1444066}" type="parTrans" cxnId="{4C819834-57FF-4C1F-905B-C53D58332084}">
      <dgm:prSet/>
      <dgm:spPr/>
      <dgm:t>
        <a:bodyPr/>
        <a:lstStyle/>
        <a:p>
          <a:endParaRPr lang="es-ES" sz="1200"/>
        </a:p>
      </dgm:t>
    </dgm:pt>
    <dgm:pt modelId="{3C368015-928C-4D01-98FF-119F508806C0}" type="sibTrans" cxnId="{4C819834-57FF-4C1F-905B-C53D58332084}">
      <dgm:prSet/>
      <dgm:spPr/>
      <dgm:t>
        <a:bodyPr/>
        <a:lstStyle/>
        <a:p>
          <a:endParaRPr lang="es-ES" sz="1200"/>
        </a:p>
      </dgm:t>
    </dgm:pt>
    <dgm:pt modelId="{4EA2DE73-BCC3-4B14-8904-7D474DF0F1C2}">
      <dgm:prSet custT="1"/>
      <dgm:spPr/>
      <dgm:t>
        <a:bodyPr/>
        <a:lstStyle/>
        <a:p>
          <a:r>
            <a:rPr lang="en-US" sz="1200" b="0" i="0" u="none" dirty="0" smtClean="0"/>
            <a:t>AUXILIAR </a:t>
          </a:r>
          <a:r>
            <a:rPr lang="es-MX" sz="1200" b="0" i="0" u="none" dirty="0" smtClean="0"/>
            <a:t>240840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9635E94-44AE-4410-9BBB-686B29BF7371}" type="parTrans" cxnId="{B60ED0EE-B6B9-4A8B-81E3-84248DB8618F}">
      <dgm:prSet/>
      <dgm:spPr/>
      <dgm:t>
        <a:bodyPr/>
        <a:lstStyle/>
        <a:p>
          <a:endParaRPr lang="es-ES"/>
        </a:p>
      </dgm:t>
    </dgm:pt>
    <dgm:pt modelId="{DCFA68A6-84C5-41DC-AEBA-78E735602236}" type="sibTrans" cxnId="{B60ED0EE-B6B9-4A8B-81E3-84248DB8618F}">
      <dgm:prSet/>
      <dgm:spPr/>
      <dgm:t>
        <a:bodyPr/>
        <a:lstStyle/>
        <a:p>
          <a:endParaRPr lang="es-ES"/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EEB076F-7F4D-43DB-9701-D85102D76531}" type="pres">
      <dgm:prSet presAssocID="{44A1C4E1-DC12-4D50-92B8-3D7A61E6A41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9EB246-ACF4-4854-A400-BF6876CF6682}" type="pres">
      <dgm:prSet presAssocID="{44A1C4E1-DC12-4D50-92B8-3D7A61E6A415}" presName="rootComposite1" presStyleCnt="0"/>
      <dgm:spPr/>
      <dgm:t>
        <a:bodyPr/>
        <a:lstStyle/>
        <a:p>
          <a:endParaRPr lang="es-ES"/>
        </a:p>
      </dgm:t>
    </dgm:pt>
    <dgm:pt modelId="{56E2D2E5-AADE-4EEC-A190-9D1E87660BCD}" type="pres">
      <dgm:prSet presAssocID="{44A1C4E1-DC12-4D50-92B8-3D7A61E6A415}" presName="rootText1" presStyleLbl="node0" presStyleIdx="0" presStyleCnt="1" custScaleX="113119" custScaleY="123586" custLinFactNeighborX="389" custLinFactNeighborY="249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0C923B-904C-4A93-9758-E2022EBF9A26}" type="pres">
      <dgm:prSet presAssocID="{44A1C4E1-DC12-4D50-92B8-3D7A61E6A41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8D3BDE7-4072-453D-8A92-096418C08907}" type="pres">
      <dgm:prSet presAssocID="{44A1C4E1-DC12-4D50-92B8-3D7A61E6A415}" presName="hierChild2" presStyleCnt="0"/>
      <dgm:spPr/>
      <dgm:t>
        <a:bodyPr/>
        <a:lstStyle/>
        <a:p>
          <a:endParaRPr lang="es-ES"/>
        </a:p>
      </dgm:t>
    </dgm:pt>
    <dgm:pt modelId="{20CAE88A-902B-4A23-AB22-9E692898999B}" type="pres">
      <dgm:prSet presAssocID="{BD6945ED-D303-4867-A725-BA85974F3D05}" presName="Name37" presStyleLbl="parChTrans1D2" presStyleIdx="0" presStyleCnt="7"/>
      <dgm:spPr/>
      <dgm:t>
        <a:bodyPr/>
        <a:lstStyle/>
        <a:p>
          <a:endParaRPr lang="es-ES"/>
        </a:p>
      </dgm:t>
    </dgm:pt>
    <dgm:pt modelId="{30BA279F-511E-48B3-9CE7-CD99DCD346CC}" type="pres">
      <dgm:prSet presAssocID="{27179B26-1745-4172-A473-03330395125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39CF69-DE37-4725-8C8F-C7BE259D546A}" type="pres">
      <dgm:prSet presAssocID="{27179B26-1745-4172-A473-03330395125A}" presName="rootComposite" presStyleCnt="0"/>
      <dgm:spPr/>
      <dgm:t>
        <a:bodyPr/>
        <a:lstStyle/>
        <a:p>
          <a:endParaRPr lang="es-ES"/>
        </a:p>
      </dgm:t>
    </dgm:pt>
    <dgm:pt modelId="{467E35B1-8195-4E37-9D1E-20B8D09F8243}" type="pres">
      <dgm:prSet presAssocID="{27179B26-1745-4172-A473-03330395125A}" presName="rootText" presStyleLbl="node2" presStyleIdx="0" presStyleCnt="4" custScaleX="99712" custScaleY="100237" custLinFactNeighborX="3118" custLinFactNeighborY="-161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E3B822-B1A2-4F24-8861-AE218C57A7C3}" type="pres">
      <dgm:prSet presAssocID="{27179B26-1745-4172-A473-03330395125A}" presName="rootConnector" presStyleLbl="node2" presStyleIdx="0" presStyleCnt="4"/>
      <dgm:spPr/>
      <dgm:t>
        <a:bodyPr/>
        <a:lstStyle/>
        <a:p>
          <a:endParaRPr lang="es-ES"/>
        </a:p>
      </dgm:t>
    </dgm:pt>
    <dgm:pt modelId="{28A6D0B3-8558-4EE6-A83D-07A68D2E92C8}" type="pres">
      <dgm:prSet presAssocID="{27179B26-1745-4172-A473-03330395125A}" presName="hierChild4" presStyleCnt="0"/>
      <dgm:spPr/>
      <dgm:t>
        <a:bodyPr/>
        <a:lstStyle/>
        <a:p>
          <a:endParaRPr lang="es-ES"/>
        </a:p>
      </dgm:t>
    </dgm:pt>
    <dgm:pt modelId="{404C8242-D88C-468F-83A9-E8B2814DFB01}" type="pres">
      <dgm:prSet presAssocID="{27179B26-1745-4172-A473-03330395125A}" presName="hierChild5" presStyleCnt="0"/>
      <dgm:spPr/>
      <dgm:t>
        <a:bodyPr/>
        <a:lstStyle/>
        <a:p>
          <a:endParaRPr lang="es-ES"/>
        </a:p>
      </dgm:t>
    </dgm:pt>
    <dgm:pt modelId="{0752427E-D689-43CE-88D4-96E2C691D881}" type="pres">
      <dgm:prSet presAssocID="{C583797F-FD87-4964-9B02-8FA98BC0D41C}" presName="Name37" presStyleLbl="parChTrans1D2" presStyleIdx="1" presStyleCnt="7"/>
      <dgm:spPr/>
      <dgm:t>
        <a:bodyPr/>
        <a:lstStyle/>
        <a:p>
          <a:endParaRPr lang="es-ES"/>
        </a:p>
      </dgm:t>
    </dgm:pt>
    <dgm:pt modelId="{036C4D2A-0BBF-45BF-8B52-0D2850DF2B90}" type="pres">
      <dgm:prSet presAssocID="{876D874D-BEA7-4AB1-A86B-50C474E5038E}" presName="hierRoot2" presStyleCnt="0">
        <dgm:presLayoutVars>
          <dgm:hierBranch/>
        </dgm:presLayoutVars>
      </dgm:prSet>
      <dgm:spPr/>
    </dgm:pt>
    <dgm:pt modelId="{2FB447B3-AA8F-4171-A94A-F0AA9142FDCF}" type="pres">
      <dgm:prSet presAssocID="{876D874D-BEA7-4AB1-A86B-50C474E5038E}" presName="rootComposite" presStyleCnt="0"/>
      <dgm:spPr/>
    </dgm:pt>
    <dgm:pt modelId="{622A941A-E3A8-49C7-81AC-D6D8734CF2D2}" type="pres">
      <dgm:prSet presAssocID="{876D874D-BEA7-4AB1-A86B-50C474E5038E}" presName="rootText" presStyleLbl="node2" presStyleIdx="1" presStyleCnt="4" custScaleX="99712" custScaleY="100237" custLinFactNeighborX="624" custLinFactNeighborY="-169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32ED4C-F332-4A33-AE74-14FDD203CE36}" type="pres">
      <dgm:prSet presAssocID="{876D874D-BEA7-4AB1-A86B-50C474E5038E}" presName="rootConnector" presStyleLbl="node2" presStyleIdx="1" presStyleCnt="4"/>
      <dgm:spPr/>
      <dgm:t>
        <a:bodyPr/>
        <a:lstStyle/>
        <a:p>
          <a:endParaRPr lang="es-ES"/>
        </a:p>
      </dgm:t>
    </dgm:pt>
    <dgm:pt modelId="{FE17B189-857F-44D5-946A-C68D68D0E9DE}" type="pres">
      <dgm:prSet presAssocID="{876D874D-BEA7-4AB1-A86B-50C474E5038E}" presName="hierChild4" presStyleCnt="0"/>
      <dgm:spPr/>
    </dgm:pt>
    <dgm:pt modelId="{52D75D5A-ED40-4CF1-9633-2E62F7EB98B9}" type="pres">
      <dgm:prSet presAssocID="{876D874D-BEA7-4AB1-A86B-50C474E5038E}" presName="hierChild5" presStyleCnt="0"/>
      <dgm:spPr/>
    </dgm:pt>
    <dgm:pt modelId="{5478E429-E1FD-4408-B9D6-3B35C1A49E4E}" type="pres">
      <dgm:prSet presAssocID="{A3C3F53F-7BC9-4437-A147-F63646AF9DBB}" presName="Name37" presStyleLbl="parChTrans1D2" presStyleIdx="2" presStyleCnt="7"/>
      <dgm:spPr/>
      <dgm:t>
        <a:bodyPr/>
        <a:lstStyle/>
        <a:p>
          <a:endParaRPr lang="es-ES"/>
        </a:p>
      </dgm:t>
    </dgm:pt>
    <dgm:pt modelId="{02446412-040D-4BBB-92AD-B38C4429C11F}" type="pres">
      <dgm:prSet presAssocID="{80A978E5-36BC-4103-922B-951CB9ECA9AD}" presName="hierRoot2" presStyleCnt="0">
        <dgm:presLayoutVars>
          <dgm:hierBranch/>
        </dgm:presLayoutVars>
      </dgm:prSet>
      <dgm:spPr/>
    </dgm:pt>
    <dgm:pt modelId="{692837A7-1CC6-4FCA-A066-099BB434FF71}" type="pres">
      <dgm:prSet presAssocID="{80A978E5-36BC-4103-922B-951CB9ECA9AD}" presName="rootComposite" presStyleCnt="0"/>
      <dgm:spPr/>
    </dgm:pt>
    <dgm:pt modelId="{3A598E14-02ED-42CD-8A98-0A9E4DFE7E5E}" type="pres">
      <dgm:prSet presAssocID="{80A978E5-36BC-4103-922B-951CB9ECA9AD}" presName="rootText" presStyleLbl="node2" presStyleIdx="2" presStyleCnt="4" custScaleX="99712" custScaleY="100237" custLinFactNeighborX="-5830" custLinFactNeighborY="-165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510CEE-0BFD-44E0-B892-CE34C38ABBFE}" type="pres">
      <dgm:prSet presAssocID="{80A978E5-36BC-4103-922B-951CB9ECA9AD}" presName="rootConnector" presStyleLbl="node2" presStyleIdx="2" presStyleCnt="4"/>
      <dgm:spPr/>
      <dgm:t>
        <a:bodyPr/>
        <a:lstStyle/>
        <a:p>
          <a:endParaRPr lang="es-ES"/>
        </a:p>
      </dgm:t>
    </dgm:pt>
    <dgm:pt modelId="{AE08E89F-7932-45DC-846A-27DF9508C599}" type="pres">
      <dgm:prSet presAssocID="{80A978E5-36BC-4103-922B-951CB9ECA9AD}" presName="hierChild4" presStyleCnt="0"/>
      <dgm:spPr/>
    </dgm:pt>
    <dgm:pt modelId="{1422FE4C-C6B8-47D3-AB15-5D04216707C5}" type="pres">
      <dgm:prSet presAssocID="{99635E94-44AE-4410-9BBB-686B29BF7371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FD8F53F-6B16-4BEF-895E-6E402E0BDD46}" type="pres">
      <dgm:prSet presAssocID="{4EA2DE73-BCC3-4B14-8904-7D474DF0F1C2}" presName="hierRoot2" presStyleCnt="0">
        <dgm:presLayoutVars>
          <dgm:hierBranch val="hang"/>
        </dgm:presLayoutVars>
      </dgm:prSet>
      <dgm:spPr/>
    </dgm:pt>
    <dgm:pt modelId="{C585D5E8-7352-40A7-8591-919B3F8109FA}" type="pres">
      <dgm:prSet presAssocID="{4EA2DE73-BCC3-4B14-8904-7D474DF0F1C2}" presName="rootComposite" presStyleCnt="0"/>
      <dgm:spPr/>
    </dgm:pt>
    <dgm:pt modelId="{A0315CEB-61C3-4367-B579-8CD9ECB32EF3}" type="pres">
      <dgm:prSet presAssocID="{4EA2DE73-BCC3-4B14-8904-7D474DF0F1C2}" presName="rootText" presStyleLbl="node3" presStyleIdx="0" presStyleCnt="1" custScaleX="84123" custScaleY="74824" custLinFactNeighborX="-6104" custLinFactNeighborY="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2C6D62-1F1D-4A6D-A7FC-CEA6EBCAB89A}" type="pres">
      <dgm:prSet presAssocID="{4EA2DE73-BCC3-4B14-8904-7D474DF0F1C2}" presName="rootConnector" presStyleLbl="node3" presStyleIdx="0" presStyleCnt="1"/>
      <dgm:spPr/>
      <dgm:t>
        <a:bodyPr/>
        <a:lstStyle/>
        <a:p>
          <a:endParaRPr lang="es-ES"/>
        </a:p>
      </dgm:t>
    </dgm:pt>
    <dgm:pt modelId="{99CA05AC-835D-4348-9376-4B4E368FC2CE}" type="pres">
      <dgm:prSet presAssocID="{4EA2DE73-BCC3-4B14-8904-7D474DF0F1C2}" presName="hierChild4" presStyleCnt="0"/>
      <dgm:spPr/>
    </dgm:pt>
    <dgm:pt modelId="{8820B9BE-8AB3-47B7-AAC2-A24C66D22728}" type="pres">
      <dgm:prSet presAssocID="{4EA2DE73-BCC3-4B14-8904-7D474DF0F1C2}" presName="hierChild5" presStyleCnt="0"/>
      <dgm:spPr/>
    </dgm:pt>
    <dgm:pt modelId="{AD33B77F-7E26-4FA7-B7FF-CFCA5802F063}" type="pres">
      <dgm:prSet presAssocID="{80A978E5-36BC-4103-922B-951CB9ECA9AD}" presName="hierChild5" presStyleCnt="0"/>
      <dgm:spPr/>
    </dgm:pt>
    <dgm:pt modelId="{7C02BA38-AF26-42D9-B847-8B49D6AB8EE0}" type="pres">
      <dgm:prSet presAssocID="{833EEF69-D981-4ACE-AC0F-A2E2D1444066}" presName="Name37" presStyleLbl="parChTrans1D2" presStyleIdx="3" presStyleCnt="7"/>
      <dgm:spPr/>
      <dgm:t>
        <a:bodyPr/>
        <a:lstStyle/>
        <a:p>
          <a:endParaRPr lang="es-ES"/>
        </a:p>
      </dgm:t>
    </dgm:pt>
    <dgm:pt modelId="{BFA7E512-F23B-45EE-B39F-2753A386E622}" type="pres">
      <dgm:prSet presAssocID="{086553E7-F56C-4020-B0AF-B6DEC9372394}" presName="hierRoot2" presStyleCnt="0">
        <dgm:presLayoutVars>
          <dgm:hierBranch val="init"/>
        </dgm:presLayoutVars>
      </dgm:prSet>
      <dgm:spPr/>
    </dgm:pt>
    <dgm:pt modelId="{48DDAFFA-16FA-4E33-BDD7-0A361D55862D}" type="pres">
      <dgm:prSet presAssocID="{086553E7-F56C-4020-B0AF-B6DEC9372394}" presName="rootComposite" presStyleCnt="0"/>
      <dgm:spPr/>
    </dgm:pt>
    <dgm:pt modelId="{8F87AB0D-1C63-4A45-84E1-F5A0720100A4}" type="pres">
      <dgm:prSet presAssocID="{086553E7-F56C-4020-B0AF-B6DEC9372394}" presName="rootText" presStyleLbl="node2" presStyleIdx="3" presStyleCnt="4" custScaleX="99712" custScaleY="100237" custLinFactNeighborX="-2778" custLinFactNeighborY="-165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33F85D-D494-4FF0-9C88-380AB99472DE}" type="pres">
      <dgm:prSet presAssocID="{086553E7-F56C-4020-B0AF-B6DEC9372394}" presName="rootConnector" presStyleLbl="node2" presStyleIdx="3" presStyleCnt="4"/>
      <dgm:spPr/>
      <dgm:t>
        <a:bodyPr/>
        <a:lstStyle/>
        <a:p>
          <a:endParaRPr lang="es-ES"/>
        </a:p>
      </dgm:t>
    </dgm:pt>
    <dgm:pt modelId="{E4D3CE7F-AC05-4D3A-9AF4-F512284DF305}" type="pres">
      <dgm:prSet presAssocID="{086553E7-F56C-4020-B0AF-B6DEC9372394}" presName="hierChild4" presStyleCnt="0"/>
      <dgm:spPr/>
    </dgm:pt>
    <dgm:pt modelId="{FC2481B1-4C1B-4D55-8C55-C37EF0964D41}" type="pres">
      <dgm:prSet presAssocID="{086553E7-F56C-4020-B0AF-B6DEC9372394}" presName="hierChild5" presStyleCnt="0"/>
      <dgm:spPr/>
    </dgm:pt>
    <dgm:pt modelId="{EFB09D5B-97C3-425C-BFEA-94AC641D7981}" type="pres">
      <dgm:prSet presAssocID="{44A1C4E1-DC12-4D50-92B8-3D7A61E6A415}" presName="hierChild3" presStyleCnt="0"/>
      <dgm:spPr/>
      <dgm:t>
        <a:bodyPr/>
        <a:lstStyle/>
        <a:p>
          <a:endParaRPr lang="es-ES"/>
        </a:p>
      </dgm:t>
    </dgm:pt>
    <dgm:pt modelId="{EBD920CE-6B9A-4B77-BD8C-DBAB17A52AA1}" type="pres">
      <dgm:prSet presAssocID="{1223309D-8E26-4267-823B-33C1F3287268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325F932F-989E-4436-A02E-64C4E5AC62A1}" type="pres">
      <dgm:prSet presAssocID="{6EA2C0CD-27A7-4661-96AE-BC0A1F18040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1761B54-53BD-4218-A403-79AD0EBA5A03}" type="pres">
      <dgm:prSet presAssocID="{6EA2C0CD-27A7-4661-96AE-BC0A1F180401}" presName="rootComposite3" presStyleCnt="0"/>
      <dgm:spPr/>
      <dgm:t>
        <a:bodyPr/>
        <a:lstStyle/>
        <a:p>
          <a:endParaRPr lang="es-ES"/>
        </a:p>
      </dgm:t>
    </dgm:pt>
    <dgm:pt modelId="{A92A49DC-D6E1-4A0F-9774-051E1958D1E6}" type="pres">
      <dgm:prSet presAssocID="{6EA2C0CD-27A7-4661-96AE-BC0A1F180401}" presName="rootText3" presStyleLbl="asst1" presStyleIdx="0" presStyleCnt="3" custScaleX="67871" custScaleY="78429" custLinFactNeighborX="-10438" custLinFactNeighborY="125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55E2EC-7C2E-46CA-8555-2B25C9006A86}" type="pres">
      <dgm:prSet presAssocID="{6EA2C0CD-27A7-4661-96AE-BC0A1F180401}" presName="rootConnector3" presStyleLbl="asst1" presStyleIdx="0" presStyleCnt="3"/>
      <dgm:spPr/>
      <dgm:t>
        <a:bodyPr/>
        <a:lstStyle/>
        <a:p>
          <a:endParaRPr lang="es-ES"/>
        </a:p>
      </dgm:t>
    </dgm:pt>
    <dgm:pt modelId="{DAB1E1AB-2588-4550-9543-73220D993AE2}" type="pres">
      <dgm:prSet presAssocID="{6EA2C0CD-27A7-4661-96AE-BC0A1F180401}" presName="hierChild6" presStyleCnt="0"/>
      <dgm:spPr/>
      <dgm:t>
        <a:bodyPr/>
        <a:lstStyle/>
        <a:p>
          <a:endParaRPr lang="es-ES"/>
        </a:p>
      </dgm:t>
    </dgm:pt>
    <dgm:pt modelId="{67BCAEE8-AC82-465E-B88B-F504759B06DD}" type="pres">
      <dgm:prSet presAssocID="{6EA2C0CD-27A7-4661-96AE-BC0A1F180401}" presName="hierChild7" presStyleCnt="0"/>
      <dgm:spPr/>
      <dgm:t>
        <a:bodyPr/>
        <a:lstStyle/>
        <a:p>
          <a:endParaRPr lang="es-ES"/>
        </a:p>
      </dgm:t>
    </dgm:pt>
    <dgm:pt modelId="{01F639B5-00A7-44ED-9C7F-89F3EE800252}" type="pres">
      <dgm:prSet presAssocID="{66481749-2D07-47EC-8FD8-26182322670E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A1B9472C-E084-4856-A87A-302DCF3C9259}" type="pres">
      <dgm:prSet presAssocID="{DE25427E-BECD-4E50-A17E-F0D9D8CE1200}" presName="hierRoot3" presStyleCnt="0">
        <dgm:presLayoutVars>
          <dgm:hierBranch val="init"/>
        </dgm:presLayoutVars>
      </dgm:prSet>
      <dgm:spPr/>
    </dgm:pt>
    <dgm:pt modelId="{9E1375EF-F670-46DD-9466-E53859A8863C}" type="pres">
      <dgm:prSet presAssocID="{DE25427E-BECD-4E50-A17E-F0D9D8CE1200}" presName="rootComposite3" presStyleCnt="0"/>
      <dgm:spPr/>
    </dgm:pt>
    <dgm:pt modelId="{4BC114DD-2FDD-4965-9E17-8AE35E49B371}" type="pres">
      <dgm:prSet presAssocID="{DE25427E-BECD-4E50-A17E-F0D9D8CE1200}" presName="rootText3" presStyleLbl="asst1" presStyleIdx="1" presStyleCnt="3" custScaleX="67871" custScaleY="78429" custLinFactNeighborX="-10438" custLinFactNeighborY="125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A5E421-9F1E-414F-B163-D3C50A6F15FF}" type="pres">
      <dgm:prSet presAssocID="{DE25427E-BECD-4E50-A17E-F0D9D8CE1200}" presName="rootConnector3" presStyleLbl="asst1" presStyleIdx="1" presStyleCnt="3"/>
      <dgm:spPr/>
      <dgm:t>
        <a:bodyPr/>
        <a:lstStyle/>
        <a:p>
          <a:endParaRPr lang="es-ES"/>
        </a:p>
      </dgm:t>
    </dgm:pt>
    <dgm:pt modelId="{7A8E7181-4058-44A3-8029-C9197D9302F3}" type="pres">
      <dgm:prSet presAssocID="{DE25427E-BECD-4E50-A17E-F0D9D8CE1200}" presName="hierChild6" presStyleCnt="0"/>
      <dgm:spPr/>
    </dgm:pt>
    <dgm:pt modelId="{A2DA6FA4-B85F-4EBE-9E55-3DC0895F0578}" type="pres">
      <dgm:prSet presAssocID="{DE25427E-BECD-4E50-A17E-F0D9D8CE1200}" presName="hierChild7" presStyleCnt="0"/>
      <dgm:spPr/>
    </dgm:pt>
    <dgm:pt modelId="{A4BFC803-390A-4634-A4DD-5891784F5297}" type="pres">
      <dgm:prSet presAssocID="{20C3ABF7-7139-44E8-B01A-0A823612F573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359CAC34-AEBD-4D0E-B038-3342397B09C2}" type="pres">
      <dgm:prSet presAssocID="{8A69A88D-01E2-41AF-901E-033F1EF80F55}" presName="hierRoot3" presStyleCnt="0">
        <dgm:presLayoutVars>
          <dgm:hierBranch val="init"/>
        </dgm:presLayoutVars>
      </dgm:prSet>
      <dgm:spPr/>
    </dgm:pt>
    <dgm:pt modelId="{594803EE-4AC3-488C-9CAC-449DB1BA3CAB}" type="pres">
      <dgm:prSet presAssocID="{8A69A88D-01E2-41AF-901E-033F1EF80F55}" presName="rootComposite3" presStyleCnt="0"/>
      <dgm:spPr/>
    </dgm:pt>
    <dgm:pt modelId="{2EDEEEC1-5A01-4335-AB0A-E7C15C8A00C6}" type="pres">
      <dgm:prSet presAssocID="{8A69A88D-01E2-41AF-901E-033F1EF80F55}" presName="rootText3" presStyleLbl="asst1" presStyleIdx="2" presStyleCnt="3" custScaleX="67871" custScaleY="78429" custLinFactNeighborX="-19797" custLinFactNeighborY="-2195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145583-A8EF-4AA3-B39B-A786CAF99F96}" type="pres">
      <dgm:prSet presAssocID="{8A69A88D-01E2-41AF-901E-033F1EF80F55}" presName="rootConnector3" presStyleLbl="asst1" presStyleIdx="2" presStyleCnt="3"/>
      <dgm:spPr/>
      <dgm:t>
        <a:bodyPr/>
        <a:lstStyle/>
        <a:p>
          <a:endParaRPr lang="es-ES"/>
        </a:p>
      </dgm:t>
    </dgm:pt>
    <dgm:pt modelId="{2C6EA7CB-313E-44C8-8A4E-36E68605AA87}" type="pres">
      <dgm:prSet presAssocID="{8A69A88D-01E2-41AF-901E-033F1EF80F55}" presName="hierChild6" presStyleCnt="0"/>
      <dgm:spPr/>
    </dgm:pt>
    <dgm:pt modelId="{2F68E9FA-9DBD-4AB0-A53D-636C1EA0943C}" type="pres">
      <dgm:prSet presAssocID="{8A69A88D-01E2-41AF-901E-033F1EF80F55}" presName="hierChild7" presStyleCnt="0"/>
      <dgm:spPr/>
    </dgm:pt>
  </dgm:ptLst>
  <dgm:cxnLst>
    <dgm:cxn modelId="{2B49AE3B-938D-4F6C-92BA-C5F83325F027}" type="presOf" srcId="{6EA2C0CD-27A7-4661-96AE-BC0A1F180401}" destId="{5855E2EC-7C2E-46CA-8555-2B25C9006A86}" srcOrd="1" destOrd="0" presId="urn:microsoft.com/office/officeart/2005/8/layout/orgChart1"/>
    <dgm:cxn modelId="{4866B127-8681-466C-AADF-0576C9434E89}" type="presOf" srcId="{44A1C4E1-DC12-4D50-92B8-3D7A61E6A415}" destId="{CA0C923B-904C-4A93-9758-E2022EBF9A26}" srcOrd="1" destOrd="0" presId="urn:microsoft.com/office/officeart/2005/8/layout/orgChart1"/>
    <dgm:cxn modelId="{0B7BF2BB-DACC-4C5C-9A85-05D0B0B2ED8B}" type="presOf" srcId="{6EA2C0CD-27A7-4661-96AE-BC0A1F180401}" destId="{A92A49DC-D6E1-4A0F-9774-051E1958D1E6}" srcOrd="0" destOrd="0" presId="urn:microsoft.com/office/officeart/2005/8/layout/orgChart1"/>
    <dgm:cxn modelId="{70239AA8-2BBB-4F4E-AAC9-57D8A59DE245}" type="presOf" srcId="{876D874D-BEA7-4AB1-A86B-50C474E5038E}" destId="{622A941A-E3A8-49C7-81AC-D6D8734CF2D2}" srcOrd="0" destOrd="0" presId="urn:microsoft.com/office/officeart/2005/8/layout/orgChart1"/>
    <dgm:cxn modelId="{4C819834-57FF-4C1F-905B-C53D58332084}" srcId="{44A1C4E1-DC12-4D50-92B8-3D7A61E6A415}" destId="{086553E7-F56C-4020-B0AF-B6DEC9372394}" srcOrd="3" destOrd="0" parTransId="{833EEF69-D981-4ACE-AC0F-A2E2D1444066}" sibTransId="{3C368015-928C-4D01-98FF-119F508806C0}"/>
    <dgm:cxn modelId="{0DD30C36-82BC-4928-AB2F-88A996020AB1}" srcId="{44A1C4E1-DC12-4D50-92B8-3D7A61E6A415}" destId="{876D874D-BEA7-4AB1-A86B-50C474E5038E}" srcOrd="1" destOrd="0" parTransId="{C583797F-FD87-4964-9B02-8FA98BC0D41C}" sibTransId="{6873E501-2BC7-4888-8029-18D6CB8A909C}"/>
    <dgm:cxn modelId="{4E5775C5-10EC-4E03-B884-62DB31217B1B}" type="presOf" srcId="{8A69A88D-01E2-41AF-901E-033F1EF80F55}" destId="{2EDEEEC1-5A01-4335-AB0A-E7C15C8A00C6}" srcOrd="0" destOrd="0" presId="urn:microsoft.com/office/officeart/2005/8/layout/orgChart1"/>
    <dgm:cxn modelId="{A49EA5E5-EB76-4C16-A832-D17E469FC3F0}" type="presOf" srcId="{27179B26-1745-4172-A473-03330395125A}" destId="{EBE3B822-B1A2-4F24-8861-AE218C57A7C3}" srcOrd="1" destOrd="0" presId="urn:microsoft.com/office/officeart/2005/8/layout/orgChart1"/>
    <dgm:cxn modelId="{DAA746C8-603B-4730-8B25-06631CE628D8}" srcId="{44A1C4E1-DC12-4D50-92B8-3D7A61E6A415}" destId="{6EA2C0CD-27A7-4661-96AE-BC0A1F180401}" srcOrd="4" destOrd="0" parTransId="{1223309D-8E26-4267-823B-33C1F3287268}" sibTransId="{675ABA1E-C14C-4DDC-8C11-52369B4B702E}"/>
    <dgm:cxn modelId="{C2F7800A-B51F-4DAF-8E81-4B706121C60D}" type="presOf" srcId="{8A69A88D-01E2-41AF-901E-033F1EF80F55}" destId="{A4145583-A8EF-4AA3-B39B-A786CAF99F96}" srcOrd="1" destOrd="0" presId="urn:microsoft.com/office/officeart/2005/8/layout/orgChart1"/>
    <dgm:cxn modelId="{5AEEC8DD-3D93-4AF0-8970-33C6721B4483}" type="presOf" srcId="{DE25427E-BECD-4E50-A17E-F0D9D8CE1200}" destId="{4BC114DD-2FDD-4965-9E17-8AE35E49B371}" srcOrd="0" destOrd="0" presId="urn:microsoft.com/office/officeart/2005/8/layout/orgChart1"/>
    <dgm:cxn modelId="{F49E6460-0C8E-4ECC-8BDA-7F92AA8B033E}" type="presOf" srcId="{80A978E5-36BC-4103-922B-951CB9ECA9AD}" destId="{3A598E14-02ED-42CD-8A98-0A9E4DFE7E5E}" srcOrd="0" destOrd="0" presId="urn:microsoft.com/office/officeart/2005/8/layout/orgChart1"/>
    <dgm:cxn modelId="{ECBF66FE-865B-43C2-A89D-97CD07A9BC73}" type="presOf" srcId="{66481749-2D07-47EC-8FD8-26182322670E}" destId="{01F639B5-00A7-44ED-9C7F-89F3EE800252}" srcOrd="0" destOrd="0" presId="urn:microsoft.com/office/officeart/2005/8/layout/orgChart1"/>
    <dgm:cxn modelId="{21D47C6E-A42C-4190-93AC-C8F917964C31}" type="presOf" srcId="{4EA2DE73-BCC3-4B14-8904-7D474DF0F1C2}" destId="{7A2C6D62-1F1D-4A6D-A7FC-CEA6EBCAB89A}" srcOrd="1" destOrd="0" presId="urn:microsoft.com/office/officeart/2005/8/layout/orgChart1"/>
    <dgm:cxn modelId="{5CBE6824-372E-4B89-B026-F98AEBD0C336}" type="presOf" srcId="{876D874D-BEA7-4AB1-A86B-50C474E5038E}" destId="{2D32ED4C-F332-4A33-AE74-14FDD203CE36}" srcOrd="1" destOrd="0" presId="urn:microsoft.com/office/officeart/2005/8/layout/orgChart1"/>
    <dgm:cxn modelId="{BCF4B8ED-15B5-46AB-9820-E44D281ED77F}" type="presOf" srcId="{833EEF69-D981-4ACE-AC0F-A2E2D1444066}" destId="{7C02BA38-AF26-42D9-B847-8B49D6AB8EE0}" srcOrd="0" destOrd="0" presId="urn:microsoft.com/office/officeart/2005/8/layout/orgChart1"/>
    <dgm:cxn modelId="{1D98488A-29AD-4404-A5FD-C297467E0C42}" type="presOf" srcId="{27179B26-1745-4172-A473-03330395125A}" destId="{467E35B1-8195-4E37-9D1E-20B8D09F8243}" srcOrd="0" destOrd="0" presId="urn:microsoft.com/office/officeart/2005/8/layout/orgChart1"/>
    <dgm:cxn modelId="{155E8A5F-761F-40AB-9A45-DEA93BC5C6DD}" type="presOf" srcId="{80A978E5-36BC-4103-922B-951CB9ECA9AD}" destId="{CE510CEE-0BFD-44E0-B892-CE34C38ABBFE}" srcOrd="1" destOrd="0" presId="urn:microsoft.com/office/officeart/2005/8/layout/orgChart1"/>
    <dgm:cxn modelId="{CF1438A6-5CE1-46C1-9C84-70E905FC79FA}" type="presOf" srcId="{44A1C4E1-DC12-4D50-92B8-3D7A61E6A415}" destId="{56E2D2E5-AADE-4EEC-A190-9D1E87660BCD}" srcOrd="0" destOrd="0" presId="urn:microsoft.com/office/officeart/2005/8/layout/orgChart1"/>
    <dgm:cxn modelId="{F4474170-8AF4-4301-B335-8F555545E8BC}" type="presOf" srcId="{C583797F-FD87-4964-9B02-8FA98BC0D41C}" destId="{0752427E-D689-43CE-88D4-96E2C691D881}" srcOrd="0" destOrd="0" presId="urn:microsoft.com/office/officeart/2005/8/layout/orgChart1"/>
    <dgm:cxn modelId="{7570B201-4B47-4EFC-9701-16E3C3E14022}" type="presOf" srcId="{BD6945ED-D303-4867-A725-BA85974F3D05}" destId="{20CAE88A-902B-4A23-AB22-9E692898999B}" srcOrd="0" destOrd="0" presId="urn:microsoft.com/office/officeart/2005/8/layout/orgChart1"/>
    <dgm:cxn modelId="{B60ED0EE-B6B9-4A8B-81E3-84248DB8618F}" srcId="{80A978E5-36BC-4103-922B-951CB9ECA9AD}" destId="{4EA2DE73-BCC3-4B14-8904-7D474DF0F1C2}" srcOrd="0" destOrd="0" parTransId="{99635E94-44AE-4410-9BBB-686B29BF7371}" sibTransId="{DCFA68A6-84C5-41DC-AEBA-78E735602236}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59B2FFFE-F9B1-4BA1-9A27-FD6258ADEA9B}" srcId="{44A1C4E1-DC12-4D50-92B8-3D7A61E6A415}" destId="{8A69A88D-01E2-41AF-901E-033F1EF80F55}" srcOrd="6" destOrd="0" parTransId="{20C3ABF7-7139-44E8-B01A-0A823612F573}" sibTransId="{C23FFB94-F432-4A6F-9F35-E8E95677757F}"/>
    <dgm:cxn modelId="{4C9D12DF-0E44-42CE-AEE2-2EB94E0D1CB7}" type="presOf" srcId="{4EA2DE73-BCC3-4B14-8904-7D474DF0F1C2}" destId="{A0315CEB-61C3-4367-B579-8CD9ECB32EF3}" srcOrd="0" destOrd="0" presId="urn:microsoft.com/office/officeart/2005/8/layout/orgChart1"/>
    <dgm:cxn modelId="{E04450E9-FA65-4741-A2E8-5E4B6CA24908}" type="presOf" srcId="{20C3ABF7-7139-44E8-B01A-0A823612F573}" destId="{A4BFC803-390A-4634-A4DD-5891784F5297}" srcOrd="0" destOrd="0" presId="urn:microsoft.com/office/officeart/2005/8/layout/orgChart1"/>
    <dgm:cxn modelId="{5C29B4FA-6EFE-4197-8D38-B1D47A305186}" type="presOf" srcId="{A3C3F53F-7BC9-4437-A147-F63646AF9DBB}" destId="{5478E429-E1FD-4408-B9D6-3B35C1A49E4E}" srcOrd="0" destOrd="0" presId="urn:microsoft.com/office/officeart/2005/8/layout/orgChart1"/>
    <dgm:cxn modelId="{B4E2B4F2-BD49-4267-B09A-4769CACF2C74}" srcId="{44A1C4E1-DC12-4D50-92B8-3D7A61E6A415}" destId="{80A978E5-36BC-4103-922B-951CB9ECA9AD}" srcOrd="2" destOrd="0" parTransId="{A3C3F53F-7BC9-4437-A147-F63646AF9DBB}" sibTransId="{15CBA7BF-1C2B-49C6-AC6B-73F47495C216}"/>
    <dgm:cxn modelId="{715AE39E-F841-4ECD-BD25-E5CA156C974B}" type="presOf" srcId="{086553E7-F56C-4020-B0AF-B6DEC9372394}" destId="{8F87AB0D-1C63-4A45-84E1-F5A0720100A4}" srcOrd="0" destOrd="0" presId="urn:microsoft.com/office/officeart/2005/8/layout/orgChart1"/>
    <dgm:cxn modelId="{F1DDF93E-4011-4BC9-9EEC-DC9340A75AF5}" type="presOf" srcId="{99635E94-44AE-4410-9BBB-686B29BF7371}" destId="{1422FE4C-C6B8-47D3-AB15-5D04216707C5}" srcOrd="0" destOrd="0" presId="urn:microsoft.com/office/officeart/2005/8/layout/orgChart1"/>
    <dgm:cxn modelId="{755CC187-3427-4D63-B8D1-520F928569AA}" type="presOf" srcId="{086553E7-F56C-4020-B0AF-B6DEC9372394}" destId="{D433F85D-D494-4FF0-9C88-380AB99472DE}" srcOrd="1" destOrd="0" presId="urn:microsoft.com/office/officeart/2005/8/layout/orgChart1"/>
    <dgm:cxn modelId="{6513F135-8429-4DEA-854D-2D5E3FF17AFA}" type="presOf" srcId="{DE25427E-BECD-4E50-A17E-F0D9D8CE1200}" destId="{6FA5E421-9F1E-414F-B163-D3C50A6F15FF}" srcOrd="1" destOrd="0" presId="urn:microsoft.com/office/officeart/2005/8/layout/orgChart1"/>
    <dgm:cxn modelId="{DA083E0A-8141-49D4-8071-A0619B8D05AD}" srcId="{44A1C4E1-DC12-4D50-92B8-3D7A61E6A415}" destId="{DE25427E-BECD-4E50-A17E-F0D9D8CE1200}" srcOrd="5" destOrd="0" parTransId="{66481749-2D07-47EC-8FD8-26182322670E}" sibTransId="{69AF27A5-3D34-46BE-9152-43401D180EA3}"/>
    <dgm:cxn modelId="{02FED9A4-8153-4D70-98B2-8C427FBFE0B9}" type="presOf" srcId="{1223309D-8E26-4267-823B-33C1F3287268}" destId="{EBD920CE-6B9A-4B77-BD8C-DBAB17A52AA1}" srcOrd="0" destOrd="0" presId="urn:microsoft.com/office/officeart/2005/8/layout/orgChart1"/>
    <dgm:cxn modelId="{509A904E-E069-4A6D-B4A7-3787531D78C3}" srcId="{44A1C4E1-DC12-4D50-92B8-3D7A61E6A415}" destId="{27179B26-1745-4172-A473-03330395125A}" srcOrd="0" destOrd="0" parTransId="{BD6945ED-D303-4867-A725-BA85974F3D05}" sibTransId="{35846E4A-09BA-4D9E-AFCD-99A2D27BBB6B}"/>
    <dgm:cxn modelId="{357B6E85-BC32-4E6B-92A4-8E743EC5CB09}" srcId="{B24F2439-21EE-4F93-82C9-C5C7EA9E01D7}" destId="{44A1C4E1-DC12-4D50-92B8-3D7A61E6A415}" srcOrd="0" destOrd="0" parTransId="{B3C9EE05-CAB1-4311-979D-DEDBA378CD7D}" sibTransId="{1448B679-5E11-4981-89E5-D281932FF7CE}"/>
    <dgm:cxn modelId="{F68F47EB-F9A8-478A-AC1E-645EAA176066}" type="presParOf" srcId="{D649BBF5-4E25-430E-9D29-D0FD0DAAB8B8}" destId="{8EEB076F-7F4D-43DB-9701-D85102D76531}" srcOrd="0" destOrd="0" presId="urn:microsoft.com/office/officeart/2005/8/layout/orgChart1"/>
    <dgm:cxn modelId="{B3505808-45BB-432F-857F-5FE5C4CFA639}" type="presParOf" srcId="{8EEB076F-7F4D-43DB-9701-D85102D76531}" destId="{599EB246-ACF4-4854-A400-BF6876CF6682}" srcOrd="0" destOrd="0" presId="urn:microsoft.com/office/officeart/2005/8/layout/orgChart1"/>
    <dgm:cxn modelId="{1E7A4084-DA42-4241-B01E-BF53D830F1C8}" type="presParOf" srcId="{599EB246-ACF4-4854-A400-BF6876CF6682}" destId="{56E2D2E5-AADE-4EEC-A190-9D1E87660BCD}" srcOrd="0" destOrd="0" presId="urn:microsoft.com/office/officeart/2005/8/layout/orgChart1"/>
    <dgm:cxn modelId="{94C65D0A-DAFF-4D00-BE24-645B67DE9854}" type="presParOf" srcId="{599EB246-ACF4-4854-A400-BF6876CF6682}" destId="{CA0C923B-904C-4A93-9758-E2022EBF9A26}" srcOrd="1" destOrd="0" presId="urn:microsoft.com/office/officeart/2005/8/layout/orgChart1"/>
    <dgm:cxn modelId="{4220353B-02F5-4E06-9D9F-E71256BE42B4}" type="presParOf" srcId="{8EEB076F-7F4D-43DB-9701-D85102D76531}" destId="{38D3BDE7-4072-453D-8A92-096418C08907}" srcOrd="1" destOrd="0" presId="urn:microsoft.com/office/officeart/2005/8/layout/orgChart1"/>
    <dgm:cxn modelId="{0D6A3C64-7499-4BB2-B851-670E2BC1D086}" type="presParOf" srcId="{38D3BDE7-4072-453D-8A92-096418C08907}" destId="{20CAE88A-902B-4A23-AB22-9E692898999B}" srcOrd="0" destOrd="0" presId="urn:microsoft.com/office/officeart/2005/8/layout/orgChart1"/>
    <dgm:cxn modelId="{6889FE2A-01FC-43AC-BF63-BF6BEF0A12AA}" type="presParOf" srcId="{38D3BDE7-4072-453D-8A92-096418C08907}" destId="{30BA279F-511E-48B3-9CE7-CD99DCD346CC}" srcOrd="1" destOrd="0" presId="urn:microsoft.com/office/officeart/2005/8/layout/orgChart1"/>
    <dgm:cxn modelId="{8D74C8A6-598F-4791-8B72-85FC8D2E7011}" type="presParOf" srcId="{30BA279F-511E-48B3-9CE7-CD99DCD346CC}" destId="{C539CF69-DE37-4725-8C8F-C7BE259D546A}" srcOrd="0" destOrd="0" presId="urn:microsoft.com/office/officeart/2005/8/layout/orgChart1"/>
    <dgm:cxn modelId="{176CFC9D-CD69-4605-AE72-80E707329AAD}" type="presParOf" srcId="{C539CF69-DE37-4725-8C8F-C7BE259D546A}" destId="{467E35B1-8195-4E37-9D1E-20B8D09F8243}" srcOrd="0" destOrd="0" presId="urn:microsoft.com/office/officeart/2005/8/layout/orgChart1"/>
    <dgm:cxn modelId="{78A41B3D-23BD-4172-BB4C-B845B198A8BB}" type="presParOf" srcId="{C539CF69-DE37-4725-8C8F-C7BE259D546A}" destId="{EBE3B822-B1A2-4F24-8861-AE218C57A7C3}" srcOrd="1" destOrd="0" presId="urn:microsoft.com/office/officeart/2005/8/layout/orgChart1"/>
    <dgm:cxn modelId="{F7BD403D-7E0A-4CA4-8FCF-B9EB06AFD9A3}" type="presParOf" srcId="{30BA279F-511E-48B3-9CE7-CD99DCD346CC}" destId="{28A6D0B3-8558-4EE6-A83D-07A68D2E92C8}" srcOrd="1" destOrd="0" presId="urn:microsoft.com/office/officeart/2005/8/layout/orgChart1"/>
    <dgm:cxn modelId="{4CBC93DE-9F71-463C-94C9-07E485FCA625}" type="presParOf" srcId="{30BA279F-511E-48B3-9CE7-CD99DCD346CC}" destId="{404C8242-D88C-468F-83A9-E8B2814DFB01}" srcOrd="2" destOrd="0" presId="urn:microsoft.com/office/officeart/2005/8/layout/orgChart1"/>
    <dgm:cxn modelId="{EE4785BE-F96B-438A-B9C4-8BC23AF3AA85}" type="presParOf" srcId="{38D3BDE7-4072-453D-8A92-096418C08907}" destId="{0752427E-D689-43CE-88D4-96E2C691D881}" srcOrd="2" destOrd="0" presId="urn:microsoft.com/office/officeart/2005/8/layout/orgChart1"/>
    <dgm:cxn modelId="{EEDBAC02-760C-4B23-8F6B-2DC56AE6AFC6}" type="presParOf" srcId="{38D3BDE7-4072-453D-8A92-096418C08907}" destId="{036C4D2A-0BBF-45BF-8B52-0D2850DF2B90}" srcOrd="3" destOrd="0" presId="urn:microsoft.com/office/officeart/2005/8/layout/orgChart1"/>
    <dgm:cxn modelId="{9F22BB96-E25E-42AB-835F-0839FE66B7D0}" type="presParOf" srcId="{036C4D2A-0BBF-45BF-8B52-0D2850DF2B90}" destId="{2FB447B3-AA8F-4171-A94A-F0AA9142FDCF}" srcOrd="0" destOrd="0" presId="urn:microsoft.com/office/officeart/2005/8/layout/orgChart1"/>
    <dgm:cxn modelId="{A186914E-4859-4792-9DA2-AF42B393CF24}" type="presParOf" srcId="{2FB447B3-AA8F-4171-A94A-F0AA9142FDCF}" destId="{622A941A-E3A8-49C7-81AC-D6D8734CF2D2}" srcOrd="0" destOrd="0" presId="urn:microsoft.com/office/officeart/2005/8/layout/orgChart1"/>
    <dgm:cxn modelId="{59373A53-CD24-45D1-A9D4-F6ED4CD118D2}" type="presParOf" srcId="{2FB447B3-AA8F-4171-A94A-F0AA9142FDCF}" destId="{2D32ED4C-F332-4A33-AE74-14FDD203CE36}" srcOrd="1" destOrd="0" presId="urn:microsoft.com/office/officeart/2005/8/layout/orgChart1"/>
    <dgm:cxn modelId="{9047244D-9073-4391-87E1-0DF55F5B2125}" type="presParOf" srcId="{036C4D2A-0BBF-45BF-8B52-0D2850DF2B90}" destId="{FE17B189-857F-44D5-946A-C68D68D0E9DE}" srcOrd="1" destOrd="0" presId="urn:microsoft.com/office/officeart/2005/8/layout/orgChart1"/>
    <dgm:cxn modelId="{A2B3F9DD-7ED3-464D-AC11-4CD83C2FA378}" type="presParOf" srcId="{036C4D2A-0BBF-45BF-8B52-0D2850DF2B90}" destId="{52D75D5A-ED40-4CF1-9633-2E62F7EB98B9}" srcOrd="2" destOrd="0" presId="urn:microsoft.com/office/officeart/2005/8/layout/orgChart1"/>
    <dgm:cxn modelId="{1CA872D5-4C16-4543-89EB-95CFAFC4A71C}" type="presParOf" srcId="{38D3BDE7-4072-453D-8A92-096418C08907}" destId="{5478E429-E1FD-4408-B9D6-3B35C1A49E4E}" srcOrd="4" destOrd="0" presId="urn:microsoft.com/office/officeart/2005/8/layout/orgChart1"/>
    <dgm:cxn modelId="{A6BDF39A-183B-4043-B163-BD6593445FBE}" type="presParOf" srcId="{38D3BDE7-4072-453D-8A92-096418C08907}" destId="{02446412-040D-4BBB-92AD-B38C4429C11F}" srcOrd="5" destOrd="0" presId="urn:microsoft.com/office/officeart/2005/8/layout/orgChart1"/>
    <dgm:cxn modelId="{775ECC66-2E13-463D-A4F3-A8833A58A8BF}" type="presParOf" srcId="{02446412-040D-4BBB-92AD-B38C4429C11F}" destId="{692837A7-1CC6-4FCA-A066-099BB434FF71}" srcOrd="0" destOrd="0" presId="urn:microsoft.com/office/officeart/2005/8/layout/orgChart1"/>
    <dgm:cxn modelId="{60E0D34F-44DC-437A-9997-F3142435F3A3}" type="presParOf" srcId="{692837A7-1CC6-4FCA-A066-099BB434FF71}" destId="{3A598E14-02ED-42CD-8A98-0A9E4DFE7E5E}" srcOrd="0" destOrd="0" presId="urn:microsoft.com/office/officeart/2005/8/layout/orgChart1"/>
    <dgm:cxn modelId="{831D0685-AAAA-4121-BBA9-009216B14487}" type="presParOf" srcId="{692837A7-1CC6-4FCA-A066-099BB434FF71}" destId="{CE510CEE-0BFD-44E0-B892-CE34C38ABBFE}" srcOrd="1" destOrd="0" presId="urn:microsoft.com/office/officeart/2005/8/layout/orgChart1"/>
    <dgm:cxn modelId="{8DABE394-EF93-4BA3-A674-60FB160B8441}" type="presParOf" srcId="{02446412-040D-4BBB-92AD-B38C4429C11F}" destId="{AE08E89F-7932-45DC-846A-27DF9508C599}" srcOrd="1" destOrd="0" presId="urn:microsoft.com/office/officeart/2005/8/layout/orgChart1"/>
    <dgm:cxn modelId="{0DBC53CA-CDF8-4168-9B50-8B1EE620C580}" type="presParOf" srcId="{AE08E89F-7932-45DC-846A-27DF9508C599}" destId="{1422FE4C-C6B8-47D3-AB15-5D04216707C5}" srcOrd="0" destOrd="0" presId="urn:microsoft.com/office/officeart/2005/8/layout/orgChart1"/>
    <dgm:cxn modelId="{FFC126C0-7F35-43D0-B6F2-3C8BC4CEED21}" type="presParOf" srcId="{AE08E89F-7932-45DC-846A-27DF9508C599}" destId="{8FD8F53F-6B16-4BEF-895E-6E402E0BDD46}" srcOrd="1" destOrd="0" presId="urn:microsoft.com/office/officeart/2005/8/layout/orgChart1"/>
    <dgm:cxn modelId="{760A1B60-3ED7-411D-9EA6-9FA3CBCE962D}" type="presParOf" srcId="{8FD8F53F-6B16-4BEF-895E-6E402E0BDD46}" destId="{C585D5E8-7352-40A7-8591-919B3F8109FA}" srcOrd="0" destOrd="0" presId="urn:microsoft.com/office/officeart/2005/8/layout/orgChart1"/>
    <dgm:cxn modelId="{9173F18D-0BB2-49BB-AE6D-0AF882B9E14B}" type="presParOf" srcId="{C585D5E8-7352-40A7-8591-919B3F8109FA}" destId="{A0315CEB-61C3-4367-B579-8CD9ECB32EF3}" srcOrd="0" destOrd="0" presId="urn:microsoft.com/office/officeart/2005/8/layout/orgChart1"/>
    <dgm:cxn modelId="{43501019-5985-45F4-8A0B-CD3530C03F33}" type="presParOf" srcId="{C585D5E8-7352-40A7-8591-919B3F8109FA}" destId="{7A2C6D62-1F1D-4A6D-A7FC-CEA6EBCAB89A}" srcOrd="1" destOrd="0" presId="urn:microsoft.com/office/officeart/2005/8/layout/orgChart1"/>
    <dgm:cxn modelId="{6644F2D1-3237-47BA-AE96-8FD53857F146}" type="presParOf" srcId="{8FD8F53F-6B16-4BEF-895E-6E402E0BDD46}" destId="{99CA05AC-835D-4348-9376-4B4E368FC2CE}" srcOrd="1" destOrd="0" presId="urn:microsoft.com/office/officeart/2005/8/layout/orgChart1"/>
    <dgm:cxn modelId="{9E708C86-1790-43B2-8772-8E584ED3F524}" type="presParOf" srcId="{8FD8F53F-6B16-4BEF-895E-6E402E0BDD46}" destId="{8820B9BE-8AB3-47B7-AAC2-A24C66D22728}" srcOrd="2" destOrd="0" presId="urn:microsoft.com/office/officeart/2005/8/layout/orgChart1"/>
    <dgm:cxn modelId="{D8958221-99A2-46C4-B469-669B6DDE6A3C}" type="presParOf" srcId="{02446412-040D-4BBB-92AD-B38C4429C11F}" destId="{AD33B77F-7E26-4FA7-B7FF-CFCA5802F063}" srcOrd="2" destOrd="0" presId="urn:microsoft.com/office/officeart/2005/8/layout/orgChart1"/>
    <dgm:cxn modelId="{61E0DA1A-3A93-4D89-8FCB-E9C9834A9828}" type="presParOf" srcId="{38D3BDE7-4072-453D-8A92-096418C08907}" destId="{7C02BA38-AF26-42D9-B847-8B49D6AB8EE0}" srcOrd="6" destOrd="0" presId="urn:microsoft.com/office/officeart/2005/8/layout/orgChart1"/>
    <dgm:cxn modelId="{C5AA45BB-523A-4ACD-93EF-C017FC2CD107}" type="presParOf" srcId="{38D3BDE7-4072-453D-8A92-096418C08907}" destId="{BFA7E512-F23B-45EE-B39F-2753A386E622}" srcOrd="7" destOrd="0" presId="urn:microsoft.com/office/officeart/2005/8/layout/orgChart1"/>
    <dgm:cxn modelId="{D9568752-8C5B-484B-8AFE-94DAEAD7DD8B}" type="presParOf" srcId="{BFA7E512-F23B-45EE-B39F-2753A386E622}" destId="{48DDAFFA-16FA-4E33-BDD7-0A361D55862D}" srcOrd="0" destOrd="0" presId="urn:microsoft.com/office/officeart/2005/8/layout/orgChart1"/>
    <dgm:cxn modelId="{ADD072D1-8234-4329-BC01-A7CFB164B50B}" type="presParOf" srcId="{48DDAFFA-16FA-4E33-BDD7-0A361D55862D}" destId="{8F87AB0D-1C63-4A45-84E1-F5A0720100A4}" srcOrd="0" destOrd="0" presId="urn:microsoft.com/office/officeart/2005/8/layout/orgChart1"/>
    <dgm:cxn modelId="{92A45E4E-E583-4741-853D-F5DEF1E36F50}" type="presParOf" srcId="{48DDAFFA-16FA-4E33-BDD7-0A361D55862D}" destId="{D433F85D-D494-4FF0-9C88-380AB99472DE}" srcOrd="1" destOrd="0" presId="urn:microsoft.com/office/officeart/2005/8/layout/orgChart1"/>
    <dgm:cxn modelId="{C6B0588D-3564-44FE-A307-8628C642AA92}" type="presParOf" srcId="{BFA7E512-F23B-45EE-B39F-2753A386E622}" destId="{E4D3CE7F-AC05-4D3A-9AF4-F512284DF305}" srcOrd="1" destOrd="0" presId="urn:microsoft.com/office/officeart/2005/8/layout/orgChart1"/>
    <dgm:cxn modelId="{BF12CEC8-3969-4C5F-A82B-E54101C9C5D0}" type="presParOf" srcId="{BFA7E512-F23B-45EE-B39F-2753A386E622}" destId="{FC2481B1-4C1B-4D55-8C55-C37EF0964D41}" srcOrd="2" destOrd="0" presId="urn:microsoft.com/office/officeart/2005/8/layout/orgChart1"/>
    <dgm:cxn modelId="{AB469842-48A0-4438-B674-2E89C01586A5}" type="presParOf" srcId="{8EEB076F-7F4D-43DB-9701-D85102D76531}" destId="{EFB09D5B-97C3-425C-BFEA-94AC641D7981}" srcOrd="2" destOrd="0" presId="urn:microsoft.com/office/officeart/2005/8/layout/orgChart1"/>
    <dgm:cxn modelId="{3C7B1A87-F3D4-46FB-BFCC-20EE37ECFEF2}" type="presParOf" srcId="{EFB09D5B-97C3-425C-BFEA-94AC641D7981}" destId="{EBD920CE-6B9A-4B77-BD8C-DBAB17A52AA1}" srcOrd="0" destOrd="0" presId="urn:microsoft.com/office/officeart/2005/8/layout/orgChart1"/>
    <dgm:cxn modelId="{AEBF872D-0D6B-44DC-8B70-B09A985D625F}" type="presParOf" srcId="{EFB09D5B-97C3-425C-BFEA-94AC641D7981}" destId="{325F932F-989E-4436-A02E-64C4E5AC62A1}" srcOrd="1" destOrd="0" presId="urn:microsoft.com/office/officeart/2005/8/layout/orgChart1"/>
    <dgm:cxn modelId="{95801A7A-24B9-4314-A7E7-A7E4AB74D79F}" type="presParOf" srcId="{325F932F-989E-4436-A02E-64C4E5AC62A1}" destId="{B1761B54-53BD-4218-A403-79AD0EBA5A03}" srcOrd="0" destOrd="0" presId="urn:microsoft.com/office/officeart/2005/8/layout/orgChart1"/>
    <dgm:cxn modelId="{F8E4DDFA-B073-486C-BD5B-4E15E3F61F56}" type="presParOf" srcId="{B1761B54-53BD-4218-A403-79AD0EBA5A03}" destId="{A92A49DC-D6E1-4A0F-9774-051E1958D1E6}" srcOrd="0" destOrd="0" presId="urn:microsoft.com/office/officeart/2005/8/layout/orgChart1"/>
    <dgm:cxn modelId="{D53C0C6C-6A31-4E6E-B4EB-5AAD90259B93}" type="presParOf" srcId="{B1761B54-53BD-4218-A403-79AD0EBA5A03}" destId="{5855E2EC-7C2E-46CA-8555-2B25C9006A86}" srcOrd="1" destOrd="0" presId="urn:microsoft.com/office/officeart/2005/8/layout/orgChart1"/>
    <dgm:cxn modelId="{FFBC3E80-9DF9-4C8E-8DBF-5F74211C5F1B}" type="presParOf" srcId="{325F932F-989E-4436-A02E-64C4E5AC62A1}" destId="{DAB1E1AB-2588-4550-9543-73220D993AE2}" srcOrd="1" destOrd="0" presId="urn:microsoft.com/office/officeart/2005/8/layout/orgChart1"/>
    <dgm:cxn modelId="{4D4FA7F4-D0F7-4C7C-81F5-025B2DAD9AC2}" type="presParOf" srcId="{325F932F-989E-4436-A02E-64C4E5AC62A1}" destId="{67BCAEE8-AC82-465E-B88B-F504759B06DD}" srcOrd="2" destOrd="0" presId="urn:microsoft.com/office/officeart/2005/8/layout/orgChart1"/>
    <dgm:cxn modelId="{4F48E4D6-061D-4D45-9EDD-BA98E599EA9C}" type="presParOf" srcId="{EFB09D5B-97C3-425C-BFEA-94AC641D7981}" destId="{01F639B5-00A7-44ED-9C7F-89F3EE800252}" srcOrd="2" destOrd="0" presId="urn:microsoft.com/office/officeart/2005/8/layout/orgChart1"/>
    <dgm:cxn modelId="{5825C8D5-C2F8-4C07-91D8-5D3CE16E2473}" type="presParOf" srcId="{EFB09D5B-97C3-425C-BFEA-94AC641D7981}" destId="{A1B9472C-E084-4856-A87A-302DCF3C9259}" srcOrd="3" destOrd="0" presId="urn:microsoft.com/office/officeart/2005/8/layout/orgChart1"/>
    <dgm:cxn modelId="{C0EB06F3-436A-492E-B766-4AA746454D56}" type="presParOf" srcId="{A1B9472C-E084-4856-A87A-302DCF3C9259}" destId="{9E1375EF-F670-46DD-9466-E53859A8863C}" srcOrd="0" destOrd="0" presId="urn:microsoft.com/office/officeart/2005/8/layout/orgChart1"/>
    <dgm:cxn modelId="{0C9BE11A-5923-47CC-BFBD-AF0F0C6124B7}" type="presParOf" srcId="{9E1375EF-F670-46DD-9466-E53859A8863C}" destId="{4BC114DD-2FDD-4965-9E17-8AE35E49B371}" srcOrd="0" destOrd="0" presId="urn:microsoft.com/office/officeart/2005/8/layout/orgChart1"/>
    <dgm:cxn modelId="{4EBDF128-B8A2-4F99-B75E-446DA39F19F3}" type="presParOf" srcId="{9E1375EF-F670-46DD-9466-E53859A8863C}" destId="{6FA5E421-9F1E-414F-B163-D3C50A6F15FF}" srcOrd="1" destOrd="0" presId="urn:microsoft.com/office/officeart/2005/8/layout/orgChart1"/>
    <dgm:cxn modelId="{E3D86FDD-0BA1-4783-B35F-7029D3805492}" type="presParOf" srcId="{A1B9472C-E084-4856-A87A-302DCF3C9259}" destId="{7A8E7181-4058-44A3-8029-C9197D9302F3}" srcOrd="1" destOrd="0" presId="urn:microsoft.com/office/officeart/2005/8/layout/orgChart1"/>
    <dgm:cxn modelId="{28CA58EE-8C3E-45CE-A98B-6FE9800A2C49}" type="presParOf" srcId="{A1B9472C-E084-4856-A87A-302DCF3C9259}" destId="{A2DA6FA4-B85F-4EBE-9E55-3DC0895F0578}" srcOrd="2" destOrd="0" presId="urn:microsoft.com/office/officeart/2005/8/layout/orgChart1"/>
    <dgm:cxn modelId="{4E922740-062E-453B-8154-0820AD277BED}" type="presParOf" srcId="{EFB09D5B-97C3-425C-BFEA-94AC641D7981}" destId="{A4BFC803-390A-4634-A4DD-5891784F5297}" srcOrd="4" destOrd="0" presId="urn:microsoft.com/office/officeart/2005/8/layout/orgChart1"/>
    <dgm:cxn modelId="{B5E59699-3FF7-440D-909E-5575AB9145D3}" type="presParOf" srcId="{EFB09D5B-97C3-425C-BFEA-94AC641D7981}" destId="{359CAC34-AEBD-4D0E-B038-3342397B09C2}" srcOrd="5" destOrd="0" presId="urn:microsoft.com/office/officeart/2005/8/layout/orgChart1"/>
    <dgm:cxn modelId="{DEDE96A2-E56C-4ADB-8329-8C51E178A1B4}" type="presParOf" srcId="{359CAC34-AEBD-4D0E-B038-3342397B09C2}" destId="{594803EE-4AC3-488C-9CAC-449DB1BA3CAB}" srcOrd="0" destOrd="0" presId="urn:microsoft.com/office/officeart/2005/8/layout/orgChart1"/>
    <dgm:cxn modelId="{106E854F-EC87-4C2D-9B9C-87891F932DAE}" type="presParOf" srcId="{594803EE-4AC3-488C-9CAC-449DB1BA3CAB}" destId="{2EDEEEC1-5A01-4335-AB0A-E7C15C8A00C6}" srcOrd="0" destOrd="0" presId="urn:microsoft.com/office/officeart/2005/8/layout/orgChart1"/>
    <dgm:cxn modelId="{23AA95DF-829A-43E3-9683-9EC5CCB926AB}" type="presParOf" srcId="{594803EE-4AC3-488C-9CAC-449DB1BA3CAB}" destId="{A4145583-A8EF-4AA3-B39B-A786CAF99F96}" srcOrd="1" destOrd="0" presId="urn:microsoft.com/office/officeart/2005/8/layout/orgChart1"/>
    <dgm:cxn modelId="{6956A780-547B-433C-B2BC-BBFE3BA351A5}" type="presParOf" srcId="{359CAC34-AEBD-4D0E-B038-3342397B09C2}" destId="{2C6EA7CB-313E-44C8-8A4E-36E68605AA87}" srcOrd="1" destOrd="0" presId="urn:microsoft.com/office/officeart/2005/8/layout/orgChart1"/>
    <dgm:cxn modelId="{A0B26D79-0844-41BF-B67B-BD850E6FD7C8}" type="presParOf" srcId="{359CAC34-AEBD-4D0E-B038-3342397B09C2}" destId="{2F68E9FA-9DBD-4AB0-A53D-636C1EA0943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4A1C4E1-DC12-4D50-92B8-3D7A61E6A415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n-US" sz="1200" b="0" i="0" u="none" dirty="0" smtClean="0"/>
            <a:t>DIRECTORA GENERAL DE TURISMO ES CULTURA </a:t>
          </a:r>
          <a:r>
            <a:rPr lang="es-ES" sz="1200" dirty="0" smtClean="0"/>
            <a:t>(</a:t>
          </a:r>
          <a:r>
            <a:rPr lang="es-MX" sz="1200" b="0" i="0" u="none" dirty="0" smtClean="0"/>
            <a:t>240034)</a:t>
          </a:r>
          <a:endParaRPr lang="es-MX" sz="1200" dirty="0" smtClean="0">
            <a:solidFill>
              <a:schemeClr val="tx1"/>
            </a:solidFill>
            <a:latin typeface="+mn-lt"/>
          </a:endParaRPr>
        </a:p>
      </dgm:t>
    </dgm:pt>
    <dgm:pt modelId="{B3C9EE05-CAB1-4311-979D-DEDBA378CD7D}" type="par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448B679-5E11-4981-89E5-D281932FF7CE}" type="sib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72971557-5303-411E-9907-E33CAD7B437F}">
      <dgm:prSet custT="1"/>
      <dgm:spPr>
        <a:solidFill>
          <a:schemeClr val="bg1"/>
        </a:solidFill>
      </dgm:spPr>
      <dgm:t>
        <a:bodyPr/>
        <a:lstStyle/>
        <a:p>
          <a:r>
            <a:rPr lang="en-US" sz="1200" b="0" i="0" u="none" dirty="0" smtClean="0"/>
            <a:t>JEFA DE OFICINA </a:t>
          </a:r>
          <a:r>
            <a:rPr lang="es-MX" sz="1200" b="0" i="0" u="none" dirty="0" smtClean="0"/>
            <a:t>240938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6A64786-B730-476E-9021-11CDD87359CA}" type="parTrans" cxnId="{A30FAE25-D7AD-4122-BA41-5D52D4825ED6}">
      <dgm:prSet/>
      <dgm:spPr/>
      <dgm:t>
        <a:bodyPr/>
        <a:lstStyle/>
        <a:p>
          <a:endParaRPr lang="es-ES" sz="1200"/>
        </a:p>
      </dgm:t>
    </dgm:pt>
    <dgm:pt modelId="{CF0EEA7F-02A3-4A40-AF1D-BD1858B87FD3}" type="sibTrans" cxnId="{A30FAE25-D7AD-4122-BA41-5D52D4825ED6}">
      <dgm:prSet/>
      <dgm:spPr/>
      <dgm:t>
        <a:bodyPr/>
        <a:lstStyle/>
        <a:p>
          <a:endParaRPr lang="es-ES" sz="1200"/>
        </a:p>
      </dgm:t>
    </dgm:pt>
    <dgm:pt modelId="{B5E1CB66-E73B-4D25-AAC7-92EEBE484F99}">
      <dgm:prSet custT="1"/>
      <dgm:spPr/>
      <dgm:t>
        <a:bodyPr/>
        <a:lstStyle/>
        <a:p>
          <a:r>
            <a:rPr lang="en-US" sz="1200" b="0" i="0" u="none" dirty="0" smtClean="0"/>
            <a:t>INTENDENTE </a:t>
          </a:r>
          <a:r>
            <a:rPr lang="es-MX" sz="1200" b="0" i="0" u="none" dirty="0" smtClean="0"/>
            <a:t>20291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FD3B684-C469-4DD9-BF26-F2DE3AD76EAB}" type="parTrans" cxnId="{B0CDB92B-9D14-4B29-9FF8-CA6524AA13F0}">
      <dgm:prSet/>
      <dgm:spPr/>
      <dgm:t>
        <a:bodyPr/>
        <a:lstStyle/>
        <a:p>
          <a:endParaRPr lang="es-ES" sz="1200"/>
        </a:p>
      </dgm:t>
    </dgm:pt>
    <dgm:pt modelId="{EF6FA3A0-EC85-43EC-82B8-C8D6B7D5B395}" type="sibTrans" cxnId="{B0CDB92B-9D14-4B29-9FF8-CA6524AA13F0}">
      <dgm:prSet/>
      <dgm:spPr/>
      <dgm:t>
        <a:bodyPr/>
        <a:lstStyle/>
        <a:p>
          <a:endParaRPr lang="es-ES" sz="1200"/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EEB076F-7F4D-43DB-9701-D85102D76531}" type="pres">
      <dgm:prSet presAssocID="{44A1C4E1-DC12-4D50-92B8-3D7A61E6A415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99EB246-ACF4-4854-A400-BF6876CF6682}" type="pres">
      <dgm:prSet presAssocID="{44A1C4E1-DC12-4D50-92B8-3D7A61E6A415}" presName="rootComposite1" presStyleCnt="0"/>
      <dgm:spPr/>
      <dgm:t>
        <a:bodyPr/>
        <a:lstStyle/>
        <a:p>
          <a:endParaRPr lang="es-ES"/>
        </a:p>
      </dgm:t>
    </dgm:pt>
    <dgm:pt modelId="{56E2D2E5-AADE-4EEC-A190-9D1E87660BCD}" type="pres">
      <dgm:prSet presAssocID="{44A1C4E1-DC12-4D50-92B8-3D7A61E6A415}" presName="rootText1" presStyleLbl="node0" presStyleIdx="0" presStyleCnt="1" custScaleX="85225" custScaleY="95428" custLinFactNeighborX="32" custLinFactNeighborY="-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0C923B-904C-4A93-9758-E2022EBF9A26}" type="pres">
      <dgm:prSet presAssocID="{44A1C4E1-DC12-4D50-92B8-3D7A61E6A41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8D3BDE7-4072-453D-8A92-096418C08907}" type="pres">
      <dgm:prSet presAssocID="{44A1C4E1-DC12-4D50-92B8-3D7A61E6A415}" presName="hierChild2" presStyleCnt="0"/>
      <dgm:spPr/>
      <dgm:t>
        <a:bodyPr/>
        <a:lstStyle/>
        <a:p>
          <a:endParaRPr lang="es-ES"/>
        </a:p>
      </dgm:t>
    </dgm:pt>
    <dgm:pt modelId="{651A1A42-3398-4641-AC1B-6799DD6614BD}" type="pres">
      <dgm:prSet presAssocID="{96A64786-B730-476E-9021-11CDD87359CA}" presName="Name35" presStyleLbl="parChTrans1D2" presStyleIdx="0" presStyleCnt="2"/>
      <dgm:spPr/>
      <dgm:t>
        <a:bodyPr/>
        <a:lstStyle/>
        <a:p>
          <a:endParaRPr lang="es-ES"/>
        </a:p>
      </dgm:t>
    </dgm:pt>
    <dgm:pt modelId="{86203071-997A-4826-A506-A369BC1E9F3C}" type="pres">
      <dgm:prSet presAssocID="{72971557-5303-411E-9907-E33CAD7B437F}" presName="hierRoot2" presStyleCnt="0">
        <dgm:presLayoutVars>
          <dgm:hierBranch val="init"/>
        </dgm:presLayoutVars>
      </dgm:prSet>
      <dgm:spPr/>
    </dgm:pt>
    <dgm:pt modelId="{28C1D435-1F34-46CC-8A9D-E512F886F049}" type="pres">
      <dgm:prSet presAssocID="{72971557-5303-411E-9907-E33CAD7B437F}" presName="rootComposite" presStyleCnt="0"/>
      <dgm:spPr/>
    </dgm:pt>
    <dgm:pt modelId="{A448C78D-D811-47AF-9A8F-749E0AAD1E6C}" type="pres">
      <dgm:prSet presAssocID="{72971557-5303-411E-9907-E33CAD7B437F}" presName="rootText" presStyleLbl="node2" presStyleIdx="0" presStyleCnt="2" custScaleX="68821" custScaleY="69620" custLinFactNeighborX="-4302" custLinFactNeighborY="-54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FEF9925-2FEB-420A-A8F1-646F07271A3A}" type="pres">
      <dgm:prSet presAssocID="{72971557-5303-411E-9907-E33CAD7B437F}" presName="rootConnector" presStyleLbl="node2" presStyleIdx="0" presStyleCnt="2"/>
      <dgm:spPr/>
      <dgm:t>
        <a:bodyPr/>
        <a:lstStyle/>
        <a:p>
          <a:endParaRPr lang="es-ES"/>
        </a:p>
      </dgm:t>
    </dgm:pt>
    <dgm:pt modelId="{1B8F6269-64F6-4661-98F9-912B71937C76}" type="pres">
      <dgm:prSet presAssocID="{72971557-5303-411E-9907-E33CAD7B437F}" presName="hierChild4" presStyleCnt="0"/>
      <dgm:spPr/>
    </dgm:pt>
    <dgm:pt modelId="{0F8F511E-A270-434D-BF37-5FF813BC276C}" type="pres">
      <dgm:prSet presAssocID="{72971557-5303-411E-9907-E33CAD7B437F}" presName="hierChild5" presStyleCnt="0"/>
      <dgm:spPr/>
    </dgm:pt>
    <dgm:pt modelId="{B6BA9913-0D56-477D-ADDB-CF15AE1F418A}" type="pres">
      <dgm:prSet presAssocID="{9FD3B684-C469-4DD9-BF26-F2DE3AD76EAB}" presName="Name35" presStyleLbl="parChTrans1D2" presStyleIdx="1" presStyleCnt="2"/>
      <dgm:spPr/>
      <dgm:t>
        <a:bodyPr/>
        <a:lstStyle/>
        <a:p>
          <a:endParaRPr lang="es-ES"/>
        </a:p>
      </dgm:t>
    </dgm:pt>
    <dgm:pt modelId="{A63865CB-D0FB-491F-A602-110B465F7B8E}" type="pres">
      <dgm:prSet presAssocID="{B5E1CB66-E73B-4D25-AAC7-92EEBE484F99}" presName="hierRoot2" presStyleCnt="0">
        <dgm:presLayoutVars>
          <dgm:hierBranch val="init"/>
        </dgm:presLayoutVars>
      </dgm:prSet>
      <dgm:spPr/>
    </dgm:pt>
    <dgm:pt modelId="{BF995C72-1DF5-4239-B76E-ECB7A5079575}" type="pres">
      <dgm:prSet presAssocID="{B5E1CB66-E73B-4D25-AAC7-92EEBE484F99}" presName="rootComposite" presStyleCnt="0"/>
      <dgm:spPr/>
    </dgm:pt>
    <dgm:pt modelId="{EF10BBC1-9E92-4A97-8EB7-A759AAFDF4BA}" type="pres">
      <dgm:prSet presAssocID="{B5E1CB66-E73B-4D25-AAC7-92EEBE484F99}" presName="rootText" presStyleLbl="node2" presStyleIdx="1" presStyleCnt="2" custScaleX="68821" custScaleY="696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A31730-B2D3-4B89-97D5-9D1F80072C66}" type="pres">
      <dgm:prSet presAssocID="{B5E1CB66-E73B-4D25-AAC7-92EEBE484F99}" presName="rootConnector" presStyleLbl="node2" presStyleIdx="1" presStyleCnt="2"/>
      <dgm:spPr/>
      <dgm:t>
        <a:bodyPr/>
        <a:lstStyle/>
        <a:p>
          <a:endParaRPr lang="es-ES"/>
        </a:p>
      </dgm:t>
    </dgm:pt>
    <dgm:pt modelId="{0A2A8CE5-8735-421F-8545-7F16D554AFBD}" type="pres">
      <dgm:prSet presAssocID="{B5E1CB66-E73B-4D25-AAC7-92EEBE484F99}" presName="hierChild4" presStyleCnt="0"/>
      <dgm:spPr/>
    </dgm:pt>
    <dgm:pt modelId="{F8242D9A-C52E-412B-90F9-0411BC2F7115}" type="pres">
      <dgm:prSet presAssocID="{B5E1CB66-E73B-4D25-AAC7-92EEBE484F99}" presName="hierChild5" presStyleCnt="0"/>
      <dgm:spPr/>
    </dgm:pt>
    <dgm:pt modelId="{EFB09D5B-97C3-425C-BFEA-94AC641D7981}" type="pres">
      <dgm:prSet presAssocID="{44A1C4E1-DC12-4D50-92B8-3D7A61E6A415}" presName="hierChild3" presStyleCnt="0"/>
      <dgm:spPr/>
      <dgm:t>
        <a:bodyPr/>
        <a:lstStyle/>
        <a:p>
          <a:endParaRPr lang="es-ES"/>
        </a:p>
      </dgm:t>
    </dgm:pt>
  </dgm:ptLst>
  <dgm:cxnLst>
    <dgm:cxn modelId="{A30FAE25-D7AD-4122-BA41-5D52D4825ED6}" srcId="{44A1C4E1-DC12-4D50-92B8-3D7A61E6A415}" destId="{72971557-5303-411E-9907-E33CAD7B437F}" srcOrd="0" destOrd="0" parTransId="{96A64786-B730-476E-9021-11CDD87359CA}" sibTransId="{CF0EEA7F-02A3-4A40-AF1D-BD1858B87FD3}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1B96C169-0B62-46BC-B013-A8CFFB35B2DB}" type="presOf" srcId="{9FD3B684-C469-4DD9-BF26-F2DE3AD76EAB}" destId="{B6BA9913-0D56-477D-ADDB-CF15AE1F418A}" srcOrd="0" destOrd="0" presId="urn:microsoft.com/office/officeart/2005/8/layout/orgChart1"/>
    <dgm:cxn modelId="{013FF3CD-BD5F-43D5-B8CE-B74D27020E70}" type="presOf" srcId="{72971557-5303-411E-9907-E33CAD7B437F}" destId="{A448C78D-D811-47AF-9A8F-749E0AAD1E6C}" srcOrd="0" destOrd="0" presId="urn:microsoft.com/office/officeart/2005/8/layout/orgChart1"/>
    <dgm:cxn modelId="{4866B127-8681-466C-AADF-0576C9434E89}" type="presOf" srcId="{44A1C4E1-DC12-4D50-92B8-3D7A61E6A415}" destId="{CA0C923B-904C-4A93-9758-E2022EBF9A26}" srcOrd="1" destOrd="0" presId="urn:microsoft.com/office/officeart/2005/8/layout/orgChart1"/>
    <dgm:cxn modelId="{1CEBBE85-0F0F-47C7-BED1-67FAA2D7C3DB}" type="presOf" srcId="{B5E1CB66-E73B-4D25-AAC7-92EEBE484F99}" destId="{EF10BBC1-9E92-4A97-8EB7-A759AAFDF4BA}" srcOrd="0" destOrd="0" presId="urn:microsoft.com/office/officeart/2005/8/layout/orgChart1"/>
    <dgm:cxn modelId="{6D6A24C3-EAE1-41FF-B395-4BD9F06E424A}" type="presOf" srcId="{72971557-5303-411E-9907-E33CAD7B437F}" destId="{9FEF9925-2FEB-420A-A8F1-646F07271A3A}" srcOrd="1" destOrd="0" presId="urn:microsoft.com/office/officeart/2005/8/layout/orgChart1"/>
    <dgm:cxn modelId="{357B6E85-BC32-4E6B-92A4-8E743EC5CB09}" srcId="{B24F2439-21EE-4F93-82C9-C5C7EA9E01D7}" destId="{44A1C4E1-DC12-4D50-92B8-3D7A61E6A415}" srcOrd="0" destOrd="0" parTransId="{B3C9EE05-CAB1-4311-979D-DEDBA378CD7D}" sibTransId="{1448B679-5E11-4981-89E5-D281932FF7CE}"/>
    <dgm:cxn modelId="{0D3386B8-D076-4C8E-AA95-BED89B131DAA}" type="presOf" srcId="{96A64786-B730-476E-9021-11CDD87359CA}" destId="{651A1A42-3398-4641-AC1B-6799DD6614BD}" srcOrd="0" destOrd="0" presId="urn:microsoft.com/office/officeart/2005/8/layout/orgChart1"/>
    <dgm:cxn modelId="{B0CDB92B-9D14-4B29-9FF8-CA6524AA13F0}" srcId="{44A1C4E1-DC12-4D50-92B8-3D7A61E6A415}" destId="{B5E1CB66-E73B-4D25-AAC7-92EEBE484F99}" srcOrd="1" destOrd="0" parTransId="{9FD3B684-C469-4DD9-BF26-F2DE3AD76EAB}" sibTransId="{EF6FA3A0-EC85-43EC-82B8-C8D6B7D5B395}"/>
    <dgm:cxn modelId="{AD3A4F42-52A0-4C34-BFAC-D3C172C270E4}" type="presOf" srcId="{B5E1CB66-E73B-4D25-AAC7-92EEBE484F99}" destId="{77A31730-B2D3-4B89-97D5-9D1F80072C66}" srcOrd="1" destOrd="0" presId="urn:microsoft.com/office/officeart/2005/8/layout/orgChart1"/>
    <dgm:cxn modelId="{CF1438A6-5CE1-46C1-9C84-70E905FC79FA}" type="presOf" srcId="{44A1C4E1-DC12-4D50-92B8-3D7A61E6A415}" destId="{56E2D2E5-AADE-4EEC-A190-9D1E87660BCD}" srcOrd="0" destOrd="0" presId="urn:microsoft.com/office/officeart/2005/8/layout/orgChart1"/>
    <dgm:cxn modelId="{F68F47EB-F9A8-478A-AC1E-645EAA176066}" type="presParOf" srcId="{D649BBF5-4E25-430E-9D29-D0FD0DAAB8B8}" destId="{8EEB076F-7F4D-43DB-9701-D85102D76531}" srcOrd="0" destOrd="0" presId="urn:microsoft.com/office/officeart/2005/8/layout/orgChart1"/>
    <dgm:cxn modelId="{B3505808-45BB-432F-857F-5FE5C4CFA639}" type="presParOf" srcId="{8EEB076F-7F4D-43DB-9701-D85102D76531}" destId="{599EB246-ACF4-4854-A400-BF6876CF6682}" srcOrd="0" destOrd="0" presId="urn:microsoft.com/office/officeart/2005/8/layout/orgChart1"/>
    <dgm:cxn modelId="{1E7A4084-DA42-4241-B01E-BF53D830F1C8}" type="presParOf" srcId="{599EB246-ACF4-4854-A400-BF6876CF6682}" destId="{56E2D2E5-AADE-4EEC-A190-9D1E87660BCD}" srcOrd="0" destOrd="0" presId="urn:microsoft.com/office/officeart/2005/8/layout/orgChart1"/>
    <dgm:cxn modelId="{94C65D0A-DAFF-4D00-BE24-645B67DE9854}" type="presParOf" srcId="{599EB246-ACF4-4854-A400-BF6876CF6682}" destId="{CA0C923B-904C-4A93-9758-E2022EBF9A26}" srcOrd="1" destOrd="0" presId="urn:microsoft.com/office/officeart/2005/8/layout/orgChart1"/>
    <dgm:cxn modelId="{4220353B-02F5-4E06-9D9F-E71256BE42B4}" type="presParOf" srcId="{8EEB076F-7F4D-43DB-9701-D85102D76531}" destId="{38D3BDE7-4072-453D-8A92-096418C08907}" srcOrd="1" destOrd="0" presId="urn:microsoft.com/office/officeart/2005/8/layout/orgChart1"/>
    <dgm:cxn modelId="{D13ACC15-A837-48D0-BE91-20BF243FBEC8}" type="presParOf" srcId="{38D3BDE7-4072-453D-8A92-096418C08907}" destId="{651A1A42-3398-4641-AC1B-6799DD6614BD}" srcOrd="0" destOrd="0" presId="urn:microsoft.com/office/officeart/2005/8/layout/orgChart1"/>
    <dgm:cxn modelId="{C579B82C-E551-41E7-9700-520F27B6F329}" type="presParOf" srcId="{38D3BDE7-4072-453D-8A92-096418C08907}" destId="{86203071-997A-4826-A506-A369BC1E9F3C}" srcOrd="1" destOrd="0" presId="urn:microsoft.com/office/officeart/2005/8/layout/orgChart1"/>
    <dgm:cxn modelId="{8AAE5BA1-B948-4D20-9B95-4323DB422312}" type="presParOf" srcId="{86203071-997A-4826-A506-A369BC1E9F3C}" destId="{28C1D435-1F34-46CC-8A9D-E512F886F049}" srcOrd="0" destOrd="0" presId="urn:microsoft.com/office/officeart/2005/8/layout/orgChart1"/>
    <dgm:cxn modelId="{42C9CFA9-84C0-4A39-A3E5-9B500E3BA516}" type="presParOf" srcId="{28C1D435-1F34-46CC-8A9D-E512F886F049}" destId="{A448C78D-D811-47AF-9A8F-749E0AAD1E6C}" srcOrd="0" destOrd="0" presId="urn:microsoft.com/office/officeart/2005/8/layout/orgChart1"/>
    <dgm:cxn modelId="{063F0D25-F726-4BB8-BC90-1201FA9C3084}" type="presParOf" srcId="{28C1D435-1F34-46CC-8A9D-E512F886F049}" destId="{9FEF9925-2FEB-420A-A8F1-646F07271A3A}" srcOrd="1" destOrd="0" presId="urn:microsoft.com/office/officeart/2005/8/layout/orgChart1"/>
    <dgm:cxn modelId="{BE58F9D9-3454-4643-BD77-AA08EB6E6C3E}" type="presParOf" srcId="{86203071-997A-4826-A506-A369BC1E9F3C}" destId="{1B8F6269-64F6-4661-98F9-912B71937C76}" srcOrd="1" destOrd="0" presId="urn:microsoft.com/office/officeart/2005/8/layout/orgChart1"/>
    <dgm:cxn modelId="{C078E566-E8C1-4CA7-AD5D-A9BC439E29C8}" type="presParOf" srcId="{86203071-997A-4826-A506-A369BC1E9F3C}" destId="{0F8F511E-A270-434D-BF37-5FF813BC276C}" srcOrd="2" destOrd="0" presId="urn:microsoft.com/office/officeart/2005/8/layout/orgChart1"/>
    <dgm:cxn modelId="{50B0BD49-D4FE-405F-9D16-0F3FF8CD4ADE}" type="presParOf" srcId="{38D3BDE7-4072-453D-8A92-096418C08907}" destId="{B6BA9913-0D56-477D-ADDB-CF15AE1F418A}" srcOrd="2" destOrd="0" presId="urn:microsoft.com/office/officeart/2005/8/layout/orgChart1"/>
    <dgm:cxn modelId="{4ADA5C78-F31D-412C-B1C9-450CE0C44BF6}" type="presParOf" srcId="{38D3BDE7-4072-453D-8A92-096418C08907}" destId="{A63865CB-D0FB-491F-A602-110B465F7B8E}" srcOrd="3" destOrd="0" presId="urn:microsoft.com/office/officeart/2005/8/layout/orgChart1"/>
    <dgm:cxn modelId="{4DD657CF-1B01-4CC4-A97A-ECC769476448}" type="presParOf" srcId="{A63865CB-D0FB-491F-A602-110B465F7B8E}" destId="{BF995C72-1DF5-4239-B76E-ECB7A5079575}" srcOrd="0" destOrd="0" presId="urn:microsoft.com/office/officeart/2005/8/layout/orgChart1"/>
    <dgm:cxn modelId="{5B2A6637-F7F0-4030-80F3-CA096CE5BA58}" type="presParOf" srcId="{BF995C72-1DF5-4239-B76E-ECB7A5079575}" destId="{EF10BBC1-9E92-4A97-8EB7-A759AAFDF4BA}" srcOrd="0" destOrd="0" presId="urn:microsoft.com/office/officeart/2005/8/layout/orgChart1"/>
    <dgm:cxn modelId="{ADB4CC08-BAD2-444D-8AFF-E9CB6B9C2794}" type="presParOf" srcId="{BF995C72-1DF5-4239-B76E-ECB7A5079575}" destId="{77A31730-B2D3-4B89-97D5-9D1F80072C66}" srcOrd="1" destOrd="0" presId="urn:microsoft.com/office/officeart/2005/8/layout/orgChart1"/>
    <dgm:cxn modelId="{46664242-A391-46C2-ACB5-11966A9CC0CA}" type="presParOf" srcId="{A63865CB-D0FB-491F-A602-110B465F7B8E}" destId="{0A2A8CE5-8735-421F-8545-7F16D554AFBD}" srcOrd="1" destOrd="0" presId="urn:microsoft.com/office/officeart/2005/8/layout/orgChart1"/>
    <dgm:cxn modelId="{304BF21F-CE44-4019-B847-00135CBBC54E}" type="presParOf" srcId="{A63865CB-D0FB-491F-A602-110B465F7B8E}" destId="{F8242D9A-C52E-412B-90F9-0411BC2F7115}" srcOrd="2" destOrd="0" presId="urn:microsoft.com/office/officeart/2005/8/layout/orgChart1"/>
    <dgm:cxn modelId="{AB469842-48A0-4438-B674-2E89C01586A5}" type="presParOf" srcId="{8EEB076F-7F4D-43DB-9701-D85102D76531}" destId="{EFB09D5B-97C3-425C-BFEA-94AC641D79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39F2DA-DE7D-4EFB-B835-7D8F7A823A31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84579AF0-4408-438F-970E-BE007F0381A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i="0" dirty="0" smtClean="0">
              <a:solidFill>
                <a:schemeClr val="tx1"/>
              </a:solidFill>
            </a:rPr>
            <a:t>Coordinador(a) General de Cultura </a:t>
          </a:r>
          <a:r>
            <a:rPr lang="en-US" sz="1200" b="0" i="0" u="none" dirty="0" smtClean="0"/>
            <a:t>240841</a:t>
          </a:r>
          <a:endParaRPr lang="es-ES" sz="1200" b="0" i="0" dirty="0" smtClean="0">
            <a:solidFill>
              <a:schemeClr val="tx1"/>
            </a:solidFill>
          </a:endParaRPr>
        </a:p>
      </dgm:t>
    </dgm:pt>
    <dgm:pt modelId="{84FAD790-2866-4D19-A238-9F96833BC64E}" type="sibTrans" cxnId="{56AA3AB9-F301-4C12-82D0-4159E7B7F2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A8E6D76-710F-4047-91AE-673A9C168E1F}" type="parTrans" cxnId="{56AA3AB9-F301-4C12-82D0-4159E7B7F2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ADDD78F-9AB0-44C9-8299-3D9FBA824E48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</a:rPr>
            <a:t>Coordinador(a) de Artes Interpretativas </a:t>
          </a:r>
          <a:r>
            <a:rPr lang="en-US" sz="1200" b="0" i="0" u="none" dirty="0" smtClean="0"/>
            <a:t>240941</a:t>
          </a:r>
          <a:endParaRPr lang="es-ES" sz="1200" b="0" dirty="0" smtClean="0">
            <a:solidFill>
              <a:schemeClr val="tx1"/>
            </a:solidFill>
          </a:endParaRPr>
        </a:p>
      </dgm:t>
    </dgm:pt>
    <dgm:pt modelId="{EB1F0DC6-982C-4034-A301-942987F3D280}" type="parTrans" cxnId="{380088D8-F765-4355-97B6-6E90206E19E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8FCE1A7-1803-4299-98AC-61416FCA3E65}" type="sibTrans" cxnId="{380088D8-F765-4355-97B6-6E90206E19E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A7E3472-8CEA-48CD-BD4D-4A3C480324A7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</a:rPr>
            <a:t>Coordinador(a) de Culturas Comunitarias </a:t>
          </a:r>
          <a:r>
            <a:rPr lang="en-US" sz="1200" b="0" i="0" u="none" dirty="0" smtClean="0"/>
            <a:t>240471</a:t>
          </a:r>
          <a:endParaRPr lang="es-ES" sz="1200" b="0" dirty="0" smtClean="0">
            <a:solidFill>
              <a:schemeClr val="tx1"/>
            </a:solidFill>
          </a:endParaRPr>
        </a:p>
      </dgm:t>
    </dgm:pt>
    <dgm:pt modelId="{E3C98685-8F4B-499A-8867-240BB829D537}" type="parTrans" cxnId="{89D51068-6982-4479-B3B6-E245F15A076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AE90B83-EE56-4E9F-ABE8-906214232E9A}" type="sibTrans" cxnId="{89D51068-6982-4479-B3B6-E245F15A076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AC62BCD-95E8-431E-9A05-B00311BA830B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Administrativo(a) </a:t>
          </a:r>
          <a:r>
            <a:rPr lang="en-US" sz="1200" b="0" i="0" u="none" dirty="0" smtClean="0"/>
            <a:t>240397</a:t>
          </a:r>
          <a:endParaRPr lang="es-ES" sz="1200" dirty="0" smtClean="0">
            <a:solidFill>
              <a:schemeClr val="tx1"/>
            </a:solidFill>
          </a:endParaRPr>
        </a:p>
      </dgm:t>
    </dgm:pt>
    <dgm:pt modelId="{8475B005-D81B-44B8-883A-571338BD4E4F}" type="parTrans" cxnId="{B7E6CB62-3299-4F0A-A625-8C986E827E7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691C3B1-BF45-45AF-983B-D3F003A64E9B}" type="sibTrans" cxnId="{B7E6CB62-3299-4F0A-A625-8C986E827E7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9FBDF8A-1479-4319-AEF9-FB855A3EFF5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Museos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y Espacios </a:t>
          </a:r>
          <a:r>
            <a:rPr lang="es-ES" sz="1200" dirty="0" err="1" smtClean="0">
              <a:solidFill>
                <a:schemeClr val="tx1"/>
              </a:solidFill>
            </a:rPr>
            <a:t>Galerísticos</a:t>
          </a:r>
          <a:r>
            <a:rPr lang="es-ES" sz="1200" dirty="0" smtClean="0">
              <a:solidFill>
                <a:schemeClr val="tx1"/>
              </a:solidFill>
            </a:rPr>
            <a:t> </a:t>
          </a:r>
          <a:r>
            <a:rPr lang="en-US" sz="1200" b="0" i="0" u="none" dirty="0" smtClean="0"/>
            <a:t>240398</a:t>
          </a:r>
          <a:endParaRPr lang="es-ES" sz="1200" dirty="0" smtClean="0">
            <a:solidFill>
              <a:schemeClr val="tx1"/>
            </a:solidFill>
          </a:endParaRPr>
        </a:p>
      </dgm:t>
    </dgm:pt>
    <dgm:pt modelId="{DA905F45-1A57-46FD-BD74-6143878BA31E}" type="parTrans" cxnId="{140EA059-779F-4B1D-AB72-EB97D471D7E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15759AD-8864-4A16-953B-8DC6F22330C8}" type="sibTrans" cxnId="{140EA059-779F-4B1D-AB72-EB97D471D7E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1645907-7ADE-437D-A1FE-C440B8BD9139}">
      <dgm:prSet custT="1"/>
      <dgm:spPr/>
      <dgm:t>
        <a:bodyPr/>
        <a:lstStyle/>
        <a:p>
          <a:r>
            <a:rPr lang="es-ES" sz="1200" b="0" i="0" dirty="0" smtClean="0">
              <a:solidFill>
                <a:schemeClr val="tx1"/>
              </a:solidFill>
            </a:rPr>
            <a:t>DIRECTOR (A) CULTURA 241090</a:t>
          </a:r>
        </a:p>
      </dgm:t>
    </dgm:pt>
    <dgm:pt modelId="{44DDD71D-5524-4B57-8829-9FA2BFE1423F}" type="parTrans" cxnId="{F26836C2-23FC-4CB7-908D-DB38E8B4C20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8308206-E44A-4C22-9C35-AE56D9E7F0ED}" type="sibTrans" cxnId="{F26836C2-23FC-4CB7-908D-DB38E8B4C20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0FE7C0D-8F1D-44AE-8368-FB5D8EE787E2}" type="asst">
      <dgm:prSet custT="1"/>
      <dgm:spPr>
        <a:solidFill>
          <a:schemeClr val="bg1"/>
        </a:solidFill>
      </dgm:spPr>
      <dgm:t>
        <a:bodyPr/>
        <a:lstStyle/>
        <a:p>
          <a:pPr rtl="0"/>
          <a:r>
            <a:rPr lang="en-US" sz="1200" b="0" i="0" u="none" dirty="0" smtClean="0"/>
            <a:t>42656  </a:t>
          </a:r>
          <a:r>
            <a:rPr lang="es-ES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Promotor(a)</a:t>
          </a:r>
        </a:p>
      </dgm:t>
    </dgm:pt>
    <dgm:pt modelId="{06C8F61A-38D1-46A6-B241-936B6F13C0A1}" type="parTrans" cxnId="{37B4022B-3D8D-469E-B094-AD99FED5C8C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1858783-57E7-4750-BA8B-DC2133CDC49E}" type="sibTrans" cxnId="{37B4022B-3D8D-469E-B094-AD99FED5C8C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6D2E35FD-5DDC-44FF-B691-27C1D7C6F976}" type="asst">
      <dgm:prSet custT="1"/>
      <dgm:spPr>
        <a:solidFill>
          <a:schemeClr val="bg1"/>
        </a:solidFill>
      </dgm:spPr>
      <dgm:t>
        <a:bodyPr/>
        <a:lstStyle/>
        <a:p>
          <a:pPr rtl="0"/>
          <a:r>
            <a:rPr lang="en-US" sz="1200" b="0" i="0" u="none" dirty="0" smtClean="0"/>
            <a:t>85053 </a:t>
          </a:r>
          <a:r>
            <a:rPr lang="es-ES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</a:t>
          </a:r>
        </a:p>
      </dgm:t>
    </dgm:pt>
    <dgm:pt modelId="{35A66F06-141E-488A-A871-593A6D9C2BEF}" type="parTrans" cxnId="{B2CEC895-FCBD-47E1-B435-DC138944515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F0CB0D1-240A-4ACA-ACC3-EB9C8CC42B56}" type="sibTrans" cxnId="{B2CEC895-FCBD-47E1-B435-DC138944515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63E5A01-76E3-4A9A-80FB-C20B46C08D87}" type="pres">
      <dgm:prSet presAssocID="{3C39F2DA-DE7D-4EFB-B835-7D8F7A823A3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F01E0D9-5E92-4FA9-ACAE-E7563211AAE1}" type="pres">
      <dgm:prSet presAssocID="{91645907-7ADE-437D-A1FE-C440B8BD9139}" presName="hierRoot1" presStyleCnt="0">
        <dgm:presLayoutVars>
          <dgm:hierBranch val="init"/>
        </dgm:presLayoutVars>
      </dgm:prSet>
      <dgm:spPr/>
    </dgm:pt>
    <dgm:pt modelId="{1FAAF19D-CB79-4A6E-93FD-DE6A59043636}" type="pres">
      <dgm:prSet presAssocID="{91645907-7ADE-437D-A1FE-C440B8BD9139}" presName="rootComposite1" presStyleCnt="0"/>
      <dgm:spPr/>
    </dgm:pt>
    <dgm:pt modelId="{7EAE0F26-B105-4175-AAEF-3EF25011E6F0}" type="pres">
      <dgm:prSet presAssocID="{91645907-7ADE-437D-A1FE-C440B8BD9139}" presName="rootText1" presStyleLbl="node0" presStyleIdx="0" presStyleCnt="1" custScaleX="112189" custScaleY="112189" custLinFactNeighborY="-19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DC6187-7759-4859-AF66-7A8CCA8D93E0}" type="pres">
      <dgm:prSet presAssocID="{91645907-7ADE-437D-A1FE-C440B8BD913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9DD9446-01A1-4D85-9EE4-950F8BF9E0FD}" type="pres">
      <dgm:prSet presAssocID="{91645907-7ADE-437D-A1FE-C440B8BD9139}" presName="hierChild2" presStyleCnt="0"/>
      <dgm:spPr/>
    </dgm:pt>
    <dgm:pt modelId="{17237D53-32E3-4352-B7F9-43B3C6312CE4}" type="pres">
      <dgm:prSet presAssocID="{7A8E6D76-710F-4047-91AE-673A9C168E1F}" presName="Name37" presStyleLbl="parChTrans1D2" presStyleIdx="0" presStyleCnt="3"/>
      <dgm:spPr/>
      <dgm:t>
        <a:bodyPr/>
        <a:lstStyle/>
        <a:p>
          <a:endParaRPr lang="es-ES"/>
        </a:p>
      </dgm:t>
    </dgm:pt>
    <dgm:pt modelId="{0B5EDA97-B2B2-452E-8E5C-B3ED17C05FF1}" type="pres">
      <dgm:prSet presAssocID="{84579AF0-4408-438F-970E-BE007F0381A1}" presName="hierRoot2" presStyleCnt="0">
        <dgm:presLayoutVars>
          <dgm:hierBranch/>
        </dgm:presLayoutVars>
      </dgm:prSet>
      <dgm:spPr/>
    </dgm:pt>
    <dgm:pt modelId="{D6EE23E3-4CAF-4B93-B5EA-3E7A3C9055C7}" type="pres">
      <dgm:prSet presAssocID="{84579AF0-4408-438F-970E-BE007F0381A1}" presName="rootComposite" presStyleCnt="0"/>
      <dgm:spPr/>
    </dgm:pt>
    <dgm:pt modelId="{D3385F7D-320E-4254-9F2B-E5104256AA0E}" type="pres">
      <dgm:prSet presAssocID="{84579AF0-4408-438F-970E-BE007F0381A1}" presName="rootText" presStyleLbl="node2" presStyleIdx="0" presStyleCnt="1" custLinFactNeighborY="-173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A91B37-3912-4692-9F4B-F83B8B90FA43}" type="pres">
      <dgm:prSet presAssocID="{84579AF0-4408-438F-970E-BE007F0381A1}" presName="rootConnector" presStyleLbl="node2" presStyleIdx="0" presStyleCnt="1"/>
      <dgm:spPr/>
      <dgm:t>
        <a:bodyPr/>
        <a:lstStyle/>
        <a:p>
          <a:endParaRPr lang="es-ES"/>
        </a:p>
      </dgm:t>
    </dgm:pt>
    <dgm:pt modelId="{AD9E9255-E4B0-4A8B-8F6D-09351DB048ED}" type="pres">
      <dgm:prSet presAssocID="{84579AF0-4408-438F-970E-BE007F0381A1}" presName="hierChild4" presStyleCnt="0"/>
      <dgm:spPr/>
    </dgm:pt>
    <dgm:pt modelId="{283E4422-54C4-48C8-956A-C4567291C0A9}" type="pres">
      <dgm:prSet presAssocID="{EB1F0DC6-982C-4034-A301-942987F3D280}" presName="Name35" presStyleLbl="parChTrans1D3" presStyleIdx="0" presStyleCnt="4"/>
      <dgm:spPr/>
      <dgm:t>
        <a:bodyPr/>
        <a:lstStyle/>
        <a:p>
          <a:endParaRPr lang="es-ES"/>
        </a:p>
      </dgm:t>
    </dgm:pt>
    <dgm:pt modelId="{292CE647-0A9B-4CD2-B12D-05A512C8303C}" type="pres">
      <dgm:prSet presAssocID="{2ADDD78F-9AB0-44C9-8299-3D9FBA824E48}" presName="hierRoot2" presStyleCnt="0">
        <dgm:presLayoutVars>
          <dgm:hierBranch val="init"/>
        </dgm:presLayoutVars>
      </dgm:prSet>
      <dgm:spPr/>
    </dgm:pt>
    <dgm:pt modelId="{48E2EE8F-F708-4941-AC8E-0C58B1C83857}" type="pres">
      <dgm:prSet presAssocID="{2ADDD78F-9AB0-44C9-8299-3D9FBA824E48}" presName="rootComposite" presStyleCnt="0"/>
      <dgm:spPr/>
    </dgm:pt>
    <dgm:pt modelId="{88D8AD6D-3E02-4D7E-B932-3F1F4DC7BB78}" type="pres">
      <dgm:prSet presAssocID="{2ADDD78F-9AB0-44C9-8299-3D9FBA824E48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BEDBE0-A665-49E0-869A-BF942B0BD176}" type="pres">
      <dgm:prSet presAssocID="{2ADDD78F-9AB0-44C9-8299-3D9FBA824E48}" presName="rootConnector" presStyleLbl="node3" presStyleIdx="0" presStyleCnt="4"/>
      <dgm:spPr/>
      <dgm:t>
        <a:bodyPr/>
        <a:lstStyle/>
        <a:p>
          <a:endParaRPr lang="es-ES"/>
        </a:p>
      </dgm:t>
    </dgm:pt>
    <dgm:pt modelId="{6A96E2C4-B845-44C2-ADAE-1432D76AA62F}" type="pres">
      <dgm:prSet presAssocID="{2ADDD78F-9AB0-44C9-8299-3D9FBA824E48}" presName="hierChild4" presStyleCnt="0"/>
      <dgm:spPr/>
    </dgm:pt>
    <dgm:pt modelId="{F38234EA-41F6-4181-A52E-A5E6FB364A1B}" type="pres">
      <dgm:prSet presAssocID="{2ADDD78F-9AB0-44C9-8299-3D9FBA824E48}" presName="hierChild5" presStyleCnt="0"/>
      <dgm:spPr/>
    </dgm:pt>
    <dgm:pt modelId="{B70CD94F-FD48-4F57-803B-6283EB716DFE}" type="pres">
      <dgm:prSet presAssocID="{E3C98685-8F4B-499A-8867-240BB829D537}" presName="Name35" presStyleLbl="parChTrans1D3" presStyleIdx="1" presStyleCnt="4"/>
      <dgm:spPr/>
      <dgm:t>
        <a:bodyPr/>
        <a:lstStyle/>
        <a:p>
          <a:endParaRPr lang="es-ES"/>
        </a:p>
      </dgm:t>
    </dgm:pt>
    <dgm:pt modelId="{CE88267E-D161-4767-9FF2-1CF0D560465A}" type="pres">
      <dgm:prSet presAssocID="{AA7E3472-8CEA-48CD-BD4D-4A3C480324A7}" presName="hierRoot2" presStyleCnt="0">
        <dgm:presLayoutVars>
          <dgm:hierBranch val="init"/>
        </dgm:presLayoutVars>
      </dgm:prSet>
      <dgm:spPr/>
    </dgm:pt>
    <dgm:pt modelId="{2474ED7E-DD40-486F-8BB9-1BDE71611D3B}" type="pres">
      <dgm:prSet presAssocID="{AA7E3472-8CEA-48CD-BD4D-4A3C480324A7}" presName="rootComposite" presStyleCnt="0"/>
      <dgm:spPr/>
    </dgm:pt>
    <dgm:pt modelId="{3EC2499E-075F-4042-A6CA-4AAF191795F6}" type="pres">
      <dgm:prSet presAssocID="{AA7E3472-8CEA-48CD-BD4D-4A3C480324A7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D8298D-F690-40BB-80E5-03DEF46F94BF}" type="pres">
      <dgm:prSet presAssocID="{AA7E3472-8CEA-48CD-BD4D-4A3C480324A7}" presName="rootConnector" presStyleLbl="node3" presStyleIdx="1" presStyleCnt="4"/>
      <dgm:spPr/>
      <dgm:t>
        <a:bodyPr/>
        <a:lstStyle/>
        <a:p>
          <a:endParaRPr lang="es-ES"/>
        </a:p>
      </dgm:t>
    </dgm:pt>
    <dgm:pt modelId="{7033FF80-3592-4329-8529-1970667EE96C}" type="pres">
      <dgm:prSet presAssocID="{AA7E3472-8CEA-48CD-BD4D-4A3C480324A7}" presName="hierChild4" presStyleCnt="0"/>
      <dgm:spPr/>
    </dgm:pt>
    <dgm:pt modelId="{5741E56A-F9F7-4C1C-971A-7F1618F4A2FB}" type="pres">
      <dgm:prSet presAssocID="{AA7E3472-8CEA-48CD-BD4D-4A3C480324A7}" presName="hierChild5" presStyleCnt="0"/>
      <dgm:spPr/>
    </dgm:pt>
    <dgm:pt modelId="{E462620E-609D-4569-94CE-3FB057DEB25A}" type="pres">
      <dgm:prSet presAssocID="{8475B005-D81B-44B8-883A-571338BD4E4F}" presName="Name35" presStyleLbl="parChTrans1D3" presStyleIdx="2" presStyleCnt="4"/>
      <dgm:spPr/>
      <dgm:t>
        <a:bodyPr/>
        <a:lstStyle/>
        <a:p>
          <a:endParaRPr lang="es-ES"/>
        </a:p>
      </dgm:t>
    </dgm:pt>
    <dgm:pt modelId="{A8FEA881-6A66-45D4-8DDA-35383BD1FBA5}" type="pres">
      <dgm:prSet presAssocID="{0AC62BCD-95E8-431E-9A05-B00311BA830B}" presName="hierRoot2" presStyleCnt="0">
        <dgm:presLayoutVars>
          <dgm:hierBranch val="init"/>
        </dgm:presLayoutVars>
      </dgm:prSet>
      <dgm:spPr/>
    </dgm:pt>
    <dgm:pt modelId="{E9E06FC6-BA92-47E7-A279-B4C21953D766}" type="pres">
      <dgm:prSet presAssocID="{0AC62BCD-95E8-431E-9A05-B00311BA830B}" presName="rootComposite" presStyleCnt="0"/>
      <dgm:spPr/>
    </dgm:pt>
    <dgm:pt modelId="{47761964-8D87-4D14-AD10-7B3A075FC06B}" type="pres">
      <dgm:prSet presAssocID="{0AC62BCD-95E8-431E-9A05-B00311BA830B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18F3B1E-D1A6-4695-90F7-FC26629DDF2D}" type="pres">
      <dgm:prSet presAssocID="{0AC62BCD-95E8-431E-9A05-B00311BA830B}" presName="rootConnector" presStyleLbl="node3" presStyleIdx="2" presStyleCnt="4"/>
      <dgm:spPr/>
      <dgm:t>
        <a:bodyPr/>
        <a:lstStyle/>
        <a:p>
          <a:endParaRPr lang="es-ES"/>
        </a:p>
      </dgm:t>
    </dgm:pt>
    <dgm:pt modelId="{15ADD369-EE98-4468-841E-7299A368D4F7}" type="pres">
      <dgm:prSet presAssocID="{0AC62BCD-95E8-431E-9A05-B00311BA830B}" presName="hierChild4" presStyleCnt="0"/>
      <dgm:spPr/>
    </dgm:pt>
    <dgm:pt modelId="{031559CB-D18A-473F-8E74-5E930ED8680B}" type="pres">
      <dgm:prSet presAssocID="{0AC62BCD-95E8-431E-9A05-B00311BA830B}" presName="hierChild5" presStyleCnt="0"/>
      <dgm:spPr/>
    </dgm:pt>
    <dgm:pt modelId="{4EDF0243-9B6C-435A-9409-AF8B336798D1}" type="pres">
      <dgm:prSet presAssocID="{DA905F45-1A57-46FD-BD74-6143878BA31E}" presName="Name35" presStyleLbl="parChTrans1D3" presStyleIdx="3" presStyleCnt="4"/>
      <dgm:spPr/>
      <dgm:t>
        <a:bodyPr/>
        <a:lstStyle/>
        <a:p>
          <a:endParaRPr lang="es-ES"/>
        </a:p>
      </dgm:t>
    </dgm:pt>
    <dgm:pt modelId="{C18D213E-D72A-4BD7-86D0-0CC9697E3625}" type="pres">
      <dgm:prSet presAssocID="{E9FBDF8A-1479-4319-AEF9-FB855A3EFF50}" presName="hierRoot2" presStyleCnt="0">
        <dgm:presLayoutVars>
          <dgm:hierBranch val="init"/>
        </dgm:presLayoutVars>
      </dgm:prSet>
      <dgm:spPr/>
    </dgm:pt>
    <dgm:pt modelId="{9EAEF5EF-0A53-400E-A9E7-834D7E482420}" type="pres">
      <dgm:prSet presAssocID="{E9FBDF8A-1479-4319-AEF9-FB855A3EFF50}" presName="rootComposite" presStyleCnt="0"/>
      <dgm:spPr/>
    </dgm:pt>
    <dgm:pt modelId="{210DCE50-0189-4168-8FB8-B4F794D3DAAE}" type="pres">
      <dgm:prSet presAssocID="{E9FBDF8A-1479-4319-AEF9-FB855A3EFF50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2AD74A-CDA4-490C-8BCA-AFCBD540D758}" type="pres">
      <dgm:prSet presAssocID="{E9FBDF8A-1479-4319-AEF9-FB855A3EFF50}" presName="rootConnector" presStyleLbl="node3" presStyleIdx="3" presStyleCnt="4"/>
      <dgm:spPr/>
      <dgm:t>
        <a:bodyPr/>
        <a:lstStyle/>
        <a:p>
          <a:endParaRPr lang="es-ES"/>
        </a:p>
      </dgm:t>
    </dgm:pt>
    <dgm:pt modelId="{0007A202-4914-4E36-BFFD-D84E9E28A6DB}" type="pres">
      <dgm:prSet presAssocID="{E9FBDF8A-1479-4319-AEF9-FB855A3EFF50}" presName="hierChild4" presStyleCnt="0"/>
      <dgm:spPr/>
    </dgm:pt>
    <dgm:pt modelId="{3D2B5EAD-BFBD-448C-A7E4-25FE716BED90}" type="pres">
      <dgm:prSet presAssocID="{E9FBDF8A-1479-4319-AEF9-FB855A3EFF50}" presName="hierChild5" presStyleCnt="0"/>
      <dgm:spPr/>
    </dgm:pt>
    <dgm:pt modelId="{656CF94C-374B-44E9-B740-0C4117FA6165}" type="pres">
      <dgm:prSet presAssocID="{84579AF0-4408-438F-970E-BE007F0381A1}" presName="hierChild5" presStyleCnt="0"/>
      <dgm:spPr/>
    </dgm:pt>
    <dgm:pt modelId="{7D910F10-BD92-4619-8602-EF69415CA756}" type="pres">
      <dgm:prSet presAssocID="{91645907-7ADE-437D-A1FE-C440B8BD9139}" presName="hierChild3" presStyleCnt="0"/>
      <dgm:spPr/>
    </dgm:pt>
    <dgm:pt modelId="{542F1AE5-B997-4ADF-B997-92B35C42CB14}" type="pres">
      <dgm:prSet presAssocID="{06C8F61A-38D1-46A6-B241-936B6F13C0A1}" presName="Name111" presStyleLbl="parChTrans1D2" presStyleIdx="1" presStyleCnt="3"/>
      <dgm:spPr/>
      <dgm:t>
        <a:bodyPr/>
        <a:lstStyle/>
        <a:p>
          <a:endParaRPr lang="es-ES"/>
        </a:p>
      </dgm:t>
    </dgm:pt>
    <dgm:pt modelId="{4670F34F-A145-4C26-A1D0-B0721C861359}" type="pres">
      <dgm:prSet presAssocID="{D0FE7C0D-8F1D-44AE-8368-FB5D8EE787E2}" presName="hierRoot3" presStyleCnt="0">
        <dgm:presLayoutVars>
          <dgm:hierBranch val="init"/>
        </dgm:presLayoutVars>
      </dgm:prSet>
      <dgm:spPr/>
    </dgm:pt>
    <dgm:pt modelId="{10DDD525-79E6-4693-B692-56AB867FE3D4}" type="pres">
      <dgm:prSet presAssocID="{D0FE7C0D-8F1D-44AE-8368-FB5D8EE787E2}" presName="rootComposite3" presStyleCnt="0"/>
      <dgm:spPr/>
    </dgm:pt>
    <dgm:pt modelId="{20BCCF08-E3FA-4D3F-B580-FEEDC8C93CDC}" type="pres">
      <dgm:prSet presAssocID="{D0FE7C0D-8F1D-44AE-8368-FB5D8EE787E2}" presName="rootText3" presStyleLbl="asst1" presStyleIdx="0" presStyleCnt="2" custScaleX="83175" custScaleY="85109" custLinFactNeighborX="-3672" custLinFactNeighborY="-57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670D212-28A2-4AF0-A898-8B8419202697}" type="pres">
      <dgm:prSet presAssocID="{D0FE7C0D-8F1D-44AE-8368-FB5D8EE787E2}" presName="rootConnector3" presStyleLbl="asst1" presStyleIdx="0" presStyleCnt="2"/>
      <dgm:spPr/>
      <dgm:t>
        <a:bodyPr/>
        <a:lstStyle/>
        <a:p>
          <a:endParaRPr lang="es-ES"/>
        </a:p>
      </dgm:t>
    </dgm:pt>
    <dgm:pt modelId="{D9E9AA29-8FFE-4E36-A827-BDC88E7B5930}" type="pres">
      <dgm:prSet presAssocID="{D0FE7C0D-8F1D-44AE-8368-FB5D8EE787E2}" presName="hierChild6" presStyleCnt="0"/>
      <dgm:spPr/>
    </dgm:pt>
    <dgm:pt modelId="{6A85FF99-3D57-4219-BCB2-01D57844C4CB}" type="pres">
      <dgm:prSet presAssocID="{D0FE7C0D-8F1D-44AE-8368-FB5D8EE787E2}" presName="hierChild7" presStyleCnt="0"/>
      <dgm:spPr/>
    </dgm:pt>
    <dgm:pt modelId="{08061CC9-959D-4D13-A6A0-0C8A03BE104A}" type="pres">
      <dgm:prSet presAssocID="{35A66F06-141E-488A-A871-593A6D9C2BEF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140CE00C-4FBA-4735-A46E-2A528C64954B}" type="pres">
      <dgm:prSet presAssocID="{6D2E35FD-5DDC-44FF-B691-27C1D7C6F976}" presName="hierRoot3" presStyleCnt="0">
        <dgm:presLayoutVars>
          <dgm:hierBranch val="init"/>
        </dgm:presLayoutVars>
      </dgm:prSet>
      <dgm:spPr/>
    </dgm:pt>
    <dgm:pt modelId="{16A70BA2-F276-4EAB-B3A3-187E9820F074}" type="pres">
      <dgm:prSet presAssocID="{6D2E35FD-5DDC-44FF-B691-27C1D7C6F976}" presName="rootComposite3" presStyleCnt="0"/>
      <dgm:spPr/>
    </dgm:pt>
    <dgm:pt modelId="{F1D5E0D6-A7D3-4FDA-9193-24940DAE625E}" type="pres">
      <dgm:prSet presAssocID="{6D2E35FD-5DDC-44FF-B691-27C1D7C6F976}" presName="rootText3" presStyleLbl="asst1" presStyleIdx="1" presStyleCnt="2" custScaleX="83175" custScaleY="85109" custLinFactNeighborX="-3672" custLinFactNeighborY="-57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455C18-F45C-4924-BA44-92F050F0E9D0}" type="pres">
      <dgm:prSet presAssocID="{6D2E35FD-5DDC-44FF-B691-27C1D7C6F976}" presName="rootConnector3" presStyleLbl="asst1" presStyleIdx="1" presStyleCnt="2"/>
      <dgm:spPr/>
      <dgm:t>
        <a:bodyPr/>
        <a:lstStyle/>
        <a:p>
          <a:endParaRPr lang="es-ES"/>
        </a:p>
      </dgm:t>
    </dgm:pt>
    <dgm:pt modelId="{B9C54DF7-FE53-468C-A8A2-7F7CA94C0262}" type="pres">
      <dgm:prSet presAssocID="{6D2E35FD-5DDC-44FF-B691-27C1D7C6F976}" presName="hierChild6" presStyleCnt="0"/>
      <dgm:spPr/>
    </dgm:pt>
    <dgm:pt modelId="{10B6C3BF-09ED-461D-ADC3-4676AA2183A0}" type="pres">
      <dgm:prSet presAssocID="{6D2E35FD-5DDC-44FF-B691-27C1D7C6F976}" presName="hierChild7" presStyleCnt="0"/>
      <dgm:spPr/>
    </dgm:pt>
  </dgm:ptLst>
  <dgm:cxnLst>
    <dgm:cxn modelId="{01522FF5-09D6-43C2-97EA-189C19EB156E}" type="presOf" srcId="{8475B005-D81B-44B8-883A-571338BD4E4F}" destId="{E462620E-609D-4569-94CE-3FB057DEB25A}" srcOrd="0" destOrd="0" presId="urn:microsoft.com/office/officeart/2005/8/layout/orgChart1"/>
    <dgm:cxn modelId="{70AFE5D7-9C0A-4B78-9E6D-34FF4F47A4B0}" type="presOf" srcId="{D0FE7C0D-8F1D-44AE-8368-FB5D8EE787E2}" destId="{9670D212-28A2-4AF0-A898-8B8419202697}" srcOrd="1" destOrd="0" presId="urn:microsoft.com/office/officeart/2005/8/layout/orgChart1"/>
    <dgm:cxn modelId="{F26836C2-23FC-4CB7-908D-DB38E8B4C207}" srcId="{3C39F2DA-DE7D-4EFB-B835-7D8F7A823A31}" destId="{91645907-7ADE-437D-A1FE-C440B8BD9139}" srcOrd="0" destOrd="0" parTransId="{44DDD71D-5524-4B57-8829-9FA2BFE1423F}" sibTransId="{48308206-E44A-4C22-9C35-AE56D9E7F0ED}"/>
    <dgm:cxn modelId="{EE955ECC-2D05-464F-9A84-6FA821606246}" type="presOf" srcId="{EB1F0DC6-982C-4034-A301-942987F3D280}" destId="{283E4422-54C4-48C8-956A-C4567291C0A9}" srcOrd="0" destOrd="0" presId="urn:microsoft.com/office/officeart/2005/8/layout/orgChart1"/>
    <dgm:cxn modelId="{46F639FE-EE32-4478-87A2-8860F062AF37}" type="presOf" srcId="{91645907-7ADE-437D-A1FE-C440B8BD9139}" destId="{49DC6187-7759-4859-AF66-7A8CCA8D93E0}" srcOrd="1" destOrd="0" presId="urn:microsoft.com/office/officeart/2005/8/layout/orgChart1"/>
    <dgm:cxn modelId="{89D51068-6982-4479-B3B6-E245F15A0760}" srcId="{84579AF0-4408-438F-970E-BE007F0381A1}" destId="{AA7E3472-8CEA-48CD-BD4D-4A3C480324A7}" srcOrd="1" destOrd="0" parTransId="{E3C98685-8F4B-499A-8867-240BB829D537}" sibTransId="{3AE90B83-EE56-4E9F-ABE8-906214232E9A}"/>
    <dgm:cxn modelId="{8241554E-4DC0-48A8-8348-9560257883C1}" type="presOf" srcId="{D0FE7C0D-8F1D-44AE-8368-FB5D8EE787E2}" destId="{20BCCF08-E3FA-4D3F-B580-FEEDC8C93CDC}" srcOrd="0" destOrd="0" presId="urn:microsoft.com/office/officeart/2005/8/layout/orgChart1"/>
    <dgm:cxn modelId="{E74C75F6-8AC3-4204-BF6D-0E37886CA510}" type="presOf" srcId="{2ADDD78F-9AB0-44C9-8299-3D9FBA824E48}" destId="{E0BEDBE0-A665-49E0-869A-BF942B0BD176}" srcOrd="1" destOrd="0" presId="urn:microsoft.com/office/officeart/2005/8/layout/orgChart1"/>
    <dgm:cxn modelId="{E3EFE411-75AE-483C-A6A0-B83E3DCB5A64}" type="presOf" srcId="{E9FBDF8A-1479-4319-AEF9-FB855A3EFF50}" destId="{002AD74A-CDA4-490C-8BCA-AFCBD540D758}" srcOrd="1" destOrd="0" presId="urn:microsoft.com/office/officeart/2005/8/layout/orgChart1"/>
    <dgm:cxn modelId="{B2CEC895-FCBD-47E1-B435-DC1389445156}" srcId="{91645907-7ADE-437D-A1FE-C440B8BD9139}" destId="{6D2E35FD-5DDC-44FF-B691-27C1D7C6F976}" srcOrd="2" destOrd="0" parTransId="{35A66F06-141E-488A-A871-593A6D9C2BEF}" sibTransId="{EF0CB0D1-240A-4ACA-ACC3-EB9C8CC42B56}"/>
    <dgm:cxn modelId="{E8491438-0831-45F6-9EE0-72D373A90A0B}" type="presOf" srcId="{0AC62BCD-95E8-431E-9A05-B00311BA830B}" destId="{47761964-8D87-4D14-AD10-7B3A075FC06B}" srcOrd="0" destOrd="0" presId="urn:microsoft.com/office/officeart/2005/8/layout/orgChart1"/>
    <dgm:cxn modelId="{D0375BF3-E1E6-40BF-B5C2-8EB3DEBE409C}" type="presOf" srcId="{84579AF0-4408-438F-970E-BE007F0381A1}" destId="{D3385F7D-320E-4254-9F2B-E5104256AA0E}" srcOrd="0" destOrd="0" presId="urn:microsoft.com/office/officeart/2005/8/layout/orgChart1"/>
    <dgm:cxn modelId="{37B4022B-3D8D-469E-B094-AD99FED5C8C7}" srcId="{91645907-7ADE-437D-A1FE-C440B8BD9139}" destId="{D0FE7C0D-8F1D-44AE-8368-FB5D8EE787E2}" srcOrd="1" destOrd="0" parTransId="{06C8F61A-38D1-46A6-B241-936B6F13C0A1}" sibTransId="{F1858783-57E7-4750-BA8B-DC2133CDC49E}"/>
    <dgm:cxn modelId="{DB619545-0E15-40F4-BEB6-67089B8CE15D}" type="presOf" srcId="{3C39F2DA-DE7D-4EFB-B835-7D8F7A823A31}" destId="{563E5A01-76E3-4A9A-80FB-C20B46C08D87}" srcOrd="0" destOrd="0" presId="urn:microsoft.com/office/officeart/2005/8/layout/orgChart1"/>
    <dgm:cxn modelId="{3A01A1C8-0E3A-4C4B-B437-478AF83BF956}" type="presOf" srcId="{7A8E6D76-710F-4047-91AE-673A9C168E1F}" destId="{17237D53-32E3-4352-B7F9-43B3C6312CE4}" srcOrd="0" destOrd="0" presId="urn:microsoft.com/office/officeart/2005/8/layout/orgChart1"/>
    <dgm:cxn modelId="{380088D8-F765-4355-97B6-6E90206E19E6}" srcId="{84579AF0-4408-438F-970E-BE007F0381A1}" destId="{2ADDD78F-9AB0-44C9-8299-3D9FBA824E48}" srcOrd="0" destOrd="0" parTransId="{EB1F0DC6-982C-4034-A301-942987F3D280}" sibTransId="{88FCE1A7-1803-4299-98AC-61416FCA3E65}"/>
    <dgm:cxn modelId="{E7BAE2FE-6721-4F04-9BE1-DCF296E419D2}" type="presOf" srcId="{84579AF0-4408-438F-970E-BE007F0381A1}" destId="{13A91B37-3912-4692-9F4B-F83B8B90FA43}" srcOrd="1" destOrd="0" presId="urn:microsoft.com/office/officeart/2005/8/layout/orgChart1"/>
    <dgm:cxn modelId="{56AA3AB9-F301-4C12-82D0-4159E7B7F255}" srcId="{91645907-7ADE-437D-A1FE-C440B8BD9139}" destId="{84579AF0-4408-438F-970E-BE007F0381A1}" srcOrd="0" destOrd="0" parTransId="{7A8E6D76-710F-4047-91AE-673A9C168E1F}" sibTransId="{84FAD790-2866-4D19-A238-9F96833BC64E}"/>
    <dgm:cxn modelId="{2D1D4203-817E-4265-A5A9-7ABB23E49044}" type="presOf" srcId="{E9FBDF8A-1479-4319-AEF9-FB855A3EFF50}" destId="{210DCE50-0189-4168-8FB8-B4F794D3DAAE}" srcOrd="0" destOrd="0" presId="urn:microsoft.com/office/officeart/2005/8/layout/orgChart1"/>
    <dgm:cxn modelId="{B7E6CB62-3299-4F0A-A625-8C986E827E73}" srcId="{84579AF0-4408-438F-970E-BE007F0381A1}" destId="{0AC62BCD-95E8-431E-9A05-B00311BA830B}" srcOrd="2" destOrd="0" parTransId="{8475B005-D81B-44B8-883A-571338BD4E4F}" sibTransId="{2691C3B1-BF45-45AF-983B-D3F003A64E9B}"/>
    <dgm:cxn modelId="{140EA059-779F-4B1D-AB72-EB97D471D7E1}" srcId="{84579AF0-4408-438F-970E-BE007F0381A1}" destId="{E9FBDF8A-1479-4319-AEF9-FB855A3EFF50}" srcOrd="3" destOrd="0" parTransId="{DA905F45-1A57-46FD-BD74-6143878BA31E}" sibTransId="{115759AD-8864-4A16-953B-8DC6F22330C8}"/>
    <dgm:cxn modelId="{62BF1521-D6F6-4975-948B-C6F4B156C537}" type="presOf" srcId="{91645907-7ADE-437D-A1FE-C440B8BD9139}" destId="{7EAE0F26-B105-4175-AAEF-3EF25011E6F0}" srcOrd="0" destOrd="0" presId="urn:microsoft.com/office/officeart/2005/8/layout/orgChart1"/>
    <dgm:cxn modelId="{BE59A0A4-F289-44B2-A2A1-C29293C45B4E}" type="presOf" srcId="{AA7E3472-8CEA-48CD-BD4D-4A3C480324A7}" destId="{8ED8298D-F690-40BB-80E5-03DEF46F94BF}" srcOrd="1" destOrd="0" presId="urn:microsoft.com/office/officeart/2005/8/layout/orgChart1"/>
    <dgm:cxn modelId="{D496A98C-E70F-4B7D-9CBF-EE4539AA0878}" type="presOf" srcId="{E3C98685-8F4B-499A-8867-240BB829D537}" destId="{B70CD94F-FD48-4F57-803B-6283EB716DFE}" srcOrd="0" destOrd="0" presId="urn:microsoft.com/office/officeart/2005/8/layout/orgChart1"/>
    <dgm:cxn modelId="{552DE85A-CA9A-4501-8D12-A42575BBC2BE}" type="presOf" srcId="{0AC62BCD-95E8-431E-9A05-B00311BA830B}" destId="{B18F3B1E-D1A6-4695-90F7-FC26629DDF2D}" srcOrd="1" destOrd="0" presId="urn:microsoft.com/office/officeart/2005/8/layout/orgChart1"/>
    <dgm:cxn modelId="{8D18C69A-09DA-4974-8C9D-6F1D9271D391}" type="presOf" srcId="{DA905F45-1A57-46FD-BD74-6143878BA31E}" destId="{4EDF0243-9B6C-435A-9409-AF8B336798D1}" srcOrd="0" destOrd="0" presId="urn:microsoft.com/office/officeart/2005/8/layout/orgChart1"/>
    <dgm:cxn modelId="{65C1AF55-8014-4EC2-ADBA-78991D7435AE}" type="presOf" srcId="{2ADDD78F-9AB0-44C9-8299-3D9FBA824E48}" destId="{88D8AD6D-3E02-4D7E-B932-3F1F4DC7BB78}" srcOrd="0" destOrd="0" presId="urn:microsoft.com/office/officeart/2005/8/layout/orgChart1"/>
    <dgm:cxn modelId="{0D4D8349-0FFE-4119-AF2E-33DA2AAEA5C5}" type="presOf" srcId="{06C8F61A-38D1-46A6-B241-936B6F13C0A1}" destId="{542F1AE5-B997-4ADF-B997-92B35C42CB14}" srcOrd="0" destOrd="0" presId="urn:microsoft.com/office/officeart/2005/8/layout/orgChart1"/>
    <dgm:cxn modelId="{F94BB1A7-6753-4860-93E5-5C1CE0C9C419}" type="presOf" srcId="{AA7E3472-8CEA-48CD-BD4D-4A3C480324A7}" destId="{3EC2499E-075F-4042-A6CA-4AAF191795F6}" srcOrd="0" destOrd="0" presId="urn:microsoft.com/office/officeart/2005/8/layout/orgChart1"/>
    <dgm:cxn modelId="{75CFF784-7B60-42C5-9732-C7AB8B73A2A1}" type="presOf" srcId="{6D2E35FD-5DDC-44FF-B691-27C1D7C6F976}" destId="{F2455C18-F45C-4924-BA44-92F050F0E9D0}" srcOrd="1" destOrd="0" presId="urn:microsoft.com/office/officeart/2005/8/layout/orgChart1"/>
    <dgm:cxn modelId="{8620C711-1881-4AF1-866D-8BD139745D4E}" type="presOf" srcId="{6D2E35FD-5DDC-44FF-B691-27C1D7C6F976}" destId="{F1D5E0D6-A7D3-4FDA-9193-24940DAE625E}" srcOrd="0" destOrd="0" presId="urn:microsoft.com/office/officeart/2005/8/layout/orgChart1"/>
    <dgm:cxn modelId="{201D1B0B-EA14-48D5-A20C-84A803D2FD21}" type="presOf" srcId="{35A66F06-141E-488A-A871-593A6D9C2BEF}" destId="{08061CC9-959D-4D13-A6A0-0C8A03BE104A}" srcOrd="0" destOrd="0" presId="urn:microsoft.com/office/officeart/2005/8/layout/orgChart1"/>
    <dgm:cxn modelId="{935A8DAF-A7BB-47EC-A807-D4F795E84BCC}" type="presParOf" srcId="{563E5A01-76E3-4A9A-80FB-C20B46C08D87}" destId="{CF01E0D9-5E92-4FA9-ACAE-E7563211AAE1}" srcOrd="0" destOrd="0" presId="urn:microsoft.com/office/officeart/2005/8/layout/orgChart1"/>
    <dgm:cxn modelId="{13B19862-636E-4C71-BD70-BAE12A3B6675}" type="presParOf" srcId="{CF01E0D9-5E92-4FA9-ACAE-E7563211AAE1}" destId="{1FAAF19D-CB79-4A6E-93FD-DE6A59043636}" srcOrd="0" destOrd="0" presId="urn:microsoft.com/office/officeart/2005/8/layout/orgChart1"/>
    <dgm:cxn modelId="{86FD46A0-B23C-45DF-AB9B-5155F74EB0A8}" type="presParOf" srcId="{1FAAF19D-CB79-4A6E-93FD-DE6A59043636}" destId="{7EAE0F26-B105-4175-AAEF-3EF25011E6F0}" srcOrd="0" destOrd="0" presId="urn:microsoft.com/office/officeart/2005/8/layout/orgChart1"/>
    <dgm:cxn modelId="{67BE1007-36A9-4995-837E-C3E71D2DE358}" type="presParOf" srcId="{1FAAF19D-CB79-4A6E-93FD-DE6A59043636}" destId="{49DC6187-7759-4859-AF66-7A8CCA8D93E0}" srcOrd="1" destOrd="0" presId="urn:microsoft.com/office/officeart/2005/8/layout/orgChart1"/>
    <dgm:cxn modelId="{1CEBA70D-F3F0-49B9-93E6-DCB284342B5F}" type="presParOf" srcId="{CF01E0D9-5E92-4FA9-ACAE-E7563211AAE1}" destId="{39DD9446-01A1-4D85-9EE4-950F8BF9E0FD}" srcOrd="1" destOrd="0" presId="urn:microsoft.com/office/officeart/2005/8/layout/orgChart1"/>
    <dgm:cxn modelId="{0CA4D14B-4305-46EB-AA37-96C2D07A386F}" type="presParOf" srcId="{39DD9446-01A1-4D85-9EE4-950F8BF9E0FD}" destId="{17237D53-32E3-4352-B7F9-43B3C6312CE4}" srcOrd="0" destOrd="0" presId="urn:microsoft.com/office/officeart/2005/8/layout/orgChart1"/>
    <dgm:cxn modelId="{E33D4752-CCF8-453E-AD72-41DE23AFF164}" type="presParOf" srcId="{39DD9446-01A1-4D85-9EE4-950F8BF9E0FD}" destId="{0B5EDA97-B2B2-452E-8E5C-B3ED17C05FF1}" srcOrd="1" destOrd="0" presId="urn:microsoft.com/office/officeart/2005/8/layout/orgChart1"/>
    <dgm:cxn modelId="{2000E251-C596-4BD1-A071-BE299CFE6289}" type="presParOf" srcId="{0B5EDA97-B2B2-452E-8E5C-B3ED17C05FF1}" destId="{D6EE23E3-4CAF-4B93-B5EA-3E7A3C9055C7}" srcOrd="0" destOrd="0" presId="urn:microsoft.com/office/officeart/2005/8/layout/orgChart1"/>
    <dgm:cxn modelId="{3A6D8FF7-740A-42C7-BB4D-96FD0027CF66}" type="presParOf" srcId="{D6EE23E3-4CAF-4B93-B5EA-3E7A3C9055C7}" destId="{D3385F7D-320E-4254-9F2B-E5104256AA0E}" srcOrd="0" destOrd="0" presId="urn:microsoft.com/office/officeart/2005/8/layout/orgChart1"/>
    <dgm:cxn modelId="{A75296C1-CE3E-4146-93E7-EC45B4CBA6A0}" type="presParOf" srcId="{D6EE23E3-4CAF-4B93-B5EA-3E7A3C9055C7}" destId="{13A91B37-3912-4692-9F4B-F83B8B90FA43}" srcOrd="1" destOrd="0" presId="urn:microsoft.com/office/officeart/2005/8/layout/orgChart1"/>
    <dgm:cxn modelId="{4A23B780-7E25-46B3-8AAE-83F17E7FB2A9}" type="presParOf" srcId="{0B5EDA97-B2B2-452E-8E5C-B3ED17C05FF1}" destId="{AD9E9255-E4B0-4A8B-8F6D-09351DB048ED}" srcOrd="1" destOrd="0" presId="urn:microsoft.com/office/officeart/2005/8/layout/orgChart1"/>
    <dgm:cxn modelId="{4ABE17C4-F37C-4BF2-BBC7-ED39B87BA12D}" type="presParOf" srcId="{AD9E9255-E4B0-4A8B-8F6D-09351DB048ED}" destId="{283E4422-54C4-48C8-956A-C4567291C0A9}" srcOrd="0" destOrd="0" presId="urn:microsoft.com/office/officeart/2005/8/layout/orgChart1"/>
    <dgm:cxn modelId="{50938C0D-08C9-4EE5-A017-BB0E5F229991}" type="presParOf" srcId="{AD9E9255-E4B0-4A8B-8F6D-09351DB048ED}" destId="{292CE647-0A9B-4CD2-B12D-05A512C8303C}" srcOrd="1" destOrd="0" presId="urn:microsoft.com/office/officeart/2005/8/layout/orgChart1"/>
    <dgm:cxn modelId="{FCF36E73-EE9F-463F-8FFF-614A5FBE2F17}" type="presParOf" srcId="{292CE647-0A9B-4CD2-B12D-05A512C8303C}" destId="{48E2EE8F-F708-4941-AC8E-0C58B1C83857}" srcOrd="0" destOrd="0" presId="urn:microsoft.com/office/officeart/2005/8/layout/orgChart1"/>
    <dgm:cxn modelId="{C500624D-64DD-4305-B4D4-B395B7D81F11}" type="presParOf" srcId="{48E2EE8F-F708-4941-AC8E-0C58B1C83857}" destId="{88D8AD6D-3E02-4D7E-B932-3F1F4DC7BB78}" srcOrd="0" destOrd="0" presId="urn:microsoft.com/office/officeart/2005/8/layout/orgChart1"/>
    <dgm:cxn modelId="{3E797D7D-0C63-440C-94FE-DA26AD660DC1}" type="presParOf" srcId="{48E2EE8F-F708-4941-AC8E-0C58B1C83857}" destId="{E0BEDBE0-A665-49E0-869A-BF942B0BD176}" srcOrd="1" destOrd="0" presId="urn:microsoft.com/office/officeart/2005/8/layout/orgChart1"/>
    <dgm:cxn modelId="{83178E18-BE11-4C5D-BD06-75954F34F1BB}" type="presParOf" srcId="{292CE647-0A9B-4CD2-B12D-05A512C8303C}" destId="{6A96E2C4-B845-44C2-ADAE-1432D76AA62F}" srcOrd="1" destOrd="0" presId="urn:microsoft.com/office/officeart/2005/8/layout/orgChart1"/>
    <dgm:cxn modelId="{2118F409-ADC6-484B-A996-292689173F2C}" type="presParOf" srcId="{292CE647-0A9B-4CD2-B12D-05A512C8303C}" destId="{F38234EA-41F6-4181-A52E-A5E6FB364A1B}" srcOrd="2" destOrd="0" presId="urn:microsoft.com/office/officeart/2005/8/layout/orgChart1"/>
    <dgm:cxn modelId="{5291351F-5074-4AB4-B700-B64A82A1E795}" type="presParOf" srcId="{AD9E9255-E4B0-4A8B-8F6D-09351DB048ED}" destId="{B70CD94F-FD48-4F57-803B-6283EB716DFE}" srcOrd="2" destOrd="0" presId="urn:microsoft.com/office/officeart/2005/8/layout/orgChart1"/>
    <dgm:cxn modelId="{A69E6137-8659-4FC0-ADE2-34411FB02E43}" type="presParOf" srcId="{AD9E9255-E4B0-4A8B-8F6D-09351DB048ED}" destId="{CE88267E-D161-4767-9FF2-1CF0D560465A}" srcOrd="3" destOrd="0" presId="urn:microsoft.com/office/officeart/2005/8/layout/orgChart1"/>
    <dgm:cxn modelId="{DFEF198F-2E9E-4100-B26F-53E9EC9AFAF3}" type="presParOf" srcId="{CE88267E-D161-4767-9FF2-1CF0D560465A}" destId="{2474ED7E-DD40-486F-8BB9-1BDE71611D3B}" srcOrd="0" destOrd="0" presId="urn:microsoft.com/office/officeart/2005/8/layout/orgChart1"/>
    <dgm:cxn modelId="{A72BA904-26C7-4F02-A4BF-A44E5CA56F8E}" type="presParOf" srcId="{2474ED7E-DD40-486F-8BB9-1BDE71611D3B}" destId="{3EC2499E-075F-4042-A6CA-4AAF191795F6}" srcOrd="0" destOrd="0" presId="urn:microsoft.com/office/officeart/2005/8/layout/orgChart1"/>
    <dgm:cxn modelId="{3F8F12AA-8C0E-489B-BCC0-54831434253E}" type="presParOf" srcId="{2474ED7E-DD40-486F-8BB9-1BDE71611D3B}" destId="{8ED8298D-F690-40BB-80E5-03DEF46F94BF}" srcOrd="1" destOrd="0" presId="urn:microsoft.com/office/officeart/2005/8/layout/orgChart1"/>
    <dgm:cxn modelId="{375D91B6-A0B2-4A71-BADC-7B387962B96E}" type="presParOf" srcId="{CE88267E-D161-4767-9FF2-1CF0D560465A}" destId="{7033FF80-3592-4329-8529-1970667EE96C}" srcOrd="1" destOrd="0" presId="urn:microsoft.com/office/officeart/2005/8/layout/orgChart1"/>
    <dgm:cxn modelId="{1DE8FF37-1508-4F7C-9A80-D43A264B1588}" type="presParOf" srcId="{CE88267E-D161-4767-9FF2-1CF0D560465A}" destId="{5741E56A-F9F7-4C1C-971A-7F1618F4A2FB}" srcOrd="2" destOrd="0" presId="urn:microsoft.com/office/officeart/2005/8/layout/orgChart1"/>
    <dgm:cxn modelId="{5602A8B6-2164-46E4-A0AD-B74159E999A9}" type="presParOf" srcId="{AD9E9255-E4B0-4A8B-8F6D-09351DB048ED}" destId="{E462620E-609D-4569-94CE-3FB057DEB25A}" srcOrd="4" destOrd="0" presId="urn:microsoft.com/office/officeart/2005/8/layout/orgChart1"/>
    <dgm:cxn modelId="{E06C8F9F-4242-486F-8D56-22290540EA1B}" type="presParOf" srcId="{AD9E9255-E4B0-4A8B-8F6D-09351DB048ED}" destId="{A8FEA881-6A66-45D4-8DDA-35383BD1FBA5}" srcOrd="5" destOrd="0" presId="urn:microsoft.com/office/officeart/2005/8/layout/orgChart1"/>
    <dgm:cxn modelId="{B17EC285-2F09-4DF1-AF79-6BD065EF16C5}" type="presParOf" srcId="{A8FEA881-6A66-45D4-8DDA-35383BD1FBA5}" destId="{E9E06FC6-BA92-47E7-A279-B4C21953D766}" srcOrd="0" destOrd="0" presId="urn:microsoft.com/office/officeart/2005/8/layout/orgChart1"/>
    <dgm:cxn modelId="{851E113D-80CC-4290-AFC9-D9E66FEDC36D}" type="presParOf" srcId="{E9E06FC6-BA92-47E7-A279-B4C21953D766}" destId="{47761964-8D87-4D14-AD10-7B3A075FC06B}" srcOrd="0" destOrd="0" presId="urn:microsoft.com/office/officeart/2005/8/layout/orgChart1"/>
    <dgm:cxn modelId="{C68855AB-BAF5-499A-8929-BE7490B01F53}" type="presParOf" srcId="{E9E06FC6-BA92-47E7-A279-B4C21953D766}" destId="{B18F3B1E-D1A6-4695-90F7-FC26629DDF2D}" srcOrd="1" destOrd="0" presId="urn:microsoft.com/office/officeart/2005/8/layout/orgChart1"/>
    <dgm:cxn modelId="{AAF7B61B-B3BC-4B53-B274-F2D9FF7FD42B}" type="presParOf" srcId="{A8FEA881-6A66-45D4-8DDA-35383BD1FBA5}" destId="{15ADD369-EE98-4468-841E-7299A368D4F7}" srcOrd="1" destOrd="0" presId="urn:microsoft.com/office/officeart/2005/8/layout/orgChart1"/>
    <dgm:cxn modelId="{760653C1-F928-4CCE-94AD-80EFC628BE46}" type="presParOf" srcId="{A8FEA881-6A66-45D4-8DDA-35383BD1FBA5}" destId="{031559CB-D18A-473F-8E74-5E930ED8680B}" srcOrd="2" destOrd="0" presId="urn:microsoft.com/office/officeart/2005/8/layout/orgChart1"/>
    <dgm:cxn modelId="{3566ACB7-334B-4A67-BBED-505F6113A3D0}" type="presParOf" srcId="{AD9E9255-E4B0-4A8B-8F6D-09351DB048ED}" destId="{4EDF0243-9B6C-435A-9409-AF8B336798D1}" srcOrd="6" destOrd="0" presId="urn:microsoft.com/office/officeart/2005/8/layout/orgChart1"/>
    <dgm:cxn modelId="{20B72C1A-68E6-42FE-A2AE-283ABEB46B6E}" type="presParOf" srcId="{AD9E9255-E4B0-4A8B-8F6D-09351DB048ED}" destId="{C18D213E-D72A-4BD7-86D0-0CC9697E3625}" srcOrd="7" destOrd="0" presId="urn:microsoft.com/office/officeart/2005/8/layout/orgChart1"/>
    <dgm:cxn modelId="{62FE64FB-34FB-4EFD-B061-A143DDD87290}" type="presParOf" srcId="{C18D213E-D72A-4BD7-86D0-0CC9697E3625}" destId="{9EAEF5EF-0A53-400E-A9E7-834D7E482420}" srcOrd="0" destOrd="0" presId="urn:microsoft.com/office/officeart/2005/8/layout/orgChart1"/>
    <dgm:cxn modelId="{FB7C749C-D34B-4CE4-94E1-9E1CC1121F6F}" type="presParOf" srcId="{9EAEF5EF-0A53-400E-A9E7-834D7E482420}" destId="{210DCE50-0189-4168-8FB8-B4F794D3DAAE}" srcOrd="0" destOrd="0" presId="urn:microsoft.com/office/officeart/2005/8/layout/orgChart1"/>
    <dgm:cxn modelId="{268CFDFB-EF90-4F44-9AF0-5FA7D8E05663}" type="presParOf" srcId="{9EAEF5EF-0A53-400E-A9E7-834D7E482420}" destId="{002AD74A-CDA4-490C-8BCA-AFCBD540D758}" srcOrd="1" destOrd="0" presId="urn:microsoft.com/office/officeart/2005/8/layout/orgChart1"/>
    <dgm:cxn modelId="{9BBB9653-CA9B-4433-A9C4-4499B45FE79C}" type="presParOf" srcId="{C18D213E-D72A-4BD7-86D0-0CC9697E3625}" destId="{0007A202-4914-4E36-BFFD-D84E9E28A6DB}" srcOrd="1" destOrd="0" presId="urn:microsoft.com/office/officeart/2005/8/layout/orgChart1"/>
    <dgm:cxn modelId="{CBCF0204-4499-4117-8555-C6480E540A3C}" type="presParOf" srcId="{C18D213E-D72A-4BD7-86D0-0CC9697E3625}" destId="{3D2B5EAD-BFBD-448C-A7E4-25FE716BED90}" srcOrd="2" destOrd="0" presId="urn:microsoft.com/office/officeart/2005/8/layout/orgChart1"/>
    <dgm:cxn modelId="{2ED2CE31-25AB-40B2-A8F5-787D42739F71}" type="presParOf" srcId="{0B5EDA97-B2B2-452E-8E5C-B3ED17C05FF1}" destId="{656CF94C-374B-44E9-B740-0C4117FA6165}" srcOrd="2" destOrd="0" presId="urn:microsoft.com/office/officeart/2005/8/layout/orgChart1"/>
    <dgm:cxn modelId="{E9DEB206-0142-43FE-9C98-D6C0CE9CAF6C}" type="presParOf" srcId="{CF01E0D9-5E92-4FA9-ACAE-E7563211AAE1}" destId="{7D910F10-BD92-4619-8602-EF69415CA756}" srcOrd="2" destOrd="0" presId="urn:microsoft.com/office/officeart/2005/8/layout/orgChart1"/>
    <dgm:cxn modelId="{08C83803-53D3-41B4-B468-61D40C039316}" type="presParOf" srcId="{7D910F10-BD92-4619-8602-EF69415CA756}" destId="{542F1AE5-B997-4ADF-B997-92B35C42CB14}" srcOrd="0" destOrd="0" presId="urn:microsoft.com/office/officeart/2005/8/layout/orgChart1"/>
    <dgm:cxn modelId="{C35290C1-9E24-44EC-AB1C-10254E2F540B}" type="presParOf" srcId="{7D910F10-BD92-4619-8602-EF69415CA756}" destId="{4670F34F-A145-4C26-A1D0-B0721C861359}" srcOrd="1" destOrd="0" presId="urn:microsoft.com/office/officeart/2005/8/layout/orgChart1"/>
    <dgm:cxn modelId="{CD7823C7-76A1-4ACF-B90C-AE5CEFCD374B}" type="presParOf" srcId="{4670F34F-A145-4C26-A1D0-B0721C861359}" destId="{10DDD525-79E6-4693-B692-56AB867FE3D4}" srcOrd="0" destOrd="0" presId="urn:microsoft.com/office/officeart/2005/8/layout/orgChart1"/>
    <dgm:cxn modelId="{29F05368-CC02-4B45-BABD-70A6E5345E9E}" type="presParOf" srcId="{10DDD525-79E6-4693-B692-56AB867FE3D4}" destId="{20BCCF08-E3FA-4D3F-B580-FEEDC8C93CDC}" srcOrd="0" destOrd="0" presId="urn:microsoft.com/office/officeart/2005/8/layout/orgChart1"/>
    <dgm:cxn modelId="{E57A9C72-4A55-4E17-9080-135EBFD3E991}" type="presParOf" srcId="{10DDD525-79E6-4693-B692-56AB867FE3D4}" destId="{9670D212-28A2-4AF0-A898-8B8419202697}" srcOrd="1" destOrd="0" presId="urn:microsoft.com/office/officeart/2005/8/layout/orgChart1"/>
    <dgm:cxn modelId="{E63A1D3B-9B47-4D24-97E3-61205E59FC27}" type="presParOf" srcId="{4670F34F-A145-4C26-A1D0-B0721C861359}" destId="{D9E9AA29-8FFE-4E36-A827-BDC88E7B5930}" srcOrd="1" destOrd="0" presId="urn:microsoft.com/office/officeart/2005/8/layout/orgChart1"/>
    <dgm:cxn modelId="{1685DA49-B768-4AC2-BBEF-406DF8D039DC}" type="presParOf" srcId="{4670F34F-A145-4C26-A1D0-B0721C861359}" destId="{6A85FF99-3D57-4219-BCB2-01D57844C4CB}" srcOrd="2" destOrd="0" presId="urn:microsoft.com/office/officeart/2005/8/layout/orgChart1"/>
    <dgm:cxn modelId="{39997B65-C92E-4CC4-A86B-97D753FAE81D}" type="presParOf" srcId="{7D910F10-BD92-4619-8602-EF69415CA756}" destId="{08061CC9-959D-4D13-A6A0-0C8A03BE104A}" srcOrd="2" destOrd="0" presId="urn:microsoft.com/office/officeart/2005/8/layout/orgChart1"/>
    <dgm:cxn modelId="{E3E8BDC2-E227-443E-BAF8-971242531CC8}" type="presParOf" srcId="{7D910F10-BD92-4619-8602-EF69415CA756}" destId="{140CE00C-4FBA-4735-A46E-2A528C64954B}" srcOrd="3" destOrd="0" presId="urn:microsoft.com/office/officeart/2005/8/layout/orgChart1"/>
    <dgm:cxn modelId="{036BBC78-B9B4-4494-8B8B-DA6665535E4B}" type="presParOf" srcId="{140CE00C-4FBA-4735-A46E-2A528C64954B}" destId="{16A70BA2-F276-4EAB-B3A3-187E9820F074}" srcOrd="0" destOrd="0" presId="urn:microsoft.com/office/officeart/2005/8/layout/orgChart1"/>
    <dgm:cxn modelId="{6CA042EB-D352-4900-856F-6C2964E0FBCB}" type="presParOf" srcId="{16A70BA2-F276-4EAB-B3A3-187E9820F074}" destId="{F1D5E0D6-A7D3-4FDA-9193-24940DAE625E}" srcOrd="0" destOrd="0" presId="urn:microsoft.com/office/officeart/2005/8/layout/orgChart1"/>
    <dgm:cxn modelId="{2055AFFD-2DFA-449E-8829-D26778F82383}" type="presParOf" srcId="{16A70BA2-F276-4EAB-B3A3-187E9820F074}" destId="{F2455C18-F45C-4924-BA44-92F050F0E9D0}" srcOrd="1" destOrd="0" presId="urn:microsoft.com/office/officeart/2005/8/layout/orgChart1"/>
    <dgm:cxn modelId="{08A1EE4D-EA57-43A7-B2BC-9962042B76BA}" type="presParOf" srcId="{140CE00C-4FBA-4735-A46E-2A528C64954B}" destId="{B9C54DF7-FE53-468C-A8A2-7F7CA94C0262}" srcOrd="1" destOrd="0" presId="urn:microsoft.com/office/officeart/2005/8/layout/orgChart1"/>
    <dgm:cxn modelId="{6ED0616E-D18F-474A-BD1D-8AAA1A485419}" type="presParOf" srcId="{140CE00C-4FBA-4735-A46E-2A528C64954B}" destId="{10B6C3BF-09ED-461D-ADC3-4676AA2183A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09C372-EF0A-4310-BBDA-FD3357971CC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2AFD9B8-51EF-440C-8AC9-7ABED8FA4460}">
      <dgm:prSet phldrT="[Texto]" custT="1"/>
      <dgm:spPr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scene3d>
          <a:camera prst="orthographicFront"/>
          <a:lightRig rig="flat" dir="t"/>
        </a:scene3d>
        <a:sp3d prstMaterial="dkEdge">
          <a:bevelT w="8890" h="38100"/>
        </a:sp3d>
      </dgm:spPr>
      <dgm:t>
        <a:bodyPr/>
        <a:lstStyle/>
        <a:p>
          <a:r>
            <a:rPr lang="es-ES" sz="1200" b="0" i="0" dirty="0" smtClean="0">
              <a:solidFill>
                <a:schemeClr val="tx1"/>
              </a:solidFill>
            </a:rPr>
            <a:t>Coordinador(a) General </a:t>
          </a:r>
          <a:r>
            <a:rPr lang="en-US" sz="1200" b="0" i="0" u="none" dirty="0" smtClean="0"/>
            <a:t>240841</a:t>
          </a:r>
          <a:endParaRPr lang="es-ES" sz="1200" b="0" dirty="0">
            <a:solidFill>
              <a:schemeClr val="tx1"/>
            </a:solidFill>
          </a:endParaRPr>
        </a:p>
      </dgm:t>
    </dgm:pt>
    <dgm:pt modelId="{84C25299-69C7-49A5-AC42-0765CCCDAC5A}" type="parTrans" cxnId="{7A27A6D2-F22F-4524-A006-76BA0007C9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80E691A-0A19-4F18-854C-F18A2180AF72}" type="sibTrans" cxnId="{7A27A6D2-F22F-4524-A006-76BA0007C9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FFE6622-5FE4-4E9C-BA45-5C97165005F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</a:rPr>
            <a:t>Jefe(a) de </a:t>
          </a:r>
          <a:r>
            <a:rPr lang="es-ES" sz="1200" dirty="0" smtClean="0">
              <a:solidFill>
                <a:schemeClr val="tx1"/>
              </a:solidFill>
            </a:rPr>
            <a:t>Logística </a:t>
          </a:r>
          <a:r>
            <a:rPr lang="en-US" sz="1200" b="0" i="0" u="none" dirty="0" smtClean="0"/>
            <a:t>102100</a:t>
          </a:r>
          <a:endParaRPr lang="es-ES" sz="1200" dirty="0">
            <a:solidFill>
              <a:schemeClr val="tx1"/>
            </a:solidFill>
          </a:endParaRPr>
        </a:p>
      </dgm:t>
    </dgm:pt>
    <dgm:pt modelId="{CAB0DD9F-3D93-465D-AD17-310836F718F9}" type="parTrans" cxnId="{839AEFD2-98B5-49FE-9D77-88D453CDFE9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74EB1D8-F4DA-4253-B324-4F26924BAA59}" type="sibTrans" cxnId="{839AEFD2-98B5-49FE-9D77-88D453CDFE9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EDA7928-EE48-400C-A297-E89D3A735461}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 </a:t>
          </a:r>
          <a:r>
            <a:rPr lang="en-US" sz="1200" b="0" i="0" u="none" dirty="0" smtClean="0"/>
            <a:t>212255 211825 111186 85057 82425 </a:t>
          </a:r>
          <a:endParaRPr lang="es-ES" sz="1200" b="0" i="0" u="none" strike="noStrike" cap="none" dirty="0" smtClean="0">
            <a:solidFill>
              <a:schemeClr val="tx1"/>
            </a:solidFill>
            <a:sym typeface="Arial"/>
          </a:endParaRPr>
        </a:p>
      </dgm:t>
    </dgm:pt>
    <dgm:pt modelId="{ECFFF7CE-4970-40B5-9F1B-C6FAE043595C}" type="parTrans" cxnId="{15D5E772-3320-49E0-B0B6-5B6C6D720D5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C1081F-456F-45BC-B6D7-C39D2BEF1C20}" type="sibTrans" cxnId="{15D5E772-3320-49E0-B0B6-5B6C6D720D5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95ABEA5-BA29-4879-A72C-65E9984C4E3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Jefe(a) de Comunicación </a:t>
          </a:r>
          <a:r>
            <a:rPr lang="en-US" sz="1200" b="0" i="0" u="none" dirty="0" smtClean="0"/>
            <a:t>211962</a:t>
          </a:r>
          <a:endParaRPr lang="es-ES" sz="1200" dirty="0" smtClean="0">
            <a:solidFill>
              <a:schemeClr val="tx1"/>
            </a:solidFill>
          </a:endParaRPr>
        </a:p>
      </dgm:t>
    </dgm:pt>
    <dgm:pt modelId="{A168A372-BB05-4C54-AFCF-E85FEE7F2FB9}" type="sibTrans" cxnId="{5B327BDE-9A24-4E59-857A-DF124F8BC59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4C16953-6149-4729-8B87-7EEFAB049C9D}" type="parTrans" cxnId="{5B327BDE-9A24-4E59-857A-DF124F8BC59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06C5920-E896-4FFF-8C02-3EB275E0CB93}" type="pres">
      <dgm:prSet presAssocID="{9309C372-EF0A-4310-BBDA-FD3357971CC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1ECE264-B66A-4C26-AE58-DA8F16E3410F}" type="pres">
      <dgm:prSet presAssocID="{02AFD9B8-51EF-440C-8AC9-7ABED8FA4460}" presName="hierRoot1" presStyleCnt="0">
        <dgm:presLayoutVars>
          <dgm:hierBranch val="init"/>
        </dgm:presLayoutVars>
      </dgm:prSet>
      <dgm:spPr/>
    </dgm:pt>
    <dgm:pt modelId="{3DE66E99-C188-46FF-8598-EC18FED900E5}" type="pres">
      <dgm:prSet presAssocID="{02AFD9B8-51EF-440C-8AC9-7ABED8FA4460}" presName="rootComposite1" presStyleCnt="0"/>
      <dgm:spPr/>
    </dgm:pt>
    <dgm:pt modelId="{B528964F-066D-4552-9076-C5DAC0701174}" type="pres">
      <dgm:prSet presAssocID="{02AFD9B8-51EF-440C-8AC9-7ABED8FA4460}" presName="rootText1" presStyleLbl="node0" presStyleIdx="0" presStyleCnt="1" custScaleX="88045" custScaleY="84503" custLinFactNeighborX="486" custLinFactNeighborY="-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68869D-B307-4978-9FE4-79137CEBE934}" type="pres">
      <dgm:prSet presAssocID="{02AFD9B8-51EF-440C-8AC9-7ABED8FA446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49630BC-1234-4F01-8636-971FA4FDEA10}" type="pres">
      <dgm:prSet presAssocID="{02AFD9B8-51EF-440C-8AC9-7ABED8FA4460}" presName="hierChild2" presStyleCnt="0"/>
      <dgm:spPr/>
    </dgm:pt>
    <dgm:pt modelId="{906B6A59-2EF1-4A44-877E-3160B7456539}" type="pres">
      <dgm:prSet presAssocID="{CAB0DD9F-3D93-465D-AD17-310836F718F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9BEB0629-0D6F-421E-A391-B1516EEDE21A}" type="pres">
      <dgm:prSet presAssocID="{8FFE6622-5FE4-4E9C-BA45-5C97165005FC}" presName="hierRoot2" presStyleCnt="0">
        <dgm:presLayoutVars>
          <dgm:hierBranch/>
        </dgm:presLayoutVars>
      </dgm:prSet>
      <dgm:spPr/>
    </dgm:pt>
    <dgm:pt modelId="{62B747D6-7E2E-4B82-81D2-EE316BC06979}" type="pres">
      <dgm:prSet presAssocID="{8FFE6622-5FE4-4E9C-BA45-5C97165005FC}" presName="rootComposite" presStyleCnt="0"/>
      <dgm:spPr/>
    </dgm:pt>
    <dgm:pt modelId="{63F34BBA-E0FA-4989-B85E-8914F8D1D3AD}" type="pres">
      <dgm:prSet presAssocID="{8FFE6622-5FE4-4E9C-BA45-5C97165005FC}" presName="rootText" presStyleLbl="node2" presStyleIdx="0" presStyleCnt="2" custScaleX="75816" custScaleY="73236" custLinFactNeighborX="1010" custLinFactNeighborY="38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1C6172-5786-40C0-A78B-B920FD40D873}" type="pres">
      <dgm:prSet presAssocID="{8FFE6622-5FE4-4E9C-BA45-5C97165005FC}" presName="rootConnector" presStyleLbl="node2" presStyleIdx="0" presStyleCnt="2"/>
      <dgm:spPr/>
      <dgm:t>
        <a:bodyPr/>
        <a:lstStyle/>
        <a:p>
          <a:endParaRPr lang="es-ES"/>
        </a:p>
      </dgm:t>
    </dgm:pt>
    <dgm:pt modelId="{890816DD-CF86-4082-A156-45D134B4D6E1}" type="pres">
      <dgm:prSet presAssocID="{8FFE6622-5FE4-4E9C-BA45-5C97165005FC}" presName="hierChild4" presStyleCnt="0"/>
      <dgm:spPr/>
    </dgm:pt>
    <dgm:pt modelId="{8253D5BC-D81E-4431-8241-347C4D4B4403}" type="pres">
      <dgm:prSet presAssocID="{ECFFF7CE-4970-40B5-9F1B-C6FAE043595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D33BD40B-E12F-4A17-9435-A777082D4E60}" type="pres">
      <dgm:prSet presAssocID="{2EDA7928-EE48-400C-A297-E89D3A735461}" presName="hierRoot2" presStyleCnt="0">
        <dgm:presLayoutVars>
          <dgm:hierBranch val="init"/>
        </dgm:presLayoutVars>
      </dgm:prSet>
      <dgm:spPr/>
    </dgm:pt>
    <dgm:pt modelId="{4D277F09-C1FF-4F0F-A07B-988FBF588A88}" type="pres">
      <dgm:prSet presAssocID="{2EDA7928-EE48-400C-A297-E89D3A735461}" presName="rootComposite" presStyleCnt="0"/>
      <dgm:spPr/>
    </dgm:pt>
    <dgm:pt modelId="{FBDA2669-0568-47D0-9599-74A898B3843D}" type="pres">
      <dgm:prSet presAssocID="{2EDA7928-EE48-400C-A297-E89D3A735461}" presName="rootText" presStyleLbl="node3" presStyleIdx="0" presStyleCnt="1" custScaleX="75816" custScaleY="70544" custLinFactNeighborX="10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693824-D37F-4884-973B-D23AA6F37C7C}" type="pres">
      <dgm:prSet presAssocID="{2EDA7928-EE48-400C-A297-E89D3A735461}" presName="rootConnector" presStyleLbl="node3" presStyleIdx="0" presStyleCnt="1"/>
      <dgm:spPr/>
      <dgm:t>
        <a:bodyPr/>
        <a:lstStyle/>
        <a:p>
          <a:endParaRPr lang="es-ES"/>
        </a:p>
      </dgm:t>
    </dgm:pt>
    <dgm:pt modelId="{16F9F649-759A-4752-82AA-4100A6C3DFCB}" type="pres">
      <dgm:prSet presAssocID="{2EDA7928-EE48-400C-A297-E89D3A735461}" presName="hierChild4" presStyleCnt="0"/>
      <dgm:spPr/>
    </dgm:pt>
    <dgm:pt modelId="{5A29AA16-1332-4030-B00B-DAD57188788F}" type="pres">
      <dgm:prSet presAssocID="{2EDA7928-EE48-400C-A297-E89D3A735461}" presName="hierChild5" presStyleCnt="0"/>
      <dgm:spPr/>
    </dgm:pt>
    <dgm:pt modelId="{7C815D14-96C7-41CC-A164-448C3F4EA152}" type="pres">
      <dgm:prSet presAssocID="{8FFE6622-5FE4-4E9C-BA45-5C97165005FC}" presName="hierChild5" presStyleCnt="0"/>
      <dgm:spPr/>
    </dgm:pt>
    <dgm:pt modelId="{7114666B-3535-4ADB-9749-D71E1036F876}" type="pres">
      <dgm:prSet presAssocID="{C4C16953-6149-4729-8B87-7EEFAB049C9D}" presName="Name37" presStyleLbl="parChTrans1D2" presStyleIdx="1" presStyleCnt="2"/>
      <dgm:spPr/>
      <dgm:t>
        <a:bodyPr/>
        <a:lstStyle/>
        <a:p>
          <a:endParaRPr lang="es-ES"/>
        </a:p>
      </dgm:t>
    </dgm:pt>
    <dgm:pt modelId="{7524DE6F-E501-46D9-A8AF-35F015B4C9D8}" type="pres">
      <dgm:prSet presAssocID="{A95ABEA5-BA29-4879-A72C-65E9984C4E31}" presName="hierRoot2" presStyleCnt="0">
        <dgm:presLayoutVars>
          <dgm:hierBranch val="init"/>
        </dgm:presLayoutVars>
      </dgm:prSet>
      <dgm:spPr/>
    </dgm:pt>
    <dgm:pt modelId="{4B344F0C-AE9F-4BD5-90CB-8C461DE84117}" type="pres">
      <dgm:prSet presAssocID="{A95ABEA5-BA29-4879-A72C-65E9984C4E31}" presName="rootComposite" presStyleCnt="0"/>
      <dgm:spPr/>
    </dgm:pt>
    <dgm:pt modelId="{81235074-93D3-47DE-A339-6BC766066A2B}" type="pres">
      <dgm:prSet presAssocID="{A95ABEA5-BA29-4879-A72C-65E9984C4E31}" presName="rootText" presStyleLbl="node2" presStyleIdx="1" presStyleCnt="2" custScaleX="75854" custScaleY="73236" custLinFactNeighborX="569" custLinFactNeighborY="38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8C2FC9-48BA-40D9-8B15-D11ADE6BE92C}" type="pres">
      <dgm:prSet presAssocID="{A95ABEA5-BA29-4879-A72C-65E9984C4E31}" presName="rootConnector" presStyleLbl="node2" presStyleIdx="1" presStyleCnt="2"/>
      <dgm:spPr/>
      <dgm:t>
        <a:bodyPr/>
        <a:lstStyle/>
        <a:p>
          <a:endParaRPr lang="es-ES"/>
        </a:p>
      </dgm:t>
    </dgm:pt>
    <dgm:pt modelId="{CBFE968C-19F1-4A0E-931D-B203B945884C}" type="pres">
      <dgm:prSet presAssocID="{A95ABEA5-BA29-4879-A72C-65E9984C4E31}" presName="hierChild4" presStyleCnt="0"/>
      <dgm:spPr/>
    </dgm:pt>
    <dgm:pt modelId="{885CFBC3-E4DD-4F25-BB7B-C641FBB137B0}" type="pres">
      <dgm:prSet presAssocID="{A95ABEA5-BA29-4879-A72C-65E9984C4E31}" presName="hierChild5" presStyleCnt="0"/>
      <dgm:spPr/>
    </dgm:pt>
    <dgm:pt modelId="{D36F94EA-DEBF-44A4-8F45-88D2EBD6AB14}" type="pres">
      <dgm:prSet presAssocID="{02AFD9B8-51EF-440C-8AC9-7ABED8FA4460}" presName="hierChild3" presStyleCnt="0"/>
      <dgm:spPr/>
    </dgm:pt>
  </dgm:ptLst>
  <dgm:cxnLst>
    <dgm:cxn modelId="{5B327BDE-9A24-4E59-857A-DF124F8BC597}" srcId="{02AFD9B8-51EF-440C-8AC9-7ABED8FA4460}" destId="{A95ABEA5-BA29-4879-A72C-65E9984C4E31}" srcOrd="1" destOrd="0" parTransId="{C4C16953-6149-4729-8B87-7EEFAB049C9D}" sibTransId="{A168A372-BB05-4C54-AFCF-E85FEE7F2FB9}"/>
    <dgm:cxn modelId="{9BEFD180-2D0C-410D-9B37-3404D0A59945}" type="presOf" srcId="{8FFE6622-5FE4-4E9C-BA45-5C97165005FC}" destId="{181C6172-5786-40C0-A78B-B920FD40D873}" srcOrd="1" destOrd="0" presId="urn:microsoft.com/office/officeart/2005/8/layout/orgChart1"/>
    <dgm:cxn modelId="{176EB553-CD03-40AB-A913-48D0A7E49911}" type="presOf" srcId="{CAB0DD9F-3D93-465D-AD17-310836F718F9}" destId="{906B6A59-2EF1-4A44-877E-3160B7456539}" srcOrd="0" destOrd="0" presId="urn:microsoft.com/office/officeart/2005/8/layout/orgChart1"/>
    <dgm:cxn modelId="{839AEFD2-98B5-49FE-9D77-88D453CDFE98}" srcId="{02AFD9B8-51EF-440C-8AC9-7ABED8FA4460}" destId="{8FFE6622-5FE4-4E9C-BA45-5C97165005FC}" srcOrd="0" destOrd="0" parTransId="{CAB0DD9F-3D93-465D-AD17-310836F718F9}" sibTransId="{974EB1D8-F4DA-4253-B324-4F26924BAA59}"/>
    <dgm:cxn modelId="{3E6DE296-34D0-4D76-AB21-5817CC196074}" type="presOf" srcId="{2EDA7928-EE48-400C-A297-E89D3A735461}" destId="{3C693824-D37F-4884-973B-D23AA6F37C7C}" srcOrd="1" destOrd="0" presId="urn:microsoft.com/office/officeart/2005/8/layout/orgChart1"/>
    <dgm:cxn modelId="{476AF51E-7F84-4595-AEB6-A3E526FF9F88}" type="presOf" srcId="{02AFD9B8-51EF-440C-8AC9-7ABED8FA4460}" destId="{B528964F-066D-4552-9076-C5DAC0701174}" srcOrd="0" destOrd="0" presId="urn:microsoft.com/office/officeart/2005/8/layout/orgChart1"/>
    <dgm:cxn modelId="{4BF17D0C-B481-4907-A311-56E4A26E5AC0}" type="presOf" srcId="{C4C16953-6149-4729-8B87-7EEFAB049C9D}" destId="{7114666B-3535-4ADB-9749-D71E1036F876}" srcOrd="0" destOrd="0" presId="urn:microsoft.com/office/officeart/2005/8/layout/orgChart1"/>
    <dgm:cxn modelId="{4BEC91E9-F0F3-4F9C-90BB-72899A696764}" type="presOf" srcId="{2EDA7928-EE48-400C-A297-E89D3A735461}" destId="{FBDA2669-0568-47D0-9599-74A898B3843D}" srcOrd="0" destOrd="0" presId="urn:microsoft.com/office/officeart/2005/8/layout/orgChart1"/>
    <dgm:cxn modelId="{51637A52-A25B-4E8F-B805-5FF9040118B0}" type="presOf" srcId="{A95ABEA5-BA29-4879-A72C-65E9984C4E31}" destId="{538C2FC9-48BA-40D9-8B15-D11ADE6BE92C}" srcOrd="1" destOrd="0" presId="urn:microsoft.com/office/officeart/2005/8/layout/orgChart1"/>
    <dgm:cxn modelId="{0F81E0D8-AC4D-4902-8AFE-45AFF67898DA}" type="presOf" srcId="{8FFE6622-5FE4-4E9C-BA45-5C97165005FC}" destId="{63F34BBA-E0FA-4989-B85E-8914F8D1D3AD}" srcOrd="0" destOrd="0" presId="urn:microsoft.com/office/officeart/2005/8/layout/orgChart1"/>
    <dgm:cxn modelId="{15D5E772-3320-49E0-B0B6-5B6C6D720D51}" srcId="{8FFE6622-5FE4-4E9C-BA45-5C97165005FC}" destId="{2EDA7928-EE48-400C-A297-E89D3A735461}" srcOrd="0" destOrd="0" parTransId="{ECFFF7CE-4970-40B5-9F1B-C6FAE043595C}" sibTransId="{4AC1081F-456F-45BC-B6D7-C39D2BEF1C20}"/>
    <dgm:cxn modelId="{EE44DB7C-628B-4C2F-A991-0A7A2B4B7884}" type="presOf" srcId="{A95ABEA5-BA29-4879-A72C-65E9984C4E31}" destId="{81235074-93D3-47DE-A339-6BC766066A2B}" srcOrd="0" destOrd="0" presId="urn:microsoft.com/office/officeart/2005/8/layout/orgChart1"/>
    <dgm:cxn modelId="{C5B92A6C-5E79-4014-9C0F-032214879124}" type="presOf" srcId="{9309C372-EF0A-4310-BBDA-FD3357971CCF}" destId="{E06C5920-E896-4FFF-8C02-3EB275E0CB93}" srcOrd="0" destOrd="0" presId="urn:microsoft.com/office/officeart/2005/8/layout/orgChart1"/>
    <dgm:cxn modelId="{7A27A6D2-F22F-4524-A006-76BA0007C955}" srcId="{9309C372-EF0A-4310-BBDA-FD3357971CCF}" destId="{02AFD9B8-51EF-440C-8AC9-7ABED8FA4460}" srcOrd="0" destOrd="0" parTransId="{84C25299-69C7-49A5-AC42-0765CCCDAC5A}" sibTransId="{980E691A-0A19-4F18-854C-F18A2180AF72}"/>
    <dgm:cxn modelId="{7E42432A-AD9E-4243-94F3-2E135E52B12F}" type="presOf" srcId="{ECFFF7CE-4970-40B5-9F1B-C6FAE043595C}" destId="{8253D5BC-D81E-4431-8241-347C4D4B4403}" srcOrd="0" destOrd="0" presId="urn:microsoft.com/office/officeart/2005/8/layout/orgChart1"/>
    <dgm:cxn modelId="{FAD6F7DB-4CDE-488E-8529-8B2F9B3D14E4}" type="presOf" srcId="{02AFD9B8-51EF-440C-8AC9-7ABED8FA4460}" destId="{2368869D-B307-4978-9FE4-79137CEBE934}" srcOrd="1" destOrd="0" presId="urn:microsoft.com/office/officeart/2005/8/layout/orgChart1"/>
    <dgm:cxn modelId="{A9215B7A-3E2C-4098-A068-A9790FA24B5C}" type="presParOf" srcId="{E06C5920-E896-4FFF-8C02-3EB275E0CB93}" destId="{71ECE264-B66A-4C26-AE58-DA8F16E3410F}" srcOrd="0" destOrd="0" presId="urn:microsoft.com/office/officeart/2005/8/layout/orgChart1"/>
    <dgm:cxn modelId="{90E14463-A77F-4D67-918B-8900CFA337E5}" type="presParOf" srcId="{71ECE264-B66A-4C26-AE58-DA8F16E3410F}" destId="{3DE66E99-C188-46FF-8598-EC18FED900E5}" srcOrd="0" destOrd="0" presId="urn:microsoft.com/office/officeart/2005/8/layout/orgChart1"/>
    <dgm:cxn modelId="{AC1587C5-F187-4BAB-A9E4-744026B2022A}" type="presParOf" srcId="{3DE66E99-C188-46FF-8598-EC18FED900E5}" destId="{B528964F-066D-4552-9076-C5DAC0701174}" srcOrd="0" destOrd="0" presId="urn:microsoft.com/office/officeart/2005/8/layout/orgChart1"/>
    <dgm:cxn modelId="{55BF6B0F-9AAA-4A01-94B2-A2E4A55177D0}" type="presParOf" srcId="{3DE66E99-C188-46FF-8598-EC18FED900E5}" destId="{2368869D-B307-4978-9FE4-79137CEBE934}" srcOrd="1" destOrd="0" presId="urn:microsoft.com/office/officeart/2005/8/layout/orgChart1"/>
    <dgm:cxn modelId="{E2B3713A-DFB9-43C7-B958-AF4B795EBEFB}" type="presParOf" srcId="{71ECE264-B66A-4C26-AE58-DA8F16E3410F}" destId="{949630BC-1234-4F01-8636-971FA4FDEA10}" srcOrd="1" destOrd="0" presId="urn:microsoft.com/office/officeart/2005/8/layout/orgChart1"/>
    <dgm:cxn modelId="{17C8D53C-EEB4-4557-95E3-38C833B70B44}" type="presParOf" srcId="{949630BC-1234-4F01-8636-971FA4FDEA10}" destId="{906B6A59-2EF1-4A44-877E-3160B7456539}" srcOrd="0" destOrd="0" presId="urn:microsoft.com/office/officeart/2005/8/layout/orgChart1"/>
    <dgm:cxn modelId="{2C0F4E36-5152-4DA8-B228-B797FD20DF6B}" type="presParOf" srcId="{949630BC-1234-4F01-8636-971FA4FDEA10}" destId="{9BEB0629-0D6F-421E-A391-B1516EEDE21A}" srcOrd="1" destOrd="0" presId="urn:microsoft.com/office/officeart/2005/8/layout/orgChart1"/>
    <dgm:cxn modelId="{C62F98D7-3AC0-4679-8BD8-F01F7EE937CE}" type="presParOf" srcId="{9BEB0629-0D6F-421E-A391-B1516EEDE21A}" destId="{62B747D6-7E2E-4B82-81D2-EE316BC06979}" srcOrd="0" destOrd="0" presId="urn:microsoft.com/office/officeart/2005/8/layout/orgChart1"/>
    <dgm:cxn modelId="{50D235D2-30BE-41C5-878D-8322A080E8F9}" type="presParOf" srcId="{62B747D6-7E2E-4B82-81D2-EE316BC06979}" destId="{63F34BBA-E0FA-4989-B85E-8914F8D1D3AD}" srcOrd="0" destOrd="0" presId="urn:microsoft.com/office/officeart/2005/8/layout/orgChart1"/>
    <dgm:cxn modelId="{D4A3EC92-1A94-4A68-B77C-BBAF8BE62532}" type="presParOf" srcId="{62B747D6-7E2E-4B82-81D2-EE316BC06979}" destId="{181C6172-5786-40C0-A78B-B920FD40D873}" srcOrd="1" destOrd="0" presId="urn:microsoft.com/office/officeart/2005/8/layout/orgChart1"/>
    <dgm:cxn modelId="{FA179E0D-C687-48AF-B54D-D50CAD8C980F}" type="presParOf" srcId="{9BEB0629-0D6F-421E-A391-B1516EEDE21A}" destId="{890816DD-CF86-4082-A156-45D134B4D6E1}" srcOrd="1" destOrd="0" presId="urn:microsoft.com/office/officeart/2005/8/layout/orgChart1"/>
    <dgm:cxn modelId="{587D84D0-2055-4252-B60F-E76ECCF61865}" type="presParOf" srcId="{890816DD-CF86-4082-A156-45D134B4D6E1}" destId="{8253D5BC-D81E-4431-8241-347C4D4B4403}" srcOrd="0" destOrd="0" presId="urn:microsoft.com/office/officeart/2005/8/layout/orgChart1"/>
    <dgm:cxn modelId="{2F4175DB-5A47-481C-A688-3D511AD8AE00}" type="presParOf" srcId="{890816DD-CF86-4082-A156-45D134B4D6E1}" destId="{D33BD40B-E12F-4A17-9435-A777082D4E60}" srcOrd="1" destOrd="0" presId="urn:microsoft.com/office/officeart/2005/8/layout/orgChart1"/>
    <dgm:cxn modelId="{1D65004B-ABA8-434D-94C4-501D2329BA2E}" type="presParOf" srcId="{D33BD40B-E12F-4A17-9435-A777082D4E60}" destId="{4D277F09-C1FF-4F0F-A07B-988FBF588A88}" srcOrd="0" destOrd="0" presId="urn:microsoft.com/office/officeart/2005/8/layout/orgChart1"/>
    <dgm:cxn modelId="{D189A372-1E52-4928-BEE8-DAD7974A2057}" type="presParOf" srcId="{4D277F09-C1FF-4F0F-A07B-988FBF588A88}" destId="{FBDA2669-0568-47D0-9599-74A898B3843D}" srcOrd="0" destOrd="0" presId="urn:microsoft.com/office/officeart/2005/8/layout/orgChart1"/>
    <dgm:cxn modelId="{D04ABA07-5229-4FDA-B8BF-7E3FFB2D2FB6}" type="presParOf" srcId="{4D277F09-C1FF-4F0F-A07B-988FBF588A88}" destId="{3C693824-D37F-4884-973B-D23AA6F37C7C}" srcOrd="1" destOrd="0" presId="urn:microsoft.com/office/officeart/2005/8/layout/orgChart1"/>
    <dgm:cxn modelId="{91A19148-C783-4551-9C17-81FC0C0FA2DC}" type="presParOf" srcId="{D33BD40B-E12F-4A17-9435-A777082D4E60}" destId="{16F9F649-759A-4752-82AA-4100A6C3DFCB}" srcOrd="1" destOrd="0" presId="urn:microsoft.com/office/officeart/2005/8/layout/orgChart1"/>
    <dgm:cxn modelId="{9BAF5FF6-9158-47E2-AF61-2EAB127F2A89}" type="presParOf" srcId="{D33BD40B-E12F-4A17-9435-A777082D4E60}" destId="{5A29AA16-1332-4030-B00B-DAD57188788F}" srcOrd="2" destOrd="0" presId="urn:microsoft.com/office/officeart/2005/8/layout/orgChart1"/>
    <dgm:cxn modelId="{10F56B58-8F86-4D38-BDD1-FF42E1D90676}" type="presParOf" srcId="{9BEB0629-0D6F-421E-A391-B1516EEDE21A}" destId="{7C815D14-96C7-41CC-A164-448C3F4EA152}" srcOrd="2" destOrd="0" presId="urn:microsoft.com/office/officeart/2005/8/layout/orgChart1"/>
    <dgm:cxn modelId="{12E1B9F8-C985-4590-BBC2-5AF622F4CA9B}" type="presParOf" srcId="{949630BC-1234-4F01-8636-971FA4FDEA10}" destId="{7114666B-3535-4ADB-9749-D71E1036F876}" srcOrd="2" destOrd="0" presId="urn:microsoft.com/office/officeart/2005/8/layout/orgChart1"/>
    <dgm:cxn modelId="{1A0CC970-28AE-4008-B480-A7E24731F12E}" type="presParOf" srcId="{949630BC-1234-4F01-8636-971FA4FDEA10}" destId="{7524DE6F-E501-46D9-A8AF-35F015B4C9D8}" srcOrd="3" destOrd="0" presId="urn:microsoft.com/office/officeart/2005/8/layout/orgChart1"/>
    <dgm:cxn modelId="{265BF2CF-0E1A-4654-86C3-173E74D7256B}" type="presParOf" srcId="{7524DE6F-E501-46D9-A8AF-35F015B4C9D8}" destId="{4B344F0C-AE9F-4BD5-90CB-8C461DE84117}" srcOrd="0" destOrd="0" presId="urn:microsoft.com/office/officeart/2005/8/layout/orgChart1"/>
    <dgm:cxn modelId="{DAADB3D5-3178-4C8D-81EB-FD81AFE59859}" type="presParOf" srcId="{4B344F0C-AE9F-4BD5-90CB-8C461DE84117}" destId="{81235074-93D3-47DE-A339-6BC766066A2B}" srcOrd="0" destOrd="0" presId="urn:microsoft.com/office/officeart/2005/8/layout/orgChart1"/>
    <dgm:cxn modelId="{27A463D9-088A-4095-8A9F-0833642C4A12}" type="presParOf" srcId="{4B344F0C-AE9F-4BD5-90CB-8C461DE84117}" destId="{538C2FC9-48BA-40D9-8B15-D11ADE6BE92C}" srcOrd="1" destOrd="0" presId="urn:microsoft.com/office/officeart/2005/8/layout/orgChart1"/>
    <dgm:cxn modelId="{D2EBF43B-AE72-4CD5-A2AE-C549A47BDE50}" type="presParOf" srcId="{7524DE6F-E501-46D9-A8AF-35F015B4C9D8}" destId="{CBFE968C-19F1-4A0E-931D-B203B945884C}" srcOrd="1" destOrd="0" presId="urn:microsoft.com/office/officeart/2005/8/layout/orgChart1"/>
    <dgm:cxn modelId="{0416F3B8-0FEC-40BD-A4E5-8ADD9972B1CD}" type="presParOf" srcId="{7524DE6F-E501-46D9-A8AF-35F015B4C9D8}" destId="{885CFBC3-E4DD-4F25-BB7B-C641FBB137B0}" srcOrd="2" destOrd="0" presId="urn:microsoft.com/office/officeart/2005/8/layout/orgChart1"/>
    <dgm:cxn modelId="{8F88BACC-B560-4327-B8B3-77D35FA75B23}" type="presParOf" srcId="{71ECE264-B66A-4C26-AE58-DA8F16E3410F}" destId="{D36F94EA-DEBF-44A4-8F45-88D2EBD6AB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0014324-5755-48E8-B8BF-289282CCAA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471F9DA-EA03-416D-8CE8-7B228D930BCF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Administrativo(a) </a:t>
          </a:r>
          <a:r>
            <a:rPr lang="en-US" sz="1200" b="0" i="0" u="none" dirty="0" smtClean="0"/>
            <a:t>240397</a:t>
          </a:r>
          <a:endParaRPr lang="es-MX" sz="1200" dirty="0">
            <a:solidFill>
              <a:schemeClr val="tx1"/>
            </a:solidFill>
            <a:cs typeface="Arial" panose="020B0604020202020204" pitchFamily="34" charset="0"/>
          </a:endParaRPr>
        </a:p>
      </dgm:t>
    </dgm:pt>
    <dgm:pt modelId="{32B68E79-231D-4C4E-9F0D-A2ABDB00AE4B}" type="par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0F0C73D-00FF-4A63-ACCD-133E39747217}" type="sib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3AC61C1-5E10-4620-B45B-4F28B1182DB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Analistas </a:t>
          </a:r>
          <a:r>
            <a:rPr lang="en-US" sz="1200" b="0" i="0" u="none" dirty="0" smtClean="0"/>
            <a:t>211963</a:t>
          </a:r>
          <a:endParaRPr lang="es-ES" sz="1200" dirty="0" smtClean="0">
            <a:solidFill>
              <a:schemeClr val="tx1"/>
            </a:solidFill>
          </a:endParaRPr>
        </a:p>
      </dgm:t>
    </dgm:pt>
    <dgm:pt modelId="{89112FC1-A700-4C49-ABBB-DA889AE70094}" type="parTrans" cxnId="{644C6573-B398-4FF7-A781-FBF61F41056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327BF9E-14E6-4776-8537-AE035D7FB745}" type="sibTrans" cxnId="{644C6573-B398-4FF7-A781-FBF61F41056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FF3B5A3-8FF1-4928-BAB7-7A1C25A646DD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latin typeface="Calibri"/>
              <a:cs typeface="Calibri"/>
              <a:sym typeface="Calibri"/>
            </a:rPr>
            <a:t>Secretaria(o) </a:t>
          </a:r>
          <a:r>
            <a:rPr lang="en-US" sz="1200" b="0" i="0" u="none" dirty="0" smtClean="0"/>
            <a:t>101868</a:t>
          </a:r>
          <a:endParaRPr lang="es-MX" sz="1200" dirty="0" smtClean="0">
            <a:solidFill>
              <a:schemeClr val="tx1"/>
            </a:solidFill>
            <a:latin typeface="Calibri"/>
            <a:cs typeface="Calibri"/>
            <a:sym typeface="Calibri"/>
          </a:endParaRPr>
        </a:p>
      </dgm:t>
    </dgm:pt>
    <dgm:pt modelId="{584A0017-E455-4C52-A3E7-3BEE31E04A80}" type="par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C174B88-4F1C-4EE5-A726-1C2CD18ED9B2}" type="sib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6EAEECA-6C4C-4774-B24B-3D2F1A381D2F}">
      <dgm:prSet custT="1"/>
      <dgm:spPr>
        <a:solidFill>
          <a:schemeClr val="bg1"/>
        </a:solidFill>
      </dgm:spPr>
      <dgm:t>
        <a:bodyPr/>
        <a:lstStyle/>
        <a:p>
          <a:pPr rtl="0"/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Intendentes </a:t>
          </a:r>
          <a:r>
            <a:rPr lang="en-US" sz="1200" b="0" i="0" u="none" dirty="0" smtClean="0"/>
            <a:t>21745  83970 102767 104054 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6E2C00CD-D495-49F2-AE4A-E6B380F8C7A0}" type="parTrans" cxnId="{D0B05942-A6D9-4B7E-91EB-29747BDD251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FE1F1A4-7D44-4172-BE80-F661C75C2ED5}" type="sibTrans" cxnId="{D0B05942-A6D9-4B7E-91EB-29747BDD251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E9129EF-300A-4D77-8E15-E4585ECE02E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Analista de Datos </a:t>
          </a:r>
          <a:r>
            <a:rPr lang="en-US" sz="1200" b="0" i="0" u="none" dirty="0" smtClean="0"/>
            <a:t>240838</a:t>
          </a:r>
          <a:endParaRPr lang="es-ES" sz="1200" dirty="0" smtClean="0">
            <a:solidFill>
              <a:schemeClr val="tx1"/>
            </a:solidFill>
          </a:endParaRPr>
        </a:p>
      </dgm:t>
    </dgm:pt>
    <dgm:pt modelId="{83BE3053-3EE4-4361-80AE-FDBE45E114C3}" type="parTrans" cxnId="{4AEAC248-CFD1-4C48-9398-DE8FEFA7D7C8}">
      <dgm:prSet/>
      <dgm:spPr/>
      <dgm:t>
        <a:bodyPr/>
        <a:lstStyle/>
        <a:p>
          <a:endParaRPr lang="es-ES"/>
        </a:p>
      </dgm:t>
    </dgm:pt>
    <dgm:pt modelId="{D276C26F-4E9F-4290-84A7-C6CE93C90E05}" type="sibTrans" cxnId="{4AEAC248-CFD1-4C48-9398-DE8FEFA7D7C8}">
      <dgm:prSet/>
      <dgm:spPr/>
      <dgm:t>
        <a:bodyPr/>
        <a:lstStyle/>
        <a:p>
          <a:endParaRPr lang="es-ES"/>
        </a:p>
      </dgm:t>
    </dgm:pt>
    <dgm:pt modelId="{CD1A301E-55BC-493D-B18A-DFCB27D4A32D}">
      <dgm:prSet custT="1"/>
      <dgm:spPr>
        <a:solidFill>
          <a:schemeClr val="bg1"/>
        </a:solidFill>
      </dgm:spPr>
      <dgm:t>
        <a:bodyPr/>
        <a:lstStyle/>
        <a:p>
          <a:pPr rtl="0"/>
          <a:r>
            <a:rPr lang="pt-BR" sz="11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Promotor(a) de CDC </a:t>
          </a:r>
          <a:r>
            <a:rPr lang="en-US" sz="1100" b="0" i="0" u="none" dirty="0" smtClean="0"/>
            <a:t>62674</a:t>
          </a:r>
          <a:r>
            <a:rPr lang="pt-BR" sz="11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/>
          </a:r>
          <a:br>
            <a:rPr lang="pt-BR" sz="11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</a:br>
          <a:r>
            <a:rPr lang="pt-BR" sz="1100" dirty="0" err="1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Esc</a:t>
          </a:r>
          <a:r>
            <a:rPr lang="pt-BR" sz="11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 </a:t>
          </a:r>
          <a:r>
            <a:rPr lang="pt-BR" sz="1100" dirty="0" err="1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Mpal</a:t>
          </a:r>
          <a:r>
            <a:rPr lang="pt-BR" sz="11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 de Arte </a:t>
          </a:r>
        </a:p>
      </dgm:t>
    </dgm:pt>
    <dgm:pt modelId="{8D465D9A-DF72-4B18-AE14-0A79F28F7B30}" type="parTrans" cxnId="{210E083A-E31E-47B5-9153-95E526F653CE}">
      <dgm:prSet/>
      <dgm:spPr/>
      <dgm:t>
        <a:bodyPr/>
        <a:lstStyle/>
        <a:p>
          <a:endParaRPr lang="es-ES"/>
        </a:p>
      </dgm:t>
    </dgm:pt>
    <dgm:pt modelId="{6160E36E-30AC-4BD7-A322-0BD93F1C09C4}" type="sibTrans" cxnId="{210E083A-E31E-47B5-9153-95E526F653CE}">
      <dgm:prSet/>
      <dgm:spPr/>
      <dgm:t>
        <a:bodyPr/>
        <a:lstStyle/>
        <a:p>
          <a:endParaRPr lang="es-ES"/>
        </a:p>
      </dgm:t>
    </dgm:pt>
    <dgm:pt modelId="{1D4D3EE2-0122-4CB3-AEE8-EC3B3CA4C212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Auxiliar Administrativo </a:t>
          </a:r>
          <a:r>
            <a:rPr lang="en-US" sz="1200" b="0" i="0" u="none" dirty="0" smtClean="0"/>
            <a:t>81178</a:t>
          </a:r>
          <a:endParaRPr lang="es-ES" sz="1200" dirty="0" smtClean="0">
            <a:solidFill>
              <a:schemeClr val="tx1"/>
            </a:solidFill>
          </a:endParaRPr>
        </a:p>
      </dgm:t>
    </dgm:pt>
    <dgm:pt modelId="{3DC24CD4-3F12-49E4-BFCB-4F817E9B8081}" type="parTrans" cxnId="{829AF405-45BB-44F3-898A-C9D488FBDC16}">
      <dgm:prSet/>
      <dgm:spPr/>
      <dgm:t>
        <a:bodyPr/>
        <a:lstStyle/>
        <a:p>
          <a:endParaRPr lang="es-ES"/>
        </a:p>
      </dgm:t>
    </dgm:pt>
    <dgm:pt modelId="{71202219-9341-4878-B28A-71F0CFF2E860}" type="sibTrans" cxnId="{829AF405-45BB-44F3-898A-C9D488FBDC16}">
      <dgm:prSet/>
      <dgm:spPr/>
      <dgm:t>
        <a:bodyPr/>
        <a:lstStyle/>
        <a:p>
          <a:endParaRPr lang="es-ES"/>
        </a:p>
      </dgm:t>
    </dgm:pt>
    <dgm:pt modelId="{D83CDBF8-FA73-4D39-B586-E4842E36537A}" type="pres">
      <dgm:prSet presAssocID="{70014324-5755-48E8-B8BF-289282CCAA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27F31E-8D67-4480-BD7F-F8DD1439B58E}" type="pres">
      <dgm:prSet presAssocID="{6471F9DA-EA03-416D-8CE8-7B228D930BCF}" presName="hierRoot1" presStyleCnt="0">
        <dgm:presLayoutVars>
          <dgm:hierBranch/>
        </dgm:presLayoutVars>
      </dgm:prSet>
      <dgm:spPr/>
    </dgm:pt>
    <dgm:pt modelId="{E0148574-C8B5-4A2B-B57B-FF52A463FACB}" type="pres">
      <dgm:prSet presAssocID="{6471F9DA-EA03-416D-8CE8-7B228D930BCF}" presName="rootComposite1" presStyleCnt="0"/>
      <dgm:spPr/>
    </dgm:pt>
    <dgm:pt modelId="{A379DD4A-7DDE-412E-94E9-45BAC8B852C9}" type="pres">
      <dgm:prSet presAssocID="{6471F9DA-EA03-416D-8CE8-7B228D930BCF}" presName="rootText1" presStyleLbl="node0" presStyleIdx="0" presStyleCnt="1" custScaleX="270942" custScaleY="272275" custLinFactY="-97012" custLinFactNeighborX="-3731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D39006-B419-483E-AD56-E2960844E77D}" type="pres">
      <dgm:prSet presAssocID="{6471F9DA-EA03-416D-8CE8-7B228D930BC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77E4793-5821-4605-8271-420625715F29}" type="pres">
      <dgm:prSet presAssocID="{6471F9DA-EA03-416D-8CE8-7B228D930BCF}" presName="hierChild2" presStyleCnt="0"/>
      <dgm:spPr/>
    </dgm:pt>
    <dgm:pt modelId="{721DE97B-CEF3-40A0-B5F3-8AEA30A14724}" type="pres">
      <dgm:prSet presAssocID="{89112FC1-A700-4C49-ABBB-DA889AE70094}" presName="Name35" presStyleLbl="parChTrans1D2" presStyleIdx="0" presStyleCnt="6"/>
      <dgm:spPr/>
      <dgm:t>
        <a:bodyPr/>
        <a:lstStyle/>
        <a:p>
          <a:endParaRPr lang="es-ES"/>
        </a:p>
      </dgm:t>
    </dgm:pt>
    <dgm:pt modelId="{0FA03091-C601-4A03-8455-251842CB3DFD}" type="pres">
      <dgm:prSet presAssocID="{73AC61C1-5E10-4620-B45B-4F28B1182DB1}" presName="hierRoot2" presStyleCnt="0">
        <dgm:presLayoutVars>
          <dgm:hierBranch val="init"/>
        </dgm:presLayoutVars>
      </dgm:prSet>
      <dgm:spPr/>
    </dgm:pt>
    <dgm:pt modelId="{EF0D8233-D5F9-4589-B427-71B207B35F9C}" type="pres">
      <dgm:prSet presAssocID="{73AC61C1-5E10-4620-B45B-4F28B1182DB1}" presName="rootComposite" presStyleCnt="0"/>
      <dgm:spPr/>
    </dgm:pt>
    <dgm:pt modelId="{C66730B3-86FF-456C-87CE-52267E7DBF62}" type="pres">
      <dgm:prSet presAssocID="{73AC61C1-5E10-4620-B45B-4F28B1182DB1}" presName="rootText" presStyleLbl="node2" presStyleIdx="0" presStyleCnt="6" custScaleX="152862" custScaleY="231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4F1401-2D0B-468E-96F6-0A051DD975E0}" type="pres">
      <dgm:prSet presAssocID="{73AC61C1-5E10-4620-B45B-4F28B1182DB1}" presName="rootConnector" presStyleLbl="node2" presStyleIdx="0" presStyleCnt="6"/>
      <dgm:spPr/>
      <dgm:t>
        <a:bodyPr/>
        <a:lstStyle/>
        <a:p>
          <a:endParaRPr lang="es-ES"/>
        </a:p>
      </dgm:t>
    </dgm:pt>
    <dgm:pt modelId="{05427D57-B6EE-4A84-81BB-828A7ED4C57D}" type="pres">
      <dgm:prSet presAssocID="{73AC61C1-5E10-4620-B45B-4F28B1182DB1}" presName="hierChild4" presStyleCnt="0"/>
      <dgm:spPr/>
    </dgm:pt>
    <dgm:pt modelId="{0F82C73F-3157-4648-8908-43844E3F9F58}" type="pres">
      <dgm:prSet presAssocID="{73AC61C1-5E10-4620-B45B-4F28B1182DB1}" presName="hierChild5" presStyleCnt="0"/>
      <dgm:spPr/>
    </dgm:pt>
    <dgm:pt modelId="{09C0F1C7-B276-4759-B522-4552AA2FFFF8}" type="pres">
      <dgm:prSet presAssocID="{3DC24CD4-3F12-49E4-BFCB-4F817E9B8081}" presName="Name35" presStyleLbl="parChTrans1D2" presStyleIdx="1" presStyleCnt="6"/>
      <dgm:spPr/>
      <dgm:t>
        <a:bodyPr/>
        <a:lstStyle/>
        <a:p>
          <a:endParaRPr lang="es-ES"/>
        </a:p>
      </dgm:t>
    </dgm:pt>
    <dgm:pt modelId="{B2BFB2BE-8B8A-48C4-95E6-0D4CDFA3C856}" type="pres">
      <dgm:prSet presAssocID="{1D4D3EE2-0122-4CB3-AEE8-EC3B3CA4C212}" presName="hierRoot2" presStyleCnt="0">
        <dgm:presLayoutVars>
          <dgm:hierBranch val="init"/>
        </dgm:presLayoutVars>
      </dgm:prSet>
      <dgm:spPr/>
    </dgm:pt>
    <dgm:pt modelId="{4E368A81-A876-4D4A-90C8-D3DF1F4749A0}" type="pres">
      <dgm:prSet presAssocID="{1D4D3EE2-0122-4CB3-AEE8-EC3B3CA4C212}" presName="rootComposite" presStyleCnt="0"/>
      <dgm:spPr/>
    </dgm:pt>
    <dgm:pt modelId="{EBED842C-3183-4F4F-8A92-7E91AF81EE02}" type="pres">
      <dgm:prSet presAssocID="{1D4D3EE2-0122-4CB3-AEE8-EC3B3CA4C212}" presName="rootText" presStyleLbl="node2" presStyleIdx="1" presStyleCnt="6" custScaleX="152862" custScaleY="231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648D7BE-3954-478B-81A9-D9EE1AA2B22A}" type="pres">
      <dgm:prSet presAssocID="{1D4D3EE2-0122-4CB3-AEE8-EC3B3CA4C212}" presName="rootConnector" presStyleLbl="node2" presStyleIdx="1" presStyleCnt="6"/>
      <dgm:spPr/>
      <dgm:t>
        <a:bodyPr/>
        <a:lstStyle/>
        <a:p>
          <a:endParaRPr lang="es-ES"/>
        </a:p>
      </dgm:t>
    </dgm:pt>
    <dgm:pt modelId="{8DFCD8A6-20A5-41D9-9657-E1A748521128}" type="pres">
      <dgm:prSet presAssocID="{1D4D3EE2-0122-4CB3-AEE8-EC3B3CA4C212}" presName="hierChild4" presStyleCnt="0"/>
      <dgm:spPr/>
    </dgm:pt>
    <dgm:pt modelId="{BD467B17-708A-4CDE-97FD-1956020F4B10}" type="pres">
      <dgm:prSet presAssocID="{1D4D3EE2-0122-4CB3-AEE8-EC3B3CA4C212}" presName="hierChild5" presStyleCnt="0"/>
      <dgm:spPr/>
    </dgm:pt>
    <dgm:pt modelId="{54BF03B7-F89C-4652-B6B1-6CC78F00B886}" type="pres">
      <dgm:prSet presAssocID="{83BE3053-3EE4-4361-80AE-FDBE45E114C3}" presName="Name35" presStyleLbl="parChTrans1D2" presStyleIdx="2" presStyleCnt="6"/>
      <dgm:spPr/>
      <dgm:t>
        <a:bodyPr/>
        <a:lstStyle/>
        <a:p>
          <a:endParaRPr lang="es-ES"/>
        </a:p>
      </dgm:t>
    </dgm:pt>
    <dgm:pt modelId="{2149ADA4-6E7D-4164-ADFC-638B6E592E92}" type="pres">
      <dgm:prSet presAssocID="{5E9129EF-300A-4D77-8E15-E4585ECE02EA}" presName="hierRoot2" presStyleCnt="0">
        <dgm:presLayoutVars>
          <dgm:hierBranch val="init"/>
        </dgm:presLayoutVars>
      </dgm:prSet>
      <dgm:spPr/>
    </dgm:pt>
    <dgm:pt modelId="{4315B18C-FA5D-4023-9F91-100AD0895813}" type="pres">
      <dgm:prSet presAssocID="{5E9129EF-300A-4D77-8E15-E4585ECE02EA}" presName="rootComposite" presStyleCnt="0"/>
      <dgm:spPr/>
    </dgm:pt>
    <dgm:pt modelId="{58A06ED1-2F92-4286-AFCF-68A236BEE533}" type="pres">
      <dgm:prSet presAssocID="{5E9129EF-300A-4D77-8E15-E4585ECE02EA}" presName="rootText" presStyleLbl="node2" presStyleIdx="2" presStyleCnt="6" custScaleX="152862" custScaleY="231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CF5555-D058-4985-8B49-5A563FBD37D6}" type="pres">
      <dgm:prSet presAssocID="{5E9129EF-300A-4D77-8E15-E4585ECE02EA}" presName="rootConnector" presStyleLbl="node2" presStyleIdx="2" presStyleCnt="6"/>
      <dgm:spPr/>
      <dgm:t>
        <a:bodyPr/>
        <a:lstStyle/>
        <a:p>
          <a:endParaRPr lang="es-ES"/>
        </a:p>
      </dgm:t>
    </dgm:pt>
    <dgm:pt modelId="{D761D4FC-4813-4E5A-A3A8-8B02608606A7}" type="pres">
      <dgm:prSet presAssocID="{5E9129EF-300A-4D77-8E15-E4585ECE02EA}" presName="hierChild4" presStyleCnt="0"/>
      <dgm:spPr/>
    </dgm:pt>
    <dgm:pt modelId="{31028761-68F0-4C5E-B70F-7528B39BB264}" type="pres">
      <dgm:prSet presAssocID="{5E9129EF-300A-4D77-8E15-E4585ECE02EA}" presName="hierChild5" presStyleCnt="0"/>
      <dgm:spPr/>
    </dgm:pt>
    <dgm:pt modelId="{568A3D9B-38D5-4BF3-985C-56A020F35048}" type="pres">
      <dgm:prSet presAssocID="{584A0017-E455-4C52-A3E7-3BEE31E04A80}" presName="Name35" presStyleLbl="parChTrans1D2" presStyleIdx="3" presStyleCnt="6"/>
      <dgm:spPr/>
      <dgm:t>
        <a:bodyPr/>
        <a:lstStyle/>
        <a:p>
          <a:endParaRPr lang="es-ES"/>
        </a:p>
      </dgm:t>
    </dgm:pt>
    <dgm:pt modelId="{3323204B-ED6D-4D95-A629-96D4BAAA3563}" type="pres">
      <dgm:prSet presAssocID="{2FF3B5A3-8FF1-4928-BAB7-7A1C25A646DD}" presName="hierRoot2" presStyleCnt="0">
        <dgm:presLayoutVars>
          <dgm:hierBranch val="init"/>
        </dgm:presLayoutVars>
      </dgm:prSet>
      <dgm:spPr/>
    </dgm:pt>
    <dgm:pt modelId="{A08CB67F-8350-4E58-8C99-491E689D0A3A}" type="pres">
      <dgm:prSet presAssocID="{2FF3B5A3-8FF1-4928-BAB7-7A1C25A646DD}" presName="rootComposite" presStyleCnt="0"/>
      <dgm:spPr/>
    </dgm:pt>
    <dgm:pt modelId="{020A7B6D-CB12-48D0-870D-64449C06B6A5}" type="pres">
      <dgm:prSet presAssocID="{2FF3B5A3-8FF1-4928-BAB7-7A1C25A646DD}" presName="rootText" presStyleLbl="node2" presStyleIdx="3" presStyleCnt="6" custScaleX="152862" custScaleY="231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91EFA7-1437-4FA3-9830-3005361BCD5E}" type="pres">
      <dgm:prSet presAssocID="{2FF3B5A3-8FF1-4928-BAB7-7A1C25A646DD}" presName="rootConnector" presStyleLbl="node2" presStyleIdx="3" presStyleCnt="6"/>
      <dgm:spPr/>
      <dgm:t>
        <a:bodyPr/>
        <a:lstStyle/>
        <a:p>
          <a:endParaRPr lang="es-ES"/>
        </a:p>
      </dgm:t>
    </dgm:pt>
    <dgm:pt modelId="{A3DD00D8-3D45-4E74-947F-4411B059AB5A}" type="pres">
      <dgm:prSet presAssocID="{2FF3B5A3-8FF1-4928-BAB7-7A1C25A646DD}" presName="hierChild4" presStyleCnt="0"/>
      <dgm:spPr/>
    </dgm:pt>
    <dgm:pt modelId="{39AF23E8-BC5E-4EE0-9588-5B286C789640}" type="pres">
      <dgm:prSet presAssocID="{2FF3B5A3-8FF1-4928-BAB7-7A1C25A646DD}" presName="hierChild5" presStyleCnt="0"/>
      <dgm:spPr/>
    </dgm:pt>
    <dgm:pt modelId="{9292874F-EB20-4B82-B375-E7BED83CFE77}" type="pres">
      <dgm:prSet presAssocID="{6E2C00CD-D495-49F2-AE4A-E6B380F8C7A0}" presName="Name35" presStyleLbl="parChTrans1D2" presStyleIdx="4" presStyleCnt="6"/>
      <dgm:spPr/>
      <dgm:t>
        <a:bodyPr/>
        <a:lstStyle/>
        <a:p>
          <a:endParaRPr lang="es-ES"/>
        </a:p>
      </dgm:t>
    </dgm:pt>
    <dgm:pt modelId="{5A679723-B841-449A-97D4-1E7B02E7D723}" type="pres">
      <dgm:prSet presAssocID="{D6EAEECA-6C4C-4774-B24B-3D2F1A381D2F}" presName="hierRoot2" presStyleCnt="0">
        <dgm:presLayoutVars>
          <dgm:hierBranch val="init"/>
        </dgm:presLayoutVars>
      </dgm:prSet>
      <dgm:spPr/>
    </dgm:pt>
    <dgm:pt modelId="{E4310F09-1E92-4DBB-96D8-3458557B5C04}" type="pres">
      <dgm:prSet presAssocID="{D6EAEECA-6C4C-4774-B24B-3D2F1A381D2F}" presName="rootComposite" presStyleCnt="0"/>
      <dgm:spPr/>
    </dgm:pt>
    <dgm:pt modelId="{6958AA48-7E49-4FF6-BA33-F3BEBBCF5B4C}" type="pres">
      <dgm:prSet presAssocID="{D6EAEECA-6C4C-4774-B24B-3D2F1A381D2F}" presName="rootText" presStyleLbl="node2" presStyleIdx="4" presStyleCnt="6" custScaleX="152862" custScaleY="231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B893B8-197C-4FC0-8729-E2982F16A953}" type="pres">
      <dgm:prSet presAssocID="{D6EAEECA-6C4C-4774-B24B-3D2F1A381D2F}" presName="rootConnector" presStyleLbl="node2" presStyleIdx="4" presStyleCnt="6"/>
      <dgm:spPr/>
      <dgm:t>
        <a:bodyPr/>
        <a:lstStyle/>
        <a:p>
          <a:endParaRPr lang="es-ES"/>
        </a:p>
      </dgm:t>
    </dgm:pt>
    <dgm:pt modelId="{213F116A-4209-4378-9A24-3507D3F1BA4E}" type="pres">
      <dgm:prSet presAssocID="{D6EAEECA-6C4C-4774-B24B-3D2F1A381D2F}" presName="hierChild4" presStyleCnt="0"/>
      <dgm:spPr/>
    </dgm:pt>
    <dgm:pt modelId="{37F74C5C-A41D-4AF9-81F1-3037F02E1F64}" type="pres">
      <dgm:prSet presAssocID="{D6EAEECA-6C4C-4774-B24B-3D2F1A381D2F}" presName="hierChild5" presStyleCnt="0"/>
      <dgm:spPr/>
    </dgm:pt>
    <dgm:pt modelId="{51D24853-CC0E-411F-B0A3-2C64D6A7283C}" type="pres">
      <dgm:prSet presAssocID="{8D465D9A-DF72-4B18-AE14-0A79F28F7B30}" presName="Name35" presStyleLbl="parChTrans1D2" presStyleIdx="5" presStyleCnt="6"/>
      <dgm:spPr/>
      <dgm:t>
        <a:bodyPr/>
        <a:lstStyle/>
        <a:p>
          <a:endParaRPr lang="es-ES"/>
        </a:p>
      </dgm:t>
    </dgm:pt>
    <dgm:pt modelId="{F7365007-8B4D-4F7D-BA74-6247FAD1CA7B}" type="pres">
      <dgm:prSet presAssocID="{CD1A301E-55BC-493D-B18A-DFCB27D4A32D}" presName="hierRoot2" presStyleCnt="0">
        <dgm:presLayoutVars>
          <dgm:hierBranch val="init"/>
        </dgm:presLayoutVars>
      </dgm:prSet>
      <dgm:spPr/>
    </dgm:pt>
    <dgm:pt modelId="{E14B6019-D595-43C3-A7C4-F84F1768853C}" type="pres">
      <dgm:prSet presAssocID="{CD1A301E-55BC-493D-B18A-DFCB27D4A32D}" presName="rootComposite" presStyleCnt="0"/>
      <dgm:spPr/>
    </dgm:pt>
    <dgm:pt modelId="{C8F6D215-F4E9-4A9D-B9CF-8503D35E46B6}" type="pres">
      <dgm:prSet presAssocID="{CD1A301E-55BC-493D-B18A-DFCB27D4A32D}" presName="rootText" presStyleLbl="node2" presStyleIdx="5" presStyleCnt="6" custScaleX="153075" custScaleY="2312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7551722-090E-40D0-B295-D55722B18C64}" type="pres">
      <dgm:prSet presAssocID="{CD1A301E-55BC-493D-B18A-DFCB27D4A32D}" presName="rootConnector" presStyleLbl="node2" presStyleIdx="5" presStyleCnt="6"/>
      <dgm:spPr/>
      <dgm:t>
        <a:bodyPr/>
        <a:lstStyle/>
        <a:p>
          <a:endParaRPr lang="es-ES"/>
        </a:p>
      </dgm:t>
    </dgm:pt>
    <dgm:pt modelId="{B654420D-C048-4E8D-9B11-DF09A2062A17}" type="pres">
      <dgm:prSet presAssocID="{CD1A301E-55BC-493D-B18A-DFCB27D4A32D}" presName="hierChild4" presStyleCnt="0"/>
      <dgm:spPr/>
    </dgm:pt>
    <dgm:pt modelId="{605CC4E3-F2CA-4C9D-8963-40805BF63ED6}" type="pres">
      <dgm:prSet presAssocID="{CD1A301E-55BC-493D-B18A-DFCB27D4A32D}" presName="hierChild5" presStyleCnt="0"/>
      <dgm:spPr/>
    </dgm:pt>
    <dgm:pt modelId="{12115B3E-B329-4975-8BC4-CA604058EE8A}" type="pres">
      <dgm:prSet presAssocID="{6471F9DA-EA03-416D-8CE8-7B228D930BCF}" presName="hierChild3" presStyleCnt="0"/>
      <dgm:spPr/>
    </dgm:pt>
  </dgm:ptLst>
  <dgm:cxnLst>
    <dgm:cxn modelId="{C846DD6A-B846-4C7B-ADF6-41362B2CFDC1}" type="presOf" srcId="{5E9129EF-300A-4D77-8E15-E4585ECE02EA}" destId="{58A06ED1-2F92-4286-AFCF-68A236BEE533}" srcOrd="0" destOrd="0" presId="urn:microsoft.com/office/officeart/2005/8/layout/orgChart1"/>
    <dgm:cxn modelId="{A4B944D8-807B-42E6-8956-877628D1E892}" type="presOf" srcId="{73AC61C1-5E10-4620-B45B-4F28B1182DB1}" destId="{C66730B3-86FF-456C-87CE-52267E7DBF62}" srcOrd="0" destOrd="0" presId="urn:microsoft.com/office/officeart/2005/8/layout/orgChart1"/>
    <dgm:cxn modelId="{210E083A-E31E-47B5-9153-95E526F653CE}" srcId="{6471F9DA-EA03-416D-8CE8-7B228D930BCF}" destId="{CD1A301E-55BC-493D-B18A-DFCB27D4A32D}" srcOrd="5" destOrd="0" parTransId="{8D465D9A-DF72-4B18-AE14-0A79F28F7B30}" sibTransId="{6160E36E-30AC-4BD7-A322-0BD93F1C09C4}"/>
    <dgm:cxn modelId="{94CFC3E2-B621-492C-824A-685FB755B4C2}" type="presOf" srcId="{5E9129EF-300A-4D77-8E15-E4585ECE02EA}" destId="{7ACF5555-D058-4985-8B49-5A563FBD37D6}" srcOrd="1" destOrd="0" presId="urn:microsoft.com/office/officeart/2005/8/layout/orgChart1"/>
    <dgm:cxn modelId="{829AF405-45BB-44F3-898A-C9D488FBDC16}" srcId="{6471F9DA-EA03-416D-8CE8-7B228D930BCF}" destId="{1D4D3EE2-0122-4CB3-AEE8-EC3B3CA4C212}" srcOrd="1" destOrd="0" parTransId="{3DC24CD4-3F12-49E4-BFCB-4F817E9B8081}" sibTransId="{71202219-9341-4878-B28A-71F0CFF2E860}"/>
    <dgm:cxn modelId="{FAC4D961-44B2-4798-93D3-2DD7AFBDBB99}" srcId="{6471F9DA-EA03-416D-8CE8-7B228D930BCF}" destId="{2FF3B5A3-8FF1-4928-BAB7-7A1C25A646DD}" srcOrd="3" destOrd="0" parTransId="{584A0017-E455-4C52-A3E7-3BEE31E04A80}" sibTransId="{8C174B88-4F1C-4EE5-A726-1C2CD18ED9B2}"/>
    <dgm:cxn modelId="{4DE20FBD-1515-4190-BC79-69722945D154}" type="presOf" srcId="{6E2C00CD-D495-49F2-AE4A-E6B380F8C7A0}" destId="{9292874F-EB20-4B82-B375-E7BED83CFE77}" srcOrd="0" destOrd="0" presId="urn:microsoft.com/office/officeart/2005/8/layout/orgChart1"/>
    <dgm:cxn modelId="{701D3A84-EF5C-44BB-BA23-4E19C6E8C104}" type="presOf" srcId="{6471F9DA-EA03-416D-8CE8-7B228D930BCF}" destId="{DFD39006-B419-483E-AD56-E2960844E77D}" srcOrd="1" destOrd="0" presId="urn:microsoft.com/office/officeart/2005/8/layout/orgChart1"/>
    <dgm:cxn modelId="{6806CD11-ECB4-426A-AC02-514C8A457959}" type="presOf" srcId="{8D465D9A-DF72-4B18-AE14-0A79F28F7B30}" destId="{51D24853-CC0E-411F-B0A3-2C64D6A7283C}" srcOrd="0" destOrd="0" presId="urn:microsoft.com/office/officeart/2005/8/layout/orgChart1"/>
    <dgm:cxn modelId="{FDCAEF8A-B611-4CD8-A0C5-4EBB0CC07202}" type="presOf" srcId="{CD1A301E-55BC-493D-B18A-DFCB27D4A32D}" destId="{C8F6D215-F4E9-4A9D-B9CF-8503D35E46B6}" srcOrd="0" destOrd="0" presId="urn:microsoft.com/office/officeart/2005/8/layout/orgChart1"/>
    <dgm:cxn modelId="{46DB1ACC-1D88-45BA-BBE9-2BD4BF502D04}" type="presOf" srcId="{1D4D3EE2-0122-4CB3-AEE8-EC3B3CA4C212}" destId="{3648D7BE-3954-478B-81A9-D9EE1AA2B22A}" srcOrd="1" destOrd="0" presId="urn:microsoft.com/office/officeart/2005/8/layout/orgChart1"/>
    <dgm:cxn modelId="{9BF68BA4-9777-4DC1-A7BB-A2B1AF537D81}" type="presOf" srcId="{73AC61C1-5E10-4620-B45B-4F28B1182DB1}" destId="{654F1401-2D0B-468E-96F6-0A051DD975E0}" srcOrd="1" destOrd="0" presId="urn:microsoft.com/office/officeart/2005/8/layout/orgChart1"/>
    <dgm:cxn modelId="{B38965A6-82BB-4707-BAC9-BDC9E270BED8}" type="presOf" srcId="{D6EAEECA-6C4C-4774-B24B-3D2F1A381D2F}" destId="{6958AA48-7E49-4FF6-BA33-F3BEBBCF5B4C}" srcOrd="0" destOrd="0" presId="urn:microsoft.com/office/officeart/2005/8/layout/orgChart1"/>
    <dgm:cxn modelId="{D0B05942-A6D9-4B7E-91EB-29747BDD2515}" srcId="{6471F9DA-EA03-416D-8CE8-7B228D930BCF}" destId="{D6EAEECA-6C4C-4774-B24B-3D2F1A381D2F}" srcOrd="4" destOrd="0" parTransId="{6E2C00CD-D495-49F2-AE4A-E6B380F8C7A0}" sibTransId="{9FE1F1A4-7D44-4172-BE80-F661C75C2ED5}"/>
    <dgm:cxn modelId="{92E2DC97-4860-4700-9830-75C394E139E8}" type="presOf" srcId="{83BE3053-3EE4-4361-80AE-FDBE45E114C3}" destId="{54BF03B7-F89C-4652-B6B1-6CC78F00B886}" srcOrd="0" destOrd="0" presId="urn:microsoft.com/office/officeart/2005/8/layout/orgChart1"/>
    <dgm:cxn modelId="{C87D544E-3188-4F53-8D20-66DB2D05C5B2}" type="presOf" srcId="{1D4D3EE2-0122-4CB3-AEE8-EC3B3CA4C212}" destId="{EBED842C-3183-4F4F-8A92-7E91AF81EE02}" srcOrd="0" destOrd="0" presId="urn:microsoft.com/office/officeart/2005/8/layout/orgChart1"/>
    <dgm:cxn modelId="{04FEAE8D-485A-4677-8051-CE72F0A6F922}" type="presOf" srcId="{D6EAEECA-6C4C-4774-B24B-3D2F1A381D2F}" destId="{9EB893B8-197C-4FC0-8729-E2982F16A953}" srcOrd="1" destOrd="0" presId="urn:microsoft.com/office/officeart/2005/8/layout/orgChart1"/>
    <dgm:cxn modelId="{3E60CA87-0936-41A0-8FF8-051A4AF4B6FE}" type="presOf" srcId="{3DC24CD4-3F12-49E4-BFCB-4F817E9B8081}" destId="{09C0F1C7-B276-4759-B522-4552AA2FFFF8}" srcOrd="0" destOrd="0" presId="urn:microsoft.com/office/officeart/2005/8/layout/orgChart1"/>
    <dgm:cxn modelId="{3B72E657-BBA1-4192-866B-03E07ABF72A8}" type="presOf" srcId="{6471F9DA-EA03-416D-8CE8-7B228D930BCF}" destId="{A379DD4A-7DDE-412E-94E9-45BAC8B852C9}" srcOrd="0" destOrd="0" presId="urn:microsoft.com/office/officeart/2005/8/layout/orgChart1"/>
    <dgm:cxn modelId="{644C6573-B398-4FF7-A781-FBF61F410569}" srcId="{6471F9DA-EA03-416D-8CE8-7B228D930BCF}" destId="{73AC61C1-5E10-4620-B45B-4F28B1182DB1}" srcOrd="0" destOrd="0" parTransId="{89112FC1-A700-4C49-ABBB-DA889AE70094}" sibTransId="{1327BF9E-14E6-4776-8537-AE035D7FB745}"/>
    <dgm:cxn modelId="{F2E8619C-01C6-4841-AA68-0170645D9F6F}" type="presOf" srcId="{584A0017-E455-4C52-A3E7-3BEE31E04A80}" destId="{568A3D9B-38D5-4BF3-985C-56A020F35048}" srcOrd="0" destOrd="0" presId="urn:microsoft.com/office/officeart/2005/8/layout/orgChart1"/>
    <dgm:cxn modelId="{4E77E644-418C-47DA-9DF5-C7E8AE90887B}" type="presOf" srcId="{2FF3B5A3-8FF1-4928-BAB7-7A1C25A646DD}" destId="{020A7B6D-CB12-48D0-870D-64449C06B6A5}" srcOrd="0" destOrd="0" presId="urn:microsoft.com/office/officeart/2005/8/layout/orgChart1"/>
    <dgm:cxn modelId="{E42727C2-A776-4418-B27E-799762226FCC}" type="presOf" srcId="{70014324-5755-48E8-B8BF-289282CCAAA5}" destId="{D83CDBF8-FA73-4D39-B586-E4842E36537A}" srcOrd="0" destOrd="0" presId="urn:microsoft.com/office/officeart/2005/8/layout/orgChart1"/>
    <dgm:cxn modelId="{27AE701F-5D25-424C-8820-1341E05C8027}" srcId="{70014324-5755-48E8-B8BF-289282CCAAA5}" destId="{6471F9DA-EA03-416D-8CE8-7B228D930BCF}" srcOrd="0" destOrd="0" parTransId="{32B68E79-231D-4C4E-9F0D-A2ABDB00AE4B}" sibTransId="{70F0C73D-00FF-4A63-ACCD-133E39747217}"/>
    <dgm:cxn modelId="{618A60F1-42CB-45CD-B2B2-196C64F6DDD1}" type="presOf" srcId="{89112FC1-A700-4C49-ABBB-DA889AE70094}" destId="{721DE97B-CEF3-40A0-B5F3-8AEA30A14724}" srcOrd="0" destOrd="0" presId="urn:microsoft.com/office/officeart/2005/8/layout/orgChart1"/>
    <dgm:cxn modelId="{1D5F3BB3-751E-4BFF-85D4-9454FBD2AC74}" type="presOf" srcId="{CD1A301E-55BC-493D-B18A-DFCB27D4A32D}" destId="{87551722-090E-40D0-B295-D55722B18C64}" srcOrd="1" destOrd="0" presId="urn:microsoft.com/office/officeart/2005/8/layout/orgChart1"/>
    <dgm:cxn modelId="{F6C3B6A7-61F1-44A8-83F8-AEDC16FC1304}" type="presOf" srcId="{2FF3B5A3-8FF1-4928-BAB7-7A1C25A646DD}" destId="{AA91EFA7-1437-4FA3-9830-3005361BCD5E}" srcOrd="1" destOrd="0" presId="urn:microsoft.com/office/officeart/2005/8/layout/orgChart1"/>
    <dgm:cxn modelId="{4AEAC248-CFD1-4C48-9398-DE8FEFA7D7C8}" srcId="{6471F9DA-EA03-416D-8CE8-7B228D930BCF}" destId="{5E9129EF-300A-4D77-8E15-E4585ECE02EA}" srcOrd="2" destOrd="0" parTransId="{83BE3053-3EE4-4361-80AE-FDBE45E114C3}" sibTransId="{D276C26F-4E9F-4290-84A7-C6CE93C90E05}"/>
    <dgm:cxn modelId="{B250D648-2600-4CAA-A8B3-EC078FEB3219}" type="presParOf" srcId="{D83CDBF8-FA73-4D39-B586-E4842E36537A}" destId="{3427F31E-8D67-4480-BD7F-F8DD1439B58E}" srcOrd="0" destOrd="0" presId="urn:microsoft.com/office/officeart/2005/8/layout/orgChart1"/>
    <dgm:cxn modelId="{9E747A94-7530-471C-ACAC-6576E67FECF5}" type="presParOf" srcId="{3427F31E-8D67-4480-BD7F-F8DD1439B58E}" destId="{E0148574-C8B5-4A2B-B57B-FF52A463FACB}" srcOrd="0" destOrd="0" presId="urn:microsoft.com/office/officeart/2005/8/layout/orgChart1"/>
    <dgm:cxn modelId="{60937E90-761A-4B19-AAB7-A1B749A31C86}" type="presParOf" srcId="{E0148574-C8B5-4A2B-B57B-FF52A463FACB}" destId="{A379DD4A-7DDE-412E-94E9-45BAC8B852C9}" srcOrd="0" destOrd="0" presId="urn:microsoft.com/office/officeart/2005/8/layout/orgChart1"/>
    <dgm:cxn modelId="{997E336C-509C-49C5-901D-06DC4AD293F2}" type="presParOf" srcId="{E0148574-C8B5-4A2B-B57B-FF52A463FACB}" destId="{DFD39006-B419-483E-AD56-E2960844E77D}" srcOrd="1" destOrd="0" presId="urn:microsoft.com/office/officeart/2005/8/layout/orgChart1"/>
    <dgm:cxn modelId="{4A46AC04-B9CB-439D-A4BC-DA3FDE7F90CF}" type="presParOf" srcId="{3427F31E-8D67-4480-BD7F-F8DD1439B58E}" destId="{977E4793-5821-4605-8271-420625715F29}" srcOrd="1" destOrd="0" presId="urn:microsoft.com/office/officeart/2005/8/layout/orgChart1"/>
    <dgm:cxn modelId="{66A750CF-6A7F-41E0-9B31-D371625126AB}" type="presParOf" srcId="{977E4793-5821-4605-8271-420625715F29}" destId="{721DE97B-CEF3-40A0-B5F3-8AEA30A14724}" srcOrd="0" destOrd="0" presId="urn:microsoft.com/office/officeart/2005/8/layout/orgChart1"/>
    <dgm:cxn modelId="{EFC746CA-8545-4788-98E9-8AEDA6B670F6}" type="presParOf" srcId="{977E4793-5821-4605-8271-420625715F29}" destId="{0FA03091-C601-4A03-8455-251842CB3DFD}" srcOrd="1" destOrd="0" presId="urn:microsoft.com/office/officeart/2005/8/layout/orgChart1"/>
    <dgm:cxn modelId="{99A576A3-2A3A-4E80-B35D-56D4026ED92D}" type="presParOf" srcId="{0FA03091-C601-4A03-8455-251842CB3DFD}" destId="{EF0D8233-D5F9-4589-B427-71B207B35F9C}" srcOrd="0" destOrd="0" presId="urn:microsoft.com/office/officeart/2005/8/layout/orgChart1"/>
    <dgm:cxn modelId="{6A685E85-7B0E-48A9-B384-B90A34E32896}" type="presParOf" srcId="{EF0D8233-D5F9-4589-B427-71B207B35F9C}" destId="{C66730B3-86FF-456C-87CE-52267E7DBF62}" srcOrd="0" destOrd="0" presId="urn:microsoft.com/office/officeart/2005/8/layout/orgChart1"/>
    <dgm:cxn modelId="{1064ACCE-1B30-463C-A454-02BA51C22D01}" type="presParOf" srcId="{EF0D8233-D5F9-4589-B427-71B207B35F9C}" destId="{654F1401-2D0B-468E-96F6-0A051DD975E0}" srcOrd="1" destOrd="0" presId="urn:microsoft.com/office/officeart/2005/8/layout/orgChart1"/>
    <dgm:cxn modelId="{CE110798-0F57-4388-BD71-66619516438F}" type="presParOf" srcId="{0FA03091-C601-4A03-8455-251842CB3DFD}" destId="{05427D57-B6EE-4A84-81BB-828A7ED4C57D}" srcOrd="1" destOrd="0" presId="urn:microsoft.com/office/officeart/2005/8/layout/orgChart1"/>
    <dgm:cxn modelId="{A19D2042-143A-4F3D-9879-043AE949C32C}" type="presParOf" srcId="{0FA03091-C601-4A03-8455-251842CB3DFD}" destId="{0F82C73F-3157-4648-8908-43844E3F9F58}" srcOrd="2" destOrd="0" presId="urn:microsoft.com/office/officeart/2005/8/layout/orgChart1"/>
    <dgm:cxn modelId="{B99DDB85-0435-4583-A328-D9D4923DF04F}" type="presParOf" srcId="{977E4793-5821-4605-8271-420625715F29}" destId="{09C0F1C7-B276-4759-B522-4552AA2FFFF8}" srcOrd="2" destOrd="0" presId="urn:microsoft.com/office/officeart/2005/8/layout/orgChart1"/>
    <dgm:cxn modelId="{7759F6A0-018B-410D-8D2C-A9DB49414D68}" type="presParOf" srcId="{977E4793-5821-4605-8271-420625715F29}" destId="{B2BFB2BE-8B8A-48C4-95E6-0D4CDFA3C856}" srcOrd="3" destOrd="0" presId="urn:microsoft.com/office/officeart/2005/8/layout/orgChart1"/>
    <dgm:cxn modelId="{D929C958-B3A5-474E-9B2F-B8204BA79AE0}" type="presParOf" srcId="{B2BFB2BE-8B8A-48C4-95E6-0D4CDFA3C856}" destId="{4E368A81-A876-4D4A-90C8-D3DF1F4749A0}" srcOrd="0" destOrd="0" presId="urn:microsoft.com/office/officeart/2005/8/layout/orgChart1"/>
    <dgm:cxn modelId="{153C72E0-E887-4C56-B778-55C1357D0186}" type="presParOf" srcId="{4E368A81-A876-4D4A-90C8-D3DF1F4749A0}" destId="{EBED842C-3183-4F4F-8A92-7E91AF81EE02}" srcOrd="0" destOrd="0" presId="urn:microsoft.com/office/officeart/2005/8/layout/orgChart1"/>
    <dgm:cxn modelId="{92E66A47-92F2-41A1-8162-90B31CE78E99}" type="presParOf" srcId="{4E368A81-A876-4D4A-90C8-D3DF1F4749A0}" destId="{3648D7BE-3954-478B-81A9-D9EE1AA2B22A}" srcOrd="1" destOrd="0" presId="urn:microsoft.com/office/officeart/2005/8/layout/orgChart1"/>
    <dgm:cxn modelId="{E04B778F-9B1B-43B5-BC6D-331FD3DD6BD7}" type="presParOf" srcId="{B2BFB2BE-8B8A-48C4-95E6-0D4CDFA3C856}" destId="{8DFCD8A6-20A5-41D9-9657-E1A748521128}" srcOrd="1" destOrd="0" presId="urn:microsoft.com/office/officeart/2005/8/layout/orgChart1"/>
    <dgm:cxn modelId="{9A5204F7-7C04-43D7-95A4-131FB687E064}" type="presParOf" srcId="{B2BFB2BE-8B8A-48C4-95E6-0D4CDFA3C856}" destId="{BD467B17-708A-4CDE-97FD-1956020F4B10}" srcOrd="2" destOrd="0" presId="urn:microsoft.com/office/officeart/2005/8/layout/orgChart1"/>
    <dgm:cxn modelId="{63477CAC-A2DC-4245-916D-25352B423053}" type="presParOf" srcId="{977E4793-5821-4605-8271-420625715F29}" destId="{54BF03B7-F89C-4652-B6B1-6CC78F00B886}" srcOrd="4" destOrd="0" presId="urn:microsoft.com/office/officeart/2005/8/layout/orgChart1"/>
    <dgm:cxn modelId="{C5D26EBC-E301-4A09-92F3-507B882C91F9}" type="presParOf" srcId="{977E4793-5821-4605-8271-420625715F29}" destId="{2149ADA4-6E7D-4164-ADFC-638B6E592E92}" srcOrd="5" destOrd="0" presId="urn:microsoft.com/office/officeart/2005/8/layout/orgChart1"/>
    <dgm:cxn modelId="{6C91E6E1-807C-456C-95D8-280E11811EC5}" type="presParOf" srcId="{2149ADA4-6E7D-4164-ADFC-638B6E592E92}" destId="{4315B18C-FA5D-4023-9F91-100AD0895813}" srcOrd="0" destOrd="0" presId="urn:microsoft.com/office/officeart/2005/8/layout/orgChart1"/>
    <dgm:cxn modelId="{50F1621E-45C7-45F1-BA70-E1CB470DDB4B}" type="presParOf" srcId="{4315B18C-FA5D-4023-9F91-100AD0895813}" destId="{58A06ED1-2F92-4286-AFCF-68A236BEE533}" srcOrd="0" destOrd="0" presId="urn:microsoft.com/office/officeart/2005/8/layout/orgChart1"/>
    <dgm:cxn modelId="{D2960B8A-EE23-462B-A760-1BD63C925FEB}" type="presParOf" srcId="{4315B18C-FA5D-4023-9F91-100AD0895813}" destId="{7ACF5555-D058-4985-8B49-5A563FBD37D6}" srcOrd="1" destOrd="0" presId="urn:microsoft.com/office/officeart/2005/8/layout/orgChart1"/>
    <dgm:cxn modelId="{EDFC693F-2F3B-4DDE-95F3-96D6FE555C33}" type="presParOf" srcId="{2149ADA4-6E7D-4164-ADFC-638B6E592E92}" destId="{D761D4FC-4813-4E5A-A3A8-8B02608606A7}" srcOrd="1" destOrd="0" presId="urn:microsoft.com/office/officeart/2005/8/layout/orgChart1"/>
    <dgm:cxn modelId="{A2250D86-FFC0-4AEB-8F97-7894FBB7AFF0}" type="presParOf" srcId="{2149ADA4-6E7D-4164-ADFC-638B6E592E92}" destId="{31028761-68F0-4C5E-B70F-7528B39BB264}" srcOrd="2" destOrd="0" presId="urn:microsoft.com/office/officeart/2005/8/layout/orgChart1"/>
    <dgm:cxn modelId="{9FB13332-30A6-4F31-A3B7-42EECA8813D6}" type="presParOf" srcId="{977E4793-5821-4605-8271-420625715F29}" destId="{568A3D9B-38D5-4BF3-985C-56A020F35048}" srcOrd="6" destOrd="0" presId="urn:microsoft.com/office/officeart/2005/8/layout/orgChart1"/>
    <dgm:cxn modelId="{DC13E48D-51F6-4017-B32F-97445032343C}" type="presParOf" srcId="{977E4793-5821-4605-8271-420625715F29}" destId="{3323204B-ED6D-4D95-A629-96D4BAAA3563}" srcOrd="7" destOrd="0" presId="urn:microsoft.com/office/officeart/2005/8/layout/orgChart1"/>
    <dgm:cxn modelId="{78271974-82D4-4BEF-969E-1ACB806093DC}" type="presParOf" srcId="{3323204B-ED6D-4D95-A629-96D4BAAA3563}" destId="{A08CB67F-8350-4E58-8C99-491E689D0A3A}" srcOrd="0" destOrd="0" presId="urn:microsoft.com/office/officeart/2005/8/layout/orgChart1"/>
    <dgm:cxn modelId="{FACCF9A6-ABC8-4E02-A0C9-9423CA557A4F}" type="presParOf" srcId="{A08CB67F-8350-4E58-8C99-491E689D0A3A}" destId="{020A7B6D-CB12-48D0-870D-64449C06B6A5}" srcOrd="0" destOrd="0" presId="urn:microsoft.com/office/officeart/2005/8/layout/orgChart1"/>
    <dgm:cxn modelId="{753AD378-B78D-4E13-8545-8804D0E6929D}" type="presParOf" srcId="{A08CB67F-8350-4E58-8C99-491E689D0A3A}" destId="{AA91EFA7-1437-4FA3-9830-3005361BCD5E}" srcOrd="1" destOrd="0" presId="urn:microsoft.com/office/officeart/2005/8/layout/orgChart1"/>
    <dgm:cxn modelId="{8F34DBCA-8C05-4E2C-90FB-98B3187602F5}" type="presParOf" srcId="{3323204B-ED6D-4D95-A629-96D4BAAA3563}" destId="{A3DD00D8-3D45-4E74-947F-4411B059AB5A}" srcOrd="1" destOrd="0" presId="urn:microsoft.com/office/officeart/2005/8/layout/orgChart1"/>
    <dgm:cxn modelId="{DA716EAC-0F23-44D2-A7EC-BD4621203641}" type="presParOf" srcId="{3323204B-ED6D-4D95-A629-96D4BAAA3563}" destId="{39AF23E8-BC5E-4EE0-9588-5B286C789640}" srcOrd="2" destOrd="0" presId="urn:microsoft.com/office/officeart/2005/8/layout/orgChart1"/>
    <dgm:cxn modelId="{CBC961CA-954E-43B2-906C-62F75EEA8B38}" type="presParOf" srcId="{977E4793-5821-4605-8271-420625715F29}" destId="{9292874F-EB20-4B82-B375-E7BED83CFE77}" srcOrd="8" destOrd="0" presId="urn:microsoft.com/office/officeart/2005/8/layout/orgChart1"/>
    <dgm:cxn modelId="{BF3210B7-D30E-4F32-AFB3-D03ABE5E6BC0}" type="presParOf" srcId="{977E4793-5821-4605-8271-420625715F29}" destId="{5A679723-B841-449A-97D4-1E7B02E7D723}" srcOrd="9" destOrd="0" presId="urn:microsoft.com/office/officeart/2005/8/layout/orgChart1"/>
    <dgm:cxn modelId="{36B8084A-3640-42DE-9F85-2B845F36A83F}" type="presParOf" srcId="{5A679723-B841-449A-97D4-1E7B02E7D723}" destId="{E4310F09-1E92-4DBB-96D8-3458557B5C04}" srcOrd="0" destOrd="0" presId="urn:microsoft.com/office/officeart/2005/8/layout/orgChart1"/>
    <dgm:cxn modelId="{69AA6571-DB67-4521-BAC4-42E948F2285F}" type="presParOf" srcId="{E4310F09-1E92-4DBB-96D8-3458557B5C04}" destId="{6958AA48-7E49-4FF6-BA33-F3BEBBCF5B4C}" srcOrd="0" destOrd="0" presId="urn:microsoft.com/office/officeart/2005/8/layout/orgChart1"/>
    <dgm:cxn modelId="{A2CA3718-49CB-4EAE-9921-21E438C8F764}" type="presParOf" srcId="{E4310F09-1E92-4DBB-96D8-3458557B5C04}" destId="{9EB893B8-197C-4FC0-8729-E2982F16A953}" srcOrd="1" destOrd="0" presId="urn:microsoft.com/office/officeart/2005/8/layout/orgChart1"/>
    <dgm:cxn modelId="{C9ED91A1-BBEA-4777-AE13-C55D586385DD}" type="presParOf" srcId="{5A679723-B841-449A-97D4-1E7B02E7D723}" destId="{213F116A-4209-4378-9A24-3507D3F1BA4E}" srcOrd="1" destOrd="0" presId="urn:microsoft.com/office/officeart/2005/8/layout/orgChart1"/>
    <dgm:cxn modelId="{3481A412-EA6A-46D9-B006-FA6DA205623F}" type="presParOf" srcId="{5A679723-B841-449A-97D4-1E7B02E7D723}" destId="{37F74C5C-A41D-4AF9-81F1-3037F02E1F64}" srcOrd="2" destOrd="0" presId="urn:microsoft.com/office/officeart/2005/8/layout/orgChart1"/>
    <dgm:cxn modelId="{81DE901D-51AE-4528-8A9A-DA792C0044FD}" type="presParOf" srcId="{977E4793-5821-4605-8271-420625715F29}" destId="{51D24853-CC0E-411F-B0A3-2C64D6A7283C}" srcOrd="10" destOrd="0" presId="urn:microsoft.com/office/officeart/2005/8/layout/orgChart1"/>
    <dgm:cxn modelId="{B61DC314-D903-4B8B-9440-359265074B19}" type="presParOf" srcId="{977E4793-5821-4605-8271-420625715F29}" destId="{F7365007-8B4D-4F7D-BA74-6247FAD1CA7B}" srcOrd="11" destOrd="0" presId="urn:microsoft.com/office/officeart/2005/8/layout/orgChart1"/>
    <dgm:cxn modelId="{66D626FD-2821-4987-9F45-3577C0DEA205}" type="presParOf" srcId="{F7365007-8B4D-4F7D-BA74-6247FAD1CA7B}" destId="{E14B6019-D595-43C3-A7C4-F84F1768853C}" srcOrd="0" destOrd="0" presId="urn:microsoft.com/office/officeart/2005/8/layout/orgChart1"/>
    <dgm:cxn modelId="{855F3942-F331-4ABA-A648-8FF6BE5D5D6E}" type="presParOf" srcId="{E14B6019-D595-43C3-A7C4-F84F1768853C}" destId="{C8F6D215-F4E9-4A9D-B9CF-8503D35E46B6}" srcOrd="0" destOrd="0" presId="urn:microsoft.com/office/officeart/2005/8/layout/orgChart1"/>
    <dgm:cxn modelId="{B82F39E2-2399-425A-956B-292CD815229A}" type="presParOf" srcId="{E14B6019-D595-43C3-A7C4-F84F1768853C}" destId="{87551722-090E-40D0-B295-D55722B18C64}" srcOrd="1" destOrd="0" presId="urn:microsoft.com/office/officeart/2005/8/layout/orgChart1"/>
    <dgm:cxn modelId="{2B9D9CA9-0993-48B9-811F-678848EEC701}" type="presParOf" srcId="{F7365007-8B4D-4F7D-BA74-6247FAD1CA7B}" destId="{B654420D-C048-4E8D-9B11-DF09A2062A17}" srcOrd="1" destOrd="0" presId="urn:microsoft.com/office/officeart/2005/8/layout/orgChart1"/>
    <dgm:cxn modelId="{F27DCA20-44CE-41D5-8F1E-67B669D9D2E7}" type="presParOf" srcId="{F7365007-8B4D-4F7D-BA74-6247FAD1CA7B}" destId="{605CC4E3-F2CA-4C9D-8963-40805BF63ED6}" srcOrd="2" destOrd="0" presId="urn:microsoft.com/office/officeart/2005/8/layout/orgChart1"/>
    <dgm:cxn modelId="{4324ACF1-52BA-4A52-94A9-F6DDDFAFD87B}" type="presParOf" srcId="{3427F31E-8D67-4480-BD7F-F8DD1439B58E}" destId="{12115B3E-B329-4975-8BC4-CA604058EE8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09C372-EF0A-4310-BBDA-FD3357971CC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2AFD9B8-51EF-440C-8AC9-7ABED8FA4460}">
      <dgm:prSet phldrT="[Texto]" custT="1"/>
      <dgm:spPr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scene3d>
          <a:camera prst="orthographicFront"/>
          <a:lightRig rig="flat" dir="t"/>
        </a:scene3d>
        <a:sp3d prstMaterial="dkEdge">
          <a:bevelT w="8890" h="38100"/>
        </a:sp3d>
      </dgm:spPr>
      <dgm:t>
        <a:bodyPr/>
        <a:lstStyle/>
        <a:p>
          <a:r>
            <a:rPr lang="es-ES" sz="1200" b="0" i="0" dirty="0" smtClean="0">
              <a:solidFill>
                <a:schemeClr val="tx1"/>
              </a:solidFill>
            </a:rPr>
            <a:t>Coordinador(a) de Artes Interpretativas </a:t>
          </a:r>
          <a:r>
            <a:rPr lang="en-US" sz="1200" b="0" i="0" u="none" dirty="0" smtClean="0"/>
            <a:t>240941</a:t>
          </a:r>
          <a:endParaRPr lang="es-ES" sz="1200" b="0" i="0" dirty="0" smtClean="0">
            <a:solidFill>
              <a:schemeClr val="tx1"/>
            </a:solidFill>
          </a:endParaRPr>
        </a:p>
      </dgm:t>
    </dgm:pt>
    <dgm:pt modelId="{84C25299-69C7-49A5-AC42-0765CCCDAC5A}" type="parTrans" cxnId="{7A27A6D2-F22F-4524-A006-76BA0007C9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80E691A-0A19-4F18-854C-F18A2180AF72}" type="sibTrans" cxnId="{7A27A6D2-F22F-4524-A006-76BA0007C9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FFE6622-5FE4-4E9C-BA45-5C97165005F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Teatro Calderón </a:t>
          </a:r>
          <a:endParaRPr lang="es-ES" sz="1200" dirty="0">
            <a:solidFill>
              <a:schemeClr val="tx1"/>
            </a:solidFill>
          </a:endParaRPr>
        </a:p>
      </dgm:t>
    </dgm:pt>
    <dgm:pt modelId="{CAB0DD9F-3D93-465D-AD17-310836F718F9}" type="parTrans" cxnId="{839AEFD2-98B5-49FE-9D77-88D453CDFE9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74EB1D8-F4DA-4253-B324-4F26924BAA59}" type="sibTrans" cxnId="{839AEFD2-98B5-49FE-9D77-88D453CDFE9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95ABEA5-BA29-4879-A72C-65E9984C4E3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Gran Orquesta de la Ciudad de Monterrey</a:t>
          </a:r>
        </a:p>
      </dgm:t>
    </dgm:pt>
    <dgm:pt modelId="{C4C16953-6149-4729-8B87-7EEFAB049C9D}" type="parTrans" cxnId="{5B327BDE-9A24-4E59-857A-DF124F8BC59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168A372-BB05-4C54-AFCF-E85FEE7F2FB9}" type="sibTrans" cxnId="{5B327BDE-9A24-4E59-857A-DF124F8BC59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A25DAD2-1A35-4D33-901D-C75274107EE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Oficial Administrativo(a) </a:t>
          </a:r>
          <a:r>
            <a:rPr lang="en-US" sz="1200" b="0" i="0" u="none" dirty="0" smtClean="0"/>
            <a:t>19386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98282221-7189-44F6-A4C5-17ED8692677D}" type="parTrans" cxnId="{F59F2703-84C2-4591-B317-AB24375766B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9D56535-9630-4367-9FD7-B9286F4F9AC6}" type="sibTrans" cxnId="{F59F2703-84C2-4591-B317-AB24375766B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6D2AEFDB-16CF-4BC5-9B40-0910B330999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 </a:t>
          </a:r>
          <a:r>
            <a:rPr lang="en-US" sz="1200" b="0" i="0" u="none" dirty="0" smtClean="0"/>
            <a:t>21745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596CD9FD-B726-4C70-A909-80DCF82EC264}" type="parTrans" cxnId="{6DFE83CC-21A6-40D9-9FAE-9FEF8A90B3A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7957A95-ACEA-479C-AC2C-6BE9F21B0F0A}" type="sibTrans" cxnId="{6DFE83CC-21A6-40D9-9FAE-9FEF8A90B3A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5A9A635-CB2C-4DE3-A901-98B4E93BDB9C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Jefe(a) de Orquesta </a:t>
          </a:r>
          <a:r>
            <a:rPr lang="en-US" sz="1200" b="0" i="0" u="none" dirty="0" smtClean="0"/>
            <a:t>15192</a:t>
          </a:r>
          <a:endParaRPr lang="es-ES" sz="1200" dirty="0">
            <a:solidFill>
              <a:schemeClr val="tx1"/>
            </a:solidFill>
          </a:endParaRPr>
        </a:p>
      </dgm:t>
    </dgm:pt>
    <dgm:pt modelId="{A5DEAC81-8DD8-4289-A1CA-9A24E4194739}" type="parTrans" cxnId="{A6604426-0CA6-44FE-88FE-B3653548B6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054115F-2D91-4BCC-A703-55BF6E77F81B}" type="sibTrans" cxnId="{A6604426-0CA6-44FE-88FE-B3653548B6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E6D34B9-F5D9-4DC4-B2A6-4F3090C9A72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Músicos(as) </a:t>
          </a:r>
          <a:r>
            <a:rPr lang="en-US" sz="1200" b="0" i="0" u="none" dirty="0" smtClean="0"/>
            <a:t>15193-15200-15740-17450 20710-42084-61660-66594-82740-83998 101844-105950-110772-110906-112682 112791-115194-116506-116949-211077  211085-211230-212254-212650  </a:t>
          </a:r>
          <a:endParaRPr lang="es-ES" sz="1200" dirty="0">
            <a:solidFill>
              <a:schemeClr val="tx1"/>
            </a:solidFill>
          </a:endParaRPr>
        </a:p>
      </dgm:t>
    </dgm:pt>
    <dgm:pt modelId="{4189A152-B056-4873-8711-79AD611C824E}" type="parTrans" cxnId="{A98DE041-DCD1-4932-B6C7-6CA8DD944A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BB5753C-70E9-434C-A5F6-0FAFE507175F}" type="sibTrans" cxnId="{A98DE041-DCD1-4932-B6C7-6CA8DD944A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CFE8A6D-5336-4B06-9F3D-796737A690A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b="0" i="0" dirty="0" smtClean="0">
              <a:solidFill>
                <a:schemeClr val="tx1"/>
              </a:solidFill>
            </a:rPr>
            <a:t>Ballet Folklórico de la Ciudad de </a:t>
          </a:r>
          <a:r>
            <a:rPr lang="es-ES" sz="1200" b="0" i="0" dirty="0" smtClean="0">
              <a:solidFill>
                <a:schemeClr val="tx1"/>
              </a:solidFill>
            </a:rPr>
            <a:t>Monterrey</a:t>
          </a:r>
          <a:endParaRPr lang="es-ES" sz="1200" dirty="0">
            <a:solidFill>
              <a:schemeClr val="tx1"/>
            </a:solidFill>
          </a:endParaRPr>
        </a:p>
      </dgm:t>
    </dgm:pt>
    <dgm:pt modelId="{5EF40EB6-3CD3-46C2-8BA9-20F329E21FC7}" type="parTrans" cxnId="{431CA3A8-BD77-4C53-8FE5-F1059EB17D96}">
      <dgm:prSet/>
      <dgm:spPr/>
      <dgm:t>
        <a:bodyPr/>
        <a:lstStyle/>
        <a:p>
          <a:endParaRPr lang="es-ES"/>
        </a:p>
      </dgm:t>
    </dgm:pt>
    <dgm:pt modelId="{175D6AEF-0DA7-4A0C-9CBE-38F90FB00C64}" type="sibTrans" cxnId="{431CA3A8-BD77-4C53-8FE5-F1059EB17D96}">
      <dgm:prSet/>
      <dgm:spPr/>
      <dgm:t>
        <a:bodyPr/>
        <a:lstStyle/>
        <a:p>
          <a:endParaRPr lang="es-ES"/>
        </a:p>
      </dgm:t>
    </dgm:pt>
    <dgm:pt modelId="{5C953411-4274-4AC9-B194-EC70D5A39395}">
      <dgm:prSet custT="1"/>
      <dgm:spPr/>
      <dgm:t>
        <a:bodyPr/>
        <a:lstStyle/>
        <a:p>
          <a:r>
            <a:rPr lang="es-ES" sz="1200" dirty="0" smtClean="0"/>
            <a:t>Encargado(a) del Ballet </a:t>
          </a:r>
          <a:r>
            <a:rPr lang="es-ES" sz="1200" dirty="0" err="1" smtClean="0"/>
            <a:t>Folklorico</a:t>
          </a:r>
          <a:r>
            <a:rPr lang="es-ES" sz="1200" dirty="0" smtClean="0"/>
            <a:t> </a:t>
          </a:r>
          <a:r>
            <a:rPr lang="en-US" sz="1200" b="0" i="0" u="none" dirty="0" smtClean="0"/>
            <a:t>211093</a:t>
          </a:r>
          <a:endParaRPr lang="es-ES" sz="1200" dirty="0" smtClean="0"/>
        </a:p>
      </dgm:t>
    </dgm:pt>
    <dgm:pt modelId="{C26CEB3E-1191-4CF6-88C9-239EEC529089}" type="parTrans" cxnId="{D06347C8-546C-476C-9181-2DA5A65A2F14}">
      <dgm:prSet/>
      <dgm:spPr/>
      <dgm:t>
        <a:bodyPr/>
        <a:lstStyle/>
        <a:p>
          <a:endParaRPr lang="es-ES"/>
        </a:p>
      </dgm:t>
    </dgm:pt>
    <dgm:pt modelId="{F66E771C-9D68-43BB-B560-1B214FABE3A4}" type="sibTrans" cxnId="{D06347C8-546C-476C-9181-2DA5A65A2F14}">
      <dgm:prSet/>
      <dgm:spPr/>
      <dgm:t>
        <a:bodyPr/>
        <a:lstStyle/>
        <a:p>
          <a:endParaRPr lang="es-ES"/>
        </a:p>
      </dgm:t>
    </dgm:pt>
    <dgm:pt modelId="{E06C5920-E896-4FFF-8C02-3EB275E0CB93}" type="pres">
      <dgm:prSet presAssocID="{9309C372-EF0A-4310-BBDA-FD3357971CC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1ECE264-B66A-4C26-AE58-DA8F16E3410F}" type="pres">
      <dgm:prSet presAssocID="{02AFD9B8-51EF-440C-8AC9-7ABED8FA4460}" presName="hierRoot1" presStyleCnt="0">
        <dgm:presLayoutVars>
          <dgm:hierBranch val="init"/>
        </dgm:presLayoutVars>
      </dgm:prSet>
      <dgm:spPr/>
    </dgm:pt>
    <dgm:pt modelId="{3DE66E99-C188-46FF-8598-EC18FED900E5}" type="pres">
      <dgm:prSet presAssocID="{02AFD9B8-51EF-440C-8AC9-7ABED8FA4460}" presName="rootComposite1" presStyleCnt="0"/>
      <dgm:spPr/>
    </dgm:pt>
    <dgm:pt modelId="{B528964F-066D-4552-9076-C5DAC0701174}" type="pres">
      <dgm:prSet presAssocID="{02AFD9B8-51EF-440C-8AC9-7ABED8FA4460}" presName="rootText1" presStyleLbl="node0" presStyleIdx="0" presStyleCnt="1" custScaleX="130725" custScaleY="115908" custLinFactNeighborX="4771" custLinFactNeighborY="-6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68869D-B307-4978-9FE4-79137CEBE934}" type="pres">
      <dgm:prSet presAssocID="{02AFD9B8-51EF-440C-8AC9-7ABED8FA446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49630BC-1234-4F01-8636-971FA4FDEA10}" type="pres">
      <dgm:prSet presAssocID="{02AFD9B8-51EF-440C-8AC9-7ABED8FA4460}" presName="hierChild2" presStyleCnt="0"/>
      <dgm:spPr/>
    </dgm:pt>
    <dgm:pt modelId="{906B6A59-2EF1-4A44-877E-3160B7456539}" type="pres">
      <dgm:prSet presAssocID="{CAB0DD9F-3D93-465D-AD17-310836F718F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9BEB0629-0D6F-421E-A391-B1516EEDE21A}" type="pres">
      <dgm:prSet presAssocID="{8FFE6622-5FE4-4E9C-BA45-5C97165005FC}" presName="hierRoot2" presStyleCnt="0">
        <dgm:presLayoutVars>
          <dgm:hierBranch val="l"/>
        </dgm:presLayoutVars>
      </dgm:prSet>
      <dgm:spPr/>
    </dgm:pt>
    <dgm:pt modelId="{62B747D6-7E2E-4B82-81D2-EE316BC06979}" type="pres">
      <dgm:prSet presAssocID="{8FFE6622-5FE4-4E9C-BA45-5C97165005FC}" presName="rootComposite" presStyleCnt="0"/>
      <dgm:spPr/>
    </dgm:pt>
    <dgm:pt modelId="{63F34BBA-E0FA-4989-B85E-8914F8D1D3AD}" type="pres">
      <dgm:prSet presAssocID="{8FFE6622-5FE4-4E9C-BA45-5C97165005FC}" presName="rootText" presStyleLbl="node2" presStyleIdx="0" presStyleCnt="3" custScaleX="114909" custScaleY="100787" custLinFactNeighborX="-12451" custLinFactNeighborY="38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1C6172-5786-40C0-A78B-B920FD40D873}" type="pres">
      <dgm:prSet presAssocID="{8FFE6622-5FE4-4E9C-BA45-5C97165005FC}" presName="rootConnector" presStyleLbl="node2" presStyleIdx="0" presStyleCnt="3"/>
      <dgm:spPr/>
      <dgm:t>
        <a:bodyPr/>
        <a:lstStyle/>
        <a:p>
          <a:endParaRPr lang="es-ES"/>
        </a:p>
      </dgm:t>
    </dgm:pt>
    <dgm:pt modelId="{890816DD-CF86-4082-A156-45D134B4D6E1}" type="pres">
      <dgm:prSet presAssocID="{8FFE6622-5FE4-4E9C-BA45-5C97165005FC}" presName="hierChild4" presStyleCnt="0"/>
      <dgm:spPr/>
    </dgm:pt>
    <dgm:pt modelId="{18360DEE-C682-4047-BFB1-7F6D98E9529E}" type="pres">
      <dgm:prSet presAssocID="{98282221-7189-44F6-A4C5-17ED8692677D}" presName="Name50" presStyleLbl="parChTrans1D3" presStyleIdx="0" presStyleCnt="4"/>
      <dgm:spPr/>
      <dgm:t>
        <a:bodyPr/>
        <a:lstStyle/>
        <a:p>
          <a:endParaRPr lang="es-ES"/>
        </a:p>
      </dgm:t>
    </dgm:pt>
    <dgm:pt modelId="{9F77EAF2-953B-4C20-90CF-FC037C9D1C87}" type="pres">
      <dgm:prSet presAssocID="{5A25DAD2-1A35-4D33-901D-C75274107EE7}" presName="hierRoot2" presStyleCnt="0">
        <dgm:presLayoutVars>
          <dgm:hierBranch val="init"/>
        </dgm:presLayoutVars>
      </dgm:prSet>
      <dgm:spPr/>
    </dgm:pt>
    <dgm:pt modelId="{0490CE49-2835-4EF7-8F67-D36D68327D35}" type="pres">
      <dgm:prSet presAssocID="{5A25DAD2-1A35-4D33-901D-C75274107EE7}" presName="rootComposite" presStyleCnt="0"/>
      <dgm:spPr/>
    </dgm:pt>
    <dgm:pt modelId="{A005F8E8-9135-450E-8B64-0A7371040FF2}" type="pres">
      <dgm:prSet presAssocID="{5A25DAD2-1A35-4D33-901D-C75274107EE7}" presName="rootText" presStyleLbl="node3" presStyleIdx="0" presStyleCnt="4" custScaleX="105692" custLinFactNeighborX="-124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D247964-F1EA-477F-82B2-668FC249E95C}" type="pres">
      <dgm:prSet presAssocID="{5A25DAD2-1A35-4D33-901D-C75274107EE7}" presName="rootConnector" presStyleLbl="node3" presStyleIdx="0" presStyleCnt="4"/>
      <dgm:spPr/>
      <dgm:t>
        <a:bodyPr/>
        <a:lstStyle/>
        <a:p>
          <a:endParaRPr lang="es-ES"/>
        </a:p>
      </dgm:t>
    </dgm:pt>
    <dgm:pt modelId="{7250CC71-DC40-4A65-ACBB-C52589A7FD2E}" type="pres">
      <dgm:prSet presAssocID="{5A25DAD2-1A35-4D33-901D-C75274107EE7}" presName="hierChild4" presStyleCnt="0"/>
      <dgm:spPr/>
    </dgm:pt>
    <dgm:pt modelId="{03AE7B92-1C34-4412-8597-AC9D4A8FAC04}" type="pres">
      <dgm:prSet presAssocID="{5A25DAD2-1A35-4D33-901D-C75274107EE7}" presName="hierChild5" presStyleCnt="0"/>
      <dgm:spPr/>
    </dgm:pt>
    <dgm:pt modelId="{5104C775-AA77-4520-84E2-B778599060CF}" type="pres">
      <dgm:prSet presAssocID="{596CD9FD-B726-4C70-A909-80DCF82EC264}" presName="Name50" presStyleLbl="parChTrans1D3" presStyleIdx="1" presStyleCnt="4"/>
      <dgm:spPr/>
      <dgm:t>
        <a:bodyPr/>
        <a:lstStyle/>
        <a:p>
          <a:endParaRPr lang="es-ES"/>
        </a:p>
      </dgm:t>
    </dgm:pt>
    <dgm:pt modelId="{FDA7C29F-3AB8-4E17-B725-2162AB9B70B1}" type="pres">
      <dgm:prSet presAssocID="{6D2AEFDB-16CF-4BC5-9B40-0910B3309997}" presName="hierRoot2" presStyleCnt="0">
        <dgm:presLayoutVars>
          <dgm:hierBranch val="init"/>
        </dgm:presLayoutVars>
      </dgm:prSet>
      <dgm:spPr/>
    </dgm:pt>
    <dgm:pt modelId="{4FEF8318-D845-4FB9-809D-4A9EB61F3A42}" type="pres">
      <dgm:prSet presAssocID="{6D2AEFDB-16CF-4BC5-9B40-0910B3309997}" presName="rootComposite" presStyleCnt="0"/>
      <dgm:spPr/>
    </dgm:pt>
    <dgm:pt modelId="{2542DB8B-C04D-48A5-987E-5D3D5CC49E3B}" type="pres">
      <dgm:prSet presAssocID="{6D2AEFDB-16CF-4BC5-9B40-0910B3309997}" presName="rootText" presStyleLbl="node3" presStyleIdx="1" presStyleCnt="4" custScaleX="105692" custLinFactNeighborX="-12403" custLinFactNeighborY="-132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32FCE4-35D5-4184-9E24-8781BCC83EA1}" type="pres">
      <dgm:prSet presAssocID="{6D2AEFDB-16CF-4BC5-9B40-0910B3309997}" presName="rootConnector" presStyleLbl="node3" presStyleIdx="1" presStyleCnt="4"/>
      <dgm:spPr/>
      <dgm:t>
        <a:bodyPr/>
        <a:lstStyle/>
        <a:p>
          <a:endParaRPr lang="es-ES"/>
        </a:p>
      </dgm:t>
    </dgm:pt>
    <dgm:pt modelId="{E891F764-07CA-4F35-AD12-5258D379DBB1}" type="pres">
      <dgm:prSet presAssocID="{6D2AEFDB-16CF-4BC5-9B40-0910B3309997}" presName="hierChild4" presStyleCnt="0"/>
      <dgm:spPr/>
    </dgm:pt>
    <dgm:pt modelId="{8F8CC60B-B384-4B2A-8B22-244A77833624}" type="pres">
      <dgm:prSet presAssocID="{6D2AEFDB-16CF-4BC5-9B40-0910B3309997}" presName="hierChild5" presStyleCnt="0"/>
      <dgm:spPr/>
    </dgm:pt>
    <dgm:pt modelId="{7C815D14-96C7-41CC-A164-448C3F4EA152}" type="pres">
      <dgm:prSet presAssocID="{8FFE6622-5FE4-4E9C-BA45-5C97165005FC}" presName="hierChild5" presStyleCnt="0"/>
      <dgm:spPr/>
    </dgm:pt>
    <dgm:pt modelId="{5E6A96DF-866D-4C57-BE6E-B3E00ACE8320}" type="pres">
      <dgm:prSet presAssocID="{5EF40EB6-3CD3-46C2-8BA9-20F329E21FC7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551536C-DFF3-4139-BD9B-F438B455BED9}" type="pres">
      <dgm:prSet presAssocID="{ECFE8A6D-5336-4B06-9F3D-796737A690A4}" presName="hierRoot2" presStyleCnt="0">
        <dgm:presLayoutVars>
          <dgm:hierBranch/>
        </dgm:presLayoutVars>
      </dgm:prSet>
      <dgm:spPr/>
    </dgm:pt>
    <dgm:pt modelId="{F92D6515-29F6-473A-B548-4623849652C2}" type="pres">
      <dgm:prSet presAssocID="{ECFE8A6D-5336-4B06-9F3D-796737A690A4}" presName="rootComposite" presStyleCnt="0"/>
      <dgm:spPr/>
    </dgm:pt>
    <dgm:pt modelId="{1CEB389B-7653-49F7-A957-FCC3D0EC2319}" type="pres">
      <dgm:prSet presAssocID="{ECFE8A6D-5336-4B06-9F3D-796737A690A4}" presName="rootText" presStyleLbl="node2" presStyleIdx="1" presStyleCnt="3" custScaleX="114909" custScaleY="100787" custLinFactNeighborX="4541" custLinFactNeighborY="56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C16F64-E13E-4D09-8620-9A4319AFA575}" type="pres">
      <dgm:prSet presAssocID="{ECFE8A6D-5336-4B06-9F3D-796737A690A4}" presName="rootConnector" presStyleLbl="node2" presStyleIdx="1" presStyleCnt="3"/>
      <dgm:spPr/>
      <dgm:t>
        <a:bodyPr/>
        <a:lstStyle/>
        <a:p>
          <a:endParaRPr lang="es-ES"/>
        </a:p>
      </dgm:t>
    </dgm:pt>
    <dgm:pt modelId="{66650A65-D272-48DD-A226-335C1A58DB8E}" type="pres">
      <dgm:prSet presAssocID="{ECFE8A6D-5336-4B06-9F3D-796737A690A4}" presName="hierChild4" presStyleCnt="0"/>
      <dgm:spPr/>
    </dgm:pt>
    <dgm:pt modelId="{952DBB2D-85F8-47C4-9850-CD978C33CB8B}" type="pres">
      <dgm:prSet presAssocID="{C26CEB3E-1191-4CF6-88C9-239EEC529089}" presName="Name35" presStyleLbl="parChTrans1D3" presStyleIdx="2" presStyleCnt="4"/>
      <dgm:spPr/>
      <dgm:t>
        <a:bodyPr/>
        <a:lstStyle/>
        <a:p>
          <a:endParaRPr lang="es-ES"/>
        </a:p>
      </dgm:t>
    </dgm:pt>
    <dgm:pt modelId="{BE006416-7ED3-4303-9E43-D1D49B199064}" type="pres">
      <dgm:prSet presAssocID="{5C953411-4274-4AC9-B194-EC70D5A39395}" presName="hierRoot2" presStyleCnt="0">
        <dgm:presLayoutVars>
          <dgm:hierBranch val="init"/>
        </dgm:presLayoutVars>
      </dgm:prSet>
      <dgm:spPr/>
    </dgm:pt>
    <dgm:pt modelId="{4BE061A2-5CB9-4CB7-B6E1-ECE77299318C}" type="pres">
      <dgm:prSet presAssocID="{5C953411-4274-4AC9-B194-EC70D5A39395}" presName="rootComposite" presStyleCnt="0"/>
      <dgm:spPr/>
    </dgm:pt>
    <dgm:pt modelId="{F6B245C7-E947-4675-A423-8A361E272CAF}" type="pres">
      <dgm:prSet presAssocID="{5C953411-4274-4AC9-B194-EC70D5A39395}" presName="rootText" presStyleLbl="node3" presStyleIdx="2" presStyleCnt="4" custLinFactNeighborX="44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1E1C1A-63F0-4274-946A-CE174E3D98CC}" type="pres">
      <dgm:prSet presAssocID="{5C953411-4274-4AC9-B194-EC70D5A39395}" presName="rootConnector" presStyleLbl="node3" presStyleIdx="2" presStyleCnt="4"/>
      <dgm:spPr/>
      <dgm:t>
        <a:bodyPr/>
        <a:lstStyle/>
        <a:p>
          <a:endParaRPr lang="es-ES"/>
        </a:p>
      </dgm:t>
    </dgm:pt>
    <dgm:pt modelId="{8E0F9858-E2ED-4E42-A282-3E02478D0C08}" type="pres">
      <dgm:prSet presAssocID="{5C953411-4274-4AC9-B194-EC70D5A39395}" presName="hierChild4" presStyleCnt="0"/>
      <dgm:spPr/>
    </dgm:pt>
    <dgm:pt modelId="{B9CC828E-E186-4E9D-8285-CCE41ABC70AB}" type="pres">
      <dgm:prSet presAssocID="{5C953411-4274-4AC9-B194-EC70D5A39395}" presName="hierChild5" presStyleCnt="0"/>
      <dgm:spPr/>
    </dgm:pt>
    <dgm:pt modelId="{77058B12-B90A-4515-9245-DF264BEF6887}" type="pres">
      <dgm:prSet presAssocID="{ECFE8A6D-5336-4B06-9F3D-796737A690A4}" presName="hierChild5" presStyleCnt="0"/>
      <dgm:spPr/>
    </dgm:pt>
    <dgm:pt modelId="{7114666B-3535-4ADB-9749-D71E1036F876}" type="pres">
      <dgm:prSet presAssocID="{C4C16953-6149-4729-8B87-7EEFAB049C9D}" presName="Name37" presStyleLbl="parChTrans1D2" presStyleIdx="2" presStyleCnt="3"/>
      <dgm:spPr/>
      <dgm:t>
        <a:bodyPr/>
        <a:lstStyle/>
        <a:p>
          <a:endParaRPr lang="es-ES"/>
        </a:p>
      </dgm:t>
    </dgm:pt>
    <dgm:pt modelId="{7524DE6F-E501-46D9-A8AF-35F015B4C9D8}" type="pres">
      <dgm:prSet presAssocID="{A95ABEA5-BA29-4879-A72C-65E9984C4E31}" presName="hierRoot2" presStyleCnt="0">
        <dgm:presLayoutVars>
          <dgm:hierBranch/>
        </dgm:presLayoutVars>
      </dgm:prSet>
      <dgm:spPr/>
    </dgm:pt>
    <dgm:pt modelId="{4B344F0C-AE9F-4BD5-90CB-8C461DE84117}" type="pres">
      <dgm:prSet presAssocID="{A95ABEA5-BA29-4879-A72C-65E9984C4E31}" presName="rootComposite" presStyleCnt="0"/>
      <dgm:spPr/>
    </dgm:pt>
    <dgm:pt modelId="{81235074-93D3-47DE-A339-6BC766066A2B}" type="pres">
      <dgm:prSet presAssocID="{A95ABEA5-BA29-4879-A72C-65E9984C4E31}" presName="rootText" presStyleLbl="node2" presStyleIdx="2" presStyleCnt="3" custScaleX="114871" custScaleY="100787" custLinFactNeighborX="37679" custLinFactNeighborY="38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8C2FC9-48BA-40D9-8B15-D11ADE6BE92C}" type="pres">
      <dgm:prSet presAssocID="{A95ABEA5-BA29-4879-A72C-65E9984C4E31}" presName="rootConnector" presStyleLbl="node2" presStyleIdx="2" presStyleCnt="3"/>
      <dgm:spPr/>
      <dgm:t>
        <a:bodyPr/>
        <a:lstStyle/>
        <a:p>
          <a:endParaRPr lang="es-ES"/>
        </a:p>
      </dgm:t>
    </dgm:pt>
    <dgm:pt modelId="{CBFE968C-19F1-4A0E-931D-B203B945884C}" type="pres">
      <dgm:prSet presAssocID="{A95ABEA5-BA29-4879-A72C-65E9984C4E31}" presName="hierChild4" presStyleCnt="0"/>
      <dgm:spPr/>
    </dgm:pt>
    <dgm:pt modelId="{BEFE9762-8E5B-4C58-8CF8-A22E14A232F3}" type="pres">
      <dgm:prSet presAssocID="{A5DEAC81-8DD8-4289-A1CA-9A24E4194739}" presName="Name35" presStyleLbl="parChTrans1D3" presStyleIdx="3" presStyleCnt="4"/>
      <dgm:spPr/>
      <dgm:t>
        <a:bodyPr/>
        <a:lstStyle/>
        <a:p>
          <a:endParaRPr lang="es-ES"/>
        </a:p>
      </dgm:t>
    </dgm:pt>
    <dgm:pt modelId="{6614204D-1DCE-4C8B-893B-108DA8A8F3E6}" type="pres">
      <dgm:prSet presAssocID="{15A9A635-CB2C-4DE3-A901-98B4E93BDB9C}" presName="hierRoot2" presStyleCnt="0">
        <dgm:presLayoutVars>
          <dgm:hierBranch/>
        </dgm:presLayoutVars>
      </dgm:prSet>
      <dgm:spPr/>
    </dgm:pt>
    <dgm:pt modelId="{D2310909-A5A5-4DF0-8373-7A1D46450774}" type="pres">
      <dgm:prSet presAssocID="{15A9A635-CB2C-4DE3-A901-98B4E93BDB9C}" presName="rootComposite" presStyleCnt="0"/>
      <dgm:spPr/>
    </dgm:pt>
    <dgm:pt modelId="{1DCFF8AD-6805-4D90-BE0E-89F469D3FD71}" type="pres">
      <dgm:prSet presAssocID="{15A9A635-CB2C-4DE3-A901-98B4E93BDB9C}" presName="rootText" presStyleLbl="node3" presStyleIdx="3" presStyleCnt="4" custScaleX="114871" custLinFactNeighborX="37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0F6D79-5E10-4CF6-87CA-5CB196F49312}" type="pres">
      <dgm:prSet presAssocID="{15A9A635-CB2C-4DE3-A901-98B4E93BDB9C}" presName="rootConnector" presStyleLbl="node3" presStyleIdx="3" presStyleCnt="4"/>
      <dgm:spPr/>
      <dgm:t>
        <a:bodyPr/>
        <a:lstStyle/>
        <a:p>
          <a:endParaRPr lang="es-ES"/>
        </a:p>
      </dgm:t>
    </dgm:pt>
    <dgm:pt modelId="{447B6267-E35D-4067-AEAB-C12E4C504E8E}" type="pres">
      <dgm:prSet presAssocID="{15A9A635-CB2C-4DE3-A901-98B4E93BDB9C}" presName="hierChild4" presStyleCnt="0"/>
      <dgm:spPr/>
    </dgm:pt>
    <dgm:pt modelId="{F2A7E3E9-54EC-49B0-81F4-8F61091BA7B9}" type="pres">
      <dgm:prSet presAssocID="{4189A152-B056-4873-8711-79AD611C824E}" presName="Name35" presStyleLbl="parChTrans1D4" presStyleIdx="0" presStyleCnt="1"/>
      <dgm:spPr/>
      <dgm:t>
        <a:bodyPr/>
        <a:lstStyle/>
        <a:p>
          <a:endParaRPr lang="es-ES"/>
        </a:p>
      </dgm:t>
    </dgm:pt>
    <dgm:pt modelId="{F8FC5317-20B2-4700-9804-966A40B042CE}" type="pres">
      <dgm:prSet presAssocID="{CE6D34B9-F5D9-4DC4-B2A6-4F3090C9A72A}" presName="hierRoot2" presStyleCnt="0">
        <dgm:presLayoutVars>
          <dgm:hierBranch val="init"/>
        </dgm:presLayoutVars>
      </dgm:prSet>
      <dgm:spPr/>
    </dgm:pt>
    <dgm:pt modelId="{37626787-68AE-4DCD-A96B-7A67CDDDF0A3}" type="pres">
      <dgm:prSet presAssocID="{CE6D34B9-F5D9-4DC4-B2A6-4F3090C9A72A}" presName="rootComposite" presStyleCnt="0"/>
      <dgm:spPr/>
    </dgm:pt>
    <dgm:pt modelId="{7EF3BDA7-08A1-4377-BE04-4849C0CD20E3}" type="pres">
      <dgm:prSet presAssocID="{CE6D34B9-F5D9-4DC4-B2A6-4F3090C9A72A}" presName="rootText" presStyleLbl="node4" presStyleIdx="0" presStyleCnt="1" custScaleX="172445" custScaleY="222510" custLinFactNeighborX="376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3DE837-6191-443B-8ADD-36FFCEEDB867}" type="pres">
      <dgm:prSet presAssocID="{CE6D34B9-F5D9-4DC4-B2A6-4F3090C9A72A}" presName="rootConnector" presStyleLbl="node4" presStyleIdx="0" presStyleCnt="1"/>
      <dgm:spPr/>
      <dgm:t>
        <a:bodyPr/>
        <a:lstStyle/>
        <a:p>
          <a:endParaRPr lang="es-ES"/>
        </a:p>
      </dgm:t>
    </dgm:pt>
    <dgm:pt modelId="{86C4CBDD-F6C3-4001-8DEA-F49CF0E64111}" type="pres">
      <dgm:prSet presAssocID="{CE6D34B9-F5D9-4DC4-B2A6-4F3090C9A72A}" presName="hierChild4" presStyleCnt="0"/>
      <dgm:spPr/>
    </dgm:pt>
    <dgm:pt modelId="{4D1BD622-E690-461A-9A61-2380F86E266A}" type="pres">
      <dgm:prSet presAssocID="{CE6D34B9-F5D9-4DC4-B2A6-4F3090C9A72A}" presName="hierChild5" presStyleCnt="0"/>
      <dgm:spPr/>
    </dgm:pt>
    <dgm:pt modelId="{3BF6F73B-2D98-4AF6-AF9B-C88A5A173A7D}" type="pres">
      <dgm:prSet presAssocID="{15A9A635-CB2C-4DE3-A901-98B4E93BDB9C}" presName="hierChild5" presStyleCnt="0"/>
      <dgm:spPr/>
    </dgm:pt>
    <dgm:pt modelId="{885CFBC3-E4DD-4F25-BB7B-C641FBB137B0}" type="pres">
      <dgm:prSet presAssocID="{A95ABEA5-BA29-4879-A72C-65E9984C4E31}" presName="hierChild5" presStyleCnt="0"/>
      <dgm:spPr/>
    </dgm:pt>
    <dgm:pt modelId="{D36F94EA-DEBF-44A4-8F45-88D2EBD6AB14}" type="pres">
      <dgm:prSet presAssocID="{02AFD9B8-51EF-440C-8AC9-7ABED8FA4460}" presName="hierChild3" presStyleCnt="0"/>
      <dgm:spPr/>
    </dgm:pt>
  </dgm:ptLst>
  <dgm:cxnLst>
    <dgm:cxn modelId="{EE44DB7C-628B-4C2F-A991-0A7A2B4B7884}" type="presOf" srcId="{A95ABEA5-BA29-4879-A72C-65E9984C4E31}" destId="{81235074-93D3-47DE-A339-6BC766066A2B}" srcOrd="0" destOrd="0" presId="urn:microsoft.com/office/officeart/2005/8/layout/orgChart1"/>
    <dgm:cxn modelId="{1869FE2F-C9D0-495C-B783-7FE18D59F237}" type="presOf" srcId="{596CD9FD-B726-4C70-A909-80DCF82EC264}" destId="{5104C775-AA77-4520-84E2-B778599060CF}" srcOrd="0" destOrd="0" presId="urn:microsoft.com/office/officeart/2005/8/layout/orgChart1"/>
    <dgm:cxn modelId="{5B327BDE-9A24-4E59-857A-DF124F8BC597}" srcId="{02AFD9B8-51EF-440C-8AC9-7ABED8FA4460}" destId="{A95ABEA5-BA29-4879-A72C-65E9984C4E31}" srcOrd="2" destOrd="0" parTransId="{C4C16953-6149-4729-8B87-7EEFAB049C9D}" sibTransId="{A168A372-BB05-4C54-AFCF-E85FEE7F2FB9}"/>
    <dgm:cxn modelId="{51637A52-A25B-4E8F-B805-5FF9040118B0}" type="presOf" srcId="{A95ABEA5-BA29-4879-A72C-65E9984C4E31}" destId="{538C2FC9-48BA-40D9-8B15-D11ADE6BE92C}" srcOrd="1" destOrd="0" presId="urn:microsoft.com/office/officeart/2005/8/layout/orgChart1"/>
    <dgm:cxn modelId="{D463CF3B-EBAE-45F9-9072-1A60A6A5BDD8}" type="presOf" srcId="{ECFE8A6D-5336-4B06-9F3D-796737A690A4}" destId="{1CEB389B-7653-49F7-A957-FCC3D0EC2319}" srcOrd="0" destOrd="0" presId="urn:microsoft.com/office/officeart/2005/8/layout/orgChart1"/>
    <dgm:cxn modelId="{9BEFD180-2D0C-410D-9B37-3404D0A59945}" type="presOf" srcId="{8FFE6622-5FE4-4E9C-BA45-5C97165005FC}" destId="{181C6172-5786-40C0-A78B-B920FD40D873}" srcOrd="1" destOrd="0" presId="urn:microsoft.com/office/officeart/2005/8/layout/orgChart1"/>
    <dgm:cxn modelId="{4BF17D0C-B481-4907-A311-56E4A26E5AC0}" type="presOf" srcId="{C4C16953-6149-4729-8B87-7EEFAB049C9D}" destId="{7114666B-3535-4ADB-9749-D71E1036F876}" srcOrd="0" destOrd="0" presId="urn:microsoft.com/office/officeart/2005/8/layout/orgChart1"/>
    <dgm:cxn modelId="{476AF51E-7F84-4595-AEB6-A3E526FF9F88}" type="presOf" srcId="{02AFD9B8-51EF-440C-8AC9-7ABED8FA4460}" destId="{B528964F-066D-4552-9076-C5DAC0701174}" srcOrd="0" destOrd="0" presId="urn:microsoft.com/office/officeart/2005/8/layout/orgChart1"/>
    <dgm:cxn modelId="{1DA25802-2706-43C6-A2FA-EE682FE097B9}" type="presOf" srcId="{ECFE8A6D-5336-4B06-9F3D-796737A690A4}" destId="{73C16F64-E13E-4D09-8620-9A4319AFA575}" srcOrd="1" destOrd="0" presId="urn:microsoft.com/office/officeart/2005/8/layout/orgChart1"/>
    <dgm:cxn modelId="{7A27A6D2-F22F-4524-A006-76BA0007C955}" srcId="{9309C372-EF0A-4310-BBDA-FD3357971CCF}" destId="{02AFD9B8-51EF-440C-8AC9-7ABED8FA4460}" srcOrd="0" destOrd="0" parTransId="{84C25299-69C7-49A5-AC42-0765CCCDAC5A}" sibTransId="{980E691A-0A19-4F18-854C-F18A2180AF72}"/>
    <dgm:cxn modelId="{5CC9F53D-E749-4D63-8277-61C162FA99D4}" type="presOf" srcId="{15A9A635-CB2C-4DE3-A901-98B4E93BDB9C}" destId="{040F6D79-5E10-4CF6-87CA-5CB196F49312}" srcOrd="1" destOrd="0" presId="urn:microsoft.com/office/officeart/2005/8/layout/orgChart1"/>
    <dgm:cxn modelId="{85D65DE6-553F-4F53-971F-4C9B04D7CF3B}" type="presOf" srcId="{5A25DAD2-1A35-4D33-901D-C75274107EE7}" destId="{A005F8E8-9135-450E-8B64-0A7371040FF2}" srcOrd="0" destOrd="0" presId="urn:microsoft.com/office/officeart/2005/8/layout/orgChart1"/>
    <dgm:cxn modelId="{F59F2703-84C2-4591-B317-AB24375766BE}" srcId="{8FFE6622-5FE4-4E9C-BA45-5C97165005FC}" destId="{5A25DAD2-1A35-4D33-901D-C75274107EE7}" srcOrd="0" destOrd="0" parTransId="{98282221-7189-44F6-A4C5-17ED8692677D}" sibTransId="{59D56535-9630-4367-9FD7-B9286F4F9AC6}"/>
    <dgm:cxn modelId="{D06347C8-546C-476C-9181-2DA5A65A2F14}" srcId="{ECFE8A6D-5336-4B06-9F3D-796737A690A4}" destId="{5C953411-4274-4AC9-B194-EC70D5A39395}" srcOrd="0" destOrd="0" parTransId="{C26CEB3E-1191-4CF6-88C9-239EEC529089}" sibTransId="{F66E771C-9D68-43BB-B560-1B214FABE3A4}"/>
    <dgm:cxn modelId="{3CD7B440-AE84-440A-BE2A-EA2B8367CEE6}" type="presOf" srcId="{15A9A635-CB2C-4DE3-A901-98B4E93BDB9C}" destId="{1DCFF8AD-6805-4D90-BE0E-89F469D3FD71}" srcOrd="0" destOrd="0" presId="urn:microsoft.com/office/officeart/2005/8/layout/orgChart1"/>
    <dgm:cxn modelId="{C5B92A6C-5E79-4014-9C0F-032214879124}" type="presOf" srcId="{9309C372-EF0A-4310-BBDA-FD3357971CCF}" destId="{E06C5920-E896-4FFF-8C02-3EB275E0CB93}" srcOrd="0" destOrd="0" presId="urn:microsoft.com/office/officeart/2005/8/layout/orgChart1"/>
    <dgm:cxn modelId="{6FB5BF5A-88B6-4B5A-910B-C262D98C7574}" type="presOf" srcId="{A5DEAC81-8DD8-4289-A1CA-9A24E4194739}" destId="{BEFE9762-8E5B-4C58-8CF8-A22E14A232F3}" srcOrd="0" destOrd="0" presId="urn:microsoft.com/office/officeart/2005/8/layout/orgChart1"/>
    <dgm:cxn modelId="{839AEFD2-98B5-49FE-9D77-88D453CDFE98}" srcId="{02AFD9B8-51EF-440C-8AC9-7ABED8FA4460}" destId="{8FFE6622-5FE4-4E9C-BA45-5C97165005FC}" srcOrd="0" destOrd="0" parTransId="{CAB0DD9F-3D93-465D-AD17-310836F718F9}" sibTransId="{974EB1D8-F4DA-4253-B324-4F26924BAA59}"/>
    <dgm:cxn modelId="{81E02507-FDD1-4DDA-9EC2-74B82CB86345}" type="presOf" srcId="{5A25DAD2-1A35-4D33-901D-C75274107EE7}" destId="{9D247964-F1EA-477F-82B2-668FC249E95C}" srcOrd="1" destOrd="0" presId="urn:microsoft.com/office/officeart/2005/8/layout/orgChart1"/>
    <dgm:cxn modelId="{A98DE041-DCD1-4932-B6C7-6CA8DD944A55}" srcId="{15A9A635-CB2C-4DE3-A901-98B4E93BDB9C}" destId="{CE6D34B9-F5D9-4DC4-B2A6-4F3090C9A72A}" srcOrd="0" destOrd="0" parTransId="{4189A152-B056-4873-8711-79AD611C824E}" sibTransId="{5BB5753C-70E9-434C-A5F6-0FAFE507175F}"/>
    <dgm:cxn modelId="{33391545-DEC0-4DF4-985B-3390C7A03C78}" type="presOf" srcId="{CE6D34B9-F5D9-4DC4-B2A6-4F3090C9A72A}" destId="{073DE837-6191-443B-8ADD-36FFCEEDB867}" srcOrd="1" destOrd="0" presId="urn:microsoft.com/office/officeart/2005/8/layout/orgChart1"/>
    <dgm:cxn modelId="{6DFE83CC-21A6-40D9-9FAE-9FEF8A90B3AD}" srcId="{8FFE6622-5FE4-4E9C-BA45-5C97165005FC}" destId="{6D2AEFDB-16CF-4BC5-9B40-0910B3309997}" srcOrd="1" destOrd="0" parTransId="{596CD9FD-B726-4C70-A909-80DCF82EC264}" sibTransId="{37957A95-ACEA-479C-AC2C-6BE9F21B0F0A}"/>
    <dgm:cxn modelId="{94447FCD-121C-4D6D-B37D-8C476AA5EBEB}" type="presOf" srcId="{6D2AEFDB-16CF-4BC5-9B40-0910B3309997}" destId="{2542DB8B-C04D-48A5-987E-5D3D5CC49E3B}" srcOrd="0" destOrd="0" presId="urn:microsoft.com/office/officeart/2005/8/layout/orgChart1"/>
    <dgm:cxn modelId="{431CA3A8-BD77-4C53-8FE5-F1059EB17D96}" srcId="{02AFD9B8-51EF-440C-8AC9-7ABED8FA4460}" destId="{ECFE8A6D-5336-4B06-9F3D-796737A690A4}" srcOrd="1" destOrd="0" parTransId="{5EF40EB6-3CD3-46C2-8BA9-20F329E21FC7}" sibTransId="{175D6AEF-0DA7-4A0C-9CBE-38F90FB00C64}"/>
    <dgm:cxn modelId="{176EB553-CD03-40AB-A913-48D0A7E49911}" type="presOf" srcId="{CAB0DD9F-3D93-465D-AD17-310836F718F9}" destId="{906B6A59-2EF1-4A44-877E-3160B7456539}" srcOrd="0" destOrd="0" presId="urn:microsoft.com/office/officeart/2005/8/layout/orgChart1"/>
    <dgm:cxn modelId="{C8B42E01-A16A-4C93-A29B-99C8F392584E}" type="presOf" srcId="{C26CEB3E-1191-4CF6-88C9-239EEC529089}" destId="{952DBB2D-85F8-47C4-9850-CD978C33CB8B}" srcOrd="0" destOrd="0" presId="urn:microsoft.com/office/officeart/2005/8/layout/orgChart1"/>
    <dgm:cxn modelId="{0F81E0D8-AC4D-4902-8AFE-45AFF67898DA}" type="presOf" srcId="{8FFE6622-5FE4-4E9C-BA45-5C97165005FC}" destId="{63F34BBA-E0FA-4989-B85E-8914F8D1D3AD}" srcOrd="0" destOrd="0" presId="urn:microsoft.com/office/officeart/2005/8/layout/orgChart1"/>
    <dgm:cxn modelId="{FAD6F7DB-4CDE-488E-8529-8B2F9B3D14E4}" type="presOf" srcId="{02AFD9B8-51EF-440C-8AC9-7ABED8FA4460}" destId="{2368869D-B307-4978-9FE4-79137CEBE934}" srcOrd="1" destOrd="0" presId="urn:microsoft.com/office/officeart/2005/8/layout/orgChart1"/>
    <dgm:cxn modelId="{2A01BDC8-ABA0-4986-A3F2-2684BA74FCB7}" type="presOf" srcId="{5EF40EB6-3CD3-46C2-8BA9-20F329E21FC7}" destId="{5E6A96DF-866D-4C57-BE6E-B3E00ACE8320}" srcOrd="0" destOrd="0" presId="urn:microsoft.com/office/officeart/2005/8/layout/orgChart1"/>
    <dgm:cxn modelId="{6C1045A6-DDE6-4498-AAC6-B9B91014AE62}" type="presOf" srcId="{4189A152-B056-4873-8711-79AD611C824E}" destId="{F2A7E3E9-54EC-49B0-81F4-8F61091BA7B9}" srcOrd="0" destOrd="0" presId="urn:microsoft.com/office/officeart/2005/8/layout/orgChart1"/>
    <dgm:cxn modelId="{2CC03972-F570-4921-8183-7736ADE2142E}" type="presOf" srcId="{5C953411-4274-4AC9-B194-EC70D5A39395}" destId="{8D1E1C1A-63F0-4274-946A-CE174E3D98CC}" srcOrd="1" destOrd="0" presId="urn:microsoft.com/office/officeart/2005/8/layout/orgChart1"/>
    <dgm:cxn modelId="{A8751472-FA6E-4D6C-A3FE-BEB0889F32F2}" type="presOf" srcId="{CE6D34B9-F5D9-4DC4-B2A6-4F3090C9A72A}" destId="{7EF3BDA7-08A1-4377-BE04-4849C0CD20E3}" srcOrd="0" destOrd="0" presId="urn:microsoft.com/office/officeart/2005/8/layout/orgChart1"/>
    <dgm:cxn modelId="{A560A905-0D09-4642-8C9A-400ADDCFBB56}" type="presOf" srcId="{98282221-7189-44F6-A4C5-17ED8692677D}" destId="{18360DEE-C682-4047-BFB1-7F6D98E9529E}" srcOrd="0" destOrd="0" presId="urn:microsoft.com/office/officeart/2005/8/layout/orgChart1"/>
    <dgm:cxn modelId="{8F3CAC31-7C96-4E68-9DCD-0EA6FB20D7A4}" type="presOf" srcId="{6D2AEFDB-16CF-4BC5-9B40-0910B3309997}" destId="{FB32FCE4-35D5-4184-9E24-8781BCC83EA1}" srcOrd="1" destOrd="0" presId="urn:microsoft.com/office/officeart/2005/8/layout/orgChart1"/>
    <dgm:cxn modelId="{A6604426-0CA6-44FE-88FE-B3653548B61D}" srcId="{A95ABEA5-BA29-4879-A72C-65E9984C4E31}" destId="{15A9A635-CB2C-4DE3-A901-98B4E93BDB9C}" srcOrd="0" destOrd="0" parTransId="{A5DEAC81-8DD8-4289-A1CA-9A24E4194739}" sibTransId="{3054115F-2D91-4BCC-A703-55BF6E77F81B}"/>
    <dgm:cxn modelId="{FAD4119E-1E4F-42DF-9FC8-BFC91E7DC018}" type="presOf" srcId="{5C953411-4274-4AC9-B194-EC70D5A39395}" destId="{F6B245C7-E947-4675-A423-8A361E272CAF}" srcOrd="0" destOrd="0" presId="urn:microsoft.com/office/officeart/2005/8/layout/orgChart1"/>
    <dgm:cxn modelId="{A9215B7A-3E2C-4098-A068-A9790FA24B5C}" type="presParOf" srcId="{E06C5920-E896-4FFF-8C02-3EB275E0CB93}" destId="{71ECE264-B66A-4C26-AE58-DA8F16E3410F}" srcOrd="0" destOrd="0" presId="urn:microsoft.com/office/officeart/2005/8/layout/orgChart1"/>
    <dgm:cxn modelId="{90E14463-A77F-4D67-918B-8900CFA337E5}" type="presParOf" srcId="{71ECE264-B66A-4C26-AE58-DA8F16E3410F}" destId="{3DE66E99-C188-46FF-8598-EC18FED900E5}" srcOrd="0" destOrd="0" presId="urn:microsoft.com/office/officeart/2005/8/layout/orgChart1"/>
    <dgm:cxn modelId="{AC1587C5-F187-4BAB-A9E4-744026B2022A}" type="presParOf" srcId="{3DE66E99-C188-46FF-8598-EC18FED900E5}" destId="{B528964F-066D-4552-9076-C5DAC0701174}" srcOrd="0" destOrd="0" presId="urn:microsoft.com/office/officeart/2005/8/layout/orgChart1"/>
    <dgm:cxn modelId="{55BF6B0F-9AAA-4A01-94B2-A2E4A55177D0}" type="presParOf" srcId="{3DE66E99-C188-46FF-8598-EC18FED900E5}" destId="{2368869D-B307-4978-9FE4-79137CEBE934}" srcOrd="1" destOrd="0" presId="urn:microsoft.com/office/officeart/2005/8/layout/orgChart1"/>
    <dgm:cxn modelId="{E2B3713A-DFB9-43C7-B958-AF4B795EBEFB}" type="presParOf" srcId="{71ECE264-B66A-4C26-AE58-DA8F16E3410F}" destId="{949630BC-1234-4F01-8636-971FA4FDEA10}" srcOrd="1" destOrd="0" presId="urn:microsoft.com/office/officeart/2005/8/layout/orgChart1"/>
    <dgm:cxn modelId="{17C8D53C-EEB4-4557-95E3-38C833B70B44}" type="presParOf" srcId="{949630BC-1234-4F01-8636-971FA4FDEA10}" destId="{906B6A59-2EF1-4A44-877E-3160B7456539}" srcOrd="0" destOrd="0" presId="urn:microsoft.com/office/officeart/2005/8/layout/orgChart1"/>
    <dgm:cxn modelId="{2C0F4E36-5152-4DA8-B228-B797FD20DF6B}" type="presParOf" srcId="{949630BC-1234-4F01-8636-971FA4FDEA10}" destId="{9BEB0629-0D6F-421E-A391-B1516EEDE21A}" srcOrd="1" destOrd="0" presId="urn:microsoft.com/office/officeart/2005/8/layout/orgChart1"/>
    <dgm:cxn modelId="{C62F98D7-3AC0-4679-8BD8-F01F7EE937CE}" type="presParOf" srcId="{9BEB0629-0D6F-421E-A391-B1516EEDE21A}" destId="{62B747D6-7E2E-4B82-81D2-EE316BC06979}" srcOrd="0" destOrd="0" presId="urn:microsoft.com/office/officeart/2005/8/layout/orgChart1"/>
    <dgm:cxn modelId="{50D235D2-30BE-41C5-878D-8322A080E8F9}" type="presParOf" srcId="{62B747D6-7E2E-4B82-81D2-EE316BC06979}" destId="{63F34BBA-E0FA-4989-B85E-8914F8D1D3AD}" srcOrd="0" destOrd="0" presId="urn:microsoft.com/office/officeart/2005/8/layout/orgChart1"/>
    <dgm:cxn modelId="{D4A3EC92-1A94-4A68-B77C-BBAF8BE62532}" type="presParOf" srcId="{62B747D6-7E2E-4B82-81D2-EE316BC06979}" destId="{181C6172-5786-40C0-A78B-B920FD40D873}" srcOrd="1" destOrd="0" presId="urn:microsoft.com/office/officeart/2005/8/layout/orgChart1"/>
    <dgm:cxn modelId="{FA179E0D-C687-48AF-B54D-D50CAD8C980F}" type="presParOf" srcId="{9BEB0629-0D6F-421E-A391-B1516EEDE21A}" destId="{890816DD-CF86-4082-A156-45D134B4D6E1}" srcOrd="1" destOrd="0" presId="urn:microsoft.com/office/officeart/2005/8/layout/orgChart1"/>
    <dgm:cxn modelId="{F7F27C96-ACD1-4CC9-AC2A-C9292EC97F68}" type="presParOf" srcId="{890816DD-CF86-4082-A156-45D134B4D6E1}" destId="{18360DEE-C682-4047-BFB1-7F6D98E9529E}" srcOrd="0" destOrd="0" presId="urn:microsoft.com/office/officeart/2005/8/layout/orgChart1"/>
    <dgm:cxn modelId="{3D67F998-E576-48A6-854A-8D9BC784421E}" type="presParOf" srcId="{890816DD-CF86-4082-A156-45D134B4D6E1}" destId="{9F77EAF2-953B-4C20-90CF-FC037C9D1C87}" srcOrd="1" destOrd="0" presId="urn:microsoft.com/office/officeart/2005/8/layout/orgChart1"/>
    <dgm:cxn modelId="{31DC6CAF-BFB8-4BD9-AF96-1BCDF363A92E}" type="presParOf" srcId="{9F77EAF2-953B-4C20-90CF-FC037C9D1C87}" destId="{0490CE49-2835-4EF7-8F67-D36D68327D35}" srcOrd="0" destOrd="0" presId="urn:microsoft.com/office/officeart/2005/8/layout/orgChart1"/>
    <dgm:cxn modelId="{BD856F5F-CA1F-491E-B771-830819F22ED0}" type="presParOf" srcId="{0490CE49-2835-4EF7-8F67-D36D68327D35}" destId="{A005F8E8-9135-450E-8B64-0A7371040FF2}" srcOrd="0" destOrd="0" presId="urn:microsoft.com/office/officeart/2005/8/layout/orgChart1"/>
    <dgm:cxn modelId="{BCF1C685-B301-4071-A2D0-61CC5DE8F77C}" type="presParOf" srcId="{0490CE49-2835-4EF7-8F67-D36D68327D35}" destId="{9D247964-F1EA-477F-82B2-668FC249E95C}" srcOrd="1" destOrd="0" presId="urn:microsoft.com/office/officeart/2005/8/layout/orgChart1"/>
    <dgm:cxn modelId="{283AAAD9-F558-4398-8D8E-DC2C2A36F2DF}" type="presParOf" srcId="{9F77EAF2-953B-4C20-90CF-FC037C9D1C87}" destId="{7250CC71-DC40-4A65-ACBB-C52589A7FD2E}" srcOrd="1" destOrd="0" presId="urn:microsoft.com/office/officeart/2005/8/layout/orgChart1"/>
    <dgm:cxn modelId="{84A3E204-1211-4E56-A664-6C61D9152B68}" type="presParOf" srcId="{9F77EAF2-953B-4C20-90CF-FC037C9D1C87}" destId="{03AE7B92-1C34-4412-8597-AC9D4A8FAC04}" srcOrd="2" destOrd="0" presId="urn:microsoft.com/office/officeart/2005/8/layout/orgChart1"/>
    <dgm:cxn modelId="{4950974B-333E-4626-BD03-42D6B7C44DE6}" type="presParOf" srcId="{890816DD-CF86-4082-A156-45D134B4D6E1}" destId="{5104C775-AA77-4520-84E2-B778599060CF}" srcOrd="2" destOrd="0" presId="urn:microsoft.com/office/officeart/2005/8/layout/orgChart1"/>
    <dgm:cxn modelId="{E2118B33-6E83-42E0-A906-D9F90A6B5DD9}" type="presParOf" srcId="{890816DD-CF86-4082-A156-45D134B4D6E1}" destId="{FDA7C29F-3AB8-4E17-B725-2162AB9B70B1}" srcOrd="3" destOrd="0" presId="urn:microsoft.com/office/officeart/2005/8/layout/orgChart1"/>
    <dgm:cxn modelId="{CA787B08-0E8C-42C5-9D5B-4E2F3F0EE879}" type="presParOf" srcId="{FDA7C29F-3AB8-4E17-B725-2162AB9B70B1}" destId="{4FEF8318-D845-4FB9-809D-4A9EB61F3A42}" srcOrd="0" destOrd="0" presId="urn:microsoft.com/office/officeart/2005/8/layout/orgChart1"/>
    <dgm:cxn modelId="{2DB54956-CE7B-4015-8E80-BBC4A7CBE145}" type="presParOf" srcId="{4FEF8318-D845-4FB9-809D-4A9EB61F3A42}" destId="{2542DB8B-C04D-48A5-987E-5D3D5CC49E3B}" srcOrd="0" destOrd="0" presId="urn:microsoft.com/office/officeart/2005/8/layout/orgChart1"/>
    <dgm:cxn modelId="{90FB79B6-55A0-4184-A1E8-7C01C121969C}" type="presParOf" srcId="{4FEF8318-D845-4FB9-809D-4A9EB61F3A42}" destId="{FB32FCE4-35D5-4184-9E24-8781BCC83EA1}" srcOrd="1" destOrd="0" presId="urn:microsoft.com/office/officeart/2005/8/layout/orgChart1"/>
    <dgm:cxn modelId="{09264FC6-1FB0-4668-828D-A87DA3585406}" type="presParOf" srcId="{FDA7C29F-3AB8-4E17-B725-2162AB9B70B1}" destId="{E891F764-07CA-4F35-AD12-5258D379DBB1}" srcOrd="1" destOrd="0" presId="urn:microsoft.com/office/officeart/2005/8/layout/orgChart1"/>
    <dgm:cxn modelId="{DA611913-E2C4-4E74-A077-65209452A04B}" type="presParOf" srcId="{FDA7C29F-3AB8-4E17-B725-2162AB9B70B1}" destId="{8F8CC60B-B384-4B2A-8B22-244A77833624}" srcOrd="2" destOrd="0" presId="urn:microsoft.com/office/officeart/2005/8/layout/orgChart1"/>
    <dgm:cxn modelId="{10F56B58-8F86-4D38-BDD1-FF42E1D90676}" type="presParOf" srcId="{9BEB0629-0D6F-421E-A391-B1516EEDE21A}" destId="{7C815D14-96C7-41CC-A164-448C3F4EA152}" srcOrd="2" destOrd="0" presId="urn:microsoft.com/office/officeart/2005/8/layout/orgChart1"/>
    <dgm:cxn modelId="{EF6FDC9C-710C-4D8A-B135-C4974304654A}" type="presParOf" srcId="{949630BC-1234-4F01-8636-971FA4FDEA10}" destId="{5E6A96DF-866D-4C57-BE6E-B3E00ACE8320}" srcOrd="2" destOrd="0" presId="urn:microsoft.com/office/officeart/2005/8/layout/orgChart1"/>
    <dgm:cxn modelId="{DE6B3A17-1971-49FE-8673-97BFD04382F6}" type="presParOf" srcId="{949630BC-1234-4F01-8636-971FA4FDEA10}" destId="{5551536C-DFF3-4139-BD9B-F438B455BED9}" srcOrd="3" destOrd="0" presId="urn:microsoft.com/office/officeart/2005/8/layout/orgChart1"/>
    <dgm:cxn modelId="{F4FDF8D6-C551-4F9B-8322-43B36D32F661}" type="presParOf" srcId="{5551536C-DFF3-4139-BD9B-F438B455BED9}" destId="{F92D6515-29F6-473A-B548-4623849652C2}" srcOrd="0" destOrd="0" presId="urn:microsoft.com/office/officeart/2005/8/layout/orgChart1"/>
    <dgm:cxn modelId="{5D33AA10-269A-4036-B76A-F1912DBA94B4}" type="presParOf" srcId="{F92D6515-29F6-473A-B548-4623849652C2}" destId="{1CEB389B-7653-49F7-A957-FCC3D0EC2319}" srcOrd="0" destOrd="0" presId="urn:microsoft.com/office/officeart/2005/8/layout/orgChart1"/>
    <dgm:cxn modelId="{808BFAF6-AEC9-4514-8E98-5F843F2AEAAD}" type="presParOf" srcId="{F92D6515-29F6-473A-B548-4623849652C2}" destId="{73C16F64-E13E-4D09-8620-9A4319AFA575}" srcOrd="1" destOrd="0" presId="urn:microsoft.com/office/officeart/2005/8/layout/orgChart1"/>
    <dgm:cxn modelId="{CA2F07F4-4A9B-47D5-83EF-8A718522E66B}" type="presParOf" srcId="{5551536C-DFF3-4139-BD9B-F438B455BED9}" destId="{66650A65-D272-48DD-A226-335C1A58DB8E}" srcOrd="1" destOrd="0" presId="urn:microsoft.com/office/officeart/2005/8/layout/orgChart1"/>
    <dgm:cxn modelId="{3F167CBB-330B-49FE-82F1-C10FD13E1EB4}" type="presParOf" srcId="{66650A65-D272-48DD-A226-335C1A58DB8E}" destId="{952DBB2D-85F8-47C4-9850-CD978C33CB8B}" srcOrd="0" destOrd="0" presId="urn:microsoft.com/office/officeart/2005/8/layout/orgChart1"/>
    <dgm:cxn modelId="{8E9839FB-2F15-4EE5-A099-5B9606A3BF42}" type="presParOf" srcId="{66650A65-D272-48DD-A226-335C1A58DB8E}" destId="{BE006416-7ED3-4303-9E43-D1D49B199064}" srcOrd="1" destOrd="0" presId="urn:microsoft.com/office/officeart/2005/8/layout/orgChart1"/>
    <dgm:cxn modelId="{2EAEC326-76E7-4F41-84AB-D59AF0B86EAF}" type="presParOf" srcId="{BE006416-7ED3-4303-9E43-D1D49B199064}" destId="{4BE061A2-5CB9-4CB7-B6E1-ECE77299318C}" srcOrd="0" destOrd="0" presId="urn:microsoft.com/office/officeart/2005/8/layout/orgChart1"/>
    <dgm:cxn modelId="{A26DCC2A-8418-4484-ADC0-461955D418FC}" type="presParOf" srcId="{4BE061A2-5CB9-4CB7-B6E1-ECE77299318C}" destId="{F6B245C7-E947-4675-A423-8A361E272CAF}" srcOrd="0" destOrd="0" presId="urn:microsoft.com/office/officeart/2005/8/layout/orgChart1"/>
    <dgm:cxn modelId="{C08E5074-35F1-4801-8E09-208FA21458F1}" type="presParOf" srcId="{4BE061A2-5CB9-4CB7-B6E1-ECE77299318C}" destId="{8D1E1C1A-63F0-4274-946A-CE174E3D98CC}" srcOrd="1" destOrd="0" presId="urn:microsoft.com/office/officeart/2005/8/layout/orgChart1"/>
    <dgm:cxn modelId="{07B05ACC-86C5-41CB-B7F0-04773D889FBD}" type="presParOf" srcId="{BE006416-7ED3-4303-9E43-D1D49B199064}" destId="{8E0F9858-E2ED-4E42-A282-3E02478D0C08}" srcOrd="1" destOrd="0" presId="urn:microsoft.com/office/officeart/2005/8/layout/orgChart1"/>
    <dgm:cxn modelId="{E30BC6D4-62B7-4D29-A37D-C6ADC08F19B5}" type="presParOf" srcId="{BE006416-7ED3-4303-9E43-D1D49B199064}" destId="{B9CC828E-E186-4E9D-8285-CCE41ABC70AB}" srcOrd="2" destOrd="0" presId="urn:microsoft.com/office/officeart/2005/8/layout/orgChart1"/>
    <dgm:cxn modelId="{E8078329-486F-41AA-978E-4F6627CEA509}" type="presParOf" srcId="{5551536C-DFF3-4139-BD9B-F438B455BED9}" destId="{77058B12-B90A-4515-9245-DF264BEF6887}" srcOrd="2" destOrd="0" presId="urn:microsoft.com/office/officeart/2005/8/layout/orgChart1"/>
    <dgm:cxn modelId="{12E1B9F8-C985-4590-BBC2-5AF622F4CA9B}" type="presParOf" srcId="{949630BC-1234-4F01-8636-971FA4FDEA10}" destId="{7114666B-3535-4ADB-9749-D71E1036F876}" srcOrd="4" destOrd="0" presId="urn:microsoft.com/office/officeart/2005/8/layout/orgChart1"/>
    <dgm:cxn modelId="{1A0CC970-28AE-4008-B480-A7E24731F12E}" type="presParOf" srcId="{949630BC-1234-4F01-8636-971FA4FDEA10}" destId="{7524DE6F-E501-46D9-A8AF-35F015B4C9D8}" srcOrd="5" destOrd="0" presId="urn:microsoft.com/office/officeart/2005/8/layout/orgChart1"/>
    <dgm:cxn modelId="{265BF2CF-0E1A-4654-86C3-173E74D7256B}" type="presParOf" srcId="{7524DE6F-E501-46D9-A8AF-35F015B4C9D8}" destId="{4B344F0C-AE9F-4BD5-90CB-8C461DE84117}" srcOrd="0" destOrd="0" presId="urn:microsoft.com/office/officeart/2005/8/layout/orgChart1"/>
    <dgm:cxn modelId="{DAADB3D5-3178-4C8D-81EB-FD81AFE59859}" type="presParOf" srcId="{4B344F0C-AE9F-4BD5-90CB-8C461DE84117}" destId="{81235074-93D3-47DE-A339-6BC766066A2B}" srcOrd="0" destOrd="0" presId="urn:microsoft.com/office/officeart/2005/8/layout/orgChart1"/>
    <dgm:cxn modelId="{27A463D9-088A-4095-8A9F-0833642C4A12}" type="presParOf" srcId="{4B344F0C-AE9F-4BD5-90CB-8C461DE84117}" destId="{538C2FC9-48BA-40D9-8B15-D11ADE6BE92C}" srcOrd="1" destOrd="0" presId="urn:microsoft.com/office/officeart/2005/8/layout/orgChart1"/>
    <dgm:cxn modelId="{D2EBF43B-AE72-4CD5-A2AE-C549A47BDE50}" type="presParOf" srcId="{7524DE6F-E501-46D9-A8AF-35F015B4C9D8}" destId="{CBFE968C-19F1-4A0E-931D-B203B945884C}" srcOrd="1" destOrd="0" presId="urn:microsoft.com/office/officeart/2005/8/layout/orgChart1"/>
    <dgm:cxn modelId="{936D53F0-C61A-4C50-B697-6FE1D31F0DD2}" type="presParOf" srcId="{CBFE968C-19F1-4A0E-931D-B203B945884C}" destId="{BEFE9762-8E5B-4C58-8CF8-A22E14A232F3}" srcOrd="0" destOrd="0" presId="urn:microsoft.com/office/officeart/2005/8/layout/orgChart1"/>
    <dgm:cxn modelId="{B8D32376-A652-4625-B461-A91F293FA7AF}" type="presParOf" srcId="{CBFE968C-19F1-4A0E-931D-B203B945884C}" destId="{6614204D-1DCE-4C8B-893B-108DA8A8F3E6}" srcOrd="1" destOrd="0" presId="urn:microsoft.com/office/officeart/2005/8/layout/orgChart1"/>
    <dgm:cxn modelId="{B25A9238-5BDB-463B-8340-C3EC7AA70795}" type="presParOf" srcId="{6614204D-1DCE-4C8B-893B-108DA8A8F3E6}" destId="{D2310909-A5A5-4DF0-8373-7A1D46450774}" srcOrd="0" destOrd="0" presId="urn:microsoft.com/office/officeart/2005/8/layout/orgChart1"/>
    <dgm:cxn modelId="{84F152A0-5668-4010-8D9C-2A17301CB2F7}" type="presParOf" srcId="{D2310909-A5A5-4DF0-8373-7A1D46450774}" destId="{1DCFF8AD-6805-4D90-BE0E-89F469D3FD71}" srcOrd="0" destOrd="0" presId="urn:microsoft.com/office/officeart/2005/8/layout/orgChart1"/>
    <dgm:cxn modelId="{90C26288-3021-4429-B6FF-B8DC5C7FAEC0}" type="presParOf" srcId="{D2310909-A5A5-4DF0-8373-7A1D46450774}" destId="{040F6D79-5E10-4CF6-87CA-5CB196F49312}" srcOrd="1" destOrd="0" presId="urn:microsoft.com/office/officeart/2005/8/layout/orgChart1"/>
    <dgm:cxn modelId="{694A58D7-690E-4293-A8E6-3EDCC81FD534}" type="presParOf" srcId="{6614204D-1DCE-4C8B-893B-108DA8A8F3E6}" destId="{447B6267-E35D-4067-AEAB-C12E4C504E8E}" srcOrd="1" destOrd="0" presId="urn:microsoft.com/office/officeart/2005/8/layout/orgChart1"/>
    <dgm:cxn modelId="{9D8961CF-3E4F-4F7E-90DA-276002778C03}" type="presParOf" srcId="{447B6267-E35D-4067-AEAB-C12E4C504E8E}" destId="{F2A7E3E9-54EC-49B0-81F4-8F61091BA7B9}" srcOrd="0" destOrd="0" presId="urn:microsoft.com/office/officeart/2005/8/layout/orgChart1"/>
    <dgm:cxn modelId="{D78A2D8D-DB77-4A7E-9158-52C8B432C0AE}" type="presParOf" srcId="{447B6267-E35D-4067-AEAB-C12E4C504E8E}" destId="{F8FC5317-20B2-4700-9804-966A40B042CE}" srcOrd="1" destOrd="0" presId="urn:microsoft.com/office/officeart/2005/8/layout/orgChart1"/>
    <dgm:cxn modelId="{413FABE3-A9A6-4E59-98DA-6B117FBCBBE9}" type="presParOf" srcId="{F8FC5317-20B2-4700-9804-966A40B042CE}" destId="{37626787-68AE-4DCD-A96B-7A67CDDDF0A3}" srcOrd="0" destOrd="0" presId="urn:microsoft.com/office/officeart/2005/8/layout/orgChart1"/>
    <dgm:cxn modelId="{35FCCCF3-93A9-4384-9AB4-6EE7BE650393}" type="presParOf" srcId="{37626787-68AE-4DCD-A96B-7A67CDDDF0A3}" destId="{7EF3BDA7-08A1-4377-BE04-4849C0CD20E3}" srcOrd="0" destOrd="0" presId="urn:microsoft.com/office/officeart/2005/8/layout/orgChart1"/>
    <dgm:cxn modelId="{043F0792-230D-420D-B40B-5D6A1E614EE7}" type="presParOf" srcId="{37626787-68AE-4DCD-A96B-7A67CDDDF0A3}" destId="{073DE837-6191-443B-8ADD-36FFCEEDB867}" srcOrd="1" destOrd="0" presId="urn:microsoft.com/office/officeart/2005/8/layout/orgChart1"/>
    <dgm:cxn modelId="{669C8156-B67C-40E0-BF0D-4170D845C0D3}" type="presParOf" srcId="{F8FC5317-20B2-4700-9804-966A40B042CE}" destId="{86C4CBDD-F6C3-4001-8DEA-F49CF0E64111}" srcOrd="1" destOrd="0" presId="urn:microsoft.com/office/officeart/2005/8/layout/orgChart1"/>
    <dgm:cxn modelId="{EA37039B-C8BD-4A07-9231-A444E2403E87}" type="presParOf" srcId="{F8FC5317-20B2-4700-9804-966A40B042CE}" destId="{4D1BD622-E690-461A-9A61-2380F86E266A}" srcOrd="2" destOrd="0" presId="urn:microsoft.com/office/officeart/2005/8/layout/orgChart1"/>
    <dgm:cxn modelId="{ECE786DC-B6FE-4AA0-956A-D1233772EBEE}" type="presParOf" srcId="{6614204D-1DCE-4C8B-893B-108DA8A8F3E6}" destId="{3BF6F73B-2D98-4AF6-AF9B-C88A5A173A7D}" srcOrd="2" destOrd="0" presId="urn:microsoft.com/office/officeart/2005/8/layout/orgChart1"/>
    <dgm:cxn modelId="{0416F3B8-0FEC-40BD-A4E5-8ADD9972B1CD}" type="presParOf" srcId="{7524DE6F-E501-46D9-A8AF-35F015B4C9D8}" destId="{885CFBC3-E4DD-4F25-BB7B-C641FBB137B0}" srcOrd="2" destOrd="0" presId="urn:microsoft.com/office/officeart/2005/8/layout/orgChart1"/>
    <dgm:cxn modelId="{8F88BACC-B560-4327-B8B3-77D35FA75B23}" type="presParOf" srcId="{71ECE264-B66A-4C26-AE58-DA8F16E3410F}" destId="{D36F94EA-DEBF-44A4-8F45-88D2EBD6AB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0014324-5755-48E8-B8BF-289282CCAA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471F9DA-EA03-416D-8CE8-7B228D930BCF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Culturas Comunitarias </a:t>
          </a:r>
          <a:r>
            <a:rPr lang="en-US" sz="1200" b="0" i="0" u="none" dirty="0" smtClean="0"/>
            <a:t>240471</a:t>
          </a:r>
          <a:endParaRPr lang="es-MX" sz="1200" dirty="0">
            <a:solidFill>
              <a:schemeClr val="tx1"/>
            </a:solidFill>
            <a:cs typeface="Arial" panose="020B0604020202020204" pitchFamily="34" charset="0"/>
          </a:endParaRPr>
        </a:p>
      </dgm:t>
    </dgm:pt>
    <dgm:pt modelId="{32B68E79-231D-4C4E-9F0D-A2ABDB00AE4B}" type="par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0F0C73D-00FF-4A63-ACCD-133E39747217}" type="sib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3AC61C1-5E10-4620-B45B-4F28B1182DB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Centro Cultural Sierra Ventana</a:t>
          </a:r>
        </a:p>
      </dgm:t>
    </dgm:pt>
    <dgm:pt modelId="{89112FC1-A700-4C49-ABBB-DA889AE70094}" type="parTrans" cxnId="{644C6573-B398-4FF7-A781-FBF61F41056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327BF9E-14E6-4776-8537-AE035D7FB745}" type="sibTrans" cxnId="{644C6573-B398-4FF7-A781-FBF61F41056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FF3B5A3-8FF1-4928-BAB7-7A1C25A646DD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Escuela Municipal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de Arte</a:t>
          </a:r>
          <a:endParaRPr lang="es-ES" sz="1200" dirty="0">
            <a:solidFill>
              <a:schemeClr val="tx1"/>
            </a:solidFill>
          </a:endParaRPr>
        </a:p>
      </dgm:t>
    </dgm:pt>
    <dgm:pt modelId="{584A0017-E455-4C52-A3E7-3BEE31E04A80}" type="par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C174B88-4F1C-4EE5-A726-1C2CD18ED9B2}" type="sib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6EAEECA-6C4C-4774-B24B-3D2F1A381D2F}">
      <dgm:prSet custT="1"/>
      <dgm:spPr/>
      <dgm:t>
        <a:bodyPr/>
        <a:lstStyle/>
        <a:p>
          <a:pPr rtl="0"/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Maestros(as) Talleres Artísticos </a:t>
          </a:r>
          <a:r>
            <a:rPr lang="en-US" sz="1200" b="0" i="0" u="none" dirty="0" smtClean="0"/>
            <a:t>214832</a:t>
          </a:r>
          <a:endParaRPr lang="es-ES" sz="1200" dirty="0">
            <a:solidFill>
              <a:schemeClr val="tx1"/>
            </a:solidFill>
          </a:endParaRPr>
        </a:p>
      </dgm:t>
    </dgm:pt>
    <dgm:pt modelId="{6E2C00CD-D495-49F2-AE4A-E6B380F8C7A0}" type="parTrans" cxnId="{D0B05942-A6D9-4B7E-91EB-29747BDD251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FE1F1A4-7D44-4172-BE80-F661C75C2ED5}" type="sibTrans" cxnId="{D0B05942-A6D9-4B7E-91EB-29747BDD251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DBFFA50-5C8B-4946-A84F-135B63A24CA4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</a:t>
          </a:r>
          <a:r>
            <a:rPr lang="en-US" sz="1200" b="0" i="0" u="none" dirty="0" smtClean="0"/>
            <a:t>212255  211825 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C8BFAEDC-112D-4370-8BBD-AC29A0E71C7D}" type="parTrans" cxnId="{774DFEFF-BC07-402A-A0DA-7371026B9E8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B2ADD94-BA4E-4334-BAC2-F397B340F555}" type="sibTrans" cxnId="{774DFEFF-BC07-402A-A0DA-7371026B9E8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D1E99C0-67C8-4509-B46C-65FD92C39E05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Maestros(as) de Artes </a:t>
          </a:r>
          <a:r>
            <a:rPr lang="en-US" sz="1200" b="0" i="0" u="none" dirty="0" smtClean="0"/>
            <a:t>211829 212146 214807 214832 </a:t>
          </a:r>
          <a:endParaRPr lang="es-MX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4707BECB-9DC9-4591-AA35-902FCFD77239}" type="parTrans" cxnId="{AEADB75F-6E2D-46F1-87EE-00BCC06E9B74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281E5FA-26B6-400A-AB24-984AD095DB68}" type="sibTrans" cxnId="{AEADB75F-6E2D-46F1-87EE-00BCC06E9B74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DA67513-A299-4C87-9EC6-C411E2445982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 </a:t>
          </a:r>
          <a:r>
            <a:rPr lang="en-US" sz="1200" b="0" i="0" u="none" dirty="0" smtClean="0"/>
            <a:t>212255  211825 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3D2DD85D-A342-4235-9B08-E0474F97D561}" type="parTrans" cxnId="{AB3E085A-AA11-42DC-9915-0BC80623963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E28B95B-5AD8-45C6-8588-5E624492EAC1}" type="sibTrans" cxnId="{AB3E085A-AA11-42DC-9915-0BC80623963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2C41B2B-35A8-40A6-9F2F-193AA4F75B1E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 </a:t>
          </a:r>
          <a:r>
            <a:rPr lang="en-US" sz="1200" b="0" i="0" u="none" dirty="0" smtClean="0"/>
            <a:t>104054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CEB6B574-FF44-4A8C-BC36-155A0198A9AC}" type="parTrans" cxnId="{0E182158-B274-4E1F-8003-10584196946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8488E4B-0BAA-48CD-8ACD-61DFB1C56C8F}" type="sibTrans" cxnId="{0E182158-B274-4E1F-8003-10584196946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0155EBE-ACD6-4CF6-A971-ADC2FE1BABA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Encargado(a) </a:t>
          </a:r>
          <a:r>
            <a:rPr lang="en-US" sz="1200" b="0" i="0" u="none" dirty="0" smtClean="0"/>
            <a:t>104807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A5AE55A5-6361-4443-97AE-C460A6B8091E}" type="parTrans" cxnId="{6E48C09A-1F7A-4E26-85E8-D8E7946DEF50}">
      <dgm:prSet/>
      <dgm:spPr/>
      <dgm:t>
        <a:bodyPr/>
        <a:lstStyle/>
        <a:p>
          <a:endParaRPr lang="es-ES"/>
        </a:p>
      </dgm:t>
    </dgm:pt>
    <dgm:pt modelId="{C1AE3DE5-9804-4039-8A07-0DE89F93C728}" type="sibTrans" cxnId="{6E48C09A-1F7A-4E26-85E8-D8E7946DEF50}">
      <dgm:prSet/>
      <dgm:spPr/>
      <dgm:t>
        <a:bodyPr/>
        <a:lstStyle/>
        <a:p>
          <a:endParaRPr lang="es-ES"/>
        </a:p>
      </dgm:t>
    </dgm:pt>
    <dgm:pt modelId="{D83CDBF8-FA73-4D39-B586-E4842E36537A}" type="pres">
      <dgm:prSet presAssocID="{70014324-5755-48E8-B8BF-289282CCAA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27F31E-8D67-4480-BD7F-F8DD1439B58E}" type="pres">
      <dgm:prSet presAssocID="{6471F9DA-EA03-416D-8CE8-7B228D930BCF}" presName="hierRoot1" presStyleCnt="0">
        <dgm:presLayoutVars>
          <dgm:hierBranch/>
        </dgm:presLayoutVars>
      </dgm:prSet>
      <dgm:spPr/>
    </dgm:pt>
    <dgm:pt modelId="{E0148574-C8B5-4A2B-B57B-FF52A463FACB}" type="pres">
      <dgm:prSet presAssocID="{6471F9DA-EA03-416D-8CE8-7B228D930BCF}" presName="rootComposite1" presStyleCnt="0"/>
      <dgm:spPr/>
    </dgm:pt>
    <dgm:pt modelId="{A379DD4A-7DDE-412E-94E9-45BAC8B852C9}" type="pres">
      <dgm:prSet presAssocID="{6471F9DA-EA03-416D-8CE8-7B228D930BCF}" presName="rootText1" presStyleLbl="node0" presStyleIdx="0" presStyleCnt="1" custScaleX="138587" custScaleY="140883" custLinFactNeighborY="-478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D39006-B419-483E-AD56-E2960844E77D}" type="pres">
      <dgm:prSet presAssocID="{6471F9DA-EA03-416D-8CE8-7B228D930BC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77E4793-5821-4605-8271-420625715F29}" type="pres">
      <dgm:prSet presAssocID="{6471F9DA-EA03-416D-8CE8-7B228D930BCF}" presName="hierChild2" presStyleCnt="0"/>
      <dgm:spPr/>
    </dgm:pt>
    <dgm:pt modelId="{721DE97B-CEF3-40A0-B5F3-8AEA30A14724}" type="pres">
      <dgm:prSet presAssocID="{89112FC1-A700-4C49-ABBB-DA889AE70094}" presName="Name35" presStyleLbl="parChTrans1D2" presStyleIdx="0" presStyleCnt="3"/>
      <dgm:spPr/>
      <dgm:t>
        <a:bodyPr/>
        <a:lstStyle/>
        <a:p>
          <a:endParaRPr lang="es-ES"/>
        </a:p>
      </dgm:t>
    </dgm:pt>
    <dgm:pt modelId="{0FA03091-C601-4A03-8455-251842CB3DFD}" type="pres">
      <dgm:prSet presAssocID="{73AC61C1-5E10-4620-B45B-4F28B1182DB1}" presName="hierRoot2" presStyleCnt="0">
        <dgm:presLayoutVars>
          <dgm:hierBranch val="r"/>
        </dgm:presLayoutVars>
      </dgm:prSet>
      <dgm:spPr/>
    </dgm:pt>
    <dgm:pt modelId="{EF0D8233-D5F9-4589-B427-71B207B35F9C}" type="pres">
      <dgm:prSet presAssocID="{73AC61C1-5E10-4620-B45B-4F28B1182DB1}" presName="rootComposite" presStyleCnt="0"/>
      <dgm:spPr/>
    </dgm:pt>
    <dgm:pt modelId="{C66730B3-86FF-456C-87CE-52267E7DBF62}" type="pres">
      <dgm:prSet presAssocID="{73AC61C1-5E10-4620-B45B-4F28B1182DB1}" presName="rootText" presStyleLbl="node2" presStyleIdx="0" presStyleCnt="3" custScaleY="106312" custLinFactNeighborX="-24850" custLinFactNeighborY="60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4F1401-2D0B-468E-96F6-0A051DD975E0}" type="pres">
      <dgm:prSet presAssocID="{73AC61C1-5E10-4620-B45B-4F28B1182DB1}" presName="rootConnector" presStyleLbl="node2" presStyleIdx="0" presStyleCnt="3"/>
      <dgm:spPr/>
      <dgm:t>
        <a:bodyPr/>
        <a:lstStyle/>
        <a:p>
          <a:endParaRPr lang="es-ES"/>
        </a:p>
      </dgm:t>
    </dgm:pt>
    <dgm:pt modelId="{05427D57-B6EE-4A84-81BB-828A7ED4C57D}" type="pres">
      <dgm:prSet presAssocID="{73AC61C1-5E10-4620-B45B-4F28B1182DB1}" presName="hierChild4" presStyleCnt="0"/>
      <dgm:spPr/>
    </dgm:pt>
    <dgm:pt modelId="{44AB11AE-6D9F-4145-AB06-A501C1C5F2D1}" type="pres">
      <dgm:prSet presAssocID="{3D2DD85D-A342-4235-9B08-E0474F97D561}" presName="Name50" presStyleLbl="parChTrans1D3" presStyleIdx="0" presStyleCnt="5"/>
      <dgm:spPr/>
      <dgm:t>
        <a:bodyPr/>
        <a:lstStyle/>
        <a:p>
          <a:endParaRPr lang="es-ES"/>
        </a:p>
      </dgm:t>
    </dgm:pt>
    <dgm:pt modelId="{EF46166F-E878-47EF-8481-1FC14C42E5D3}" type="pres">
      <dgm:prSet presAssocID="{8DA67513-A299-4C87-9EC6-C411E2445982}" presName="hierRoot2" presStyleCnt="0">
        <dgm:presLayoutVars>
          <dgm:hierBranch val="init"/>
        </dgm:presLayoutVars>
      </dgm:prSet>
      <dgm:spPr/>
    </dgm:pt>
    <dgm:pt modelId="{001F419C-4B7C-4270-80BC-A56F7350811E}" type="pres">
      <dgm:prSet presAssocID="{8DA67513-A299-4C87-9EC6-C411E2445982}" presName="rootComposite" presStyleCnt="0"/>
      <dgm:spPr/>
    </dgm:pt>
    <dgm:pt modelId="{C2D192A9-65BC-4367-A39B-7C20B45E536A}" type="pres">
      <dgm:prSet presAssocID="{8DA67513-A299-4C87-9EC6-C411E2445982}" presName="rootText" presStyleLbl="node3" presStyleIdx="0" presStyleCnt="5" custScaleX="85837" custScaleY="88328" custLinFactNeighborX="-26154" custLinFactNeighborY="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4C13288-55BF-4341-A479-A0E1F8564433}" type="pres">
      <dgm:prSet presAssocID="{8DA67513-A299-4C87-9EC6-C411E2445982}" presName="rootConnector" presStyleLbl="node3" presStyleIdx="0" presStyleCnt="5"/>
      <dgm:spPr/>
      <dgm:t>
        <a:bodyPr/>
        <a:lstStyle/>
        <a:p>
          <a:endParaRPr lang="es-ES"/>
        </a:p>
      </dgm:t>
    </dgm:pt>
    <dgm:pt modelId="{86E24642-93EC-46D1-9CC6-AD280D419832}" type="pres">
      <dgm:prSet presAssocID="{8DA67513-A299-4C87-9EC6-C411E2445982}" presName="hierChild4" presStyleCnt="0"/>
      <dgm:spPr/>
    </dgm:pt>
    <dgm:pt modelId="{89843C11-4480-4BC8-8582-783E7E68D48C}" type="pres">
      <dgm:prSet presAssocID="{8DA67513-A299-4C87-9EC6-C411E2445982}" presName="hierChild5" presStyleCnt="0"/>
      <dgm:spPr/>
    </dgm:pt>
    <dgm:pt modelId="{5EA5EC6B-9D8D-4833-B611-9F19BD58845F}" type="pres">
      <dgm:prSet presAssocID="{CEB6B574-FF44-4A8C-BC36-155A0198A9AC}" presName="Name50" presStyleLbl="parChTrans1D3" presStyleIdx="1" presStyleCnt="5"/>
      <dgm:spPr/>
      <dgm:t>
        <a:bodyPr/>
        <a:lstStyle/>
        <a:p>
          <a:endParaRPr lang="es-ES"/>
        </a:p>
      </dgm:t>
    </dgm:pt>
    <dgm:pt modelId="{7C8999D4-B043-4EAB-BB78-81C19A2F4F24}" type="pres">
      <dgm:prSet presAssocID="{82C41B2B-35A8-40A6-9F2F-193AA4F75B1E}" presName="hierRoot2" presStyleCnt="0">
        <dgm:presLayoutVars>
          <dgm:hierBranch val="init"/>
        </dgm:presLayoutVars>
      </dgm:prSet>
      <dgm:spPr/>
    </dgm:pt>
    <dgm:pt modelId="{EE37DAC7-3BE4-459B-9D9C-854EC25818BB}" type="pres">
      <dgm:prSet presAssocID="{82C41B2B-35A8-40A6-9F2F-193AA4F75B1E}" presName="rootComposite" presStyleCnt="0"/>
      <dgm:spPr/>
    </dgm:pt>
    <dgm:pt modelId="{97B13C29-4BE8-4217-AA9B-38B7208135F9}" type="pres">
      <dgm:prSet presAssocID="{82C41B2B-35A8-40A6-9F2F-193AA4F75B1E}" presName="rootText" presStyleLbl="node3" presStyleIdx="1" presStyleCnt="5" custScaleX="85837" custScaleY="88328" custLinFactNeighborX="-271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DA81A8-5546-45F5-8689-78718D63360B}" type="pres">
      <dgm:prSet presAssocID="{82C41B2B-35A8-40A6-9F2F-193AA4F75B1E}" presName="rootConnector" presStyleLbl="node3" presStyleIdx="1" presStyleCnt="5"/>
      <dgm:spPr/>
      <dgm:t>
        <a:bodyPr/>
        <a:lstStyle/>
        <a:p>
          <a:endParaRPr lang="es-ES"/>
        </a:p>
      </dgm:t>
    </dgm:pt>
    <dgm:pt modelId="{E9D4EA56-8B7B-4DBA-843E-6230FE616ACE}" type="pres">
      <dgm:prSet presAssocID="{82C41B2B-35A8-40A6-9F2F-193AA4F75B1E}" presName="hierChild4" presStyleCnt="0"/>
      <dgm:spPr/>
    </dgm:pt>
    <dgm:pt modelId="{365097C7-C1E3-4A90-8648-4240B7577052}" type="pres">
      <dgm:prSet presAssocID="{82C41B2B-35A8-40A6-9F2F-193AA4F75B1E}" presName="hierChild5" presStyleCnt="0"/>
      <dgm:spPr/>
    </dgm:pt>
    <dgm:pt modelId="{8D55CA17-E3C5-4B9D-A015-18250DD863BA}" type="pres">
      <dgm:prSet presAssocID="{A5AE55A5-6361-4443-97AE-C460A6B8091E}" presName="Name50" presStyleLbl="parChTrans1D3" presStyleIdx="2" presStyleCnt="5"/>
      <dgm:spPr/>
      <dgm:t>
        <a:bodyPr/>
        <a:lstStyle/>
        <a:p>
          <a:endParaRPr lang="es-ES"/>
        </a:p>
      </dgm:t>
    </dgm:pt>
    <dgm:pt modelId="{F97B3DC0-66E2-47C0-B39B-DA40FB0A1169}" type="pres">
      <dgm:prSet presAssocID="{C0155EBE-ACD6-4CF6-A971-ADC2FE1BABAC}" presName="hierRoot2" presStyleCnt="0">
        <dgm:presLayoutVars>
          <dgm:hierBranch val="init"/>
        </dgm:presLayoutVars>
      </dgm:prSet>
      <dgm:spPr/>
    </dgm:pt>
    <dgm:pt modelId="{9E2964AA-338E-4DC6-A1F6-7B8EE98C085C}" type="pres">
      <dgm:prSet presAssocID="{C0155EBE-ACD6-4CF6-A971-ADC2FE1BABAC}" presName="rootComposite" presStyleCnt="0"/>
      <dgm:spPr/>
    </dgm:pt>
    <dgm:pt modelId="{90926E5C-CE23-4FFF-874B-CE0B3F63FEBE}" type="pres">
      <dgm:prSet presAssocID="{C0155EBE-ACD6-4CF6-A971-ADC2FE1BABAC}" presName="rootText" presStyleLbl="node3" presStyleIdx="2" presStyleCnt="5" custScaleX="85837" custScaleY="88328" custLinFactNeighborX="-271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E5AA4A3-4765-46AB-8A08-8926184AC9AE}" type="pres">
      <dgm:prSet presAssocID="{C0155EBE-ACD6-4CF6-A971-ADC2FE1BABAC}" presName="rootConnector" presStyleLbl="node3" presStyleIdx="2" presStyleCnt="5"/>
      <dgm:spPr/>
      <dgm:t>
        <a:bodyPr/>
        <a:lstStyle/>
        <a:p>
          <a:endParaRPr lang="es-ES"/>
        </a:p>
      </dgm:t>
    </dgm:pt>
    <dgm:pt modelId="{F4CAF5B1-8902-49D2-8960-F35D76465193}" type="pres">
      <dgm:prSet presAssocID="{C0155EBE-ACD6-4CF6-A971-ADC2FE1BABAC}" presName="hierChild4" presStyleCnt="0"/>
      <dgm:spPr/>
    </dgm:pt>
    <dgm:pt modelId="{9AB33329-82DA-4189-87DB-294D96155F3C}" type="pres">
      <dgm:prSet presAssocID="{C0155EBE-ACD6-4CF6-A971-ADC2FE1BABAC}" presName="hierChild5" presStyleCnt="0"/>
      <dgm:spPr/>
    </dgm:pt>
    <dgm:pt modelId="{0F82C73F-3157-4648-8908-43844E3F9F58}" type="pres">
      <dgm:prSet presAssocID="{73AC61C1-5E10-4620-B45B-4F28B1182DB1}" presName="hierChild5" presStyleCnt="0"/>
      <dgm:spPr/>
    </dgm:pt>
    <dgm:pt modelId="{568A3D9B-38D5-4BF3-985C-56A020F35048}" type="pres">
      <dgm:prSet presAssocID="{584A0017-E455-4C52-A3E7-3BEE31E04A80}" presName="Name35" presStyleLbl="parChTrans1D2" presStyleIdx="1" presStyleCnt="3"/>
      <dgm:spPr/>
      <dgm:t>
        <a:bodyPr/>
        <a:lstStyle/>
        <a:p>
          <a:endParaRPr lang="es-ES"/>
        </a:p>
      </dgm:t>
    </dgm:pt>
    <dgm:pt modelId="{3323204B-ED6D-4D95-A629-96D4BAAA3563}" type="pres">
      <dgm:prSet presAssocID="{2FF3B5A3-8FF1-4928-BAB7-7A1C25A646DD}" presName="hierRoot2" presStyleCnt="0">
        <dgm:presLayoutVars>
          <dgm:hierBranch val="hang"/>
        </dgm:presLayoutVars>
      </dgm:prSet>
      <dgm:spPr/>
    </dgm:pt>
    <dgm:pt modelId="{A08CB67F-8350-4E58-8C99-491E689D0A3A}" type="pres">
      <dgm:prSet presAssocID="{2FF3B5A3-8FF1-4928-BAB7-7A1C25A646DD}" presName="rootComposite" presStyleCnt="0"/>
      <dgm:spPr/>
    </dgm:pt>
    <dgm:pt modelId="{020A7B6D-CB12-48D0-870D-64449C06B6A5}" type="pres">
      <dgm:prSet presAssocID="{2FF3B5A3-8FF1-4928-BAB7-7A1C25A646DD}" presName="rootText" presStyleLbl="node2" presStyleIdx="1" presStyleCnt="3" custScaleY="106312" custLinFactNeighborY="57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91EFA7-1437-4FA3-9830-3005361BCD5E}" type="pres">
      <dgm:prSet presAssocID="{2FF3B5A3-8FF1-4928-BAB7-7A1C25A646DD}" presName="rootConnector" presStyleLbl="node2" presStyleIdx="1" presStyleCnt="3"/>
      <dgm:spPr/>
      <dgm:t>
        <a:bodyPr/>
        <a:lstStyle/>
        <a:p>
          <a:endParaRPr lang="es-ES"/>
        </a:p>
      </dgm:t>
    </dgm:pt>
    <dgm:pt modelId="{A3DD00D8-3D45-4E74-947F-4411B059AB5A}" type="pres">
      <dgm:prSet presAssocID="{2FF3B5A3-8FF1-4928-BAB7-7A1C25A646DD}" presName="hierChild4" presStyleCnt="0"/>
      <dgm:spPr/>
    </dgm:pt>
    <dgm:pt modelId="{39AF23E8-BC5E-4EE0-9588-5B286C789640}" type="pres">
      <dgm:prSet presAssocID="{2FF3B5A3-8FF1-4928-BAB7-7A1C25A646DD}" presName="hierChild5" presStyleCnt="0"/>
      <dgm:spPr/>
    </dgm:pt>
    <dgm:pt modelId="{9292874F-EB20-4B82-B375-E7BED83CFE77}" type="pres">
      <dgm:prSet presAssocID="{6E2C00CD-D495-49F2-AE4A-E6B380F8C7A0}" presName="Name35" presStyleLbl="parChTrans1D2" presStyleIdx="2" presStyleCnt="3"/>
      <dgm:spPr/>
      <dgm:t>
        <a:bodyPr/>
        <a:lstStyle/>
        <a:p>
          <a:endParaRPr lang="es-ES"/>
        </a:p>
      </dgm:t>
    </dgm:pt>
    <dgm:pt modelId="{5A679723-B841-449A-97D4-1E7B02E7D723}" type="pres">
      <dgm:prSet presAssocID="{D6EAEECA-6C4C-4774-B24B-3D2F1A381D2F}" presName="hierRoot2" presStyleCnt="0">
        <dgm:presLayoutVars>
          <dgm:hierBranch val="r"/>
        </dgm:presLayoutVars>
      </dgm:prSet>
      <dgm:spPr/>
    </dgm:pt>
    <dgm:pt modelId="{E4310F09-1E92-4DBB-96D8-3458557B5C04}" type="pres">
      <dgm:prSet presAssocID="{D6EAEECA-6C4C-4774-B24B-3D2F1A381D2F}" presName="rootComposite" presStyleCnt="0"/>
      <dgm:spPr/>
    </dgm:pt>
    <dgm:pt modelId="{6958AA48-7E49-4FF6-BA33-F3BEBBCF5B4C}" type="pres">
      <dgm:prSet presAssocID="{D6EAEECA-6C4C-4774-B24B-3D2F1A381D2F}" presName="rootText" presStyleLbl="node2" presStyleIdx="2" presStyleCnt="3" custScaleY="106312" custLinFactNeighborX="25844" custLinFactNeighborY="57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B893B8-197C-4FC0-8729-E2982F16A953}" type="pres">
      <dgm:prSet presAssocID="{D6EAEECA-6C4C-4774-B24B-3D2F1A381D2F}" presName="rootConnector" presStyleLbl="node2" presStyleIdx="2" presStyleCnt="3"/>
      <dgm:spPr/>
      <dgm:t>
        <a:bodyPr/>
        <a:lstStyle/>
        <a:p>
          <a:endParaRPr lang="es-ES"/>
        </a:p>
      </dgm:t>
    </dgm:pt>
    <dgm:pt modelId="{213F116A-4209-4378-9A24-3507D3F1BA4E}" type="pres">
      <dgm:prSet presAssocID="{D6EAEECA-6C4C-4774-B24B-3D2F1A381D2F}" presName="hierChild4" presStyleCnt="0"/>
      <dgm:spPr/>
    </dgm:pt>
    <dgm:pt modelId="{35860BF3-1653-4FD5-85C2-2FAED11151B9}" type="pres">
      <dgm:prSet presAssocID="{C8BFAEDC-112D-4370-8BBD-AC29A0E71C7D}" presName="Name50" presStyleLbl="parChTrans1D3" presStyleIdx="3" presStyleCnt="5"/>
      <dgm:spPr/>
      <dgm:t>
        <a:bodyPr/>
        <a:lstStyle/>
        <a:p>
          <a:endParaRPr lang="es-ES"/>
        </a:p>
      </dgm:t>
    </dgm:pt>
    <dgm:pt modelId="{CBDEDC6D-D840-4209-A83D-CA42A0024EB9}" type="pres">
      <dgm:prSet presAssocID="{EDBFFA50-5C8B-4946-A84F-135B63A24CA4}" presName="hierRoot2" presStyleCnt="0">
        <dgm:presLayoutVars>
          <dgm:hierBranch val="init"/>
        </dgm:presLayoutVars>
      </dgm:prSet>
      <dgm:spPr/>
    </dgm:pt>
    <dgm:pt modelId="{F08CEA9D-E8E6-4042-9C8E-7BD1B1D63DB6}" type="pres">
      <dgm:prSet presAssocID="{EDBFFA50-5C8B-4946-A84F-135B63A24CA4}" presName="rootComposite" presStyleCnt="0"/>
      <dgm:spPr/>
    </dgm:pt>
    <dgm:pt modelId="{115B4C51-08E6-4C7F-9FBE-8C30742DC912}" type="pres">
      <dgm:prSet presAssocID="{EDBFFA50-5C8B-4946-A84F-135B63A24CA4}" presName="rootText" presStyleLbl="node3" presStyleIdx="3" presStyleCnt="5" custScaleX="85837" custScaleY="88328" custLinFactNeighborX="19605" custLinFactNeighborY="-23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BF8CD8-166A-47FC-9099-FCA2D253C7A0}" type="pres">
      <dgm:prSet presAssocID="{EDBFFA50-5C8B-4946-A84F-135B63A24CA4}" presName="rootConnector" presStyleLbl="node3" presStyleIdx="3" presStyleCnt="5"/>
      <dgm:spPr/>
      <dgm:t>
        <a:bodyPr/>
        <a:lstStyle/>
        <a:p>
          <a:endParaRPr lang="es-ES"/>
        </a:p>
      </dgm:t>
    </dgm:pt>
    <dgm:pt modelId="{78E30BC2-7130-438E-8EA6-9BB5F9E263D8}" type="pres">
      <dgm:prSet presAssocID="{EDBFFA50-5C8B-4946-A84F-135B63A24CA4}" presName="hierChild4" presStyleCnt="0"/>
      <dgm:spPr/>
    </dgm:pt>
    <dgm:pt modelId="{D8ECF35D-BBFE-4060-A7D8-EA2D62B47CCD}" type="pres">
      <dgm:prSet presAssocID="{EDBFFA50-5C8B-4946-A84F-135B63A24CA4}" presName="hierChild5" presStyleCnt="0"/>
      <dgm:spPr/>
    </dgm:pt>
    <dgm:pt modelId="{A241DB1C-10C9-4403-89A5-D986C615EC55}" type="pres">
      <dgm:prSet presAssocID="{4707BECB-9DC9-4591-AA35-902FCFD77239}" presName="Name50" presStyleLbl="parChTrans1D3" presStyleIdx="4" presStyleCnt="5"/>
      <dgm:spPr/>
      <dgm:t>
        <a:bodyPr/>
        <a:lstStyle/>
        <a:p>
          <a:endParaRPr lang="es-ES"/>
        </a:p>
      </dgm:t>
    </dgm:pt>
    <dgm:pt modelId="{EF757E87-C8AC-47E4-A83B-332A3605920C}" type="pres">
      <dgm:prSet presAssocID="{CD1E99C0-67C8-4509-B46C-65FD92C39E05}" presName="hierRoot2" presStyleCnt="0">
        <dgm:presLayoutVars>
          <dgm:hierBranch val="init"/>
        </dgm:presLayoutVars>
      </dgm:prSet>
      <dgm:spPr/>
    </dgm:pt>
    <dgm:pt modelId="{7DCDF5F2-0576-438B-9698-DA62B3DEB72E}" type="pres">
      <dgm:prSet presAssocID="{CD1E99C0-67C8-4509-B46C-65FD92C39E05}" presName="rootComposite" presStyleCnt="0"/>
      <dgm:spPr/>
    </dgm:pt>
    <dgm:pt modelId="{E5D4E2C8-0C3B-4CCD-9588-938E9218DFBA}" type="pres">
      <dgm:prSet presAssocID="{CD1E99C0-67C8-4509-B46C-65FD92C39E05}" presName="rootText" presStyleLbl="node3" presStyleIdx="4" presStyleCnt="5" custScaleX="92396" custScaleY="127865" custLinFactNeighborX="202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38A7A3-1B58-407D-99D3-71CFDD902789}" type="pres">
      <dgm:prSet presAssocID="{CD1E99C0-67C8-4509-B46C-65FD92C39E05}" presName="rootConnector" presStyleLbl="node3" presStyleIdx="4" presStyleCnt="5"/>
      <dgm:spPr/>
      <dgm:t>
        <a:bodyPr/>
        <a:lstStyle/>
        <a:p>
          <a:endParaRPr lang="es-ES"/>
        </a:p>
      </dgm:t>
    </dgm:pt>
    <dgm:pt modelId="{3A976467-FD37-4E24-B3CC-24E3ED03060C}" type="pres">
      <dgm:prSet presAssocID="{CD1E99C0-67C8-4509-B46C-65FD92C39E05}" presName="hierChild4" presStyleCnt="0"/>
      <dgm:spPr/>
    </dgm:pt>
    <dgm:pt modelId="{0F8479F5-DB1C-4B43-AC3C-43EF15E5F582}" type="pres">
      <dgm:prSet presAssocID="{CD1E99C0-67C8-4509-B46C-65FD92C39E05}" presName="hierChild5" presStyleCnt="0"/>
      <dgm:spPr/>
    </dgm:pt>
    <dgm:pt modelId="{37F74C5C-A41D-4AF9-81F1-3037F02E1F64}" type="pres">
      <dgm:prSet presAssocID="{D6EAEECA-6C4C-4774-B24B-3D2F1A381D2F}" presName="hierChild5" presStyleCnt="0"/>
      <dgm:spPr/>
    </dgm:pt>
    <dgm:pt modelId="{12115B3E-B329-4975-8BC4-CA604058EE8A}" type="pres">
      <dgm:prSet presAssocID="{6471F9DA-EA03-416D-8CE8-7B228D930BCF}" presName="hierChild3" presStyleCnt="0"/>
      <dgm:spPr/>
    </dgm:pt>
  </dgm:ptLst>
  <dgm:cxnLst>
    <dgm:cxn modelId="{581FFD2C-1CC5-4A50-BEB1-B1C3DED8BE7D}" type="presOf" srcId="{EDBFFA50-5C8B-4946-A84F-135B63A24CA4}" destId="{115B4C51-08E6-4C7F-9FBE-8C30742DC912}" srcOrd="0" destOrd="0" presId="urn:microsoft.com/office/officeart/2005/8/layout/orgChart1"/>
    <dgm:cxn modelId="{9BF68BA4-9777-4DC1-A7BB-A2B1AF537D81}" type="presOf" srcId="{73AC61C1-5E10-4620-B45B-4F28B1182DB1}" destId="{654F1401-2D0B-468E-96F6-0A051DD975E0}" srcOrd="1" destOrd="0" presId="urn:microsoft.com/office/officeart/2005/8/layout/orgChart1"/>
    <dgm:cxn modelId="{FAC4D961-44B2-4798-93D3-2DD7AFBDBB99}" srcId="{6471F9DA-EA03-416D-8CE8-7B228D930BCF}" destId="{2FF3B5A3-8FF1-4928-BAB7-7A1C25A646DD}" srcOrd="1" destOrd="0" parTransId="{584A0017-E455-4C52-A3E7-3BEE31E04A80}" sibTransId="{8C174B88-4F1C-4EE5-A726-1C2CD18ED9B2}"/>
    <dgm:cxn modelId="{D0B05942-A6D9-4B7E-91EB-29747BDD2515}" srcId="{6471F9DA-EA03-416D-8CE8-7B228D930BCF}" destId="{D6EAEECA-6C4C-4774-B24B-3D2F1A381D2F}" srcOrd="2" destOrd="0" parTransId="{6E2C00CD-D495-49F2-AE4A-E6B380F8C7A0}" sibTransId="{9FE1F1A4-7D44-4172-BE80-F661C75C2ED5}"/>
    <dgm:cxn modelId="{28015579-28E6-4133-B906-CABC94170A98}" type="presOf" srcId="{3D2DD85D-A342-4235-9B08-E0474F97D561}" destId="{44AB11AE-6D9F-4145-AB06-A501C1C5F2D1}" srcOrd="0" destOrd="0" presId="urn:microsoft.com/office/officeart/2005/8/layout/orgChart1"/>
    <dgm:cxn modelId="{AB3E085A-AA11-42DC-9915-0BC806239630}" srcId="{73AC61C1-5E10-4620-B45B-4F28B1182DB1}" destId="{8DA67513-A299-4C87-9EC6-C411E2445982}" srcOrd="0" destOrd="0" parTransId="{3D2DD85D-A342-4235-9B08-E0474F97D561}" sibTransId="{1E28B95B-5AD8-45C6-8588-5E624492EAC1}"/>
    <dgm:cxn modelId="{3B72E657-BBA1-4192-866B-03E07ABF72A8}" type="presOf" srcId="{6471F9DA-EA03-416D-8CE8-7B228D930BCF}" destId="{A379DD4A-7DDE-412E-94E9-45BAC8B852C9}" srcOrd="0" destOrd="0" presId="urn:microsoft.com/office/officeart/2005/8/layout/orgChart1"/>
    <dgm:cxn modelId="{04FEAE8D-485A-4677-8051-CE72F0A6F922}" type="presOf" srcId="{D6EAEECA-6C4C-4774-B24B-3D2F1A381D2F}" destId="{9EB893B8-197C-4FC0-8729-E2982F16A953}" srcOrd="1" destOrd="0" presId="urn:microsoft.com/office/officeart/2005/8/layout/orgChart1"/>
    <dgm:cxn modelId="{A4B944D8-807B-42E6-8956-877628D1E892}" type="presOf" srcId="{73AC61C1-5E10-4620-B45B-4F28B1182DB1}" destId="{C66730B3-86FF-456C-87CE-52267E7DBF62}" srcOrd="0" destOrd="0" presId="urn:microsoft.com/office/officeart/2005/8/layout/orgChart1"/>
    <dgm:cxn modelId="{7485DA96-A9B1-44A4-9839-D4BCDA9B1D2D}" type="presOf" srcId="{C0155EBE-ACD6-4CF6-A971-ADC2FE1BABAC}" destId="{90926E5C-CE23-4FFF-874B-CE0B3F63FEBE}" srcOrd="0" destOrd="0" presId="urn:microsoft.com/office/officeart/2005/8/layout/orgChart1"/>
    <dgm:cxn modelId="{B712F4AB-C16A-4B15-BD3E-6BBF2A4128E4}" type="presOf" srcId="{A5AE55A5-6361-4443-97AE-C460A6B8091E}" destId="{8D55CA17-E3C5-4B9D-A015-18250DD863BA}" srcOrd="0" destOrd="0" presId="urn:microsoft.com/office/officeart/2005/8/layout/orgChart1"/>
    <dgm:cxn modelId="{E7725DE1-2CBC-4DBE-9796-ABFF6D7FBEC4}" type="presOf" srcId="{CEB6B574-FF44-4A8C-BC36-155A0198A9AC}" destId="{5EA5EC6B-9D8D-4833-B611-9F19BD58845F}" srcOrd="0" destOrd="0" presId="urn:microsoft.com/office/officeart/2005/8/layout/orgChart1"/>
    <dgm:cxn modelId="{B38965A6-82BB-4707-BAC9-BDC9E270BED8}" type="presOf" srcId="{D6EAEECA-6C4C-4774-B24B-3D2F1A381D2F}" destId="{6958AA48-7E49-4FF6-BA33-F3BEBBCF5B4C}" srcOrd="0" destOrd="0" presId="urn:microsoft.com/office/officeart/2005/8/layout/orgChart1"/>
    <dgm:cxn modelId="{54694DD5-B8A9-4F59-8499-FCD5498CB058}" type="presOf" srcId="{EDBFFA50-5C8B-4946-A84F-135B63A24CA4}" destId="{86BF8CD8-166A-47FC-9099-FCA2D253C7A0}" srcOrd="1" destOrd="0" presId="urn:microsoft.com/office/officeart/2005/8/layout/orgChart1"/>
    <dgm:cxn modelId="{F618003A-730A-4691-A63E-A849AAA96123}" type="presOf" srcId="{C0155EBE-ACD6-4CF6-A971-ADC2FE1BABAC}" destId="{AE5AA4A3-4765-46AB-8A08-8926184AC9AE}" srcOrd="1" destOrd="0" presId="urn:microsoft.com/office/officeart/2005/8/layout/orgChart1"/>
    <dgm:cxn modelId="{27AE701F-5D25-424C-8820-1341E05C8027}" srcId="{70014324-5755-48E8-B8BF-289282CCAAA5}" destId="{6471F9DA-EA03-416D-8CE8-7B228D930BCF}" srcOrd="0" destOrd="0" parTransId="{32B68E79-231D-4C4E-9F0D-A2ABDB00AE4B}" sibTransId="{70F0C73D-00FF-4A63-ACCD-133E39747217}"/>
    <dgm:cxn modelId="{AEADB75F-6E2D-46F1-87EE-00BCC06E9B74}" srcId="{D6EAEECA-6C4C-4774-B24B-3D2F1A381D2F}" destId="{CD1E99C0-67C8-4509-B46C-65FD92C39E05}" srcOrd="1" destOrd="0" parTransId="{4707BECB-9DC9-4591-AA35-902FCFD77239}" sibTransId="{0281E5FA-26B6-400A-AB24-984AD095DB68}"/>
    <dgm:cxn modelId="{D65D0FEC-3D4A-481A-99E7-F0CC4BB300D5}" type="presOf" srcId="{82C41B2B-35A8-40A6-9F2F-193AA4F75B1E}" destId="{97B13C29-4BE8-4217-AA9B-38B7208135F9}" srcOrd="0" destOrd="0" presId="urn:microsoft.com/office/officeart/2005/8/layout/orgChart1"/>
    <dgm:cxn modelId="{E42727C2-A776-4418-B27E-799762226FCC}" type="presOf" srcId="{70014324-5755-48E8-B8BF-289282CCAAA5}" destId="{D83CDBF8-FA73-4D39-B586-E4842E36537A}" srcOrd="0" destOrd="0" presId="urn:microsoft.com/office/officeart/2005/8/layout/orgChart1"/>
    <dgm:cxn modelId="{774DFEFF-BC07-402A-A0DA-7371026B9E83}" srcId="{D6EAEECA-6C4C-4774-B24B-3D2F1A381D2F}" destId="{EDBFFA50-5C8B-4946-A84F-135B63A24CA4}" srcOrd="0" destOrd="0" parTransId="{C8BFAEDC-112D-4370-8BBD-AC29A0E71C7D}" sibTransId="{FB2ADD94-BA4E-4334-BAC2-F397B340F555}"/>
    <dgm:cxn modelId="{7878F2E6-39E3-41D9-BA43-0AD30C4597EF}" type="presOf" srcId="{CD1E99C0-67C8-4509-B46C-65FD92C39E05}" destId="{0638A7A3-1B58-407D-99D3-71CFDD902789}" srcOrd="1" destOrd="0" presId="urn:microsoft.com/office/officeart/2005/8/layout/orgChart1"/>
    <dgm:cxn modelId="{701D3A84-EF5C-44BB-BA23-4E19C6E8C104}" type="presOf" srcId="{6471F9DA-EA03-416D-8CE8-7B228D930BCF}" destId="{DFD39006-B419-483E-AD56-E2960844E77D}" srcOrd="1" destOrd="0" presId="urn:microsoft.com/office/officeart/2005/8/layout/orgChart1"/>
    <dgm:cxn modelId="{4E77E644-418C-47DA-9DF5-C7E8AE90887B}" type="presOf" srcId="{2FF3B5A3-8FF1-4928-BAB7-7A1C25A646DD}" destId="{020A7B6D-CB12-48D0-870D-64449C06B6A5}" srcOrd="0" destOrd="0" presId="urn:microsoft.com/office/officeart/2005/8/layout/orgChart1"/>
    <dgm:cxn modelId="{F6C3B6A7-61F1-44A8-83F8-AEDC16FC1304}" type="presOf" srcId="{2FF3B5A3-8FF1-4928-BAB7-7A1C25A646DD}" destId="{AA91EFA7-1437-4FA3-9830-3005361BCD5E}" srcOrd="1" destOrd="0" presId="urn:microsoft.com/office/officeart/2005/8/layout/orgChart1"/>
    <dgm:cxn modelId="{36513F89-38C0-4133-99B8-75B3BCFCA4A4}" type="presOf" srcId="{82C41B2B-35A8-40A6-9F2F-193AA4F75B1E}" destId="{3EDA81A8-5546-45F5-8689-78718D63360B}" srcOrd="1" destOrd="0" presId="urn:microsoft.com/office/officeart/2005/8/layout/orgChart1"/>
    <dgm:cxn modelId="{618A60F1-42CB-45CD-B2B2-196C64F6DDD1}" type="presOf" srcId="{89112FC1-A700-4C49-ABBB-DA889AE70094}" destId="{721DE97B-CEF3-40A0-B5F3-8AEA30A14724}" srcOrd="0" destOrd="0" presId="urn:microsoft.com/office/officeart/2005/8/layout/orgChart1"/>
    <dgm:cxn modelId="{2FB759AC-0509-4509-83E3-B7E662E81A6B}" type="presOf" srcId="{C8BFAEDC-112D-4370-8BBD-AC29A0E71C7D}" destId="{35860BF3-1653-4FD5-85C2-2FAED11151B9}" srcOrd="0" destOrd="0" presId="urn:microsoft.com/office/officeart/2005/8/layout/orgChart1"/>
    <dgm:cxn modelId="{8A2DE824-915D-4388-A9CD-7DE4C6A03BE0}" type="presOf" srcId="{4707BECB-9DC9-4591-AA35-902FCFD77239}" destId="{A241DB1C-10C9-4403-89A5-D986C615EC55}" srcOrd="0" destOrd="0" presId="urn:microsoft.com/office/officeart/2005/8/layout/orgChart1"/>
    <dgm:cxn modelId="{0E182158-B274-4E1F-8003-105841969461}" srcId="{73AC61C1-5E10-4620-B45B-4F28B1182DB1}" destId="{82C41B2B-35A8-40A6-9F2F-193AA4F75B1E}" srcOrd="1" destOrd="0" parTransId="{CEB6B574-FF44-4A8C-BC36-155A0198A9AC}" sibTransId="{D8488E4B-0BAA-48CD-8ACD-61DFB1C56C8F}"/>
    <dgm:cxn modelId="{0CCE87E5-33F9-46B9-8D39-617DB50E0F0B}" type="presOf" srcId="{8DA67513-A299-4C87-9EC6-C411E2445982}" destId="{C2D192A9-65BC-4367-A39B-7C20B45E536A}" srcOrd="0" destOrd="0" presId="urn:microsoft.com/office/officeart/2005/8/layout/orgChart1"/>
    <dgm:cxn modelId="{4DE20FBD-1515-4190-BC79-69722945D154}" type="presOf" srcId="{6E2C00CD-D495-49F2-AE4A-E6B380F8C7A0}" destId="{9292874F-EB20-4B82-B375-E7BED83CFE77}" srcOrd="0" destOrd="0" presId="urn:microsoft.com/office/officeart/2005/8/layout/orgChart1"/>
    <dgm:cxn modelId="{F2E8619C-01C6-4841-AA68-0170645D9F6F}" type="presOf" srcId="{584A0017-E455-4C52-A3E7-3BEE31E04A80}" destId="{568A3D9B-38D5-4BF3-985C-56A020F35048}" srcOrd="0" destOrd="0" presId="urn:microsoft.com/office/officeart/2005/8/layout/orgChart1"/>
    <dgm:cxn modelId="{644C6573-B398-4FF7-A781-FBF61F410569}" srcId="{6471F9DA-EA03-416D-8CE8-7B228D930BCF}" destId="{73AC61C1-5E10-4620-B45B-4F28B1182DB1}" srcOrd="0" destOrd="0" parTransId="{89112FC1-A700-4C49-ABBB-DA889AE70094}" sibTransId="{1327BF9E-14E6-4776-8537-AE035D7FB745}"/>
    <dgm:cxn modelId="{5B02020E-4012-40BB-A5C2-4B8E69E01435}" type="presOf" srcId="{CD1E99C0-67C8-4509-B46C-65FD92C39E05}" destId="{E5D4E2C8-0C3B-4CCD-9588-938E9218DFBA}" srcOrd="0" destOrd="0" presId="urn:microsoft.com/office/officeart/2005/8/layout/orgChart1"/>
    <dgm:cxn modelId="{6E48C09A-1F7A-4E26-85E8-D8E7946DEF50}" srcId="{73AC61C1-5E10-4620-B45B-4F28B1182DB1}" destId="{C0155EBE-ACD6-4CF6-A971-ADC2FE1BABAC}" srcOrd="2" destOrd="0" parTransId="{A5AE55A5-6361-4443-97AE-C460A6B8091E}" sibTransId="{C1AE3DE5-9804-4039-8A07-0DE89F93C728}"/>
    <dgm:cxn modelId="{F24B0A6F-7240-4C75-B2B8-D90FB0EB5042}" type="presOf" srcId="{8DA67513-A299-4C87-9EC6-C411E2445982}" destId="{34C13288-55BF-4341-A479-A0E1F8564433}" srcOrd="1" destOrd="0" presId="urn:microsoft.com/office/officeart/2005/8/layout/orgChart1"/>
    <dgm:cxn modelId="{B250D648-2600-4CAA-A8B3-EC078FEB3219}" type="presParOf" srcId="{D83CDBF8-FA73-4D39-B586-E4842E36537A}" destId="{3427F31E-8D67-4480-BD7F-F8DD1439B58E}" srcOrd="0" destOrd="0" presId="urn:microsoft.com/office/officeart/2005/8/layout/orgChart1"/>
    <dgm:cxn modelId="{9E747A94-7530-471C-ACAC-6576E67FECF5}" type="presParOf" srcId="{3427F31E-8D67-4480-BD7F-F8DD1439B58E}" destId="{E0148574-C8B5-4A2B-B57B-FF52A463FACB}" srcOrd="0" destOrd="0" presId="urn:microsoft.com/office/officeart/2005/8/layout/orgChart1"/>
    <dgm:cxn modelId="{60937E90-761A-4B19-AAB7-A1B749A31C86}" type="presParOf" srcId="{E0148574-C8B5-4A2B-B57B-FF52A463FACB}" destId="{A379DD4A-7DDE-412E-94E9-45BAC8B852C9}" srcOrd="0" destOrd="0" presId="urn:microsoft.com/office/officeart/2005/8/layout/orgChart1"/>
    <dgm:cxn modelId="{997E336C-509C-49C5-901D-06DC4AD293F2}" type="presParOf" srcId="{E0148574-C8B5-4A2B-B57B-FF52A463FACB}" destId="{DFD39006-B419-483E-AD56-E2960844E77D}" srcOrd="1" destOrd="0" presId="urn:microsoft.com/office/officeart/2005/8/layout/orgChart1"/>
    <dgm:cxn modelId="{4A46AC04-B9CB-439D-A4BC-DA3FDE7F90CF}" type="presParOf" srcId="{3427F31E-8D67-4480-BD7F-F8DD1439B58E}" destId="{977E4793-5821-4605-8271-420625715F29}" srcOrd="1" destOrd="0" presId="urn:microsoft.com/office/officeart/2005/8/layout/orgChart1"/>
    <dgm:cxn modelId="{66A750CF-6A7F-41E0-9B31-D371625126AB}" type="presParOf" srcId="{977E4793-5821-4605-8271-420625715F29}" destId="{721DE97B-CEF3-40A0-B5F3-8AEA30A14724}" srcOrd="0" destOrd="0" presId="urn:microsoft.com/office/officeart/2005/8/layout/orgChart1"/>
    <dgm:cxn modelId="{EFC746CA-8545-4788-98E9-8AEDA6B670F6}" type="presParOf" srcId="{977E4793-5821-4605-8271-420625715F29}" destId="{0FA03091-C601-4A03-8455-251842CB3DFD}" srcOrd="1" destOrd="0" presId="urn:microsoft.com/office/officeart/2005/8/layout/orgChart1"/>
    <dgm:cxn modelId="{99A576A3-2A3A-4E80-B35D-56D4026ED92D}" type="presParOf" srcId="{0FA03091-C601-4A03-8455-251842CB3DFD}" destId="{EF0D8233-D5F9-4589-B427-71B207B35F9C}" srcOrd="0" destOrd="0" presId="urn:microsoft.com/office/officeart/2005/8/layout/orgChart1"/>
    <dgm:cxn modelId="{6A685E85-7B0E-48A9-B384-B90A34E32896}" type="presParOf" srcId="{EF0D8233-D5F9-4589-B427-71B207B35F9C}" destId="{C66730B3-86FF-456C-87CE-52267E7DBF62}" srcOrd="0" destOrd="0" presId="urn:microsoft.com/office/officeart/2005/8/layout/orgChart1"/>
    <dgm:cxn modelId="{1064ACCE-1B30-463C-A454-02BA51C22D01}" type="presParOf" srcId="{EF0D8233-D5F9-4589-B427-71B207B35F9C}" destId="{654F1401-2D0B-468E-96F6-0A051DD975E0}" srcOrd="1" destOrd="0" presId="urn:microsoft.com/office/officeart/2005/8/layout/orgChart1"/>
    <dgm:cxn modelId="{CE110798-0F57-4388-BD71-66619516438F}" type="presParOf" srcId="{0FA03091-C601-4A03-8455-251842CB3DFD}" destId="{05427D57-B6EE-4A84-81BB-828A7ED4C57D}" srcOrd="1" destOrd="0" presId="urn:microsoft.com/office/officeart/2005/8/layout/orgChart1"/>
    <dgm:cxn modelId="{22D4467B-19E0-4979-ADF1-F70BF9094D8D}" type="presParOf" srcId="{05427D57-B6EE-4A84-81BB-828A7ED4C57D}" destId="{44AB11AE-6D9F-4145-AB06-A501C1C5F2D1}" srcOrd="0" destOrd="0" presId="urn:microsoft.com/office/officeart/2005/8/layout/orgChart1"/>
    <dgm:cxn modelId="{336BDE39-76F4-4987-BC40-599B9DB268AD}" type="presParOf" srcId="{05427D57-B6EE-4A84-81BB-828A7ED4C57D}" destId="{EF46166F-E878-47EF-8481-1FC14C42E5D3}" srcOrd="1" destOrd="0" presId="urn:microsoft.com/office/officeart/2005/8/layout/orgChart1"/>
    <dgm:cxn modelId="{A6D56BC8-423C-453B-98F9-B6CB6523109F}" type="presParOf" srcId="{EF46166F-E878-47EF-8481-1FC14C42E5D3}" destId="{001F419C-4B7C-4270-80BC-A56F7350811E}" srcOrd="0" destOrd="0" presId="urn:microsoft.com/office/officeart/2005/8/layout/orgChart1"/>
    <dgm:cxn modelId="{0C0514D6-D549-40FF-B81B-247AAFC4638F}" type="presParOf" srcId="{001F419C-4B7C-4270-80BC-A56F7350811E}" destId="{C2D192A9-65BC-4367-A39B-7C20B45E536A}" srcOrd="0" destOrd="0" presId="urn:microsoft.com/office/officeart/2005/8/layout/orgChart1"/>
    <dgm:cxn modelId="{546CF08A-2CA6-41AC-A944-DDE08B2EBDE5}" type="presParOf" srcId="{001F419C-4B7C-4270-80BC-A56F7350811E}" destId="{34C13288-55BF-4341-A479-A0E1F8564433}" srcOrd="1" destOrd="0" presId="urn:microsoft.com/office/officeart/2005/8/layout/orgChart1"/>
    <dgm:cxn modelId="{2C7FD5BE-D16C-49DC-B64A-A71E7F1BA61E}" type="presParOf" srcId="{EF46166F-E878-47EF-8481-1FC14C42E5D3}" destId="{86E24642-93EC-46D1-9CC6-AD280D419832}" srcOrd="1" destOrd="0" presId="urn:microsoft.com/office/officeart/2005/8/layout/orgChart1"/>
    <dgm:cxn modelId="{CF9AC616-C752-4C81-97C1-0386E3E81C64}" type="presParOf" srcId="{EF46166F-E878-47EF-8481-1FC14C42E5D3}" destId="{89843C11-4480-4BC8-8582-783E7E68D48C}" srcOrd="2" destOrd="0" presId="urn:microsoft.com/office/officeart/2005/8/layout/orgChart1"/>
    <dgm:cxn modelId="{F8FC5342-19E1-4E1C-8A7F-BA19635BD0AF}" type="presParOf" srcId="{05427D57-B6EE-4A84-81BB-828A7ED4C57D}" destId="{5EA5EC6B-9D8D-4833-B611-9F19BD58845F}" srcOrd="2" destOrd="0" presId="urn:microsoft.com/office/officeart/2005/8/layout/orgChart1"/>
    <dgm:cxn modelId="{D81C2E6F-0598-45FE-8B20-6280243A308B}" type="presParOf" srcId="{05427D57-B6EE-4A84-81BB-828A7ED4C57D}" destId="{7C8999D4-B043-4EAB-BB78-81C19A2F4F24}" srcOrd="3" destOrd="0" presId="urn:microsoft.com/office/officeart/2005/8/layout/orgChart1"/>
    <dgm:cxn modelId="{3129DD31-8259-4E5E-86F7-B784E6098559}" type="presParOf" srcId="{7C8999D4-B043-4EAB-BB78-81C19A2F4F24}" destId="{EE37DAC7-3BE4-459B-9D9C-854EC25818BB}" srcOrd="0" destOrd="0" presId="urn:microsoft.com/office/officeart/2005/8/layout/orgChart1"/>
    <dgm:cxn modelId="{7DA08C40-212E-433E-8FB0-40D5294019E0}" type="presParOf" srcId="{EE37DAC7-3BE4-459B-9D9C-854EC25818BB}" destId="{97B13C29-4BE8-4217-AA9B-38B7208135F9}" srcOrd="0" destOrd="0" presId="urn:microsoft.com/office/officeart/2005/8/layout/orgChart1"/>
    <dgm:cxn modelId="{1B4A0C38-5149-422C-B886-9540922E85F5}" type="presParOf" srcId="{EE37DAC7-3BE4-459B-9D9C-854EC25818BB}" destId="{3EDA81A8-5546-45F5-8689-78718D63360B}" srcOrd="1" destOrd="0" presId="urn:microsoft.com/office/officeart/2005/8/layout/orgChart1"/>
    <dgm:cxn modelId="{B62D85D9-9F5C-45D9-A383-925AA5F04B01}" type="presParOf" srcId="{7C8999D4-B043-4EAB-BB78-81C19A2F4F24}" destId="{E9D4EA56-8B7B-4DBA-843E-6230FE616ACE}" srcOrd="1" destOrd="0" presId="urn:microsoft.com/office/officeart/2005/8/layout/orgChart1"/>
    <dgm:cxn modelId="{907B569F-ED71-4892-97B6-5A0F66C9D8BC}" type="presParOf" srcId="{7C8999D4-B043-4EAB-BB78-81C19A2F4F24}" destId="{365097C7-C1E3-4A90-8648-4240B7577052}" srcOrd="2" destOrd="0" presId="urn:microsoft.com/office/officeart/2005/8/layout/orgChart1"/>
    <dgm:cxn modelId="{B0677BD8-5390-4845-A326-87A4BC25D4D2}" type="presParOf" srcId="{05427D57-B6EE-4A84-81BB-828A7ED4C57D}" destId="{8D55CA17-E3C5-4B9D-A015-18250DD863BA}" srcOrd="4" destOrd="0" presId="urn:microsoft.com/office/officeart/2005/8/layout/orgChart1"/>
    <dgm:cxn modelId="{16699F37-A3DB-4818-BE92-BABDA95A5C10}" type="presParOf" srcId="{05427D57-B6EE-4A84-81BB-828A7ED4C57D}" destId="{F97B3DC0-66E2-47C0-B39B-DA40FB0A1169}" srcOrd="5" destOrd="0" presId="urn:microsoft.com/office/officeart/2005/8/layout/orgChart1"/>
    <dgm:cxn modelId="{BF291006-BA83-43CA-A36B-5738F3499FEC}" type="presParOf" srcId="{F97B3DC0-66E2-47C0-B39B-DA40FB0A1169}" destId="{9E2964AA-338E-4DC6-A1F6-7B8EE98C085C}" srcOrd="0" destOrd="0" presId="urn:microsoft.com/office/officeart/2005/8/layout/orgChart1"/>
    <dgm:cxn modelId="{22490FF8-FB18-4907-BBD0-0E3A1964E0B8}" type="presParOf" srcId="{9E2964AA-338E-4DC6-A1F6-7B8EE98C085C}" destId="{90926E5C-CE23-4FFF-874B-CE0B3F63FEBE}" srcOrd="0" destOrd="0" presId="urn:microsoft.com/office/officeart/2005/8/layout/orgChart1"/>
    <dgm:cxn modelId="{0C45C8B2-CD6D-4A0E-8B13-F86D70568BE6}" type="presParOf" srcId="{9E2964AA-338E-4DC6-A1F6-7B8EE98C085C}" destId="{AE5AA4A3-4765-46AB-8A08-8926184AC9AE}" srcOrd="1" destOrd="0" presId="urn:microsoft.com/office/officeart/2005/8/layout/orgChart1"/>
    <dgm:cxn modelId="{A0E47EC4-5723-4B93-8807-8CB195440CBC}" type="presParOf" srcId="{F97B3DC0-66E2-47C0-B39B-DA40FB0A1169}" destId="{F4CAF5B1-8902-49D2-8960-F35D76465193}" srcOrd="1" destOrd="0" presId="urn:microsoft.com/office/officeart/2005/8/layout/orgChart1"/>
    <dgm:cxn modelId="{17A60349-839D-4B57-8F3E-CA944D46545C}" type="presParOf" srcId="{F97B3DC0-66E2-47C0-B39B-DA40FB0A1169}" destId="{9AB33329-82DA-4189-87DB-294D96155F3C}" srcOrd="2" destOrd="0" presId="urn:microsoft.com/office/officeart/2005/8/layout/orgChart1"/>
    <dgm:cxn modelId="{A19D2042-143A-4F3D-9879-043AE949C32C}" type="presParOf" srcId="{0FA03091-C601-4A03-8455-251842CB3DFD}" destId="{0F82C73F-3157-4648-8908-43844E3F9F58}" srcOrd="2" destOrd="0" presId="urn:microsoft.com/office/officeart/2005/8/layout/orgChart1"/>
    <dgm:cxn modelId="{9FB13332-30A6-4F31-A3B7-42EECA8813D6}" type="presParOf" srcId="{977E4793-5821-4605-8271-420625715F29}" destId="{568A3D9B-38D5-4BF3-985C-56A020F35048}" srcOrd="2" destOrd="0" presId="urn:microsoft.com/office/officeart/2005/8/layout/orgChart1"/>
    <dgm:cxn modelId="{DC13E48D-51F6-4017-B32F-97445032343C}" type="presParOf" srcId="{977E4793-5821-4605-8271-420625715F29}" destId="{3323204B-ED6D-4D95-A629-96D4BAAA3563}" srcOrd="3" destOrd="0" presId="urn:microsoft.com/office/officeart/2005/8/layout/orgChart1"/>
    <dgm:cxn modelId="{78271974-82D4-4BEF-969E-1ACB806093DC}" type="presParOf" srcId="{3323204B-ED6D-4D95-A629-96D4BAAA3563}" destId="{A08CB67F-8350-4E58-8C99-491E689D0A3A}" srcOrd="0" destOrd="0" presId="urn:microsoft.com/office/officeart/2005/8/layout/orgChart1"/>
    <dgm:cxn modelId="{FACCF9A6-ABC8-4E02-A0C9-9423CA557A4F}" type="presParOf" srcId="{A08CB67F-8350-4E58-8C99-491E689D0A3A}" destId="{020A7B6D-CB12-48D0-870D-64449C06B6A5}" srcOrd="0" destOrd="0" presId="urn:microsoft.com/office/officeart/2005/8/layout/orgChart1"/>
    <dgm:cxn modelId="{753AD378-B78D-4E13-8545-8804D0E6929D}" type="presParOf" srcId="{A08CB67F-8350-4E58-8C99-491E689D0A3A}" destId="{AA91EFA7-1437-4FA3-9830-3005361BCD5E}" srcOrd="1" destOrd="0" presId="urn:microsoft.com/office/officeart/2005/8/layout/orgChart1"/>
    <dgm:cxn modelId="{8F34DBCA-8C05-4E2C-90FB-98B3187602F5}" type="presParOf" srcId="{3323204B-ED6D-4D95-A629-96D4BAAA3563}" destId="{A3DD00D8-3D45-4E74-947F-4411B059AB5A}" srcOrd="1" destOrd="0" presId="urn:microsoft.com/office/officeart/2005/8/layout/orgChart1"/>
    <dgm:cxn modelId="{DA716EAC-0F23-44D2-A7EC-BD4621203641}" type="presParOf" srcId="{3323204B-ED6D-4D95-A629-96D4BAAA3563}" destId="{39AF23E8-BC5E-4EE0-9588-5B286C789640}" srcOrd="2" destOrd="0" presId="urn:microsoft.com/office/officeart/2005/8/layout/orgChart1"/>
    <dgm:cxn modelId="{CBC961CA-954E-43B2-906C-62F75EEA8B38}" type="presParOf" srcId="{977E4793-5821-4605-8271-420625715F29}" destId="{9292874F-EB20-4B82-B375-E7BED83CFE77}" srcOrd="4" destOrd="0" presId="urn:microsoft.com/office/officeart/2005/8/layout/orgChart1"/>
    <dgm:cxn modelId="{BF3210B7-D30E-4F32-AFB3-D03ABE5E6BC0}" type="presParOf" srcId="{977E4793-5821-4605-8271-420625715F29}" destId="{5A679723-B841-449A-97D4-1E7B02E7D723}" srcOrd="5" destOrd="0" presId="urn:microsoft.com/office/officeart/2005/8/layout/orgChart1"/>
    <dgm:cxn modelId="{36B8084A-3640-42DE-9F85-2B845F36A83F}" type="presParOf" srcId="{5A679723-B841-449A-97D4-1E7B02E7D723}" destId="{E4310F09-1E92-4DBB-96D8-3458557B5C04}" srcOrd="0" destOrd="0" presId="urn:microsoft.com/office/officeart/2005/8/layout/orgChart1"/>
    <dgm:cxn modelId="{69AA6571-DB67-4521-BAC4-42E948F2285F}" type="presParOf" srcId="{E4310F09-1E92-4DBB-96D8-3458557B5C04}" destId="{6958AA48-7E49-4FF6-BA33-F3BEBBCF5B4C}" srcOrd="0" destOrd="0" presId="urn:microsoft.com/office/officeart/2005/8/layout/orgChart1"/>
    <dgm:cxn modelId="{A2CA3718-49CB-4EAE-9921-21E438C8F764}" type="presParOf" srcId="{E4310F09-1E92-4DBB-96D8-3458557B5C04}" destId="{9EB893B8-197C-4FC0-8729-E2982F16A953}" srcOrd="1" destOrd="0" presId="urn:microsoft.com/office/officeart/2005/8/layout/orgChart1"/>
    <dgm:cxn modelId="{C9ED91A1-BBEA-4777-AE13-C55D586385DD}" type="presParOf" srcId="{5A679723-B841-449A-97D4-1E7B02E7D723}" destId="{213F116A-4209-4378-9A24-3507D3F1BA4E}" srcOrd="1" destOrd="0" presId="urn:microsoft.com/office/officeart/2005/8/layout/orgChart1"/>
    <dgm:cxn modelId="{68532612-5047-4D0C-BEC5-667885606604}" type="presParOf" srcId="{213F116A-4209-4378-9A24-3507D3F1BA4E}" destId="{35860BF3-1653-4FD5-85C2-2FAED11151B9}" srcOrd="0" destOrd="0" presId="urn:microsoft.com/office/officeart/2005/8/layout/orgChart1"/>
    <dgm:cxn modelId="{EEC1F149-AFD4-4D8E-9620-A11BE49E17DD}" type="presParOf" srcId="{213F116A-4209-4378-9A24-3507D3F1BA4E}" destId="{CBDEDC6D-D840-4209-A83D-CA42A0024EB9}" srcOrd="1" destOrd="0" presId="urn:microsoft.com/office/officeart/2005/8/layout/orgChart1"/>
    <dgm:cxn modelId="{BC49837F-830A-418C-B036-FEF976970186}" type="presParOf" srcId="{CBDEDC6D-D840-4209-A83D-CA42A0024EB9}" destId="{F08CEA9D-E8E6-4042-9C8E-7BD1B1D63DB6}" srcOrd="0" destOrd="0" presId="urn:microsoft.com/office/officeart/2005/8/layout/orgChart1"/>
    <dgm:cxn modelId="{B910B1E4-45FB-4DAE-9EF0-B4D9FE365C85}" type="presParOf" srcId="{F08CEA9D-E8E6-4042-9C8E-7BD1B1D63DB6}" destId="{115B4C51-08E6-4C7F-9FBE-8C30742DC912}" srcOrd="0" destOrd="0" presId="urn:microsoft.com/office/officeart/2005/8/layout/orgChart1"/>
    <dgm:cxn modelId="{E2C3AC6A-BC65-48AE-B2B9-AAA83464B471}" type="presParOf" srcId="{F08CEA9D-E8E6-4042-9C8E-7BD1B1D63DB6}" destId="{86BF8CD8-166A-47FC-9099-FCA2D253C7A0}" srcOrd="1" destOrd="0" presId="urn:microsoft.com/office/officeart/2005/8/layout/orgChart1"/>
    <dgm:cxn modelId="{244079FC-54C6-4B75-AD4D-FDB8F911B4D0}" type="presParOf" srcId="{CBDEDC6D-D840-4209-A83D-CA42A0024EB9}" destId="{78E30BC2-7130-438E-8EA6-9BB5F9E263D8}" srcOrd="1" destOrd="0" presId="urn:microsoft.com/office/officeart/2005/8/layout/orgChart1"/>
    <dgm:cxn modelId="{244E45B7-0847-4CD9-B89F-11B6CBD043FE}" type="presParOf" srcId="{CBDEDC6D-D840-4209-A83D-CA42A0024EB9}" destId="{D8ECF35D-BBFE-4060-A7D8-EA2D62B47CCD}" srcOrd="2" destOrd="0" presId="urn:microsoft.com/office/officeart/2005/8/layout/orgChart1"/>
    <dgm:cxn modelId="{0DF96A71-923F-4767-88A1-8500B60C0119}" type="presParOf" srcId="{213F116A-4209-4378-9A24-3507D3F1BA4E}" destId="{A241DB1C-10C9-4403-89A5-D986C615EC55}" srcOrd="2" destOrd="0" presId="urn:microsoft.com/office/officeart/2005/8/layout/orgChart1"/>
    <dgm:cxn modelId="{6A86C2BB-AF9A-42AB-BE47-B4B5EC6B50F2}" type="presParOf" srcId="{213F116A-4209-4378-9A24-3507D3F1BA4E}" destId="{EF757E87-C8AC-47E4-A83B-332A3605920C}" srcOrd="3" destOrd="0" presId="urn:microsoft.com/office/officeart/2005/8/layout/orgChart1"/>
    <dgm:cxn modelId="{8FE77637-C037-4A78-BB7D-A2EDC0920CFF}" type="presParOf" srcId="{EF757E87-C8AC-47E4-A83B-332A3605920C}" destId="{7DCDF5F2-0576-438B-9698-DA62B3DEB72E}" srcOrd="0" destOrd="0" presId="urn:microsoft.com/office/officeart/2005/8/layout/orgChart1"/>
    <dgm:cxn modelId="{B801F2DB-681A-4FFC-9C1E-232480B73D72}" type="presParOf" srcId="{7DCDF5F2-0576-438B-9698-DA62B3DEB72E}" destId="{E5D4E2C8-0C3B-4CCD-9588-938E9218DFBA}" srcOrd="0" destOrd="0" presId="urn:microsoft.com/office/officeart/2005/8/layout/orgChart1"/>
    <dgm:cxn modelId="{CAB6726F-B615-4D51-861F-042841388867}" type="presParOf" srcId="{7DCDF5F2-0576-438B-9698-DA62B3DEB72E}" destId="{0638A7A3-1B58-407D-99D3-71CFDD902789}" srcOrd="1" destOrd="0" presId="urn:microsoft.com/office/officeart/2005/8/layout/orgChart1"/>
    <dgm:cxn modelId="{D593B75D-A022-4E04-8F54-218A431BD998}" type="presParOf" srcId="{EF757E87-C8AC-47E4-A83B-332A3605920C}" destId="{3A976467-FD37-4E24-B3CC-24E3ED03060C}" srcOrd="1" destOrd="0" presId="urn:microsoft.com/office/officeart/2005/8/layout/orgChart1"/>
    <dgm:cxn modelId="{E91DD51F-BDCC-4139-A135-A28BE25B9A01}" type="presParOf" srcId="{EF757E87-C8AC-47E4-A83B-332A3605920C}" destId="{0F8479F5-DB1C-4B43-AC3C-43EF15E5F582}" srcOrd="2" destOrd="0" presId="urn:microsoft.com/office/officeart/2005/8/layout/orgChart1"/>
    <dgm:cxn modelId="{3481A412-EA6A-46D9-B006-FA6DA205623F}" type="presParOf" srcId="{5A679723-B841-449A-97D4-1E7B02E7D723}" destId="{37F74C5C-A41D-4AF9-81F1-3037F02E1F64}" srcOrd="2" destOrd="0" presId="urn:microsoft.com/office/officeart/2005/8/layout/orgChart1"/>
    <dgm:cxn modelId="{4324ACF1-52BA-4A52-94A9-F6DDDFAFD87B}" type="presParOf" srcId="{3427F31E-8D67-4480-BD7F-F8DD1439B58E}" destId="{12115B3E-B329-4975-8BC4-CA604058EE8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0014324-5755-48E8-B8BF-289282CCAA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471F9DA-EA03-416D-8CE8-7B228D930BCF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Escuela Municipal de Arte</a:t>
          </a:r>
          <a:endParaRPr lang="es-MX" sz="1200" dirty="0">
            <a:solidFill>
              <a:schemeClr val="tx1"/>
            </a:solidFill>
            <a:cs typeface="Arial" panose="020B0604020202020204" pitchFamily="34" charset="0"/>
          </a:endParaRPr>
        </a:p>
      </dgm:t>
    </dgm:pt>
    <dgm:pt modelId="{32B68E79-231D-4C4E-9F0D-A2ABDB00AE4B}" type="par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0F0C73D-00FF-4A63-ACCD-133E39747217}" type="sib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FF3B5A3-8FF1-4928-BAB7-7A1C25A646D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Supervisor(a) de CTS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Culturales </a:t>
          </a:r>
          <a:r>
            <a:rPr lang="en-US" sz="1200" b="0" i="0" u="none" dirty="0" smtClean="0"/>
            <a:t>101148</a:t>
          </a:r>
          <a:endParaRPr lang="es-ES" sz="1200" dirty="0" smtClean="0">
            <a:solidFill>
              <a:schemeClr val="tx1"/>
            </a:solidFill>
          </a:endParaRPr>
        </a:p>
      </dgm:t>
    </dgm:pt>
    <dgm:pt modelId="{584A0017-E455-4C52-A3E7-3BEE31E04A80}" type="par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C174B88-4F1C-4EE5-A726-1C2CD18ED9B2}" type="sib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0CACF2D-5087-45F9-9B9F-934948FD671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Administrativo(a) </a:t>
          </a:r>
          <a:r>
            <a:rPr lang="en-US" sz="1200" b="0" i="0" u="none" dirty="0" smtClean="0"/>
            <a:t>81178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E9DF0640-BF80-4184-8736-599321449F24}" type="parTrans" cxnId="{F045861F-1FFC-422E-8445-29151F271B6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A882C2B-E82A-4E1D-A307-B58391483BB0}" type="sibTrans" cxnId="{F045861F-1FFC-422E-8445-29151F271B6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B999F9A7-83D4-4E00-B8A0-BEACD158644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Promotor(a) </a:t>
          </a:r>
          <a:r>
            <a:rPr lang="en-US" sz="1200" b="0" i="0" u="none" dirty="0" smtClean="0"/>
            <a:t>212665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8293B41C-49F5-40D4-BF45-02422F21114D}" type="parTrans" cxnId="{90392C9B-2D4F-4B37-9C8F-2D275B74616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6A53CC9-286A-47CA-B6AD-7A466B1B8A5D}" type="sibTrans" cxnId="{90392C9B-2D4F-4B37-9C8F-2D275B74616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B14EE3CD-52D4-4013-9409-83B23A01A9B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</a:t>
          </a:r>
          <a:r>
            <a:rPr lang="en-US" sz="1200" b="0" i="0" u="none" dirty="0" smtClean="0"/>
            <a:t>212255</a:t>
          </a:r>
          <a:endParaRPr lang="es-ES" sz="1200" dirty="0">
            <a:solidFill>
              <a:schemeClr val="tx1"/>
            </a:solidFill>
          </a:endParaRPr>
        </a:p>
      </dgm:t>
    </dgm:pt>
    <dgm:pt modelId="{18ACB265-87FE-4787-B25E-7B138E694885}" type="parTrans" cxnId="{74481D68-1BC6-48D5-B4BE-1F9CC1BADB7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A96FB45-F197-4FF1-95B5-BCBFB0C8B639}" type="sibTrans" cxnId="{74481D68-1BC6-48D5-B4BE-1F9CC1BADB7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83CDBF8-FA73-4D39-B586-E4842E36537A}" type="pres">
      <dgm:prSet presAssocID="{70014324-5755-48E8-B8BF-289282CCAA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27F31E-8D67-4480-BD7F-F8DD1439B58E}" type="pres">
      <dgm:prSet presAssocID="{6471F9DA-EA03-416D-8CE8-7B228D930BCF}" presName="hierRoot1" presStyleCnt="0">
        <dgm:presLayoutVars>
          <dgm:hierBranch/>
        </dgm:presLayoutVars>
      </dgm:prSet>
      <dgm:spPr/>
    </dgm:pt>
    <dgm:pt modelId="{E0148574-C8B5-4A2B-B57B-FF52A463FACB}" type="pres">
      <dgm:prSet presAssocID="{6471F9DA-EA03-416D-8CE8-7B228D930BCF}" presName="rootComposite1" presStyleCnt="0"/>
      <dgm:spPr/>
    </dgm:pt>
    <dgm:pt modelId="{A379DD4A-7DDE-412E-94E9-45BAC8B852C9}" type="pres">
      <dgm:prSet presAssocID="{6471F9DA-EA03-416D-8CE8-7B228D930BCF}" presName="rootText1" presStyleLbl="node0" presStyleIdx="0" presStyleCnt="1" custScaleX="99977" custScaleY="104859" custLinFactNeighborY="-478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D39006-B419-483E-AD56-E2960844E77D}" type="pres">
      <dgm:prSet presAssocID="{6471F9DA-EA03-416D-8CE8-7B228D930BC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77E4793-5821-4605-8271-420625715F29}" type="pres">
      <dgm:prSet presAssocID="{6471F9DA-EA03-416D-8CE8-7B228D930BCF}" presName="hierChild2" presStyleCnt="0"/>
      <dgm:spPr/>
    </dgm:pt>
    <dgm:pt modelId="{568A3D9B-38D5-4BF3-985C-56A020F35048}" type="pres">
      <dgm:prSet presAssocID="{584A0017-E455-4C52-A3E7-3BEE31E04A80}" presName="Name35" presStyleLbl="parChTrans1D2" presStyleIdx="0" presStyleCnt="1"/>
      <dgm:spPr/>
      <dgm:t>
        <a:bodyPr/>
        <a:lstStyle/>
        <a:p>
          <a:endParaRPr lang="es-ES"/>
        </a:p>
      </dgm:t>
    </dgm:pt>
    <dgm:pt modelId="{3323204B-ED6D-4D95-A629-96D4BAAA3563}" type="pres">
      <dgm:prSet presAssocID="{2FF3B5A3-8FF1-4928-BAB7-7A1C25A646DD}" presName="hierRoot2" presStyleCnt="0">
        <dgm:presLayoutVars>
          <dgm:hierBranch/>
        </dgm:presLayoutVars>
      </dgm:prSet>
      <dgm:spPr/>
    </dgm:pt>
    <dgm:pt modelId="{A08CB67F-8350-4E58-8C99-491E689D0A3A}" type="pres">
      <dgm:prSet presAssocID="{2FF3B5A3-8FF1-4928-BAB7-7A1C25A646DD}" presName="rootComposite" presStyleCnt="0"/>
      <dgm:spPr/>
    </dgm:pt>
    <dgm:pt modelId="{020A7B6D-CB12-48D0-870D-64449C06B6A5}" type="pres">
      <dgm:prSet presAssocID="{2FF3B5A3-8FF1-4928-BAB7-7A1C25A646DD}" presName="rootText" presStyleLbl="node2" presStyleIdx="0" presStyleCnt="1" custScaleX="94011" custScaleY="90395" custLinFactNeighborY="-139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91EFA7-1437-4FA3-9830-3005361BCD5E}" type="pres">
      <dgm:prSet presAssocID="{2FF3B5A3-8FF1-4928-BAB7-7A1C25A646DD}" presName="rootConnector" presStyleLbl="node2" presStyleIdx="0" presStyleCnt="1"/>
      <dgm:spPr/>
      <dgm:t>
        <a:bodyPr/>
        <a:lstStyle/>
        <a:p>
          <a:endParaRPr lang="es-ES"/>
        </a:p>
      </dgm:t>
    </dgm:pt>
    <dgm:pt modelId="{A3DD00D8-3D45-4E74-947F-4411B059AB5A}" type="pres">
      <dgm:prSet presAssocID="{2FF3B5A3-8FF1-4928-BAB7-7A1C25A646DD}" presName="hierChild4" presStyleCnt="0"/>
      <dgm:spPr/>
    </dgm:pt>
    <dgm:pt modelId="{7A40D993-882E-4EB2-8F45-E8FB0BCEDFD9}" type="pres">
      <dgm:prSet presAssocID="{E9DF0640-BF80-4184-8736-599321449F24}" presName="Name35" presStyleLbl="parChTrans1D3" presStyleIdx="0" presStyleCnt="3"/>
      <dgm:spPr/>
      <dgm:t>
        <a:bodyPr/>
        <a:lstStyle/>
        <a:p>
          <a:endParaRPr lang="es-ES"/>
        </a:p>
      </dgm:t>
    </dgm:pt>
    <dgm:pt modelId="{9A7D3D9C-8860-47EE-B6B3-3A01805C8821}" type="pres">
      <dgm:prSet presAssocID="{10CACF2D-5087-45F9-9B9F-934948FD6717}" presName="hierRoot2" presStyleCnt="0">
        <dgm:presLayoutVars>
          <dgm:hierBranch val="init"/>
        </dgm:presLayoutVars>
      </dgm:prSet>
      <dgm:spPr/>
    </dgm:pt>
    <dgm:pt modelId="{7A0927A0-73C8-4B95-8D69-8CB23EF73F59}" type="pres">
      <dgm:prSet presAssocID="{10CACF2D-5087-45F9-9B9F-934948FD6717}" presName="rootComposite" presStyleCnt="0"/>
      <dgm:spPr/>
    </dgm:pt>
    <dgm:pt modelId="{37D86C75-F687-4B64-A6F5-23C471F41F6B}" type="pres">
      <dgm:prSet presAssocID="{10CACF2D-5087-45F9-9B9F-934948FD6717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514AB0-21B9-40CA-B4DC-50E6EA87915F}" type="pres">
      <dgm:prSet presAssocID="{10CACF2D-5087-45F9-9B9F-934948FD6717}" presName="rootConnector" presStyleLbl="node3" presStyleIdx="0" presStyleCnt="3"/>
      <dgm:spPr/>
      <dgm:t>
        <a:bodyPr/>
        <a:lstStyle/>
        <a:p>
          <a:endParaRPr lang="es-ES"/>
        </a:p>
      </dgm:t>
    </dgm:pt>
    <dgm:pt modelId="{7614F18F-E5D7-4026-BDF2-2CABB20C4920}" type="pres">
      <dgm:prSet presAssocID="{10CACF2D-5087-45F9-9B9F-934948FD6717}" presName="hierChild4" presStyleCnt="0"/>
      <dgm:spPr/>
    </dgm:pt>
    <dgm:pt modelId="{498D4A45-9BB0-4A2B-8444-40FFF60B23CA}" type="pres">
      <dgm:prSet presAssocID="{10CACF2D-5087-45F9-9B9F-934948FD6717}" presName="hierChild5" presStyleCnt="0"/>
      <dgm:spPr/>
    </dgm:pt>
    <dgm:pt modelId="{3C3B0BB6-154C-47B0-B20E-66EAD24AF01A}" type="pres">
      <dgm:prSet presAssocID="{8293B41C-49F5-40D4-BF45-02422F21114D}" presName="Name35" presStyleLbl="parChTrans1D3" presStyleIdx="1" presStyleCnt="3"/>
      <dgm:spPr/>
      <dgm:t>
        <a:bodyPr/>
        <a:lstStyle/>
        <a:p>
          <a:endParaRPr lang="es-ES"/>
        </a:p>
      </dgm:t>
    </dgm:pt>
    <dgm:pt modelId="{80ACEC19-1F14-4A13-BD0F-F6332D856154}" type="pres">
      <dgm:prSet presAssocID="{B999F9A7-83D4-4E00-B8A0-BEACD1586446}" presName="hierRoot2" presStyleCnt="0">
        <dgm:presLayoutVars>
          <dgm:hierBranch val="init"/>
        </dgm:presLayoutVars>
      </dgm:prSet>
      <dgm:spPr/>
    </dgm:pt>
    <dgm:pt modelId="{8DF67979-45C4-44A9-B814-064D7914CF4C}" type="pres">
      <dgm:prSet presAssocID="{B999F9A7-83D4-4E00-B8A0-BEACD1586446}" presName="rootComposite" presStyleCnt="0"/>
      <dgm:spPr/>
    </dgm:pt>
    <dgm:pt modelId="{EC1F9529-3C26-4DA4-BBCC-39CF533978B2}" type="pres">
      <dgm:prSet presAssocID="{B999F9A7-83D4-4E00-B8A0-BEACD1586446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ECC2B2-833A-461C-85CF-5F5C5FF79C27}" type="pres">
      <dgm:prSet presAssocID="{B999F9A7-83D4-4E00-B8A0-BEACD1586446}" presName="rootConnector" presStyleLbl="node3" presStyleIdx="1" presStyleCnt="3"/>
      <dgm:spPr/>
      <dgm:t>
        <a:bodyPr/>
        <a:lstStyle/>
        <a:p>
          <a:endParaRPr lang="es-ES"/>
        </a:p>
      </dgm:t>
    </dgm:pt>
    <dgm:pt modelId="{3389400F-AB94-4ECE-AFA6-F02689A4D981}" type="pres">
      <dgm:prSet presAssocID="{B999F9A7-83D4-4E00-B8A0-BEACD1586446}" presName="hierChild4" presStyleCnt="0"/>
      <dgm:spPr/>
    </dgm:pt>
    <dgm:pt modelId="{B68B1EFC-34EA-4470-8872-CC7279042D90}" type="pres">
      <dgm:prSet presAssocID="{B999F9A7-83D4-4E00-B8A0-BEACD1586446}" presName="hierChild5" presStyleCnt="0"/>
      <dgm:spPr/>
    </dgm:pt>
    <dgm:pt modelId="{92CF0986-70DD-4585-885B-53EF070184C6}" type="pres">
      <dgm:prSet presAssocID="{18ACB265-87FE-4787-B25E-7B138E694885}" presName="Name35" presStyleLbl="parChTrans1D3" presStyleIdx="2" presStyleCnt="3"/>
      <dgm:spPr/>
      <dgm:t>
        <a:bodyPr/>
        <a:lstStyle/>
        <a:p>
          <a:endParaRPr lang="es-ES"/>
        </a:p>
      </dgm:t>
    </dgm:pt>
    <dgm:pt modelId="{07235144-C62A-4CCC-B708-54FA2F9C53F2}" type="pres">
      <dgm:prSet presAssocID="{B14EE3CD-52D4-4013-9409-83B23A01A9B7}" presName="hierRoot2" presStyleCnt="0">
        <dgm:presLayoutVars>
          <dgm:hierBranch val="init"/>
        </dgm:presLayoutVars>
      </dgm:prSet>
      <dgm:spPr/>
    </dgm:pt>
    <dgm:pt modelId="{0B970BFD-CED5-4258-85F4-6D4E826EB491}" type="pres">
      <dgm:prSet presAssocID="{B14EE3CD-52D4-4013-9409-83B23A01A9B7}" presName="rootComposite" presStyleCnt="0"/>
      <dgm:spPr/>
    </dgm:pt>
    <dgm:pt modelId="{81D00AB3-A8A0-4FB9-A84D-687095AAD194}" type="pres">
      <dgm:prSet presAssocID="{B14EE3CD-52D4-4013-9409-83B23A01A9B7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AEF791-D8AC-4846-A550-1E7A44E42CDC}" type="pres">
      <dgm:prSet presAssocID="{B14EE3CD-52D4-4013-9409-83B23A01A9B7}" presName="rootConnector" presStyleLbl="node3" presStyleIdx="2" presStyleCnt="3"/>
      <dgm:spPr/>
      <dgm:t>
        <a:bodyPr/>
        <a:lstStyle/>
        <a:p>
          <a:endParaRPr lang="es-ES"/>
        </a:p>
      </dgm:t>
    </dgm:pt>
    <dgm:pt modelId="{CD2EEA65-5797-437D-AA51-C129C4E54B5B}" type="pres">
      <dgm:prSet presAssocID="{B14EE3CD-52D4-4013-9409-83B23A01A9B7}" presName="hierChild4" presStyleCnt="0"/>
      <dgm:spPr/>
    </dgm:pt>
    <dgm:pt modelId="{37387E3E-66B4-4B14-8A14-DBB2B9997BC5}" type="pres">
      <dgm:prSet presAssocID="{B14EE3CD-52D4-4013-9409-83B23A01A9B7}" presName="hierChild5" presStyleCnt="0"/>
      <dgm:spPr/>
    </dgm:pt>
    <dgm:pt modelId="{39AF23E8-BC5E-4EE0-9588-5B286C789640}" type="pres">
      <dgm:prSet presAssocID="{2FF3B5A3-8FF1-4928-BAB7-7A1C25A646DD}" presName="hierChild5" presStyleCnt="0"/>
      <dgm:spPr/>
    </dgm:pt>
    <dgm:pt modelId="{12115B3E-B329-4975-8BC4-CA604058EE8A}" type="pres">
      <dgm:prSet presAssocID="{6471F9DA-EA03-416D-8CE8-7B228D930BCF}" presName="hierChild3" presStyleCnt="0"/>
      <dgm:spPr/>
    </dgm:pt>
  </dgm:ptLst>
  <dgm:cxnLst>
    <dgm:cxn modelId="{4E77E644-418C-47DA-9DF5-C7E8AE90887B}" type="presOf" srcId="{2FF3B5A3-8FF1-4928-BAB7-7A1C25A646DD}" destId="{020A7B6D-CB12-48D0-870D-64449C06B6A5}" srcOrd="0" destOrd="0" presId="urn:microsoft.com/office/officeart/2005/8/layout/orgChart1"/>
    <dgm:cxn modelId="{BFBD4BFF-CE9C-40A2-A78F-44D0B3AF5334}" type="presOf" srcId="{10CACF2D-5087-45F9-9B9F-934948FD6717}" destId="{37D86C75-F687-4B64-A6F5-23C471F41F6B}" srcOrd="0" destOrd="0" presId="urn:microsoft.com/office/officeart/2005/8/layout/orgChart1"/>
    <dgm:cxn modelId="{BD19CC02-0FCE-4980-ABB4-97F9544CB7CA}" type="presOf" srcId="{10CACF2D-5087-45F9-9B9F-934948FD6717}" destId="{0B514AB0-21B9-40CA-B4DC-50E6EA87915F}" srcOrd="1" destOrd="0" presId="urn:microsoft.com/office/officeart/2005/8/layout/orgChart1"/>
    <dgm:cxn modelId="{F7BDE649-789E-4284-A997-D82DBCDE07F8}" type="presOf" srcId="{B999F9A7-83D4-4E00-B8A0-BEACD1586446}" destId="{EC1F9529-3C26-4DA4-BBCC-39CF533978B2}" srcOrd="0" destOrd="0" presId="urn:microsoft.com/office/officeart/2005/8/layout/orgChart1"/>
    <dgm:cxn modelId="{187670BF-7574-4AB1-ADF2-3C5CAAA0A3A6}" type="presOf" srcId="{B14EE3CD-52D4-4013-9409-83B23A01A9B7}" destId="{81D00AB3-A8A0-4FB9-A84D-687095AAD194}" srcOrd="0" destOrd="0" presId="urn:microsoft.com/office/officeart/2005/8/layout/orgChart1"/>
    <dgm:cxn modelId="{0EAFDE3D-1B16-461B-958F-9981404B043C}" type="presOf" srcId="{E9DF0640-BF80-4184-8736-599321449F24}" destId="{7A40D993-882E-4EB2-8F45-E8FB0BCEDFD9}" srcOrd="0" destOrd="0" presId="urn:microsoft.com/office/officeart/2005/8/layout/orgChart1"/>
    <dgm:cxn modelId="{E42727C2-A776-4418-B27E-799762226FCC}" type="presOf" srcId="{70014324-5755-48E8-B8BF-289282CCAAA5}" destId="{D83CDBF8-FA73-4D39-B586-E4842E36537A}" srcOrd="0" destOrd="0" presId="urn:microsoft.com/office/officeart/2005/8/layout/orgChart1"/>
    <dgm:cxn modelId="{F42449E3-59BF-420A-8443-DD53CCEFE318}" type="presOf" srcId="{B999F9A7-83D4-4E00-B8A0-BEACD1586446}" destId="{C1ECC2B2-833A-461C-85CF-5F5C5FF79C27}" srcOrd="1" destOrd="0" presId="urn:microsoft.com/office/officeart/2005/8/layout/orgChart1"/>
    <dgm:cxn modelId="{46940EEE-219B-453B-83A6-62E8F9DE50E7}" type="presOf" srcId="{8293B41C-49F5-40D4-BF45-02422F21114D}" destId="{3C3B0BB6-154C-47B0-B20E-66EAD24AF01A}" srcOrd="0" destOrd="0" presId="urn:microsoft.com/office/officeart/2005/8/layout/orgChart1"/>
    <dgm:cxn modelId="{FAC4D961-44B2-4798-93D3-2DD7AFBDBB99}" srcId="{6471F9DA-EA03-416D-8CE8-7B228D930BCF}" destId="{2FF3B5A3-8FF1-4928-BAB7-7A1C25A646DD}" srcOrd="0" destOrd="0" parTransId="{584A0017-E455-4C52-A3E7-3BEE31E04A80}" sibTransId="{8C174B88-4F1C-4EE5-A726-1C2CD18ED9B2}"/>
    <dgm:cxn modelId="{F2E8619C-01C6-4841-AA68-0170645D9F6F}" type="presOf" srcId="{584A0017-E455-4C52-A3E7-3BEE31E04A80}" destId="{568A3D9B-38D5-4BF3-985C-56A020F35048}" srcOrd="0" destOrd="0" presId="urn:microsoft.com/office/officeart/2005/8/layout/orgChart1"/>
    <dgm:cxn modelId="{27AE701F-5D25-424C-8820-1341E05C8027}" srcId="{70014324-5755-48E8-B8BF-289282CCAAA5}" destId="{6471F9DA-EA03-416D-8CE8-7B228D930BCF}" srcOrd="0" destOrd="0" parTransId="{32B68E79-231D-4C4E-9F0D-A2ABDB00AE4B}" sibTransId="{70F0C73D-00FF-4A63-ACCD-133E39747217}"/>
    <dgm:cxn modelId="{3B72E657-BBA1-4192-866B-03E07ABF72A8}" type="presOf" srcId="{6471F9DA-EA03-416D-8CE8-7B228D930BCF}" destId="{A379DD4A-7DDE-412E-94E9-45BAC8B852C9}" srcOrd="0" destOrd="0" presId="urn:microsoft.com/office/officeart/2005/8/layout/orgChart1"/>
    <dgm:cxn modelId="{F045861F-1FFC-422E-8445-29151F271B62}" srcId="{2FF3B5A3-8FF1-4928-BAB7-7A1C25A646DD}" destId="{10CACF2D-5087-45F9-9B9F-934948FD6717}" srcOrd="0" destOrd="0" parTransId="{E9DF0640-BF80-4184-8736-599321449F24}" sibTransId="{7A882C2B-E82A-4E1D-A307-B58391483BB0}"/>
    <dgm:cxn modelId="{701D3A84-EF5C-44BB-BA23-4E19C6E8C104}" type="presOf" srcId="{6471F9DA-EA03-416D-8CE8-7B228D930BCF}" destId="{DFD39006-B419-483E-AD56-E2960844E77D}" srcOrd="1" destOrd="0" presId="urn:microsoft.com/office/officeart/2005/8/layout/orgChart1"/>
    <dgm:cxn modelId="{F6C3B6A7-61F1-44A8-83F8-AEDC16FC1304}" type="presOf" srcId="{2FF3B5A3-8FF1-4928-BAB7-7A1C25A646DD}" destId="{AA91EFA7-1437-4FA3-9830-3005361BCD5E}" srcOrd="1" destOrd="0" presId="urn:microsoft.com/office/officeart/2005/8/layout/orgChart1"/>
    <dgm:cxn modelId="{7D5440EF-C2D4-4A1A-9C5D-923ADDAB09B3}" type="presOf" srcId="{18ACB265-87FE-4787-B25E-7B138E694885}" destId="{92CF0986-70DD-4585-885B-53EF070184C6}" srcOrd="0" destOrd="0" presId="urn:microsoft.com/office/officeart/2005/8/layout/orgChart1"/>
    <dgm:cxn modelId="{74481D68-1BC6-48D5-B4BE-1F9CC1BADB70}" srcId="{2FF3B5A3-8FF1-4928-BAB7-7A1C25A646DD}" destId="{B14EE3CD-52D4-4013-9409-83B23A01A9B7}" srcOrd="2" destOrd="0" parTransId="{18ACB265-87FE-4787-B25E-7B138E694885}" sibTransId="{8A96FB45-F197-4FF1-95B5-BCBFB0C8B639}"/>
    <dgm:cxn modelId="{90392C9B-2D4F-4B37-9C8F-2D275B746166}" srcId="{2FF3B5A3-8FF1-4928-BAB7-7A1C25A646DD}" destId="{B999F9A7-83D4-4E00-B8A0-BEACD1586446}" srcOrd="1" destOrd="0" parTransId="{8293B41C-49F5-40D4-BF45-02422F21114D}" sibTransId="{E6A53CC9-286A-47CA-B6AD-7A466B1B8A5D}"/>
    <dgm:cxn modelId="{2EA33AAA-6F46-4B90-A282-591DB2F919CB}" type="presOf" srcId="{B14EE3CD-52D4-4013-9409-83B23A01A9B7}" destId="{13AEF791-D8AC-4846-A550-1E7A44E42CDC}" srcOrd="1" destOrd="0" presId="urn:microsoft.com/office/officeart/2005/8/layout/orgChart1"/>
    <dgm:cxn modelId="{B250D648-2600-4CAA-A8B3-EC078FEB3219}" type="presParOf" srcId="{D83CDBF8-FA73-4D39-B586-E4842E36537A}" destId="{3427F31E-8D67-4480-BD7F-F8DD1439B58E}" srcOrd="0" destOrd="0" presId="urn:microsoft.com/office/officeart/2005/8/layout/orgChart1"/>
    <dgm:cxn modelId="{9E747A94-7530-471C-ACAC-6576E67FECF5}" type="presParOf" srcId="{3427F31E-8D67-4480-BD7F-F8DD1439B58E}" destId="{E0148574-C8B5-4A2B-B57B-FF52A463FACB}" srcOrd="0" destOrd="0" presId="urn:microsoft.com/office/officeart/2005/8/layout/orgChart1"/>
    <dgm:cxn modelId="{60937E90-761A-4B19-AAB7-A1B749A31C86}" type="presParOf" srcId="{E0148574-C8B5-4A2B-B57B-FF52A463FACB}" destId="{A379DD4A-7DDE-412E-94E9-45BAC8B852C9}" srcOrd="0" destOrd="0" presId="urn:microsoft.com/office/officeart/2005/8/layout/orgChart1"/>
    <dgm:cxn modelId="{997E336C-509C-49C5-901D-06DC4AD293F2}" type="presParOf" srcId="{E0148574-C8B5-4A2B-B57B-FF52A463FACB}" destId="{DFD39006-B419-483E-AD56-E2960844E77D}" srcOrd="1" destOrd="0" presId="urn:microsoft.com/office/officeart/2005/8/layout/orgChart1"/>
    <dgm:cxn modelId="{4A46AC04-B9CB-439D-A4BC-DA3FDE7F90CF}" type="presParOf" srcId="{3427F31E-8D67-4480-BD7F-F8DD1439B58E}" destId="{977E4793-5821-4605-8271-420625715F29}" srcOrd="1" destOrd="0" presId="urn:microsoft.com/office/officeart/2005/8/layout/orgChart1"/>
    <dgm:cxn modelId="{9FB13332-30A6-4F31-A3B7-42EECA8813D6}" type="presParOf" srcId="{977E4793-5821-4605-8271-420625715F29}" destId="{568A3D9B-38D5-4BF3-985C-56A020F35048}" srcOrd="0" destOrd="0" presId="urn:microsoft.com/office/officeart/2005/8/layout/orgChart1"/>
    <dgm:cxn modelId="{DC13E48D-51F6-4017-B32F-97445032343C}" type="presParOf" srcId="{977E4793-5821-4605-8271-420625715F29}" destId="{3323204B-ED6D-4D95-A629-96D4BAAA3563}" srcOrd="1" destOrd="0" presId="urn:microsoft.com/office/officeart/2005/8/layout/orgChart1"/>
    <dgm:cxn modelId="{78271974-82D4-4BEF-969E-1ACB806093DC}" type="presParOf" srcId="{3323204B-ED6D-4D95-A629-96D4BAAA3563}" destId="{A08CB67F-8350-4E58-8C99-491E689D0A3A}" srcOrd="0" destOrd="0" presId="urn:microsoft.com/office/officeart/2005/8/layout/orgChart1"/>
    <dgm:cxn modelId="{FACCF9A6-ABC8-4E02-A0C9-9423CA557A4F}" type="presParOf" srcId="{A08CB67F-8350-4E58-8C99-491E689D0A3A}" destId="{020A7B6D-CB12-48D0-870D-64449C06B6A5}" srcOrd="0" destOrd="0" presId="urn:microsoft.com/office/officeart/2005/8/layout/orgChart1"/>
    <dgm:cxn modelId="{753AD378-B78D-4E13-8545-8804D0E6929D}" type="presParOf" srcId="{A08CB67F-8350-4E58-8C99-491E689D0A3A}" destId="{AA91EFA7-1437-4FA3-9830-3005361BCD5E}" srcOrd="1" destOrd="0" presId="urn:microsoft.com/office/officeart/2005/8/layout/orgChart1"/>
    <dgm:cxn modelId="{8F34DBCA-8C05-4E2C-90FB-98B3187602F5}" type="presParOf" srcId="{3323204B-ED6D-4D95-A629-96D4BAAA3563}" destId="{A3DD00D8-3D45-4E74-947F-4411B059AB5A}" srcOrd="1" destOrd="0" presId="urn:microsoft.com/office/officeart/2005/8/layout/orgChart1"/>
    <dgm:cxn modelId="{D4FDC4C8-0502-4E51-8F43-1C17CBD07E8D}" type="presParOf" srcId="{A3DD00D8-3D45-4E74-947F-4411B059AB5A}" destId="{7A40D993-882E-4EB2-8F45-E8FB0BCEDFD9}" srcOrd="0" destOrd="0" presId="urn:microsoft.com/office/officeart/2005/8/layout/orgChart1"/>
    <dgm:cxn modelId="{186823C0-E40B-42AE-8FB1-D054AAA62EA4}" type="presParOf" srcId="{A3DD00D8-3D45-4E74-947F-4411B059AB5A}" destId="{9A7D3D9C-8860-47EE-B6B3-3A01805C8821}" srcOrd="1" destOrd="0" presId="urn:microsoft.com/office/officeart/2005/8/layout/orgChart1"/>
    <dgm:cxn modelId="{AACD0A96-8A61-45BB-9636-6691260983CB}" type="presParOf" srcId="{9A7D3D9C-8860-47EE-B6B3-3A01805C8821}" destId="{7A0927A0-73C8-4B95-8D69-8CB23EF73F59}" srcOrd="0" destOrd="0" presId="urn:microsoft.com/office/officeart/2005/8/layout/orgChart1"/>
    <dgm:cxn modelId="{EECD3F44-9D04-4BB0-8706-A284E3CEAA1B}" type="presParOf" srcId="{7A0927A0-73C8-4B95-8D69-8CB23EF73F59}" destId="{37D86C75-F687-4B64-A6F5-23C471F41F6B}" srcOrd="0" destOrd="0" presId="urn:microsoft.com/office/officeart/2005/8/layout/orgChart1"/>
    <dgm:cxn modelId="{BAA20507-8684-4AE9-A51F-EB1D5959067B}" type="presParOf" srcId="{7A0927A0-73C8-4B95-8D69-8CB23EF73F59}" destId="{0B514AB0-21B9-40CA-B4DC-50E6EA87915F}" srcOrd="1" destOrd="0" presId="urn:microsoft.com/office/officeart/2005/8/layout/orgChart1"/>
    <dgm:cxn modelId="{DB5BF550-71F4-44B4-918C-ABC529A3B0BB}" type="presParOf" srcId="{9A7D3D9C-8860-47EE-B6B3-3A01805C8821}" destId="{7614F18F-E5D7-4026-BDF2-2CABB20C4920}" srcOrd="1" destOrd="0" presId="urn:microsoft.com/office/officeart/2005/8/layout/orgChart1"/>
    <dgm:cxn modelId="{EF36D822-4A05-4B82-A01B-27F991DE16CB}" type="presParOf" srcId="{9A7D3D9C-8860-47EE-B6B3-3A01805C8821}" destId="{498D4A45-9BB0-4A2B-8444-40FFF60B23CA}" srcOrd="2" destOrd="0" presId="urn:microsoft.com/office/officeart/2005/8/layout/orgChart1"/>
    <dgm:cxn modelId="{14AE86E0-5387-44BE-BB9F-A9E9EB1659B7}" type="presParOf" srcId="{A3DD00D8-3D45-4E74-947F-4411B059AB5A}" destId="{3C3B0BB6-154C-47B0-B20E-66EAD24AF01A}" srcOrd="2" destOrd="0" presId="urn:microsoft.com/office/officeart/2005/8/layout/orgChart1"/>
    <dgm:cxn modelId="{0830DB36-3F1E-401D-B721-889BD99FA667}" type="presParOf" srcId="{A3DD00D8-3D45-4E74-947F-4411B059AB5A}" destId="{80ACEC19-1F14-4A13-BD0F-F6332D856154}" srcOrd="3" destOrd="0" presId="urn:microsoft.com/office/officeart/2005/8/layout/orgChart1"/>
    <dgm:cxn modelId="{93DBEB8D-D5D8-4D80-A720-1869B014E64B}" type="presParOf" srcId="{80ACEC19-1F14-4A13-BD0F-F6332D856154}" destId="{8DF67979-45C4-44A9-B814-064D7914CF4C}" srcOrd="0" destOrd="0" presId="urn:microsoft.com/office/officeart/2005/8/layout/orgChart1"/>
    <dgm:cxn modelId="{EE250E0A-B03E-4AFE-8960-8883D57F8DEF}" type="presParOf" srcId="{8DF67979-45C4-44A9-B814-064D7914CF4C}" destId="{EC1F9529-3C26-4DA4-BBCC-39CF533978B2}" srcOrd="0" destOrd="0" presId="urn:microsoft.com/office/officeart/2005/8/layout/orgChart1"/>
    <dgm:cxn modelId="{87644701-EAE1-4ADF-9B79-89600A369A9D}" type="presParOf" srcId="{8DF67979-45C4-44A9-B814-064D7914CF4C}" destId="{C1ECC2B2-833A-461C-85CF-5F5C5FF79C27}" srcOrd="1" destOrd="0" presId="urn:microsoft.com/office/officeart/2005/8/layout/orgChart1"/>
    <dgm:cxn modelId="{36823D48-D273-4DF0-81B5-76EE8FC70BF0}" type="presParOf" srcId="{80ACEC19-1F14-4A13-BD0F-F6332D856154}" destId="{3389400F-AB94-4ECE-AFA6-F02689A4D981}" srcOrd="1" destOrd="0" presId="urn:microsoft.com/office/officeart/2005/8/layout/orgChart1"/>
    <dgm:cxn modelId="{94F8CDAC-2A3B-4491-B8FE-80198EF13A00}" type="presParOf" srcId="{80ACEC19-1F14-4A13-BD0F-F6332D856154}" destId="{B68B1EFC-34EA-4470-8872-CC7279042D90}" srcOrd="2" destOrd="0" presId="urn:microsoft.com/office/officeart/2005/8/layout/orgChart1"/>
    <dgm:cxn modelId="{463A41B1-64A5-456D-BBCC-7D4F0028A60A}" type="presParOf" srcId="{A3DD00D8-3D45-4E74-947F-4411B059AB5A}" destId="{92CF0986-70DD-4585-885B-53EF070184C6}" srcOrd="4" destOrd="0" presId="urn:microsoft.com/office/officeart/2005/8/layout/orgChart1"/>
    <dgm:cxn modelId="{C7E7C8B2-7686-4877-BAB3-9BDBFCF7FB3A}" type="presParOf" srcId="{A3DD00D8-3D45-4E74-947F-4411B059AB5A}" destId="{07235144-C62A-4CCC-B708-54FA2F9C53F2}" srcOrd="5" destOrd="0" presId="urn:microsoft.com/office/officeart/2005/8/layout/orgChart1"/>
    <dgm:cxn modelId="{4CF7BD4A-CF95-483B-9CA8-6C30D26FF22C}" type="presParOf" srcId="{07235144-C62A-4CCC-B708-54FA2F9C53F2}" destId="{0B970BFD-CED5-4258-85F4-6D4E826EB491}" srcOrd="0" destOrd="0" presId="urn:microsoft.com/office/officeart/2005/8/layout/orgChart1"/>
    <dgm:cxn modelId="{0A7B4072-3DB7-42E4-B8B2-3CF68DD8DFAE}" type="presParOf" srcId="{0B970BFD-CED5-4258-85F4-6D4E826EB491}" destId="{81D00AB3-A8A0-4FB9-A84D-687095AAD194}" srcOrd="0" destOrd="0" presId="urn:microsoft.com/office/officeart/2005/8/layout/orgChart1"/>
    <dgm:cxn modelId="{CFD1A31C-0676-4BE1-8CCB-55C844E6E0FE}" type="presParOf" srcId="{0B970BFD-CED5-4258-85F4-6D4E826EB491}" destId="{13AEF791-D8AC-4846-A550-1E7A44E42CDC}" srcOrd="1" destOrd="0" presId="urn:microsoft.com/office/officeart/2005/8/layout/orgChart1"/>
    <dgm:cxn modelId="{4F1C3793-BACF-4B83-AA7C-31206735E9C9}" type="presParOf" srcId="{07235144-C62A-4CCC-B708-54FA2F9C53F2}" destId="{CD2EEA65-5797-437D-AA51-C129C4E54B5B}" srcOrd="1" destOrd="0" presId="urn:microsoft.com/office/officeart/2005/8/layout/orgChart1"/>
    <dgm:cxn modelId="{C0DF2356-C194-486A-84C6-59676598227F}" type="presParOf" srcId="{07235144-C62A-4CCC-B708-54FA2F9C53F2}" destId="{37387E3E-66B4-4B14-8A14-DBB2B9997BC5}" srcOrd="2" destOrd="0" presId="urn:microsoft.com/office/officeart/2005/8/layout/orgChart1"/>
    <dgm:cxn modelId="{DA716EAC-0F23-44D2-A7EC-BD4621203641}" type="presParOf" srcId="{3323204B-ED6D-4D95-A629-96D4BAAA3563}" destId="{39AF23E8-BC5E-4EE0-9588-5B286C789640}" srcOrd="2" destOrd="0" presId="urn:microsoft.com/office/officeart/2005/8/layout/orgChart1"/>
    <dgm:cxn modelId="{4324ACF1-52BA-4A52-94A9-F6DDDFAFD87B}" type="presParOf" srcId="{3427F31E-8D67-4480-BD7F-F8DD1439B58E}" destId="{12115B3E-B329-4975-8BC4-CA604058EE8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8E998-C3E6-4D2A-B375-2BD840995F33}">
      <dsp:nvSpPr>
        <dsp:cNvPr id="0" name=""/>
        <dsp:cNvSpPr/>
      </dsp:nvSpPr>
      <dsp:spPr>
        <a:xfrm>
          <a:off x="4312692" y="1011873"/>
          <a:ext cx="2637207" cy="452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954"/>
              </a:lnTo>
              <a:lnTo>
                <a:pt x="2637207" y="299954"/>
              </a:lnTo>
              <a:lnTo>
                <a:pt x="2637207" y="4525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06200-8160-4C89-8480-4483ECADEA88}">
      <dsp:nvSpPr>
        <dsp:cNvPr id="0" name=""/>
        <dsp:cNvSpPr/>
      </dsp:nvSpPr>
      <dsp:spPr>
        <a:xfrm>
          <a:off x="4610558" y="2301493"/>
          <a:ext cx="217951" cy="15529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2944"/>
              </a:lnTo>
              <a:lnTo>
                <a:pt x="217951" y="15529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8CBAA7-70B6-4BFF-B81B-B71094021563}">
      <dsp:nvSpPr>
        <dsp:cNvPr id="0" name=""/>
        <dsp:cNvSpPr/>
      </dsp:nvSpPr>
      <dsp:spPr>
        <a:xfrm>
          <a:off x="4610558" y="2301493"/>
          <a:ext cx="217951" cy="608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344"/>
              </a:lnTo>
              <a:lnTo>
                <a:pt x="217951" y="6083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B3F9F6-789F-40DA-BDE4-1BE143877B8B}">
      <dsp:nvSpPr>
        <dsp:cNvPr id="0" name=""/>
        <dsp:cNvSpPr/>
      </dsp:nvSpPr>
      <dsp:spPr>
        <a:xfrm>
          <a:off x="4312692" y="1011873"/>
          <a:ext cx="879069" cy="452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954"/>
              </a:lnTo>
              <a:lnTo>
                <a:pt x="879069" y="299954"/>
              </a:lnTo>
              <a:lnTo>
                <a:pt x="879069" y="4525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4959B-3D80-48D7-9AAC-87CDFEDB6E72}">
      <dsp:nvSpPr>
        <dsp:cNvPr id="0" name=""/>
        <dsp:cNvSpPr/>
      </dsp:nvSpPr>
      <dsp:spPr>
        <a:xfrm>
          <a:off x="3433623" y="1011873"/>
          <a:ext cx="879069" cy="452520"/>
        </a:xfrm>
        <a:custGeom>
          <a:avLst/>
          <a:gdLst/>
          <a:ahLst/>
          <a:cxnLst/>
          <a:rect l="0" t="0" r="0" b="0"/>
          <a:pathLst>
            <a:path>
              <a:moveTo>
                <a:pt x="879069" y="0"/>
              </a:moveTo>
              <a:lnTo>
                <a:pt x="879069" y="299954"/>
              </a:lnTo>
              <a:lnTo>
                <a:pt x="0" y="299954"/>
              </a:lnTo>
              <a:lnTo>
                <a:pt x="0" y="4525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D00963-E558-484E-BC2F-BF46DFEE930D}">
      <dsp:nvSpPr>
        <dsp:cNvPr id="0" name=""/>
        <dsp:cNvSpPr/>
      </dsp:nvSpPr>
      <dsp:spPr>
        <a:xfrm>
          <a:off x="1675485" y="1011873"/>
          <a:ext cx="2637207" cy="452520"/>
        </a:xfrm>
        <a:custGeom>
          <a:avLst/>
          <a:gdLst/>
          <a:ahLst/>
          <a:cxnLst/>
          <a:rect l="0" t="0" r="0" b="0"/>
          <a:pathLst>
            <a:path>
              <a:moveTo>
                <a:pt x="2637207" y="0"/>
              </a:moveTo>
              <a:lnTo>
                <a:pt x="2637207" y="299954"/>
              </a:lnTo>
              <a:lnTo>
                <a:pt x="0" y="299954"/>
              </a:lnTo>
              <a:lnTo>
                <a:pt x="0" y="4525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5B7F8E-6CDD-43F5-9994-B6F63DE8DA37}">
      <dsp:nvSpPr>
        <dsp:cNvPr id="0" name=""/>
        <dsp:cNvSpPr/>
      </dsp:nvSpPr>
      <dsp:spPr>
        <a:xfrm>
          <a:off x="3300825" y="0"/>
          <a:ext cx="2023733" cy="10118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SECRETARIA DE DESARROLLO ECONOMICO</a:t>
          </a:r>
          <a:endParaRPr lang="es-E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(</a:t>
          </a:r>
          <a:r>
            <a:rPr lang="es-MX" sz="1200" b="0" i="0" u="none" kern="1200" dirty="0" smtClean="0"/>
            <a:t>240031)</a:t>
          </a:r>
          <a:endParaRPr lang="es-ES" sz="1200" kern="1200" dirty="0" smtClean="0"/>
        </a:p>
      </dsp:txBody>
      <dsp:txXfrm>
        <a:off x="3300825" y="0"/>
        <a:ext cx="2023733" cy="1011873"/>
      </dsp:txXfrm>
    </dsp:sp>
    <dsp:sp modelId="{3B573B2C-F638-4DB2-BB47-876CEFDCB4EA}">
      <dsp:nvSpPr>
        <dsp:cNvPr id="0" name=""/>
        <dsp:cNvSpPr/>
      </dsp:nvSpPr>
      <dsp:spPr>
        <a:xfrm>
          <a:off x="948981" y="1464394"/>
          <a:ext cx="1453006" cy="8370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u="none" kern="1200" dirty="0" smtClean="0"/>
            <a:t>DIRECTORA DE PROMOCION DE INVERSIONES Y EMPLEO </a:t>
          </a:r>
          <a:r>
            <a:rPr lang="es-ES" sz="1200" kern="1200" dirty="0" smtClean="0"/>
            <a:t>(240057)</a:t>
          </a:r>
        </a:p>
      </dsp:txBody>
      <dsp:txXfrm>
        <a:off x="948981" y="1464394"/>
        <a:ext cx="1453006" cy="837098"/>
      </dsp:txXfrm>
    </dsp:sp>
    <dsp:sp modelId="{1845C9AA-F977-42C3-9481-CDE0CBB8B0DA}">
      <dsp:nvSpPr>
        <dsp:cNvPr id="0" name=""/>
        <dsp:cNvSpPr/>
      </dsp:nvSpPr>
      <dsp:spPr>
        <a:xfrm>
          <a:off x="2707120" y="1464394"/>
          <a:ext cx="1453006" cy="8370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u="none" kern="1200" dirty="0" smtClean="0"/>
            <a:t>DIRECTOR DE FOMENTO Y COMPETITIVIDAD SECTORIAL </a:t>
          </a:r>
          <a:r>
            <a:rPr lang="es-ES" sz="1200" kern="1200" dirty="0" smtClean="0"/>
            <a:t>(240392)</a:t>
          </a:r>
        </a:p>
      </dsp:txBody>
      <dsp:txXfrm>
        <a:off x="2707120" y="1464394"/>
        <a:ext cx="1453006" cy="837098"/>
      </dsp:txXfrm>
    </dsp:sp>
    <dsp:sp modelId="{D249EF70-2A6A-4A8D-AF2E-ACD528EC1F80}">
      <dsp:nvSpPr>
        <dsp:cNvPr id="0" name=""/>
        <dsp:cNvSpPr/>
      </dsp:nvSpPr>
      <dsp:spPr>
        <a:xfrm>
          <a:off x="4465258" y="1464394"/>
          <a:ext cx="1453006" cy="8370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SDIRECTORA GENERAL DE TURISMO ES CULTURA  </a:t>
          </a:r>
          <a:r>
            <a:rPr lang="es-ES" sz="1200" kern="1200" dirty="0" smtClean="0"/>
            <a:t>(</a:t>
          </a:r>
          <a:r>
            <a:rPr lang="es-MX" sz="1200" b="0" i="0" u="none" kern="1200" dirty="0" smtClean="0"/>
            <a:t>240034)</a:t>
          </a:r>
          <a:endParaRPr lang="es-ES" sz="1200" kern="1200" dirty="0" smtClean="0"/>
        </a:p>
      </dsp:txBody>
      <dsp:txXfrm>
        <a:off x="4465258" y="1464394"/>
        <a:ext cx="1453006" cy="837098"/>
      </dsp:txXfrm>
    </dsp:sp>
    <dsp:sp modelId="{B03FD458-BA10-4A50-A4CD-4B140389E987}">
      <dsp:nvSpPr>
        <dsp:cNvPr id="0" name=""/>
        <dsp:cNvSpPr/>
      </dsp:nvSpPr>
      <dsp:spPr>
        <a:xfrm>
          <a:off x="4828509" y="2546586"/>
          <a:ext cx="1453006" cy="7265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DIRECTORA DE CULTURA</a:t>
          </a:r>
          <a:r>
            <a:rPr lang="es-ES" sz="1200" kern="1200" dirty="0" smtClean="0"/>
            <a:t>(</a:t>
          </a:r>
          <a:r>
            <a:rPr lang="es-MX" sz="1200" b="0" i="0" u="none" kern="1200" dirty="0" smtClean="0"/>
            <a:t>241090)</a:t>
          </a:r>
          <a:endParaRPr lang="es-ES" sz="1200" kern="1200" dirty="0"/>
        </a:p>
      </dsp:txBody>
      <dsp:txXfrm>
        <a:off x="4828509" y="2546586"/>
        <a:ext cx="1453006" cy="726503"/>
      </dsp:txXfrm>
    </dsp:sp>
    <dsp:sp modelId="{EE1EADA1-59D2-4F75-AA68-D09F37135F28}">
      <dsp:nvSpPr>
        <dsp:cNvPr id="0" name=""/>
        <dsp:cNvSpPr/>
      </dsp:nvSpPr>
      <dsp:spPr>
        <a:xfrm>
          <a:off x="4828509" y="3491186"/>
          <a:ext cx="1453006" cy="7265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DIRECTOR DE TURISMO </a:t>
          </a:r>
          <a:r>
            <a:rPr lang="es-ES" sz="1200" kern="1200" dirty="0" smtClean="0"/>
            <a:t>(</a:t>
          </a:r>
          <a:r>
            <a:rPr lang="es-MX" sz="1200" b="0" i="0" u="none" kern="1200" dirty="0" smtClean="0"/>
            <a:t>240033)</a:t>
          </a:r>
          <a:endParaRPr lang="es-ES" sz="1200" kern="1200" dirty="0"/>
        </a:p>
      </dsp:txBody>
      <dsp:txXfrm>
        <a:off x="4828509" y="3491186"/>
        <a:ext cx="1453006" cy="726503"/>
      </dsp:txXfrm>
    </dsp:sp>
    <dsp:sp modelId="{59F8BE08-920C-4C0A-86A7-114EBD0D63AD}">
      <dsp:nvSpPr>
        <dsp:cNvPr id="0" name=""/>
        <dsp:cNvSpPr/>
      </dsp:nvSpPr>
      <dsp:spPr>
        <a:xfrm>
          <a:off x="6223396" y="1464394"/>
          <a:ext cx="1453006" cy="8370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DIRECTOR DE ENLACE MUNICIPAL </a:t>
          </a:r>
          <a:r>
            <a:rPr lang="es-ES" sz="1200" kern="1200" dirty="0" smtClean="0"/>
            <a:t>(</a:t>
          </a:r>
          <a:r>
            <a:rPr lang="es-MX" sz="1200" b="0" i="0" u="none" kern="1200" dirty="0" smtClean="0"/>
            <a:t>240032)</a:t>
          </a:r>
          <a:endParaRPr lang="es-ES" sz="1200" kern="1200" dirty="0" smtClean="0"/>
        </a:p>
      </dsp:txBody>
      <dsp:txXfrm>
        <a:off x="6223396" y="1464394"/>
        <a:ext cx="1453006" cy="83709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E2240D-8F6D-42B8-8E76-7FA908DC6858}">
      <dsp:nvSpPr>
        <dsp:cNvPr id="0" name=""/>
        <dsp:cNvSpPr/>
      </dsp:nvSpPr>
      <dsp:spPr>
        <a:xfrm>
          <a:off x="4701553" y="1848906"/>
          <a:ext cx="300518" cy="3178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8729"/>
              </a:lnTo>
              <a:lnTo>
                <a:pt x="300518" y="31787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9534F-D448-41AE-9C40-6DD98D572D09}">
      <dsp:nvSpPr>
        <dsp:cNvPr id="0" name=""/>
        <dsp:cNvSpPr/>
      </dsp:nvSpPr>
      <dsp:spPr>
        <a:xfrm>
          <a:off x="4701553" y="1848906"/>
          <a:ext cx="303339" cy="2247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058"/>
              </a:lnTo>
              <a:lnTo>
                <a:pt x="303339" y="224705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084CA-CC67-4F2A-A8E4-0C1677074CDD}">
      <dsp:nvSpPr>
        <dsp:cNvPr id="0" name=""/>
        <dsp:cNvSpPr/>
      </dsp:nvSpPr>
      <dsp:spPr>
        <a:xfrm>
          <a:off x="4701553" y="1848906"/>
          <a:ext cx="303339" cy="1396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6254"/>
              </a:lnTo>
              <a:lnTo>
                <a:pt x="303339" y="139625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451F6-7D6E-430C-9CCC-47FDA9697E1C}">
      <dsp:nvSpPr>
        <dsp:cNvPr id="0" name=""/>
        <dsp:cNvSpPr/>
      </dsp:nvSpPr>
      <dsp:spPr>
        <a:xfrm>
          <a:off x="4701553" y="1848906"/>
          <a:ext cx="285630" cy="510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0709"/>
              </a:lnTo>
              <a:lnTo>
                <a:pt x="285630" y="5107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24A90D-AFCE-41A3-B4F5-DB4949EBE68F}">
      <dsp:nvSpPr>
        <dsp:cNvPr id="0" name=""/>
        <dsp:cNvSpPr/>
      </dsp:nvSpPr>
      <dsp:spPr>
        <a:xfrm>
          <a:off x="4079536" y="923138"/>
          <a:ext cx="1217172" cy="2846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984"/>
              </a:lnTo>
              <a:lnTo>
                <a:pt x="1217172" y="149984"/>
              </a:lnTo>
              <a:lnTo>
                <a:pt x="1217172" y="2846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B0134B-959F-4D97-89F0-F260AB2E35CE}">
      <dsp:nvSpPr>
        <dsp:cNvPr id="0" name=""/>
        <dsp:cNvSpPr/>
      </dsp:nvSpPr>
      <dsp:spPr>
        <a:xfrm>
          <a:off x="2275042" y="1829479"/>
          <a:ext cx="195819" cy="3192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2152"/>
              </a:lnTo>
              <a:lnTo>
                <a:pt x="195819" y="319215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DA0104-6005-41EA-9722-4CE3DE736670}">
      <dsp:nvSpPr>
        <dsp:cNvPr id="0" name=""/>
        <dsp:cNvSpPr/>
      </dsp:nvSpPr>
      <dsp:spPr>
        <a:xfrm>
          <a:off x="2275042" y="1829479"/>
          <a:ext cx="223183" cy="2300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0135"/>
              </a:lnTo>
              <a:lnTo>
                <a:pt x="223183" y="230013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979B49-C302-4D44-83C9-308CB97A24E2}">
      <dsp:nvSpPr>
        <dsp:cNvPr id="0" name=""/>
        <dsp:cNvSpPr/>
      </dsp:nvSpPr>
      <dsp:spPr>
        <a:xfrm>
          <a:off x="2275042" y="1829479"/>
          <a:ext cx="223183" cy="1426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525"/>
              </a:lnTo>
              <a:lnTo>
                <a:pt x="223183" y="142652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D4FA56-6A35-4BFD-AD98-AE3E4203C252}">
      <dsp:nvSpPr>
        <dsp:cNvPr id="0" name=""/>
        <dsp:cNvSpPr/>
      </dsp:nvSpPr>
      <dsp:spPr>
        <a:xfrm>
          <a:off x="2275042" y="1829479"/>
          <a:ext cx="223183" cy="552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2915"/>
              </a:lnTo>
              <a:lnTo>
                <a:pt x="223183" y="5529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5248D-6F9B-422A-811D-424EB87F57FE}">
      <dsp:nvSpPr>
        <dsp:cNvPr id="0" name=""/>
        <dsp:cNvSpPr/>
      </dsp:nvSpPr>
      <dsp:spPr>
        <a:xfrm>
          <a:off x="2870198" y="923138"/>
          <a:ext cx="1209338" cy="288855"/>
        </a:xfrm>
        <a:custGeom>
          <a:avLst/>
          <a:gdLst/>
          <a:ahLst/>
          <a:cxnLst/>
          <a:rect l="0" t="0" r="0" b="0"/>
          <a:pathLst>
            <a:path>
              <a:moveTo>
                <a:pt x="1209338" y="0"/>
              </a:moveTo>
              <a:lnTo>
                <a:pt x="1209338" y="154215"/>
              </a:lnTo>
              <a:lnTo>
                <a:pt x="0" y="154215"/>
              </a:lnTo>
              <a:lnTo>
                <a:pt x="0" y="2888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B5796-4637-4EFF-86F9-36C1C2DE79C7}">
      <dsp:nvSpPr>
        <dsp:cNvPr id="0" name=""/>
        <dsp:cNvSpPr/>
      </dsp:nvSpPr>
      <dsp:spPr>
        <a:xfrm>
          <a:off x="3125623" y="0"/>
          <a:ext cx="1907825" cy="923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Museos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y Espacios </a:t>
          </a:r>
          <a:r>
            <a:rPr lang="es-ES" sz="1200" kern="1200" dirty="0" err="1" smtClean="0">
              <a:solidFill>
                <a:schemeClr val="tx1"/>
              </a:solidFill>
            </a:rPr>
            <a:t>Galerísticos</a:t>
          </a:r>
          <a:r>
            <a:rPr lang="es-ES" sz="1200" kern="1200" dirty="0" smtClean="0">
              <a:solidFill>
                <a:schemeClr val="tx1"/>
              </a:solidFill>
            </a:rPr>
            <a:t> </a:t>
          </a:r>
          <a:r>
            <a:rPr lang="en-US" sz="1200" b="0" i="0" u="none" kern="1200" dirty="0" smtClean="0"/>
            <a:t>240398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3125623" y="0"/>
        <a:ext cx="1907825" cy="923138"/>
      </dsp:txXfrm>
    </dsp:sp>
    <dsp:sp modelId="{484BAC4D-337B-4C8A-AC8E-F1BD81C4533D}">
      <dsp:nvSpPr>
        <dsp:cNvPr id="0" name=""/>
        <dsp:cNvSpPr/>
      </dsp:nvSpPr>
      <dsp:spPr>
        <a:xfrm>
          <a:off x="2126253" y="1211993"/>
          <a:ext cx="1487889" cy="61748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Pabellón Cultural Monterrey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126253" y="1211993"/>
        <a:ext cx="1487889" cy="617485"/>
      </dsp:txXfrm>
    </dsp:sp>
    <dsp:sp modelId="{B4E8C328-79AD-43D3-BE06-FA5DEC0FC157}">
      <dsp:nvSpPr>
        <dsp:cNvPr id="0" name=""/>
        <dsp:cNvSpPr/>
      </dsp:nvSpPr>
      <dsp:spPr>
        <a:xfrm>
          <a:off x="2498226" y="2080230"/>
          <a:ext cx="1163483" cy="60432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 </a:t>
          </a:r>
          <a:r>
            <a:rPr lang="en-US" sz="1200" b="0" i="0" u="none" kern="1200" dirty="0" smtClean="0"/>
            <a:t>111186 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2498226" y="2080230"/>
        <a:ext cx="1163483" cy="604329"/>
      </dsp:txXfrm>
    </dsp:sp>
    <dsp:sp modelId="{789CEA53-6D37-48A7-B6E7-A952FDA87AE6}">
      <dsp:nvSpPr>
        <dsp:cNvPr id="0" name=""/>
        <dsp:cNvSpPr/>
      </dsp:nvSpPr>
      <dsp:spPr>
        <a:xfrm>
          <a:off x="2498226" y="2953840"/>
          <a:ext cx="1163483" cy="60432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 </a:t>
          </a:r>
          <a:r>
            <a:rPr lang="en-US" sz="1200" b="0" i="0" u="none" kern="1200" dirty="0" smtClean="0"/>
            <a:t>62674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2498226" y="2953840"/>
        <a:ext cx="1163483" cy="604329"/>
      </dsp:txXfrm>
    </dsp:sp>
    <dsp:sp modelId="{E93DE746-0F5B-4D11-97DE-315964096D7A}">
      <dsp:nvSpPr>
        <dsp:cNvPr id="0" name=""/>
        <dsp:cNvSpPr/>
      </dsp:nvSpPr>
      <dsp:spPr>
        <a:xfrm>
          <a:off x="2498226" y="3827450"/>
          <a:ext cx="1163483" cy="60432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Vigilantes </a:t>
          </a:r>
          <a:r>
            <a:rPr lang="en-US" sz="1200" b="0" i="0" u="none" kern="1200" dirty="0" smtClean="0"/>
            <a:t>24492 24596 25290 42356 61528 85053 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2498226" y="3827450"/>
        <a:ext cx="1163483" cy="604329"/>
      </dsp:txXfrm>
    </dsp:sp>
    <dsp:sp modelId="{2AA94D21-3B5D-4CBD-9A36-3F536E6B8AC9}">
      <dsp:nvSpPr>
        <dsp:cNvPr id="0" name=""/>
        <dsp:cNvSpPr/>
      </dsp:nvSpPr>
      <dsp:spPr>
        <a:xfrm>
          <a:off x="2470862" y="4701059"/>
          <a:ext cx="1282287" cy="6411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 </a:t>
          </a:r>
          <a:r>
            <a:rPr lang="en-US" sz="1200" b="0" i="0" u="none" kern="1200" dirty="0" smtClean="0"/>
            <a:t>102767</a:t>
          </a:r>
          <a:endParaRPr lang="es-ES" sz="1200" kern="1200" dirty="0" smtClean="0"/>
        </a:p>
      </dsp:txBody>
      <dsp:txXfrm>
        <a:off x="2470862" y="4701059"/>
        <a:ext cx="1282287" cy="641143"/>
      </dsp:txXfrm>
    </dsp:sp>
    <dsp:sp modelId="{858F6C61-9AA2-48F5-92EE-DEFDF85BBAA1}">
      <dsp:nvSpPr>
        <dsp:cNvPr id="0" name=""/>
        <dsp:cNvSpPr/>
      </dsp:nvSpPr>
      <dsp:spPr>
        <a:xfrm>
          <a:off x="4552764" y="1207762"/>
          <a:ext cx="1487889" cy="6411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Museo Metropolitano Monterrey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4552764" y="1207762"/>
        <a:ext cx="1487889" cy="641143"/>
      </dsp:txXfrm>
    </dsp:sp>
    <dsp:sp modelId="{5BA7B0DF-DAE8-4F36-9E39-85B65909DDA6}">
      <dsp:nvSpPr>
        <dsp:cNvPr id="0" name=""/>
        <dsp:cNvSpPr/>
      </dsp:nvSpPr>
      <dsp:spPr>
        <a:xfrm>
          <a:off x="4987184" y="2057450"/>
          <a:ext cx="1163483" cy="60432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 </a:t>
          </a:r>
          <a:r>
            <a:rPr lang="en-US" sz="1200" b="0" i="0" u="none" kern="1200" dirty="0" smtClean="0"/>
            <a:t>214221 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4987184" y="2057450"/>
        <a:ext cx="1163483" cy="604329"/>
      </dsp:txXfrm>
    </dsp:sp>
    <dsp:sp modelId="{FEC11571-879A-48BD-A459-88B2D24C3DC4}">
      <dsp:nvSpPr>
        <dsp:cNvPr id="0" name=""/>
        <dsp:cNvSpPr/>
      </dsp:nvSpPr>
      <dsp:spPr>
        <a:xfrm>
          <a:off x="5004893" y="2942844"/>
          <a:ext cx="1142569" cy="604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Auxiliares </a:t>
          </a:r>
          <a:r>
            <a:rPr lang="en-US" sz="1200" b="0" i="0" u="none" kern="1200" dirty="0" smtClean="0"/>
            <a:t>212255 211825 </a:t>
          </a:r>
          <a:endParaRPr lang="es-ES" sz="1200" kern="1200" dirty="0" smtClean="0"/>
        </a:p>
      </dsp:txBody>
      <dsp:txXfrm>
        <a:off x="5004893" y="2942844"/>
        <a:ext cx="1142569" cy="604630"/>
      </dsp:txXfrm>
    </dsp:sp>
    <dsp:sp modelId="{8CD3100C-C663-4216-B178-931DC37718F3}">
      <dsp:nvSpPr>
        <dsp:cNvPr id="0" name=""/>
        <dsp:cNvSpPr/>
      </dsp:nvSpPr>
      <dsp:spPr>
        <a:xfrm>
          <a:off x="5004893" y="3793649"/>
          <a:ext cx="1142569" cy="604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 </a:t>
          </a:r>
          <a:r>
            <a:rPr lang="en-US" sz="1200" b="0" i="0" u="none" kern="1200" dirty="0" smtClean="0"/>
            <a:t>104054 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5004893" y="3793649"/>
        <a:ext cx="1142569" cy="604630"/>
      </dsp:txXfrm>
    </dsp:sp>
    <dsp:sp modelId="{6772EE87-E6E7-4D88-826D-6BF703BB69D8}">
      <dsp:nvSpPr>
        <dsp:cNvPr id="0" name=""/>
        <dsp:cNvSpPr/>
      </dsp:nvSpPr>
      <dsp:spPr>
        <a:xfrm>
          <a:off x="5002072" y="4725320"/>
          <a:ext cx="1142569" cy="604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 </a:t>
          </a:r>
          <a:r>
            <a:rPr lang="en-US" sz="1200" b="0" i="0" u="none" kern="1200" dirty="0" smtClean="0"/>
            <a:t>85053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5002072" y="4725320"/>
        <a:ext cx="1142569" cy="60463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5F97D-51D1-4DAC-9536-216E7FB71768}">
      <dsp:nvSpPr>
        <dsp:cNvPr id="0" name=""/>
        <dsp:cNvSpPr/>
      </dsp:nvSpPr>
      <dsp:spPr>
        <a:xfrm>
          <a:off x="3278641" y="1308240"/>
          <a:ext cx="502043" cy="8093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9371"/>
              </a:lnTo>
              <a:lnTo>
                <a:pt x="502043" y="8093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955553-BCD0-4245-979A-449103A29596}">
      <dsp:nvSpPr>
        <dsp:cNvPr id="0" name=""/>
        <dsp:cNvSpPr/>
      </dsp:nvSpPr>
      <dsp:spPr>
        <a:xfrm>
          <a:off x="2948466" y="1308240"/>
          <a:ext cx="330174" cy="809371"/>
        </a:xfrm>
        <a:custGeom>
          <a:avLst/>
          <a:gdLst/>
          <a:ahLst/>
          <a:cxnLst/>
          <a:rect l="0" t="0" r="0" b="0"/>
          <a:pathLst>
            <a:path>
              <a:moveTo>
                <a:pt x="330174" y="0"/>
              </a:moveTo>
              <a:lnTo>
                <a:pt x="330174" y="809371"/>
              </a:lnTo>
              <a:lnTo>
                <a:pt x="0" y="80937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49D9D3-F4A9-452C-9761-E7F9E7FB0103}">
      <dsp:nvSpPr>
        <dsp:cNvPr id="0" name=""/>
        <dsp:cNvSpPr/>
      </dsp:nvSpPr>
      <dsp:spPr>
        <a:xfrm>
          <a:off x="5565092" y="4147416"/>
          <a:ext cx="91440" cy="5049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9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82F9C5-646B-4CD8-90B5-153301F0D6AC}">
      <dsp:nvSpPr>
        <dsp:cNvPr id="0" name=""/>
        <dsp:cNvSpPr/>
      </dsp:nvSpPr>
      <dsp:spPr>
        <a:xfrm>
          <a:off x="3278641" y="1308240"/>
          <a:ext cx="2332171" cy="18668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3249"/>
              </a:lnTo>
              <a:lnTo>
                <a:pt x="2332171" y="1643249"/>
              </a:lnTo>
              <a:lnTo>
                <a:pt x="2332171" y="18668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611122-DE58-4A8F-B46A-BED5E5FBBEFD}">
      <dsp:nvSpPr>
        <dsp:cNvPr id="0" name=""/>
        <dsp:cNvSpPr/>
      </dsp:nvSpPr>
      <dsp:spPr>
        <a:xfrm>
          <a:off x="3234177" y="4147416"/>
          <a:ext cx="91440" cy="46255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25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E7EED-11F1-43D2-A333-F246C8A6F10F}">
      <dsp:nvSpPr>
        <dsp:cNvPr id="0" name=""/>
        <dsp:cNvSpPr/>
      </dsp:nvSpPr>
      <dsp:spPr>
        <a:xfrm>
          <a:off x="3232921" y="1308240"/>
          <a:ext cx="91440" cy="186681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43249"/>
              </a:lnTo>
              <a:lnTo>
                <a:pt x="46976" y="1643249"/>
              </a:lnTo>
              <a:lnTo>
                <a:pt x="46976" y="18668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C87ED-65D9-4C27-BBC9-3CC09CFC256B}">
      <dsp:nvSpPr>
        <dsp:cNvPr id="0" name=""/>
        <dsp:cNvSpPr/>
      </dsp:nvSpPr>
      <dsp:spPr>
        <a:xfrm>
          <a:off x="897704" y="4147416"/>
          <a:ext cx="91440" cy="5049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1415"/>
              </a:lnTo>
              <a:lnTo>
                <a:pt x="48764" y="281415"/>
              </a:lnTo>
              <a:lnTo>
                <a:pt x="48764" y="50498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698B34-84C5-4125-A654-0C2875DE2BCB}">
      <dsp:nvSpPr>
        <dsp:cNvPr id="0" name=""/>
        <dsp:cNvSpPr/>
      </dsp:nvSpPr>
      <dsp:spPr>
        <a:xfrm>
          <a:off x="943424" y="1308240"/>
          <a:ext cx="2335216" cy="1866814"/>
        </a:xfrm>
        <a:custGeom>
          <a:avLst/>
          <a:gdLst/>
          <a:ahLst/>
          <a:cxnLst/>
          <a:rect l="0" t="0" r="0" b="0"/>
          <a:pathLst>
            <a:path>
              <a:moveTo>
                <a:pt x="2335216" y="0"/>
              </a:moveTo>
              <a:lnTo>
                <a:pt x="2335216" y="1643249"/>
              </a:lnTo>
              <a:lnTo>
                <a:pt x="0" y="1643249"/>
              </a:lnTo>
              <a:lnTo>
                <a:pt x="0" y="18668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7EEC5-CF96-410D-AD59-C64F30C58C4D}">
      <dsp:nvSpPr>
        <dsp:cNvPr id="0" name=""/>
        <dsp:cNvSpPr/>
      </dsp:nvSpPr>
      <dsp:spPr>
        <a:xfrm>
          <a:off x="2163932" y="136852"/>
          <a:ext cx="2229416" cy="117138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Director(a) de Turismo </a:t>
          </a:r>
          <a:r>
            <a:rPr lang="en-US" sz="1200" b="0" i="0" u="none" kern="1200" dirty="0" smtClean="0"/>
            <a:t>240033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2163932" y="136852"/>
        <a:ext cx="2229416" cy="1171387"/>
      </dsp:txXfrm>
    </dsp:sp>
    <dsp:sp modelId="{D1D1663F-4419-4575-8507-14D5226F7DEA}">
      <dsp:nvSpPr>
        <dsp:cNvPr id="0" name=""/>
        <dsp:cNvSpPr/>
      </dsp:nvSpPr>
      <dsp:spPr>
        <a:xfrm>
          <a:off x="904" y="3175055"/>
          <a:ext cx="1885040" cy="9723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b="0" kern="1200" dirty="0" smtClean="0">
              <a:solidFill>
                <a:schemeClr val="tx1"/>
              </a:solidFill>
              <a:latin typeface="+mn-lt"/>
            </a:rPr>
          </a:b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Formación y Servicios Turísticos </a:t>
          </a:r>
          <a:r>
            <a:rPr lang="en-US" sz="1200" b="0" i="0" u="none" kern="1200" dirty="0" smtClean="0"/>
            <a:t>100914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904" y="3175055"/>
        <a:ext cx="1885040" cy="972361"/>
      </dsp:txXfrm>
    </dsp:sp>
    <dsp:sp modelId="{494CBC08-70B3-409E-9C31-C93322E58C21}">
      <dsp:nvSpPr>
        <dsp:cNvPr id="0" name=""/>
        <dsp:cNvSpPr/>
      </dsp:nvSpPr>
      <dsp:spPr>
        <a:xfrm>
          <a:off x="3948" y="4652397"/>
          <a:ext cx="1885040" cy="86399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</a:t>
          </a:r>
          <a:r>
            <a:rPr lang="en-US" sz="1200" b="0" i="0" u="none" kern="1200" dirty="0" smtClean="0"/>
            <a:t>214706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3948" y="4652397"/>
        <a:ext cx="1885040" cy="863995"/>
      </dsp:txXfrm>
    </dsp:sp>
    <dsp:sp modelId="{18F62FAB-D48D-4811-86BE-CD482D46FF27}">
      <dsp:nvSpPr>
        <dsp:cNvPr id="0" name=""/>
        <dsp:cNvSpPr/>
      </dsp:nvSpPr>
      <dsp:spPr>
        <a:xfrm>
          <a:off x="2337376" y="3175055"/>
          <a:ext cx="1885040" cy="9723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Proyectos Turísticos </a:t>
          </a:r>
          <a:r>
            <a:rPr lang="en-US" sz="1200" b="0" i="0" u="none" kern="1200" dirty="0" smtClean="0"/>
            <a:t>240393</a:t>
          </a:r>
          <a:endParaRPr lang="es-ES" sz="1200" kern="1200" dirty="0" smtClean="0"/>
        </a:p>
      </dsp:txBody>
      <dsp:txXfrm>
        <a:off x="2337376" y="3175055"/>
        <a:ext cx="1885040" cy="972361"/>
      </dsp:txXfrm>
    </dsp:sp>
    <dsp:sp modelId="{308E3B89-C873-4F91-8B8A-FC338AED598B}">
      <dsp:nvSpPr>
        <dsp:cNvPr id="0" name=""/>
        <dsp:cNvSpPr/>
      </dsp:nvSpPr>
      <dsp:spPr>
        <a:xfrm>
          <a:off x="2337376" y="4609973"/>
          <a:ext cx="1885040" cy="86399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Administrativo(a) de Redes </a:t>
          </a:r>
          <a:endParaRPr lang="es-MX" sz="1200" kern="1200" dirty="0" smtClean="0">
            <a:solidFill>
              <a:schemeClr val="tx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241437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2337376" y="4609973"/>
        <a:ext cx="1885040" cy="863995"/>
      </dsp:txXfrm>
    </dsp:sp>
    <dsp:sp modelId="{B374EFCF-11C6-4895-BF6A-D9AB80CEF78F}">
      <dsp:nvSpPr>
        <dsp:cNvPr id="0" name=""/>
        <dsp:cNvSpPr/>
      </dsp:nvSpPr>
      <dsp:spPr>
        <a:xfrm>
          <a:off x="4668292" y="3175055"/>
          <a:ext cx="1885040" cy="9723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</a:t>
          </a:r>
          <a:br>
            <a:rPr lang="es-ES" sz="1200" kern="1200" dirty="0" smtClean="0"/>
          </a:br>
          <a:r>
            <a:rPr lang="es-ES" sz="1200" kern="1200" dirty="0" smtClean="0"/>
            <a:t>Promoción Turística y Redes </a:t>
          </a:r>
          <a:r>
            <a:rPr lang="en-US" sz="1200" b="0" i="0" u="none" kern="1200" dirty="0" smtClean="0"/>
            <a:t>240976</a:t>
          </a:r>
          <a:endParaRPr lang="es-ES" sz="1200" kern="1200" dirty="0" smtClean="0"/>
        </a:p>
      </dsp:txBody>
      <dsp:txXfrm>
        <a:off x="4668292" y="3175055"/>
        <a:ext cx="1885040" cy="972361"/>
      </dsp:txXfrm>
    </dsp:sp>
    <dsp:sp modelId="{C757A4D9-AAEB-44A6-9319-E0EB9AE944BA}">
      <dsp:nvSpPr>
        <dsp:cNvPr id="0" name=""/>
        <dsp:cNvSpPr/>
      </dsp:nvSpPr>
      <dsp:spPr>
        <a:xfrm>
          <a:off x="4668292" y="4652397"/>
          <a:ext cx="1885040" cy="86399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Oficial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Administrativo(a) </a:t>
          </a:r>
          <a:r>
            <a:rPr lang="en-US" sz="1200" b="0" i="0" u="none" kern="1200" dirty="0" smtClean="0"/>
            <a:t>44871 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4668292" y="4652397"/>
        <a:ext cx="1885040" cy="863995"/>
      </dsp:txXfrm>
    </dsp:sp>
    <dsp:sp modelId="{71E09BD5-0B7F-4929-999C-503BFAE97945}">
      <dsp:nvSpPr>
        <dsp:cNvPr id="0" name=""/>
        <dsp:cNvSpPr/>
      </dsp:nvSpPr>
      <dsp:spPr>
        <a:xfrm>
          <a:off x="1589443" y="1756616"/>
          <a:ext cx="1359022" cy="72198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Recepcionista </a:t>
          </a:r>
          <a:r>
            <a:rPr lang="en-US" sz="1200" b="0" i="0" u="none" kern="1200" dirty="0" smtClean="0"/>
            <a:t>84180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589443" y="1756616"/>
        <a:ext cx="1359022" cy="721988"/>
      </dsp:txXfrm>
    </dsp:sp>
    <dsp:sp modelId="{DF4EB6C2-1D41-434F-94E0-73BE1030FFCB}">
      <dsp:nvSpPr>
        <dsp:cNvPr id="0" name=""/>
        <dsp:cNvSpPr/>
      </dsp:nvSpPr>
      <dsp:spPr>
        <a:xfrm>
          <a:off x="3780684" y="1756616"/>
          <a:ext cx="1359022" cy="72198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 </a:t>
          </a:r>
          <a:r>
            <a:rPr lang="en-US" sz="1200" b="0" i="0" u="none" kern="1200" dirty="0" smtClean="0"/>
            <a:t>82784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3780684" y="1756616"/>
        <a:ext cx="1359022" cy="72198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133063-8AAB-4EC4-AFA6-79D44D223414}">
      <dsp:nvSpPr>
        <dsp:cNvPr id="0" name=""/>
        <dsp:cNvSpPr/>
      </dsp:nvSpPr>
      <dsp:spPr>
        <a:xfrm>
          <a:off x="4150131" y="1401698"/>
          <a:ext cx="178900" cy="7891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9149"/>
              </a:lnTo>
              <a:lnTo>
                <a:pt x="178900" y="789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D35268-59E7-4AC6-9CB6-66A08F320DD3}">
      <dsp:nvSpPr>
        <dsp:cNvPr id="0" name=""/>
        <dsp:cNvSpPr/>
      </dsp:nvSpPr>
      <dsp:spPr>
        <a:xfrm>
          <a:off x="3974939" y="1401698"/>
          <a:ext cx="175191" cy="789149"/>
        </a:xfrm>
        <a:custGeom>
          <a:avLst/>
          <a:gdLst/>
          <a:ahLst/>
          <a:cxnLst/>
          <a:rect l="0" t="0" r="0" b="0"/>
          <a:pathLst>
            <a:path>
              <a:moveTo>
                <a:pt x="175191" y="0"/>
              </a:moveTo>
              <a:lnTo>
                <a:pt x="175191" y="789149"/>
              </a:lnTo>
              <a:lnTo>
                <a:pt x="0" y="78914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7DA73-BA5B-46D1-B889-7D98114380E2}">
      <dsp:nvSpPr>
        <dsp:cNvPr id="0" name=""/>
        <dsp:cNvSpPr/>
      </dsp:nvSpPr>
      <dsp:spPr>
        <a:xfrm>
          <a:off x="4150131" y="1401698"/>
          <a:ext cx="3427163" cy="1655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6509"/>
              </a:lnTo>
              <a:lnTo>
                <a:pt x="3427163" y="1516509"/>
              </a:lnTo>
              <a:lnTo>
                <a:pt x="3427163" y="1655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4F4A1-09A0-4656-B6EC-9A096DDCDA96}">
      <dsp:nvSpPr>
        <dsp:cNvPr id="0" name=""/>
        <dsp:cNvSpPr/>
      </dsp:nvSpPr>
      <dsp:spPr>
        <a:xfrm>
          <a:off x="4150131" y="1401698"/>
          <a:ext cx="1713581" cy="1655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6509"/>
              </a:lnTo>
              <a:lnTo>
                <a:pt x="1713581" y="1516509"/>
              </a:lnTo>
              <a:lnTo>
                <a:pt x="1713581" y="1655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78B56-22DF-4F28-8CD3-0A2C8ABCB7E7}">
      <dsp:nvSpPr>
        <dsp:cNvPr id="0" name=""/>
        <dsp:cNvSpPr/>
      </dsp:nvSpPr>
      <dsp:spPr>
        <a:xfrm>
          <a:off x="4104411" y="3884779"/>
          <a:ext cx="91440" cy="2295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95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EC4B88-32C2-4C79-909F-48BFED5D0A5D}">
      <dsp:nvSpPr>
        <dsp:cNvPr id="0" name=""/>
        <dsp:cNvSpPr/>
      </dsp:nvSpPr>
      <dsp:spPr>
        <a:xfrm>
          <a:off x="4104411" y="1401698"/>
          <a:ext cx="91440" cy="165507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55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DAEF8-C58E-4301-BFC7-7E7A2DF70BA0}">
      <dsp:nvSpPr>
        <dsp:cNvPr id="0" name=""/>
        <dsp:cNvSpPr/>
      </dsp:nvSpPr>
      <dsp:spPr>
        <a:xfrm>
          <a:off x="2438713" y="1401698"/>
          <a:ext cx="1711417" cy="1655079"/>
        </a:xfrm>
        <a:custGeom>
          <a:avLst/>
          <a:gdLst/>
          <a:ahLst/>
          <a:cxnLst/>
          <a:rect l="0" t="0" r="0" b="0"/>
          <a:pathLst>
            <a:path>
              <a:moveTo>
                <a:pt x="1711417" y="0"/>
              </a:moveTo>
              <a:lnTo>
                <a:pt x="1711417" y="1516509"/>
              </a:lnTo>
              <a:lnTo>
                <a:pt x="0" y="1516509"/>
              </a:lnTo>
              <a:lnTo>
                <a:pt x="0" y="1655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B363F9-B89C-4B9B-A709-FE01DCA7767C}">
      <dsp:nvSpPr>
        <dsp:cNvPr id="0" name=""/>
        <dsp:cNvSpPr/>
      </dsp:nvSpPr>
      <dsp:spPr>
        <a:xfrm>
          <a:off x="722967" y="1401698"/>
          <a:ext cx="3427163" cy="1655079"/>
        </a:xfrm>
        <a:custGeom>
          <a:avLst/>
          <a:gdLst/>
          <a:ahLst/>
          <a:cxnLst/>
          <a:rect l="0" t="0" r="0" b="0"/>
          <a:pathLst>
            <a:path>
              <a:moveTo>
                <a:pt x="3427163" y="0"/>
              </a:moveTo>
              <a:lnTo>
                <a:pt x="3427163" y="1516509"/>
              </a:lnTo>
              <a:lnTo>
                <a:pt x="0" y="1516509"/>
              </a:lnTo>
              <a:lnTo>
                <a:pt x="0" y="165507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3E0E5F-76F6-4DA9-8859-33CA2FA420B3}">
      <dsp:nvSpPr>
        <dsp:cNvPr id="0" name=""/>
        <dsp:cNvSpPr/>
      </dsp:nvSpPr>
      <dsp:spPr>
        <a:xfrm>
          <a:off x="3052129" y="271595"/>
          <a:ext cx="2196003" cy="113010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Director(a) de Promoción de Inversiones y Empleo </a:t>
          </a:r>
          <a:r>
            <a:rPr lang="en-US" sz="1200" b="0" i="0" u="none" kern="1200" dirty="0" smtClean="0"/>
            <a:t>240057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052129" y="271595"/>
        <a:ext cx="2196003" cy="1130103"/>
      </dsp:txXfrm>
    </dsp:sp>
    <dsp:sp modelId="{FD408835-148A-451B-8343-B6B2439AEB9F}">
      <dsp:nvSpPr>
        <dsp:cNvPr id="0" name=""/>
        <dsp:cNvSpPr/>
      </dsp:nvSpPr>
      <dsp:spPr>
        <a:xfrm>
          <a:off x="4746" y="3056777"/>
          <a:ext cx="1436442" cy="828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Atención a Empresas </a:t>
          </a:r>
          <a:r>
            <a:rPr lang="en-US" sz="1200" b="0" i="0" u="none" kern="1200" dirty="0" smtClean="0"/>
            <a:t>80281 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4746" y="3056777"/>
        <a:ext cx="1436442" cy="828001"/>
      </dsp:txXfrm>
    </dsp:sp>
    <dsp:sp modelId="{EEB42068-410E-441D-927C-F952F6D11B99}">
      <dsp:nvSpPr>
        <dsp:cNvPr id="0" name=""/>
        <dsp:cNvSpPr/>
      </dsp:nvSpPr>
      <dsp:spPr>
        <a:xfrm>
          <a:off x="1720492" y="3056777"/>
          <a:ext cx="1436442" cy="828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Promoción de Inversiones </a:t>
          </a:r>
          <a:r>
            <a:rPr lang="en-US" sz="1200" b="0" i="0" u="none" kern="1200" dirty="0" smtClean="0"/>
            <a:t>240304 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720492" y="3056777"/>
        <a:ext cx="1436442" cy="828001"/>
      </dsp:txXfrm>
    </dsp:sp>
    <dsp:sp modelId="{A5D3850B-9EB0-4FA6-97CB-6AFF9FCED908}">
      <dsp:nvSpPr>
        <dsp:cNvPr id="0" name=""/>
        <dsp:cNvSpPr/>
      </dsp:nvSpPr>
      <dsp:spPr>
        <a:xfrm>
          <a:off x="3431910" y="3056777"/>
          <a:ext cx="1436442" cy="828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err="1" smtClean="0">
              <a:solidFill>
                <a:schemeClr val="tx1"/>
              </a:solidFill>
              <a:latin typeface="+mn-lt"/>
            </a:rPr>
            <a:t>Networking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 </a:t>
          </a:r>
          <a:r>
            <a:rPr lang="en-US" sz="1200" b="0" i="0" u="none" kern="1200" dirty="0" smtClean="0"/>
            <a:t>240395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431910" y="3056777"/>
        <a:ext cx="1436442" cy="828001"/>
      </dsp:txXfrm>
    </dsp:sp>
    <dsp:sp modelId="{18C2FEA7-FDF2-43CD-A5A5-412F920A627B}">
      <dsp:nvSpPr>
        <dsp:cNvPr id="0" name=""/>
        <dsp:cNvSpPr/>
      </dsp:nvSpPr>
      <dsp:spPr>
        <a:xfrm>
          <a:off x="3466130" y="4114303"/>
          <a:ext cx="1368001" cy="75599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Administrativo(a) </a:t>
          </a:r>
          <a:r>
            <a:rPr lang="en-US" sz="1200" b="0" i="0" u="none" kern="1200" dirty="0" smtClean="0"/>
            <a:t>104803</a:t>
          </a:r>
          <a:endParaRPr lang="es-MX" sz="1200" b="0" i="0" u="none" strike="noStrike" kern="1200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3466130" y="4114303"/>
        <a:ext cx="1368001" cy="755997"/>
      </dsp:txXfrm>
    </dsp:sp>
    <dsp:sp modelId="{D3DE0E1E-FA31-4B2E-92CD-3580BB489DCD}">
      <dsp:nvSpPr>
        <dsp:cNvPr id="0" name=""/>
        <dsp:cNvSpPr/>
      </dsp:nvSpPr>
      <dsp:spPr>
        <a:xfrm>
          <a:off x="5145492" y="3056777"/>
          <a:ext cx="1436442" cy="828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 (a) de Programas de Empleo </a:t>
          </a:r>
          <a:r>
            <a:rPr lang="en-US" sz="1200" b="0" i="0" u="none" kern="1200" dirty="0" smtClean="0"/>
            <a:t>240937</a:t>
          </a:r>
          <a:endParaRPr lang="es-ES" sz="1200" kern="1200" dirty="0" smtClean="0"/>
        </a:p>
      </dsp:txBody>
      <dsp:txXfrm>
        <a:off x="5145492" y="3056777"/>
        <a:ext cx="1436442" cy="828001"/>
      </dsp:txXfrm>
    </dsp:sp>
    <dsp:sp modelId="{FEEF1856-DC7F-438D-802D-CA125BAF03E8}">
      <dsp:nvSpPr>
        <dsp:cNvPr id="0" name=""/>
        <dsp:cNvSpPr/>
      </dsp:nvSpPr>
      <dsp:spPr>
        <a:xfrm>
          <a:off x="6859074" y="3056777"/>
          <a:ext cx="1436442" cy="8280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Empleo </a:t>
          </a:r>
          <a:r>
            <a:rPr lang="en-US" sz="1200" b="0" i="0" u="none" kern="1200" dirty="0" smtClean="0"/>
            <a:t>240306</a:t>
          </a:r>
          <a:endParaRPr lang="es-ES" sz="1200" kern="1200" dirty="0" smtClean="0"/>
        </a:p>
      </dsp:txBody>
      <dsp:txXfrm>
        <a:off x="6859074" y="3056777"/>
        <a:ext cx="1436442" cy="828001"/>
      </dsp:txXfrm>
    </dsp:sp>
    <dsp:sp modelId="{EEE3BDAE-C604-4014-B239-660B6E8D2DF3}">
      <dsp:nvSpPr>
        <dsp:cNvPr id="0" name=""/>
        <dsp:cNvSpPr/>
      </dsp:nvSpPr>
      <dsp:spPr>
        <a:xfrm>
          <a:off x="2655226" y="1820740"/>
          <a:ext cx="1319713" cy="74021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 </a:t>
          </a:r>
          <a:r>
            <a:rPr lang="en-US" sz="1200" b="0" i="0" u="none" kern="1200" dirty="0" smtClean="0"/>
            <a:t>214280</a:t>
          </a:r>
          <a:endParaRPr lang="es-ES" sz="1200" kern="1200" dirty="0" smtClean="0"/>
        </a:p>
      </dsp:txBody>
      <dsp:txXfrm>
        <a:off x="2655226" y="1820740"/>
        <a:ext cx="1319713" cy="740214"/>
      </dsp:txXfrm>
    </dsp:sp>
    <dsp:sp modelId="{F5E483F8-668B-42F2-A838-7F261105C366}">
      <dsp:nvSpPr>
        <dsp:cNvPr id="0" name=""/>
        <dsp:cNvSpPr/>
      </dsp:nvSpPr>
      <dsp:spPr>
        <a:xfrm>
          <a:off x="4329031" y="1820740"/>
          <a:ext cx="1319713" cy="74021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Supervisor(a) </a:t>
          </a:r>
          <a:r>
            <a:rPr lang="en-US" sz="1200" b="0" i="0" u="none" kern="1200" dirty="0" smtClean="0"/>
            <a:t>240933 </a:t>
          </a:r>
          <a:endParaRPr lang="es-ES" sz="1200" kern="1200" dirty="0" smtClean="0"/>
        </a:p>
      </dsp:txBody>
      <dsp:txXfrm>
        <a:off x="4329031" y="1820740"/>
        <a:ext cx="1319713" cy="74021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9DD58-97C6-4F49-8B78-8C6504166158}">
      <dsp:nvSpPr>
        <dsp:cNvPr id="0" name=""/>
        <dsp:cNvSpPr/>
      </dsp:nvSpPr>
      <dsp:spPr>
        <a:xfrm>
          <a:off x="2871387" y="3416747"/>
          <a:ext cx="254202" cy="901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1555"/>
              </a:lnTo>
              <a:lnTo>
                <a:pt x="254202" y="9015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66BCE1-E443-4D84-917F-859E46D7DCA8}">
      <dsp:nvSpPr>
        <dsp:cNvPr id="0" name=""/>
        <dsp:cNvSpPr/>
      </dsp:nvSpPr>
      <dsp:spPr>
        <a:xfrm>
          <a:off x="2618914" y="3416747"/>
          <a:ext cx="252473" cy="901555"/>
        </a:xfrm>
        <a:custGeom>
          <a:avLst/>
          <a:gdLst/>
          <a:ahLst/>
          <a:cxnLst/>
          <a:rect l="0" t="0" r="0" b="0"/>
          <a:pathLst>
            <a:path>
              <a:moveTo>
                <a:pt x="252473" y="0"/>
              </a:moveTo>
              <a:lnTo>
                <a:pt x="252473" y="901555"/>
              </a:lnTo>
              <a:lnTo>
                <a:pt x="0" y="9015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752B4-AE35-4B70-B67C-C04BA5D12131}">
      <dsp:nvSpPr>
        <dsp:cNvPr id="0" name=""/>
        <dsp:cNvSpPr/>
      </dsp:nvSpPr>
      <dsp:spPr>
        <a:xfrm>
          <a:off x="2825667" y="1709547"/>
          <a:ext cx="91440" cy="5049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9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1A9B08-DA3E-484B-B725-EFC8171C00F2}">
      <dsp:nvSpPr>
        <dsp:cNvPr id="0" name=""/>
        <dsp:cNvSpPr/>
      </dsp:nvSpPr>
      <dsp:spPr>
        <a:xfrm>
          <a:off x="1380184" y="507294"/>
          <a:ext cx="2982406" cy="1202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Programas de Empleo </a:t>
          </a:r>
          <a:r>
            <a:rPr lang="en-US" sz="1200" b="0" i="0" u="none" kern="1200" dirty="0" smtClean="0"/>
            <a:t>240937</a:t>
          </a:r>
          <a:endParaRPr lang="es-ES" sz="1200" kern="1200" dirty="0"/>
        </a:p>
      </dsp:txBody>
      <dsp:txXfrm>
        <a:off x="1380184" y="507294"/>
        <a:ext cx="2982406" cy="1202253"/>
      </dsp:txXfrm>
    </dsp:sp>
    <dsp:sp modelId="{DD29728A-DCB9-4943-86B0-D2FC2FAE0116}">
      <dsp:nvSpPr>
        <dsp:cNvPr id="0" name=""/>
        <dsp:cNvSpPr/>
      </dsp:nvSpPr>
      <dsp:spPr>
        <a:xfrm>
          <a:off x="1565764" y="2214494"/>
          <a:ext cx="2611246" cy="12022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Atención  </a:t>
          </a:r>
          <a:r>
            <a:rPr lang="en-US" sz="1200" b="0" i="0" u="none" kern="1200" dirty="0" smtClean="0"/>
            <a:t>110445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565764" y="2214494"/>
        <a:ext cx="2611246" cy="1202253"/>
      </dsp:txXfrm>
    </dsp:sp>
    <dsp:sp modelId="{FD408835-148A-451B-8343-B6B2439AEB9F}">
      <dsp:nvSpPr>
        <dsp:cNvPr id="0" name=""/>
        <dsp:cNvSpPr/>
      </dsp:nvSpPr>
      <dsp:spPr>
        <a:xfrm>
          <a:off x="1729" y="3779915"/>
          <a:ext cx="2617185" cy="10767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Auxiliares </a:t>
          </a:r>
          <a:r>
            <a:rPr lang="en-US" sz="1200" b="0" i="0" u="none" kern="1200" dirty="0" smtClean="0"/>
            <a:t>110439 100783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 </a:t>
          </a:r>
        </a:p>
      </dsp:txBody>
      <dsp:txXfrm>
        <a:off x="1729" y="3779915"/>
        <a:ext cx="2617185" cy="1076774"/>
      </dsp:txXfrm>
    </dsp:sp>
    <dsp:sp modelId="{EEB42068-410E-441D-927C-F952F6D11B99}">
      <dsp:nvSpPr>
        <dsp:cNvPr id="0" name=""/>
        <dsp:cNvSpPr/>
      </dsp:nvSpPr>
      <dsp:spPr>
        <a:xfrm>
          <a:off x="3125590" y="3779915"/>
          <a:ext cx="2617185" cy="10767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 de Empleo </a:t>
          </a:r>
          <a:r>
            <a:rPr lang="en-US" sz="1200" b="0" i="0" u="none" kern="1200" dirty="0" smtClean="0"/>
            <a:t>110443</a:t>
          </a:r>
          <a:endParaRPr lang="es-ES" sz="1200" kern="1200" dirty="0" smtClean="0"/>
        </a:p>
      </dsp:txBody>
      <dsp:txXfrm>
        <a:off x="3125590" y="3779915"/>
        <a:ext cx="2617185" cy="107677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1CC05-F370-4E39-A662-CEF50A0B9004}">
      <dsp:nvSpPr>
        <dsp:cNvPr id="0" name=""/>
        <dsp:cNvSpPr/>
      </dsp:nvSpPr>
      <dsp:spPr>
        <a:xfrm>
          <a:off x="2681481" y="1555839"/>
          <a:ext cx="189906" cy="2895882"/>
        </a:xfrm>
        <a:custGeom>
          <a:avLst/>
          <a:gdLst/>
          <a:ahLst/>
          <a:cxnLst/>
          <a:rect l="0" t="0" r="0" b="0"/>
          <a:pathLst>
            <a:path>
              <a:moveTo>
                <a:pt x="189906" y="0"/>
              </a:moveTo>
              <a:lnTo>
                <a:pt x="189906" y="2895882"/>
              </a:lnTo>
              <a:lnTo>
                <a:pt x="0" y="289588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E381C4-63F9-445D-9AE3-DBCF769ED08E}">
      <dsp:nvSpPr>
        <dsp:cNvPr id="0" name=""/>
        <dsp:cNvSpPr/>
      </dsp:nvSpPr>
      <dsp:spPr>
        <a:xfrm>
          <a:off x="2871388" y="1555839"/>
          <a:ext cx="247674" cy="1883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3474"/>
              </a:lnTo>
              <a:lnTo>
                <a:pt x="247674" y="18834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479B9C-58C3-404E-837C-12440BF91621}">
      <dsp:nvSpPr>
        <dsp:cNvPr id="0" name=""/>
        <dsp:cNvSpPr/>
      </dsp:nvSpPr>
      <dsp:spPr>
        <a:xfrm>
          <a:off x="2681481" y="1555839"/>
          <a:ext cx="189906" cy="1883474"/>
        </a:xfrm>
        <a:custGeom>
          <a:avLst/>
          <a:gdLst/>
          <a:ahLst/>
          <a:cxnLst/>
          <a:rect l="0" t="0" r="0" b="0"/>
          <a:pathLst>
            <a:path>
              <a:moveTo>
                <a:pt x="189906" y="0"/>
              </a:moveTo>
              <a:lnTo>
                <a:pt x="189906" y="1883474"/>
              </a:lnTo>
              <a:lnTo>
                <a:pt x="0" y="18834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9DD58-97C6-4F49-8B78-8C6504166158}">
      <dsp:nvSpPr>
        <dsp:cNvPr id="0" name=""/>
        <dsp:cNvSpPr/>
      </dsp:nvSpPr>
      <dsp:spPr>
        <a:xfrm>
          <a:off x="2871388" y="1555839"/>
          <a:ext cx="192873" cy="860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0165"/>
              </a:lnTo>
              <a:lnTo>
                <a:pt x="192873" y="8601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66BCE1-E443-4D84-917F-859E46D7DCA8}">
      <dsp:nvSpPr>
        <dsp:cNvPr id="0" name=""/>
        <dsp:cNvSpPr/>
      </dsp:nvSpPr>
      <dsp:spPr>
        <a:xfrm>
          <a:off x="2681481" y="1555839"/>
          <a:ext cx="189906" cy="860165"/>
        </a:xfrm>
        <a:custGeom>
          <a:avLst/>
          <a:gdLst/>
          <a:ahLst/>
          <a:cxnLst/>
          <a:rect l="0" t="0" r="0" b="0"/>
          <a:pathLst>
            <a:path>
              <a:moveTo>
                <a:pt x="189906" y="0"/>
              </a:moveTo>
              <a:lnTo>
                <a:pt x="189906" y="860165"/>
              </a:lnTo>
              <a:lnTo>
                <a:pt x="0" y="8601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3E0E5F-76F6-4DA9-8859-33CA2FA420B3}">
      <dsp:nvSpPr>
        <dsp:cNvPr id="0" name=""/>
        <dsp:cNvSpPr/>
      </dsp:nvSpPr>
      <dsp:spPr>
        <a:xfrm>
          <a:off x="1593386" y="273470"/>
          <a:ext cx="2556003" cy="12823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Empleo </a:t>
          </a:r>
          <a:r>
            <a:rPr lang="en-US" sz="1200" b="0" i="0" u="none" kern="1200" dirty="0" smtClean="0"/>
            <a:t>240306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593386" y="273470"/>
        <a:ext cx="2556003" cy="1282369"/>
      </dsp:txXfrm>
    </dsp:sp>
    <dsp:sp modelId="{FD408835-148A-451B-8343-B6B2439AEB9F}">
      <dsp:nvSpPr>
        <dsp:cNvPr id="0" name=""/>
        <dsp:cNvSpPr/>
      </dsp:nvSpPr>
      <dsp:spPr>
        <a:xfrm>
          <a:off x="712869" y="2011037"/>
          <a:ext cx="1968611" cy="8099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Auxiliares Administrativos(as)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104803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712869" y="2011037"/>
        <a:ext cx="1968611" cy="809935"/>
      </dsp:txXfrm>
    </dsp:sp>
    <dsp:sp modelId="{EEB42068-410E-441D-927C-F952F6D11B99}">
      <dsp:nvSpPr>
        <dsp:cNvPr id="0" name=""/>
        <dsp:cNvSpPr/>
      </dsp:nvSpPr>
      <dsp:spPr>
        <a:xfrm>
          <a:off x="3064261" y="2011037"/>
          <a:ext cx="1968611" cy="8099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 </a:t>
          </a:r>
          <a:r>
            <a:rPr lang="en-US" sz="1200" b="0" i="0" u="none" kern="1200" dirty="0" smtClean="0"/>
            <a:t>100783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064261" y="2011037"/>
        <a:ext cx="1968611" cy="809935"/>
      </dsp:txXfrm>
    </dsp:sp>
    <dsp:sp modelId="{A5D3850B-9EB0-4FA6-97CB-6AFF9FCED908}">
      <dsp:nvSpPr>
        <dsp:cNvPr id="0" name=""/>
        <dsp:cNvSpPr/>
      </dsp:nvSpPr>
      <dsp:spPr>
        <a:xfrm>
          <a:off x="712869" y="3034347"/>
          <a:ext cx="1968611" cy="8099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Promotor(a) </a:t>
          </a:r>
          <a:r>
            <a:rPr lang="en-US" sz="1200" b="0" i="0" u="none" kern="1200" dirty="0" smtClean="0"/>
            <a:t>80803</a:t>
          </a:r>
          <a:endParaRPr lang="es-ES" sz="1200" kern="1200" dirty="0" smtClean="0"/>
        </a:p>
      </dsp:txBody>
      <dsp:txXfrm>
        <a:off x="712869" y="3034347"/>
        <a:ext cx="1968611" cy="809935"/>
      </dsp:txXfrm>
    </dsp:sp>
    <dsp:sp modelId="{D3DE0E1E-FA31-4B2E-92CD-3580BB489DCD}">
      <dsp:nvSpPr>
        <dsp:cNvPr id="0" name=""/>
        <dsp:cNvSpPr/>
      </dsp:nvSpPr>
      <dsp:spPr>
        <a:xfrm>
          <a:off x="3119062" y="3034347"/>
          <a:ext cx="1968611" cy="8099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 </a:t>
          </a:r>
          <a:r>
            <a:rPr lang="en-US" sz="1200" b="0" i="0" u="none" kern="1200" dirty="0" smtClean="0"/>
            <a:t>110443</a:t>
          </a:r>
          <a:r>
            <a:rPr lang="es-ES" sz="1200" kern="1200" dirty="0" smtClean="0"/>
            <a:t> </a:t>
          </a:r>
        </a:p>
      </dsp:txBody>
      <dsp:txXfrm>
        <a:off x="3119062" y="3034347"/>
        <a:ext cx="1968611" cy="809935"/>
      </dsp:txXfrm>
    </dsp:sp>
    <dsp:sp modelId="{FEEF1856-DC7F-438D-802D-CA125BAF03E8}">
      <dsp:nvSpPr>
        <dsp:cNvPr id="0" name=""/>
        <dsp:cNvSpPr/>
      </dsp:nvSpPr>
      <dsp:spPr>
        <a:xfrm>
          <a:off x="712869" y="4046754"/>
          <a:ext cx="1968611" cy="8099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(a)</a:t>
          </a:r>
          <a:r>
            <a:rPr lang="es-ES" sz="1200" kern="1200" dirty="0" smtClean="0"/>
            <a:t>  </a:t>
          </a:r>
          <a:r>
            <a:rPr lang="en-US" sz="1200" b="0" i="0" u="none" kern="1200" dirty="0" smtClean="0"/>
            <a:t>42095</a:t>
          </a:r>
          <a:endParaRPr lang="es-ES" sz="1200" kern="1200" dirty="0" smtClean="0"/>
        </a:p>
      </dsp:txBody>
      <dsp:txXfrm>
        <a:off x="712869" y="4046754"/>
        <a:ext cx="1968611" cy="80993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B7DAE-7B28-45DF-875A-CAB3D05E9291}">
      <dsp:nvSpPr>
        <dsp:cNvPr id="0" name=""/>
        <dsp:cNvSpPr/>
      </dsp:nvSpPr>
      <dsp:spPr>
        <a:xfrm>
          <a:off x="4183578" y="2611540"/>
          <a:ext cx="3251167" cy="709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2876"/>
              </a:lnTo>
              <a:lnTo>
                <a:pt x="3251167" y="552876"/>
              </a:lnTo>
              <a:lnTo>
                <a:pt x="3251167" y="7099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219CE-2BA3-4DBA-A918-F73581771DCE}">
      <dsp:nvSpPr>
        <dsp:cNvPr id="0" name=""/>
        <dsp:cNvSpPr/>
      </dsp:nvSpPr>
      <dsp:spPr>
        <a:xfrm>
          <a:off x="4183578" y="2611540"/>
          <a:ext cx="1083084" cy="709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2876"/>
              </a:lnTo>
              <a:lnTo>
                <a:pt x="1083084" y="552876"/>
              </a:lnTo>
              <a:lnTo>
                <a:pt x="1083084" y="7099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164909-222D-411D-8FBA-86EDAF5460DD}">
      <dsp:nvSpPr>
        <dsp:cNvPr id="0" name=""/>
        <dsp:cNvSpPr/>
      </dsp:nvSpPr>
      <dsp:spPr>
        <a:xfrm>
          <a:off x="3098579" y="2611540"/>
          <a:ext cx="1084999" cy="709990"/>
        </a:xfrm>
        <a:custGeom>
          <a:avLst/>
          <a:gdLst/>
          <a:ahLst/>
          <a:cxnLst/>
          <a:rect l="0" t="0" r="0" b="0"/>
          <a:pathLst>
            <a:path>
              <a:moveTo>
                <a:pt x="1084999" y="0"/>
              </a:moveTo>
              <a:lnTo>
                <a:pt x="1084999" y="552876"/>
              </a:lnTo>
              <a:lnTo>
                <a:pt x="0" y="552876"/>
              </a:lnTo>
              <a:lnTo>
                <a:pt x="0" y="7099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089670-6035-45E5-8531-866CCCB8B9BD}">
      <dsp:nvSpPr>
        <dsp:cNvPr id="0" name=""/>
        <dsp:cNvSpPr/>
      </dsp:nvSpPr>
      <dsp:spPr>
        <a:xfrm>
          <a:off x="931453" y="2611540"/>
          <a:ext cx="3252125" cy="709990"/>
        </a:xfrm>
        <a:custGeom>
          <a:avLst/>
          <a:gdLst/>
          <a:ahLst/>
          <a:cxnLst/>
          <a:rect l="0" t="0" r="0" b="0"/>
          <a:pathLst>
            <a:path>
              <a:moveTo>
                <a:pt x="3252125" y="0"/>
              </a:moveTo>
              <a:lnTo>
                <a:pt x="3252125" y="552876"/>
              </a:lnTo>
              <a:lnTo>
                <a:pt x="0" y="552876"/>
              </a:lnTo>
              <a:lnTo>
                <a:pt x="0" y="70999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2830437" y="1272113"/>
          <a:ext cx="2706281" cy="133942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de Fomento y </a:t>
          </a:r>
          <a:br>
            <a:rPr lang="es-MX" sz="1200" b="0" kern="1200" dirty="0" smtClean="0">
              <a:solidFill>
                <a:schemeClr val="tx1"/>
              </a:solidFill>
              <a:latin typeface="+mn-lt"/>
            </a:rPr>
          </a:b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Competitividad Sectorial </a:t>
          </a:r>
          <a:r>
            <a:rPr lang="en-US" sz="1200" b="0" i="0" u="none" kern="1200" dirty="0" smtClean="0"/>
            <a:t>240392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2830437" y="1272113"/>
        <a:ext cx="2706281" cy="1339426"/>
      </dsp:txXfrm>
    </dsp:sp>
    <dsp:sp modelId="{E32FAAAD-80D6-4881-971D-6B456ADAD674}">
      <dsp:nvSpPr>
        <dsp:cNvPr id="0" name=""/>
        <dsp:cNvSpPr/>
      </dsp:nvSpPr>
      <dsp:spPr>
        <a:xfrm>
          <a:off x="5483" y="3321531"/>
          <a:ext cx="1851940" cy="111434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Proyectos Productivos </a:t>
          </a:r>
          <a:r>
            <a:rPr lang="en-US" sz="1200" b="0" i="0" u="none" kern="1200" dirty="0" smtClean="0"/>
            <a:t>240305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5483" y="3321531"/>
        <a:ext cx="1851940" cy="1114349"/>
      </dsp:txXfrm>
    </dsp:sp>
    <dsp:sp modelId="{048E3E8F-1219-4D58-BDD8-6D52BA015449}">
      <dsp:nvSpPr>
        <dsp:cNvPr id="0" name=""/>
        <dsp:cNvSpPr/>
      </dsp:nvSpPr>
      <dsp:spPr>
        <a:xfrm>
          <a:off x="2171651" y="3321531"/>
          <a:ext cx="1853855" cy="111434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Centros </a:t>
          </a:r>
          <a:r>
            <a:rPr lang="en-US" sz="1200" b="0" i="0" u="none" kern="1200" dirty="0" smtClean="0"/>
            <a:t>240346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2171651" y="3321531"/>
        <a:ext cx="1853855" cy="1114349"/>
      </dsp:txXfrm>
    </dsp:sp>
    <dsp:sp modelId="{27B7F267-6A68-4979-B9E3-1ADC43E0ADFE}">
      <dsp:nvSpPr>
        <dsp:cNvPr id="0" name=""/>
        <dsp:cNvSpPr/>
      </dsp:nvSpPr>
      <dsp:spPr>
        <a:xfrm>
          <a:off x="4339734" y="3321531"/>
          <a:ext cx="1853855" cy="111434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del Sistema Municipal de Financiamiento </a:t>
          </a:r>
          <a:r>
            <a:rPr lang="en-US" sz="1200" b="0" i="0" u="none" kern="1200" dirty="0" smtClean="0"/>
            <a:t>240303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 </a:t>
          </a:r>
        </a:p>
      </dsp:txBody>
      <dsp:txXfrm>
        <a:off x="4339734" y="3321531"/>
        <a:ext cx="1853855" cy="1114349"/>
      </dsp:txXfrm>
    </dsp:sp>
    <dsp:sp modelId="{45CFC52A-4BCB-4EC8-97EB-CCCEE9A8F333}">
      <dsp:nvSpPr>
        <dsp:cNvPr id="0" name=""/>
        <dsp:cNvSpPr/>
      </dsp:nvSpPr>
      <dsp:spPr>
        <a:xfrm>
          <a:off x="6507818" y="3321531"/>
          <a:ext cx="1853855" cy="111434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Vinculación </a:t>
          </a:r>
          <a:r>
            <a:rPr lang="en-US" sz="1200" b="0" i="0" u="none" kern="1200" dirty="0" smtClean="0"/>
            <a:t>240494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6507818" y="3321531"/>
        <a:ext cx="1853855" cy="1114349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191F76-BC90-4DE1-8953-4C6B2C3D8BE5}">
      <dsp:nvSpPr>
        <dsp:cNvPr id="0" name=""/>
        <dsp:cNvSpPr/>
      </dsp:nvSpPr>
      <dsp:spPr>
        <a:xfrm>
          <a:off x="3474276" y="2238581"/>
          <a:ext cx="2699950" cy="589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139"/>
              </a:lnTo>
              <a:lnTo>
                <a:pt x="2699950" y="459139"/>
              </a:lnTo>
              <a:lnTo>
                <a:pt x="2699950" y="589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219CE-2BA3-4DBA-A918-F73581771DCE}">
      <dsp:nvSpPr>
        <dsp:cNvPr id="0" name=""/>
        <dsp:cNvSpPr/>
      </dsp:nvSpPr>
      <dsp:spPr>
        <a:xfrm>
          <a:off x="3474276" y="2238581"/>
          <a:ext cx="899453" cy="589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9139"/>
              </a:lnTo>
              <a:lnTo>
                <a:pt x="899453" y="459139"/>
              </a:lnTo>
              <a:lnTo>
                <a:pt x="899453" y="589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164909-222D-411D-8FBA-86EDAF5460DD}">
      <dsp:nvSpPr>
        <dsp:cNvPr id="0" name=""/>
        <dsp:cNvSpPr/>
      </dsp:nvSpPr>
      <dsp:spPr>
        <a:xfrm>
          <a:off x="2573232" y="2238581"/>
          <a:ext cx="901043" cy="589615"/>
        </a:xfrm>
        <a:custGeom>
          <a:avLst/>
          <a:gdLst/>
          <a:ahLst/>
          <a:cxnLst/>
          <a:rect l="0" t="0" r="0" b="0"/>
          <a:pathLst>
            <a:path>
              <a:moveTo>
                <a:pt x="901043" y="0"/>
              </a:moveTo>
              <a:lnTo>
                <a:pt x="901043" y="459139"/>
              </a:lnTo>
              <a:lnTo>
                <a:pt x="0" y="459139"/>
              </a:lnTo>
              <a:lnTo>
                <a:pt x="0" y="589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089670-6035-45E5-8531-866CCCB8B9BD}">
      <dsp:nvSpPr>
        <dsp:cNvPr id="0" name=""/>
        <dsp:cNvSpPr/>
      </dsp:nvSpPr>
      <dsp:spPr>
        <a:xfrm>
          <a:off x="773530" y="2238581"/>
          <a:ext cx="2700745" cy="589615"/>
        </a:xfrm>
        <a:custGeom>
          <a:avLst/>
          <a:gdLst/>
          <a:ahLst/>
          <a:cxnLst/>
          <a:rect l="0" t="0" r="0" b="0"/>
          <a:pathLst>
            <a:path>
              <a:moveTo>
                <a:pt x="2700745" y="0"/>
              </a:moveTo>
              <a:lnTo>
                <a:pt x="2700745" y="459139"/>
              </a:lnTo>
              <a:lnTo>
                <a:pt x="0" y="459139"/>
              </a:lnTo>
              <a:lnTo>
                <a:pt x="0" y="58961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2350553" y="1126247"/>
          <a:ext cx="2247446" cy="111233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Centros </a:t>
          </a:r>
          <a:r>
            <a:rPr lang="en-US" sz="1200" b="0" i="0" u="none" kern="1200" dirty="0" smtClean="0"/>
            <a:t>240346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2350553" y="1126247"/>
        <a:ext cx="2247446" cy="1112334"/>
      </dsp:txXfrm>
    </dsp:sp>
    <dsp:sp modelId="{E32FAAAD-80D6-4881-971D-6B456ADAD674}">
      <dsp:nvSpPr>
        <dsp:cNvPr id="0" name=""/>
        <dsp:cNvSpPr/>
      </dsp:nvSpPr>
      <dsp:spPr>
        <a:xfrm>
          <a:off x="4553" y="2828197"/>
          <a:ext cx="1537954" cy="92541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Jefe(a) de Atención Empresarial </a:t>
          </a:r>
          <a:r>
            <a:rPr lang="en-US" sz="1200" b="0" i="0" u="none" kern="1200" dirty="0" smtClean="0"/>
            <a:t>211528 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4553" y="2828197"/>
        <a:ext cx="1537954" cy="925418"/>
      </dsp:txXfrm>
    </dsp:sp>
    <dsp:sp modelId="{048E3E8F-1219-4D58-BDD8-6D52BA015449}">
      <dsp:nvSpPr>
        <dsp:cNvPr id="0" name=""/>
        <dsp:cNvSpPr/>
      </dsp:nvSpPr>
      <dsp:spPr>
        <a:xfrm>
          <a:off x="1803460" y="2828197"/>
          <a:ext cx="1539544" cy="92541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rPr>
            <a:t>Promotor(a) </a:t>
          </a:r>
          <a:r>
            <a:rPr lang="en-US" sz="1200" b="0" i="0" u="none" kern="1200" dirty="0" smtClean="0"/>
            <a:t>104833</a:t>
          </a:r>
          <a:endParaRPr lang="es-MX" sz="1200" b="0" i="0" u="none" strike="noStrike" kern="1200" cap="none" dirty="0" smtClean="0">
            <a:solidFill>
              <a:schemeClr val="dk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1803460" y="2828197"/>
        <a:ext cx="1539544" cy="925418"/>
      </dsp:txXfrm>
    </dsp:sp>
    <dsp:sp modelId="{27B7F267-6A68-4979-B9E3-1ADC43E0ADFE}">
      <dsp:nvSpPr>
        <dsp:cNvPr id="0" name=""/>
        <dsp:cNvSpPr/>
      </dsp:nvSpPr>
      <dsp:spPr>
        <a:xfrm>
          <a:off x="3603957" y="2828197"/>
          <a:ext cx="1539544" cy="92541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sym typeface="Calibri"/>
            </a:rPr>
            <a:t>Jefe(a) Operativo(a) </a:t>
          </a:r>
        </a:p>
      </dsp:txBody>
      <dsp:txXfrm>
        <a:off x="3603957" y="2828197"/>
        <a:ext cx="1539544" cy="925418"/>
      </dsp:txXfrm>
    </dsp:sp>
    <dsp:sp modelId="{D4B35FB1-102D-4D48-B1EF-763C2F8260C1}">
      <dsp:nvSpPr>
        <dsp:cNvPr id="0" name=""/>
        <dsp:cNvSpPr/>
      </dsp:nvSpPr>
      <dsp:spPr>
        <a:xfrm>
          <a:off x="5404454" y="2828197"/>
          <a:ext cx="1539544" cy="92541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sym typeface="Calibri"/>
            </a:rPr>
            <a:t>Jefe(a) de Fomento y </a:t>
          </a:r>
          <a:r>
            <a:rPr lang="es-MX" sz="1200" kern="1200" dirty="0" err="1" smtClean="0">
              <a:solidFill>
                <a:schemeClr val="tx1"/>
              </a:solidFill>
              <a:sym typeface="Calibri"/>
            </a:rPr>
            <a:t>Mentoría</a:t>
          </a:r>
          <a:endParaRPr lang="es-MX" sz="1200" kern="1200" dirty="0" smtClean="0">
            <a:solidFill>
              <a:schemeClr val="tx1"/>
            </a:solidFill>
            <a:sym typeface="Calibri"/>
          </a:endParaRPr>
        </a:p>
      </dsp:txBody>
      <dsp:txXfrm>
        <a:off x="5404454" y="2828197"/>
        <a:ext cx="1539544" cy="92541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72CAE-212B-4542-BA20-79354E18FC89}">
      <dsp:nvSpPr>
        <dsp:cNvPr id="0" name=""/>
        <dsp:cNvSpPr/>
      </dsp:nvSpPr>
      <dsp:spPr>
        <a:xfrm>
          <a:off x="2247474" y="1161949"/>
          <a:ext cx="167123" cy="730736"/>
        </a:xfrm>
        <a:custGeom>
          <a:avLst/>
          <a:gdLst/>
          <a:ahLst/>
          <a:cxnLst/>
          <a:rect l="0" t="0" r="0" b="0"/>
          <a:pathLst>
            <a:path>
              <a:moveTo>
                <a:pt x="167123" y="0"/>
              </a:moveTo>
              <a:lnTo>
                <a:pt x="167123" y="730736"/>
              </a:lnTo>
              <a:lnTo>
                <a:pt x="0" y="7307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7A5BD5-0E98-4034-A0ED-AA8D912BC453}">
      <dsp:nvSpPr>
        <dsp:cNvPr id="0" name=""/>
        <dsp:cNvSpPr/>
      </dsp:nvSpPr>
      <dsp:spPr>
        <a:xfrm>
          <a:off x="2414597" y="3346653"/>
          <a:ext cx="941121" cy="441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631"/>
              </a:lnTo>
              <a:lnTo>
                <a:pt x="941121" y="274631"/>
              </a:lnTo>
              <a:lnTo>
                <a:pt x="941121" y="441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DF2628-925A-4CC7-BE85-FC1FFB26A3D0}">
      <dsp:nvSpPr>
        <dsp:cNvPr id="0" name=""/>
        <dsp:cNvSpPr/>
      </dsp:nvSpPr>
      <dsp:spPr>
        <a:xfrm>
          <a:off x="1473476" y="3346653"/>
          <a:ext cx="941121" cy="441755"/>
        </a:xfrm>
        <a:custGeom>
          <a:avLst/>
          <a:gdLst/>
          <a:ahLst/>
          <a:cxnLst/>
          <a:rect l="0" t="0" r="0" b="0"/>
          <a:pathLst>
            <a:path>
              <a:moveTo>
                <a:pt x="941121" y="0"/>
              </a:moveTo>
              <a:lnTo>
                <a:pt x="941121" y="274631"/>
              </a:lnTo>
              <a:lnTo>
                <a:pt x="0" y="274631"/>
              </a:lnTo>
              <a:lnTo>
                <a:pt x="0" y="441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219CE-2BA3-4DBA-A918-F73581771DCE}">
      <dsp:nvSpPr>
        <dsp:cNvPr id="0" name=""/>
        <dsp:cNvSpPr/>
      </dsp:nvSpPr>
      <dsp:spPr>
        <a:xfrm>
          <a:off x="2368878" y="1161949"/>
          <a:ext cx="91440" cy="13553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553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1359275" y="2739"/>
          <a:ext cx="2110644" cy="115920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del Sistema Municipal de Financiamiento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1359275" y="2739"/>
        <a:ext cx="2110644" cy="1159209"/>
      </dsp:txXfrm>
    </dsp:sp>
    <dsp:sp modelId="{27B7F267-6A68-4979-B9E3-1ADC43E0ADFE}">
      <dsp:nvSpPr>
        <dsp:cNvPr id="0" name=""/>
        <dsp:cNvSpPr/>
      </dsp:nvSpPr>
      <dsp:spPr>
        <a:xfrm>
          <a:off x="1586595" y="2517338"/>
          <a:ext cx="1656004" cy="82931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u="none" strike="noStrike" kern="1200" cap="none" dirty="0" smtClean="0">
              <a:solidFill>
                <a:schemeClr val="tx1"/>
              </a:solidFill>
              <a:highlight>
                <a:schemeClr val="lt1"/>
              </a:highlight>
              <a:latin typeface="Calibri"/>
              <a:sym typeface="Calibri"/>
            </a:rPr>
            <a:t>Supervisor(a) de Microcréditos</a:t>
          </a:r>
        </a:p>
      </dsp:txBody>
      <dsp:txXfrm>
        <a:off x="1586595" y="2517338"/>
        <a:ext cx="1656004" cy="829315"/>
      </dsp:txXfrm>
    </dsp:sp>
    <dsp:sp modelId="{58FCE912-6F8C-4057-B37C-621050BF5509}">
      <dsp:nvSpPr>
        <dsp:cNvPr id="0" name=""/>
        <dsp:cNvSpPr/>
      </dsp:nvSpPr>
      <dsp:spPr>
        <a:xfrm>
          <a:off x="699479" y="3788409"/>
          <a:ext cx="1547994" cy="7592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</a:t>
          </a:r>
        </a:p>
      </dsp:txBody>
      <dsp:txXfrm>
        <a:off x="699479" y="3788409"/>
        <a:ext cx="1547994" cy="759250"/>
      </dsp:txXfrm>
    </dsp:sp>
    <dsp:sp modelId="{9BC4CAEE-F47F-486D-B64A-46C1629C859B}">
      <dsp:nvSpPr>
        <dsp:cNvPr id="0" name=""/>
        <dsp:cNvSpPr/>
      </dsp:nvSpPr>
      <dsp:spPr>
        <a:xfrm>
          <a:off x="2581721" y="3788409"/>
          <a:ext cx="1547994" cy="7592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de Microcréditos</a:t>
          </a:r>
          <a:endParaRPr lang="es-MX" sz="1200" kern="1200" dirty="0" smtClean="0">
            <a:solidFill>
              <a:schemeClr val="tx1"/>
            </a:solidFill>
            <a:ea typeface="Calibri"/>
          </a:endParaRPr>
        </a:p>
      </dsp:txBody>
      <dsp:txXfrm>
        <a:off x="2581721" y="3788409"/>
        <a:ext cx="1547994" cy="759250"/>
      </dsp:txXfrm>
    </dsp:sp>
    <dsp:sp modelId="{3C24164B-61F1-4723-95D2-ED7CB5BB0F12}">
      <dsp:nvSpPr>
        <dsp:cNvPr id="0" name=""/>
        <dsp:cNvSpPr/>
      </dsp:nvSpPr>
      <dsp:spPr>
        <a:xfrm>
          <a:off x="951470" y="1550686"/>
          <a:ext cx="1296004" cy="683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Analista </a:t>
          </a:r>
        </a:p>
      </dsp:txBody>
      <dsp:txXfrm>
        <a:off x="951470" y="1550686"/>
        <a:ext cx="1296004" cy="68399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A219CE-2BA3-4DBA-A918-F73581771DCE}">
      <dsp:nvSpPr>
        <dsp:cNvPr id="0" name=""/>
        <dsp:cNvSpPr/>
      </dsp:nvSpPr>
      <dsp:spPr>
        <a:xfrm>
          <a:off x="1339109" y="2273501"/>
          <a:ext cx="91440" cy="5280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80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1715" y="754231"/>
          <a:ext cx="2766228" cy="15192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Proyectos Productivos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1715" y="754231"/>
        <a:ext cx="2766228" cy="1519270"/>
      </dsp:txXfrm>
    </dsp:sp>
    <dsp:sp modelId="{27B7F267-6A68-4979-B9E3-1ADC43E0ADFE}">
      <dsp:nvSpPr>
        <dsp:cNvPr id="0" name=""/>
        <dsp:cNvSpPr/>
      </dsp:nvSpPr>
      <dsp:spPr>
        <a:xfrm>
          <a:off x="304826" y="2801560"/>
          <a:ext cx="2160006" cy="108690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u="none" strike="noStrike" kern="1200" cap="none" dirty="0" smtClean="0">
              <a:solidFill>
                <a:schemeClr val="tx1"/>
              </a:solidFill>
              <a:highlight>
                <a:schemeClr val="lt1"/>
              </a:highlight>
              <a:latin typeface="Calibri"/>
              <a:sym typeface="Calibri"/>
            </a:rPr>
            <a:t>Auxiliar</a:t>
          </a:r>
        </a:p>
      </dsp:txBody>
      <dsp:txXfrm>
        <a:off x="304826" y="2801560"/>
        <a:ext cx="2160006" cy="1086907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26D51-6B51-4075-9F95-75509B949E47}">
      <dsp:nvSpPr>
        <dsp:cNvPr id="0" name=""/>
        <dsp:cNvSpPr/>
      </dsp:nvSpPr>
      <dsp:spPr>
        <a:xfrm>
          <a:off x="4324908" y="1277147"/>
          <a:ext cx="376702" cy="881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63"/>
              </a:lnTo>
              <a:lnTo>
                <a:pt x="376702" y="8815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E220BA-D6DC-4384-B642-766BBA3ED667}">
      <dsp:nvSpPr>
        <dsp:cNvPr id="0" name=""/>
        <dsp:cNvSpPr/>
      </dsp:nvSpPr>
      <dsp:spPr>
        <a:xfrm>
          <a:off x="4121491" y="1277147"/>
          <a:ext cx="203416" cy="881556"/>
        </a:xfrm>
        <a:custGeom>
          <a:avLst/>
          <a:gdLst/>
          <a:ahLst/>
          <a:cxnLst/>
          <a:rect l="0" t="0" r="0" b="0"/>
          <a:pathLst>
            <a:path>
              <a:moveTo>
                <a:pt x="203416" y="0"/>
              </a:moveTo>
              <a:lnTo>
                <a:pt x="203416" y="881556"/>
              </a:lnTo>
              <a:lnTo>
                <a:pt x="0" y="8815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033C7-08F6-4095-A9F6-C767711D359F}">
      <dsp:nvSpPr>
        <dsp:cNvPr id="0" name=""/>
        <dsp:cNvSpPr/>
      </dsp:nvSpPr>
      <dsp:spPr>
        <a:xfrm>
          <a:off x="4324908" y="1277147"/>
          <a:ext cx="3568131" cy="2011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6537"/>
              </a:lnTo>
              <a:lnTo>
                <a:pt x="3568131" y="1876537"/>
              </a:lnTo>
              <a:lnTo>
                <a:pt x="3568131" y="20117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B86C0B-19F4-4041-A827-90AB27095978}">
      <dsp:nvSpPr>
        <dsp:cNvPr id="0" name=""/>
        <dsp:cNvSpPr/>
      </dsp:nvSpPr>
      <dsp:spPr>
        <a:xfrm>
          <a:off x="6063254" y="4287819"/>
          <a:ext cx="91440" cy="3692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92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8559CB-5BF7-4243-B347-168BAD6D9CE0}">
      <dsp:nvSpPr>
        <dsp:cNvPr id="0" name=""/>
        <dsp:cNvSpPr/>
      </dsp:nvSpPr>
      <dsp:spPr>
        <a:xfrm>
          <a:off x="4324908" y="1277147"/>
          <a:ext cx="1784065" cy="2011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6492"/>
              </a:lnTo>
              <a:lnTo>
                <a:pt x="1784065" y="1876492"/>
              </a:lnTo>
              <a:lnTo>
                <a:pt x="1784065" y="20117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4CE5-038A-4047-867C-F43055C5DC5C}">
      <dsp:nvSpPr>
        <dsp:cNvPr id="0" name=""/>
        <dsp:cNvSpPr/>
      </dsp:nvSpPr>
      <dsp:spPr>
        <a:xfrm>
          <a:off x="4272644" y="1277147"/>
          <a:ext cx="91440" cy="2011796"/>
        </a:xfrm>
        <a:custGeom>
          <a:avLst/>
          <a:gdLst/>
          <a:ahLst/>
          <a:cxnLst/>
          <a:rect l="0" t="0" r="0" b="0"/>
          <a:pathLst>
            <a:path>
              <a:moveTo>
                <a:pt x="52263" y="0"/>
              </a:moveTo>
              <a:lnTo>
                <a:pt x="52263" y="1876537"/>
              </a:lnTo>
              <a:lnTo>
                <a:pt x="45720" y="1876537"/>
              </a:lnTo>
              <a:lnTo>
                <a:pt x="45720" y="20117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9A71B5-7909-4E06-8219-1396E8CD68E2}">
      <dsp:nvSpPr>
        <dsp:cNvPr id="0" name=""/>
        <dsp:cNvSpPr/>
      </dsp:nvSpPr>
      <dsp:spPr>
        <a:xfrm>
          <a:off x="2495122" y="4287864"/>
          <a:ext cx="91440" cy="3691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91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53183-EF7A-4EF4-A891-EC136C9CB46C}">
      <dsp:nvSpPr>
        <dsp:cNvPr id="0" name=""/>
        <dsp:cNvSpPr/>
      </dsp:nvSpPr>
      <dsp:spPr>
        <a:xfrm>
          <a:off x="2540842" y="1277147"/>
          <a:ext cx="1784065" cy="2011796"/>
        </a:xfrm>
        <a:custGeom>
          <a:avLst/>
          <a:gdLst/>
          <a:ahLst/>
          <a:cxnLst/>
          <a:rect l="0" t="0" r="0" b="0"/>
          <a:pathLst>
            <a:path>
              <a:moveTo>
                <a:pt x="1784065" y="0"/>
              </a:moveTo>
              <a:lnTo>
                <a:pt x="1784065" y="1876537"/>
              </a:lnTo>
              <a:lnTo>
                <a:pt x="0" y="1876537"/>
              </a:lnTo>
              <a:lnTo>
                <a:pt x="0" y="20117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598D49-65AC-4CA7-B061-16A7F9DB78CB}">
      <dsp:nvSpPr>
        <dsp:cNvPr id="0" name=""/>
        <dsp:cNvSpPr/>
      </dsp:nvSpPr>
      <dsp:spPr>
        <a:xfrm>
          <a:off x="756776" y="1277147"/>
          <a:ext cx="3568131" cy="2011796"/>
        </a:xfrm>
        <a:custGeom>
          <a:avLst/>
          <a:gdLst/>
          <a:ahLst/>
          <a:cxnLst/>
          <a:rect l="0" t="0" r="0" b="0"/>
          <a:pathLst>
            <a:path>
              <a:moveTo>
                <a:pt x="3568131" y="0"/>
              </a:moveTo>
              <a:lnTo>
                <a:pt x="3568131" y="1876537"/>
              </a:lnTo>
              <a:lnTo>
                <a:pt x="0" y="1876537"/>
              </a:lnTo>
              <a:lnTo>
                <a:pt x="0" y="20117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279839" y="196041"/>
          <a:ext cx="2090137" cy="108110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Enlace Municipal</a:t>
          </a:r>
        </a:p>
      </dsp:txBody>
      <dsp:txXfrm>
        <a:off x="3279839" y="196041"/>
        <a:ext cx="2090137" cy="1081105"/>
      </dsp:txXfrm>
    </dsp:sp>
    <dsp:sp modelId="{01EE0776-2717-4278-A550-41616A632AFD}">
      <dsp:nvSpPr>
        <dsp:cNvPr id="0" name=""/>
        <dsp:cNvSpPr/>
      </dsp:nvSpPr>
      <dsp:spPr>
        <a:xfrm>
          <a:off x="2" y="3288944"/>
          <a:ext cx="1513547" cy="9989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Jefe(a) de Comunicación</a:t>
          </a:r>
        </a:p>
      </dsp:txBody>
      <dsp:txXfrm>
        <a:off x="2" y="3288944"/>
        <a:ext cx="1513547" cy="998919"/>
      </dsp:txXfrm>
    </dsp:sp>
    <dsp:sp modelId="{E5AF2E9C-B5A2-4537-93E2-BC23AD5E0E19}">
      <dsp:nvSpPr>
        <dsp:cNvPr id="0" name=""/>
        <dsp:cNvSpPr/>
      </dsp:nvSpPr>
      <dsp:spPr>
        <a:xfrm>
          <a:off x="1784068" y="3288944"/>
          <a:ext cx="1513547" cy="9989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</a:rPr>
            <a:t>Jefe(a) de Contraloría</a:t>
          </a:r>
        </a:p>
      </dsp:txBody>
      <dsp:txXfrm>
        <a:off x="1784068" y="3288944"/>
        <a:ext cx="1513547" cy="998919"/>
      </dsp:txXfrm>
    </dsp:sp>
    <dsp:sp modelId="{89C98E59-72B3-44BA-B6DF-6489DF1DB028}">
      <dsp:nvSpPr>
        <dsp:cNvPr id="0" name=""/>
        <dsp:cNvSpPr/>
      </dsp:nvSpPr>
      <dsp:spPr>
        <a:xfrm>
          <a:off x="1784068" y="4657031"/>
          <a:ext cx="1513547" cy="75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</a:t>
          </a:r>
        </a:p>
      </dsp:txBody>
      <dsp:txXfrm>
        <a:off x="1784068" y="4657031"/>
        <a:ext cx="1513547" cy="756001"/>
      </dsp:txXfrm>
    </dsp:sp>
    <dsp:sp modelId="{297BED93-4842-4E0D-A0B7-8091EE3E468A}">
      <dsp:nvSpPr>
        <dsp:cNvPr id="0" name=""/>
        <dsp:cNvSpPr/>
      </dsp:nvSpPr>
      <dsp:spPr>
        <a:xfrm>
          <a:off x="3561590" y="3288944"/>
          <a:ext cx="1513547" cy="9989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Jefe(a) de </a:t>
          </a:r>
          <a:br>
            <a:rPr lang="es-MX" sz="1200" b="0" kern="1200" dirty="0" smtClean="0">
              <a:solidFill>
                <a:schemeClr val="tx1"/>
              </a:solidFill>
              <a:latin typeface="+mn-lt"/>
            </a:rPr>
          </a:b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Atención Ciudadana</a:t>
          </a:r>
        </a:p>
      </dsp:txBody>
      <dsp:txXfrm>
        <a:off x="3561590" y="3288944"/>
        <a:ext cx="1513547" cy="998919"/>
      </dsp:txXfrm>
    </dsp:sp>
    <dsp:sp modelId="{38595BE2-DBDC-47FF-8717-BEB0C5B70CEB}">
      <dsp:nvSpPr>
        <dsp:cNvPr id="0" name=""/>
        <dsp:cNvSpPr/>
      </dsp:nvSpPr>
      <dsp:spPr>
        <a:xfrm>
          <a:off x="5352200" y="3288899"/>
          <a:ext cx="1513547" cy="9989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Jefe(a) Administrativo(a)</a:t>
          </a:r>
        </a:p>
      </dsp:txBody>
      <dsp:txXfrm>
        <a:off x="5352200" y="3288899"/>
        <a:ext cx="1513547" cy="998919"/>
      </dsp:txXfrm>
    </dsp:sp>
    <dsp:sp modelId="{1AE82AC3-CB3B-4188-AB76-6120DD01BF2C}">
      <dsp:nvSpPr>
        <dsp:cNvPr id="0" name=""/>
        <dsp:cNvSpPr/>
      </dsp:nvSpPr>
      <dsp:spPr>
        <a:xfrm>
          <a:off x="5352200" y="4657031"/>
          <a:ext cx="1513547" cy="75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Administrativo(a)</a:t>
          </a:r>
        </a:p>
      </dsp:txBody>
      <dsp:txXfrm>
        <a:off x="5352200" y="4657031"/>
        <a:ext cx="1513547" cy="756001"/>
      </dsp:txXfrm>
    </dsp:sp>
    <dsp:sp modelId="{9F3859CF-C4E9-453D-AD78-3FED38E1C07D}">
      <dsp:nvSpPr>
        <dsp:cNvPr id="0" name=""/>
        <dsp:cNvSpPr/>
      </dsp:nvSpPr>
      <dsp:spPr>
        <a:xfrm>
          <a:off x="7136266" y="3288944"/>
          <a:ext cx="1513547" cy="9989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Coordinador de Comunicación</a:t>
          </a:r>
        </a:p>
      </dsp:txBody>
      <dsp:txXfrm>
        <a:off x="7136266" y="3288944"/>
        <a:ext cx="1513547" cy="998919"/>
      </dsp:txXfrm>
    </dsp:sp>
    <dsp:sp modelId="{4DBFB09B-18A0-4FD9-8A87-13D0175D14B1}">
      <dsp:nvSpPr>
        <dsp:cNvPr id="0" name=""/>
        <dsp:cNvSpPr/>
      </dsp:nvSpPr>
      <dsp:spPr>
        <a:xfrm>
          <a:off x="2642995" y="1745594"/>
          <a:ext cx="1478496" cy="8262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</a:rPr>
            <a:t>Analista</a:t>
          </a:r>
        </a:p>
      </dsp:txBody>
      <dsp:txXfrm>
        <a:off x="2642995" y="1745594"/>
        <a:ext cx="1478496" cy="826219"/>
      </dsp:txXfrm>
    </dsp:sp>
    <dsp:sp modelId="{B1A6B037-824E-41B2-A2D6-A43F69B032C3}">
      <dsp:nvSpPr>
        <dsp:cNvPr id="0" name=""/>
        <dsp:cNvSpPr/>
      </dsp:nvSpPr>
      <dsp:spPr>
        <a:xfrm>
          <a:off x="4701611" y="1745601"/>
          <a:ext cx="1432379" cy="8262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</a:rPr>
            <a:t>Auxiliar </a:t>
          </a:r>
        </a:p>
      </dsp:txBody>
      <dsp:txXfrm>
        <a:off x="4701611" y="1745601"/>
        <a:ext cx="1432379" cy="8262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FC803-390A-4634-A4DD-5891784F5297}">
      <dsp:nvSpPr>
        <dsp:cNvPr id="0" name=""/>
        <dsp:cNvSpPr/>
      </dsp:nvSpPr>
      <dsp:spPr>
        <a:xfrm>
          <a:off x="3889606" y="1114420"/>
          <a:ext cx="459619" cy="1400861"/>
        </a:xfrm>
        <a:custGeom>
          <a:avLst/>
          <a:gdLst/>
          <a:ahLst/>
          <a:cxnLst/>
          <a:rect l="0" t="0" r="0" b="0"/>
          <a:pathLst>
            <a:path>
              <a:moveTo>
                <a:pt x="459619" y="0"/>
              </a:moveTo>
              <a:lnTo>
                <a:pt x="459619" y="1400861"/>
              </a:lnTo>
              <a:lnTo>
                <a:pt x="0" y="14008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F639B5-00A7-44ED-9C7F-89F3EE800252}">
      <dsp:nvSpPr>
        <dsp:cNvPr id="0" name=""/>
        <dsp:cNvSpPr/>
      </dsp:nvSpPr>
      <dsp:spPr>
        <a:xfrm>
          <a:off x="4349226" y="1114420"/>
          <a:ext cx="235718" cy="595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441"/>
              </a:lnTo>
              <a:lnTo>
                <a:pt x="235718" y="5954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920CE-6B9A-4B77-BD8C-DBAB17A52AA1}">
      <dsp:nvSpPr>
        <dsp:cNvPr id="0" name=""/>
        <dsp:cNvSpPr/>
      </dsp:nvSpPr>
      <dsp:spPr>
        <a:xfrm>
          <a:off x="4029787" y="1114420"/>
          <a:ext cx="319439" cy="595441"/>
        </a:xfrm>
        <a:custGeom>
          <a:avLst/>
          <a:gdLst/>
          <a:ahLst/>
          <a:cxnLst/>
          <a:rect l="0" t="0" r="0" b="0"/>
          <a:pathLst>
            <a:path>
              <a:moveTo>
                <a:pt x="319439" y="0"/>
              </a:moveTo>
              <a:lnTo>
                <a:pt x="319439" y="595441"/>
              </a:lnTo>
              <a:lnTo>
                <a:pt x="0" y="5954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02BA38-AF26-42D9-B847-8B49D6AB8EE0}">
      <dsp:nvSpPr>
        <dsp:cNvPr id="0" name=""/>
        <dsp:cNvSpPr/>
      </dsp:nvSpPr>
      <dsp:spPr>
        <a:xfrm>
          <a:off x="4349226" y="1114420"/>
          <a:ext cx="2664628" cy="2130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772"/>
              </a:lnTo>
              <a:lnTo>
                <a:pt x="2664628" y="1972772"/>
              </a:lnTo>
              <a:lnTo>
                <a:pt x="2664628" y="21300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22FE4C-C6B8-47D3-AB15-5D04216707C5}">
      <dsp:nvSpPr>
        <dsp:cNvPr id="0" name=""/>
        <dsp:cNvSpPr/>
      </dsp:nvSpPr>
      <dsp:spPr>
        <a:xfrm>
          <a:off x="5110274" y="3995146"/>
          <a:ext cx="91440" cy="439474"/>
        </a:xfrm>
        <a:custGeom>
          <a:avLst/>
          <a:gdLst/>
          <a:ahLst/>
          <a:cxnLst/>
          <a:rect l="0" t="0" r="0" b="0"/>
          <a:pathLst>
            <a:path>
              <a:moveTo>
                <a:pt x="49824" y="0"/>
              </a:moveTo>
              <a:lnTo>
                <a:pt x="49824" y="282203"/>
              </a:lnTo>
              <a:lnTo>
                <a:pt x="45720" y="282203"/>
              </a:lnTo>
              <a:lnTo>
                <a:pt x="45720" y="4394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78E429-E1FD-4408-B9D6-3B35C1A49E4E}">
      <dsp:nvSpPr>
        <dsp:cNvPr id="0" name=""/>
        <dsp:cNvSpPr/>
      </dsp:nvSpPr>
      <dsp:spPr>
        <a:xfrm>
          <a:off x="4349226" y="1114420"/>
          <a:ext cx="810872" cy="2130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772"/>
              </a:lnTo>
              <a:lnTo>
                <a:pt x="810872" y="1972772"/>
              </a:lnTo>
              <a:lnTo>
                <a:pt x="810872" y="21300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52427E-D689-43CE-88D4-96E2C691D881}">
      <dsp:nvSpPr>
        <dsp:cNvPr id="0" name=""/>
        <dsp:cNvSpPr/>
      </dsp:nvSpPr>
      <dsp:spPr>
        <a:xfrm>
          <a:off x="3448724" y="1114420"/>
          <a:ext cx="900501" cy="2127392"/>
        </a:xfrm>
        <a:custGeom>
          <a:avLst/>
          <a:gdLst/>
          <a:ahLst/>
          <a:cxnLst/>
          <a:rect l="0" t="0" r="0" b="0"/>
          <a:pathLst>
            <a:path>
              <a:moveTo>
                <a:pt x="900501" y="0"/>
              </a:moveTo>
              <a:lnTo>
                <a:pt x="900501" y="1970121"/>
              </a:lnTo>
              <a:lnTo>
                <a:pt x="0" y="1970121"/>
              </a:lnTo>
              <a:lnTo>
                <a:pt x="0" y="21273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AE88A-902B-4A23-AB22-9E692898999B}">
      <dsp:nvSpPr>
        <dsp:cNvPr id="0" name=""/>
        <dsp:cNvSpPr/>
      </dsp:nvSpPr>
      <dsp:spPr>
        <a:xfrm>
          <a:off x="1678037" y="1114420"/>
          <a:ext cx="2671189" cy="2133383"/>
        </a:xfrm>
        <a:custGeom>
          <a:avLst/>
          <a:gdLst/>
          <a:ahLst/>
          <a:cxnLst/>
          <a:rect l="0" t="0" r="0" b="0"/>
          <a:pathLst>
            <a:path>
              <a:moveTo>
                <a:pt x="2671189" y="0"/>
              </a:moveTo>
              <a:lnTo>
                <a:pt x="2671189" y="1976112"/>
              </a:lnTo>
              <a:lnTo>
                <a:pt x="0" y="1976112"/>
              </a:lnTo>
              <a:lnTo>
                <a:pt x="0" y="21333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2D2E5-AADE-4EEC-A190-9D1E87660BCD}">
      <dsp:nvSpPr>
        <dsp:cNvPr id="0" name=""/>
        <dsp:cNvSpPr/>
      </dsp:nvSpPr>
      <dsp:spPr>
        <a:xfrm>
          <a:off x="3502069" y="188874"/>
          <a:ext cx="1694313" cy="9255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200" b="0" i="0" u="none" kern="1200" dirty="0" smtClean="0"/>
            <a:t>SECRETARIA DE DESARROLLO ECONOMICO</a:t>
          </a:r>
          <a:r>
            <a:rPr lang="es-MX" sz="1200" kern="1200" dirty="0" smtClean="0">
              <a:solidFill>
                <a:schemeClr val="tx1"/>
              </a:solidFill>
              <a:latin typeface="+mn-lt"/>
            </a:rPr>
            <a:t>(</a:t>
          </a:r>
          <a:r>
            <a:rPr lang="es-MX" sz="1200" b="0" i="0" u="none" kern="1200" dirty="0" smtClean="0"/>
            <a:t>240031)</a:t>
          </a:r>
          <a:endParaRPr lang="es-MX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502069" y="188874"/>
        <a:ext cx="1694313" cy="925545"/>
      </dsp:txXfrm>
    </dsp:sp>
    <dsp:sp modelId="{467E35B1-8195-4E37-9D1E-20B8D09F8243}">
      <dsp:nvSpPr>
        <dsp:cNvPr id="0" name=""/>
        <dsp:cNvSpPr/>
      </dsp:nvSpPr>
      <dsp:spPr>
        <a:xfrm>
          <a:off x="931286" y="3247803"/>
          <a:ext cx="1493501" cy="7506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200" b="0" i="0" u="none" kern="1200" dirty="0" smtClean="0"/>
            <a:t>COORDINADOR JURIDICO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/>
          </a:r>
          <a:br>
            <a:rPr lang="es-ES" sz="1200" b="0" kern="1200" dirty="0" smtClean="0">
              <a:solidFill>
                <a:schemeClr val="tx1"/>
              </a:solidFill>
              <a:latin typeface="+mn-lt"/>
            </a:rPr>
          </a:br>
          <a:r>
            <a:rPr lang="es-MX" sz="1200" b="0" i="0" u="none" kern="1200" dirty="0" smtClean="0"/>
            <a:t>240394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931286" y="3247803"/>
        <a:ext cx="1493501" cy="750682"/>
      </dsp:txXfrm>
    </dsp:sp>
    <dsp:sp modelId="{622A941A-E3A8-49C7-81AC-D6D8734CF2D2}">
      <dsp:nvSpPr>
        <dsp:cNvPr id="0" name=""/>
        <dsp:cNvSpPr/>
      </dsp:nvSpPr>
      <dsp:spPr>
        <a:xfrm>
          <a:off x="2701973" y="3241812"/>
          <a:ext cx="1493501" cy="7506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COORDINADOR DE EVENTOS DE TURISMO </a:t>
          </a:r>
          <a:r>
            <a:rPr lang="en-US" sz="1200" b="0" i="0" u="none" kern="1200" dirty="0" smtClean="0"/>
            <a:t>CULTURAL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 </a:t>
          </a:r>
          <a:r>
            <a:rPr lang="es-MX" sz="1200" b="0" i="0" u="none" kern="1200" dirty="0" smtClean="0"/>
            <a:t>240396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2701973" y="3241812"/>
        <a:ext cx="1493501" cy="750682"/>
      </dsp:txXfrm>
    </dsp:sp>
    <dsp:sp modelId="{3A598E14-02ED-42CD-8A98-0A9E4DFE7E5E}">
      <dsp:nvSpPr>
        <dsp:cNvPr id="0" name=""/>
        <dsp:cNvSpPr/>
      </dsp:nvSpPr>
      <dsp:spPr>
        <a:xfrm>
          <a:off x="4413347" y="3244463"/>
          <a:ext cx="1493501" cy="7506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COORDINADOR ADMINISTRATIVO </a:t>
          </a:r>
          <a:r>
            <a:rPr lang="es-MX" sz="1200" b="0" i="0" u="none" kern="1200" dirty="0" smtClean="0"/>
            <a:t>240839</a:t>
          </a:r>
          <a:endParaRPr lang="es-MX" sz="1200" kern="1200" dirty="0" smtClean="0"/>
        </a:p>
      </dsp:txBody>
      <dsp:txXfrm>
        <a:off x="4413347" y="3244463"/>
        <a:ext cx="1493501" cy="750682"/>
      </dsp:txXfrm>
    </dsp:sp>
    <dsp:sp modelId="{A0315CEB-61C3-4367-B579-8CD9ECB32EF3}">
      <dsp:nvSpPr>
        <dsp:cNvPr id="0" name=""/>
        <dsp:cNvSpPr/>
      </dsp:nvSpPr>
      <dsp:spPr>
        <a:xfrm>
          <a:off x="4525991" y="4434620"/>
          <a:ext cx="1260007" cy="5603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AUXILIAR </a:t>
          </a:r>
          <a:r>
            <a:rPr lang="es-MX" sz="1200" b="0" i="0" u="none" kern="1200" dirty="0" smtClean="0"/>
            <a:t>240840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4525991" y="4434620"/>
        <a:ext cx="1260007" cy="560362"/>
      </dsp:txXfrm>
    </dsp:sp>
    <dsp:sp modelId="{8F87AB0D-1C63-4A45-84E1-F5A0720100A4}">
      <dsp:nvSpPr>
        <dsp:cNvPr id="0" name=""/>
        <dsp:cNvSpPr/>
      </dsp:nvSpPr>
      <dsp:spPr>
        <a:xfrm>
          <a:off x="6267104" y="3244463"/>
          <a:ext cx="1493501" cy="7506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u="none" kern="1200" dirty="0" smtClean="0"/>
            <a:t>COORDINADORA DE OFICINA Y ENLACE CON DEPENDENCIAS </a:t>
          </a:r>
          <a:r>
            <a:rPr lang="es-MX" sz="1200" b="0" i="0" u="none" kern="1200" dirty="0" smtClean="0"/>
            <a:t>240975</a:t>
          </a:r>
          <a:endParaRPr lang="es-MX" sz="1200" kern="1200" dirty="0" smtClean="0"/>
        </a:p>
      </dsp:txBody>
      <dsp:txXfrm>
        <a:off x="6267104" y="3244463"/>
        <a:ext cx="1493501" cy="750682"/>
      </dsp:txXfrm>
    </dsp:sp>
    <dsp:sp modelId="{A92A49DC-D6E1-4A0F-9774-051E1958D1E6}">
      <dsp:nvSpPr>
        <dsp:cNvPr id="0" name=""/>
        <dsp:cNvSpPr/>
      </dsp:nvSpPr>
      <dsp:spPr>
        <a:xfrm>
          <a:off x="3013204" y="1416181"/>
          <a:ext cx="1016582" cy="587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 smtClean="0"/>
            <a:t>AUXILIAR 112790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013204" y="1416181"/>
        <a:ext cx="1016582" cy="587360"/>
      </dsp:txXfrm>
    </dsp:sp>
    <dsp:sp modelId="{4BC114DD-2FDD-4965-9E17-8AE35E49B371}">
      <dsp:nvSpPr>
        <dsp:cNvPr id="0" name=""/>
        <dsp:cNvSpPr/>
      </dsp:nvSpPr>
      <dsp:spPr>
        <a:xfrm>
          <a:off x="4584945" y="1416181"/>
          <a:ext cx="1016582" cy="587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AUXILIAR </a:t>
          </a:r>
          <a:r>
            <a:rPr lang="es-MX" sz="1200" b="0" i="0" u="none" kern="1200" dirty="0" smtClean="0"/>
            <a:t>80712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4584945" y="1416181"/>
        <a:ext cx="1016582" cy="587360"/>
      </dsp:txXfrm>
    </dsp:sp>
    <dsp:sp modelId="{2EDEEEC1-5A01-4335-AB0A-E7C15C8A00C6}">
      <dsp:nvSpPr>
        <dsp:cNvPr id="0" name=""/>
        <dsp:cNvSpPr/>
      </dsp:nvSpPr>
      <dsp:spPr>
        <a:xfrm>
          <a:off x="2873024" y="2221601"/>
          <a:ext cx="1016582" cy="587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AUXILIAR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241062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873024" y="2221601"/>
        <a:ext cx="1016582" cy="5873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BA9913-0D56-477D-ADDB-CF15AE1F418A}">
      <dsp:nvSpPr>
        <dsp:cNvPr id="0" name=""/>
        <dsp:cNvSpPr/>
      </dsp:nvSpPr>
      <dsp:spPr>
        <a:xfrm>
          <a:off x="2576389" y="1614524"/>
          <a:ext cx="1456010" cy="681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239"/>
              </a:lnTo>
              <a:lnTo>
                <a:pt x="1456010" y="341239"/>
              </a:lnTo>
              <a:lnTo>
                <a:pt x="1456010" y="6818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1A1A42-3398-4641-AC1B-6799DD6614BD}">
      <dsp:nvSpPr>
        <dsp:cNvPr id="0" name=""/>
        <dsp:cNvSpPr/>
      </dsp:nvSpPr>
      <dsp:spPr>
        <a:xfrm>
          <a:off x="1116393" y="1614524"/>
          <a:ext cx="1459996" cy="593405"/>
        </a:xfrm>
        <a:custGeom>
          <a:avLst/>
          <a:gdLst/>
          <a:ahLst/>
          <a:cxnLst/>
          <a:rect l="0" t="0" r="0" b="0"/>
          <a:pathLst>
            <a:path>
              <a:moveTo>
                <a:pt x="1459996" y="0"/>
              </a:moveTo>
              <a:lnTo>
                <a:pt x="1459996" y="252750"/>
              </a:lnTo>
              <a:lnTo>
                <a:pt x="0" y="252750"/>
              </a:lnTo>
              <a:lnTo>
                <a:pt x="0" y="5934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2D2E5-AADE-4EEC-A190-9D1E87660BCD}">
      <dsp:nvSpPr>
        <dsp:cNvPr id="0" name=""/>
        <dsp:cNvSpPr/>
      </dsp:nvSpPr>
      <dsp:spPr>
        <a:xfrm>
          <a:off x="1193895" y="66520"/>
          <a:ext cx="2764987" cy="154800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200" b="0" i="0" u="none" kern="1200" dirty="0" smtClean="0"/>
            <a:t>DIRECTORA GENERAL DE TURISMO ES CULTURA </a:t>
          </a:r>
          <a:r>
            <a:rPr lang="es-ES" sz="1200" kern="1200" dirty="0" smtClean="0"/>
            <a:t>(</a:t>
          </a:r>
          <a:r>
            <a:rPr lang="es-MX" sz="1200" b="0" i="0" u="none" kern="1200" dirty="0" smtClean="0"/>
            <a:t>240034)</a:t>
          </a:r>
          <a:endParaRPr lang="es-MX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193895" y="66520"/>
        <a:ext cx="2764987" cy="1548003"/>
      </dsp:txXfrm>
    </dsp:sp>
    <dsp:sp modelId="{A448C78D-D811-47AF-9A8F-749E0AAD1E6C}">
      <dsp:nvSpPr>
        <dsp:cNvPr id="0" name=""/>
        <dsp:cNvSpPr/>
      </dsp:nvSpPr>
      <dsp:spPr>
        <a:xfrm>
          <a:off x="0" y="2207929"/>
          <a:ext cx="2232786" cy="11293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JEFA DE OFICINA </a:t>
          </a:r>
          <a:r>
            <a:rPr lang="es-MX" sz="1200" b="0" i="0" u="none" kern="1200" dirty="0" smtClean="0"/>
            <a:t>240938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0" y="2207929"/>
        <a:ext cx="2232786" cy="1129354"/>
      </dsp:txXfrm>
    </dsp:sp>
    <dsp:sp modelId="{EF10BBC1-9E92-4A97-8EB7-A759AAFDF4BA}">
      <dsp:nvSpPr>
        <dsp:cNvPr id="0" name=""/>
        <dsp:cNvSpPr/>
      </dsp:nvSpPr>
      <dsp:spPr>
        <a:xfrm>
          <a:off x="2916006" y="2296419"/>
          <a:ext cx="2232786" cy="11293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INTENDENTE </a:t>
          </a:r>
          <a:r>
            <a:rPr lang="es-MX" sz="1200" b="0" i="0" u="none" kern="1200" dirty="0" smtClean="0"/>
            <a:t>20291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916006" y="2296419"/>
        <a:ext cx="2232786" cy="11293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061CC9-959D-4D13-A6A0-0C8A03BE104A}">
      <dsp:nvSpPr>
        <dsp:cNvPr id="0" name=""/>
        <dsp:cNvSpPr/>
      </dsp:nvSpPr>
      <dsp:spPr>
        <a:xfrm>
          <a:off x="4105176" y="1577435"/>
          <a:ext cx="269979" cy="780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0682"/>
              </a:lnTo>
              <a:lnTo>
                <a:pt x="269979" y="78068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2F1AE5-B997-4ADF-B997-92B35C42CB14}">
      <dsp:nvSpPr>
        <dsp:cNvPr id="0" name=""/>
        <dsp:cNvSpPr/>
      </dsp:nvSpPr>
      <dsp:spPr>
        <a:xfrm>
          <a:off x="3854125" y="1577435"/>
          <a:ext cx="251051" cy="780682"/>
        </a:xfrm>
        <a:custGeom>
          <a:avLst/>
          <a:gdLst/>
          <a:ahLst/>
          <a:cxnLst/>
          <a:rect l="0" t="0" r="0" b="0"/>
          <a:pathLst>
            <a:path>
              <a:moveTo>
                <a:pt x="251051" y="0"/>
              </a:moveTo>
              <a:lnTo>
                <a:pt x="251051" y="780682"/>
              </a:lnTo>
              <a:lnTo>
                <a:pt x="0" y="78068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DF0243-9B6C-435A-9409-AF8B336798D1}">
      <dsp:nvSpPr>
        <dsp:cNvPr id="0" name=""/>
        <dsp:cNvSpPr/>
      </dsp:nvSpPr>
      <dsp:spPr>
        <a:xfrm>
          <a:off x="4105176" y="3956152"/>
          <a:ext cx="3215199" cy="5258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854"/>
              </a:lnTo>
              <a:lnTo>
                <a:pt x="3215199" y="339854"/>
              </a:lnTo>
              <a:lnTo>
                <a:pt x="3215199" y="5258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2620E-609D-4569-94CE-3FB057DEB25A}">
      <dsp:nvSpPr>
        <dsp:cNvPr id="0" name=""/>
        <dsp:cNvSpPr/>
      </dsp:nvSpPr>
      <dsp:spPr>
        <a:xfrm>
          <a:off x="4105176" y="3956152"/>
          <a:ext cx="1071733" cy="5258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854"/>
              </a:lnTo>
              <a:lnTo>
                <a:pt x="1071733" y="339854"/>
              </a:lnTo>
              <a:lnTo>
                <a:pt x="1071733" y="5258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0CD94F-FD48-4F57-803B-6283EB716DFE}">
      <dsp:nvSpPr>
        <dsp:cNvPr id="0" name=""/>
        <dsp:cNvSpPr/>
      </dsp:nvSpPr>
      <dsp:spPr>
        <a:xfrm>
          <a:off x="3033443" y="3956152"/>
          <a:ext cx="1071733" cy="525857"/>
        </a:xfrm>
        <a:custGeom>
          <a:avLst/>
          <a:gdLst/>
          <a:ahLst/>
          <a:cxnLst/>
          <a:rect l="0" t="0" r="0" b="0"/>
          <a:pathLst>
            <a:path>
              <a:moveTo>
                <a:pt x="1071733" y="0"/>
              </a:moveTo>
              <a:lnTo>
                <a:pt x="1071733" y="339854"/>
              </a:lnTo>
              <a:lnTo>
                <a:pt x="0" y="339854"/>
              </a:lnTo>
              <a:lnTo>
                <a:pt x="0" y="5258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E4422-54C4-48C8-956A-C4567291C0A9}">
      <dsp:nvSpPr>
        <dsp:cNvPr id="0" name=""/>
        <dsp:cNvSpPr/>
      </dsp:nvSpPr>
      <dsp:spPr>
        <a:xfrm>
          <a:off x="889976" y="3956152"/>
          <a:ext cx="3215199" cy="525857"/>
        </a:xfrm>
        <a:custGeom>
          <a:avLst/>
          <a:gdLst/>
          <a:ahLst/>
          <a:cxnLst/>
          <a:rect l="0" t="0" r="0" b="0"/>
          <a:pathLst>
            <a:path>
              <a:moveTo>
                <a:pt x="3215199" y="0"/>
              </a:moveTo>
              <a:lnTo>
                <a:pt x="3215199" y="339854"/>
              </a:lnTo>
              <a:lnTo>
                <a:pt x="0" y="339854"/>
              </a:lnTo>
              <a:lnTo>
                <a:pt x="0" y="5258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237D53-32E3-4352-B7F9-43B3C6312CE4}">
      <dsp:nvSpPr>
        <dsp:cNvPr id="0" name=""/>
        <dsp:cNvSpPr/>
      </dsp:nvSpPr>
      <dsp:spPr>
        <a:xfrm>
          <a:off x="4059456" y="1577435"/>
          <a:ext cx="91440" cy="14929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929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E0F26-B105-4175-AAEF-3EF25011E6F0}">
      <dsp:nvSpPr>
        <dsp:cNvPr id="0" name=""/>
        <dsp:cNvSpPr/>
      </dsp:nvSpPr>
      <dsp:spPr>
        <a:xfrm>
          <a:off x="3111484" y="583744"/>
          <a:ext cx="1987383" cy="9936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kern="1200" dirty="0" smtClean="0">
              <a:solidFill>
                <a:schemeClr val="tx1"/>
              </a:solidFill>
            </a:rPr>
            <a:t>DIRECTOR (A) CULTURA 241090</a:t>
          </a:r>
        </a:p>
      </dsp:txBody>
      <dsp:txXfrm>
        <a:off x="3111484" y="583744"/>
        <a:ext cx="1987383" cy="993691"/>
      </dsp:txXfrm>
    </dsp:sp>
    <dsp:sp modelId="{D3385F7D-320E-4254-9F2B-E5104256AA0E}">
      <dsp:nvSpPr>
        <dsp:cNvPr id="0" name=""/>
        <dsp:cNvSpPr/>
      </dsp:nvSpPr>
      <dsp:spPr>
        <a:xfrm>
          <a:off x="3219446" y="3070422"/>
          <a:ext cx="1771459" cy="88572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kern="1200" dirty="0" smtClean="0">
              <a:solidFill>
                <a:schemeClr val="tx1"/>
              </a:solidFill>
            </a:rPr>
            <a:t>Coordinador(a) General de Cultura </a:t>
          </a:r>
          <a:r>
            <a:rPr lang="en-US" sz="1200" b="0" i="0" u="none" kern="1200" dirty="0" smtClean="0"/>
            <a:t>240841</a:t>
          </a:r>
          <a:endParaRPr lang="es-ES" sz="1200" b="0" i="0" kern="1200" dirty="0" smtClean="0">
            <a:solidFill>
              <a:schemeClr val="tx1"/>
            </a:solidFill>
          </a:endParaRPr>
        </a:p>
      </dsp:txBody>
      <dsp:txXfrm>
        <a:off x="3219446" y="3070422"/>
        <a:ext cx="1771459" cy="885729"/>
      </dsp:txXfrm>
    </dsp:sp>
    <dsp:sp modelId="{88D8AD6D-3E02-4D7E-B932-3F1F4DC7BB78}">
      <dsp:nvSpPr>
        <dsp:cNvPr id="0" name=""/>
        <dsp:cNvSpPr/>
      </dsp:nvSpPr>
      <dsp:spPr>
        <a:xfrm>
          <a:off x="4246" y="4482010"/>
          <a:ext cx="1771459" cy="8857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</a:rPr>
            <a:t>Coordinador(a) de Artes Interpretativas </a:t>
          </a:r>
          <a:r>
            <a:rPr lang="en-US" sz="1200" b="0" i="0" u="none" kern="1200" dirty="0" smtClean="0"/>
            <a:t>240941</a:t>
          </a:r>
          <a:endParaRPr lang="es-ES" sz="1200" b="0" kern="1200" dirty="0" smtClean="0">
            <a:solidFill>
              <a:schemeClr val="tx1"/>
            </a:solidFill>
          </a:endParaRPr>
        </a:p>
      </dsp:txBody>
      <dsp:txXfrm>
        <a:off x="4246" y="4482010"/>
        <a:ext cx="1771459" cy="885729"/>
      </dsp:txXfrm>
    </dsp:sp>
    <dsp:sp modelId="{3EC2499E-075F-4042-A6CA-4AAF191795F6}">
      <dsp:nvSpPr>
        <dsp:cNvPr id="0" name=""/>
        <dsp:cNvSpPr/>
      </dsp:nvSpPr>
      <dsp:spPr>
        <a:xfrm>
          <a:off x="2147713" y="4482010"/>
          <a:ext cx="1771459" cy="8857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</a:rPr>
            <a:t>Coordinador(a) de Culturas Comunitarias </a:t>
          </a:r>
          <a:r>
            <a:rPr lang="en-US" sz="1200" b="0" i="0" u="none" kern="1200" dirty="0" smtClean="0"/>
            <a:t>240471</a:t>
          </a:r>
          <a:endParaRPr lang="es-ES" sz="1200" b="0" kern="1200" dirty="0" smtClean="0">
            <a:solidFill>
              <a:schemeClr val="tx1"/>
            </a:solidFill>
          </a:endParaRPr>
        </a:p>
      </dsp:txBody>
      <dsp:txXfrm>
        <a:off x="2147713" y="4482010"/>
        <a:ext cx="1771459" cy="885729"/>
      </dsp:txXfrm>
    </dsp:sp>
    <dsp:sp modelId="{47761964-8D87-4D14-AD10-7B3A075FC06B}">
      <dsp:nvSpPr>
        <dsp:cNvPr id="0" name=""/>
        <dsp:cNvSpPr/>
      </dsp:nvSpPr>
      <dsp:spPr>
        <a:xfrm>
          <a:off x="4291179" y="4482010"/>
          <a:ext cx="1771459" cy="8857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Administrativo(a) </a:t>
          </a:r>
          <a:r>
            <a:rPr lang="en-US" sz="1200" b="0" i="0" u="none" kern="1200" dirty="0" smtClean="0"/>
            <a:t>240397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4291179" y="4482010"/>
        <a:ext cx="1771459" cy="885729"/>
      </dsp:txXfrm>
    </dsp:sp>
    <dsp:sp modelId="{210DCE50-0189-4168-8FB8-B4F794D3DAAE}">
      <dsp:nvSpPr>
        <dsp:cNvPr id="0" name=""/>
        <dsp:cNvSpPr/>
      </dsp:nvSpPr>
      <dsp:spPr>
        <a:xfrm>
          <a:off x="6434646" y="4482010"/>
          <a:ext cx="1771459" cy="8857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Museos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y Espacios </a:t>
          </a:r>
          <a:r>
            <a:rPr lang="es-ES" sz="1200" kern="1200" dirty="0" err="1" smtClean="0">
              <a:solidFill>
                <a:schemeClr val="tx1"/>
              </a:solidFill>
            </a:rPr>
            <a:t>Galerísticos</a:t>
          </a:r>
          <a:r>
            <a:rPr lang="es-ES" sz="1200" kern="1200" dirty="0" smtClean="0">
              <a:solidFill>
                <a:schemeClr val="tx1"/>
              </a:solidFill>
            </a:rPr>
            <a:t> </a:t>
          </a:r>
          <a:r>
            <a:rPr lang="en-US" sz="1200" b="0" i="0" u="none" kern="1200" dirty="0" smtClean="0"/>
            <a:t>240398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6434646" y="4482010"/>
        <a:ext cx="1771459" cy="885729"/>
      </dsp:txXfrm>
    </dsp:sp>
    <dsp:sp modelId="{20BCCF08-E3FA-4D3F-B580-FEEDC8C93CDC}">
      <dsp:nvSpPr>
        <dsp:cNvPr id="0" name=""/>
        <dsp:cNvSpPr/>
      </dsp:nvSpPr>
      <dsp:spPr>
        <a:xfrm>
          <a:off x="2380713" y="1981200"/>
          <a:ext cx="1473411" cy="7538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42656  </a:t>
          </a:r>
          <a:r>
            <a:rPr lang="es-ES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Promotor(a)</a:t>
          </a:r>
        </a:p>
      </dsp:txBody>
      <dsp:txXfrm>
        <a:off x="2380713" y="1981200"/>
        <a:ext cx="1473411" cy="753835"/>
      </dsp:txXfrm>
    </dsp:sp>
    <dsp:sp modelId="{F1D5E0D6-A7D3-4FDA-9193-24940DAE625E}">
      <dsp:nvSpPr>
        <dsp:cNvPr id="0" name=""/>
        <dsp:cNvSpPr/>
      </dsp:nvSpPr>
      <dsp:spPr>
        <a:xfrm>
          <a:off x="4375155" y="1981200"/>
          <a:ext cx="1473411" cy="7538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u="none" kern="1200" dirty="0" smtClean="0"/>
            <a:t>85053 </a:t>
          </a:r>
          <a:r>
            <a:rPr lang="es-ES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</a:t>
          </a:r>
        </a:p>
      </dsp:txBody>
      <dsp:txXfrm>
        <a:off x="4375155" y="1981200"/>
        <a:ext cx="1473411" cy="7538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4666B-3535-4ADB-9749-D71E1036F876}">
      <dsp:nvSpPr>
        <dsp:cNvPr id="0" name=""/>
        <dsp:cNvSpPr/>
      </dsp:nvSpPr>
      <dsp:spPr>
        <a:xfrm>
          <a:off x="3342087" y="1133538"/>
          <a:ext cx="1298613" cy="614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988"/>
              </a:lnTo>
              <a:lnTo>
                <a:pt x="1298613" y="332988"/>
              </a:lnTo>
              <a:lnTo>
                <a:pt x="1298613" y="6141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3D5BC-D81E-4431-8241-347C4D4B4403}">
      <dsp:nvSpPr>
        <dsp:cNvPr id="0" name=""/>
        <dsp:cNvSpPr/>
      </dsp:nvSpPr>
      <dsp:spPr>
        <a:xfrm>
          <a:off x="2013501" y="2728371"/>
          <a:ext cx="91440" cy="5109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09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B6A59-2EF1-4A44-877E-3160B7456539}">
      <dsp:nvSpPr>
        <dsp:cNvPr id="0" name=""/>
        <dsp:cNvSpPr/>
      </dsp:nvSpPr>
      <dsp:spPr>
        <a:xfrm>
          <a:off x="2059221" y="1133538"/>
          <a:ext cx="1282866" cy="614183"/>
        </a:xfrm>
        <a:custGeom>
          <a:avLst/>
          <a:gdLst/>
          <a:ahLst/>
          <a:cxnLst/>
          <a:rect l="0" t="0" r="0" b="0"/>
          <a:pathLst>
            <a:path>
              <a:moveTo>
                <a:pt x="1282866" y="0"/>
              </a:moveTo>
              <a:lnTo>
                <a:pt x="1282866" y="332988"/>
              </a:lnTo>
              <a:lnTo>
                <a:pt x="0" y="332988"/>
              </a:lnTo>
              <a:lnTo>
                <a:pt x="0" y="6141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8964F-066D-4552-9076-C5DAC0701174}">
      <dsp:nvSpPr>
        <dsp:cNvPr id="0" name=""/>
        <dsp:cNvSpPr/>
      </dsp:nvSpPr>
      <dsp:spPr>
        <a:xfrm>
          <a:off x="2163142" y="2022"/>
          <a:ext cx="2357889" cy="11315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89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kern="1200" dirty="0" smtClean="0">
              <a:solidFill>
                <a:schemeClr val="tx1"/>
              </a:solidFill>
            </a:rPr>
            <a:t>Coordinador(a) General </a:t>
          </a:r>
          <a:r>
            <a:rPr lang="en-US" sz="1200" b="0" i="0" u="none" kern="1200" dirty="0" smtClean="0"/>
            <a:t>240841</a:t>
          </a:r>
          <a:endParaRPr lang="es-ES" sz="1200" b="0" kern="1200" dirty="0">
            <a:solidFill>
              <a:schemeClr val="tx1"/>
            </a:solidFill>
          </a:endParaRPr>
        </a:p>
      </dsp:txBody>
      <dsp:txXfrm>
        <a:off x="2163142" y="2022"/>
        <a:ext cx="2357889" cy="1131516"/>
      </dsp:txXfrm>
    </dsp:sp>
    <dsp:sp modelId="{63F34BBA-E0FA-4989-B85E-8914F8D1D3AD}">
      <dsp:nvSpPr>
        <dsp:cNvPr id="0" name=""/>
        <dsp:cNvSpPr/>
      </dsp:nvSpPr>
      <dsp:spPr>
        <a:xfrm>
          <a:off x="1044025" y="1747722"/>
          <a:ext cx="2030390" cy="98064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Jefe(a) de </a:t>
          </a:r>
          <a:r>
            <a:rPr lang="es-ES" sz="1200" kern="1200" dirty="0" smtClean="0">
              <a:solidFill>
                <a:schemeClr val="tx1"/>
              </a:solidFill>
            </a:rPr>
            <a:t>Logística </a:t>
          </a:r>
          <a:r>
            <a:rPr lang="en-US" sz="1200" b="0" i="0" u="none" kern="1200" dirty="0" smtClean="0"/>
            <a:t>102100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1044025" y="1747722"/>
        <a:ext cx="2030390" cy="980648"/>
      </dsp:txXfrm>
    </dsp:sp>
    <dsp:sp modelId="{FBDA2669-0568-47D0-9599-74A898B3843D}">
      <dsp:nvSpPr>
        <dsp:cNvPr id="0" name=""/>
        <dsp:cNvSpPr/>
      </dsp:nvSpPr>
      <dsp:spPr>
        <a:xfrm>
          <a:off x="1044025" y="3239316"/>
          <a:ext cx="2030390" cy="944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 </a:t>
          </a:r>
          <a:r>
            <a:rPr lang="en-US" sz="1200" b="0" i="0" u="none" kern="1200" dirty="0" smtClean="0"/>
            <a:t>212255 211825 111186 85057 82425 </a:t>
          </a:r>
          <a:endParaRPr lang="es-ES" sz="1200" b="0" i="0" u="none" strike="noStrike" kern="1200" cap="none" dirty="0" smtClean="0">
            <a:solidFill>
              <a:schemeClr val="tx1"/>
            </a:solidFill>
            <a:sym typeface="Arial"/>
          </a:endParaRPr>
        </a:p>
      </dsp:txBody>
      <dsp:txXfrm>
        <a:off x="1044025" y="3239316"/>
        <a:ext cx="2030390" cy="944601"/>
      </dsp:txXfrm>
    </dsp:sp>
    <dsp:sp modelId="{81235074-93D3-47DE-A339-6BC766066A2B}">
      <dsp:nvSpPr>
        <dsp:cNvPr id="0" name=""/>
        <dsp:cNvSpPr/>
      </dsp:nvSpPr>
      <dsp:spPr>
        <a:xfrm>
          <a:off x="3624996" y="1747722"/>
          <a:ext cx="2031407" cy="98064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Jefe(a) de Comunicación </a:t>
          </a:r>
          <a:r>
            <a:rPr lang="en-US" sz="1200" b="0" i="0" u="none" kern="1200" dirty="0" smtClean="0"/>
            <a:t>211962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3624996" y="1747722"/>
        <a:ext cx="2031407" cy="9806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24853-CC0E-411F-B0A3-2C64D6A7283C}">
      <dsp:nvSpPr>
        <dsp:cNvPr id="0" name=""/>
        <dsp:cNvSpPr/>
      </dsp:nvSpPr>
      <dsp:spPr>
        <a:xfrm>
          <a:off x="4382785" y="1900208"/>
          <a:ext cx="3786136" cy="1032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434"/>
              </a:lnTo>
              <a:lnTo>
                <a:pt x="3786136" y="941434"/>
              </a:lnTo>
              <a:lnTo>
                <a:pt x="3786136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2874F-EB20-4B82-B375-E7BED83CFE77}">
      <dsp:nvSpPr>
        <dsp:cNvPr id="0" name=""/>
        <dsp:cNvSpPr/>
      </dsp:nvSpPr>
      <dsp:spPr>
        <a:xfrm>
          <a:off x="4382785" y="1900208"/>
          <a:ext cx="2283651" cy="1032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434"/>
              </a:lnTo>
              <a:lnTo>
                <a:pt x="2283651" y="941434"/>
              </a:lnTo>
              <a:lnTo>
                <a:pt x="2283651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A3D9B-38D5-4BF3-985C-56A020F35048}">
      <dsp:nvSpPr>
        <dsp:cNvPr id="0" name=""/>
        <dsp:cNvSpPr/>
      </dsp:nvSpPr>
      <dsp:spPr>
        <a:xfrm>
          <a:off x="4382785" y="1900208"/>
          <a:ext cx="782085" cy="1032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434"/>
              </a:lnTo>
              <a:lnTo>
                <a:pt x="782085" y="941434"/>
              </a:lnTo>
              <a:lnTo>
                <a:pt x="782085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BF03B7-F89C-4652-B6B1-6CC78F00B886}">
      <dsp:nvSpPr>
        <dsp:cNvPr id="0" name=""/>
        <dsp:cNvSpPr/>
      </dsp:nvSpPr>
      <dsp:spPr>
        <a:xfrm>
          <a:off x="3663305" y="1900208"/>
          <a:ext cx="719479" cy="1032117"/>
        </a:xfrm>
        <a:custGeom>
          <a:avLst/>
          <a:gdLst/>
          <a:ahLst/>
          <a:cxnLst/>
          <a:rect l="0" t="0" r="0" b="0"/>
          <a:pathLst>
            <a:path>
              <a:moveTo>
                <a:pt x="719479" y="0"/>
              </a:moveTo>
              <a:lnTo>
                <a:pt x="719479" y="941434"/>
              </a:lnTo>
              <a:lnTo>
                <a:pt x="0" y="941434"/>
              </a:lnTo>
              <a:lnTo>
                <a:pt x="0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C0F1C7-B276-4759-B522-4552AA2FFFF8}">
      <dsp:nvSpPr>
        <dsp:cNvPr id="0" name=""/>
        <dsp:cNvSpPr/>
      </dsp:nvSpPr>
      <dsp:spPr>
        <a:xfrm>
          <a:off x="2161740" y="1900208"/>
          <a:ext cx="2221045" cy="1032117"/>
        </a:xfrm>
        <a:custGeom>
          <a:avLst/>
          <a:gdLst/>
          <a:ahLst/>
          <a:cxnLst/>
          <a:rect l="0" t="0" r="0" b="0"/>
          <a:pathLst>
            <a:path>
              <a:moveTo>
                <a:pt x="2221045" y="0"/>
              </a:moveTo>
              <a:lnTo>
                <a:pt x="2221045" y="941434"/>
              </a:lnTo>
              <a:lnTo>
                <a:pt x="0" y="941434"/>
              </a:lnTo>
              <a:lnTo>
                <a:pt x="0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1DE97B-CEF3-40A0-B5F3-8AEA30A14724}">
      <dsp:nvSpPr>
        <dsp:cNvPr id="0" name=""/>
        <dsp:cNvSpPr/>
      </dsp:nvSpPr>
      <dsp:spPr>
        <a:xfrm>
          <a:off x="660174" y="1900208"/>
          <a:ext cx="3722610" cy="1032117"/>
        </a:xfrm>
        <a:custGeom>
          <a:avLst/>
          <a:gdLst/>
          <a:ahLst/>
          <a:cxnLst/>
          <a:rect l="0" t="0" r="0" b="0"/>
          <a:pathLst>
            <a:path>
              <a:moveTo>
                <a:pt x="3722610" y="0"/>
              </a:moveTo>
              <a:lnTo>
                <a:pt x="3722610" y="941434"/>
              </a:lnTo>
              <a:lnTo>
                <a:pt x="0" y="941434"/>
              </a:lnTo>
              <a:lnTo>
                <a:pt x="0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9DD4A-7DDE-412E-94E9-45BAC8B852C9}">
      <dsp:nvSpPr>
        <dsp:cNvPr id="0" name=""/>
        <dsp:cNvSpPr/>
      </dsp:nvSpPr>
      <dsp:spPr>
        <a:xfrm>
          <a:off x="3212785" y="724452"/>
          <a:ext cx="2340000" cy="11757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Administrativo(a) </a:t>
          </a:r>
          <a:r>
            <a:rPr lang="en-US" sz="1200" b="0" i="0" u="none" kern="1200" dirty="0" smtClean="0"/>
            <a:t>240397</a:t>
          </a:r>
          <a:endParaRPr lang="es-MX" sz="1200" kern="1200" dirty="0">
            <a:solidFill>
              <a:schemeClr val="tx1"/>
            </a:solidFill>
            <a:cs typeface="Arial" panose="020B0604020202020204" pitchFamily="34" charset="0"/>
          </a:endParaRPr>
        </a:p>
      </dsp:txBody>
      <dsp:txXfrm>
        <a:off x="3212785" y="724452"/>
        <a:ext cx="2340000" cy="1175756"/>
      </dsp:txXfrm>
    </dsp:sp>
    <dsp:sp modelId="{C66730B3-86FF-456C-87CE-52267E7DBF62}">
      <dsp:nvSpPr>
        <dsp:cNvPr id="0" name=""/>
        <dsp:cNvSpPr/>
      </dsp:nvSpPr>
      <dsp:spPr>
        <a:xfrm>
          <a:off x="75" y="2932326"/>
          <a:ext cx="1320198" cy="9991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Analistas </a:t>
          </a:r>
          <a:r>
            <a:rPr lang="en-US" sz="1200" b="0" i="0" u="none" kern="1200" dirty="0" smtClean="0"/>
            <a:t>211963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75" y="2932326"/>
        <a:ext cx="1320198" cy="999178"/>
      </dsp:txXfrm>
    </dsp:sp>
    <dsp:sp modelId="{EBED842C-3183-4F4F-8A92-7E91AF81EE02}">
      <dsp:nvSpPr>
        <dsp:cNvPr id="0" name=""/>
        <dsp:cNvSpPr/>
      </dsp:nvSpPr>
      <dsp:spPr>
        <a:xfrm>
          <a:off x="1501641" y="2932326"/>
          <a:ext cx="1320198" cy="9991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 Administrativo </a:t>
          </a:r>
          <a:r>
            <a:rPr lang="en-US" sz="1200" b="0" i="0" u="none" kern="1200" dirty="0" smtClean="0"/>
            <a:t>81178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501641" y="2932326"/>
        <a:ext cx="1320198" cy="999178"/>
      </dsp:txXfrm>
    </dsp:sp>
    <dsp:sp modelId="{58A06ED1-2F92-4286-AFCF-68A236BEE533}">
      <dsp:nvSpPr>
        <dsp:cNvPr id="0" name=""/>
        <dsp:cNvSpPr/>
      </dsp:nvSpPr>
      <dsp:spPr>
        <a:xfrm>
          <a:off x="3003206" y="2932326"/>
          <a:ext cx="1320198" cy="9991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Analista de Datos </a:t>
          </a:r>
          <a:r>
            <a:rPr lang="en-US" sz="1200" b="0" i="0" u="none" kern="1200" dirty="0" smtClean="0"/>
            <a:t>240838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3003206" y="2932326"/>
        <a:ext cx="1320198" cy="999178"/>
      </dsp:txXfrm>
    </dsp:sp>
    <dsp:sp modelId="{020A7B6D-CB12-48D0-870D-64449C06B6A5}">
      <dsp:nvSpPr>
        <dsp:cNvPr id="0" name=""/>
        <dsp:cNvSpPr/>
      </dsp:nvSpPr>
      <dsp:spPr>
        <a:xfrm>
          <a:off x="4504772" y="2932326"/>
          <a:ext cx="1320198" cy="9991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Calibri"/>
              <a:cs typeface="Calibri"/>
              <a:sym typeface="Calibri"/>
            </a:rPr>
            <a:t>Secretaria(o) </a:t>
          </a:r>
          <a:r>
            <a:rPr lang="en-US" sz="1200" b="0" i="0" u="none" kern="1200" dirty="0" smtClean="0"/>
            <a:t>101868</a:t>
          </a:r>
          <a:endParaRPr lang="es-MX" sz="1200" kern="1200" dirty="0" smtClean="0">
            <a:solidFill>
              <a:schemeClr val="tx1"/>
            </a:solidFill>
            <a:latin typeface="Calibri"/>
            <a:cs typeface="Calibri"/>
            <a:sym typeface="Calibri"/>
          </a:endParaRPr>
        </a:p>
      </dsp:txBody>
      <dsp:txXfrm>
        <a:off x="4504772" y="2932326"/>
        <a:ext cx="1320198" cy="999178"/>
      </dsp:txXfrm>
    </dsp:sp>
    <dsp:sp modelId="{6958AA48-7E49-4FF6-BA33-F3BEBBCF5B4C}">
      <dsp:nvSpPr>
        <dsp:cNvPr id="0" name=""/>
        <dsp:cNvSpPr/>
      </dsp:nvSpPr>
      <dsp:spPr>
        <a:xfrm>
          <a:off x="6006337" y="2932326"/>
          <a:ext cx="1320198" cy="9991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Intendentes </a:t>
          </a:r>
          <a:r>
            <a:rPr lang="en-US" sz="1200" b="0" i="0" u="none" kern="1200" dirty="0" smtClean="0"/>
            <a:t>21745  83970 102767 104054 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6006337" y="2932326"/>
        <a:ext cx="1320198" cy="999178"/>
      </dsp:txXfrm>
    </dsp:sp>
    <dsp:sp modelId="{C8F6D215-F4E9-4A9D-B9CF-8503D35E46B6}">
      <dsp:nvSpPr>
        <dsp:cNvPr id="0" name=""/>
        <dsp:cNvSpPr/>
      </dsp:nvSpPr>
      <dsp:spPr>
        <a:xfrm>
          <a:off x="7507903" y="2932326"/>
          <a:ext cx="1322037" cy="9984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Promotor(a) de CDC </a:t>
          </a:r>
          <a:r>
            <a:rPr lang="en-US" sz="1100" b="0" i="0" u="none" kern="1200" dirty="0" smtClean="0"/>
            <a:t>62674</a:t>
          </a:r>
          <a:r>
            <a:rPr lang="pt-BR" sz="11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/>
          </a:r>
          <a:br>
            <a:rPr lang="pt-BR" sz="11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</a:br>
          <a:r>
            <a:rPr lang="pt-BR" sz="1100" kern="1200" dirty="0" err="1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Esc</a:t>
          </a:r>
          <a:r>
            <a:rPr lang="pt-BR" sz="11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 </a:t>
          </a:r>
          <a:r>
            <a:rPr lang="pt-BR" sz="1100" kern="1200" dirty="0" err="1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Mpal</a:t>
          </a:r>
          <a:r>
            <a:rPr lang="pt-BR" sz="11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 de Arte </a:t>
          </a:r>
        </a:p>
      </dsp:txBody>
      <dsp:txXfrm>
        <a:off x="7507903" y="2932326"/>
        <a:ext cx="1322037" cy="99846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A7E3E9-54EC-49B0-81F4-8F61091BA7B9}">
      <dsp:nvSpPr>
        <dsp:cNvPr id="0" name=""/>
        <dsp:cNvSpPr/>
      </dsp:nvSpPr>
      <dsp:spPr>
        <a:xfrm>
          <a:off x="5338919" y="3200022"/>
          <a:ext cx="440447" cy="321305"/>
        </a:xfrm>
        <a:custGeom>
          <a:avLst/>
          <a:gdLst/>
          <a:ahLst/>
          <a:cxnLst/>
          <a:rect l="0" t="0" r="0" b="0"/>
          <a:pathLst>
            <a:path>
              <a:moveTo>
                <a:pt x="440447" y="0"/>
              </a:moveTo>
              <a:lnTo>
                <a:pt x="440447" y="160652"/>
              </a:lnTo>
              <a:lnTo>
                <a:pt x="0" y="160652"/>
              </a:lnTo>
              <a:lnTo>
                <a:pt x="0" y="32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FE9762-8E5B-4C58-8CF8-A22E14A232F3}">
      <dsp:nvSpPr>
        <dsp:cNvPr id="0" name=""/>
        <dsp:cNvSpPr/>
      </dsp:nvSpPr>
      <dsp:spPr>
        <a:xfrm>
          <a:off x="5733647" y="2143097"/>
          <a:ext cx="91440" cy="2919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19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14666B-3535-4ADB-9749-D71E1036F876}">
      <dsp:nvSpPr>
        <dsp:cNvPr id="0" name=""/>
        <dsp:cNvSpPr/>
      </dsp:nvSpPr>
      <dsp:spPr>
        <a:xfrm>
          <a:off x="3331101" y="1016540"/>
          <a:ext cx="2448265" cy="355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871"/>
              </a:lnTo>
              <a:lnTo>
                <a:pt x="2448265" y="194871"/>
              </a:lnTo>
              <a:lnTo>
                <a:pt x="2448265" y="3555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DBB2D-85F8-47C4-9850-CD978C33CB8B}">
      <dsp:nvSpPr>
        <dsp:cNvPr id="0" name=""/>
        <dsp:cNvSpPr/>
      </dsp:nvSpPr>
      <dsp:spPr>
        <a:xfrm>
          <a:off x="3281066" y="2156767"/>
          <a:ext cx="91440" cy="278242"/>
        </a:xfrm>
        <a:custGeom>
          <a:avLst/>
          <a:gdLst/>
          <a:ahLst/>
          <a:cxnLst/>
          <a:rect l="0" t="0" r="0" b="0"/>
          <a:pathLst>
            <a:path>
              <a:moveTo>
                <a:pt x="46806" y="0"/>
              </a:moveTo>
              <a:lnTo>
                <a:pt x="46806" y="117589"/>
              </a:lnTo>
              <a:lnTo>
                <a:pt x="45720" y="117589"/>
              </a:lnTo>
              <a:lnTo>
                <a:pt x="45720" y="2782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A96DF-866D-4C57-BE6E-B3E00ACE8320}">
      <dsp:nvSpPr>
        <dsp:cNvPr id="0" name=""/>
        <dsp:cNvSpPr/>
      </dsp:nvSpPr>
      <dsp:spPr>
        <a:xfrm>
          <a:off x="3282152" y="1016540"/>
          <a:ext cx="91440" cy="369194"/>
        </a:xfrm>
        <a:custGeom>
          <a:avLst/>
          <a:gdLst/>
          <a:ahLst/>
          <a:cxnLst/>
          <a:rect l="0" t="0" r="0" b="0"/>
          <a:pathLst>
            <a:path>
              <a:moveTo>
                <a:pt x="48948" y="0"/>
              </a:moveTo>
              <a:lnTo>
                <a:pt x="48948" y="208542"/>
              </a:lnTo>
              <a:lnTo>
                <a:pt x="45720" y="208542"/>
              </a:lnTo>
              <a:lnTo>
                <a:pt x="45720" y="3691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04C775-AA77-4520-84E2-B778599060CF}">
      <dsp:nvSpPr>
        <dsp:cNvPr id="0" name=""/>
        <dsp:cNvSpPr/>
      </dsp:nvSpPr>
      <dsp:spPr>
        <a:xfrm>
          <a:off x="1571392" y="2143097"/>
          <a:ext cx="91440" cy="1659678"/>
        </a:xfrm>
        <a:custGeom>
          <a:avLst/>
          <a:gdLst/>
          <a:ahLst/>
          <a:cxnLst/>
          <a:rect l="0" t="0" r="0" b="0"/>
          <a:pathLst>
            <a:path>
              <a:moveTo>
                <a:pt x="120312" y="0"/>
              </a:moveTo>
              <a:lnTo>
                <a:pt x="120312" y="1659678"/>
              </a:lnTo>
              <a:lnTo>
                <a:pt x="45720" y="165967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360DEE-C682-4047-BFB1-7F6D98E9529E}">
      <dsp:nvSpPr>
        <dsp:cNvPr id="0" name=""/>
        <dsp:cNvSpPr/>
      </dsp:nvSpPr>
      <dsp:spPr>
        <a:xfrm>
          <a:off x="1571392" y="2143097"/>
          <a:ext cx="91440" cy="674419"/>
        </a:xfrm>
        <a:custGeom>
          <a:avLst/>
          <a:gdLst/>
          <a:ahLst/>
          <a:cxnLst/>
          <a:rect l="0" t="0" r="0" b="0"/>
          <a:pathLst>
            <a:path>
              <a:moveTo>
                <a:pt x="120312" y="0"/>
              </a:moveTo>
              <a:lnTo>
                <a:pt x="120312" y="674419"/>
              </a:lnTo>
              <a:lnTo>
                <a:pt x="45720" y="6744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B6A59-2EF1-4A44-877E-3160B7456539}">
      <dsp:nvSpPr>
        <dsp:cNvPr id="0" name=""/>
        <dsp:cNvSpPr/>
      </dsp:nvSpPr>
      <dsp:spPr>
        <a:xfrm>
          <a:off x="988450" y="1016540"/>
          <a:ext cx="2342650" cy="355524"/>
        </a:xfrm>
        <a:custGeom>
          <a:avLst/>
          <a:gdLst/>
          <a:ahLst/>
          <a:cxnLst/>
          <a:rect l="0" t="0" r="0" b="0"/>
          <a:pathLst>
            <a:path>
              <a:moveTo>
                <a:pt x="2342650" y="0"/>
              </a:moveTo>
              <a:lnTo>
                <a:pt x="2342650" y="194871"/>
              </a:lnTo>
              <a:lnTo>
                <a:pt x="0" y="194871"/>
              </a:lnTo>
              <a:lnTo>
                <a:pt x="0" y="3555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8964F-066D-4552-9076-C5DAC0701174}">
      <dsp:nvSpPr>
        <dsp:cNvPr id="0" name=""/>
        <dsp:cNvSpPr/>
      </dsp:nvSpPr>
      <dsp:spPr>
        <a:xfrm>
          <a:off x="2331039" y="129830"/>
          <a:ext cx="2000123" cy="8867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89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kern="1200" dirty="0" smtClean="0">
              <a:solidFill>
                <a:schemeClr val="tx1"/>
              </a:solidFill>
            </a:rPr>
            <a:t>Coordinador(a) de Artes Interpretativas </a:t>
          </a:r>
          <a:r>
            <a:rPr lang="en-US" sz="1200" b="0" i="0" u="none" kern="1200" dirty="0" smtClean="0"/>
            <a:t>240941</a:t>
          </a:r>
          <a:endParaRPr lang="es-ES" sz="1200" b="0" i="0" kern="1200" dirty="0" smtClean="0">
            <a:solidFill>
              <a:schemeClr val="tx1"/>
            </a:solidFill>
          </a:endParaRPr>
        </a:p>
      </dsp:txBody>
      <dsp:txXfrm>
        <a:off x="2331039" y="129830"/>
        <a:ext cx="2000123" cy="886710"/>
      </dsp:txXfrm>
    </dsp:sp>
    <dsp:sp modelId="{63F34BBA-E0FA-4989-B85E-8914F8D1D3AD}">
      <dsp:nvSpPr>
        <dsp:cNvPr id="0" name=""/>
        <dsp:cNvSpPr/>
      </dsp:nvSpPr>
      <dsp:spPr>
        <a:xfrm>
          <a:off x="109383" y="1372064"/>
          <a:ext cx="1758135" cy="7710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Teatro Calderón 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109383" y="1372064"/>
        <a:ext cx="1758135" cy="771032"/>
      </dsp:txXfrm>
    </dsp:sp>
    <dsp:sp modelId="{A005F8E8-9135-450E-8B64-0A7371040FF2}">
      <dsp:nvSpPr>
        <dsp:cNvPr id="0" name=""/>
        <dsp:cNvSpPr/>
      </dsp:nvSpPr>
      <dsp:spPr>
        <a:xfrm>
          <a:off x="0" y="2435010"/>
          <a:ext cx="1617112" cy="76501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Oficial Administrativo(a) </a:t>
          </a:r>
          <a:r>
            <a:rPr lang="en-US" sz="1200" b="0" i="0" u="none" kern="1200" dirty="0" smtClean="0"/>
            <a:t>19386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0" y="2435010"/>
        <a:ext cx="1617112" cy="765011"/>
      </dsp:txXfrm>
    </dsp:sp>
    <dsp:sp modelId="{2542DB8B-C04D-48A5-987E-5D3D5CC49E3B}">
      <dsp:nvSpPr>
        <dsp:cNvPr id="0" name=""/>
        <dsp:cNvSpPr/>
      </dsp:nvSpPr>
      <dsp:spPr>
        <a:xfrm>
          <a:off x="0" y="3420269"/>
          <a:ext cx="1617112" cy="76501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 </a:t>
          </a:r>
          <a:r>
            <a:rPr lang="en-US" sz="1200" b="0" i="0" u="none" kern="1200" dirty="0" smtClean="0"/>
            <a:t>21745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0" y="3420269"/>
        <a:ext cx="1617112" cy="765011"/>
      </dsp:txXfrm>
    </dsp:sp>
    <dsp:sp modelId="{1CEB389B-7653-49F7-A957-FCC3D0EC2319}">
      <dsp:nvSpPr>
        <dsp:cNvPr id="0" name=""/>
        <dsp:cNvSpPr/>
      </dsp:nvSpPr>
      <dsp:spPr>
        <a:xfrm>
          <a:off x="2448805" y="1385735"/>
          <a:ext cx="1758135" cy="7710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kern="1200" dirty="0" smtClean="0">
              <a:solidFill>
                <a:schemeClr val="tx1"/>
              </a:solidFill>
            </a:rPr>
            <a:t>Ballet Folklórico de la Ciudad de </a:t>
          </a:r>
          <a:r>
            <a:rPr lang="es-ES" sz="1200" b="0" i="0" kern="1200" dirty="0" smtClean="0">
              <a:solidFill>
                <a:schemeClr val="tx1"/>
              </a:solidFill>
            </a:rPr>
            <a:t>Monterrey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448805" y="1385735"/>
        <a:ext cx="1758135" cy="771032"/>
      </dsp:txXfrm>
    </dsp:sp>
    <dsp:sp modelId="{F6B245C7-E947-4675-A423-8A361E272CAF}">
      <dsp:nvSpPr>
        <dsp:cNvPr id="0" name=""/>
        <dsp:cNvSpPr/>
      </dsp:nvSpPr>
      <dsp:spPr>
        <a:xfrm>
          <a:off x="2561774" y="2435010"/>
          <a:ext cx="1530023" cy="7650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del Ballet </a:t>
          </a:r>
          <a:r>
            <a:rPr lang="es-ES" sz="1200" kern="1200" dirty="0" err="1" smtClean="0"/>
            <a:t>Folklorico</a:t>
          </a:r>
          <a:r>
            <a:rPr lang="es-ES" sz="1200" kern="1200" dirty="0" smtClean="0"/>
            <a:t> </a:t>
          </a:r>
          <a:r>
            <a:rPr lang="en-US" sz="1200" b="0" i="0" u="none" kern="1200" dirty="0" smtClean="0"/>
            <a:t>211093</a:t>
          </a:r>
          <a:endParaRPr lang="es-ES" sz="1200" kern="1200" dirty="0" smtClean="0"/>
        </a:p>
      </dsp:txBody>
      <dsp:txXfrm>
        <a:off x="2561774" y="2435010"/>
        <a:ext cx="1530023" cy="765011"/>
      </dsp:txXfrm>
    </dsp:sp>
    <dsp:sp modelId="{81235074-93D3-47DE-A339-6BC766066A2B}">
      <dsp:nvSpPr>
        <dsp:cNvPr id="0" name=""/>
        <dsp:cNvSpPr/>
      </dsp:nvSpPr>
      <dsp:spPr>
        <a:xfrm>
          <a:off x="4900590" y="1372064"/>
          <a:ext cx="1757553" cy="7710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Gran Orquesta de la Ciudad de Monterrey</a:t>
          </a:r>
        </a:p>
      </dsp:txBody>
      <dsp:txXfrm>
        <a:off x="4900590" y="1372064"/>
        <a:ext cx="1757553" cy="771032"/>
      </dsp:txXfrm>
    </dsp:sp>
    <dsp:sp modelId="{1DCFF8AD-6805-4D90-BE0E-89F469D3FD71}">
      <dsp:nvSpPr>
        <dsp:cNvPr id="0" name=""/>
        <dsp:cNvSpPr/>
      </dsp:nvSpPr>
      <dsp:spPr>
        <a:xfrm>
          <a:off x="4900590" y="2435010"/>
          <a:ext cx="1757553" cy="7650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Jefe(a) de Orquesta </a:t>
          </a:r>
          <a:r>
            <a:rPr lang="en-US" sz="1200" b="0" i="0" u="none" kern="1200" dirty="0" smtClean="0"/>
            <a:t>15192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4900590" y="2435010"/>
        <a:ext cx="1757553" cy="765011"/>
      </dsp:txXfrm>
    </dsp:sp>
    <dsp:sp modelId="{7EF3BDA7-08A1-4377-BE04-4849C0CD20E3}">
      <dsp:nvSpPr>
        <dsp:cNvPr id="0" name=""/>
        <dsp:cNvSpPr/>
      </dsp:nvSpPr>
      <dsp:spPr>
        <a:xfrm>
          <a:off x="4019694" y="3521327"/>
          <a:ext cx="2638449" cy="170222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Músicos(as) </a:t>
          </a:r>
          <a:r>
            <a:rPr lang="en-US" sz="1200" b="0" i="0" u="none" kern="1200" dirty="0" smtClean="0"/>
            <a:t>15193-15200-15740-17450 20710-42084-61660-66594-82740-83998 101844-105950-110772-110906-112682 112791-115194-116506-116949-211077  211085-211230-212254-212650  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4019694" y="3521327"/>
        <a:ext cx="2638449" cy="17022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41DB1C-10C9-4403-89A5-D986C615EC55}">
      <dsp:nvSpPr>
        <dsp:cNvPr id="0" name=""/>
        <dsp:cNvSpPr/>
      </dsp:nvSpPr>
      <dsp:spPr>
        <a:xfrm>
          <a:off x="5639083" y="2121057"/>
          <a:ext cx="134624" cy="1654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4366"/>
              </a:lnTo>
              <a:lnTo>
                <a:pt x="134624" y="16543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860BF3-1653-4FD5-85C2-2FAED11151B9}">
      <dsp:nvSpPr>
        <dsp:cNvPr id="0" name=""/>
        <dsp:cNvSpPr/>
      </dsp:nvSpPr>
      <dsp:spPr>
        <a:xfrm>
          <a:off x="5639083" y="2121057"/>
          <a:ext cx="125766" cy="559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935"/>
              </a:lnTo>
              <a:lnTo>
                <a:pt x="125766" y="55993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2874F-EB20-4B82-B375-E7BED83CFE77}">
      <dsp:nvSpPr>
        <dsp:cNvPr id="0" name=""/>
        <dsp:cNvSpPr/>
      </dsp:nvSpPr>
      <dsp:spPr>
        <a:xfrm>
          <a:off x="4105305" y="1011209"/>
          <a:ext cx="2107990" cy="346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47"/>
              </a:lnTo>
              <a:lnTo>
                <a:pt x="2107990" y="196047"/>
              </a:lnTo>
              <a:lnTo>
                <a:pt x="2107990" y="3467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A3D9B-38D5-4BF3-985C-56A020F35048}">
      <dsp:nvSpPr>
        <dsp:cNvPr id="0" name=""/>
        <dsp:cNvSpPr/>
      </dsp:nvSpPr>
      <dsp:spPr>
        <a:xfrm>
          <a:off x="4059585" y="1011209"/>
          <a:ext cx="91440" cy="3467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67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55CA17-E3C5-4B9D-A015-18250DD863BA}">
      <dsp:nvSpPr>
        <dsp:cNvPr id="0" name=""/>
        <dsp:cNvSpPr/>
      </dsp:nvSpPr>
      <dsp:spPr>
        <a:xfrm>
          <a:off x="1437371" y="2123103"/>
          <a:ext cx="182642" cy="2445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5878"/>
              </a:lnTo>
              <a:lnTo>
                <a:pt x="182642" y="244587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A5EC6B-9D8D-4833-B611-9F19BD58845F}">
      <dsp:nvSpPr>
        <dsp:cNvPr id="0" name=""/>
        <dsp:cNvSpPr/>
      </dsp:nvSpPr>
      <dsp:spPr>
        <a:xfrm>
          <a:off x="1437371" y="2123103"/>
          <a:ext cx="182642" cy="1510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0429"/>
              </a:lnTo>
              <a:lnTo>
                <a:pt x="182642" y="15104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B11AE-6D9F-4145-AB06-A501C1C5F2D1}">
      <dsp:nvSpPr>
        <dsp:cNvPr id="0" name=""/>
        <dsp:cNvSpPr/>
      </dsp:nvSpPr>
      <dsp:spPr>
        <a:xfrm>
          <a:off x="1437371" y="2123103"/>
          <a:ext cx="196610" cy="577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7025"/>
              </a:lnTo>
              <a:lnTo>
                <a:pt x="196610" y="57702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1DE97B-CEF3-40A0-B5F3-8AEA30A14724}">
      <dsp:nvSpPr>
        <dsp:cNvPr id="0" name=""/>
        <dsp:cNvSpPr/>
      </dsp:nvSpPr>
      <dsp:spPr>
        <a:xfrm>
          <a:off x="2011584" y="1011209"/>
          <a:ext cx="2093721" cy="348823"/>
        </a:xfrm>
        <a:custGeom>
          <a:avLst/>
          <a:gdLst/>
          <a:ahLst/>
          <a:cxnLst/>
          <a:rect l="0" t="0" r="0" b="0"/>
          <a:pathLst>
            <a:path>
              <a:moveTo>
                <a:pt x="2093721" y="0"/>
              </a:moveTo>
              <a:lnTo>
                <a:pt x="2093721" y="198092"/>
              </a:lnTo>
              <a:lnTo>
                <a:pt x="0" y="198092"/>
              </a:lnTo>
              <a:lnTo>
                <a:pt x="0" y="3488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9DD4A-7DDE-412E-94E9-45BAC8B852C9}">
      <dsp:nvSpPr>
        <dsp:cNvPr id="0" name=""/>
        <dsp:cNvSpPr/>
      </dsp:nvSpPr>
      <dsp:spPr>
        <a:xfrm>
          <a:off x="3110576" y="0"/>
          <a:ext cx="1989458" cy="10112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Culturas Comunitarias </a:t>
          </a:r>
          <a:r>
            <a:rPr lang="en-US" sz="1200" b="0" i="0" u="none" kern="1200" dirty="0" smtClean="0"/>
            <a:t>240471</a:t>
          </a:r>
          <a:endParaRPr lang="es-MX" sz="1200" kern="1200" dirty="0">
            <a:solidFill>
              <a:schemeClr val="tx1"/>
            </a:solidFill>
            <a:cs typeface="Arial" panose="020B0604020202020204" pitchFamily="34" charset="0"/>
          </a:endParaRPr>
        </a:p>
      </dsp:txBody>
      <dsp:txXfrm>
        <a:off x="3110576" y="0"/>
        <a:ext cx="1989458" cy="1011209"/>
      </dsp:txXfrm>
    </dsp:sp>
    <dsp:sp modelId="{C66730B3-86FF-456C-87CE-52267E7DBF62}">
      <dsp:nvSpPr>
        <dsp:cNvPr id="0" name=""/>
        <dsp:cNvSpPr/>
      </dsp:nvSpPr>
      <dsp:spPr>
        <a:xfrm>
          <a:off x="1293818" y="1360032"/>
          <a:ext cx="1435530" cy="7630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Centro Cultural Sierra Ventana</a:t>
          </a:r>
        </a:p>
      </dsp:txBody>
      <dsp:txXfrm>
        <a:off x="1293818" y="1360032"/>
        <a:ext cx="1435530" cy="763070"/>
      </dsp:txXfrm>
    </dsp:sp>
    <dsp:sp modelId="{C2D192A9-65BC-4367-A39B-7C20B45E536A}">
      <dsp:nvSpPr>
        <dsp:cNvPr id="0" name=""/>
        <dsp:cNvSpPr/>
      </dsp:nvSpPr>
      <dsp:spPr>
        <a:xfrm>
          <a:off x="1633982" y="2383135"/>
          <a:ext cx="1232216" cy="63398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 </a:t>
          </a:r>
          <a:r>
            <a:rPr lang="en-US" sz="1200" b="0" i="0" u="none" kern="1200" dirty="0" smtClean="0"/>
            <a:t>212255  211825 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1633982" y="2383135"/>
        <a:ext cx="1232216" cy="633987"/>
      </dsp:txXfrm>
    </dsp:sp>
    <dsp:sp modelId="{97B13C29-4BE8-4217-AA9B-38B7208135F9}">
      <dsp:nvSpPr>
        <dsp:cNvPr id="0" name=""/>
        <dsp:cNvSpPr/>
      </dsp:nvSpPr>
      <dsp:spPr>
        <a:xfrm>
          <a:off x="1620014" y="3316539"/>
          <a:ext cx="1232216" cy="63398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 </a:t>
          </a:r>
          <a:r>
            <a:rPr lang="en-US" sz="1200" b="0" i="0" u="none" kern="1200" dirty="0" smtClean="0"/>
            <a:t>104054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1620014" y="3316539"/>
        <a:ext cx="1232216" cy="633987"/>
      </dsp:txXfrm>
    </dsp:sp>
    <dsp:sp modelId="{90926E5C-CE23-4FFF-874B-CE0B3F63FEBE}">
      <dsp:nvSpPr>
        <dsp:cNvPr id="0" name=""/>
        <dsp:cNvSpPr/>
      </dsp:nvSpPr>
      <dsp:spPr>
        <a:xfrm>
          <a:off x="1620014" y="4251988"/>
          <a:ext cx="1232216" cy="63398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Encargado(a) </a:t>
          </a:r>
          <a:r>
            <a:rPr lang="en-US" sz="1200" b="0" i="0" u="none" kern="1200" dirty="0" smtClean="0"/>
            <a:t>104807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1620014" y="4251988"/>
        <a:ext cx="1232216" cy="633987"/>
      </dsp:txXfrm>
    </dsp:sp>
    <dsp:sp modelId="{020A7B6D-CB12-48D0-870D-64449C06B6A5}">
      <dsp:nvSpPr>
        <dsp:cNvPr id="0" name=""/>
        <dsp:cNvSpPr/>
      </dsp:nvSpPr>
      <dsp:spPr>
        <a:xfrm>
          <a:off x="3387540" y="1357987"/>
          <a:ext cx="1435530" cy="7630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Escuela Municipal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de Arte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3387540" y="1357987"/>
        <a:ext cx="1435530" cy="763070"/>
      </dsp:txXfrm>
    </dsp:sp>
    <dsp:sp modelId="{6958AA48-7E49-4FF6-BA33-F3BEBBCF5B4C}">
      <dsp:nvSpPr>
        <dsp:cNvPr id="0" name=""/>
        <dsp:cNvSpPr/>
      </dsp:nvSpPr>
      <dsp:spPr>
        <a:xfrm>
          <a:off x="5495530" y="1357987"/>
          <a:ext cx="1435530" cy="7630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Maestros(as) Talleres Artísticos </a:t>
          </a:r>
          <a:r>
            <a:rPr lang="en-US" sz="1200" b="0" i="0" u="none" kern="1200" dirty="0" smtClean="0"/>
            <a:t>214832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5495530" y="1357987"/>
        <a:ext cx="1435530" cy="763070"/>
      </dsp:txXfrm>
    </dsp:sp>
    <dsp:sp modelId="{115B4C51-08E6-4C7F-9FBE-8C30742DC912}">
      <dsp:nvSpPr>
        <dsp:cNvPr id="0" name=""/>
        <dsp:cNvSpPr/>
      </dsp:nvSpPr>
      <dsp:spPr>
        <a:xfrm>
          <a:off x="5764850" y="2363999"/>
          <a:ext cx="1232216" cy="63398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</a:t>
          </a:r>
          <a:r>
            <a:rPr lang="en-US" sz="1200" b="0" i="0" u="none" kern="1200" dirty="0" smtClean="0"/>
            <a:t>212255  211825 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5764850" y="2363999"/>
        <a:ext cx="1232216" cy="633987"/>
      </dsp:txXfrm>
    </dsp:sp>
    <dsp:sp modelId="{E5D4E2C8-0C3B-4CCD-9588-938E9218DFBA}">
      <dsp:nvSpPr>
        <dsp:cNvPr id="0" name=""/>
        <dsp:cNvSpPr/>
      </dsp:nvSpPr>
      <dsp:spPr>
        <a:xfrm>
          <a:off x="5773707" y="3316539"/>
          <a:ext cx="1326372" cy="9177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Maestros(as) de Artes </a:t>
          </a:r>
          <a:r>
            <a:rPr lang="en-US" sz="1200" b="0" i="0" u="none" kern="1200" dirty="0" smtClean="0"/>
            <a:t>211829 212146 214807 214832 </a:t>
          </a:r>
          <a:endParaRPr lang="es-MX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5773707" y="3316539"/>
        <a:ext cx="1326372" cy="91777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F0986-70DD-4585-885B-53EF070184C6}">
      <dsp:nvSpPr>
        <dsp:cNvPr id="0" name=""/>
        <dsp:cNvSpPr/>
      </dsp:nvSpPr>
      <dsp:spPr>
        <a:xfrm>
          <a:off x="3405498" y="2583568"/>
          <a:ext cx="2409415" cy="557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140"/>
              </a:lnTo>
              <a:lnTo>
                <a:pt x="2409415" y="348140"/>
              </a:lnTo>
              <a:lnTo>
                <a:pt x="2409415" y="5572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3B0BB6-154C-47B0-B20E-66EAD24AF01A}">
      <dsp:nvSpPr>
        <dsp:cNvPr id="0" name=""/>
        <dsp:cNvSpPr/>
      </dsp:nvSpPr>
      <dsp:spPr>
        <a:xfrm>
          <a:off x="3359778" y="2583568"/>
          <a:ext cx="91440" cy="5572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72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0D993-882E-4EB2-8F45-E8FB0BCEDFD9}">
      <dsp:nvSpPr>
        <dsp:cNvPr id="0" name=""/>
        <dsp:cNvSpPr/>
      </dsp:nvSpPr>
      <dsp:spPr>
        <a:xfrm>
          <a:off x="996083" y="2583568"/>
          <a:ext cx="2409415" cy="557222"/>
        </a:xfrm>
        <a:custGeom>
          <a:avLst/>
          <a:gdLst/>
          <a:ahLst/>
          <a:cxnLst/>
          <a:rect l="0" t="0" r="0" b="0"/>
          <a:pathLst>
            <a:path>
              <a:moveTo>
                <a:pt x="2409415" y="0"/>
              </a:moveTo>
              <a:lnTo>
                <a:pt x="2409415" y="348140"/>
              </a:lnTo>
              <a:lnTo>
                <a:pt x="0" y="348140"/>
              </a:lnTo>
              <a:lnTo>
                <a:pt x="0" y="5572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A3D9B-38D5-4BF3-985C-56A020F35048}">
      <dsp:nvSpPr>
        <dsp:cNvPr id="0" name=""/>
        <dsp:cNvSpPr/>
      </dsp:nvSpPr>
      <dsp:spPr>
        <a:xfrm>
          <a:off x="3359778" y="1044003"/>
          <a:ext cx="91440" cy="6395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95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9DD4A-7DDE-412E-94E9-45BAC8B852C9}">
      <dsp:nvSpPr>
        <dsp:cNvPr id="0" name=""/>
        <dsp:cNvSpPr/>
      </dsp:nvSpPr>
      <dsp:spPr>
        <a:xfrm>
          <a:off x="2410101" y="0"/>
          <a:ext cx="1990794" cy="104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Escuela Municipal de Arte</a:t>
          </a:r>
          <a:endParaRPr lang="es-MX" sz="1200" kern="1200" dirty="0">
            <a:solidFill>
              <a:schemeClr val="tx1"/>
            </a:solidFill>
            <a:cs typeface="Arial" panose="020B0604020202020204" pitchFamily="34" charset="0"/>
          </a:endParaRPr>
        </a:p>
      </dsp:txBody>
      <dsp:txXfrm>
        <a:off x="2410101" y="0"/>
        <a:ext cx="1990794" cy="1044003"/>
      </dsp:txXfrm>
    </dsp:sp>
    <dsp:sp modelId="{020A7B6D-CB12-48D0-870D-64449C06B6A5}">
      <dsp:nvSpPr>
        <dsp:cNvPr id="0" name=""/>
        <dsp:cNvSpPr/>
      </dsp:nvSpPr>
      <dsp:spPr>
        <a:xfrm>
          <a:off x="2469500" y="1683572"/>
          <a:ext cx="1871996" cy="89999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Supervisor(a) de CTS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Culturales </a:t>
          </a:r>
          <a:r>
            <a:rPr lang="en-US" sz="1200" b="0" i="0" u="none" kern="1200" dirty="0" smtClean="0"/>
            <a:t>101148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2469500" y="1683572"/>
        <a:ext cx="1871996" cy="899996"/>
      </dsp:txXfrm>
    </dsp:sp>
    <dsp:sp modelId="{37D86C75-F687-4B64-A6F5-23C471F41F6B}">
      <dsp:nvSpPr>
        <dsp:cNvPr id="0" name=""/>
        <dsp:cNvSpPr/>
      </dsp:nvSpPr>
      <dsp:spPr>
        <a:xfrm>
          <a:off x="457" y="3140790"/>
          <a:ext cx="1991252" cy="99562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Administrativo(a) </a:t>
          </a:r>
          <a:r>
            <a:rPr lang="en-US" sz="1200" b="0" i="0" u="none" kern="1200" dirty="0" smtClean="0"/>
            <a:t>81178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457" y="3140790"/>
        <a:ext cx="1991252" cy="995626"/>
      </dsp:txXfrm>
    </dsp:sp>
    <dsp:sp modelId="{EC1F9529-3C26-4DA4-BBCC-39CF533978B2}">
      <dsp:nvSpPr>
        <dsp:cNvPr id="0" name=""/>
        <dsp:cNvSpPr/>
      </dsp:nvSpPr>
      <dsp:spPr>
        <a:xfrm>
          <a:off x="2409872" y="3140790"/>
          <a:ext cx="1991252" cy="99562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Promotor(a) </a:t>
          </a:r>
          <a:r>
            <a:rPr lang="en-US" sz="1200" b="0" i="0" u="none" kern="1200" dirty="0" smtClean="0"/>
            <a:t>212665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2409872" y="3140790"/>
        <a:ext cx="1991252" cy="995626"/>
      </dsp:txXfrm>
    </dsp:sp>
    <dsp:sp modelId="{81D00AB3-A8A0-4FB9-A84D-687095AAD194}">
      <dsp:nvSpPr>
        <dsp:cNvPr id="0" name=""/>
        <dsp:cNvSpPr/>
      </dsp:nvSpPr>
      <dsp:spPr>
        <a:xfrm>
          <a:off x="4819287" y="3140790"/>
          <a:ext cx="1991252" cy="99562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</a:t>
          </a:r>
          <a:r>
            <a:rPr lang="en-US" sz="1200" b="0" i="0" u="none" kern="1200" dirty="0" smtClean="0"/>
            <a:t>212255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4819287" y="3140790"/>
        <a:ext cx="1991252" cy="995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E2EDF-DF1E-479C-AA4B-00D4C7851C33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19F9F-782E-4773-9A5A-633D181CF4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8652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219F9F-782E-4773-9A5A-633D181CF498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0391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4228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518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7925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808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377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4842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71786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569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1029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2486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171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6980349" y="274638"/>
            <a:ext cx="1706451" cy="7427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0" name="Grupo"/>
          <p:cNvGrpSpPr/>
          <p:nvPr userDrawn="1"/>
        </p:nvGrpSpPr>
        <p:grpSpPr>
          <a:xfrm rot="5400000">
            <a:off x="5516999" y="3231000"/>
            <a:ext cx="6858000" cy="396000"/>
            <a:chOff x="0" y="0"/>
            <a:chExt cx="4765901" cy="516289"/>
          </a:xfrm>
        </p:grpSpPr>
        <p:sp>
          <p:nvSpPr>
            <p:cNvPr id="12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4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7C09A-FDF8-46DF-B6AA-42FB47B43826}" type="datetimeFigureOut">
              <a:rPr lang="es-MX" smtClean="0"/>
              <a:t>07/01/2025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  <p:grpSp>
        <p:nvGrpSpPr>
          <p:cNvPr id="10" name="Grupo"/>
          <p:cNvGrpSpPr/>
          <p:nvPr userDrawn="1"/>
        </p:nvGrpSpPr>
        <p:grpSpPr>
          <a:xfrm rot="5400000">
            <a:off x="-3359428" y="3354572"/>
            <a:ext cx="6862855" cy="144000"/>
            <a:chOff x="0" y="0"/>
            <a:chExt cx="4765901" cy="516289"/>
          </a:xfrm>
        </p:grpSpPr>
        <p:sp>
          <p:nvSpPr>
            <p:cNvPr id="11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2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24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3648" y="2656170"/>
            <a:ext cx="8725237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Secretaría de Desarrollo Económico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125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94634"/>
            <a:ext cx="4774453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 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Administrativa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994559469"/>
              </p:ext>
            </p:extLst>
          </p:nvPr>
        </p:nvGraphicFramePr>
        <p:xfrm>
          <a:off x="215370" y="1270376"/>
          <a:ext cx="8830017" cy="5506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2048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86088"/>
            <a:ext cx="6418058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</a:p>
          <a:p>
            <a:pPr lvl="0" defTabSz="914400"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 </a:t>
            </a:r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de Artes 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Interpretativas</a:t>
            </a:r>
            <a:endParaRPr lang="es-ES_tradnl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817564620"/>
              </p:ext>
            </p:extLst>
          </p:nvPr>
        </p:nvGraphicFramePr>
        <p:xfrm>
          <a:off x="1259632" y="1324600"/>
          <a:ext cx="6658144" cy="5358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82169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94634"/>
            <a:ext cx="5330037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 de Culturas Comunitarias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970928390"/>
              </p:ext>
            </p:extLst>
          </p:nvPr>
        </p:nvGraphicFramePr>
        <p:xfrm>
          <a:off x="418745" y="1579179"/>
          <a:ext cx="8460336" cy="4889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5880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94634"/>
            <a:ext cx="4843901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 de Culturas Comunitarias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011285754"/>
              </p:ext>
            </p:extLst>
          </p:nvPr>
        </p:nvGraphicFramePr>
        <p:xfrm>
          <a:off x="1187866" y="1801370"/>
          <a:ext cx="6810997" cy="44968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9525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86088"/>
            <a:ext cx="6383334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</a:p>
          <a:p>
            <a:pPr lvl="0" defTabSz="914400"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 </a:t>
            </a:r>
            <a:r>
              <a:rPr lang="es-MX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de Museos </a:t>
            </a:r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y </a:t>
            </a:r>
            <a:r>
              <a:rPr lang="es-MX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Espacios </a:t>
            </a:r>
            <a:r>
              <a:rPr lang="es-MX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Galerísticos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903938074"/>
              </p:ext>
            </p:extLst>
          </p:nvPr>
        </p:nvGraphicFramePr>
        <p:xfrm>
          <a:off x="504000" y="1298166"/>
          <a:ext cx="8206640" cy="5343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5685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" y="2993035"/>
            <a:ext cx="872731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Turismo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286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5815" y="117425"/>
            <a:ext cx="5241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Turismo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882443359"/>
              </p:ext>
            </p:extLst>
          </p:nvPr>
        </p:nvGraphicFramePr>
        <p:xfrm>
          <a:off x="1372070" y="605777"/>
          <a:ext cx="6557282" cy="5619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802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35802"/>
            <a:ext cx="877361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de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Promoción de Inversiones y Empleo</a:t>
            </a:r>
          </a:p>
        </p:txBody>
      </p:sp>
    </p:spTree>
    <p:extLst>
      <p:ext uri="{BB962C8B-B14F-4D97-AF65-F5344CB8AC3E}">
        <p14:creationId xmlns:p14="http://schemas.microsoft.com/office/powerpoint/2010/main" val="65691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3793" y="114329"/>
            <a:ext cx="67162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Promoción de Inversiones y Empleo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415866509"/>
              </p:ext>
            </p:extLst>
          </p:nvPr>
        </p:nvGraphicFramePr>
        <p:xfrm>
          <a:off x="476270" y="1215637"/>
          <a:ext cx="8300263" cy="5044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570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669747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Promoción de Inversiones y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Empleo</a:t>
            </a:r>
          </a:p>
          <a:p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Jefatura de Programas de Empleo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73170906"/>
              </p:ext>
            </p:extLst>
          </p:nvPr>
        </p:nvGraphicFramePr>
        <p:xfrm>
          <a:off x="1683520" y="1683522"/>
          <a:ext cx="5742776" cy="4856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744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8413" y="84435"/>
            <a:ext cx="6639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Secretaría de Desarrollo Económico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560310463"/>
              </p:ext>
            </p:extLst>
          </p:nvPr>
        </p:nvGraphicFramePr>
        <p:xfrm>
          <a:off x="331012" y="1778211"/>
          <a:ext cx="8625385" cy="4218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619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89463" y="116559"/>
            <a:ext cx="65817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Promoción de Inversiones y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Empleo</a:t>
            </a:r>
          </a:p>
          <a:p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Empleo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378373783"/>
              </p:ext>
            </p:extLst>
          </p:nvPr>
        </p:nvGraphicFramePr>
        <p:xfrm>
          <a:off x="1683520" y="1615155"/>
          <a:ext cx="5742776" cy="4856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381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45120"/>
            <a:ext cx="8727311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Fomento y Competitividad Sectorial</a:t>
            </a:r>
          </a:p>
        </p:txBody>
      </p:sp>
    </p:spTree>
    <p:extLst>
      <p:ext uri="{BB962C8B-B14F-4D97-AF65-F5344CB8AC3E}">
        <p14:creationId xmlns:p14="http://schemas.microsoft.com/office/powerpoint/2010/main" val="172582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663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Fomento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y Competitividad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Sectorial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87073717"/>
              </p:ext>
            </p:extLst>
          </p:nvPr>
        </p:nvGraphicFramePr>
        <p:xfrm>
          <a:off x="460649" y="1298958"/>
          <a:ext cx="8367157" cy="5309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926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68016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Fomento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y Competitividad Sectorial</a:t>
            </a:r>
          </a:p>
          <a:p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Centros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024637294"/>
              </p:ext>
            </p:extLst>
          </p:nvPr>
        </p:nvGraphicFramePr>
        <p:xfrm>
          <a:off x="1110129" y="1623700"/>
          <a:ext cx="6948553" cy="4548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04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7085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Fomento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y Competitividad Sectorial</a:t>
            </a:r>
          </a:p>
          <a:p>
            <a:r>
              <a:rPr lang="es-MX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del Sistema Municipal de </a:t>
            </a:r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Financiamiento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127694398"/>
              </p:ext>
            </p:extLst>
          </p:nvPr>
        </p:nvGraphicFramePr>
        <p:xfrm>
          <a:off x="2161263" y="1875047"/>
          <a:ext cx="4829196" cy="4548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521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7085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Fomento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y Competitividad Sectorial</a:t>
            </a:r>
          </a:p>
          <a:p>
            <a:r>
              <a:rPr lang="es-MX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</a:t>
            </a:r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Proyectos Productivos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35805989"/>
              </p:ext>
            </p:extLst>
          </p:nvPr>
        </p:nvGraphicFramePr>
        <p:xfrm>
          <a:off x="3220945" y="1692065"/>
          <a:ext cx="2769660" cy="4548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064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31474"/>
            <a:ext cx="8727311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Enlace Municipal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687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3792" y="114329"/>
            <a:ext cx="7058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Enlace Municipal</a:t>
            </a:r>
            <a:endParaRPr lang="es-MX" sz="32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2890674195"/>
              </p:ext>
            </p:extLst>
          </p:nvPr>
        </p:nvGraphicFramePr>
        <p:xfrm>
          <a:off x="339762" y="1086907"/>
          <a:ext cx="8649817" cy="5600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932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34936"/>
            <a:ext cx="8762035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Oficina de la Secretaría de Desarrollo Económico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812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8597" y="96874"/>
            <a:ext cx="60501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Oficina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la Secretaría de </a:t>
            </a:r>
            <a:b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Económico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611463549"/>
              </p:ext>
            </p:extLst>
          </p:nvPr>
        </p:nvGraphicFramePr>
        <p:xfrm>
          <a:off x="340659" y="1293734"/>
          <a:ext cx="8686800" cy="4995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672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2660526"/>
            <a:ext cx="869854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General de Turismo es Cultura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8929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179512" y="86088"/>
            <a:ext cx="727280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</a:t>
            </a:r>
            <a:r>
              <a:rPr kumimoji="0" lang="es-ES_tradnl" sz="3200" b="1" i="0" u="none" strike="noStrike" kern="1400" cap="none" spc="-150" normalizeH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 General de Turismo es Cultura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2034740619"/>
              </p:ext>
            </p:extLst>
          </p:nvPr>
        </p:nvGraphicFramePr>
        <p:xfrm>
          <a:off x="2025352" y="2102265"/>
          <a:ext cx="5150702" cy="3492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34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7"/>
          <p:cNvSpPr txBox="1"/>
          <p:nvPr/>
        </p:nvSpPr>
        <p:spPr>
          <a:xfrm>
            <a:off x="0" y="3012450"/>
            <a:ext cx="8738886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 defTabSz="457200" eaLnBrk="1" fontAlgn="auto" latinLnBrk="0" hangingPunct="1">
              <a:lnSpc>
                <a:spcPct val="90000"/>
              </a:lnSpc>
              <a:buSzPts val="4900"/>
              <a:buFont typeface="Arial"/>
              <a:buNone/>
              <a:tabLst/>
              <a:defRPr/>
            </a:pPr>
            <a:r>
              <a:rPr lang="es-ES_tradnl" sz="5400" b="1" kern="1200" spc="-150" dirty="0">
                <a:solidFill>
                  <a:srgbClr val="0A1D7A"/>
                </a:solidFill>
                <a:latin typeface="Gabarito" pitchFamily="2" charset="0"/>
                <a:cs typeface="Arial" panose="020B0604020202020204" pitchFamily="34" charset="0"/>
              </a:rPr>
              <a:t>Dirección de Cultura</a:t>
            </a:r>
            <a:endParaRPr lang="es-ES" sz="5400" b="1" kern="1200" spc="-150" dirty="0">
              <a:solidFill>
                <a:srgbClr val="0A1D7A"/>
              </a:solidFill>
              <a:latin typeface="Gabarito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553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207482345"/>
              </p:ext>
            </p:extLst>
          </p:nvPr>
        </p:nvGraphicFramePr>
        <p:xfrm>
          <a:off x="480723" y="722138"/>
          <a:ext cx="8210353" cy="5968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79512" y="68996"/>
            <a:ext cx="543421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764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77543"/>
            <a:ext cx="5121693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Cultura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 </a:t>
            </a: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General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109655229"/>
              </p:ext>
            </p:extLst>
          </p:nvPr>
        </p:nvGraphicFramePr>
        <p:xfrm>
          <a:off x="1259632" y="1845897"/>
          <a:ext cx="6658144" cy="4186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17943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18913</TotalTime>
  <Words>770</Words>
  <Application>Microsoft Office PowerPoint</Application>
  <PresentationFormat>Presentación en pantalla (4:3)</PresentationFormat>
  <Paragraphs>172</Paragraphs>
  <Slides>27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27</vt:i4>
      </vt:variant>
    </vt:vector>
  </HeadingPairs>
  <TitlesOfParts>
    <vt:vector size="34" baseType="lpstr">
      <vt:lpstr>MS Gothic</vt:lpstr>
      <vt:lpstr>Arial</vt:lpstr>
      <vt:lpstr>Calibri</vt:lpstr>
      <vt:lpstr>Calibri Light</vt:lpstr>
      <vt:lpstr>Gabarito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Miguel Angel Díaz Mejía</cp:lastModifiedBy>
  <cp:revision>532</cp:revision>
  <cp:lastPrinted>2021-11-30T16:29:43Z</cp:lastPrinted>
  <dcterms:created xsi:type="dcterms:W3CDTF">2015-12-30T00:24:58Z</dcterms:created>
  <dcterms:modified xsi:type="dcterms:W3CDTF">2025-01-08T16:13:18Z</dcterms:modified>
</cp:coreProperties>
</file>