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75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6"/>
    <p:restoredTop sz="94727"/>
  </p:normalViewPr>
  <p:slideViewPr>
    <p:cSldViewPr snapToGrid="0" snapToObjects="1">
      <p:cViewPr varScale="1">
        <p:scale>
          <a:sx n="109" d="100"/>
          <a:sy n="109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4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CE08-6AA3-5F43-AF6C-F6DC822E6BEF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4330-8143-C145-A035-B0DA77E2E1A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939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4330-8143-C145-A035-B0DA77E2E1A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084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3D20-ED44-B447-A7AF-6CA86CE5D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D2992-D075-1F4F-A743-6602C44BD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2E54-8637-904C-8AEF-C4F22C4E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6E6DC-3765-6D4C-9D38-1CDD98EC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9907-7228-8F4A-8425-EA3321F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446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0089-2D28-EF40-89FD-2317AB97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16C5C-D3DA-6B40-A127-768FDE84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5E6F9-515E-6A48-8998-94F4BA4D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7CCB-D305-7741-A581-3B9C8E1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7356A-6C21-214C-A11C-0020E855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145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7AC84-1EB1-7841-BDA9-E56AF71FA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B6F9F-8892-714D-B6DA-B5E883FE9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0FC0E-CDA8-6342-8880-AEA5F4D2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138E2-B45F-A24D-B106-1A12A25C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4E75-F1AE-3442-8832-A88604EC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919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464A-189E-894F-A5D1-09288924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4778-4497-354A-BC04-57A89E340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3B19A-6262-C244-B82E-3E96E9DD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3AE28-805B-8448-9E41-86D269A4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A362D-3E28-CB49-A5B3-35D5535F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4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64DF-7E41-F540-8B16-F3E34707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3230D-A371-664D-A7BB-202A43FDF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FF96A-CC1A-2544-A769-EAC9B3E1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B094-2316-1E49-B500-C3D87DBA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F3560-2014-BC48-B8E6-8D3F171A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35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CF96-281D-1242-9059-08138085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09ED7-F83D-6B42-8E17-7A8C1BE85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DFB4F-B325-A845-90D4-F5A44EC93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E5387-EE87-D64A-B0F3-BCC5F345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2849F-2208-3343-81EC-007869CA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0CA48-A870-1F45-9E05-DB86296C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876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A62B-D8A0-5E41-89E5-C88A3497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B384C-86ED-CE41-95C1-580E72B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8975B-1987-5240-BF4E-C34E4E49B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784ED-6A28-5148-B7DD-25957C45E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432D8-BDF9-AB47-AB20-19C38601E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89549-2634-4D49-8805-427043CC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B9052D-44E0-CD48-8AE5-0AFD1C2C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83C33-5DCA-4C40-9E51-1DF2CE41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461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35A7-831D-344B-BE2D-AA366646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B422C-3AB0-F846-A730-503C1A21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32715-9969-674D-A960-1ADFDBB4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FA89E-7453-654D-80F9-223DCC0F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78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737D1-B8A9-D046-BB71-35B244ED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6444C-CD6F-0646-BC66-F669D55A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F2E8B-F814-2C46-9B2F-64F262F7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63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24B1-9138-414B-9EE4-939AAAF5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2705-43EF-794A-9409-E178B99E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1F0BB-F6DC-104B-A243-1CA4F5A6E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4B804-D365-9442-9AF9-F12DF15F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19DE8-FAEC-7943-890C-8995F544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942F8-34AA-624D-88D4-FBA0BB8C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676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3E57-F93B-C94D-B257-F4A4B1F6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6B381-DD0C-F942-B0FC-76706762D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0EA22-6BC8-474B-ACA9-7959E105B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CB8B3-3BD3-754B-A59E-ADCA95E3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83DFF-88F3-154D-9719-A3991353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1EA1B-DABA-0140-A232-1ECC0C26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18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C8655-7C47-E74B-B53B-5F346A2B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E6CB8-3353-BB4F-A573-2EDC384BA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9CEEE-0D57-9E40-AC9A-08BE4580E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0444-F2DA-A247-B3A4-8E24545C0DC8}" type="datetimeFigureOut">
              <a:rPr lang="es-ES_tradnl" smtClean="0"/>
              <a:t>06/04/2022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45389-B851-CC4D-BB92-30A585DB4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B961D-A929-0443-8FE6-1BB59AF66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6DD8-2164-4547-B08C-CA24582728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05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70B4-4CDE-9E43-8A2C-B28CB8AA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Tianguis Turístico, Mérida </a:t>
            </a:r>
            <a:r>
              <a:rPr lang="es-ES_tradnl" sz="2800" dirty="0"/>
              <a:t>17-19 de noviembre del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0477-0768-B74D-914E-97C2B32D5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85000" lnSpcReduction="10000"/>
          </a:bodyPr>
          <a:lstStyle/>
          <a:p>
            <a:r>
              <a:rPr lang="es-ES_tradnl" sz="2000" b="0" dirty="0"/>
              <a:t>Día 1 Tianguis </a:t>
            </a:r>
            <a:r>
              <a:rPr lang="es-ES_tradnl" sz="2000" b="0" dirty="0" err="1"/>
              <a:t>Tuístico</a:t>
            </a:r>
            <a:r>
              <a:rPr lang="es-ES_tradnl" sz="2000" b="0" dirty="0"/>
              <a:t>, </a:t>
            </a:r>
            <a:r>
              <a:rPr lang="es-ES_tradnl" sz="2000" b="0" dirty="0" err="1"/>
              <a:t>Merida</a:t>
            </a:r>
            <a:r>
              <a:rPr lang="es-ES_tradnl" sz="2000" b="0" dirty="0"/>
              <a:t> 2021, Lugar de Evento, Centro de Convenciones Siglo XXI. Previo a Registro de Lic. Juan José Sánchez, Director de Turismo.</a:t>
            </a:r>
          </a:p>
          <a:p>
            <a:endParaRPr lang="es-ES_tradnl" sz="2000" b="0" dirty="0"/>
          </a:p>
          <a:p>
            <a:endParaRPr lang="es-ES_tradnl" sz="2000" b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74635D-FA1E-6446-ABCC-6F6CC020BA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6092" y="2505075"/>
            <a:ext cx="4865179" cy="36845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E6A98-C616-4B4F-8919-DEF0843B1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 fontScale="70000" lnSpcReduction="20000"/>
          </a:bodyPr>
          <a:lstStyle/>
          <a:p>
            <a:r>
              <a:rPr lang="es-ES_tradnl" b="0" dirty="0"/>
              <a:t>Stand Anfitrión, Inauguración Oficial: Secretario de Turismo de la Ciudad de México, Miguel </a:t>
            </a:r>
            <a:r>
              <a:rPr lang="es-ES_tradnl" b="0" dirty="0" err="1"/>
              <a:t>Torruco</a:t>
            </a:r>
            <a:r>
              <a:rPr lang="es-ES_tradnl" b="0" dirty="0"/>
              <a:t> Marqués. También estuvo presente la Lic. Maricarmen Martínez, Secretaria de Turismo N.L. (blusa verde)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25DBBD-D632-F24D-83C1-C84360C4CC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0730" y="2505074"/>
            <a:ext cx="4865177" cy="3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3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F49F1-1E34-CE49-AF22-6266D8A3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Tianguis Turístico, Mérida </a:t>
            </a:r>
            <a:r>
              <a:rPr lang="es-ES_tradnl" sz="2800" dirty="0"/>
              <a:t>17-19 de noviembre del 2021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670FC-97F5-2E45-9D23-61C6FB87C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s-ES_tradnl" sz="2000" b="0" dirty="0"/>
              <a:t>Stand de Michoacán con su espectáculo de mariposas monarca de papel de china que lanzaban y reutilizaban cada 4 horas.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3A3E7-66F6-6B45-9256-F8580AAB7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s-ES_tradnl" sz="2000" b="0" dirty="0"/>
              <a:t>Stan de Nuestro Nuevo León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6D87BA-1DEC-4146-8910-654A3F722B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620169"/>
            <a:ext cx="5183188" cy="300255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B537E2-FACB-364C-9BAD-CDEDDCCAA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07281" y="2620169"/>
            <a:ext cx="4622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2E08-2871-1B46-9E27-4C205EC9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Tianguis Turístico, Mérida </a:t>
            </a:r>
            <a:r>
              <a:rPr lang="es-ES_tradnl" sz="2800" dirty="0"/>
              <a:t>17-19 de noviembre del 2021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E1843-24DF-4742-B951-10B16EDE0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4000"/>
            <a:ext cx="5157787" cy="981075"/>
          </a:xfrm>
        </p:spPr>
        <p:txBody>
          <a:bodyPr anchor="t">
            <a:noAutofit/>
          </a:bodyPr>
          <a:lstStyle/>
          <a:p>
            <a:pPr algn="just"/>
            <a:r>
              <a:rPr lang="es-ES_tradnl" sz="1600" b="0" dirty="0"/>
              <a:t>Esa noche se llevó a cabo la famosa “Carnita Asada” invitando a todos los participantes del Tianguis, patrocinada por el Noreste: Nuevo León, Tamaulipas &amp; Coahuila. Todo un agasajo.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B3662A-1B9F-FC4F-ABA8-5CBEA9F5C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3096" y="2588528"/>
            <a:ext cx="3922294" cy="352879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3FFA6-4D2B-ED47-A920-0E903F1DC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98494"/>
            <a:ext cx="5183188" cy="1451069"/>
          </a:xfrm>
        </p:spPr>
        <p:txBody>
          <a:bodyPr anchor="t">
            <a:noAutofit/>
          </a:bodyPr>
          <a:lstStyle/>
          <a:p>
            <a:pPr algn="just"/>
            <a:r>
              <a:rPr lang="es-ES_tradnl" sz="1400" b="0" dirty="0"/>
              <a:t>Izq., a Derecha: David Sánchez, empresario regiomontano que radica en Mérida, promotor del evento de Aires acondicionados mas imp. de Latinoamérica, La Lic. Maricarmen con su gran presencia y mensaje que dio, “NL y el Noreste está para servir como destino de negocios a todo el país y los regios sabemos ser anfitriones con e corazón…” extrema derecha, Lic.  Mauricio Zavala, Director de CODETUR.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9D7AFD-DB5C-264D-960B-D7FA5D8438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08376" y="2849563"/>
            <a:ext cx="4719218" cy="32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4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A6C5-4385-604A-84EC-E8896145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Tianguis Turístico, Mérida </a:t>
            </a:r>
            <a:r>
              <a:rPr lang="es-ES_tradnl" sz="2800" dirty="0"/>
              <a:t>17-19 de noviembre del 2021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FD0AF-53D6-824B-A8E4-AD2363023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62500" lnSpcReduction="20000"/>
          </a:bodyPr>
          <a:lstStyle/>
          <a:p>
            <a:pPr algn="just"/>
            <a:r>
              <a:rPr lang="es-ES_tradnl" b="0" dirty="0"/>
              <a:t>Derecha, Lic. Julio Chávez, Ex director de la OCV Monterrey y ahora consultor de Turismo para todo Latinoamérica en materia de Turismo. Y ahora expositor del Tianguis y todo los eventos de talle internacional en la industria. En e Centro Lic. David Sánchez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A32B9D-202A-A340-A603-F87440B395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4881" y="2620169"/>
            <a:ext cx="4927600" cy="345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42951-64D3-0F44-B5C6-08F695820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es-ES_tradnl" b="0" dirty="0"/>
              <a:t>Inauguración de Stand de Nuevo León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F3470FA-4C02-9347-9B92-5CB37F2E18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9994" y="3026569"/>
            <a:ext cx="4927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2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B703-9BF3-684A-A1EB-9463193E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Tianguis Turístico, Mérida </a:t>
            </a:r>
            <a:r>
              <a:rPr lang="es-ES_tradnl" sz="2800" dirty="0"/>
              <a:t>17-19 de noviembre del 2021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DF30B-3198-F34C-AC2A-389A56669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t">
            <a:normAutofit fontScale="85000" lnSpcReduction="20000"/>
          </a:bodyPr>
          <a:lstStyle/>
          <a:p>
            <a:pPr algn="just"/>
            <a:r>
              <a:rPr lang="es-ES_tradnl" sz="2000" b="0" dirty="0"/>
              <a:t>Reunión con Roberto de la Rosa y el Director de Turismo de Tuxtla Gutiérrez, Chiapas, para la atracción del evento </a:t>
            </a:r>
            <a:r>
              <a:rPr lang="es-ES_tradnl" sz="2000" b="0" dirty="0" err="1"/>
              <a:t>AdvMex</a:t>
            </a:r>
            <a:r>
              <a:rPr lang="es-ES_tradnl" sz="2000" b="0" dirty="0"/>
              <a:t> que es de los más importantes en materia </a:t>
            </a:r>
            <a:r>
              <a:rPr lang="es-ES_tradnl" sz="2000" b="0" dirty="0" err="1"/>
              <a:t>EcoTurismo</a:t>
            </a:r>
            <a:r>
              <a:rPr lang="es-ES_tradnl" sz="2000" b="0" dirty="0"/>
              <a:t>…Proponen edición #10 sea en monterrey, para impulsar N: como destino de Montañismo, aventura, deportes extremos y espacios naturales recreativos, además sede de múltiples congresos de negocios internacionales</a:t>
            </a: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BCEE0F82-D71A-774C-A491-8C948AC8D1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18681" y="2625726"/>
            <a:ext cx="4927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2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Tianguis Turístico, Mérida </a:t>
            </a:r>
            <a:r>
              <a:rPr lang="es-ES_tradnl" sz="2800" dirty="0"/>
              <a:t>17-19 de noviembre del 2021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72401"/>
            <a:ext cx="5157787" cy="29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2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BA87-997E-0E42-BC9B-37B6E60D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Tianguis Turístico, Mérida </a:t>
            </a:r>
            <a:r>
              <a:rPr lang="es-ES_tradnl" sz="2800" dirty="0"/>
              <a:t>17-19 de noviembre del 2021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393F7-9B69-8246-ABF0-3605CDC7A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167606"/>
          </a:xfrm>
        </p:spPr>
        <p:txBody>
          <a:bodyPr anchor="t">
            <a:noAutofit/>
          </a:bodyPr>
          <a:lstStyle/>
          <a:p>
            <a:pPr algn="just"/>
            <a:r>
              <a:rPr lang="es-ES_tradnl" sz="2000" b="0" dirty="0"/>
              <a:t>Fotografía con Margarita, la diosa de la cumbia, en el Stand de Mérida, La tarde de ayer pidió ser invitada a </a:t>
            </a:r>
            <a:r>
              <a:rPr lang="es-ES_tradnl" sz="2000" b="0" dirty="0" err="1"/>
              <a:t>Mty</a:t>
            </a:r>
            <a:r>
              <a:rPr lang="es-ES_tradnl" sz="2000" b="0" dirty="0"/>
              <a:t> para un </a:t>
            </a:r>
            <a:r>
              <a:rPr lang="es-ES_tradnl" sz="2000" b="0" dirty="0" err="1"/>
              <a:t>conciertazo</a:t>
            </a:r>
            <a:r>
              <a:rPr lang="es-ES_tradnl" sz="2000" b="0" dirty="0"/>
              <a:t> en la Macro 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010670-66E6-8447-9442-97C8C03D7E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4881" y="2848769"/>
            <a:ext cx="4927600" cy="29972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5174-6CEE-DA42-BF2B-304610D5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_tradnl" sz="2000" b="0" dirty="0"/>
              <a:t>Otra con Margarita, que acaban de mandarme de los Medios de Mérida.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AF420A2-E766-7544-9D4E-2810839211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69667" y="2505075"/>
            <a:ext cx="3330921" cy="33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BFE-2386-ED4B-B7DC-A4E144C6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Tianguis Turístico, Mérida </a:t>
            </a:r>
            <a:r>
              <a:rPr lang="es-ES_tradnl" sz="2800" dirty="0"/>
              <a:t>17-19 de noviembre del 2021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7A8E1-6DA8-374E-A06A-A1881F3CA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es-ES_tradnl" sz="2000" b="0" dirty="0" err="1"/>
              <a:t>Food</a:t>
            </a:r>
            <a:r>
              <a:rPr lang="es-ES_tradnl" sz="2000" b="0" dirty="0"/>
              <a:t> </a:t>
            </a:r>
            <a:r>
              <a:rPr lang="es-ES_tradnl" sz="2000" b="0" dirty="0" err="1"/>
              <a:t>Court</a:t>
            </a:r>
            <a:r>
              <a:rPr lang="es-ES_tradnl" sz="2000" b="0" dirty="0"/>
              <a:t> al exterior del Centro de Convenciones.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57288C-B208-1149-98BB-1121965DF0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1282" y="2505075"/>
            <a:ext cx="4874798" cy="36845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5829D-651C-9C4B-822A-4447A5CE1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969047"/>
          </a:xfrm>
        </p:spPr>
        <p:txBody>
          <a:bodyPr anchor="t">
            <a:noAutofit/>
          </a:bodyPr>
          <a:lstStyle/>
          <a:p>
            <a:pPr algn="just"/>
            <a:r>
              <a:rPr lang="es-ES_tradnl" sz="2000" b="0" dirty="0"/>
              <a:t>Cena anoche con Luis Romahn, Presidente de la Asociación de Parques Urbanos en México para el congreso de Parques Globales, que desean llevar a cabo en Monterrey octubre i Noviembre de </a:t>
            </a:r>
            <a:r>
              <a:rPr lang="es-ES_tradnl" sz="2000" b="0" dirty="0" smtClean="0"/>
              <a:t>2021 </a:t>
            </a:r>
            <a:r>
              <a:rPr lang="es-ES_tradnl" sz="2000" b="0" dirty="0"/>
              <a:t>y Belinda, de su equipo.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2BB98D-3001-8D4E-B8BE-95CD1D3737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288533"/>
            <a:ext cx="49022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2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5E69-2593-4C46-9502-E94DB1CE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Tianguis Turístico, Mérida </a:t>
            </a:r>
            <a:r>
              <a:rPr lang="es-ES_tradnl" sz="2800" dirty="0"/>
              <a:t>17-19 de noviembre del 2021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BE94C-D282-E34D-AD52-4CDCC061B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es-ES_tradnl" sz="2000" b="0" dirty="0"/>
              <a:t>Reunión con Lic. José Luis Martínez Semerena, Director de Economía y Turismo de </a:t>
            </a:r>
            <a:r>
              <a:rPr lang="es-ES_tradnl" sz="2000" b="0" dirty="0" smtClean="0"/>
              <a:t>Mérida.</a:t>
            </a:r>
            <a:endParaRPr lang="es-ES_tradnl" sz="2000" b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86F1DF-332A-5D4D-925C-53424676FF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36961" y="2505075"/>
            <a:ext cx="2763441" cy="36845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C3348-09FF-B748-9F90-272848059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080618"/>
          </a:xfrm>
        </p:spPr>
        <p:txBody>
          <a:bodyPr anchor="t">
            <a:normAutofit fontScale="92500"/>
          </a:bodyPr>
          <a:lstStyle/>
          <a:p>
            <a:r>
              <a:rPr lang="es-ES_tradnl" b="0" dirty="0" smtClean="0"/>
              <a:t>Se habló de llegar a un acuerdo de hermanamiento Monterrey - Mérida, crear un Corredor Turístico bilateral Resaltando la M de la inicial de las dos ciudades siendo estas las más importantes una en el Norte-Monterrey la otra en el Sur – Mérida.</a:t>
            </a:r>
          </a:p>
          <a:p>
            <a:r>
              <a:rPr lang="es-ES_tradnl" b="0" dirty="0" smtClean="0"/>
              <a:t>Se acordó una visita del Lic. José Luis Martinez para diciembre. Fecha por acordar.</a:t>
            </a:r>
            <a:endParaRPr lang="es-ES_tradnl" b="0" dirty="0"/>
          </a:p>
        </p:txBody>
      </p:sp>
    </p:spTree>
    <p:extLst>
      <p:ext uri="{BB962C8B-B14F-4D97-AF65-F5344CB8AC3E}">
        <p14:creationId xmlns:p14="http://schemas.microsoft.com/office/powerpoint/2010/main" val="4048851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586</Words>
  <Application>Microsoft Office PowerPoint</Application>
  <PresentationFormat>Panorámica</PresentationFormat>
  <Paragraphs>26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Tianguis Turístico, Mérida 17-19 de noviembre del 2021</vt:lpstr>
      <vt:lpstr>Tianguis Turístico, Mérida 17-19 de noviembre del 2021</vt:lpstr>
      <vt:lpstr>Tianguis Turístico, Mérida 17-19 de noviembre del 2021</vt:lpstr>
      <vt:lpstr>Tianguis Turístico, Mérida 17-19 de noviembre del 2021</vt:lpstr>
      <vt:lpstr>Tianguis Turístico, Mérida 17-19 de noviembre del 2021</vt:lpstr>
      <vt:lpstr>Tianguis Turístico, Mérida 17-19 de noviembre del 2021</vt:lpstr>
      <vt:lpstr>Tianguis Turístico, Mérida 17-19 de noviembre del 2021</vt:lpstr>
      <vt:lpstr>Tianguis Turístico, Mérida 17-19 de noviembre del 2021</vt:lpstr>
      <vt:lpstr>Tianguis Turístico, Mérida 17-19 de noviembre del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Recorrido Paseo por la Campana, Celso Piña</dc:title>
  <dc:creator>Jesus Guzman</dc:creator>
  <cp:lastModifiedBy>Hilda Guadalupe Luna Contreras</cp:lastModifiedBy>
  <cp:revision>44</cp:revision>
  <dcterms:created xsi:type="dcterms:W3CDTF">2021-11-24T07:08:20Z</dcterms:created>
  <dcterms:modified xsi:type="dcterms:W3CDTF">2022-04-06T15:05:55Z</dcterms:modified>
</cp:coreProperties>
</file>