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2" r:id="rId3"/>
    <p:sldId id="291" r:id="rId4"/>
    <p:sldId id="298" r:id="rId5"/>
    <p:sldId id="299" r:id="rId6"/>
    <p:sldId id="300" r:id="rId7"/>
    <p:sldId id="283" r:id="rId8"/>
    <p:sldId id="301" r:id="rId9"/>
    <p:sldId id="302" r:id="rId10"/>
    <p:sldId id="303" r:id="rId11"/>
    <p:sldId id="304" r:id="rId12"/>
    <p:sldId id="305" r:id="rId13"/>
    <p:sldId id="306" r:id="rId14"/>
    <p:sldId id="284" r:id="rId15"/>
    <p:sldId id="288" r:id="rId16"/>
    <p:sldId id="285" r:id="rId17"/>
    <p:sldId id="307" r:id="rId18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887"/>
    <a:srgbClr val="49C3B1"/>
    <a:srgbClr val="3F5588"/>
    <a:srgbClr val="3FAE2A"/>
    <a:srgbClr val="46797B"/>
    <a:srgbClr val="006241"/>
    <a:srgbClr val="618EB5"/>
    <a:srgbClr val="C51A4A"/>
    <a:srgbClr val="D14138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56" autoAdjust="0"/>
    <p:restoredTop sz="96404" autoAdjust="0"/>
  </p:normalViewPr>
  <p:slideViewPr>
    <p:cSldViewPr snapToGrid="0" snapToObjects="1" showGuides="1">
      <p:cViewPr varScale="1">
        <p:scale>
          <a:sx n="70" d="100"/>
          <a:sy n="70" d="100"/>
        </p:scale>
        <p:origin x="1596" y="60"/>
      </p:cViewPr>
      <p:guideLst>
        <p:guide orient="horz" pos="631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4A1C4E1-DC12-4D50-92B8-3D7A61E6A415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+mn-lt"/>
            </a:rPr>
            <a:t>Secretario(a) de Desarrollo </a:t>
          </a:r>
          <a:br>
            <a:rPr lang="es-MX" sz="1200" dirty="0" smtClean="0">
              <a:solidFill>
                <a:schemeClr val="tx1"/>
              </a:solidFill>
              <a:latin typeface="+mn-lt"/>
            </a:rPr>
          </a:br>
          <a:r>
            <a:rPr lang="es-MX" sz="1200" dirty="0" smtClean="0">
              <a:solidFill>
                <a:schemeClr val="tx1"/>
              </a:solidFill>
              <a:latin typeface="+mn-lt"/>
            </a:rPr>
            <a:t>Económico</a:t>
          </a:r>
          <a:endParaRPr lang="es-MX" sz="1200" dirty="0" smtClean="0">
            <a:solidFill>
              <a:schemeClr val="tx1"/>
            </a:solidFill>
            <a:latin typeface="+mn-lt"/>
          </a:endParaRPr>
        </a:p>
      </dgm:t>
    </dgm:pt>
    <dgm:pt modelId="{B3C9EE05-CAB1-4311-979D-DEDBA378CD7D}" type="par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448B679-5E11-4981-89E5-D281932FF7CE}" type="sib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A5E68AF1-9A61-40B8-BDB3-63ACEDF6A757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Desarrollo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Empresarial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71ED3F7D-81F8-4F53-8BC5-2FE5BAC07A51}" type="parTrans" cxnId="{8C786D2A-10A3-4300-A705-917C3B135B1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A9E886C-38E8-4219-B0FD-1F7AC72E4255}" type="sibTrans" cxnId="{8C786D2A-10A3-4300-A705-917C3B135B1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7179B26-1745-4172-A473-03330395125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Director(a) de Relaciones Institucionales y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Turismo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BD6945ED-D303-4867-A725-BA85974F3D05}" type="par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5846E4A-09BA-4D9E-AFCD-99A2D27BBB6B}" type="sib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96A09436-45D2-4CA5-9724-D8CD62C1306B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Director(a) de Fomento a la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4DE6E66-9DE5-4FF7-A53F-2DE06C12ABAA}" type="par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54D0E13-D1AB-4302-9680-BE16C55DCE6F}" type="sib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EEB076F-7F4D-43DB-9701-D85102D76531}" type="pres">
      <dgm:prSet presAssocID="{44A1C4E1-DC12-4D50-92B8-3D7A61E6A41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9EB246-ACF4-4854-A400-BF6876CF6682}" type="pres">
      <dgm:prSet presAssocID="{44A1C4E1-DC12-4D50-92B8-3D7A61E6A415}" presName="rootComposite1" presStyleCnt="0"/>
      <dgm:spPr/>
      <dgm:t>
        <a:bodyPr/>
        <a:lstStyle/>
        <a:p>
          <a:endParaRPr lang="es-ES"/>
        </a:p>
      </dgm:t>
    </dgm:pt>
    <dgm:pt modelId="{56E2D2E5-AADE-4EEC-A190-9D1E87660BCD}" type="pres">
      <dgm:prSet presAssocID="{44A1C4E1-DC12-4D50-92B8-3D7A61E6A415}" presName="rootText1" presStyleLbl="node0" presStyleIdx="0" presStyleCnt="1" custScaleX="144835" custScaleY="123592" custLinFactNeighborX="-2134" custLinFactNeighborY="-301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C923B-904C-4A93-9758-E2022EBF9A26}" type="pres">
      <dgm:prSet presAssocID="{44A1C4E1-DC12-4D50-92B8-3D7A61E6A41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8D3BDE7-4072-453D-8A92-096418C08907}" type="pres">
      <dgm:prSet presAssocID="{44A1C4E1-DC12-4D50-92B8-3D7A61E6A415}" presName="hierChild2" presStyleCnt="0"/>
      <dgm:spPr/>
      <dgm:t>
        <a:bodyPr/>
        <a:lstStyle/>
        <a:p>
          <a:endParaRPr lang="es-ES"/>
        </a:p>
      </dgm:t>
    </dgm:pt>
    <dgm:pt modelId="{3DAC2B58-5C2F-49C8-88E9-7264BC7935BD}" type="pres">
      <dgm:prSet presAssocID="{71ED3F7D-81F8-4F53-8BC5-2FE5BAC07A51}" presName="Name37" presStyleLbl="parChTrans1D2" presStyleIdx="0" presStyleCnt="3"/>
      <dgm:spPr/>
      <dgm:t>
        <a:bodyPr/>
        <a:lstStyle/>
        <a:p>
          <a:endParaRPr lang="es-ES"/>
        </a:p>
      </dgm:t>
    </dgm:pt>
    <dgm:pt modelId="{4A2819C8-1420-48B6-9089-57CA0857F824}" type="pres">
      <dgm:prSet presAssocID="{A5E68AF1-9A61-40B8-BDB3-63ACEDF6A7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D86714E-56B4-42BC-B58A-C8A84F2F4F43}" type="pres">
      <dgm:prSet presAssocID="{A5E68AF1-9A61-40B8-BDB3-63ACEDF6A757}" presName="rootComposite" presStyleCnt="0"/>
      <dgm:spPr/>
      <dgm:t>
        <a:bodyPr/>
        <a:lstStyle/>
        <a:p>
          <a:endParaRPr lang="es-ES"/>
        </a:p>
      </dgm:t>
    </dgm:pt>
    <dgm:pt modelId="{3F07E154-56C0-483E-8734-83B2FF8FA8AF}" type="pres">
      <dgm:prSet presAssocID="{A5E68AF1-9A61-40B8-BDB3-63ACEDF6A757}" presName="rootText" presStyleLbl="node2" presStyleIdx="0" presStyleCnt="3" custScaleX="106629" custScaleY="104281" custLinFactNeighborY="119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9028C70-CC55-430C-B43C-8B8D2E421A22}" type="pres">
      <dgm:prSet presAssocID="{A5E68AF1-9A61-40B8-BDB3-63ACEDF6A757}" presName="rootConnector" presStyleLbl="node2" presStyleIdx="0" presStyleCnt="3"/>
      <dgm:spPr/>
      <dgm:t>
        <a:bodyPr/>
        <a:lstStyle/>
        <a:p>
          <a:endParaRPr lang="es-ES"/>
        </a:p>
      </dgm:t>
    </dgm:pt>
    <dgm:pt modelId="{89BA675C-7FCA-440B-9D9E-EB1FB22E427A}" type="pres">
      <dgm:prSet presAssocID="{A5E68AF1-9A61-40B8-BDB3-63ACEDF6A757}" presName="hierChild4" presStyleCnt="0"/>
      <dgm:spPr/>
      <dgm:t>
        <a:bodyPr/>
        <a:lstStyle/>
        <a:p>
          <a:endParaRPr lang="es-ES"/>
        </a:p>
      </dgm:t>
    </dgm:pt>
    <dgm:pt modelId="{9B20AF9E-D3B6-4CEA-BE09-BFC83C633E9D}" type="pres">
      <dgm:prSet presAssocID="{A5E68AF1-9A61-40B8-BDB3-63ACEDF6A757}" presName="hierChild5" presStyleCnt="0"/>
      <dgm:spPr/>
      <dgm:t>
        <a:bodyPr/>
        <a:lstStyle/>
        <a:p>
          <a:endParaRPr lang="es-ES"/>
        </a:p>
      </dgm:t>
    </dgm:pt>
    <dgm:pt modelId="{20CAE88A-902B-4A23-AB22-9E692898999B}" type="pres">
      <dgm:prSet presAssocID="{BD6945ED-D303-4867-A725-BA85974F3D0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30BA279F-511E-48B3-9CE7-CD99DCD346CC}" type="pres">
      <dgm:prSet presAssocID="{27179B26-1745-4172-A473-03330395125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39CF69-DE37-4725-8C8F-C7BE259D546A}" type="pres">
      <dgm:prSet presAssocID="{27179B26-1745-4172-A473-03330395125A}" presName="rootComposite" presStyleCnt="0"/>
      <dgm:spPr/>
      <dgm:t>
        <a:bodyPr/>
        <a:lstStyle/>
        <a:p>
          <a:endParaRPr lang="es-ES"/>
        </a:p>
      </dgm:t>
    </dgm:pt>
    <dgm:pt modelId="{467E35B1-8195-4E37-9D1E-20B8D09F8243}" type="pres">
      <dgm:prSet presAssocID="{27179B26-1745-4172-A473-03330395125A}" presName="rootText" presStyleLbl="node2" presStyleIdx="1" presStyleCnt="3" custScaleX="116564" custScaleY="104281" custLinFactNeighborY="119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E3B822-B1A2-4F24-8861-AE218C57A7C3}" type="pres">
      <dgm:prSet presAssocID="{27179B26-1745-4172-A473-03330395125A}" presName="rootConnector" presStyleLbl="node2" presStyleIdx="1" presStyleCnt="3"/>
      <dgm:spPr/>
      <dgm:t>
        <a:bodyPr/>
        <a:lstStyle/>
        <a:p>
          <a:endParaRPr lang="es-ES"/>
        </a:p>
      </dgm:t>
    </dgm:pt>
    <dgm:pt modelId="{28A6D0B3-8558-4EE6-A83D-07A68D2E92C8}" type="pres">
      <dgm:prSet presAssocID="{27179B26-1745-4172-A473-03330395125A}" presName="hierChild4" presStyleCnt="0"/>
      <dgm:spPr/>
      <dgm:t>
        <a:bodyPr/>
        <a:lstStyle/>
        <a:p>
          <a:endParaRPr lang="es-ES"/>
        </a:p>
      </dgm:t>
    </dgm:pt>
    <dgm:pt modelId="{404C8242-D88C-468F-83A9-E8B2814DFB01}" type="pres">
      <dgm:prSet presAssocID="{27179B26-1745-4172-A473-03330395125A}" presName="hierChild5" presStyleCnt="0"/>
      <dgm:spPr/>
      <dgm:t>
        <a:bodyPr/>
        <a:lstStyle/>
        <a:p>
          <a:endParaRPr lang="es-ES"/>
        </a:p>
      </dgm:t>
    </dgm:pt>
    <dgm:pt modelId="{E0C30E65-DE26-49A0-A00C-208F32F4E1F0}" type="pres">
      <dgm:prSet presAssocID="{94DE6E66-9DE5-4FF7-A53F-2DE06C12ABAA}" presName="Name37" presStyleLbl="parChTrans1D2" presStyleIdx="2" presStyleCnt="3"/>
      <dgm:spPr/>
      <dgm:t>
        <a:bodyPr/>
        <a:lstStyle/>
        <a:p>
          <a:endParaRPr lang="es-ES"/>
        </a:p>
      </dgm:t>
    </dgm:pt>
    <dgm:pt modelId="{97F101B2-F0BF-4038-955F-ECE35BDE33F2}" type="pres">
      <dgm:prSet presAssocID="{96A09436-45D2-4CA5-9724-D8CD62C1306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F9099AA-DF78-45DA-AB9D-AEB81875DA6D}" type="pres">
      <dgm:prSet presAssocID="{96A09436-45D2-4CA5-9724-D8CD62C1306B}" presName="rootComposite" presStyleCnt="0"/>
      <dgm:spPr/>
      <dgm:t>
        <a:bodyPr/>
        <a:lstStyle/>
        <a:p>
          <a:endParaRPr lang="es-ES"/>
        </a:p>
      </dgm:t>
    </dgm:pt>
    <dgm:pt modelId="{883E4CBB-BA69-407C-8ABC-86C8F2477151}" type="pres">
      <dgm:prSet presAssocID="{96A09436-45D2-4CA5-9724-D8CD62C1306B}" presName="rootText" presStyleLbl="node2" presStyleIdx="2" presStyleCnt="3" custScaleX="110468" custScaleY="104281" custLinFactNeighborY="119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4AA7763-6C82-4764-9080-A7365B77FD8A}" type="pres">
      <dgm:prSet presAssocID="{96A09436-45D2-4CA5-9724-D8CD62C1306B}" presName="rootConnector" presStyleLbl="node2" presStyleIdx="2" presStyleCnt="3"/>
      <dgm:spPr/>
      <dgm:t>
        <a:bodyPr/>
        <a:lstStyle/>
        <a:p>
          <a:endParaRPr lang="es-ES"/>
        </a:p>
      </dgm:t>
    </dgm:pt>
    <dgm:pt modelId="{01F45991-A649-4E90-A0E3-5A6582C97226}" type="pres">
      <dgm:prSet presAssocID="{96A09436-45D2-4CA5-9724-D8CD62C1306B}" presName="hierChild4" presStyleCnt="0"/>
      <dgm:spPr/>
      <dgm:t>
        <a:bodyPr/>
        <a:lstStyle/>
        <a:p>
          <a:endParaRPr lang="es-ES"/>
        </a:p>
      </dgm:t>
    </dgm:pt>
    <dgm:pt modelId="{BFFD23E8-3B67-4F5A-8D3B-C63CFCC18EC2}" type="pres">
      <dgm:prSet presAssocID="{96A09436-45D2-4CA5-9724-D8CD62C1306B}" presName="hierChild5" presStyleCnt="0"/>
      <dgm:spPr/>
      <dgm:t>
        <a:bodyPr/>
        <a:lstStyle/>
        <a:p>
          <a:endParaRPr lang="es-ES"/>
        </a:p>
      </dgm:t>
    </dgm:pt>
    <dgm:pt modelId="{EFB09D5B-97C3-425C-BFEA-94AC641D7981}" type="pres">
      <dgm:prSet presAssocID="{44A1C4E1-DC12-4D50-92B8-3D7A61E6A415}" presName="hierChild3" presStyleCnt="0"/>
      <dgm:spPr/>
      <dgm:t>
        <a:bodyPr/>
        <a:lstStyle/>
        <a:p>
          <a:endParaRPr lang="es-ES"/>
        </a:p>
      </dgm:t>
    </dgm:pt>
  </dgm:ptLst>
  <dgm:cxnLst>
    <dgm:cxn modelId="{8C786D2A-10A3-4300-A705-917C3B135B11}" srcId="{44A1C4E1-DC12-4D50-92B8-3D7A61E6A415}" destId="{A5E68AF1-9A61-40B8-BDB3-63ACEDF6A757}" srcOrd="0" destOrd="0" parTransId="{71ED3F7D-81F8-4F53-8BC5-2FE5BAC07A51}" sibTransId="{6A9E886C-38E8-4219-B0FD-1F7AC72E4255}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EFF61371-4833-4CF0-A996-FB40740D626B}" type="presOf" srcId="{71ED3F7D-81F8-4F53-8BC5-2FE5BAC07A51}" destId="{3DAC2B58-5C2F-49C8-88E9-7264BC7935BD}" srcOrd="0" destOrd="0" presId="urn:microsoft.com/office/officeart/2005/8/layout/orgChart1"/>
    <dgm:cxn modelId="{F0D3C63F-54EC-4533-944A-8508CBB7BE99}" type="presOf" srcId="{94DE6E66-9DE5-4FF7-A53F-2DE06C12ABAA}" destId="{E0C30E65-DE26-49A0-A00C-208F32F4E1F0}" srcOrd="0" destOrd="0" presId="urn:microsoft.com/office/officeart/2005/8/layout/orgChart1"/>
    <dgm:cxn modelId="{7570B201-4B47-4EFC-9701-16E3C3E14022}" type="presOf" srcId="{BD6945ED-D303-4867-A725-BA85974F3D05}" destId="{20CAE88A-902B-4A23-AB22-9E692898999B}" srcOrd="0" destOrd="0" presId="urn:microsoft.com/office/officeart/2005/8/layout/orgChart1"/>
    <dgm:cxn modelId="{07A510B5-6B05-4DAC-B47C-2584BEDC460B}" type="presOf" srcId="{A5E68AF1-9A61-40B8-BDB3-63ACEDF6A757}" destId="{19028C70-CC55-430C-B43C-8B8D2E421A22}" srcOrd="1" destOrd="0" presId="urn:microsoft.com/office/officeart/2005/8/layout/orgChart1"/>
    <dgm:cxn modelId="{357B6E85-BC32-4E6B-92A4-8E743EC5CB09}" srcId="{B24F2439-21EE-4F93-82C9-C5C7EA9E01D7}" destId="{44A1C4E1-DC12-4D50-92B8-3D7A61E6A415}" srcOrd="0" destOrd="0" parTransId="{B3C9EE05-CAB1-4311-979D-DEDBA378CD7D}" sibTransId="{1448B679-5E11-4981-89E5-D281932FF7CE}"/>
    <dgm:cxn modelId="{509A904E-E069-4A6D-B4A7-3787531D78C3}" srcId="{44A1C4E1-DC12-4D50-92B8-3D7A61E6A415}" destId="{27179B26-1745-4172-A473-03330395125A}" srcOrd="1" destOrd="0" parTransId="{BD6945ED-D303-4867-A725-BA85974F3D05}" sibTransId="{35846E4A-09BA-4D9E-AFCD-99A2D27BBB6B}"/>
    <dgm:cxn modelId="{CF1438A6-5CE1-46C1-9C84-70E905FC79FA}" type="presOf" srcId="{44A1C4E1-DC12-4D50-92B8-3D7A61E6A415}" destId="{56E2D2E5-AADE-4EEC-A190-9D1E87660BCD}" srcOrd="0" destOrd="0" presId="urn:microsoft.com/office/officeart/2005/8/layout/orgChart1"/>
    <dgm:cxn modelId="{66A4A47F-4D4B-4986-8F64-BA3DF0A74426}" type="presOf" srcId="{96A09436-45D2-4CA5-9724-D8CD62C1306B}" destId="{883E4CBB-BA69-407C-8ABC-86C8F2477151}" srcOrd="0" destOrd="0" presId="urn:microsoft.com/office/officeart/2005/8/layout/orgChart1"/>
    <dgm:cxn modelId="{1D98488A-29AD-4404-A5FD-C297467E0C42}" type="presOf" srcId="{27179B26-1745-4172-A473-03330395125A}" destId="{467E35B1-8195-4E37-9D1E-20B8D09F8243}" srcOrd="0" destOrd="0" presId="urn:microsoft.com/office/officeart/2005/8/layout/orgChart1"/>
    <dgm:cxn modelId="{E85F19DB-20E3-4F5D-B61C-AF3F1333EF3A}" srcId="{44A1C4E1-DC12-4D50-92B8-3D7A61E6A415}" destId="{96A09436-45D2-4CA5-9724-D8CD62C1306B}" srcOrd="2" destOrd="0" parTransId="{94DE6E66-9DE5-4FF7-A53F-2DE06C12ABAA}" sibTransId="{C54D0E13-D1AB-4302-9680-BE16C55DCE6F}"/>
    <dgm:cxn modelId="{53FD59F5-3518-4187-9478-7A441940B6AF}" type="presOf" srcId="{96A09436-45D2-4CA5-9724-D8CD62C1306B}" destId="{B4AA7763-6C82-4764-9080-A7365B77FD8A}" srcOrd="1" destOrd="0" presId="urn:microsoft.com/office/officeart/2005/8/layout/orgChart1"/>
    <dgm:cxn modelId="{7A3E7606-1A3F-4DA0-9F8A-42C3A159A4C9}" type="presOf" srcId="{A5E68AF1-9A61-40B8-BDB3-63ACEDF6A757}" destId="{3F07E154-56C0-483E-8734-83B2FF8FA8AF}" srcOrd="0" destOrd="0" presId="urn:microsoft.com/office/officeart/2005/8/layout/orgChart1"/>
    <dgm:cxn modelId="{4866B127-8681-466C-AADF-0576C9434E89}" type="presOf" srcId="{44A1C4E1-DC12-4D50-92B8-3D7A61E6A415}" destId="{CA0C923B-904C-4A93-9758-E2022EBF9A26}" srcOrd="1" destOrd="0" presId="urn:microsoft.com/office/officeart/2005/8/layout/orgChart1"/>
    <dgm:cxn modelId="{A49EA5E5-EB76-4C16-A832-D17E469FC3F0}" type="presOf" srcId="{27179B26-1745-4172-A473-03330395125A}" destId="{EBE3B822-B1A2-4F24-8861-AE218C57A7C3}" srcOrd="1" destOrd="0" presId="urn:microsoft.com/office/officeart/2005/8/layout/orgChart1"/>
    <dgm:cxn modelId="{F68F47EB-F9A8-478A-AC1E-645EAA176066}" type="presParOf" srcId="{D649BBF5-4E25-430E-9D29-D0FD0DAAB8B8}" destId="{8EEB076F-7F4D-43DB-9701-D85102D76531}" srcOrd="0" destOrd="0" presId="urn:microsoft.com/office/officeart/2005/8/layout/orgChart1"/>
    <dgm:cxn modelId="{B3505808-45BB-432F-857F-5FE5C4CFA639}" type="presParOf" srcId="{8EEB076F-7F4D-43DB-9701-D85102D76531}" destId="{599EB246-ACF4-4854-A400-BF6876CF6682}" srcOrd="0" destOrd="0" presId="urn:microsoft.com/office/officeart/2005/8/layout/orgChart1"/>
    <dgm:cxn modelId="{1E7A4084-DA42-4241-B01E-BF53D830F1C8}" type="presParOf" srcId="{599EB246-ACF4-4854-A400-BF6876CF6682}" destId="{56E2D2E5-AADE-4EEC-A190-9D1E87660BCD}" srcOrd="0" destOrd="0" presId="urn:microsoft.com/office/officeart/2005/8/layout/orgChart1"/>
    <dgm:cxn modelId="{94C65D0A-DAFF-4D00-BE24-645B67DE9854}" type="presParOf" srcId="{599EB246-ACF4-4854-A400-BF6876CF6682}" destId="{CA0C923B-904C-4A93-9758-E2022EBF9A26}" srcOrd="1" destOrd="0" presId="urn:microsoft.com/office/officeart/2005/8/layout/orgChart1"/>
    <dgm:cxn modelId="{4220353B-02F5-4E06-9D9F-E71256BE42B4}" type="presParOf" srcId="{8EEB076F-7F4D-43DB-9701-D85102D76531}" destId="{38D3BDE7-4072-453D-8A92-096418C08907}" srcOrd="1" destOrd="0" presId="urn:microsoft.com/office/officeart/2005/8/layout/orgChart1"/>
    <dgm:cxn modelId="{D4B51F97-BE25-4197-A8D2-9C69D3A3F374}" type="presParOf" srcId="{38D3BDE7-4072-453D-8A92-096418C08907}" destId="{3DAC2B58-5C2F-49C8-88E9-7264BC7935BD}" srcOrd="0" destOrd="0" presId="urn:microsoft.com/office/officeart/2005/8/layout/orgChart1"/>
    <dgm:cxn modelId="{DCBD9195-F4CC-43B5-8F9D-D6A135E2E87C}" type="presParOf" srcId="{38D3BDE7-4072-453D-8A92-096418C08907}" destId="{4A2819C8-1420-48B6-9089-57CA0857F824}" srcOrd="1" destOrd="0" presId="urn:microsoft.com/office/officeart/2005/8/layout/orgChart1"/>
    <dgm:cxn modelId="{682EF728-8263-43BF-BFE0-774AF4F666E6}" type="presParOf" srcId="{4A2819C8-1420-48B6-9089-57CA0857F824}" destId="{0D86714E-56B4-42BC-B58A-C8A84F2F4F43}" srcOrd="0" destOrd="0" presId="urn:microsoft.com/office/officeart/2005/8/layout/orgChart1"/>
    <dgm:cxn modelId="{38600219-0822-4E47-B4E4-8D2A579B2418}" type="presParOf" srcId="{0D86714E-56B4-42BC-B58A-C8A84F2F4F43}" destId="{3F07E154-56C0-483E-8734-83B2FF8FA8AF}" srcOrd="0" destOrd="0" presId="urn:microsoft.com/office/officeart/2005/8/layout/orgChart1"/>
    <dgm:cxn modelId="{A478DD48-7ABE-4D0A-95FE-3F956A75E4E0}" type="presParOf" srcId="{0D86714E-56B4-42BC-B58A-C8A84F2F4F43}" destId="{19028C70-CC55-430C-B43C-8B8D2E421A22}" srcOrd="1" destOrd="0" presId="urn:microsoft.com/office/officeart/2005/8/layout/orgChart1"/>
    <dgm:cxn modelId="{96CE727A-2173-452A-83E9-9B6B81B717DB}" type="presParOf" srcId="{4A2819C8-1420-48B6-9089-57CA0857F824}" destId="{89BA675C-7FCA-440B-9D9E-EB1FB22E427A}" srcOrd="1" destOrd="0" presId="urn:microsoft.com/office/officeart/2005/8/layout/orgChart1"/>
    <dgm:cxn modelId="{1B593890-5311-4E7E-BE41-3422CA06125D}" type="presParOf" srcId="{4A2819C8-1420-48B6-9089-57CA0857F824}" destId="{9B20AF9E-D3B6-4CEA-BE09-BFC83C633E9D}" srcOrd="2" destOrd="0" presId="urn:microsoft.com/office/officeart/2005/8/layout/orgChart1"/>
    <dgm:cxn modelId="{0D6A3C64-7499-4BB2-B851-670E2BC1D086}" type="presParOf" srcId="{38D3BDE7-4072-453D-8A92-096418C08907}" destId="{20CAE88A-902B-4A23-AB22-9E692898999B}" srcOrd="2" destOrd="0" presId="urn:microsoft.com/office/officeart/2005/8/layout/orgChart1"/>
    <dgm:cxn modelId="{6889FE2A-01FC-43AC-BF63-BF6BEF0A12AA}" type="presParOf" srcId="{38D3BDE7-4072-453D-8A92-096418C08907}" destId="{30BA279F-511E-48B3-9CE7-CD99DCD346CC}" srcOrd="3" destOrd="0" presId="urn:microsoft.com/office/officeart/2005/8/layout/orgChart1"/>
    <dgm:cxn modelId="{8D74C8A6-598F-4791-8B72-85FC8D2E7011}" type="presParOf" srcId="{30BA279F-511E-48B3-9CE7-CD99DCD346CC}" destId="{C539CF69-DE37-4725-8C8F-C7BE259D546A}" srcOrd="0" destOrd="0" presId="urn:microsoft.com/office/officeart/2005/8/layout/orgChart1"/>
    <dgm:cxn modelId="{176CFC9D-CD69-4605-AE72-80E707329AAD}" type="presParOf" srcId="{C539CF69-DE37-4725-8C8F-C7BE259D546A}" destId="{467E35B1-8195-4E37-9D1E-20B8D09F8243}" srcOrd="0" destOrd="0" presId="urn:microsoft.com/office/officeart/2005/8/layout/orgChart1"/>
    <dgm:cxn modelId="{78A41B3D-23BD-4172-BB4C-B845B198A8BB}" type="presParOf" srcId="{C539CF69-DE37-4725-8C8F-C7BE259D546A}" destId="{EBE3B822-B1A2-4F24-8861-AE218C57A7C3}" srcOrd="1" destOrd="0" presId="urn:microsoft.com/office/officeart/2005/8/layout/orgChart1"/>
    <dgm:cxn modelId="{F7BD403D-7E0A-4CA4-8FCF-B9EB06AFD9A3}" type="presParOf" srcId="{30BA279F-511E-48B3-9CE7-CD99DCD346CC}" destId="{28A6D0B3-8558-4EE6-A83D-07A68D2E92C8}" srcOrd="1" destOrd="0" presId="urn:microsoft.com/office/officeart/2005/8/layout/orgChart1"/>
    <dgm:cxn modelId="{4CBC93DE-9F71-463C-94C9-07E485FCA625}" type="presParOf" srcId="{30BA279F-511E-48B3-9CE7-CD99DCD346CC}" destId="{404C8242-D88C-468F-83A9-E8B2814DFB01}" srcOrd="2" destOrd="0" presId="urn:microsoft.com/office/officeart/2005/8/layout/orgChart1"/>
    <dgm:cxn modelId="{79726F26-F861-4296-85B0-DB36E1FD9042}" type="presParOf" srcId="{38D3BDE7-4072-453D-8A92-096418C08907}" destId="{E0C30E65-DE26-49A0-A00C-208F32F4E1F0}" srcOrd="4" destOrd="0" presId="urn:microsoft.com/office/officeart/2005/8/layout/orgChart1"/>
    <dgm:cxn modelId="{9488D16E-81A8-4D70-A772-453ED51C0136}" type="presParOf" srcId="{38D3BDE7-4072-453D-8A92-096418C08907}" destId="{97F101B2-F0BF-4038-955F-ECE35BDE33F2}" srcOrd="5" destOrd="0" presId="urn:microsoft.com/office/officeart/2005/8/layout/orgChart1"/>
    <dgm:cxn modelId="{5D7CFE96-520F-4446-ABDF-DE94E94E9EE6}" type="presParOf" srcId="{97F101B2-F0BF-4038-955F-ECE35BDE33F2}" destId="{8F9099AA-DF78-45DA-AB9D-AEB81875DA6D}" srcOrd="0" destOrd="0" presId="urn:microsoft.com/office/officeart/2005/8/layout/orgChart1"/>
    <dgm:cxn modelId="{BF8DFEED-7335-4416-97FC-E3A4106C4AB2}" type="presParOf" srcId="{8F9099AA-DF78-45DA-AB9D-AEB81875DA6D}" destId="{883E4CBB-BA69-407C-8ABC-86C8F2477151}" srcOrd="0" destOrd="0" presId="urn:microsoft.com/office/officeart/2005/8/layout/orgChart1"/>
    <dgm:cxn modelId="{49CD7852-4C1C-4A01-9A63-313E8793A8D6}" type="presParOf" srcId="{8F9099AA-DF78-45DA-AB9D-AEB81875DA6D}" destId="{B4AA7763-6C82-4764-9080-A7365B77FD8A}" srcOrd="1" destOrd="0" presId="urn:microsoft.com/office/officeart/2005/8/layout/orgChart1"/>
    <dgm:cxn modelId="{99C160A0-6491-4994-8FB7-098A40E6E89C}" type="presParOf" srcId="{97F101B2-F0BF-4038-955F-ECE35BDE33F2}" destId="{01F45991-A649-4E90-A0E3-5A6582C97226}" srcOrd="1" destOrd="0" presId="urn:microsoft.com/office/officeart/2005/8/layout/orgChart1"/>
    <dgm:cxn modelId="{F28D9A79-40B8-47D4-AEC2-F19AA5771916}" type="presParOf" srcId="{97F101B2-F0BF-4038-955F-ECE35BDE33F2}" destId="{BFFD23E8-3B67-4F5A-8D3B-C63CFCC18EC2}" srcOrd="2" destOrd="0" presId="urn:microsoft.com/office/officeart/2005/8/layout/orgChart1"/>
    <dgm:cxn modelId="{AB469842-48A0-4438-B674-2E89C01586A5}" type="presParOf" srcId="{8EEB076F-7F4D-43DB-9701-D85102D76531}" destId="{EFB09D5B-97C3-425C-BFEA-94AC641D79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Desarrollo Empresarial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8F2CBCB-32C2-48E7-B9DF-93D9B077C156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Empleo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B008FD22-8183-4BE4-8B20-64780E49AAA9}" type="parTrans" cxnId="{8DA87541-7D9E-4C78-8ED0-88B2847C7D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21C923F-5A16-40D0-BF50-AC4FB2C961C5}" type="sibTrans" cxnId="{8DA87541-7D9E-4C78-8ED0-88B2847C7D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F85DDB25-F026-4451-B414-25B5FA2DA4A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Empresas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E82EB1B3-1A5D-457E-B9A7-026DC404B993}" type="parTrans" cxnId="{EFA7EF24-C68F-4C85-8554-672CE1C5377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5B69573-06D8-44E5-B277-06E8C99055FA}" type="sibTrans" cxnId="{EFA7EF24-C68F-4C85-8554-672CE1C5377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2C46F89-035F-4BB6-9DBC-49876FE0948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Promoción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0185098C-3EAE-47DF-9A2D-4718F75D3A38}" type="parTrans" cxnId="{0B619F48-B483-4961-9F05-018E54013F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DF87BAD-2A4F-43A6-97DA-19E38C23F231}" type="sibTrans" cxnId="{0B619F48-B483-4961-9F05-018E54013F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29865DEC-E41D-4ED3-BC22-C6933D11539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3C1CF778-239D-445A-9226-310A36893995}" type="parTrans" cxnId="{DEA3940C-D537-41BB-989C-06881D40676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9B4CDADE-1DCF-4989-80C9-5FA97008F19E}" type="sibTrans" cxnId="{DEA3940C-D537-41BB-989C-06881D40676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EB8C930-57AB-439F-9CFE-EEDC0BF2EC9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Promotores(as</a:t>
          </a:r>
          <a:r>
            <a:rPr lang="es-MX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C5B2626B-0584-4527-AD2D-9ED401ACBE6B}" type="parTrans" cxnId="{F601FE10-4B73-420E-B097-3D35BC17062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756D5ED-A376-401C-97A6-DEA4F379A151}" type="sibTrans" cxnId="{F601FE10-4B73-420E-B097-3D35BC17062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4ACAACB-9014-468F-841A-39072CD7048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Auxiliar Administrativo(a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8A1DE0AE-79E6-4D75-9FC6-4B791379592E}" type="parTrans" cxnId="{8BB5D96E-ED3C-491D-8892-AD1571AA91A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8440485D-F160-4428-AE9F-42BA246FEE59}" type="sibTrans" cxnId="{8BB5D96E-ED3C-491D-8892-AD1571AA91A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D3A157D1-C827-4DC5-8677-8B9135E5747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DAB89C4-929B-423C-9719-4479B22CA8B2}" type="parTrans" cxnId="{9FC804DE-D54B-4FAB-A305-BF7D16FA83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40581BE-171F-4852-837E-4E4AE0CC711E}" type="sibTrans" cxnId="{9FC804DE-D54B-4FAB-A305-BF7D16FA83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E9C8EEEA-F96C-4E5A-8A58-CF158BFFA32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Ferias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	</a:t>
          </a:r>
          <a:endParaRPr lang="es-ES" sz="1200" b="0" dirty="0">
            <a:solidFill>
              <a:schemeClr val="tx1"/>
            </a:solidFill>
            <a:latin typeface="+mn-lt"/>
          </a:endParaRPr>
        </a:p>
      </dgm:t>
    </dgm:pt>
    <dgm:pt modelId="{092B389C-EDBF-4D66-9F07-C3B7D814FB29}" type="parTrans" cxnId="{7436ED62-8373-41BD-B3F6-2316E29F780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04F2BC3F-2570-4684-8D36-D924777D25E0}" type="sibTrans" cxnId="{7436ED62-8373-41BD-B3F6-2316E29F780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E7ABEA45-F385-414E-AA7E-1E1836111D7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Analista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656FC90A-9209-4A68-9EAD-7717106CF89B}" type="par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B737E5B6-6F84-4FDE-8A45-FD787682148C}" type="sib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A2215606-4CB7-4965-934F-8C11C3179B7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</a:p>
      </dgm:t>
    </dgm:pt>
    <dgm:pt modelId="{9DD74F8C-FEF5-4E5C-B892-A49433C213E5}" type="parTrans" cxnId="{D7170BA4-413D-49B3-899C-8936645481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3ED841A-3C71-4555-BDF6-E5B9A6B0546D}" type="sibTrans" cxnId="{D7170BA4-413D-49B3-899C-8936645481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3B561F8C-5973-4B45-A386-0FC14427738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759E92B-0994-476D-B594-AF87F99E757A}" type="parTrans" cxnId="{2D73B7E0-F21E-41FE-9710-3AC21129113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5148EC3-6E0F-42DE-B1D8-18DE82CBB0D2}" type="sibTrans" cxnId="{2D73B7E0-F21E-41FE-9710-3AC21129113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A17FFE6-C41D-457A-B64B-BBB3CC1B8CF3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Oficial Administrativo(a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3835568E-62B6-4DD8-9C0E-A7083FE510FF}" type="parTrans" cxnId="{8494B8C1-C5B0-4894-BC19-7D0D547EE6E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19400BC9-A1A0-416A-88EC-E90480EDDC21}" type="sibTrans" cxnId="{8494B8C1-C5B0-4894-BC19-7D0D547EE6E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96304" custScaleY="147863" custLinFactNeighborX="6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BB53E957-F67A-4CDF-8D10-88F01AB3DD6D}" type="pres">
      <dgm:prSet presAssocID="{B008FD22-8183-4BE4-8B20-64780E49AAA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A53A14A-30D3-41E9-A49A-2AAAA2FD8D19}" type="pres">
      <dgm:prSet presAssocID="{58F2CBCB-32C2-48E7-B9DF-93D9B077C15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3DBBC63C-E96B-4558-B774-10B1BCDE0131}" type="pres">
      <dgm:prSet presAssocID="{58F2CBCB-32C2-48E7-B9DF-93D9B077C156}" presName="rootComposite" presStyleCnt="0"/>
      <dgm:spPr/>
      <dgm:t>
        <a:bodyPr/>
        <a:lstStyle/>
        <a:p>
          <a:endParaRPr lang="es-ES"/>
        </a:p>
      </dgm:t>
    </dgm:pt>
    <dgm:pt modelId="{606716BF-FB63-47E8-8A8F-0E8B03E8303E}" type="pres">
      <dgm:prSet presAssocID="{58F2CBCB-32C2-48E7-B9DF-93D9B077C156}" presName="rootText" presStyleLbl="node2" presStyleIdx="0" presStyleCnt="4" custScaleY="99798" custLinFactNeighborX="-24950" custLinFactNeighborY="180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E85E9A-81A9-45D6-90FE-A5DB87DC4313}" type="pres">
      <dgm:prSet presAssocID="{58F2CBCB-32C2-48E7-B9DF-93D9B077C156}" presName="rootConnector" presStyleLbl="node2" presStyleIdx="0" presStyleCnt="4"/>
      <dgm:spPr/>
      <dgm:t>
        <a:bodyPr/>
        <a:lstStyle/>
        <a:p>
          <a:endParaRPr lang="es-ES"/>
        </a:p>
      </dgm:t>
    </dgm:pt>
    <dgm:pt modelId="{1EBBCF5D-D070-4A5A-9A88-77428E701ABB}" type="pres">
      <dgm:prSet presAssocID="{58F2CBCB-32C2-48E7-B9DF-93D9B077C156}" presName="hierChild4" presStyleCnt="0"/>
      <dgm:spPr/>
      <dgm:t>
        <a:bodyPr/>
        <a:lstStyle/>
        <a:p>
          <a:endParaRPr lang="es-ES"/>
        </a:p>
      </dgm:t>
    </dgm:pt>
    <dgm:pt modelId="{F7A9E3DC-9AEB-4936-86E4-A382A3C1BB9D}" type="pres">
      <dgm:prSet presAssocID="{3C1CF778-239D-445A-9226-310A36893995}" presName="Name50" presStyleLbl="parChTrans1D3" presStyleIdx="0" presStyleCnt="8"/>
      <dgm:spPr/>
      <dgm:t>
        <a:bodyPr/>
        <a:lstStyle/>
        <a:p>
          <a:endParaRPr lang="es-ES"/>
        </a:p>
      </dgm:t>
    </dgm:pt>
    <dgm:pt modelId="{C43A0886-2EEF-4E65-94CF-7CE6D04DEEFA}" type="pres">
      <dgm:prSet presAssocID="{29865DEC-E41D-4ED3-BC22-C6933D1153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C953495-CA93-4399-8D61-66E5E1B7A0D2}" type="pres">
      <dgm:prSet presAssocID="{29865DEC-E41D-4ED3-BC22-C6933D115395}" presName="rootComposite" presStyleCnt="0"/>
      <dgm:spPr/>
      <dgm:t>
        <a:bodyPr/>
        <a:lstStyle/>
        <a:p>
          <a:endParaRPr lang="es-ES"/>
        </a:p>
      </dgm:t>
    </dgm:pt>
    <dgm:pt modelId="{3FE3DD5D-D155-4163-95E6-53664ACEF6D8}" type="pres">
      <dgm:prSet presAssocID="{29865DEC-E41D-4ED3-BC22-C6933D115395}" presName="rootText" presStyleLbl="node3" presStyleIdx="0" presStyleCnt="8" custScaleX="101714" custScaleY="100444" custLinFactNeighborX="-23462" custLinFactNeighborY="138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ED0B2C-18FF-4301-85D8-354667DD3BC9}" type="pres">
      <dgm:prSet presAssocID="{29865DEC-E41D-4ED3-BC22-C6933D115395}" presName="rootConnector" presStyleLbl="node3" presStyleIdx="0" presStyleCnt="8"/>
      <dgm:spPr/>
      <dgm:t>
        <a:bodyPr/>
        <a:lstStyle/>
        <a:p>
          <a:endParaRPr lang="es-ES"/>
        </a:p>
      </dgm:t>
    </dgm:pt>
    <dgm:pt modelId="{29AFE151-AF43-423A-A1E4-B2BA7F0C7BBA}" type="pres">
      <dgm:prSet presAssocID="{29865DEC-E41D-4ED3-BC22-C6933D115395}" presName="hierChild4" presStyleCnt="0"/>
      <dgm:spPr/>
      <dgm:t>
        <a:bodyPr/>
        <a:lstStyle/>
        <a:p>
          <a:endParaRPr lang="es-ES"/>
        </a:p>
      </dgm:t>
    </dgm:pt>
    <dgm:pt modelId="{BC82A6F8-D558-4B0D-BD5B-007B57CB818E}" type="pres">
      <dgm:prSet presAssocID="{29865DEC-E41D-4ED3-BC22-C6933D115395}" presName="hierChild5" presStyleCnt="0"/>
      <dgm:spPr/>
      <dgm:t>
        <a:bodyPr/>
        <a:lstStyle/>
        <a:p>
          <a:endParaRPr lang="es-ES"/>
        </a:p>
      </dgm:t>
    </dgm:pt>
    <dgm:pt modelId="{5C92DDE7-0820-455A-AC30-69EC8DB2F832}" type="pres">
      <dgm:prSet presAssocID="{C5B2626B-0584-4527-AD2D-9ED401ACBE6B}" presName="Name50" presStyleLbl="parChTrans1D3" presStyleIdx="1" presStyleCnt="8"/>
      <dgm:spPr/>
      <dgm:t>
        <a:bodyPr/>
        <a:lstStyle/>
        <a:p>
          <a:endParaRPr lang="es-ES"/>
        </a:p>
      </dgm:t>
    </dgm:pt>
    <dgm:pt modelId="{4CA9B6C6-A693-4C9C-A956-82BD59501A8B}" type="pres">
      <dgm:prSet presAssocID="{4EB8C930-57AB-439F-9CFE-EEDC0BF2EC9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DE8C457-EB51-4A7D-AFDF-474367EFC902}" type="pres">
      <dgm:prSet presAssocID="{4EB8C930-57AB-439F-9CFE-EEDC0BF2EC9F}" presName="rootComposite" presStyleCnt="0"/>
      <dgm:spPr/>
      <dgm:t>
        <a:bodyPr/>
        <a:lstStyle/>
        <a:p>
          <a:endParaRPr lang="es-ES"/>
        </a:p>
      </dgm:t>
    </dgm:pt>
    <dgm:pt modelId="{E5198AEE-FA29-4A2A-A755-A8A57CBEAE13}" type="pres">
      <dgm:prSet presAssocID="{4EB8C930-57AB-439F-9CFE-EEDC0BF2EC9F}" presName="rootText" presStyleLbl="node3" presStyleIdx="1" presStyleCnt="8" custScaleX="101714" custScaleY="100444" custLinFactNeighborX="-23462" custLinFactNeighborY="14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2A6CD0-F491-4827-B2F9-D4A1F3FFF1E7}" type="pres">
      <dgm:prSet presAssocID="{4EB8C930-57AB-439F-9CFE-EEDC0BF2EC9F}" presName="rootConnector" presStyleLbl="node3" presStyleIdx="1" presStyleCnt="8"/>
      <dgm:spPr/>
      <dgm:t>
        <a:bodyPr/>
        <a:lstStyle/>
        <a:p>
          <a:endParaRPr lang="es-ES"/>
        </a:p>
      </dgm:t>
    </dgm:pt>
    <dgm:pt modelId="{D79844FC-44F4-4CF9-9672-7CEE638A23F6}" type="pres">
      <dgm:prSet presAssocID="{4EB8C930-57AB-439F-9CFE-EEDC0BF2EC9F}" presName="hierChild4" presStyleCnt="0"/>
      <dgm:spPr/>
      <dgm:t>
        <a:bodyPr/>
        <a:lstStyle/>
        <a:p>
          <a:endParaRPr lang="es-ES"/>
        </a:p>
      </dgm:t>
    </dgm:pt>
    <dgm:pt modelId="{965C9E71-6FC6-4191-BE6B-1F14FAEA6BC3}" type="pres">
      <dgm:prSet presAssocID="{4EB8C930-57AB-439F-9CFE-EEDC0BF2EC9F}" presName="hierChild5" presStyleCnt="0"/>
      <dgm:spPr/>
      <dgm:t>
        <a:bodyPr/>
        <a:lstStyle/>
        <a:p>
          <a:endParaRPr lang="es-ES"/>
        </a:p>
      </dgm:t>
    </dgm:pt>
    <dgm:pt modelId="{45379EC5-B2DF-4094-9B89-2BC65665D75C}" type="pres">
      <dgm:prSet presAssocID="{8A1DE0AE-79E6-4D75-9FC6-4B791379592E}" presName="Name50" presStyleLbl="parChTrans1D3" presStyleIdx="2" presStyleCnt="8"/>
      <dgm:spPr/>
      <dgm:t>
        <a:bodyPr/>
        <a:lstStyle/>
        <a:p>
          <a:endParaRPr lang="es-ES"/>
        </a:p>
      </dgm:t>
    </dgm:pt>
    <dgm:pt modelId="{29350CBA-DDCE-4B64-8D15-38B2910D2908}" type="pres">
      <dgm:prSet presAssocID="{64ACAACB-9014-468F-841A-39072CD7048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0EEBF70-5357-4EB1-BF7E-ED5E6E8B267A}" type="pres">
      <dgm:prSet presAssocID="{64ACAACB-9014-468F-841A-39072CD7048A}" presName="rootComposite" presStyleCnt="0"/>
      <dgm:spPr/>
      <dgm:t>
        <a:bodyPr/>
        <a:lstStyle/>
        <a:p>
          <a:endParaRPr lang="es-ES"/>
        </a:p>
      </dgm:t>
    </dgm:pt>
    <dgm:pt modelId="{97BCB0FA-97DA-49E5-B46A-2F2BA7ED26A2}" type="pres">
      <dgm:prSet presAssocID="{64ACAACB-9014-468F-841A-39072CD7048A}" presName="rootText" presStyleLbl="node3" presStyleIdx="2" presStyleCnt="8" custScaleX="101714" custScaleY="100444" custLinFactNeighborX="-23462" custLinFactNeighborY="-82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C33FB3-90E3-4BEC-94D4-37BDD5C62748}" type="pres">
      <dgm:prSet presAssocID="{64ACAACB-9014-468F-841A-39072CD7048A}" presName="rootConnector" presStyleLbl="node3" presStyleIdx="2" presStyleCnt="8"/>
      <dgm:spPr/>
      <dgm:t>
        <a:bodyPr/>
        <a:lstStyle/>
        <a:p>
          <a:endParaRPr lang="es-ES"/>
        </a:p>
      </dgm:t>
    </dgm:pt>
    <dgm:pt modelId="{BBC01BD5-5081-45E8-AF81-83B6CF249A4A}" type="pres">
      <dgm:prSet presAssocID="{64ACAACB-9014-468F-841A-39072CD7048A}" presName="hierChild4" presStyleCnt="0"/>
      <dgm:spPr/>
      <dgm:t>
        <a:bodyPr/>
        <a:lstStyle/>
        <a:p>
          <a:endParaRPr lang="es-ES"/>
        </a:p>
      </dgm:t>
    </dgm:pt>
    <dgm:pt modelId="{CD527701-02A0-4B24-89DC-A3F5EDD327DE}" type="pres">
      <dgm:prSet presAssocID="{64ACAACB-9014-468F-841A-39072CD7048A}" presName="hierChild5" presStyleCnt="0"/>
      <dgm:spPr/>
      <dgm:t>
        <a:bodyPr/>
        <a:lstStyle/>
        <a:p>
          <a:endParaRPr lang="es-ES"/>
        </a:p>
      </dgm:t>
    </dgm:pt>
    <dgm:pt modelId="{7186489D-F958-4AB9-8FCB-5C541074C22D}" type="pres">
      <dgm:prSet presAssocID="{58F2CBCB-32C2-48E7-B9DF-93D9B077C156}" presName="hierChild5" presStyleCnt="0"/>
      <dgm:spPr/>
      <dgm:t>
        <a:bodyPr/>
        <a:lstStyle/>
        <a:p>
          <a:endParaRPr lang="es-ES"/>
        </a:p>
      </dgm:t>
    </dgm:pt>
    <dgm:pt modelId="{1E6F82D5-313A-4679-9FC9-C5F8C5C843D4}" type="pres">
      <dgm:prSet presAssocID="{E82EB1B3-1A5D-457E-B9A7-026DC404B993}" presName="Name37" presStyleLbl="parChTrans1D2" presStyleIdx="1" presStyleCnt="4"/>
      <dgm:spPr/>
      <dgm:t>
        <a:bodyPr/>
        <a:lstStyle/>
        <a:p>
          <a:endParaRPr lang="es-ES"/>
        </a:p>
      </dgm:t>
    </dgm:pt>
    <dgm:pt modelId="{C3A21BB4-4E6B-47BF-A0C7-7CCAAEA42B7D}" type="pres">
      <dgm:prSet presAssocID="{F85DDB25-F026-4451-B414-25B5FA2DA4A8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B6C30F50-7F69-4993-8497-A910215AD771}" type="pres">
      <dgm:prSet presAssocID="{F85DDB25-F026-4451-B414-25B5FA2DA4A8}" presName="rootComposite" presStyleCnt="0"/>
      <dgm:spPr/>
      <dgm:t>
        <a:bodyPr/>
        <a:lstStyle/>
        <a:p>
          <a:endParaRPr lang="es-ES"/>
        </a:p>
      </dgm:t>
    </dgm:pt>
    <dgm:pt modelId="{7F5E24C2-C0A5-42C9-8E75-14EB840FE81F}" type="pres">
      <dgm:prSet presAssocID="{F85DDB25-F026-4451-B414-25B5FA2DA4A8}" presName="rootText" presStyleLbl="node2" presStyleIdx="1" presStyleCnt="4" custScaleY="99798" custLinFactNeighborY="180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03BB9E-E5E6-498C-8A6A-872ACA1C4AA2}" type="pres">
      <dgm:prSet presAssocID="{F85DDB25-F026-4451-B414-25B5FA2DA4A8}" presName="rootConnector" presStyleLbl="node2" presStyleIdx="1" presStyleCnt="4"/>
      <dgm:spPr/>
      <dgm:t>
        <a:bodyPr/>
        <a:lstStyle/>
        <a:p>
          <a:endParaRPr lang="es-ES"/>
        </a:p>
      </dgm:t>
    </dgm:pt>
    <dgm:pt modelId="{60FBE397-A9E0-4303-87EA-0997EEA4A3D6}" type="pres">
      <dgm:prSet presAssocID="{F85DDB25-F026-4451-B414-25B5FA2DA4A8}" presName="hierChild4" presStyleCnt="0"/>
      <dgm:spPr/>
      <dgm:t>
        <a:bodyPr/>
        <a:lstStyle/>
        <a:p>
          <a:endParaRPr lang="es-ES"/>
        </a:p>
      </dgm:t>
    </dgm:pt>
    <dgm:pt modelId="{817FC555-22E6-4C32-BC49-F821AE599680}" type="pres">
      <dgm:prSet presAssocID="{ADAB89C4-929B-423C-9719-4479B22CA8B2}" presName="Name50" presStyleLbl="parChTrans1D3" presStyleIdx="3" presStyleCnt="8"/>
      <dgm:spPr/>
      <dgm:t>
        <a:bodyPr/>
        <a:lstStyle/>
        <a:p>
          <a:endParaRPr lang="es-ES"/>
        </a:p>
      </dgm:t>
    </dgm:pt>
    <dgm:pt modelId="{252D8805-0B87-4E98-A849-3F9F9E490E4D}" type="pres">
      <dgm:prSet presAssocID="{D3A157D1-C827-4DC5-8677-8B9135E5747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FACFE5C-6CA6-4C54-A945-9FB609AF8357}" type="pres">
      <dgm:prSet presAssocID="{D3A157D1-C827-4DC5-8677-8B9135E57479}" presName="rootComposite" presStyleCnt="0"/>
      <dgm:spPr/>
      <dgm:t>
        <a:bodyPr/>
        <a:lstStyle/>
        <a:p>
          <a:endParaRPr lang="es-ES"/>
        </a:p>
      </dgm:t>
    </dgm:pt>
    <dgm:pt modelId="{C9A88EE1-A2F1-45C2-BB82-C3CBAEBEC14B}" type="pres">
      <dgm:prSet presAssocID="{D3A157D1-C827-4DC5-8677-8B9135E57479}" presName="rootText" presStyleLbl="node3" presStyleIdx="3" presStyleCnt="8" custScaleY="100444" custLinFactNeighborY="141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B5DE41-8C19-495F-937D-92F29A03BA27}" type="pres">
      <dgm:prSet presAssocID="{D3A157D1-C827-4DC5-8677-8B9135E57479}" presName="rootConnector" presStyleLbl="node3" presStyleIdx="3" presStyleCnt="8"/>
      <dgm:spPr/>
      <dgm:t>
        <a:bodyPr/>
        <a:lstStyle/>
        <a:p>
          <a:endParaRPr lang="es-ES"/>
        </a:p>
      </dgm:t>
    </dgm:pt>
    <dgm:pt modelId="{4CAEFF20-A37D-4DE1-8B3D-A85DF05DD1EC}" type="pres">
      <dgm:prSet presAssocID="{D3A157D1-C827-4DC5-8677-8B9135E57479}" presName="hierChild4" presStyleCnt="0"/>
      <dgm:spPr/>
      <dgm:t>
        <a:bodyPr/>
        <a:lstStyle/>
        <a:p>
          <a:endParaRPr lang="es-ES"/>
        </a:p>
      </dgm:t>
    </dgm:pt>
    <dgm:pt modelId="{F5CA9F4D-8F98-48CA-9783-894CBF05B043}" type="pres">
      <dgm:prSet presAssocID="{D3A157D1-C827-4DC5-8677-8B9135E57479}" presName="hierChild5" presStyleCnt="0"/>
      <dgm:spPr/>
      <dgm:t>
        <a:bodyPr/>
        <a:lstStyle/>
        <a:p>
          <a:endParaRPr lang="es-ES"/>
        </a:p>
      </dgm:t>
    </dgm:pt>
    <dgm:pt modelId="{F24D39CB-0DD3-4072-8196-EC411560A078}" type="pres">
      <dgm:prSet presAssocID="{F85DDB25-F026-4451-B414-25B5FA2DA4A8}" presName="hierChild5" presStyleCnt="0"/>
      <dgm:spPr/>
      <dgm:t>
        <a:bodyPr/>
        <a:lstStyle/>
        <a:p>
          <a:endParaRPr lang="es-ES"/>
        </a:p>
      </dgm:t>
    </dgm:pt>
    <dgm:pt modelId="{B61516D4-8948-4124-B219-B369137A5D3E}" type="pres">
      <dgm:prSet presAssocID="{092B389C-EDBF-4D66-9F07-C3B7D814FB29}" presName="Name37" presStyleLbl="parChTrans1D2" presStyleIdx="2" presStyleCnt="4"/>
      <dgm:spPr/>
      <dgm:t>
        <a:bodyPr/>
        <a:lstStyle/>
        <a:p>
          <a:endParaRPr lang="es-ES"/>
        </a:p>
      </dgm:t>
    </dgm:pt>
    <dgm:pt modelId="{EC85B381-58CD-47F4-88C7-8E93BC2E5F07}" type="pres">
      <dgm:prSet presAssocID="{E9C8EEEA-F96C-4E5A-8A58-CF158BFFA3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15E457E-0CA5-4317-90C6-9C6343481E59}" type="pres">
      <dgm:prSet presAssocID="{E9C8EEEA-F96C-4E5A-8A58-CF158BFFA32B}" presName="rootComposite" presStyleCnt="0"/>
      <dgm:spPr/>
      <dgm:t>
        <a:bodyPr/>
        <a:lstStyle/>
        <a:p>
          <a:endParaRPr lang="es-ES"/>
        </a:p>
      </dgm:t>
    </dgm:pt>
    <dgm:pt modelId="{1F6A5953-3AC1-4A91-89E2-894065F5AF05}" type="pres">
      <dgm:prSet presAssocID="{E9C8EEEA-F96C-4E5A-8A58-CF158BFFA32B}" presName="rootText" presStyleLbl="node2" presStyleIdx="2" presStyleCnt="4" custScaleY="99798" custLinFactNeighborX="13734" custLinFactNeighborY="180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4C9B62-787A-4FD6-AD3A-D3DDC3386FF3}" type="pres">
      <dgm:prSet presAssocID="{E9C8EEEA-F96C-4E5A-8A58-CF158BFFA32B}" presName="rootConnector" presStyleLbl="node2" presStyleIdx="2" presStyleCnt="4"/>
      <dgm:spPr/>
      <dgm:t>
        <a:bodyPr/>
        <a:lstStyle/>
        <a:p>
          <a:endParaRPr lang="es-ES"/>
        </a:p>
      </dgm:t>
    </dgm:pt>
    <dgm:pt modelId="{3FDB2FEA-2680-42CC-BF6A-EB201C26B451}" type="pres">
      <dgm:prSet presAssocID="{E9C8EEEA-F96C-4E5A-8A58-CF158BFFA32B}" presName="hierChild4" presStyleCnt="0"/>
      <dgm:spPr/>
      <dgm:t>
        <a:bodyPr/>
        <a:lstStyle/>
        <a:p>
          <a:endParaRPr lang="es-ES"/>
        </a:p>
      </dgm:t>
    </dgm:pt>
    <dgm:pt modelId="{227B80F1-2AD5-4BB8-89E1-A0422A0CEE90}" type="pres">
      <dgm:prSet presAssocID="{656FC90A-9209-4A68-9EAD-7717106CF89B}" presName="Name37" presStyleLbl="parChTrans1D3" presStyleIdx="4" presStyleCnt="8"/>
      <dgm:spPr/>
      <dgm:t>
        <a:bodyPr/>
        <a:lstStyle/>
        <a:p>
          <a:endParaRPr lang="es-ES"/>
        </a:p>
      </dgm:t>
    </dgm:pt>
    <dgm:pt modelId="{E218694A-4132-4493-9563-C9658A634E56}" type="pres">
      <dgm:prSet presAssocID="{E7ABEA45-F385-414E-AA7E-1E1836111D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176598-82F3-4513-9C91-6FC44C7AFCED}" type="pres">
      <dgm:prSet presAssocID="{E7ABEA45-F385-414E-AA7E-1E1836111D77}" presName="rootComposite" presStyleCnt="0"/>
      <dgm:spPr/>
      <dgm:t>
        <a:bodyPr/>
        <a:lstStyle/>
        <a:p>
          <a:endParaRPr lang="es-ES"/>
        </a:p>
      </dgm:t>
    </dgm:pt>
    <dgm:pt modelId="{6FCAD334-8739-4433-A637-95A404FA4DD6}" type="pres">
      <dgm:prSet presAssocID="{E7ABEA45-F385-414E-AA7E-1E1836111D77}" presName="rootText" presStyleLbl="node3" presStyleIdx="4" presStyleCnt="8" custScaleY="100444" custLinFactNeighborX="13734" custLinFactNeighborY="142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3BFA57-4535-4D83-A0B8-579999283D7C}" type="pres">
      <dgm:prSet presAssocID="{E7ABEA45-F385-414E-AA7E-1E1836111D77}" presName="rootConnector" presStyleLbl="node3" presStyleIdx="4" presStyleCnt="8"/>
      <dgm:spPr/>
      <dgm:t>
        <a:bodyPr/>
        <a:lstStyle/>
        <a:p>
          <a:endParaRPr lang="es-ES"/>
        </a:p>
      </dgm:t>
    </dgm:pt>
    <dgm:pt modelId="{3F3778E2-5DBE-4A41-BD79-895B29E033EA}" type="pres">
      <dgm:prSet presAssocID="{E7ABEA45-F385-414E-AA7E-1E1836111D77}" presName="hierChild4" presStyleCnt="0"/>
      <dgm:spPr/>
      <dgm:t>
        <a:bodyPr/>
        <a:lstStyle/>
        <a:p>
          <a:endParaRPr lang="es-ES"/>
        </a:p>
      </dgm:t>
    </dgm:pt>
    <dgm:pt modelId="{FC430859-DFB4-48FC-942F-238BF5D007DF}" type="pres">
      <dgm:prSet presAssocID="{E7ABEA45-F385-414E-AA7E-1E1836111D77}" presName="hierChild5" presStyleCnt="0"/>
      <dgm:spPr/>
      <dgm:t>
        <a:bodyPr/>
        <a:lstStyle/>
        <a:p>
          <a:endParaRPr lang="es-ES"/>
        </a:p>
      </dgm:t>
    </dgm:pt>
    <dgm:pt modelId="{D0E7DE03-62B5-41AE-94C2-EE7ABE009AC2}" type="pres">
      <dgm:prSet presAssocID="{9DD74F8C-FEF5-4E5C-B892-A49433C213E5}" presName="Name37" presStyleLbl="parChTrans1D3" presStyleIdx="5" presStyleCnt="8"/>
      <dgm:spPr/>
      <dgm:t>
        <a:bodyPr/>
        <a:lstStyle/>
        <a:p>
          <a:endParaRPr lang="es-ES"/>
        </a:p>
      </dgm:t>
    </dgm:pt>
    <dgm:pt modelId="{3E11B2D6-00A8-4107-AC78-AC519CBDC3B2}" type="pres">
      <dgm:prSet presAssocID="{A2215606-4CB7-4965-934F-8C11C3179B7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D97D987-5BC9-4AC3-8BFF-2FE5C52D3FD3}" type="pres">
      <dgm:prSet presAssocID="{A2215606-4CB7-4965-934F-8C11C3179B72}" presName="rootComposite" presStyleCnt="0"/>
      <dgm:spPr/>
      <dgm:t>
        <a:bodyPr/>
        <a:lstStyle/>
        <a:p>
          <a:endParaRPr lang="es-ES"/>
        </a:p>
      </dgm:t>
    </dgm:pt>
    <dgm:pt modelId="{0296812D-A662-4382-989B-27F77032B98C}" type="pres">
      <dgm:prSet presAssocID="{A2215606-4CB7-4965-934F-8C11C3179B72}" presName="rootText" presStyleLbl="node3" presStyleIdx="5" presStyleCnt="8" custScaleY="100444" custLinFactNeighborX="13734" custLinFactNeighborY="17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7484F1-1984-49A1-ABBC-99EDE4E7988F}" type="pres">
      <dgm:prSet presAssocID="{A2215606-4CB7-4965-934F-8C11C3179B72}" presName="rootConnector" presStyleLbl="node3" presStyleIdx="5" presStyleCnt="8"/>
      <dgm:spPr/>
      <dgm:t>
        <a:bodyPr/>
        <a:lstStyle/>
        <a:p>
          <a:endParaRPr lang="es-ES"/>
        </a:p>
      </dgm:t>
    </dgm:pt>
    <dgm:pt modelId="{15288FD2-CE73-47C6-ADCD-E47312C22E05}" type="pres">
      <dgm:prSet presAssocID="{A2215606-4CB7-4965-934F-8C11C3179B72}" presName="hierChild4" presStyleCnt="0"/>
      <dgm:spPr/>
      <dgm:t>
        <a:bodyPr/>
        <a:lstStyle/>
        <a:p>
          <a:endParaRPr lang="es-ES"/>
        </a:p>
      </dgm:t>
    </dgm:pt>
    <dgm:pt modelId="{A500095A-6EE7-48BF-B86D-43BCC2848609}" type="pres">
      <dgm:prSet presAssocID="{A2215606-4CB7-4965-934F-8C11C3179B72}" presName="hierChild5" presStyleCnt="0"/>
      <dgm:spPr/>
      <dgm:t>
        <a:bodyPr/>
        <a:lstStyle/>
        <a:p>
          <a:endParaRPr lang="es-ES"/>
        </a:p>
      </dgm:t>
    </dgm:pt>
    <dgm:pt modelId="{EA7B3C29-7D44-4EA5-9F3D-62ECEB2ACFC8}" type="pres">
      <dgm:prSet presAssocID="{E9C8EEEA-F96C-4E5A-8A58-CF158BFFA32B}" presName="hierChild5" presStyleCnt="0"/>
      <dgm:spPr/>
      <dgm:t>
        <a:bodyPr/>
        <a:lstStyle/>
        <a:p>
          <a:endParaRPr lang="es-ES"/>
        </a:p>
      </dgm:t>
    </dgm:pt>
    <dgm:pt modelId="{C787CDFD-9137-4817-AE38-ECA15881E102}" type="pres">
      <dgm:prSet presAssocID="{0185098C-3EAE-47DF-9A2D-4718F75D3A38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7B88379-E8E9-43C7-9E75-ADE3932843CC}" type="pres">
      <dgm:prSet presAssocID="{42C46F89-035F-4BB6-9DBC-49876FE09484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EF601D87-A4C8-495C-A0C2-233C75810BCC}" type="pres">
      <dgm:prSet presAssocID="{42C46F89-035F-4BB6-9DBC-49876FE09484}" presName="rootComposite" presStyleCnt="0"/>
      <dgm:spPr/>
      <dgm:t>
        <a:bodyPr/>
        <a:lstStyle/>
        <a:p>
          <a:endParaRPr lang="es-ES"/>
        </a:p>
      </dgm:t>
    </dgm:pt>
    <dgm:pt modelId="{54B548A7-E651-4C10-8150-461E5D638693}" type="pres">
      <dgm:prSet presAssocID="{42C46F89-035F-4BB6-9DBC-49876FE09484}" presName="rootText" presStyleLbl="node2" presStyleIdx="3" presStyleCnt="4" custScaleY="99798" custLinFactNeighborX="32310" custLinFactNeighborY="180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57C57A-E3FC-43A1-852E-AA8D16EF70C2}" type="pres">
      <dgm:prSet presAssocID="{42C46F89-035F-4BB6-9DBC-49876FE09484}" presName="rootConnector" presStyleLbl="node2" presStyleIdx="3" presStyleCnt="4"/>
      <dgm:spPr/>
      <dgm:t>
        <a:bodyPr/>
        <a:lstStyle/>
        <a:p>
          <a:endParaRPr lang="es-ES"/>
        </a:p>
      </dgm:t>
    </dgm:pt>
    <dgm:pt modelId="{00259F9D-28DC-42C4-9640-D0146A3314D0}" type="pres">
      <dgm:prSet presAssocID="{42C46F89-035F-4BB6-9DBC-49876FE09484}" presName="hierChild4" presStyleCnt="0"/>
      <dgm:spPr/>
      <dgm:t>
        <a:bodyPr/>
        <a:lstStyle/>
        <a:p>
          <a:endParaRPr lang="es-ES"/>
        </a:p>
      </dgm:t>
    </dgm:pt>
    <dgm:pt modelId="{2D8CC6AB-9F11-4DD8-805A-7F117E01DB8D}" type="pres">
      <dgm:prSet presAssocID="{A759E92B-0994-476D-B594-AF87F99E757A}" presName="Name50" presStyleLbl="parChTrans1D3" presStyleIdx="6" presStyleCnt="8"/>
      <dgm:spPr/>
      <dgm:t>
        <a:bodyPr/>
        <a:lstStyle/>
        <a:p>
          <a:endParaRPr lang="es-ES"/>
        </a:p>
      </dgm:t>
    </dgm:pt>
    <dgm:pt modelId="{3F361E58-35F6-4644-8ED2-82FFBFD52EA4}" type="pres">
      <dgm:prSet presAssocID="{3B561F8C-5973-4B45-A386-0FC14427738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081FEA3-D7B6-4E64-A5B7-C80BBAB0D6CA}" type="pres">
      <dgm:prSet presAssocID="{3B561F8C-5973-4B45-A386-0FC14427738E}" presName="rootComposite" presStyleCnt="0"/>
      <dgm:spPr/>
      <dgm:t>
        <a:bodyPr/>
        <a:lstStyle/>
        <a:p>
          <a:endParaRPr lang="es-ES"/>
        </a:p>
      </dgm:t>
    </dgm:pt>
    <dgm:pt modelId="{E733E101-E805-4FF8-BB52-7DA826844690}" type="pres">
      <dgm:prSet presAssocID="{3B561F8C-5973-4B45-A386-0FC14427738E}" presName="rootText" presStyleLbl="node3" presStyleIdx="6" presStyleCnt="8" custScaleX="101714" custScaleY="100444" custLinFactNeighborX="33785" custLinFactNeighborY="123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12D584-C676-4122-B3CD-1D3B7DE37058}" type="pres">
      <dgm:prSet presAssocID="{3B561F8C-5973-4B45-A386-0FC14427738E}" presName="rootConnector" presStyleLbl="node3" presStyleIdx="6" presStyleCnt="8"/>
      <dgm:spPr/>
      <dgm:t>
        <a:bodyPr/>
        <a:lstStyle/>
        <a:p>
          <a:endParaRPr lang="es-ES"/>
        </a:p>
      </dgm:t>
    </dgm:pt>
    <dgm:pt modelId="{D67D6C99-6E04-4763-8658-C2BA82721BB4}" type="pres">
      <dgm:prSet presAssocID="{3B561F8C-5973-4B45-A386-0FC14427738E}" presName="hierChild4" presStyleCnt="0"/>
      <dgm:spPr/>
      <dgm:t>
        <a:bodyPr/>
        <a:lstStyle/>
        <a:p>
          <a:endParaRPr lang="es-ES"/>
        </a:p>
      </dgm:t>
    </dgm:pt>
    <dgm:pt modelId="{96CFF7BB-A9DB-40AE-8C4D-B75F44237BF4}" type="pres">
      <dgm:prSet presAssocID="{3B561F8C-5973-4B45-A386-0FC14427738E}" presName="hierChild5" presStyleCnt="0"/>
      <dgm:spPr/>
      <dgm:t>
        <a:bodyPr/>
        <a:lstStyle/>
        <a:p>
          <a:endParaRPr lang="es-ES"/>
        </a:p>
      </dgm:t>
    </dgm:pt>
    <dgm:pt modelId="{FE99BEBB-C26E-4315-8147-6037D68D7934}" type="pres">
      <dgm:prSet presAssocID="{3835568E-62B6-4DD8-9C0E-A7083FE510FF}" presName="Name50" presStyleLbl="parChTrans1D3" presStyleIdx="7" presStyleCnt="8"/>
      <dgm:spPr/>
      <dgm:t>
        <a:bodyPr/>
        <a:lstStyle/>
        <a:p>
          <a:endParaRPr lang="es-ES"/>
        </a:p>
      </dgm:t>
    </dgm:pt>
    <dgm:pt modelId="{650DA53F-5584-4A5A-BFE9-9B5F0492EB6D}" type="pres">
      <dgm:prSet presAssocID="{5A17FFE6-C41D-457A-B64B-BBB3CC1B8C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8348B3-1227-4BE1-8206-A592F9B94002}" type="pres">
      <dgm:prSet presAssocID="{5A17FFE6-C41D-457A-B64B-BBB3CC1B8CF3}" presName="rootComposite" presStyleCnt="0"/>
      <dgm:spPr/>
      <dgm:t>
        <a:bodyPr/>
        <a:lstStyle/>
        <a:p>
          <a:endParaRPr lang="es-ES"/>
        </a:p>
      </dgm:t>
    </dgm:pt>
    <dgm:pt modelId="{B67871EA-A397-477B-A554-A3529D370E27}" type="pres">
      <dgm:prSet presAssocID="{5A17FFE6-C41D-457A-B64B-BBB3CC1B8CF3}" presName="rootText" presStyleLbl="node3" presStyleIdx="7" presStyleCnt="8" custScaleY="100444" custLinFactNeighborX="34065" custLinFactNeighborY="1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A5D312-48F4-433B-BBF1-4A08DC728824}" type="pres">
      <dgm:prSet presAssocID="{5A17FFE6-C41D-457A-B64B-BBB3CC1B8CF3}" presName="rootConnector" presStyleLbl="node3" presStyleIdx="7" presStyleCnt="8"/>
      <dgm:spPr/>
      <dgm:t>
        <a:bodyPr/>
        <a:lstStyle/>
        <a:p>
          <a:endParaRPr lang="es-ES"/>
        </a:p>
      </dgm:t>
    </dgm:pt>
    <dgm:pt modelId="{E03DBC16-2806-4899-8093-EF112D01EF15}" type="pres">
      <dgm:prSet presAssocID="{5A17FFE6-C41D-457A-B64B-BBB3CC1B8CF3}" presName="hierChild4" presStyleCnt="0"/>
      <dgm:spPr/>
      <dgm:t>
        <a:bodyPr/>
        <a:lstStyle/>
        <a:p>
          <a:endParaRPr lang="es-ES"/>
        </a:p>
      </dgm:t>
    </dgm:pt>
    <dgm:pt modelId="{400564D1-BE39-44B8-8E9E-C15B0E6206DD}" type="pres">
      <dgm:prSet presAssocID="{5A17FFE6-C41D-457A-B64B-BBB3CC1B8CF3}" presName="hierChild5" presStyleCnt="0"/>
      <dgm:spPr/>
      <dgm:t>
        <a:bodyPr/>
        <a:lstStyle/>
        <a:p>
          <a:endParaRPr lang="es-ES"/>
        </a:p>
      </dgm:t>
    </dgm:pt>
    <dgm:pt modelId="{866DF45B-9252-4340-8184-29B416F8C20B}" type="pres">
      <dgm:prSet presAssocID="{42C46F89-035F-4BB6-9DBC-49876FE09484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9FC804DE-D54B-4FAB-A305-BF7D16FA83D7}" srcId="{F85DDB25-F026-4451-B414-25B5FA2DA4A8}" destId="{D3A157D1-C827-4DC5-8677-8B9135E57479}" srcOrd="0" destOrd="0" parTransId="{ADAB89C4-929B-423C-9719-4479B22CA8B2}" sibTransId="{640581BE-171F-4852-837E-4E4AE0CC711E}"/>
    <dgm:cxn modelId="{EFA7EF24-C68F-4C85-8554-672CE1C53775}" srcId="{0AD4A071-6267-40E6-945C-A35CB5DA8D63}" destId="{F85DDB25-F026-4451-B414-25B5FA2DA4A8}" srcOrd="1" destOrd="0" parTransId="{E82EB1B3-1A5D-457E-B9A7-026DC404B993}" sibTransId="{45B69573-06D8-44E5-B277-06E8C99055FA}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AF5FE5B0-CBC9-4062-8B1A-F68B4FA03A65}" type="presOf" srcId="{A759E92B-0994-476D-B594-AF87F99E757A}" destId="{2D8CC6AB-9F11-4DD8-805A-7F117E01DB8D}" srcOrd="0" destOrd="0" presId="urn:microsoft.com/office/officeart/2005/8/layout/orgChart1"/>
    <dgm:cxn modelId="{D7170BA4-413D-49B3-899C-89366454818A}" srcId="{E9C8EEEA-F96C-4E5A-8A58-CF158BFFA32B}" destId="{A2215606-4CB7-4965-934F-8C11C3179B72}" srcOrd="1" destOrd="0" parTransId="{9DD74F8C-FEF5-4E5C-B892-A49433C213E5}" sibTransId="{13ED841A-3C71-4555-BDF6-E5B9A6B0546D}"/>
    <dgm:cxn modelId="{8DA87541-7D9E-4C78-8ED0-88B2847C7D0A}" srcId="{0AD4A071-6267-40E6-945C-A35CB5DA8D63}" destId="{58F2CBCB-32C2-48E7-B9DF-93D9B077C156}" srcOrd="0" destOrd="0" parTransId="{B008FD22-8183-4BE4-8B20-64780E49AAA9}" sibTransId="{421C923F-5A16-40D0-BF50-AC4FB2C961C5}"/>
    <dgm:cxn modelId="{7E4ED60B-284B-41DE-BD83-FB665719C352}" type="presOf" srcId="{58F2CBCB-32C2-48E7-B9DF-93D9B077C156}" destId="{7EE85E9A-81A9-45D6-90FE-A5DB87DC4313}" srcOrd="1" destOrd="0" presId="urn:microsoft.com/office/officeart/2005/8/layout/orgChart1"/>
    <dgm:cxn modelId="{2601F752-A101-4F1B-BA35-0F958D185268}" type="presOf" srcId="{E7ABEA45-F385-414E-AA7E-1E1836111D77}" destId="{7D3BFA57-4535-4D83-A0B8-579999283D7C}" srcOrd="1" destOrd="0" presId="urn:microsoft.com/office/officeart/2005/8/layout/orgChart1"/>
    <dgm:cxn modelId="{66C4EE29-6E30-400A-B5FA-B8A02B9384A4}" type="presOf" srcId="{C5B2626B-0584-4527-AD2D-9ED401ACBE6B}" destId="{5C92DDE7-0820-455A-AC30-69EC8DB2F832}" srcOrd="0" destOrd="0" presId="urn:microsoft.com/office/officeart/2005/8/layout/orgChart1"/>
    <dgm:cxn modelId="{44459221-4613-4DB1-B499-3A4EC747B234}" type="presOf" srcId="{D3A157D1-C827-4DC5-8677-8B9135E57479}" destId="{C9A88EE1-A2F1-45C2-BB82-C3CBAEBEC14B}" srcOrd="0" destOrd="0" presId="urn:microsoft.com/office/officeart/2005/8/layout/orgChart1"/>
    <dgm:cxn modelId="{0A436E95-E296-4842-B6AF-D2F56A7F1882}" type="presOf" srcId="{656FC90A-9209-4A68-9EAD-7717106CF89B}" destId="{227B80F1-2AD5-4BB8-89E1-A0422A0CEE90}" srcOrd="0" destOrd="0" presId="urn:microsoft.com/office/officeart/2005/8/layout/orgChart1"/>
    <dgm:cxn modelId="{B0F198F4-E7FE-43E4-8D17-7FA2CC3EB5F6}" type="presOf" srcId="{E7ABEA45-F385-414E-AA7E-1E1836111D77}" destId="{6FCAD334-8739-4433-A637-95A404FA4DD6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74664270-84C9-4D45-B641-68618FE8DBB1}" type="presOf" srcId="{E9C8EEEA-F96C-4E5A-8A58-CF158BFFA32B}" destId="{1F6A5953-3AC1-4A91-89E2-894065F5AF05}" srcOrd="0" destOrd="0" presId="urn:microsoft.com/office/officeart/2005/8/layout/orgChart1"/>
    <dgm:cxn modelId="{A07A2839-30F2-4770-81F1-5C8E6E065851}" srcId="{E9C8EEEA-F96C-4E5A-8A58-CF158BFFA32B}" destId="{E7ABEA45-F385-414E-AA7E-1E1836111D77}" srcOrd="0" destOrd="0" parTransId="{656FC90A-9209-4A68-9EAD-7717106CF89B}" sibTransId="{B737E5B6-6F84-4FDE-8A45-FD787682148C}"/>
    <dgm:cxn modelId="{DE50DD81-5052-48B2-8520-A98ECD57B941}" type="presOf" srcId="{ADAB89C4-929B-423C-9719-4479B22CA8B2}" destId="{817FC555-22E6-4C32-BC49-F821AE599680}" srcOrd="0" destOrd="0" presId="urn:microsoft.com/office/officeart/2005/8/layout/orgChart1"/>
    <dgm:cxn modelId="{8BB5D96E-ED3C-491D-8892-AD1571AA91AE}" srcId="{58F2CBCB-32C2-48E7-B9DF-93D9B077C156}" destId="{64ACAACB-9014-468F-841A-39072CD7048A}" srcOrd="2" destOrd="0" parTransId="{8A1DE0AE-79E6-4D75-9FC6-4B791379592E}" sibTransId="{8440485D-F160-4428-AE9F-42BA246FEE59}"/>
    <dgm:cxn modelId="{4DB007A1-2291-426C-AC24-CC1FF3701F84}" type="presOf" srcId="{9DD74F8C-FEF5-4E5C-B892-A49433C213E5}" destId="{D0E7DE03-62B5-41AE-94C2-EE7ABE009AC2}" srcOrd="0" destOrd="0" presId="urn:microsoft.com/office/officeart/2005/8/layout/orgChart1"/>
    <dgm:cxn modelId="{35FCF7EB-7FA1-4CB9-8935-9D61D0B117BF}" type="presOf" srcId="{E82EB1B3-1A5D-457E-B9A7-026DC404B993}" destId="{1E6F82D5-313A-4679-9FC9-C5F8C5C843D4}" srcOrd="0" destOrd="0" presId="urn:microsoft.com/office/officeart/2005/8/layout/orgChart1"/>
    <dgm:cxn modelId="{5C49EFC5-BFB9-41F8-902B-B522530F9311}" type="presOf" srcId="{5A17FFE6-C41D-457A-B64B-BBB3CC1B8CF3}" destId="{B67871EA-A397-477B-A554-A3529D370E27}" srcOrd="0" destOrd="0" presId="urn:microsoft.com/office/officeart/2005/8/layout/orgChart1"/>
    <dgm:cxn modelId="{A3509476-9BB3-4EA0-BF22-42E9E8143F30}" type="presOf" srcId="{3B561F8C-5973-4B45-A386-0FC14427738E}" destId="{E733E101-E805-4FF8-BB52-7DA826844690}" srcOrd="0" destOrd="0" presId="urn:microsoft.com/office/officeart/2005/8/layout/orgChart1"/>
    <dgm:cxn modelId="{D82423BE-576E-4447-9DEB-55740FDCD03E}" type="presOf" srcId="{3C1CF778-239D-445A-9226-310A36893995}" destId="{F7A9E3DC-9AEB-4936-86E4-A382A3C1BB9D}" srcOrd="0" destOrd="0" presId="urn:microsoft.com/office/officeart/2005/8/layout/orgChart1"/>
    <dgm:cxn modelId="{855EAB36-EA19-4533-AD5F-D17978B30913}" type="presOf" srcId="{092B389C-EDBF-4D66-9F07-C3B7D814FB29}" destId="{B61516D4-8948-4124-B219-B369137A5D3E}" srcOrd="0" destOrd="0" presId="urn:microsoft.com/office/officeart/2005/8/layout/orgChart1"/>
    <dgm:cxn modelId="{918B6316-3951-4D6F-8B9C-BC31CFB25711}" type="presOf" srcId="{E9C8EEEA-F96C-4E5A-8A58-CF158BFFA32B}" destId="{524C9B62-787A-4FD6-AD3A-D3DDC3386FF3}" srcOrd="1" destOrd="0" presId="urn:microsoft.com/office/officeart/2005/8/layout/orgChart1"/>
    <dgm:cxn modelId="{7436ED62-8373-41BD-B3F6-2316E29F780B}" srcId="{0AD4A071-6267-40E6-945C-A35CB5DA8D63}" destId="{E9C8EEEA-F96C-4E5A-8A58-CF158BFFA32B}" srcOrd="2" destOrd="0" parTransId="{092B389C-EDBF-4D66-9F07-C3B7D814FB29}" sibTransId="{04F2BC3F-2570-4684-8D36-D924777D25E0}"/>
    <dgm:cxn modelId="{60FAB1F4-99D9-4EC4-AA55-49F436437813}" type="presOf" srcId="{5A17FFE6-C41D-457A-B64B-BBB3CC1B8CF3}" destId="{7EA5D312-48F4-433B-BBF1-4A08DC728824}" srcOrd="1" destOrd="0" presId="urn:microsoft.com/office/officeart/2005/8/layout/orgChart1"/>
    <dgm:cxn modelId="{C782A10F-2F54-443A-8DE6-97FB96608DC6}" type="presOf" srcId="{4EB8C930-57AB-439F-9CFE-EEDC0BF2EC9F}" destId="{482A6CD0-F491-4827-B2F9-D4A1F3FFF1E7}" srcOrd="1" destOrd="0" presId="urn:microsoft.com/office/officeart/2005/8/layout/orgChart1"/>
    <dgm:cxn modelId="{56B3400C-7FD7-4638-B459-7C2CDFB391DA}" type="presOf" srcId="{29865DEC-E41D-4ED3-BC22-C6933D115395}" destId="{5AED0B2C-18FF-4301-85D8-354667DD3BC9}" srcOrd="1" destOrd="0" presId="urn:microsoft.com/office/officeart/2005/8/layout/orgChart1"/>
    <dgm:cxn modelId="{7548A352-33C6-4B5A-BD9D-9C25B84D875A}" type="presOf" srcId="{4EB8C930-57AB-439F-9CFE-EEDC0BF2EC9F}" destId="{E5198AEE-FA29-4A2A-A755-A8A57CBEAE13}" srcOrd="0" destOrd="0" presId="urn:microsoft.com/office/officeart/2005/8/layout/orgChart1"/>
    <dgm:cxn modelId="{1BFAC14D-215B-45AA-842A-40E621B8417F}" type="presOf" srcId="{F85DDB25-F026-4451-B414-25B5FA2DA4A8}" destId="{7F5E24C2-C0A5-42C9-8E75-14EB840FE81F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85EFDCE0-F662-4A05-AECF-1608E23C0BC8}" type="presOf" srcId="{B008FD22-8183-4BE4-8B20-64780E49AAA9}" destId="{BB53E957-F67A-4CDF-8D10-88F01AB3DD6D}" srcOrd="0" destOrd="0" presId="urn:microsoft.com/office/officeart/2005/8/layout/orgChart1"/>
    <dgm:cxn modelId="{93990436-9E87-4204-94D2-47FC5FC5F15E}" type="presOf" srcId="{A2215606-4CB7-4965-934F-8C11C3179B72}" destId="{EC7484F1-1984-49A1-ABBC-99EDE4E7988F}" srcOrd="1" destOrd="0" presId="urn:microsoft.com/office/officeart/2005/8/layout/orgChart1"/>
    <dgm:cxn modelId="{0B619F48-B483-4961-9F05-018E54013F6D}" srcId="{0AD4A071-6267-40E6-945C-A35CB5DA8D63}" destId="{42C46F89-035F-4BB6-9DBC-49876FE09484}" srcOrd="3" destOrd="0" parTransId="{0185098C-3EAE-47DF-9A2D-4718F75D3A38}" sibTransId="{4DF87BAD-2A4F-43A6-97DA-19E38C23F231}"/>
    <dgm:cxn modelId="{55353F8C-B057-4A33-810C-1F28534D1ECF}" type="presOf" srcId="{64ACAACB-9014-468F-841A-39072CD7048A}" destId="{EFC33FB3-90E3-4BEC-94D4-37BDD5C62748}" srcOrd="1" destOrd="0" presId="urn:microsoft.com/office/officeart/2005/8/layout/orgChart1"/>
    <dgm:cxn modelId="{C0A886BA-5715-4DEC-AFD6-EF236DF56957}" type="presOf" srcId="{A2215606-4CB7-4965-934F-8C11C3179B72}" destId="{0296812D-A662-4382-989B-27F77032B98C}" srcOrd="0" destOrd="0" presId="urn:microsoft.com/office/officeart/2005/8/layout/orgChart1"/>
    <dgm:cxn modelId="{E3B7A44D-0890-4AF0-A9C0-6BEB5751D7CB}" type="presOf" srcId="{8A1DE0AE-79E6-4D75-9FC6-4B791379592E}" destId="{45379EC5-B2DF-4094-9B89-2BC65665D75C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FAE0CDE0-8C70-433F-B3BA-EB2A4933C7F6}" type="presOf" srcId="{42C46F89-035F-4BB6-9DBC-49876FE09484}" destId="{F957C57A-E3FC-43A1-852E-AA8D16EF70C2}" srcOrd="1" destOrd="0" presId="urn:microsoft.com/office/officeart/2005/8/layout/orgChart1"/>
    <dgm:cxn modelId="{89933FD9-2483-4E2E-8EDC-DB26EBCCE06A}" type="presOf" srcId="{3835568E-62B6-4DD8-9C0E-A7083FE510FF}" destId="{FE99BEBB-C26E-4315-8147-6037D68D7934}" srcOrd="0" destOrd="0" presId="urn:microsoft.com/office/officeart/2005/8/layout/orgChart1"/>
    <dgm:cxn modelId="{2A4B791D-ACF0-467B-A527-9012D1B531F2}" type="presOf" srcId="{3B561F8C-5973-4B45-A386-0FC14427738E}" destId="{0D12D584-C676-4122-B3CD-1D3B7DE37058}" srcOrd="1" destOrd="0" presId="urn:microsoft.com/office/officeart/2005/8/layout/orgChart1"/>
    <dgm:cxn modelId="{8494B8C1-C5B0-4894-BC19-7D0D547EE6EE}" srcId="{42C46F89-035F-4BB6-9DBC-49876FE09484}" destId="{5A17FFE6-C41D-457A-B64B-BBB3CC1B8CF3}" srcOrd="1" destOrd="0" parTransId="{3835568E-62B6-4DD8-9C0E-A7083FE510FF}" sibTransId="{19400BC9-A1A0-416A-88EC-E90480EDDC21}"/>
    <dgm:cxn modelId="{A64F0705-6129-4892-88D2-169B7B10227A}" type="presOf" srcId="{58F2CBCB-32C2-48E7-B9DF-93D9B077C156}" destId="{606716BF-FB63-47E8-8A8F-0E8B03E8303E}" srcOrd="0" destOrd="0" presId="urn:microsoft.com/office/officeart/2005/8/layout/orgChart1"/>
    <dgm:cxn modelId="{4918389F-B0B3-4151-AD89-F0CEF2869C3F}" type="presOf" srcId="{D3A157D1-C827-4DC5-8677-8B9135E57479}" destId="{5EB5DE41-8C19-495F-937D-92F29A03BA27}" srcOrd="1" destOrd="0" presId="urn:microsoft.com/office/officeart/2005/8/layout/orgChart1"/>
    <dgm:cxn modelId="{2D73B7E0-F21E-41FE-9710-3AC211291131}" srcId="{42C46F89-035F-4BB6-9DBC-49876FE09484}" destId="{3B561F8C-5973-4B45-A386-0FC14427738E}" srcOrd="0" destOrd="0" parTransId="{A759E92B-0994-476D-B594-AF87F99E757A}" sibTransId="{55148EC3-6E0F-42DE-B1D8-18DE82CBB0D2}"/>
    <dgm:cxn modelId="{F601FE10-4B73-420E-B097-3D35BC17062F}" srcId="{58F2CBCB-32C2-48E7-B9DF-93D9B077C156}" destId="{4EB8C930-57AB-439F-9CFE-EEDC0BF2EC9F}" srcOrd="1" destOrd="0" parTransId="{C5B2626B-0584-4527-AD2D-9ED401ACBE6B}" sibTransId="{5756D5ED-A376-401C-97A6-DEA4F379A151}"/>
    <dgm:cxn modelId="{C244AEB4-C151-48AB-A115-35A9C43E3DE2}" type="presOf" srcId="{F85DDB25-F026-4451-B414-25B5FA2DA4A8}" destId="{6803BB9E-E5E6-498C-8A6A-872ACA1C4AA2}" srcOrd="1" destOrd="0" presId="urn:microsoft.com/office/officeart/2005/8/layout/orgChart1"/>
    <dgm:cxn modelId="{DEA3940C-D537-41BB-989C-06881D40676F}" srcId="{58F2CBCB-32C2-48E7-B9DF-93D9B077C156}" destId="{29865DEC-E41D-4ED3-BC22-C6933D115395}" srcOrd="0" destOrd="0" parTransId="{3C1CF778-239D-445A-9226-310A36893995}" sibTransId="{9B4CDADE-1DCF-4989-80C9-5FA97008F19E}"/>
    <dgm:cxn modelId="{66B73BF2-EBC4-492F-BAB8-F61CA9CAE95E}" type="presOf" srcId="{42C46F89-035F-4BB6-9DBC-49876FE09484}" destId="{54B548A7-E651-4C10-8150-461E5D638693}" srcOrd="0" destOrd="0" presId="urn:microsoft.com/office/officeart/2005/8/layout/orgChart1"/>
    <dgm:cxn modelId="{9E33D8C7-F58E-4469-A40A-F4ADA26C18A7}" type="presOf" srcId="{29865DEC-E41D-4ED3-BC22-C6933D115395}" destId="{3FE3DD5D-D155-4163-95E6-53664ACEF6D8}" srcOrd="0" destOrd="0" presId="urn:microsoft.com/office/officeart/2005/8/layout/orgChart1"/>
    <dgm:cxn modelId="{F8F12D52-F674-4DB2-9AAF-2910AFE740EF}" type="presOf" srcId="{0185098C-3EAE-47DF-9A2D-4718F75D3A38}" destId="{C787CDFD-9137-4817-AE38-ECA15881E102}" srcOrd="0" destOrd="0" presId="urn:microsoft.com/office/officeart/2005/8/layout/orgChart1"/>
    <dgm:cxn modelId="{EF77B5AA-35AA-4679-B49F-5EEACD049509}" type="presOf" srcId="{64ACAACB-9014-468F-841A-39072CD7048A}" destId="{97BCB0FA-97DA-49E5-B46A-2F2BA7ED26A2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743C0785-A41A-4B47-9635-7571F22B8C43}" type="presParOf" srcId="{1AE82318-9B0D-448A-910D-BB3CA6C14EE1}" destId="{BB53E957-F67A-4CDF-8D10-88F01AB3DD6D}" srcOrd="0" destOrd="0" presId="urn:microsoft.com/office/officeart/2005/8/layout/orgChart1"/>
    <dgm:cxn modelId="{C7C0D479-832B-4033-935B-83F917A9759F}" type="presParOf" srcId="{1AE82318-9B0D-448A-910D-BB3CA6C14EE1}" destId="{6A53A14A-30D3-41E9-A49A-2AAAA2FD8D19}" srcOrd="1" destOrd="0" presId="urn:microsoft.com/office/officeart/2005/8/layout/orgChart1"/>
    <dgm:cxn modelId="{E016C191-A9DE-439B-923B-A88C1FE2A85A}" type="presParOf" srcId="{6A53A14A-30D3-41E9-A49A-2AAAA2FD8D19}" destId="{3DBBC63C-E96B-4558-B774-10B1BCDE0131}" srcOrd="0" destOrd="0" presId="urn:microsoft.com/office/officeart/2005/8/layout/orgChart1"/>
    <dgm:cxn modelId="{638DCCD5-0F3F-4812-8105-761ADFD15CB3}" type="presParOf" srcId="{3DBBC63C-E96B-4558-B774-10B1BCDE0131}" destId="{606716BF-FB63-47E8-8A8F-0E8B03E8303E}" srcOrd="0" destOrd="0" presId="urn:microsoft.com/office/officeart/2005/8/layout/orgChart1"/>
    <dgm:cxn modelId="{8ADAC7E2-C22E-461F-BA20-A2D73FD00261}" type="presParOf" srcId="{3DBBC63C-E96B-4558-B774-10B1BCDE0131}" destId="{7EE85E9A-81A9-45D6-90FE-A5DB87DC4313}" srcOrd="1" destOrd="0" presId="urn:microsoft.com/office/officeart/2005/8/layout/orgChart1"/>
    <dgm:cxn modelId="{983356AC-F8AB-4351-A08E-E51FE96C966A}" type="presParOf" srcId="{6A53A14A-30D3-41E9-A49A-2AAAA2FD8D19}" destId="{1EBBCF5D-D070-4A5A-9A88-77428E701ABB}" srcOrd="1" destOrd="0" presId="urn:microsoft.com/office/officeart/2005/8/layout/orgChart1"/>
    <dgm:cxn modelId="{5E2D6B58-0FB8-457E-94C4-A46093A3FCD6}" type="presParOf" srcId="{1EBBCF5D-D070-4A5A-9A88-77428E701ABB}" destId="{F7A9E3DC-9AEB-4936-86E4-A382A3C1BB9D}" srcOrd="0" destOrd="0" presId="urn:microsoft.com/office/officeart/2005/8/layout/orgChart1"/>
    <dgm:cxn modelId="{F06F66A9-FD64-491A-A43C-D86E6B467A1A}" type="presParOf" srcId="{1EBBCF5D-D070-4A5A-9A88-77428E701ABB}" destId="{C43A0886-2EEF-4E65-94CF-7CE6D04DEEFA}" srcOrd="1" destOrd="0" presId="urn:microsoft.com/office/officeart/2005/8/layout/orgChart1"/>
    <dgm:cxn modelId="{3ADB3020-0F8A-45F0-9D1C-4650D27C43FE}" type="presParOf" srcId="{C43A0886-2EEF-4E65-94CF-7CE6D04DEEFA}" destId="{BC953495-CA93-4399-8D61-66E5E1B7A0D2}" srcOrd="0" destOrd="0" presId="urn:microsoft.com/office/officeart/2005/8/layout/orgChart1"/>
    <dgm:cxn modelId="{3B4DF32A-6045-446E-9C61-21945D3DCE01}" type="presParOf" srcId="{BC953495-CA93-4399-8D61-66E5E1B7A0D2}" destId="{3FE3DD5D-D155-4163-95E6-53664ACEF6D8}" srcOrd="0" destOrd="0" presId="urn:microsoft.com/office/officeart/2005/8/layout/orgChart1"/>
    <dgm:cxn modelId="{CD1310B3-A996-4AC1-9759-F33D96F5EB4F}" type="presParOf" srcId="{BC953495-CA93-4399-8D61-66E5E1B7A0D2}" destId="{5AED0B2C-18FF-4301-85D8-354667DD3BC9}" srcOrd="1" destOrd="0" presId="urn:microsoft.com/office/officeart/2005/8/layout/orgChart1"/>
    <dgm:cxn modelId="{909D5BAE-CF39-491E-8774-98C9A07FFB7D}" type="presParOf" srcId="{C43A0886-2EEF-4E65-94CF-7CE6D04DEEFA}" destId="{29AFE151-AF43-423A-A1E4-B2BA7F0C7BBA}" srcOrd="1" destOrd="0" presId="urn:microsoft.com/office/officeart/2005/8/layout/orgChart1"/>
    <dgm:cxn modelId="{A0360055-DB9C-4D30-A192-E3604B1EC117}" type="presParOf" srcId="{C43A0886-2EEF-4E65-94CF-7CE6D04DEEFA}" destId="{BC82A6F8-D558-4B0D-BD5B-007B57CB818E}" srcOrd="2" destOrd="0" presId="urn:microsoft.com/office/officeart/2005/8/layout/orgChart1"/>
    <dgm:cxn modelId="{22CDAA42-9473-4BBE-98D4-B50A74783A36}" type="presParOf" srcId="{1EBBCF5D-D070-4A5A-9A88-77428E701ABB}" destId="{5C92DDE7-0820-455A-AC30-69EC8DB2F832}" srcOrd="2" destOrd="0" presId="urn:microsoft.com/office/officeart/2005/8/layout/orgChart1"/>
    <dgm:cxn modelId="{94088DB3-B678-4BED-A7FD-D7867527149E}" type="presParOf" srcId="{1EBBCF5D-D070-4A5A-9A88-77428E701ABB}" destId="{4CA9B6C6-A693-4C9C-A956-82BD59501A8B}" srcOrd="3" destOrd="0" presId="urn:microsoft.com/office/officeart/2005/8/layout/orgChart1"/>
    <dgm:cxn modelId="{786795C3-4193-436B-966D-23DF619A0B0F}" type="presParOf" srcId="{4CA9B6C6-A693-4C9C-A956-82BD59501A8B}" destId="{CDE8C457-EB51-4A7D-AFDF-474367EFC902}" srcOrd="0" destOrd="0" presId="urn:microsoft.com/office/officeart/2005/8/layout/orgChart1"/>
    <dgm:cxn modelId="{A31DC3F2-6E5D-437A-BA4A-58D8E986AFCA}" type="presParOf" srcId="{CDE8C457-EB51-4A7D-AFDF-474367EFC902}" destId="{E5198AEE-FA29-4A2A-A755-A8A57CBEAE13}" srcOrd="0" destOrd="0" presId="urn:microsoft.com/office/officeart/2005/8/layout/orgChart1"/>
    <dgm:cxn modelId="{BC6EF92A-45B5-410D-86B8-0B50BF2A5E30}" type="presParOf" srcId="{CDE8C457-EB51-4A7D-AFDF-474367EFC902}" destId="{482A6CD0-F491-4827-B2F9-D4A1F3FFF1E7}" srcOrd="1" destOrd="0" presId="urn:microsoft.com/office/officeart/2005/8/layout/orgChart1"/>
    <dgm:cxn modelId="{A90F032E-28BA-4DB0-A296-90256174D79B}" type="presParOf" srcId="{4CA9B6C6-A693-4C9C-A956-82BD59501A8B}" destId="{D79844FC-44F4-4CF9-9672-7CEE638A23F6}" srcOrd="1" destOrd="0" presId="urn:microsoft.com/office/officeart/2005/8/layout/orgChart1"/>
    <dgm:cxn modelId="{F67440D5-F841-4A2D-A604-5752B5F5A816}" type="presParOf" srcId="{4CA9B6C6-A693-4C9C-A956-82BD59501A8B}" destId="{965C9E71-6FC6-4191-BE6B-1F14FAEA6BC3}" srcOrd="2" destOrd="0" presId="urn:microsoft.com/office/officeart/2005/8/layout/orgChart1"/>
    <dgm:cxn modelId="{E8955D88-4632-411F-B638-B2B57E31A502}" type="presParOf" srcId="{1EBBCF5D-D070-4A5A-9A88-77428E701ABB}" destId="{45379EC5-B2DF-4094-9B89-2BC65665D75C}" srcOrd="4" destOrd="0" presId="urn:microsoft.com/office/officeart/2005/8/layout/orgChart1"/>
    <dgm:cxn modelId="{6E216C0C-4151-4F77-A7D1-080645E40AE7}" type="presParOf" srcId="{1EBBCF5D-D070-4A5A-9A88-77428E701ABB}" destId="{29350CBA-DDCE-4B64-8D15-38B2910D2908}" srcOrd="5" destOrd="0" presId="urn:microsoft.com/office/officeart/2005/8/layout/orgChart1"/>
    <dgm:cxn modelId="{D3FB63BF-364B-4CB0-B60A-D5BC6169EA59}" type="presParOf" srcId="{29350CBA-DDCE-4B64-8D15-38B2910D2908}" destId="{90EEBF70-5357-4EB1-BF7E-ED5E6E8B267A}" srcOrd="0" destOrd="0" presId="urn:microsoft.com/office/officeart/2005/8/layout/orgChart1"/>
    <dgm:cxn modelId="{89D9E8B1-B052-4F8A-AA20-327F1E723862}" type="presParOf" srcId="{90EEBF70-5357-4EB1-BF7E-ED5E6E8B267A}" destId="{97BCB0FA-97DA-49E5-B46A-2F2BA7ED26A2}" srcOrd="0" destOrd="0" presId="urn:microsoft.com/office/officeart/2005/8/layout/orgChart1"/>
    <dgm:cxn modelId="{FE7104D8-AF90-417F-86A8-0DF3EEB909D0}" type="presParOf" srcId="{90EEBF70-5357-4EB1-BF7E-ED5E6E8B267A}" destId="{EFC33FB3-90E3-4BEC-94D4-37BDD5C62748}" srcOrd="1" destOrd="0" presId="urn:microsoft.com/office/officeart/2005/8/layout/orgChart1"/>
    <dgm:cxn modelId="{1542AE82-A03F-45A4-850C-BF992118DF4A}" type="presParOf" srcId="{29350CBA-DDCE-4B64-8D15-38B2910D2908}" destId="{BBC01BD5-5081-45E8-AF81-83B6CF249A4A}" srcOrd="1" destOrd="0" presId="urn:microsoft.com/office/officeart/2005/8/layout/orgChart1"/>
    <dgm:cxn modelId="{37A2E16A-07F1-45D9-A1EF-418B9289658F}" type="presParOf" srcId="{29350CBA-DDCE-4B64-8D15-38B2910D2908}" destId="{CD527701-02A0-4B24-89DC-A3F5EDD327DE}" srcOrd="2" destOrd="0" presId="urn:microsoft.com/office/officeart/2005/8/layout/orgChart1"/>
    <dgm:cxn modelId="{5437D652-9318-4336-B7D5-D6843B56A546}" type="presParOf" srcId="{6A53A14A-30D3-41E9-A49A-2AAAA2FD8D19}" destId="{7186489D-F958-4AB9-8FCB-5C541074C22D}" srcOrd="2" destOrd="0" presId="urn:microsoft.com/office/officeart/2005/8/layout/orgChart1"/>
    <dgm:cxn modelId="{371322F1-60D9-457A-926B-07CBA740B238}" type="presParOf" srcId="{1AE82318-9B0D-448A-910D-BB3CA6C14EE1}" destId="{1E6F82D5-313A-4679-9FC9-C5F8C5C843D4}" srcOrd="2" destOrd="0" presId="urn:microsoft.com/office/officeart/2005/8/layout/orgChart1"/>
    <dgm:cxn modelId="{FF880960-B630-47F0-82B2-B235C18E77D4}" type="presParOf" srcId="{1AE82318-9B0D-448A-910D-BB3CA6C14EE1}" destId="{C3A21BB4-4E6B-47BF-A0C7-7CCAAEA42B7D}" srcOrd="3" destOrd="0" presId="urn:microsoft.com/office/officeart/2005/8/layout/orgChart1"/>
    <dgm:cxn modelId="{23BD3E83-2C30-4C33-A839-B7A9E0F8677E}" type="presParOf" srcId="{C3A21BB4-4E6B-47BF-A0C7-7CCAAEA42B7D}" destId="{B6C30F50-7F69-4993-8497-A910215AD771}" srcOrd="0" destOrd="0" presId="urn:microsoft.com/office/officeart/2005/8/layout/orgChart1"/>
    <dgm:cxn modelId="{14CC0A69-20AC-4851-AAD2-9CDFE32C77FA}" type="presParOf" srcId="{B6C30F50-7F69-4993-8497-A910215AD771}" destId="{7F5E24C2-C0A5-42C9-8E75-14EB840FE81F}" srcOrd="0" destOrd="0" presId="urn:microsoft.com/office/officeart/2005/8/layout/orgChart1"/>
    <dgm:cxn modelId="{32D72466-2D74-4B55-ACD7-572E8755F0C2}" type="presParOf" srcId="{B6C30F50-7F69-4993-8497-A910215AD771}" destId="{6803BB9E-E5E6-498C-8A6A-872ACA1C4AA2}" srcOrd="1" destOrd="0" presId="urn:microsoft.com/office/officeart/2005/8/layout/orgChart1"/>
    <dgm:cxn modelId="{03056302-8FDE-4A6E-8DEB-F023BC77801C}" type="presParOf" srcId="{C3A21BB4-4E6B-47BF-A0C7-7CCAAEA42B7D}" destId="{60FBE397-A9E0-4303-87EA-0997EEA4A3D6}" srcOrd="1" destOrd="0" presId="urn:microsoft.com/office/officeart/2005/8/layout/orgChart1"/>
    <dgm:cxn modelId="{1E3AEEB9-B09F-4269-9AE8-C0D3E22644D0}" type="presParOf" srcId="{60FBE397-A9E0-4303-87EA-0997EEA4A3D6}" destId="{817FC555-22E6-4C32-BC49-F821AE599680}" srcOrd="0" destOrd="0" presId="urn:microsoft.com/office/officeart/2005/8/layout/orgChart1"/>
    <dgm:cxn modelId="{B2C1DA89-8C46-41C5-9F22-7EB074B576C8}" type="presParOf" srcId="{60FBE397-A9E0-4303-87EA-0997EEA4A3D6}" destId="{252D8805-0B87-4E98-A849-3F9F9E490E4D}" srcOrd="1" destOrd="0" presId="urn:microsoft.com/office/officeart/2005/8/layout/orgChart1"/>
    <dgm:cxn modelId="{2579879A-E357-4F83-8E3C-B363CFA9E752}" type="presParOf" srcId="{252D8805-0B87-4E98-A849-3F9F9E490E4D}" destId="{5FACFE5C-6CA6-4C54-A945-9FB609AF8357}" srcOrd="0" destOrd="0" presId="urn:microsoft.com/office/officeart/2005/8/layout/orgChart1"/>
    <dgm:cxn modelId="{D60B1710-ABB5-44EB-A904-BD6659FD6183}" type="presParOf" srcId="{5FACFE5C-6CA6-4C54-A945-9FB609AF8357}" destId="{C9A88EE1-A2F1-45C2-BB82-C3CBAEBEC14B}" srcOrd="0" destOrd="0" presId="urn:microsoft.com/office/officeart/2005/8/layout/orgChart1"/>
    <dgm:cxn modelId="{8AC3D3C2-B781-4E38-A3EA-BF05D2CC21A4}" type="presParOf" srcId="{5FACFE5C-6CA6-4C54-A945-9FB609AF8357}" destId="{5EB5DE41-8C19-495F-937D-92F29A03BA27}" srcOrd="1" destOrd="0" presId="urn:microsoft.com/office/officeart/2005/8/layout/orgChart1"/>
    <dgm:cxn modelId="{437EF0CB-76E4-44C9-B1D3-EB51DAF2B406}" type="presParOf" srcId="{252D8805-0B87-4E98-A849-3F9F9E490E4D}" destId="{4CAEFF20-A37D-4DE1-8B3D-A85DF05DD1EC}" srcOrd="1" destOrd="0" presId="urn:microsoft.com/office/officeart/2005/8/layout/orgChart1"/>
    <dgm:cxn modelId="{95D4182B-3CA6-4520-BCE9-8C7EAE72496E}" type="presParOf" srcId="{252D8805-0B87-4E98-A849-3F9F9E490E4D}" destId="{F5CA9F4D-8F98-48CA-9783-894CBF05B043}" srcOrd="2" destOrd="0" presId="urn:microsoft.com/office/officeart/2005/8/layout/orgChart1"/>
    <dgm:cxn modelId="{302A9E96-EE8A-4921-901C-08763C951944}" type="presParOf" srcId="{C3A21BB4-4E6B-47BF-A0C7-7CCAAEA42B7D}" destId="{F24D39CB-0DD3-4072-8196-EC411560A078}" srcOrd="2" destOrd="0" presId="urn:microsoft.com/office/officeart/2005/8/layout/orgChart1"/>
    <dgm:cxn modelId="{76C128AF-1EB3-4D05-B66E-1CC2D069EBBA}" type="presParOf" srcId="{1AE82318-9B0D-448A-910D-BB3CA6C14EE1}" destId="{B61516D4-8948-4124-B219-B369137A5D3E}" srcOrd="4" destOrd="0" presId="urn:microsoft.com/office/officeart/2005/8/layout/orgChart1"/>
    <dgm:cxn modelId="{CD26DDA9-9E00-4EBE-8CEA-426B02AEAB0A}" type="presParOf" srcId="{1AE82318-9B0D-448A-910D-BB3CA6C14EE1}" destId="{EC85B381-58CD-47F4-88C7-8E93BC2E5F07}" srcOrd="5" destOrd="0" presId="urn:microsoft.com/office/officeart/2005/8/layout/orgChart1"/>
    <dgm:cxn modelId="{EE4E9E4D-F47D-4436-A61A-EB3E2664041D}" type="presParOf" srcId="{EC85B381-58CD-47F4-88C7-8E93BC2E5F07}" destId="{215E457E-0CA5-4317-90C6-9C6343481E59}" srcOrd="0" destOrd="0" presId="urn:microsoft.com/office/officeart/2005/8/layout/orgChart1"/>
    <dgm:cxn modelId="{A2E177BB-A5DA-4EF3-8E73-895061AB3ABE}" type="presParOf" srcId="{215E457E-0CA5-4317-90C6-9C6343481E59}" destId="{1F6A5953-3AC1-4A91-89E2-894065F5AF05}" srcOrd="0" destOrd="0" presId="urn:microsoft.com/office/officeart/2005/8/layout/orgChart1"/>
    <dgm:cxn modelId="{FBBDFCF9-03B1-4214-B762-1645C85F1A88}" type="presParOf" srcId="{215E457E-0CA5-4317-90C6-9C6343481E59}" destId="{524C9B62-787A-4FD6-AD3A-D3DDC3386FF3}" srcOrd="1" destOrd="0" presId="urn:microsoft.com/office/officeart/2005/8/layout/orgChart1"/>
    <dgm:cxn modelId="{3E59BC43-FCD5-4799-8933-92057951D7A2}" type="presParOf" srcId="{EC85B381-58CD-47F4-88C7-8E93BC2E5F07}" destId="{3FDB2FEA-2680-42CC-BF6A-EB201C26B451}" srcOrd="1" destOrd="0" presId="urn:microsoft.com/office/officeart/2005/8/layout/orgChart1"/>
    <dgm:cxn modelId="{49E56F9A-7CA5-4154-A7BD-4EE62F18C989}" type="presParOf" srcId="{3FDB2FEA-2680-42CC-BF6A-EB201C26B451}" destId="{227B80F1-2AD5-4BB8-89E1-A0422A0CEE90}" srcOrd="0" destOrd="0" presId="urn:microsoft.com/office/officeart/2005/8/layout/orgChart1"/>
    <dgm:cxn modelId="{B1C037E3-858B-4F5C-93C2-C0170092EF72}" type="presParOf" srcId="{3FDB2FEA-2680-42CC-BF6A-EB201C26B451}" destId="{E218694A-4132-4493-9563-C9658A634E56}" srcOrd="1" destOrd="0" presId="urn:microsoft.com/office/officeart/2005/8/layout/orgChart1"/>
    <dgm:cxn modelId="{A85CC17F-4D2E-436C-A8C7-1E0ECFC9C948}" type="presParOf" srcId="{E218694A-4132-4493-9563-C9658A634E56}" destId="{CF176598-82F3-4513-9C91-6FC44C7AFCED}" srcOrd="0" destOrd="0" presId="urn:microsoft.com/office/officeart/2005/8/layout/orgChart1"/>
    <dgm:cxn modelId="{DA96BBD1-8C3C-4F0D-9704-8360370F4500}" type="presParOf" srcId="{CF176598-82F3-4513-9C91-6FC44C7AFCED}" destId="{6FCAD334-8739-4433-A637-95A404FA4DD6}" srcOrd="0" destOrd="0" presId="urn:microsoft.com/office/officeart/2005/8/layout/orgChart1"/>
    <dgm:cxn modelId="{E156AF7B-B7A3-4100-85CF-1EF1E5BAC8A9}" type="presParOf" srcId="{CF176598-82F3-4513-9C91-6FC44C7AFCED}" destId="{7D3BFA57-4535-4D83-A0B8-579999283D7C}" srcOrd="1" destOrd="0" presId="urn:microsoft.com/office/officeart/2005/8/layout/orgChart1"/>
    <dgm:cxn modelId="{A950A273-4427-4BB1-A71B-61BBC1880D19}" type="presParOf" srcId="{E218694A-4132-4493-9563-C9658A634E56}" destId="{3F3778E2-5DBE-4A41-BD79-895B29E033EA}" srcOrd="1" destOrd="0" presId="urn:microsoft.com/office/officeart/2005/8/layout/orgChart1"/>
    <dgm:cxn modelId="{352733BC-156C-4355-9779-9EC3DA6D701E}" type="presParOf" srcId="{E218694A-4132-4493-9563-C9658A634E56}" destId="{FC430859-DFB4-48FC-942F-238BF5D007DF}" srcOrd="2" destOrd="0" presId="urn:microsoft.com/office/officeart/2005/8/layout/orgChart1"/>
    <dgm:cxn modelId="{490FD36E-D0F6-4B89-8225-E807517FAE4A}" type="presParOf" srcId="{3FDB2FEA-2680-42CC-BF6A-EB201C26B451}" destId="{D0E7DE03-62B5-41AE-94C2-EE7ABE009AC2}" srcOrd="2" destOrd="0" presId="urn:microsoft.com/office/officeart/2005/8/layout/orgChart1"/>
    <dgm:cxn modelId="{150CDCDE-FAC8-476A-A14E-49245E3F8024}" type="presParOf" srcId="{3FDB2FEA-2680-42CC-BF6A-EB201C26B451}" destId="{3E11B2D6-00A8-4107-AC78-AC519CBDC3B2}" srcOrd="3" destOrd="0" presId="urn:microsoft.com/office/officeart/2005/8/layout/orgChart1"/>
    <dgm:cxn modelId="{AAFD31B9-E184-4EFD-AA87-2624B2F622DE}" type="presParOf" srcId="{3E11B2D6-00A8-4107-AC78-AC519CBDC3B2}" destId="{3D97D987-5BC9-4AC3-8BFF-2FE5C52D3FD3}" srcOrd="0" destOrd="0" presId="urn:microsoft.com/office/officeart/2005/8/layout/orgChart1"/>
    <dgm:cxn modelId="{7172DCCF-7C11-464E-B9E8-D81370A7B933}" type="presParOf" srcId="{3D97D987-5BC9-4AC3-8BFF-2FE5C52D3FD3}" destId="{0296812D-A662-4382-989B-27F77032B98C}" srcOrd="0" destOrd="0" presId="urn:microsoft.com/office/officeart/2005/8/layout/orgChart1"/>
    <dgm:cxn modelId="{E75EB5FC-4BDE-498A-81F3-58B904848296}" type="presParOf" srcId="{3D97D987-5BC9-4AC3-8BFF-2FE5C52D3FD3}" destId="{EC7484F1-1984-49A1-ABBC-99EDE4E7988F}" srcOrd="1" destOrd="0" presId="urn:microsoft.com/office/officeart/2005/8/layout/orgChart1"/>
    <dgm:cxn modelId="{FCE2F406-8927-46F8-9AEF-FB58F559B0AE}" type="presParOf" srcId="{3E11B2D6-00A8-4107-AC78-AC519CBDC3B2}" destId="{15288FD2-CE73-47C6-ADCD-E47312C22E05}" srcOrd="1" destOrd="0" presId="urn:microsoft.com/office/officeart/2005/8/layout/orgChart1"/>
    <dgm:cxn modelId="{99567807-BF58-419A-80A4-3B30F757AD44}" type="presParOf" srcId="{3E11B2D6-00A8-4107-AC78-AC519CBDC3B2}" destId="{A500095A-6EE7-48BF-B86D-43BCC2848609}" srcOrd="2" destOrd="0" presId="urn:microsoft.com/office/officeart/2005/8/layout/orgChart1"/>
    <dgm:cxn modelId="{6FF46787-6A20-401D-AE20-9CB43B935C00}" type="presParOf" srcId="{EC85B381-58CD-47F4-88C7-8E93BC2E5F07}" destId="{EA7B3C29-7D44-4EA5-9F3D-62ECEB2ACFC8}" srcOrd="2" destOrd="0" presId="urn:microsoft.com/office/officeart/2005/8/layout/orgChart1"/>
    <dgm:cxn modelId="{E3C72557-933C-4476-AFCA-80F8CA320C4D}" type="presParOf" srcId="{1AE82318-9B0D-448A-910D-BB3CA6C14EE1}" destId="{C787CDFD-9137-4817-AE38-ECA15881E102}" srcOrd="6" destOrd="0" presId="urn:microsoft.com/office/officeart/2005/8/layout/orgChart1"/>
    <dgm:cxn modelId="{519D5D1D-0F01-42F5-A070-506DFC0F5C74}" type="presParOf" srcId="{1AE82318-9B0D-448A-910D-BB3CA6C14EE1}" destId="{37B88379-E8E9-43C7-9E75-ADE3932843CC}" srcOrd="7" destOrd="0" presId="urn:microsoft.com/office/officeart/2005/8/layout/orgChart1"/>
    <dgm:cxn modelId="{A5778033-F338-4991-8D99-2D3FA1187F47}" type="presParOf" srcId="{37B88379-E8E9-43C7-9E75-ADE3932843CC}" destId="{EF601D87-A4C8-495C-A0C2-233C75810BCC}" srcOrd="0" destOrd="0" presId="urn:microsoft.com/office/officeart/2005/8/layout/orgChart1"/>
    <dgm:cxn modelId="{3C41E321-64F2-4C9F-A84F-06B7D2395A56}" type="presParOf" srcId="{EF601D87-A4C8-495C-A0C2-233C75810BCC}" destId="{54B548A7-E651-4C10-8150-461E5D638693}" srcOrd="0" destOrd="0" presId="urn:microsoft.com/office/officeart/2005/8/layout/orgChart1"/>
    <dgm:cxn modelId="{5EAD1B73-F302-4F8F-BF18-249322B03227}" type="presParOf" srcId="{EF601D87-A4C8-495C-A0C2-233C75810BCC}" destId="{F957C57A-E3FC-43A1-852E-AA8D16EF70C2}" srcOrd="1" destOrd="0" presId="urn:microsoft.com/office/officeart/2005/8/layout/orgChart1"/>
    <dgm:cxn modelId="{192FAD44-1548-406F-A765-B776F6454F69}" type="presParOf" srcId="{37B88379-E8E9-43C7-9E75-ADE3932843CC}" destId="{00259F9D-28DC-42C4-9640-D0146A3314D0}" srcOrd="1" destOrd="0" presId="urn:microsoft.com/office/officeart/2005/8/layout/orgChart1"/>
    <dgm:cxn modelId="{C48DE5A3-6354-41F1-BFD3-C0466B81AF0E}" type="presParOf" srcId="{00259F9D-28DC-42C4-9640-D0146A3314D0}" destId="{2D8CC6AB-9F11-4DD8-805A-7F117E01DB8D}" srcOrd="0" destOrd="0" presId="urn:microsoft.com/office/officeart/2005/8/layout/orgChart1"/>
    <dgm:cxn modelId="{E80B3BB7-4AA6-48FE-BD5C-3C322A35711E}" type="presParOf" srcId="{00259F9D-28DC-42C4-9640-D0146A3314D0}" destId="{3F361E58-35F6-4644-8ED2-82FFBFD52EA4}" srcOrd="1" destOrd="0" presId="urn:microsoft.com/office/officeart/2005/8/layout/orgChart1"/>
    <dgm:cxn modelId="{EBE589C3-A8EA-4370-92E9-3E19690E2A5A}" type="presParOf" srcId="{3F361E58-35F6-4644-8ED2-82FFBFD52EA4}" destId="{3081FEA3-D7B6-4E64-A5B7-C80BBAB0D6CA}" srcOrd="0" destOrd="0" presId="urn:microsoft.com/office/officeart/2005/8/layout/orgChart1"/>
    <dgm:cxn modelId="{8E4849FA-BDCF-4EC6-9F59-A08F6274C1C0}" type="presParOf" srcId="{3081FEA3-D7B6-4E64-A5B7-C80BBAB0D6CA}" destId="{E733E101-E805-4FF8-BB52-7DA826844690}" srcOrd="0" destOrd="0" presId="urn:microsoft.com/office/officeart/2005/8/layout/orgChart1"/>
    <dgm:cxn modelId="{4E7AFD46-8B31-46A1-B1CD-A77E315A4C0D}" type="presParOf" srcId="{3081FEA3-D7B6-4E64-A5B7-C80BBAB0D6CA}" destId="{0D12D584-C676-4122-B3CD-1D3B7DE37058}" srcOrd="1" destOrd="0" presId="urn:microsoft.com/office/officeart/2005/8/layout/orgChart1"/>
    <dgm:cxn modelId="{2912D26A-AF65-4E00-8CC1-76967D662042}" type="presParOf" srcId="{3F361E58-35F6-4644-8ED2-82FFBFD52EA4}" destId="{D67D6C99-6E04-4763-8658-C2BA82721BB4}" srcOrd="1" destOrd="0" presId="urn:microsoft.com/office/officeart/2005/8/layout/orgChart1"/>
    <dgm:cxn modelId="{5852FE39-1B1C-48FB-B153-9984C5FE85B7}" type="presParOf" srcId="{3F361E58-35F6-4644-8ED2-82FFBFD52EA4}" destId="{96CFF7BB-A9DB-40AE-8C4D-B75F44237BF4}" srcOrd="2" destOrd="0" presId="urn:microsoft.com/office/officeart/2005/8/layout/orgChart1"/>
    <dgm:cxn modelId="{765732FF-BCF8-4D15-B572-701870EF55AA}" type="presParOf" srcId="{00259F9D-28DC-42C4-9640-D0146A3314D0}" destId="{FE99BEBB-C26E-4315-8147-6037D68D7934}" srcOrd="2" destOrd="0" presId="urn:microsoft.com/office/officeart/2005/8/layout/orgChart1"/>
    <dgm:cxn modelId="{5A4925DD-849A-4BF2-8665-EE290D7F204F}" type="presParOf" srcId="{00259F9D-28DC-42C4-9640-D0146A3314D0}" destId="{650DA53F-5584-4A5A-BFE9-9B5F0492EB6D}" srcOrd="3" destOrd="0" presId="urn:microsoft.com/office/officeart/2005/8/layout/orgChart1"/>
    <dgm:cxn modelId="{E2707475-0FBC-44FA-A756-5530FB5F3E4D}" type="presParOf" srcId="{650DA53F-5584-4A5A-BFE9-9B5F0492EB6D}" destId="{158348B3-1227-4BE1-8206-A592F9B94002}" srcOrd="0" destOrd="0" presId="urn:microsoft.com/office/officeart/2005/8/layout/orgChart1"/>
    <dgm:cxn modelId="{B3F56FCD-0101-4B09-8E91-A6DB5EEB27D3}" type="presParOf" srcId="{158348B3-1227-4BE1-8206-A592F9B94002}" destId="{B67871EA-A397-477B-A554-A3529D370E27}" srcOrd="0" destOrd="0" presId="urn:microsoft.com/office/officeart/2005/8/layout/orgChart1"/>
    <dgm:cxn modelId="{4090BB33-5B0C-435D-9C0D-4F4A7AC6AA1E}" type="presParOf" srcId="{158348B3-1227-4BE1-8206-A592F9B94002}" destId="{7EA5D312-48F4-433B-BBF1-4A08DC728824}" srcOrd="1" destOrd="0" presId="urn:microsoft.com/office/officeart/2005/8/layout/orgChart1"/>
    <dgm:cxn modelId="{A544CB30-91DF-4CC9-B1AB-BC2ADC40958F}" type="presParOf" srcId="{650DA53F-5584-4A5A-BFE9-9B5F0492EB6D}" destId="{E03DBC16-2806-4899-8093-EF112D01EF15}" srcOrd="1" destOrd="0" presId="urn:microsoft.com/office/officeart/2005/8/layout/orgChart1"/>
    <dgm:cxn modelId="{C896F6F9-2AF3-412D-B0C4-3CE1134ADE8C}" type="presParOf" srcId="{650DA53F-5584-4A5A-BFE9-9B5F0492EB6D}" destId="{400564D1-BE39-44B8-8E9E-C15B0E6206DD}" srcOrd="2" destOrd="0" presId="urn:microsoft.com/office/officeart/2005/8/layout/orgChart1"/>
    <dgm:cxn modelId="{3893D909-B510-41D5-83AC-CA7B4CB3826C}" type="presParOf" srcId="{37B88379-E8E9-43C7-9E75-ADE3932843CC}" destId="{866DF45B-9252-4340-8184-29B416F8C20B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8685B1D-9917-4D40-B34F-7B1CB6D38ED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9A5130C-236E-430F-AE8D-76C2668061E2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Director(a) de Relaciones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Institucionales y </a:t>
          </a:r>
          <a:r>
            <a:rPr lang="es-ES" sz="1200" dirty="0" smtClean="0">
              <a:solidFill>
                <a:schemeClr val="tx1"/>
              </a:solidFill>
            </a:rPr>
            <a:t>Turismo</a:t>
          </a:r>
          <a:endParaRPr lang="es-ES" sz="1200" dirty="0" smtClean="0">
            <a:solidFill>
              <a:schemeClr val="tx1"/>
            </a:solidFill>
          </a:endParaRPr>
        </a:p>
      </dgm:t>
    </dgm:pt>
    <dgm:pt modelId="{89400E04-06EA-4D6D-9496-48B85D56DD19}" type="par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302D331-DA13-4119-80F1-514C0131F138}" type="sib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C088397-2CE8-4CC6-AE75-1F6D33041261}" type="asst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Recepcionista</a:t>
          </a:r>
          <a:endParaRPr lang="es-ES" sz="1200" dirty="0" smtClean="0">
            <a:solidFill>
              <a:schemeClr val="tx1"/>
            </a:solidFill>
          </a:endParaRPr>
        </a:p>
      </dgm:t>
    </dgm:pt>
    <dgm:pt modelId="{D750A4B8-B80E-42EA-AF36-AB9B0BA7586F}" type="parTrans" cxnId="{DD333565-78A1-445E-BBC2-1A8F7974C5F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7F04441-F6F6-4165-9CE3-97101DF4899A}" type="sibTrans" cxnId="{DD333565-78A1-445E-BBC2-1A8F7974C5F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0A511AE-EEF4-4BB6-A2DB-27E6AE6EDC68}">
      <dgm:prSet phldrT="[Texto]"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Auxiliares</a:t>
          </a:r>
          <a:endParaRPr lang="es-MX" sz="1200" dirty="0" smtClean="0">
            <a:solidFill>
              <a:schemeClr val="tx1"/>
            </a:solidFill>
          </a:endParaRPr>
        </a:p>
      </dgm:t>
    </dgm:pt>
    <dgm:pt modelId="{89A20C27-6B04-4423-8295-66EC3E20F2FD}" type="parTrans" cxnId="{08FB4FB3-9554-4D86-B26A-AD4B3A9B81D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8E267A3-4CA9-4EC5-935B-B93146C7CB1E}" type="sibTrans" cxnId="{08FB4FB3-9554-4D86-B26A-AD4B3A9B81D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41AB57F-3BFC-4893-89A0-196D2ACB8B85}">
      <dgm:prSet phldrT="[Texto]"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Oficial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</a:t>
          </a:r>
          <a:r>
            <a:rPr lang="es-MX" sz="1200" dirty="0" smtClean="0">
              <a:solidFill>
                <a:schemeClr val="tx1"/>
              </a:solidFill>
            </a:rPr>
            <a:t>)</a:t>
          </a:r>
          <a:endParaRPr lang="es-ES" sz="1200" dirty="0">
            <a:solidFill>
              <a:schemeClr val="tx1"/>
            </a:solidFill>
          </a:endParaRPr>
        </a:p>
      </dgm:t>
    </dgm:pt>
    <dgm:pt modelId="{68D08BD9-B63C-4633-8671-5B8D689DDBBE}" type="parTrans" cxnId="{7D8E06F8-1D99-45B7-89C1-9ED81758C4B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600E88A-1F70-4F85-8F24-9DD719E1BA06}" type="sibTrans" cxnId="{7D8E06F8-1D99-45B7-89C1-9ED81758C4B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F8FC699-27FA-416D-9840-17DB309468AD}" type="pres">
      <dgm:prSet presAssocID="{F8685B1D-9917-4D40-B34F-7B1CB6D38E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9500F34-8E12-4E18-AC8F-F50C1CEB7B35}" type="pres">
      <dgm:prSet presAssocID="{E9A5130C-236E-430F-AE8D-76C2668061E2}" presName="hierRoot1" presStyleCnt="0">
        <dgm:presLayoutVars>
          <dgm:hierBranch val="init"/>
        </dgm:presLayoutVars>
      </dgm:prSet>
      <dgm:spPr/>
    </dgm:pt>
    <dgm:pt modelId="{8FFEDF20-311E-4C16-A217-1F8A69149668}" type="pres">
      <dgm:prSet presAssocID="{E9A5130C-236E-430F-AE8D-76C2668061E2}" presName="rootComposite1" presStyleCnt="0"/>
      <dgm:spPr/>
    </dgm:pt>
    <dgm:pt modelId="{83D5A997-09B8-4BA7-9A55-99BC7A3A1CCB}" type="pres">
      <dgm:prSet presAssocID="{E9A5130C-236E-430F-AE8D-76C2668061E2}" presName="rootText1" presStyleLbl="node0" presStyleIdx="0" presStyleCnt="1" custScaleX="109021" custLinFactNeighborX="-3997" custLinFactNeighborY="11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F63E17-545F-4C28-BF79-83FA6FC0E395}" type="pres">
      <dgm:prSet presAssocID="{E9A5130C-236E-430F-AE8D-76C2668061E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7D28DB7-9C13-4AC8-A948-34C9390D8CF3}" type="pres">
      <dgm:prSet presAssocID="{E9A5130C-236E-430F-AE8D-76C2668061E2}" presName="hierChild2" presStyleCnt="0"/>
      <dgm:spPr/>
    </dgm:pt>
    <dgm:pt modelId="{4CA6F106-C2FE-47DB-87DA-B63BD105DD7E}" type="pres">
      <dgm:prSet presAssocID="{89A20C27-6B04-4423-8295-66EC3E20F2FD}" presName="Name37" presStyleLbl="parChTrans1D2" presStyleIdx="0" presStyleCnt="3"/>
      <dgm:spPr/>
      <dgm:t>
        <a:bodyPr/>
        <a:lstStyle/>
        <a:p>
          <a:endParaRPr lang="es-ES"/>
        </a:p>
      </dgm:t>
    </dgm:pt>
    <dgm:pt modelId="{2AC3B2C9-3299-413D-A4D8-041F0F74E959}" type="pres">
      <dgm:prSet presAssocID="{F0A511AE-EEF4-4BB6-A2DB-27E6AE6EDC68}" presName="hierRoot2" presStyleCnt="0">
        <dgm:presLayoutVars>
          <dgm:hierBranch val="init"/>
        </dgm:presLayoutVars>
      </dgm:prSet>
      <dgm:spPr/>
    </dgm:pt>
    <dgm:pt modelId="{049124AA-8CCA-4B87-80AD-4269584134F1}" type="pres">
      <dgm:prSet presAssocID="{F0A511AE-EEF4-4BB6-A2DB-27E6AE6EDC68}" presName="rootComposite" presStyleCnt="0"/>
      <dgm:spPr/>
    </dgm:pt>
    <dgm:pt modelId="{9BCB7C0F-47E0-47AB-9978-2F9B83165134}" type="pres">
      <dgm:prSet presAssocID="{F0A511AE-EEF4-4BB6-A2DB-27E6AE6EDC68}" presName="rootText" presStyleLbl="node2" presStyleIdx="0" presStyleCnt="2" custScaleX="67820" custScaleY="56181" custLinFactNeighborX="-3997" custLinFactNeighborY="-49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6ABBA8-CC82-4108-A2EE-51CD4578E5E0}" type="pres">
      <dgm:prSet presAssocID="{F0A511AE-EEF4-4BB6-A2DB-27E6AE6EDC68}" presName="rootConnector" presStyleLbl="node2" presStyleIdx="0" presStyleCnt="2"/>
      <dgm:spPr/>
      <dgm:t>
        <a:bodyPr/>
        <a:lstStyle/>
        <a:p>
          <a:endParaRPr lang="es-ES"/>
        </a:p>
      </dgm:t>
    </dgm:pt>
    <dgm:pt modelId="{E32335E4-8F6C-4FA2-A611-6B4C285D0648}" type="pres">
      <dgm:prSet presAssocID="{F0A511AE-EEF4-4BB6-A2DB-27E6AE6EDC68}" presName="hierChild4" presStyleCnt="0"/>
      <dgm:spPr/>
    </dgm:pt>
    <dgm:pt modelId="{29D1DB53-7952-4C41-BCE6-F1BDAC38B53D}" type="pres">
      <dgm:prSet presAssocID="{F0A511AE-EEF4-4BB6-A2DB-27E6AE6EDC68}" presName="hierChild5" presStyleCnt="0"/>
      <dgm:spPr/>
    </dgm:pt>
    <dgm:pt modelId="{FF5FA425-253F-4E5D-BDB0-5B53B4162612}" type="pres">
      <dgm:prSet presAssocID="{68D08BD9-B63C-4633-8671-5B8D689DDBBE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8F26288-08FD-4ED6-BBB6-F4B30A36457B}" type="pres">
      <dgm:prSet presAssocID="{141AB57F-3BFC-4893-89A0-196D2ACB8B85}" presName="hierRoot2" presStyleCnt="0">
        <dgm:presLayoutVars>
          <dgm:hierBranch val="init"/>
        </dgm:presLayoutVars>
      </dgm:prSet>
      <dgm:spPr/>
    </dgm:pt>
    <dgm:pt modelId="{0DECFF0C-5558-4A78-8BA5-B8DDC9BE9628}" type="pres">
      <dgm:prSet presAssocID="{141AB57F-3BFC-4893-89A0-196D2ACB8B85}" presName="rootComposite" presStyleCnt="0"/>
      <dgm:spPr/>
    </dgm:pt>
    <dgm:pt modelId="{6785A8FC-902E-4078-9FE2-3DE531042CE4}" type="pres">
      <dgm:prSet presAssocID="{141AB57F-3BFC-4893-89A0-196D2ACB8B85}" presName="rootText" presStyleLbl="node2" presStyleIdx="1" presStyleCnt="2" custScaleX="67820" custScaleY="56181" custLinFactNeighborX="-3997" custLinFactNeighborY="-49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7E61478-7DE8-42B2-964A-C6B1D29D739C}" type="pres">
      <dgm:prSet presAssocID="{141AB57F-3BFC-4893-89A0-196D2ACB8B85}" presName="rootConnector" presStyleLbl="node2" presStyleIdx="1" presStyleCnt="2"/>
      <dgm:spPr/>
      <dgm:t>
        <a:bodyPr/>
        <a:lstStyle/>
        <a:p>
          <a:endParaRPr lang="es-ES"/>
        </a:p>
      </dgm:t>
    </dgm:pt>
    <dgm:pt modelId="{D038427E-FD0F-4A58-9395-3327DFF37AD1}" type="pres">
      <dgm:prSet presAssocID="{141AB57F-3BFC-4893-89A0-196D2ACB8B85}" presName="hierChild4" presStyleCnt="0"/>
      <dgm:spPr/>
    </dgm:pt>
    <dgm:pt modelId="{9D7CE1E3-8B65-4714-9679-18F6FA6F91D7}" type="pres">
      <dgm:prSet presAssocID="{141AB57F-3BFC-4893-89A0-196D2ACB8B85}" presName="hierChild5" presStyleCnt="0"/>
      <dgm:spPr/>
    </dgm:pt>
    <dgm:pt modelId="{A8C18323-26B7-4A50-827B-DF0AC58E7AC8}" type="pres">
      <dgm:prSet presAssocID="{E9A5130C-236E-430F-AE8D-76C2668061E2}" presName="hierChild3" presStyleCnt="0"/>
      <dgm:spPr/>
    </dgm:pt>
    <dgm:pt modelId="{07462E1D-EB6C-4651-ADBC-2F2B957616CB}" type="pres">
      <dgm:prSet presAssocID="{D750A4B8-B80E-42EA-AF36-AB9B0BA7586F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1F04ACBF-F4F4-4EF3-972A-785037BEC50D}" type="pres">
      <dgm:prSet presAssocID="{7C088397-2CE8-4CC6-AE75-1F6D33041261}" presName="hierRoot3" presStyleCnt="0">
        <dgm:presLayoutVars>
          <dgm:hierBranch val="init"/>
        </dgm:presLayoutVars>
      </dgm:prSet>
      <dgm:spPr/>
    </dgm:pt>
    <dgm:pt modelId="{7D9AAAAC-6DD4-4668-AC6A-C65C2D60D66D}" type="pres">
      <dgm:prSet presAssocID="{7C088397-2CE8-4CC6-AE75-1F6D33041261}" presName="rootComposite3" presStyleCnt="0"/>
      <dgm:spPr/>
    </dgm:pt>
    <dgm:pt modelId="{D02AF47B-485E-4EC7-8E22-4C20E8E0FD46}" type="pres">
      <dgm:prSet presAssocID="{7C088397-2CE8-4CC6-AE75-1F6D33041261}" presName="rootText3" presStyleLbl="asst1" presStyleIdx="0" presStyleCnt="1" custScaleX="52749" custScaleY="45213" custLinFactNeighborX="-3997" custLinFactNeighborY="-366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1CBF3D-EE5B-491A-9A46-05D9B3684844}" type="pres">
      <dgm:prSet presAssocID="{7C088397-2CE8-4CC6-AE75-1F6D33041261}" presName="rootConnector3" presStyleLbl="asst1" presStyleIdx="0" presStyleCnt="1"/>
      <dgm:spPr/>
      <dgm:t>
        <a:bodyPr/>
        <a:lstStyle/>
        <a:p>
          <a:endParaRPr lang="es-ES"/>
        </a:p>
      </dgm:t>
    </dgm:pt>
    <dgm:pt modelId="{4EADB2B9-E498-4139-8544-5C9FC743589C}" type="pres">
      <dgm:prSet presAssocID="{7C088397-2CE8-4CC6-AE75-1F6D33041261}" presName="hierChild6" presStyleCnt="0"/>
      <dgm:spPr/>
    </dgm:pt>
    <dgm:pt modelId="{936E12D4-5D1A-41DA-A271-079A09E6DA95}" type="pres">
      <dgm:prSet presAssocID="{7C088397-2CE8-4CC6-AE75-1F6D33041261}" presName="hierChild7" presStyleCnt="0"/>
      <dgm:spPr/>
    </dgm:pt>
  </dgm:ptLst>
  <dgm:cxnLst>
    <dgm:cxn modelId="{E209E488-A086-4490-B33D-EDF1CF5FF500}" type="presOf" srcId="{F0A511AE-EEF4-4BB6-A2DB-27E6AE6EDC68}" destId="{F96ABBA8-CC82-4108-A2EE-51CD4578E5E0}" srcOrd="1" destOrd="0" presId="urn:microsoft.com/office/officeart/2005/8/layout/orgChart1"/>
    <dgm:cxn modelId="{0CB0CCE4-145A-40FB-8FFB-8CB2D748D029}" type="presOf" srcId="{141AB57F-3BFC-4893-89A0-196D2ACB8B85}" destId="{27E61478-7DE8-42B2-964A-C6B1D29D739C}" srcOrd="1" destOrd="0" presId="urn:microsoft.com/office/officeart/2005/8/layout/orgChart1"/>
    <dgm:cxn modelId="{60ED6F60-78A6-422C-A192-EB8AA9C80F80}" type="presOf" srcId="{89A20C27-6B04-4423-8295-66EC3E20F2FD}" destId="{4CA6F106-C2FE-47DB-87DA-B63BD105DD7E}" srcOrd="0" destOrd="0" presId="urn:microsoft.com/office/officeart/2005/8/layout/orgChart1"/>
    <dgm:cxn modelId="{E8074684-8519-4953-8A91-FB9794D9EB70}" type="presOf" srcId="{F8685B1D-9917-4D40-B34F-7B1CB6D38ED2}" destId="{CF8FC699-27FA-416D-9840-17DB309468AD}" srcOrd="0" destOrd="0" presId="urn:microsoft.com/office/officeart/2005/8/layout/orgChart1"/>
    <dgm:cxn modelId="{79FBA9E9-F6AB-4E53-92CE-AC88B729781A}" type="presOf" srcId="{141AB57F-3BFC-4893-89A0-196D2ACB8B85}" destId="{6785A8FC-902E-4078-9FE2-3DE531042CE4}" srcOrd="0" destOrd="0" presId="urn:microsoft.com/office/officeart/2005/8/layout/orgChart1"/>
    <dgm:cxn modelId="{74BF1EE1-245C-4D5D-BB5D-D6C104028BF3}" type="presOf" srcId="{F0A511AE-EEF4-4BB6-A2DB-27E6AE6EDC68}" destId="{9BCB7C0F-47E0-47AB-9978-2F9B83165134}" srcOrd="0" destOrd="0" presId="urn:microsoft.com/office/officeart/2005/8/layout/orgChart1"/>
    <dgm:cxn modelId="{B04F7C8D-EDA3-4F08-9CF5-D5C7207C79A2}" type="presOf" srcId="{D750A4B8-B80E-42EA-AF36-AB9B0BA7586F}" destId="{07462E1D-EB6C-4651-ADBC-2F2B957616CB}" srcOrd="0" destOrd="0" presId="urn:microsoft.com/office/officeart/2005/8/layout/orgChart1"/>
    <dgm:cxn modelId="{DD333565-78A1-445E-BBC2-1A8F7974C5F5}" srcId="{E9A5130C-236E-430F-AE8D-76C2668061E2}" destId="{7C088397-2CE8-4CC6-AE75-1F6D33041261}" srcOrd="0" destOrd="0" parTransId="{D750A4B8-B80E-42EA-AF36-AB9B0BA7586F}" sibTransId="{57F04441-F6F6-4165-9CE3-97101DF4899A}"/>
    <dgm:cxn modelId="{98BCCB9A-17A9-4899-8F52-52CF9E09F91D}" srcId="{F8685B1D-9917-4D40-B34F-7B1CB6D38ED2}" destId="{E9A5130C-236E-430F-AE8D-76C2668061E2}" srcOrd="0" destOrd="0" parTransId="{89400E04-06EA-4D6D-9496-48B85D56DD19}" sibTransId="{9302D331-DA13-4119-80F1-514C0131F138}"/>
    <dgm:cxn modelId="{7D8E06F8-1D99-45B7-89C1-9ED81758C4B6}" srcId="{E9A5130C-236E-430F-AE8D-76C2668061E2}" destId="{141AB57F-3BFC-4893-89A0-196D2ACB8B85}" srcOrd="2" destOrd="0" parTransId="{68D08BD9-B63C-4633-8671-5B8D689DDBBE}" sibTransId="{2600E88A-1F70-4F85-8F24-9DD719E1BA06}"/>
    <dgm:cxn modelId="{C60F7626-5813-4C45-BF52-514A0C95E4AB}" type="presOf" srcId="{E9A5130C-236E-430F-AE8D-76C2668061E2}" destId="{A9F63E17-545F-4C28-BF79-83FA6FC0E395}" srcOrd="1" destOrd="0" presId="urn:microsoft.com/office/officeart/2005/8/layout/orgChart1"/>
    <dgm:cxn modelId="{BAAAE338-55C7-473C-B622-A63412992975}" type="presOf" srcId="{7C088397-2CE8-4CC6-AE75-1F6D33041261}" destId="{E11CBF3D-EE5B-491A-9A46-05D9B3684844}" srcOrd="1" destOrd="0" presId="urn:microsoft.com/office/officeart/2005/8/layout/orgChart1"/>
    <dgm:cxn modelId="{03E16064-0F31-48AA-907F-425EC3A90216}" type="presOf" srcId="{E9A5130C-236E-430F-AE8D-76C2668061E2}" destId="{83D5A997-09B8-4BA7-9A55-99BC7A3A1CCB}" srcOrd="0" destOrd="0" presId="urn:microsoft.com/office/officeart/2005/8/layout/orgChart1"/>
    <dgm:cxn modelId="{08FB4FB3-9554-4D86-B26A-AD4B3A9B81D8}" srcId="{E9A5130C-236E-430F-AE8D-76C2668061E2}" destId="{F0A511AE-EEF4-4BB6-A2DB-27E6AE6EDC68}" srcOrd="1" destOrd="0" parTransId="{89A20C27-6B04-4423-8295-66EC3E20F2FD}" sibTransId="{38E267A3-4CA9-4EC5-935B-B93146C7CB1E}"/>
    <dgm:cxn modelId="{873DEE6F-B669-4178-8901-702257AFDD50}" type="presOf" srcId="{68D08BD9-B63C-4633-8671-5B8D689DDBBE}" destId="{FF5FA425-253F-4E5D-BDB0-5B53B4162612}" srcOrd="0" destOrd="0" presId="urn:microsoft.com/office/officeart/2005/8/layout/orgChart1"/>
    <dgm:cxn modelId="{540FB664-EAFD-42FE-AB0A-2BB818FB0E6A}" type="presOf" srcId="{7C088397-2CE8-4CC6-AE75-1F6D33041261}" destId="{D02AF47B-485E-4EC7-8E22-4C20E8E0FD46}" srcOrd="0" destOrd="0" presId="urn:microsoft.com/office/officeart/2005/8/layout/orgChart1"/>
    <dgm:cxn modelId="{953D0A4B-7776-4C06-9FC3-19A01769A397}" type="presParOf" srcId="{CF8FC699-27FA-416D-9840-17DB309468AD}" destId="{39500F34-8E12-4E18-AC8F-F50C1CEB7B35}" srcOrd="0" destOrd="0" presId="urn:microsoft.com/office/officeart/2005/8/layout/orgChart1"/>
    <dgm:cxn modelId="{F928E5C1-14C9-4C9D-ADF3-D6807A215D66}" type="presParOf" srcId="{39500F34-8E12-4E18-AC8F-F50C1CEB7B35}" destId="{8FFEDF20-311E-4C16-A217-1F8A69149668}" srcOrd="0" destOrd="0" presId="urn:microsoft.com/office/officeart/2005/8/layout/orgChart1"/>
    <dgm:cxn modelId="{5E556061-A28A-49E9-ADF4-99C7AA583E51}" type="presParOf" srcId="{8FFEDF20-311E-4C16-A217-1F8A69149668}" destId="{83D5A997-09B8-4BA7-9A55-99BC7A3A1CCB}" srcOrd="0" destOrd="0" presId="urn:microsoft.com/office/officeart/2005/8/layout/orgChart1"/>
    <dgm:cxn modelId="{69E44208-C801-4F41-842C-21435C85EC0A}" type="presParOf" srcId="{8FFEDF20-311E-4C16-A217-1F8A69149668}" destId="{A9F63E17-545F-4C28-BF79-83FA6FC0E395}" srcOrd="1" destOrd="0" presId="urn:microsoft.com/office/officeart/2005/8/layout/orgChart1"/>
    <dgm:cxn modelId="{E6C6DF6F-2CF9-4F1E-9997-CB5AD9D3C171}" type="presParOf" srcId="{39500F34-8E12-4E18-AC8F-F50C1CEB7B35}" destId="{37D28DB7-9C13-4AC8-A948-34C9390D8CF3}" srcOrd="1" destOrd="0" presId="urn:microsoft.com/office/officeart/2005/8/layout/orgChart1"/>
    <dgm:cxn modelId="{45D6E863-43A0-4D56-B4F4-1406E66B899E}" type="presParOf" srcId="{37D28DB7-9C13-4AC8-A948-34C9390D8CF3}" destId="{4CA6F106-C2FE-47DB-87DA-B63BD105DD7E}" srcOrd="0" destOrd="0" presId="urn:microsoft.com/office/officeart/2005/8/layout/orgChart1"/>
    <dgm:cxn modelId="{0507F38E-D472-4DD8-8CE0-0C42C2BC41F4}" type="presParOf" srcId="{37D28DB7-9C13-4AC8-A948-34C9390D8CF3}" destId="{2AC3B2C9-3299-413D-A4D8-041F0F74E959}" srcOrd="1" destOrd="0" presId="urn:microsoft.com/office/officeart/2005/8/layout/orgChart1"/>
    <dgm:cxn modelId="{9E09D564-C9FF-4D0C-A688-1C62EF07BD15}" type="presParOf" srcId="{2AC3B2C9-3299-413D-A4D8-041F0F74E959}" destId="{049124AA-8CCA-4B87-80AD-4269584134F1}" srcOrd="0" destOrd="0" presId="urn:microsoft.com/office/officeart/2005/8/layout/orgChart1"/>
    <dgm:cxn modelId="{A6EAA7F2-662F-46C8-98DB-A39C1BC590F4}" type="presParOf" srcId="{049124AA-8CCA-4B87-80AD-4269584134F1}" destId="{9BCB7C0F-47E0-47AB-9978-2F9B83165134}" srcOrd="0" destOrd="0" presId="urn:microsoft.com/office/officeart/2005/8/layout/orgChart1"/>
    <dgm:cxn modelId="{E8924207-3940-4BCF-982E-A8A02302A209}" type="presParOf" srcId="{049124AA-8CCA-4B87-80AD-4269584134F1}" destId="{F96ABBA8-CC82-4108-A2EE-51CD4578E5E0}" srcOrd="1" destOrd="0" presId="urn:microsoft.com/office/officeart/2005/8/layout/orgChart1"/>
    <dgm:cxn modelId="{3C1A0FC0-A5E3-4060-A3CF-C67576574F16}" type="presParOf" srcId="{2AC3B2C9-3299-413D-A4D8-041F0F74E959}" destId="{E32335E4-8F6C-4FA2-A611-6B4C285D0648}" srcOrd="1" destOrd="0" presId="urn:microsoft.com/office/officeart/2005/8/layout/orgChart1"/>
    <dgm:cxn modelId="{AD7DF5CC-3FBF-4FCF-A6ED-78D2E4C59EEA}" type="presParOf" srcId="{2AC3B2C9-3299-413D-A4D8-041F0F74E959}" destId="{29D1DB53-7952-4C41-BCE6-F1BDAC38B53D}" srcOrd="2" destOrd="0" presId="urn:microsoft.com/office/officeart/2005/8/layout/orgChart1"/>
    <dgm:cxn modelId="{E262F6D2-61FF-4CC9-AE81-1E0B7B5A4D99}" type="presParOf" srcId="{37D28DB7-9C13-4AC8-A948-34C9390D8CF3}" destId="{FF5FA425-253F-4E5D-BDB0-5B53B4162612}" srcOrd="2" destOrd="0" presId="urn:microsoft.com/office/officeart/2005/8/layout/orgChart1"/>
    <dgm:cxn modelId="{D3B29D42-9E04-4EE5-AF8C-ECD03C01030F}" type="presParOf" srcId="{37D28DB7-9C13-4AC8-A948-34C9390D8CF3}" destId="{68F26288-08FD-4ED6-BBB6-F4B30A36457B}" srcOrd="3" destOrd="0" presId="urn:microsoft.com/office/officeart/2005/8/layout/orgChart1"/>
    <dgm:cxn modelId="{4E99D0DA-3C43-4B4A-8F7B-835E4E809C0A}" type="presParOf" srcId="{68F26288-08FD-4ED6-BBB6-F4B30A36457B}" destId="{0DECFF0C-5558-4A78-8BA5-B8DDC9BE9628}" srcOrd="0" destOrd="0" presId="urn:microsoft.com/office/officeart/2005/8/layout/orgChart1"/>
    <dgm:cxn modelId="{8987E817-9A80-41E8-A3E2-26D610F67D4B}" type="presParOf" srcId="{0DECFF0C-5558-4A78-8BA5-B8DDC9BE9628}" destId="{6785A8FC-902E-4078-9FE2-3DE531042CE4}" srcOrd="0" destOrd="0" presId="urn:microsoft.com/office/officeart/2005/8/layout/orgChart1"/>
    <dgm:cxn modelId="{7EEA3806-465F-43C5-9910-EECA1157E4A8}" type="presParOf" srcId="{0DECFF0C-5558-4A78-8BA5-B8DDC9BE9628}" destId="{27E61478-7DE8-42B2-964A-C6B1D29D739C}" srcOrd="1" destOrd="0" presId="urn:microsoft.com/office/officeart/2005/8/layout/orgChart1"/>
    <dgm:cxn modelId="{52537DD2-0AE3-41E1-A3B3-500B9F4D7AFF}" type="presParOf" srcId="{68F26288-08FD-4ED6-BBB6-F4B30A36457B}" destId="{D038427E-FD0F-4A58-9395-3327DFF37AD1}" srcOrd="1" destOrd="0" presId="urn:microsoft.com/office/officeart/2005/8/layout/orgChart1"/>
    <dgm:cxn modelId="{9609F139-0AC0-45B9-BF8B-04048AC306BD}" type="presParOf" srcId="{68F26288-08FD-4ED6-BBB6-F4B30A36457B}" destId="{9D7CE1E3-8B65-4714-9679-18F6FA6F91D7}" srcOrd="2" destOrd="0" presId="urn:microsoft.com/office/officeart/2005/8/layout/orgChart1"/>
    <dgm:cxn modelId="{D3F5E350-DA10-499D-9D8A-E72D0CE0184F}" type="presParOf" srcId="{39500F34-8E12-4E18-AC8F-F50C1CEB7B35}" destId="{A8C18323-26B7-4A50-827B-DF0AC58E7AC8}" srcOrd="2" destOrd="0" presId="urn:microsoft.com/office/officeart/2005/8/layout/orgChart1"/>
    <dgm:cxn modelId="{52C6A136-0709-44A1-BA28-A80B72FCC3A8}" type="presParOf" srcId="{A8C18323-26B7-4A50-827B-DF0AC58E7AC8}" destId="{07462E1D-EB6C-4651-ADBC-2F2B957616CB}" srcOrd="0" destOrd="0" presId="urn:microsoft.com/office/officeart/2005/8/layout/orgChart1"/>
    <dgm:cxn modelId="{D20F3E1F-0548-49E9-A1BB-F9C75BDB0242}" type="presParOf" srcId="{A8C18323-26B7-4A50-827B-DF0AC58E7AC8}" destId="{1F04ACBF-F4F4-4EF3-972A-785037BEC50D}" srcOrd="1" destOrd="0" presId="urn:microsoft.com/office/officeart/2005/8/layout/orgChart1"/>
    <dgm:cxn modelId="{08A1E1ED-15F8-45D5-8B40-A7C58EF2154A}" type="presParOf" srcId="{1F04ACBF-F4F4-4EF3-972A-785037BEC50D}" destId="{7D9AAAAC-6DD4-4668-AC6A-C65C2D60D66D}" srcOrd="0" destOrd="0" presId="urn:microsoft.com/office/officeart/2005/8/layout/orgChart1"/>
    <dgm:cxn modelId="{9CCBBFCC-4A07-4679-B855-FB4926D8CF1B}" type="presParOf" srcId="{7D9AAAAC-6DD4-4668-AC6A-C65C2D60D66D}" destId="{D02AF47B-485E-4EC7-8E22-4C20E8E0FD46}" srcOrd="0" destOrd="0" presId="urn:microsoft.com/office/officeart/2005/8/layout/orgChart1"/>
    <dgm:cxn modelId="{5DC6DD27-D09C-4DB6-9AAD-2C6040F1548D}" type="presParOf" srcId="{7D9AAAAC-6DD4-4668-AC6A-C65C2D60D66D}" destId="{E11CBF3D-EE5B-491A-9A46-05D9B3684844}" srcOrd="1" destOrd="0" presId="urn:microsoft.com/office/officeart/2005/8/layout/orgChart1"/>
    <dgm:cxn modelId="{57A25D70-C03E-4F50-A6FA-5DA5C012A60D}" type="presParOf" srcId="{1F04ACBF-F4F4-4EF3-972A-785037BEC50D}" destId="{4EADB2B9-E498-4139-8544-5C9FC743589C}" srcOrd="1" destOrd="0" presId="urn:microsoft.com/office/officeart/2005/8/layout/orgChart1"/>
    <dgm:cxn modelId="{97A39D34-3CDD-4725-8113-FAB6F8776CAF}" type="presParOf" srcId="{1F04ACBF-F4F4-4EF3-972A-785037BEC50D}" destId="{936E12D4-5D1A-41DA-A271-079A09E6DA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D91451A-BB39-4533-AEC3-454AE5DCF0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B83C41A-234D-4477-842E-21513228E45F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Director(a) de Fomento 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 la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EA212E1-210C-45D8-B6B7-33C8475E11B3}" type="par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4CEC926-80F0-495C-BCD8-8A33F47805C6}" type="sib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44347F7E-A6EC-4250-BD29-EE4A0298BADF}" type="asst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42D989FE-88F8-45C4-B5C0-9EF5BE9FBD66}" type="parTrans" cxnId="{146D3823-D31C-4B6C-B5A1-234ED3E407A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A69B9EA2-BA44-44AB-9902-7C3206D22123}" type="sibTrans" cxnId="{146D3823-D31C-4B6C-B5A1-234ED3E407A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82DA13AB-3F03-4BCA-8DC9-2B2F9267D91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Fomento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Empresarial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2D2648FC-C43B-4F18-9B84-755F17327490}" type="parTrans" cxnId="{869F2409-9415-4EF5-A884-DF8A4385F65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2413348-A0DD-4CF2-ACBA-4894AC72E86E}" type="sibTrans" cxnId="{869F2409-9415-4EF5-A884-DF8A4385F65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0F0294F-1B53-4BE3-BE0A-5616DBC6065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A6AD21E-4205-481F-B6D1-50E5942965B8}" type="par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E3AD9F9-D461-455E-A4BD-1AA295E75B2D}" type="sib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90D56C9-16D7-42FD-9DAB-3FE26731655B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Gestión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Empresarial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703FCDF7-448C-4E07-A44D-19D197641944}" type="parTrans" cxnId="{4AD46030-16BD-4565-8653-3ED7AEA2A56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71E3AC18-7CF4-4784-9B9F-7A87DFB08F50}" type="sibTrans" cxnId="{4AD46030-16BD-4565-8653-3ED7AEA2A56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8E8C3ECF-20FA-44BF-B8E4-D784078D19C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Fomento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2F2EB54B-42E8-48C8-B22C-04622DDBFFAC}" type="parTrans" cxnId="{B3833869-65A7-4AED-AA99-F750987E2E6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0242C99C-48CC-4BB9-BFF7-BFDC40306DD7}" type="sibTrans" cxnId="{B3833869-65A7-4AED-AA99-F750987E2E6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4EAAE33-5F27-4AF3-B705-26EA8B664CA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Mejora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Regulatoria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F92AE281-6741-4EFE-AC62-F64B81B409FB}" type="par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DB124FC-ABA9-4CE5-AE0A-61316EB163AF}" type="sib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BB2D2AB9-A37B-4A62-9D3E-F70D7446CC9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MX" sz="1200" dirty="0" smtClean="0">
              <a:solidFill>
                <a:schemeClr val="tx1"/>
              </a:solidFill>
              <a:latin typeface="+mn-lt"/>
            </a:rPr>
            <a:t>Proyectos</a:t>
          </a:r>
          <a:endParaRPr lang="es-MX" sz="1200" dirty="0" smtClean="0">
            <a:solidFill>
              <a:schemeClr val="tx1"/>
            </a:solidFill>
            <a:latin typeface="+mn-lt"/>
          </a:endParaRPr>
        </a:p>
      </dgm:t>
    </dgm:pt>
    <dgm:pt modelId="{2904BE79-6046-4C0C-9337-3E9DA7034E14}" type="parTrans" cxnId="{A24FBFB7-537C-4B44-926E-4A12447CC01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59A69E2D-0468-4A1C-8555-9CB937D5047A}" type="sibTrans" cxnId="{A24FBFB7-537C-4B44-926E-4A12447CC01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B14CB4E5-E955-4622-B311-320CCB9BF54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dirty="0" smtClean="0">
            <a:solidFill>
              <a:schemeClr val="tx1"/>
            </a:solidFill>
            <a:latin typeface="+mn-lt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 Administrativo(a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293E0307-D047-405A-9508-E4018BE77AC2}" type="parTrans" cxnId="{ED8B7208-56AF-4D96-AC3D-CC962C8DE4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4A3A4792-D64D-4872-A208-5D4F205E6255}" type="sibTrans" cxnId="{ED8B7208-56AF-4D96-AC3D-CC962C8DE4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0D9C952D-2C58-42A1-8369-538581D2A9D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 Administrativo(a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9FDF141-5280-472F-929F-E23A288AD5E7}" type="parTrans" cxnId="{D3D6C325-470F-4674-9A9F-1B6D16AD0DD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3C80E73-12B5-4444-B63A-D99B7758F3E7}" type="sibTrans" cxnId="{D3D6C325-470F-4674-9A9F-1B6D16AD0DD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AABBD410-B478-47A8-8A40-BADD1C9123E7}" type="pres">
      <dgm:prSet presAssocID="{4D91451A-BB39-4533-AEC3-454AE5DCF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BD67D8-4D5E-4B93-B1A4-AE694C0EE761}" type="pres">
      <dgm:prSet presAssocID="{5B83C41A-234D-4477-842E-21513228E45F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09E3EF3-1F86-4EC6-86A0-74371DCF961B}" type="pres">
      <dgm:prSet presAssocID="{5B83C41A-234D-4477-842E-21513228E45F}" presName="rootComposite1" presStyleCnt="0"/>
      <dgm:spPr/>
      <dgm:t>
        <a:bodyPr/>
        <a:lstStyle/>
        <a:p>
          <a:endParaRPr lang="es-ES"/>
        </a:p>
      </dgm:t>
    </dgm:pt>
    <dgm:pt modelId="{BF3E0E5F-76F6-4DA9-8859-33CA2FA420B3}" type="pres">
      <dgm:prSet presAssocID="{5B83C41A-234D-4477-842E-21513228E45F}" presName="rootText1" presStyleLbl="node0" presStyleIdx="0" presStyleCnt="1" custScaleX="228977" custScaleY="183182" custLinFactNeighborY="-362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001891-D39D-4F05-9752-ECBF1CEACE25}" type="pres">
      <dgm:prSet presAssocID="{5B83C41A-234D-4477-842E-21513228E45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84F43BF-EE9A-44A4-B633-765CB2BAC660}" type="pres">
      <dgm:prSet presAssocID="{5B83C41A-234D-4477-842E-21513228E45F}" presName="hierChild2" presStyleCnt="0"/>
      <dgm:spPr/>
      <dgm:t>
        <a:bodyPr/>
        <a:lstStyle/>
        <a:p>
          <a:endParaRPr lang="es-ES"/>
        </a:p>
      </dgm:t>
    </dgm:pt>
    <dgm:pt modelId="{DA9F5D3A-5EC9-4587-900C-2DB89DD30B7C}" type="pres">
      <dgm:prSet presAssocID="{2D2648FC-C43B-4F18-9B84-755F1732749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5BC0FCA-C978-43F0-85EA-250A3E8DB6AF}" type="pres">
      <dgm:prSet presAssocID="{82DA13AB-3F03-4BCA-8DC9-2B2F9267D91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BE783A5-455A-4E80-84DD-D452673AA1FD}" type="pres">
      <dgm:prSet presAssocID="{82DA13AB-3F03-4BCA-8DC9-2B2F9267D913}" presName="rootComposite" presStyleCnt="0"/>
      <dgm:spPr/>
      <dgm:t>
        <a:bodyPr/>
        <a:lstStyle/>
        <a:p>
          <a:endParaRPr lang="es-ES"/>
        </a:p>
      </dgm:t>
    </dgm:pt>
    <dgm:pt modelId="{833E05E3-9031-4080-9C43-0F6805E9EFAE}" type="pres">
      <dgm:prSet presAssocID="{82DA13AB-3F03-4BCA-8DC9-2B2F9267D913}" presName="rootText" presStyleLbl="node2" presStyleIdx="0" presStyleCnt="5" custScaleX="132545" custScaleY="122121" custLinFactNeighborY="14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69068F-C8D8-48BB-97F4-7E63C805653C}" type="pres">
      <dgm:prSet presAssocID="{82DA13AB-3F03-4BCA-8DC9-2B2F9267D913}" presName="rootConnector" presStyleLbl="node2" presStyleIdx="0" presStyleCnt="5"/>
      <dgm:spPr/>
      <dgm:t>
        <a:bodyPr/>
        <a:lstStyle/>
        <a:p>
          <a:endParaRPr lang="es-ES"/>
        </a:p>
      </dgm:t>
    </dgm:pt>
    <dgm:pt modelId="{8B179B38-B10E-4ED1-B96D-35A53E66C1CB}" type="pres">
      <dgm:prSet presAssocID="{82DA13AB-3F03-4BCA-8DC9-2B2F9267D913}" presName="hierChild4" presStyleCnt="0"/>
      <dgm:spPr/>
      <dgm:t>
        <a:bodyPr/>
        <a:lstStyle/>
        <a:p>
          <a:endParaRPr lang="es-ES"/>
        </a:p>
      </dgm:t>
    </dgm:pt>
    <dgm:pt modelId="{FDFED0F4-E049-4FD7-B365-5D3080008562}" type="pres">
      <dgm:prSet presAssocID="{2F2EB54B-42E8-48C8-B22C-04622DDBFFA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3E2EA29D-EDD3-4AD3-97CD-9A5AFD5BC65F}" type="pres">
      <dgm:prSet presAssocID="{8E8C3ECF-20FA-44BF-B8E4-D784078D19C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6413412-408E-46BE-8BB5-CE69C2B9B3A1}" type="pres">
      <dgm:prSet presAssocID="{8E8C3ECF-20FA-44BF-B8E4-D784078D19CC}" presName="rootComposite" presStyleCnt="0"/>
      <dgm:spPr/>
      <dgm:t>
        <a:bodyPr/>
        <a:lstStyle/>
        <a:p>
          <a:endParaRPr lang="es-ES"/>
        </a:p>
      </dgm:t>
    </dgm:pt>
    <dgm:pt modelId="{31459B7D-94F8-4870-A25C-BE8720D757D1}" type="pres">
      <dgm:prSet presAssocID="{8E8C3ECF-20FA-44BF-B8E4-D784078D19CC}" presName="rootText" presStyleLbl="node3" presStyleIdx="0" presStyleCnt="3" custScaleX="132545" custScaleY="170359" custLinFactNeighborY="246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416632-EE4D-4F55-9EC8-23B675F70A1F}" type="pres">
      <dgm:prSet presAssocID="{8E8C3ECF-20FA-44BF-B8E4-D784078D19CC}" presName="rootConnector" presStyleLbl="node3" presStyleIdx="0" presStyleCnt="3"/>
      <dgm:spPr/>
      <dgm:t>
        <a:bodyPr/>
        <a:lstStyle/>
        <a:p>
          <a:endParaRPr lang="es-ES"/>
        </a:p>
      </dgm:t>
    </dgm:pt>
    <dgm:pt modelId="{CB401197-3228-41C4-80E9-86FAA7789116}" type="pres">
      <dgm:prSet presAssocID="{8E8C3ECF-20FA-44BF-B8E4-D784078D19CC}" presName="hierChild4" presStyleCnt="0"/>
      <dgm:spPr/>
      <dgm:t>
        <a:bodyPr/>
        <a:lstStyle/>
        <a:p>
          <a:endParaRPr lang="es-ES"/>
        </a:p>
      </dgm:t>
    </dgm:pt>
    <dgm:pt modelId="{88963701-DDCE-4B70-9362-B01CD9603157}" type="pres">
      <dgm:prSet presAssocID="{8E8C3ECF-20FA-44BF-B8E4-D784078D19CC}" presName="hierChild5" presStyleCnt="0"/>
      <dgm:spPr/>
      <dgm:t>
        <a:bodyPr/>
        <a:lstStyle/>
        <a:p>
          <a:endParaRPr lang="es-ES"/>
        </a:p>
      </dgm:t>
    </dgm:pt>
    <dgm:pt modelId="{CC8B48A1-9A08-42F0-ACB4-CD9A0FF57ED6}" type="pres">
      <dgm:prSet presAssocID="{82DA13AB-3F03-4BCA-8DC9-2B2F9267D913}" presName="hierChild5" presStyleCnt="0"/>
      <dgm:spPr/>
      <dgm:t>
        <a:bodyPr/>
        <a:lstStyle/>
        <a:p>
          <a:endParaRPr lang="es-ES"/>
        </a:p>
      </dgm:t>
    </dgm:pt>
    <dgm:pt modelId="{588B4F99-EE45-4CEB-B1C5-F805A7E6001B}" type="pres">
      <dgm:prSet presAssocID="{9A6AD21E-4205-481F-B6D1-50E5942965B8}" presName="Name37" presStyleLbl="parChTrans1D2" presStyleIdx="1" presStyleCnt="6"/>
      <dgm:spPr/>
      <dgm:t>
        <a:bodyPr/>
        <a:lstStyle/>
        <a:p>
          <a:endParaRPr lang="es-ES"/>
        </a:p>
      </dgm:t>
    </dgm:pt>
    <dgm:pt modelId="{573847BB-2371-45B8-800D-A61FC369BB52}" type="pres">
      <dgm:prSet presAssocID="{10F0294F-1B53-4BE3-BE0A-5616DBC6065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54B24D3-0CCA-4FD8-AD51-39A1C99EAE42}" type="pres">
      <dgm:prSet presAssocID="{10F0294F-1B53-4BE3-BE0A-5616DBC6065C}" presName="rootComposite" presStyleCnt="0"/>
      <dgm:spPr/>
      <dgm:t>
        <a:bodyPr/>
        <a:lstStyle/>
        <a:p>
          <a:endParaRPr lang="es-ES"/>
        </a:p>
      </dgm:t>
    </dgm:pt>
    <dgm:pt modelId="{FD408835-148A-451B-8343-B6B2439AEB9F}" type="pres">
      <dgm:prSet presAssocID="{10F0294F-1B53-4BE3-BE0A-5616DBC6065C}" presName="rootText" presStyleLbl="node2" presStyleIdx="1" presStyleCnt="5" custScaleX="132545" custScaleY="122121" custLinFactNeighborY="14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BE727-A71D-4CDB-99D1-304714053E5D}" type="pres">
      <dgm:prSet presAssocID="{10F0294F-1B53-4BE3-BE0A-5616DBC6065C}" presName="rootConnector" presStyleLbl="node2" presStyleIdx="1" presStyleCnt="5"/>
      <dgm:spPr/>
      <dgm:t>
        <a:bodyPr/>
        <a:lstStyle/>
        <a:p>
          <a:endParaRPr lang="es-ES"/>
        </a:p>
      </dgm:t>
    </dgm:pt>
    <dgm:pt modelId="{0C5FA71E-0015-482B-B1AE-263994419526}" type="pres">
      <dgm:prSet presAssocID="{10F0294F-1B53-4BE3-BE0A-5616DBC6065C}" presName="hierChild4" presStyleCnt="0"/>
      <dgm:spPr/>
      <dgm:t>
        <a:bodyPr/>
        <a:lstStyle/>
        <a:p>
          <a:endParaRPr lang="es-ES"/>
        </a:p>
      </dgm:t>
    </dgm:pt>
    <dgm:pt modelId="{CDD248EF-33DE-4C84-A5E8-B14A96437FAE}" type="pres">
      <dgm:prSet presAssocID="{293E0307-D047-405A-9508-E4018BE77AC2}" presName="Name35" presStyleLbl="parChTrans1D3" presStyleIdx="1" presStyleCnt="3"/>
      <dgm:spPr/>
      <dgm:t>
        <a:bodyPr/>
        <a:lstStyle/>
        <a:p>
          <a:endParaRPr lang="es-ES"/>
        </a:p>
      </dgm:t>
    </dgm:pt>
    <dgm:pt modelId="{779CE0CC-974B-483B-BE9A-931E0362FC3C}" type="pres">
      <dgm:prSet presAssocID="{B14CB4E5-E955-4622-B311-320CCB9BF54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0B0B9FF-02BF-4819-BCBD-4F3EF134D70F}" type="pres">
      <dgm:prSet presAssocID="{B14CB4E5-E955-4622-B311-320CCB9BF546}" presName="rootComposite" presStyleCnt="0"/>
      <dgm:spPr/>
      <dgm:t>
        <a:bodyPr/>
        <a:lstStyle/>
        <a:p>
          <a:endParaRPr lang="es-ES"/>
        </a:p>
      </dgm:t>
    </dgm:pt>
    <dgm:pt modelId="{27EFCA86-D143-4DA0-B017-8553D11F08FE}" type="pres">
      <dgm:prSet presAssocID="{B14CB4E5-E955-4622-B311-320CCB9BF546}" presName="rootText" presStyleLbl="node3" presStyleIdx="1" presStyleCnt="3" custScaleX="132545" custScaleY="170359" custLinFactNeighborY="246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E9714B-FB47-475D-8AD8-6FACB871C796}" type="pres">
      <dgm:prSet presAssocID="{B14CB4E5-E955-4622-B311-320CCB9BF546}" presName="rootConnector" presStyleLbl="node3" presStyleIdx="1" presStyleCnt="3"/>
      <dgm:spPr/>
      <dgm:t>
        <a:bodyPr/>
        <a:lstStyle/>
        <a:p>
          <a:endParaRPr lang="es-ES"/>
        </a:p>
      </dgm:t>
    </dgm:pt>
    <dgm:pt modelId="{CDAE2D5B-5714-4E0C-8023-6E1A74B1E5B1}" type="pres">
      <dgm:prSet presAssocID="{B14CB4E5-E955-4622-B311-320CCB9BF546}" presName="hierChild4" presStyleCnt="0"/>
      <dgm:spPr/>
      <dgm:t>
        <a:bodyPr/>
        <a:lstStyle/>
        <a:p>
          <a:endParaRPr lang="es-ES"/>
        </a:p>
      </dgm:t>
    </dgm:pt>
    <dgm:pt modelId="{17E439D0-D3C9-461D-8C5C-4E7BB8EB7687}" type="pres">
      <dgm:prSet presAssocID="{B14CB4E5-E955-4622-B311-320CCB9BF546}" presName="hierChild5" presStyleCnt="0"/>
      <dgm:spPr/>
      <dgm:t>
        <a:bodyPr/>
        <a:lstStyle/>
        <a:p>
          <a:endParaRPr lang="es-ES"/>
        </a:p>
      </dgm:t>
    </dgm:pt>
    <dgm:pt modelId="{A85CB3CC-7D77-4513-9822-2E52096D0CF5}" type="pres">
      <dgm:prSet presAssocID="{10F0294F-1B53-4BE3-BE0A-5616DBC6065C}" presName="hierChild5" presStyleCnt="0"/>
      <dgm:spPr/>
      <dgm:t>
        <a:bodyPr/>
        <a:lstStyle/>
        <a:p>
          <a:endParaRPr lang="es-ES"/>
        </a:p>
      </dgm:t>
    </dgm:pt>
    <dgm:pt modelId="{433743BE-0609-4E5E-9B95-97031B80CC34}" type="pres">
      <dgm:prSet presAssocID="{703FCDF7-448C-4E07-A44D-19D197641944}" presName="Name37" presStyleLbl="parChTrans1D2" presStyleIdx="2" presStyleCnt="6"/>
      <dgm:spPr/>
      <dgm:t>
        <a:bodyPr/>
        <a:lstStyle/>
        <a:p>
          <a:endParaRPr lang="es-ES"/>
        </a:p>
      </dgm:t>
    </dgm:pt>
    <dgm:pt modelId="{682A1784-B3D8-4C40-B77E-0DC279BF80BB}" type="pres">
      <dgm:prSet presAssocID="{690D56C9-16D7-42FD-9DAB-3FE26731655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4F21868-441A-498D-BD7A-44A9955FB8C1}" type="pres">
      <dgm:prSet presAssocID="{690D56C9-16D7-42FD-9DAB-3FE26731655B}" presName="rootComposite" presStyleCnt="0"/>
      <dgm:spPr/>
      <dgm:t>
        <a:bodyPr/>
        <a:lstStyle/>
        <a:p>
          <a:endParaRPr lang="es-ES"/>
        </a:p>
      </dgm:t>
    </dgm:pt>
    <dgm:pt modelId="{3F0995D7-7F17-42EA-991D-1C53F773968A}" type="pres">
      <dgm:prSet presAssocID="{690D56C9-16D7-42FD-9DAB-3FE26731655B}" presName="rootText" presStyleLbl="node2" presStyleIdx="2" presStyleCnt="5" custScaleX="132545" custScaleY="122121" custLinFactNeighborY="14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0B588DD-EC82-42CA-BFDF-05399F42EF81}" type="pres">
      <dgm:prSet presAssocID="{690D56C9-16D7-42FD-9DAB-3FE26731655B}" presName="rootConnector" presStyleLbl="node2" presStyleIdx="2" presStyleCnt="5"/>
      <dgm:spPr/>
      <dgm:t>
        <a:bodyPr/>
        <a:lstStyle/>
        <a:p>
          <a:endParaRPr lang="es-ES"/>
        </a:p>
      </dgm:t>
    </dgm:pt>
    <dgm:pt modelId="{DABAB612-B4E0-4146-A811-7BB9A7B217CB}" type="pres">
      <dgm:prSet presAssocID="{690D56C9-16D7-42FD-9DAB-3FE26731655B}" presName="hierChild4" presStyleCnt="0"/>
      <dgm:spPr/>
      <dgm:t>
        <a:bodyPr/>
        <a:lstStyle/>
        <a:p>
          <a:endParaRPr lang="es-ES"/>
        </a:p>
      </dgm:t>
    </dgm:pt>
    <dgm:pt modelId="{397AFC18-AA01-4766-B010-72344D7D3E80}" type="pres">
      <dgm:prSet presAssocID="{89FDF141-5280-472F-929F-E23A288AD5E7}" presName="Name35" presStyleLbl="parChTrans1D3" presStyleIdx="2" presStyleCnt="3"/>
      <dgm:spPr/>
      <dgm:t>
        <a:bodyPr/>
        <a:lstStyle/>
        <a:p>
          <a:endParaRPr lang="es-ES"/>
        </a:p>
      </dgm:t>
    </dgm:pt>
    <dgm:pt modelId="{4EA5C4E6-1A6E-489E-8B7B-5D8BB6DB8AF3}" type="pres">
      <dgm:prSet presAssocID="{0D9C952D-2C58-42A1-8369-538581D2A9D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63BE47-416A-4453-B336-4273D7A4334F}" type="pres">
      <dgm:prSet presAssocID="{0D9C952D-2C58-42A1-8369-538581D2A9DB}" presName="rootComposite" presStyleCnt="0"/>
      <dgm:spPr/>
      <dgm:t>
        <a:bodyPr/>
        <a:lstStyle/>
        <a:p>
          <a:endParaRPr lang="es-ES"/>
        </a:p>
      </dgm:t>
    </dgm:pt>
    <dgm:pt modelId="{5A556C53-C444-4D41-8CDC-B98C00B3749A}" type="pres">
      <dgm:prSet presAssocID="{0D9C952D-2C58-42A1-8369-538581D2A9DB}" presName="rootText" presStyleLbl="node3" presStyleIdx="2" presStyleCnt="3" custScaleX="132545" custScaleY="170359" custLinFactNeighborY="246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AB7051-EA46-4196-8ACB-D61B1976DC04}" type="pres">
      <dgm:prSet presAssocID="{0D9C952D-2C58-42A1-8369-538581D2A9DB}" presName="rootConnector" presStyleLbl="node3" presStyleIdx="2" presStyleCnt="3"/>
      <dgm:spPr/>
      <dgm:t>
        <a:bodyPr/>
        <a:lstStyle/>
        <a:p>
          <a:endParaRPr lang="es-ES"/>
        </a:p>
      </dgm:t>
    </dgm:pt>
    <dgm:pt modelId="{06EAAC31-95CC-4608-A407-4ED0E0D16CF3}" type="pres">
      <dgm:prSet presAssocID="{0D9C952D-2C58-42A1-8369-538581D2A9DB}" presName="hierChild4" presStyleCnt="0"/>
      <dgm:spPr/>
      <dgm:t>
        <a:bodyPr/>
        <a:lstStyle/>
        <a:p>
          <a:endParaRPr lang="es-ES"/>
        </a:p>
      </dgm:t>
    </dgm:pt>
    <dgm:pt modelId="{F11B95FC-4970-4207-9952-3B68E2220C25}" type="pres">
      <dgm:prSet presAssocID="{0D9C952D-2C58-42A1-8369-538581D2A9DB}" presName="hierChild5" presStyleCnt="0"/>
      <dgm:spPr/>
      <dgm:t>
        <a:bodyPr/>
        <a:lstStyle/>
        <a:p>
          <a:endParaRPr lang="es-ES"/>
        </a:p>
      </dgm:t>
    </dgm:pt>
    <dgm:pt modelId="{13107FD3-D766-43F5-BCC5-49B3C1CF1780}" type="pres">
      <dgm:prSet presAssocID="{690D56C9-16D7-42FD-9DAB-3FE26731655B}" presName="hierChild5" presStyleCnt="0"/>
      <dgm:spPr/>
      <dgm:t>
        <a:bodyPr/>
        <a:lstStyle/>
        <a:p>
          <a:endParaRPr lang="es-ES"/>
        </a:p>
      </dgm:t>
    </dgm:pt>
    <dgm:pt modelId="{7D949C64-A34F-4CAC-9A9F-937C6246377F}" type="pres">
      <dgm:prSet presAssocID="{F92AE281-6741-4EFE-AC62-F64B81B409FB}" presName="Name37" presStyleLbl="parChTrans1D2" presStyleIdx="3" presStyleCnt="6"/>
      <dgm:spPr/>
      <dgm:t>
        <a:bodyPr/>
        <a:lstStyle/>
        <a:p>
          <a:endParaRPr lang="es-ES"/>
        </a:p>
      </dgm:t>
    </dgm:pt>
    <dgm:pt modelId="{3EEA295A-46BA-4938-8584-709200F90F7C}" type="pres">
      <dgm:prSet presAssocID="{C4EAAE33-5F27-4AF3-B705-26EA8B664CAB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0830DFFD-10FB-44D2-ADC8-6EA9D124F873}" type="pres">
      <dgm:prSet presAssocID="{C4EAAE33-5F27-4AF3-B705-26EA8B664CAB}" presName="rootComposite" presStyleCnt="0"/>
      <dgm:spPr/>
      <dgm:t>
        <a:bodyPr/>
        <a:lstStyle/>
        <a:p>
          <a:endParaRPr lang="es-ES"/>
        </a:p>
      </dgm:t>
    </dgm:pt>
    <dgm:pt modelId="{EEB42068-410E-441D-927C-F952F6D11B99}" type="pres">
      <dgm:prSet presAssocID="{C4EAAE33-5F27-4AF3-B705-26EA8B664CAB}" presName="rootText" presStyleLbl="node2" presStyleIdx="3" presStyleCnt="5" custScaleX="132545" custScaleY="122121" custLinFactNeighborY="14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C0590-3FC0-4EFA-AF4A-FBAB2BAB31A3}" type="pres">
      <dgm:prSet presAssocID="{C4EAAE33-5F27-4AF3-B705-26EA8B664CAB}" presName="rootConnector" presStyleLbl="node2" presStyleIdx="3" presStyleCnt="5"/>
      <dgm:spPr/>
      <dgm:t>
        <a:bodyPr/>
        <a:lstStyle/>
        <a:p>
          <a:endParaRPr lang="es-ES"/>
        </a:p>
      </dgm:t>
    </dgm:pt>
    <dgm:pt modelId="{0D2FF120-4C4D-40B2-A46B-8105E3D74224}" type="pres">
      <dgm:prSet presAssocID="{C4EAAE33-5F27-4AF3-B705-26EA8B664CAB}" presName="hierChild4" presStyleCnt="0"/>
      <dgm:spPr/>
      <dgm:t>
        <a:bodyPr/>
        <a:lstStyle/>
        <a:p>
          <a:endParaRPr lang="es-ES"/>
        </a:p>
      </dgm:t>
    </dgm:pt>
    <dgm:pt modelId="{2A8688B8-A93C-467D-A9D1-694573A400B2}" type="pres">
      <dgm:prSet presAssocID="{C4EAAE33-5F27-4AF3-B705-26EA8B664CAB}" presName="hierChild5" presStyleCnt="0"/>
      <dgm:spPr/>
      <dgm:t>
        <a:bodyPr/>
        <a:lstStyle/>
        <a:p>
          <a:endParaRPr lang="es-ES"/>
        </a:p>
      </dgm:t>
    </dgm:pt>
    <dgm:pt modelId="{38E38D9C-7B5B-4916-BCEA-38348AE4F347}" type="pres">
      <dgm:prSet presAssocID="{2904BE79-6046-4C0C-9337-3E9DA7034E14}" presName="Name37" presStyleLbl="parChTrans1D2" presStyleIdx="4" presStyleCnt="6"/>
      <dgm:spPr/>
      <dgm:t>
        <a:bodyPr/>
        <a:lstStyle/>
        <a:p>
          <a:endParaRPr lang="es-ES"/>
        </a:p>
      </dgm:t>
    </dgm:pt>
    <dgm:pt modelId="{B1D9385A-ACC9-4440-BF77-29CBE8ECE624}" type="pres">
      <dgm:prSet presAssocID="{BB2D2AB9-A37B-4A62-9D3E-F70D7446CC9B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2B526AE4-F23E-4F4A-8B61-17428650BA89}" type="pres">
      <dgm:prSet presAssocID="{BB2D2AB9-A37B-4A62-9D3E-F70D7446CC9B}" presName="rootComposite" presStyleCnt="0"/>
      <dgm:spPr/>
      <dgm:t>
        <a:bodyPr/>
        <a:lstStyle/>
        <a:p>
          <a:endParaRPr lang="es-ES"/>
        </a:p>
      </dgm:t>
    </dgm:pt>
    <dgm:pt modelId="{3AFC2925-E952-4503-B52B-8EDBF6E5042D}" type="pres">
      <dgm:prSet presAssocID="{BB2D2AB9-A37B-4A62-9D3E-F70D7446CC9B}" presName="rootText" presStyleLbl="node2" presStyleIdx="4" presStyleCnt="5" custScaleX="132545" custScaleY="122121" custLinFactNeighborY="14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0246A6E-B867-48A5-AFC6-E326462885C6}" type="pres">
      <dgm:prSet presAssocID="{BB2D2AB9-A37B-4A62-9D3E-F70D7446CC9B}" presName="rootConnector" presStyleLbl="node2" presStyleIdx="4" presStyleCnt="5"/>
      <dgm:spPr/>
      <dgm:t>
        <a:bodyPr/>
        <a:lstStyle/>
        <a:p>
          <a:endParaRPr lang="es-ES"/>
        </a:p>
      </dgm:t>
    </dgm:pt>
    <dgm:pt modelId="{3AAF377A-BB11-4B28-8FFC-BB357AFB68CE}" type="pres">
      <dgm:prSet presAssocID="{BB2D2AB9-A37B-4A62-9D3E-F70D7446CC9B}" presName="hierChild4" presStyleCnt="0"/>
      <dgm:spPr/>
      <dgm:t>
        <a:bodyPr/>
        <a:lstStyle/>
        <a:p>
          <a:endParaRPr lang="es-ES"/>
        </a:p>
      </dgm:t>
    </dgm:pt>
    <dgm:pt modelId="{209E1DDB-F27A-4538-B02C-CC621C988034}" type="pres">
      <dgm:prSet presAssocID="{BB2D2AB9-A37B-4A62-9D3E-F70D7446CC9B}" presName="hierChild5" presStyleCnt="0"/>
      <dgm:spPr/>
      <dgm:t>
        <a:bodyPr/>
        <a:lstStyle/>
        <a:p>
          <a:endParaRPr lang="es-ES"/>
        </a:p>
      </dgm:t>
    </dgm:pt>
    <dgm:pt modelId="{3AFDAB0E-8D26-426D-B512-AF4C1F0A9A44}" type="pres">
      <dgm:prSet presAssocID="{5B83C41A-234D-4477-842E-21513228E45F}" presName="hierChild3" presStyleCnt="0"/>
      <dgm:spPr/>
      <dgm:t>
        <a:bodyPr/>
        <a:lstStyle/>
        <a:p>
          <a:endParaRPr lang="es-ES"/>
        </a:p>
      </dgm:t>
    </dgm:pt>
    <dgm:pt modelId="{64B85C5A-A283-456D-82E6-C086F127EA3C}" type="pres">
      <dgm:prSet presAssocID="{42D989FE-88F8-45C4-B5C0-9EF5BE9FBD66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4F63A08E-1304-4248-B917-C344D46D12A7}" type="pres">
      <dgm:prSet presAssocID="{44347F7E-A6EC-4250-BD29-EE4A0298BAD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ADD0350-44B0-4DDC-AAB3-7D08A0A23896}" type="pres">
      <dgm:prSet presAssocID="{44347F7E-A6EC-4250-BD29-EE4A0298BADF}" presName="rootComposite3" presStyleCnt="0"/>
      <dgm:spPr/>
      <dgm:t>
        <a:bodyPr/>
        <a:lstStyle/>
        <a:p>
          <a:endParaRPr lang="es-ES"/>
        </a:p>
      </dgm:t>
    </dgm:pt>
    <dgm:pt modelId="{55B3587C-9C6B-4DE3-A35C-596F31ADCB10}" type="pres">
      <dgm:prSet presAssocID="{44347F7E-A6EC-4250-BD29-EE4A0298BADF}" presName="rootText3" presStyleLbl="asst1" presStyleIdx="0" presStyleCnt="1" custScaleX="94644" custScaleY="91591" custLinFactNeighborX="-8107" custLinFactNeighborY="-218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661D6A9-7840-45FC-83A9-5B4E2C1057C1}" type="pres">
      <dgm:prSet presAssocID="{44347F7E-A6EC-4250-BD29-EE4A0298BADF}" presName="rootConnector3" presStyleLbl="asst1" presStyleIdx="0" presStyleCnt="1"/>
      <dgm:spPr/>
      <dgm:t>
        <a:bodyPr/>
        <a:lstStyle/>
        <a:p>
          <a:endParaRPr lang="es-ES"/>
        </a:p>
      </dgm:t>
    </dgm:pt>
    <dgm:pt modelId="{3A4C4A50-67B8-415E-8FF8-73D46BF3D114}" type="pres">
      <dgm:prSet presAssocID="{44347F7E-A6EC-4250-BD29-EE4A0298BADF}" presName="hierChild6" presStyleCnt="0"/>
      <dgm:spPr/>
      <dgm:t>
        <a:bodyPr/>
        <a:lstStyle/>
        <a:p>
          <a:endParaRPr lang="es-ES"/>
        </a:p>
      </dgm:t>
    </dgm:pt>
    <dgm:pt modelId="{A30DAAA0-6EEF-4116-B83A-1DD8AA6E9517}" type="pres">
      <dgm:prSet presAssocID="{44347F7E-A6EC-4250-BD29-EE4A0298BADF}" presName="hierChild7" presStyleCnt="0"/>
      <dgm:spPr/>
      <dgm:t>
        <a:bodyPr/>
        <a:lstStyle/>
        <a:p>
          <a:endParaRPr lang="es-ES"/>
        </a:p>
      </dgm:t>
    </dgm:pt>
  </dgm:ptLst>
  <dgm:cxnLst>
    <dgm:cxn modelId="{05DE40F7-2F6D-4A29-A033-5D42F9ACFBAC}" type="presOf" srcId="{42D989FE-88F8-45C4-B5C0-9EF5BE9FBD66}" destId="{64B85C5A-A283-456D-82E6-C086F127EA3C}" srcOrd="0" destOrd="0" presId="urn:microsoft.com/office/officeart/2005/8/layout/orgChart1"/>
    <dgm:cxn modelId="{16D16F4B-8C7E-4684-9D69-1F3A2A920CE0}" type="presOf" srcId="{8E8C3ECF-20FA-44BF-B8E4-D784078D19CC}" destId="{31459B7D-94F8-4870-A25C-BE8720D757D1}" srcOrd="0" destOrd="0" presId="urn:microsoft.com/office/officeart/2005/8/layout/orgChart1"/>
    <dgm:cxn modelId="{9191441F-213F-4224-89F4-5C7DB3DDA8B6}" type="presOf" srcId="{F92AE281-6741-4EFE-AC62-F64B81B409FB}" destId="{7D949C64-A34F-4CAC-9A9F-937C6246377F}" srcOrd="0" destOrd="0" presId="urn:microsoft.com/office/officeart/2005/8/layout/orgChart1"/>
    <dgm:cxn modelId="{561ED042-8961-4800-B74B-6CCC4EBCC240}" type="presOf" srcId="{293E0307-D047-405A-9508-E4018BE77AC2}" destId="{CDD248EF-33DE-4C84-A5E8-B14A96437FAE}" srcOrd="0" destOrd="0" presId="urn:microsoft.com/office/officeart/2005/8/layout/orgChart1"/>
    <dgm:cxn modelId="{D86E955F-4A8D-4A1E-AE57-36078A62E4B2}" type="presOf" srcId="{44347F7E-A6EC-4250-BD29-EE4A0298BADF}" destId="{9661D6A9-7840-45FC-83A9-5B4E2C1057C1}" srcOrd="1" destOrd="0" presId="urn:microsoft.com/office/officeart/2005/8/layout/orgChart1"/>
    <dgm:cxn modelId="{D3D6C325-470F-4674-9A9F-1B6D16AD0DDB}" srcId="{690D56C9-16D7-42FD-9DAB-3FE26731655B}" destId="{0D9C952D-2C58-42A1-8369-538581D2A9DB}" srcOrd="0" destOrd="0" parTransId="{89FDF141-5280-472F-929F-E23A288AD5E7}" sibTransId="{E3C80E73-12B5-4444-B63A-D99B7758F3E7}"/>
    <dgm:cxn modelId="{70D19E74-999F-46E4-86DF-2CB89021B8F8}" type="presOf" srcId="{690D56C9-16D7-42FD-9DAB-3FE26731655B}" destId="{50B588DD-EC82-42CA-BFDF-05399F42EF81}" srcOrd="1" destOrd="0" presId="urn:microsoft.com/office/officeart/2005/8/layout/orgChart1"/>
    <dgm:cxn modelId="{B517691A-6C6C-436E-B034-5689869AB7B0}" type="presOf" srcId="{4D91451A-BB39-4533-AEC3-454AE5DCF0D5}" destId="{AABBD410-B478-47A8-8A40-BADD1C9123E7}" srcOrd="0" destOrd="0" presId="urn:microsoft.com/office/officeart/2005/8/layout/orgChart1"/>
    <dgm:cxn modelId="{AC64B44E-3B4A-41CD-8E75-DF139E441CFA}" type="presOf" srcId="{9A6AD21E-4205-481F-B6D1-50E5942965B8}" destId="{588B4F99-EE45-4CEB-B1C5-F805A7E6001B}" srcOrd="0" destOrd="0" presId="urn:microsoft.com/office/officeart/2005/8/layout/orgChart1"/>
    <dgm:cxn modelId="{6338AA58-2F99-4B42-B690-226FE0490273}" type="presOf" srcId="{2904BE79-6046-4C0C-9337-3E9DA7034E14}" destId="{38E38D9C-7B5B-4916-BCEA-38348AE4F347}" srcOrd="0" destOrd="0" presId="urn:microsoft.com/office/officeart/2005/8/layout/orgChart1"/>
    <dgm:cxn modelId="{2D656054-8DDC-4858-9C15-06ADBA489D30}" type="presOf" srcId="{82DA13AB-3F03-4BCA-8DC9-2B2F9267D913}" destId="{833E05E3-9031-4080-9C43-0F6805E9EFAE}" srcOrd="0" destOrd="0" presId="urn:microsoft.com/office/officeart/2005/8/layout/orgChart1"/>
    <dgm:cxn modelId="{B53CF1B6-CE0D-4CD7-8494-42CE295BB7CF}" type="presOf" srcId="{BB2D2AB9-A37B-4A62-9D3E-F70D7446CC9B}" destId="{3AFC2925-E952-4503-B52B-8EDBF6E5042D}" srcOrd="0" destOrd="0" presId="urn:microsoft.com/office/officeart/2005/8/layout/orgChart1"/>
    <dgm:cxn modelId="{B3833869-65A7-4AED-AA99-F750987E2E61}" srcId="{82DA13AB-3F03-4BCA-8DC9-2B2F9267D913}" destId="{8E8C3ECF-20FA-44BF-B8E4-D784078D19CC}" srcOrd="0" destOrd="0" parTransId="{2F2EB54B-42E8-48C8-B22C-04622DDBFFAC}" sibTransId="{0242C99C-48CC-4BB9-BFF7-BFDC40306DD7}"/>
    <dgm:cxn modelId="{7E408026-3F53-4A0B-A685-698B8844EA5B}" type="presOf" srcId="{0D9C952D-2C58-42A1-8369-538581D2A9DB}" destId="{5A556C53-C444-4D41-8CDC-B98C00B3749A}" srcOrd="0" destOrd="0" presId="urn:microsoft.com/office/officeart/2005/8/layout/orgChart1"/>
    <dgm:cxn modelId="{798B15F5-9A05-40C4-966F-6DDC6AD24B53}" type="presOf" srcId="{82DA13AB-3F03-4BCA-8DC9-2B2F9267D913}" destId="{CC69068F-C8D8-48BB-97F4-7E63C805653C}" srcOrd="1" destOrd="0" presId="urn:microsoft.com/office/officeart/2005/8/layout/orgChart1"/>
    <dgm:cxn modelId="{9418C2C5-C841-4613-AD75-97A1668991DA}" type="presOf" srcId="{BB2D2AB9-A37B-4A62-9D3E-F70D7446CC9B}" destId="{60246A6E-B867-48A5-AFC6-E326462885C6}" srcOrd="1" destOrd="0" presId="urn:microsoft.com/office/officeart/2005/8/layout/orgChart1"/>
    <dgm:cxn modelId="{7CAA893A-7D5D-4D7F-A2C6-836A149AC080}" type="presOf" srcId="{8E8C3ECF-20FA-44BF-B8E4-D784078D19CC}" destId="{62416632-EE4D-4F55-9EC8-23B675F70A1F}" srcOrd="1" destOrd="0" presId="urn:microsoft.com/office/officeart/2005/8/layout/orgChart1"/>
    <dgm:cxn modelId="{B5A616AD-4599-4F18-BB50-8064D7753FDA}" type="presOf" srcId="{0D9C952D-2C58-42A1-8369-538581D2A9DB}" destId="{E9AB7051-EA46-4196-8ACB-D61B1976DC04}" srcOrd="1" destOrd="0" presId="urn:microsoft.com/office/officeart/2005/8/layout/orgChart1"/>
    <dgm:cxn modelId="{F6DBC537-2FE8-4B55-AB9D-D20284F54180}" type="presOf" srcId="{2F2EB54B-42E8-48C8-B22C-04622DDBFFAC}" destId="{FDFED0F4-E049-4FD7-B365-5D3080008562}" srcOrd="0" destOrd="0" presId="urn:microsoft.com/office/officeart/2005/8/layout/orgChart1"/>
    <dgm:cxn modelId="{A24FBFB7-537C-4B44-926E-4A12447CC012}" srcId="{5B83C41A-234D-4477-842E-21513228E45F}" destId="{BB2D2AB9-A37B-4A62-9D3E-F70D7446CC9B}" srcOrd="5" destOrd="0" parTransId="{2904BE79-6046-4C0C-9337-3E9DA7034E14}" sibTransId="{59A69E2D-0468-4A1C-8555-9CB937D5047A}"/>
    <dgm:cxn modelId="{96598186-3A5D-44FC-8757-0183C74FFEEC}" type="presOf" srcId="{89FDF141-5280-472F-929F-E23A288AD5E7}" destId="{397AFC18-AA01-4766-B010-72344D7D3E80}" srcOrd="0" destOrd="0" presId="urn:microsoft.com/office/officeart/2005/8/layout/orgChart1"/>
    <dgm:cxn modelId="{A52E48BF-B53C-491D-8CB0-336964BCAA94}" type="presOf" srcId="{703FCDF7-448C-4E07-A44D-19D197641944}" destId="{433743BE-0609-4E5E-9B95-97031B80CC34}" srcOrd="0" destOrd="0" presId="urn:microsoft.com/office/officeart/2005/8/layout/orgChart1"/>
    <dgm:cxn modelId="{5BCCAD81-467C-4546-AD4A-17BE5B92C521}" type="presOf" srcId="{690D56C9-16D7-42FD-9DAB-3FE26731655B}" destId="{3F0995D7-7F17-42EA-991D-1C53F773968A}" srcOrd="0" destOrd="0" presId="urn:microsoft.com/office/officeart/2005/8/layout/orgChart1"/>
    <dgm:cxn modelId="{146D3823-D31C-4B6C-B5A1-234ED3E407A7}" srcId="{5B83C41A-234D-4477-842E-21513228E45F}" destId="{44347F7E-A6EC-4250-BD29-EE4A0298BADF}" srcOrd="0" destOrd="0" parTransId="{42D989FE-88F8-45C4-B5C0-9EF5BE9FBD66}" sibTransId="{A69B9EA2-BA44-44AB-9902-7C3206D22123}"/>
    <dgm:cxn modelId="{EE1CBFBE-CD22-4293-99F2-70CD79C01E8E}" srcId="{5B83C41A-234D-4477-842E-21513228E45F}" destId="{C4EAAE33-5F27-4AF3-B705-26EA8B664CAB}" srcOrd="4" destOrd="0" parTransId="{F92AE281-6741-4EFE-AC62-F64B81B409FB}" sibTransId="{3DB124FC-ABA9-4CE5-AE0A-61316EB163AF}"/>
    <dgm:cxn modelId="{5BC6D2C8-EE65-4390-9FEE-FFAC9ABAAB3A}" type="presOf" srcId="{10F0294F-1B53-4BE3-BE0A-5616DBC6065C}" destId="{FD408835-148A-451B-8343-B6B2439AEB9F}" srcOrd="0" destOrd="0" presId="urn:microsoft.com/office/officeart/2005/8/layout/orgChart1"/>
    <dgm:cxn modelId="{E6B6FD32-3938-48C4-B075-2F45D46520A3}" srcId="{4D91451A-BB39-4533-AEC3-454AE5DCF0D5}" destId="{5B83C41A-234D-4477-842E-21513228E45F}" srcOrd="0" destOrd="0" parTransId="{8EA212E1-210C-45D8-B6B7-33C8475E11B3}" sibTransId="{64CEC926-80F0-495C-BCD8-8A33F47805C6}"/>
    <dgm:cxn modelId="{73E5AE59-9052-4779-A787-8F4380EC0AE1}" type="presOf" srcId="{10F0294F-1B53-4BE3-BE0A-5616DBC6065C}" destId="{E6EBE727-A71D-4CDB-99D1-304714053E5D}" srcOrd="1" destOrd="0" presId="urn:microsoft.com/office/officeart/2005/8/layout/orgChart1"/>
    <dgm:cxn modelId="{869F2409-9415-4EF5-A884-DF8A4385F650}" srcId="{5B83C41A-234D-4477-842E-21513228E45F}" destId="{82DA13AB-3F03-4BCA-8DC9-2B2F9267D913}" srcOrd="1" destOrd="0" parTransId="{2D2648FC-C43B-4F18-9B84-755F17327490}" sibTransId="{C2413348-A0DD-4CF2-ACBA-4894AC72E86E}"/>
    <dgm:cxn modelId="{89CBE47F-170F-4FBE-B662-FE52248F0723}" type="presOf" srcId="{5B83C41A-234D-4477-842E-21513228E45F}" destId="{BF3E0E5F-76F6-4DA9-8859-33CA2FA420B3}" srcOrd="0" destOrd="0" presId="urn:microsoft.com/office/officeart/2005/8/layout/orgChart1"/>
    <dgm:cxn modelId="{F14CF80A-7F79-4345-9AF9-958FF0E82354}" type="presOf" srcId="{B14CB4E5-E955-4622-B311-320CCB9BF546}" destId="{27EFCA86-D143-4DA0-B017-8553D11F08FE}" srcOrd="0" destOrd="0" presId="urn:microsoft.com/office/officeart/2005/8/layout/orgChart1"/>
    <dgm:cxn modelId="{3C4AEAF0-6C8F-47B2-8979-C8D3BDD9ED4B}" srcId="{5B83C41A-234D-4477-842E-21513228E45F}" destId="{10F0294F-1B53-4BE3-BE0A-5616DBC6065C}" srcOrd="2" destOrd="0" parTransId="{9A6AD21E-4205-481F-B6D1-50E5942965B8}" sibTransId="{EE3AD9F9-D461-455E-A4BD-1AA295E75B2D}"/>
    <dgm:cxn modelId="{C17B5FFC-D4D5-417F-AB30-6BB714E147D9}" type="presOf" srcId="{44347F7E-A6EC-4250-BD29-EE4A0298BADF}" destId="{55B3587C-9C6B-4DE3-A35C-596F31ADCB10}" srcOrd="0" destOrd="0" presId="urn:microsoft.com/office/officeart/2005/8/layout/orgChart1"/>
    <dgm:cxn modelId="{ED8B7208-56AF-4D96-AC3D-CC962C8DE4DA}" srcId="{10F0294F-1B53-4BE3-BE0A-5616DBC6065C}" destId="{B14CB4E5-E955-4622-B311-320CCB9BF546}" srcOrd="0" destOrd="0" parTransId="{293E0307-D047-405A-9508-E4018BE77AC2}" sibTransId="{4A3A4792-D64D-4872-A208-5D4F205E6255}"/>
    <dgm:cxn modelId="{4AD46030-16BD-4565-8653-3ED7AEA2A566}" srcId="{5B83C41A-234D-4477-842E-21513228E45F}" destId="{690D56C9-16D7-42FD-9DAB-3FE26731655B}" srcOrd="3" destOrd="0" parTransId="{703FCDF7-448C-4E07-A44D-19D197641944}" sibTransId="{71E3AC18-7CF4-4784-9B9F-7A87DFB08F50}"/>
    <dgm:cxn modelId="{DFFE8908-CDF0-47E9-88C7-9F5F13871544}" type="presOf" srcId="{5B83C41A-234D-4477-842E-21513228E45F}" destId="{01001891-D39D-4F05-9752-ECBF1CEACE25}" srcOrd="1" destOrd="0" presId="urn:microsoft.com/office/officeart/2005/8/layout/orgChart1"/>
    <dgm:cxn modelId="{E8C04AB6-4148-4F63-95BB-0A9787937519}" type="presOf" srcId="{B14CB4E5-E955-4622-B311-320CCB9BF546}" destId="{C8E9714B-FB47-475D-8AD8-6FACB871C796}" srcOrd="1" destOrd="0" presId="urn:microsoft.com/office/officeart/2005/8/layout/orgChart1"/>
    <dgm:cxn modelId="{CD03163F-8EE3-403D-8168-6A557B1E24C6}" type="presOf" srcId="{C4EAAE33-5F27-4AF3-B705-26EA8B664CAB}" destId="{5B7C0590-3FC0-4EFA-AF4A-FBAB2BAB31A3}" srcOrd="1" destOrd="0" presId="urn:microsoft.com/office/officeart/2005/8/layout/orgChart1"/>
    <dgm:cxn modelId="{9179C13B-CD79-474A-A950-EB70CFAA28B0}" type="presOf" srcId="{C4EAAE33-5F27-4AF3-B705-26EA8B664CAB}" destId="{EEB42068-410E-441D-927C-F952F6D11B99}" srcOrd="0" destOrd="0" presId="urn:microsoft.com/office/officeart/2005/8/layout/orgChart1"/>
    <dgm:cxn modelId="{B6FFBB3A-376B-44D4-89D3-83A63D64ECB1}" type="presOf" srcId="{2D2648FC-C43B-4F18-9B84-755F17327490}" destId="{DA9F5D3A-5EC9-4587-900C-2DB89DD30B7C}" srcOrd="0" destOrd="0" presId="urn:microsoft.com/office/officeart/2005/8/layout/orgChart1"/>
    <dgm:cxn modelId="{6889A8E6-79C3-4DC3-A4FC-A41D515B0564}" type="presParOf" srcId="{AABBD410-B478-47A8-8A40-BADD1C9123E7}" destId="{CEBD67D8-4D5E-4B93-B1A4-AE694C0EE761}" srcOrd="0" destOrd="0" presId="urn:microsoft.com/office/officeart/2005/8/layout/orgChart1"/>
    <dgm:cxn modelId="{48A0D1CD-CB55-42A4-A90F-EE37C78BD186}" type="presParOf" srcId="{CEBD67D8-4D5E-4B93-B1A4-AE694C0EE761}" destId="{309E3EF3-1F86-4EC6-86A0-74371DCF961B}" srcOrd="0" destOrd="0" presId="urn:microsoft.com/office/officeart/2005/8/layout/orgChart1"/>
    <dgm:cxn modelId="{B2F99980-886E-4254-BD4C-79D220A7DD07}" type="presParOf" srcId="{309E3EF3-1F86-4EC6-86A0-74371DCF961B}" destId="{BF3E0E5F-76F6-4DA9-8859-33CA2FA420B3}" srcOrd="0" destOrd="0" presId="urn:microsoft.com/office/officeart/2005/8/layout/orgChart1"/>
    <dgm:cxn modelId="{AF06E9D9-E0AF-4937-95F2-E9C971E6CC31}" type="presParOf" srcId="{309E3EF3-1F86-4EC6-86A0-74371DCF961B}" destId="{01001891-D39D-4F05-9752-ECBF1CEACE25}" srcOrd="1" destOrd="0" presId="urn:microsoft.com/office/officeart/2005/8/layout/orgChart1"/>
    <dgm:cxn modelId="{8838CEE3-1E99-43D9-B8C7-F327D90CC38F}" type="presParOf" srcId="{CEBD67D8-4D5E-4B93-B1A4-AE694C0EE761}" destId="{084F43BF-EE9A-44A4-B633-765CB2BAC660}" srcOrd="1" destOrd="0" presId="urn:microsoft.com/office/officeart/2005/8/layout/orgChart1"/>
    <dgm:cxn modelId="{A5940115-E76F-4EB2-8FA2-7A497A2A0D24}" type="presParOf" srcId="{084F43BF-EE9A-44A4-B633-765CB2BAC660}" destId="{DA9F5D3A-5EC9-4587-900C-2DB89DD30B7C}" srcOrd="0" destOrd="0" presId="urn:microsoft.com/office/officeart/2005/8/layout/orgChart1"/>
    <dgm:cxn modelId="{634E1B1D-9F25-444F-9D4E-596D1BE4E353}" type="presParOf" srcId="{084F43BF-EE9A-44A4-B633-765CB2BAC660}" destId="{F5BC0FCA-C978-43F0-85EA-250A3E8DB6AF}" srcOrd="1" destOrd="0" presId="urn:microsoft.com/office/officeart/2005/8/layout/orgChart1"/>
    <dgm:cxn modelId="{19814A1F-05DC-458E-823E-B2BDA8D02920}" type="presParOf" srcId="{F5BC0FCA-C978-43F0-85EA-250A3E8DB6AF}" destId="{FBE783A5-455A-4E80-84DD-D452673AA1FD}" srcOrd="0" destOrd="0" presId="urn:microsoft.com/office/officeart/2005/8/layout/orgChart1"/>
    <dgm:cxn modelId="{4E5C5F97-4664-400A-86D1-F3EF367BC0DA}" type="presParOf" srcId="{FBE783A5-455A-4E80-84DD-D452673AA1FD}" destId="{833E05E3-9031-4080-9C43-0F6805E9EFAE}" srcOrd="0" destOrd="0" presId="urn:microsoft.com/office/officeart/2005/8/layout/orgChart1"/>
    <dgm:cxn modelId="{4ACA328D-E06B-44EE-94C4-43536D9B758C}" type="presParOf" srcId="{FBE783A5-455A-4E80-84DD-D452673AA1FD}" destId="{CC69068F-C8D8-48BB-97F4-7E63C805653C}" srcOrd="1" destOrd="0" presId="urn:microsoft.com/office/officeart/2005/8/layout/orgChart1"/>
    <dgm:cxn modelId="{DDEFC4A6-B885-4E33-B039-8431102C1762}" type="presParOf" srcId="{F5BC0FCA-C978-43F0-85EA-250A3E8DB6AF}" destId="{8B179B38-B10E-4ED1-B96D-35A53E66C1CB}" srcOrd="1" destOrd="0" presId="urn:microsoft.com/office/officeart/2005/8/layout/orgChart1"/>
    <dgm:cxn modelId="{7428E155-85FE-4038-854F-0F05DC333301}" type="presParOf" srcId="{8B179B38-B10E-4ED1-B96D-35A53E66C1CB}" destId="{FDFED0F4-E049-4FD7-B365-5D3080008562}" srcOrd="0" destOrd="0" presId="urn:microsoft.com/office/officeart/2005/8/layout/orgChart1"/>
    <dgm:cxn modelId="{4C76CB83-FC96-4524-B218-F6DEFAD9F740}" type="presParOf" srcId="{8B179B38-B10E-4ED1-B96D-35A53E66C1CB}" destId="{3E2EA29D-EDD3-4AD3-97CD-9A5AFD5BC65F}" srcOrd="1" destOrd="0" presId="urn:microsoft.com/office/officeart/2005/8/layout/orgChart1"/>
    <dgm:cxn modelId="{6466B02D-D9A8-428A-B158-986617B92CDF}" type="presParOf" srcId="{3E2EA29D-EDD3-4AD3-97CD-9A5AFD5BC65F}" destId="{16413412-408E-46BE-8BB5-CE69C2B9B3A1}" srcOrd="0" destOrd="0" presId="urn:microsoft.com/office/officeart/2005/8/layout/orgChart1"/>
    <dgm:cxn modelId="{67EA26A3-87A7-4D69-B9BE-CACEFF71C249}" type="presParOf" srcId="{16413412-408E-46BE-8BB5-CE69C2B9B3A1}" destId="{31459B7D-94F8-4870-A25C-BE8720D757D1}" srcOrd="0" destOrd="0" presId="urn:microsoft.com/office/officeart/2005/8/layout/orgChart1"/>
    <dgm:cxn modelId="{7E42FD6A-602E-4F6E-9426-38A4B735B6D1}" type="presParOf" srcId="{16413412-408E-46BE-8BB5-CE69C2B9B3A1}" destId="{62416632-EE4D-4F55-9EC8-23B675F70A1F}" srcOrd="1" destOrd="0" presId="urn:microsoft.com/office/officeart/2005/8/layout/orgChart1"/>
    <dgm:cxn modelId="{9F78C103-666B-44C3-B08E-95790C0BA221}" type="presParOf" srcId="{3E2EA29D-EDD3-4AD3-97CD-9A5AFD5BC65F}" destId="{CB401197-3228-41C4-80E9-86FAA7789116}" srcOrd="1" destOrd="0" presId="urn:microsoft.com/office/officeart/2005/8/layout/orgChart1"/>
    <dgm:cxn modelId="{CE569F52-062D-467F-92DA-FD8DB7D04986}" type="presParOf" srcId="{3E2EA29D-EDD3-4AD3-97CD-9A5AFD5BC65F}" destId="{88963701-DDCE-4B70-9362-B01CD9603157}" srcOrd="2" destOrd="0" presId="urn:microsoft.com/office/officeart/2005/8/layout/orgChart1"/>
    <dgm:cxn modelId="{05E84715-8F1D-41C7-BAA0-BEB84D30D867}" type="presParOf" srcId="{F5BC0FCA-C978-43F0-85EA-250A3E8DB6AF}" destId="{CC8B48A1-9A08-42F0-ACB4-CD9A0FF57ED6}" srcOrd="2" destOrd="0" presId="urn:microsoft.com/office/officeart/2005/8/layout/orgChart1"/>
    <dgm:cxn modelId="{F220FCD6-4393-4026-93E4-B56EC4200539}" type="presParOf" srcId="{084F43BF-EE9A-44A4-B633-765CB2BAC660}" destId="{588B4F99-EE45-4CEB-B1C5-F805A7E6001B}" srcOrd="2" destOrd="0" presId="urn:microsoft.com/office/officeart/2005/8/layout/orgChart1"/>
    <dgm:cxn modelId="{79FA38DB-22AE-4723-A4E1-067DE77AFA95}" type="presParOf" srcId="{084F43BF-EE9A-44A4-B633-765CB2BAC660}" destId="{573847BB-2371-45B8-800D-A61FC369BB52}" srcOrd="3" destOrd="0" presId="urn:microsoft.com/office/officeart/2005/8/layout/orgChart1"/>
    <dgm:cxn modelId="{62211D33-C346-4476-BFFA-670D4081ADAF}" type="presParOf" srcId="{573847BB-2371-45B8-800D-A61FC369BB52}" destId="{F54B24D3-0CCA-4FD8-AD51-39A1C99EAE42}" srcOrd="0" destOrd="0" presId="urn:microsoft.com/office/officeart/2005/8/layout/orgChart1"/>
    <dgm:cxn modelId="{AEFE2A57-EC03-4029-B14F-7F43744BE453}" type="presParOf" srcId="{F54B24D3-0CCA-4FD8-AD51-39A1C99EAE42}" destId="{FD408835-148A-451B-8343-B6B2439AEB9F}" srcOrd="0" destOrd="0" presId="urn:microsoft.com/office/officeart/2005/8/layout/orgChart1"/>
    <dgm:cxn modelId="{C0216707-7031-4F5A-9AFE-36D6FABA21F2}" type="presParOf" srcId="{F54B24D3-0CCA-4FD8-AD51-39A1C99EAE42}" destId="{E6EBE727-A71D-4CDB-99D1-304714053E5D}" srcOrd="1" destOrd="0" presId="urn:microsoft.com/office/officeart/2005/8/layout/orgChart1"/>
    <dgm:cxn modelId="{2415FECA-164D-4E96-902C-57E0DDA68B10}" type="presParOf" srcId="{573847BB-2371-45B8-800D-A61FC369BB52}" destId="{0C5FA71E-0015-482B-B1AE-263994419526}" srcOrd="1" destOrd="0" presId="urn:microsoft.com/office/officeart/2005/8/layout/orgChart1"/>
    <dgm:cxn modelId="{E22A2344-2475-416B-918E-3C61C31D8C02}" type="presParOf" srcId="{0C5FA71E-0015-482B-B1AE-263994419526}" destId="{CDD248EF-33DE-4C84-A5E8-B14A96437FAE}" srcOrd="0" destOrd="0" presId="urn:microsoft.com/office/officeart/2005/8/layout/orgChart1"/>
    <dgm:cxn modelId="{B816CF1F-C76F-408A-8737-8383FDD36429}" type="presParOf" srcId="{0C5FA71E-0015-482B-B1AE-263994419526}" destId="{779CE0CC-974B-483B-BE9A-931E0362FC3C}" srcOrd="1" destOrd="0" presId="urn:microsoft.com/office/officeart/2005/8/layout/orgChart1"/>
    <dgm:cxn modelId="{943AF3C6-ECBF-4BD6-89E9-AA95D397FD43}" type="presParOf" srcId="{779CE0CC-974B-483B-BE9A-931E0362FC3C}" destId="{20B0B9FF-02BF-4819-BCBD-4F3EF134D70F}" srcOrd="0" destOrd="0" presId="urn:microsoft.com/office/officeart/2005/8/layout/orgChart1"/>
    <dgm:cxn modelId="{98AAA39B-0ABC-4F4D-8FE5-A417268506AC}" type="presParOf" srcId="{20B0B9FF-02BF-4819-BCBD-4F3EF134D70F}" destId="{27EFCA86-D143-4DA0-B017-8553D11F08FE}" srcOrd="0" destOrd="0" presId="urn:microsoft.com/office/officeart/2005/8/layout/orgChart1"/>
    <dgm:cxn modelId="{FE514F8B-3BF1-4C4E-916C-7FD23496718B}" type="presParOf" srcId="{20B0B9FF-02BF-4819-BCBD-4F3EF134D70F}" destId="{C8E9714B-FB47-475D-8AD8-6FACB871C796}" srcOrd="1" destOrd="0" presId="urn:microsoft.com/office/officeart/2005/8/layout/orgChart1"/>
    <dgm:cxn modelId="{270880FB-CFB4-45D4-B6B3-C6362E2905CA}" type="presParOf" srcId="{779CE0CC-974B-483B-BE9A-931E0362FC3C}" destId="{CDAE2D5B-5714-4E0C-8023-6E1A74B1E5B1}" srcOrd="1" destOrd="0" presId="urn:microsoft.com/office/officeart/2005/8/layout/orgChart1"/>
    <dgm:cxn modelId="{646EF156-763A-4C75-8371-20D3EFE0404C}" type="presParOf" srcId="{779CE0CC-974B-483B-BE9A-931E0362FC3C}" destId="{17E439D0-D3C9-461D-8C5C-4E7BB8EB7687}" srcOrd="2" destOrd="0" presId="urn:microsoft.com/office/officeart/2005/8/layout/orgChart1"/>
    <dgm:cxn modelId="{1E216AE8-4172-4FFC-96D4-271001AB4644}" type="presParOf" srcId="{573847BB-2371-45B8-800D-A61FC369BB52}" destId="{A85CB3CC-7D77-4513-9822-2E52096D0CF5}" srcOrd="2" destOrd="0" presId="urn:microsoft.com/office/officeart/2005/8/layout/orgChart1"/>
    <dgm:cxn modelId="{572383AA-98B6-453F-B6DD-730938640061}" type="presParOf" srcId="{084F43BF-EE9A-44A4-B633-765CB2BAC660}" destId="{433743BE-0609-4E5E-9B95-97031B80CC34}" srcOrd="4" destOrd="0" presId="urn:microsoft.com/office/officeart/2005/8/layout/orgChart1"/>
    <dgm:cxn modelId="{78D4F872-3355-4A63-8157-0F7046F36D87}" type="presParOf" srcId="{084F43BF-EE9A-44A4-B633-765CB2BAC660}" destId="{682A1784-B3D8-4C40-B77E-0DC279BF80BB}" srcOrd="5" destOrd="0" presId="urn:microsoft.com/office/officeart/2005/8/layout/orgChart1"/>
    <dgm:cxn modelId="{823CF393-0569-4DAF-BCCF-CC02372E6229}" type="presParOf" srcId="{682A1784-B3D8-4C40-B77E-0DC279BF80BB}" destId="{64F21868-441A-498D-BD7A-44A9955FB8C1}" srcOrd="0" destOrd="0" presId="urn:microsoft.com/office/officeart/2005/8/layout/orgChart1"/>
    <dgm:cxn modelId="{34F0DBC0-98CC-4286-BD15-C7E710B59F8D}" type="presParOf" srcId="{64F21868-441A-498D-BD7A-44A9955FB8C1}" destId="{3F0995D7-7F17-42EA-991D-1C53F773968A}" srcOrd="0" destOrd="0" presId="urn:microsoft.com/office/officeart/2005/8/layout/orgChart1"/>
    <dgm:cxn modelId="{C87630E5-5F23-4B2C-9148-D0E943176BA9}" type="presParOf" srcId="{64F21868-441A-498D-BD7A-44A9955FB8C1}" destId="{50B588DD-EC82-42CA-BFDF-05399F42EF81}" srcOrd="1" destOrd="0" presId="urn:microsoft.com/office/officeart/2005/8/layout/orgChart1"/>
    <dgm:cxn modelId="{0D8B863E-BCFC-4C0D-AF92-39BADDDB9BF0}" type="presParOf" srcId="{682A1784-B3D8-4C40-B77E-0DC279BF80BB}" destId="{DABAB612-B4E0-4146-A811-7BB9A7B217CB}" srcOrd="1" destOrd="0" presId="urn:microsoft.com/office/officeart/2005/8/layout/orgChart1"/>
    <dgm:cxn modelId="{7A8E1402-BCDD-455E-A4CC-7C6E9D51B3D5}" type="presParOf" srcId="{DABAB612-B4E0-4146-A811-7BB9A7B217CB}" destId="{397AFC18-AA01-4766-B010-72344D7D3E80}" srcOrd="0" destOrd="0" presId="urn:microsoft.com/office/officeart/2005/8/layout/orgChart1"/>
    <dgm:cxn modelId="{118EE9FB-4891-497A-96D8-82CCCE102C7C}" type="presParOf" srcId="{DABAB612-B4E0-4146-A811-7BB9A7B217CB}" destId="{4EA5C4E6-1A6E-489E-8B7B-5D8BB6DB8AF3}" srcOrd="1" destOrd="0" presId="urn:microsoft.com/office/officeart/2005/8/layout/orgChart1"/>
    <dgm:cxn modelId="{96C88056-943F-4B50-8AD3-9748A2246BA5}" type="presParOf" srcId="{4EA5C4E6-1A6E-489E-8B7B-5D8BB6DB8AF3}" destId="{8363BE47-416A-4453-B336-4273D7A4334F}" srcOrd="0" destOrd="0" presId="urn:microsoft.com/office/officeart/2005/8/layout/orgChart1"/>
    <dgm:cxn modelId="{8DB65FD2-F720-4F99-AF21-E2CBA1D4247C}" type="presParOf" srcId="{8363BE47-416A-4453-B336-4273D7A4334F}" destId="{5A556C53-C444-4D41-8CDC-B98C00B3749A}" srcOrd="0" destOrd="0" presId="urn:microsoft.com/office/officeart/2005/8/layout/orgChart1"/>
    <dgm:cxn modelId="{34BB4864-E4E2-4348-A4BC-81F061A37CA6}" type="presParOf" srcId="{8363BE47-416A-4453-B336-4273D7A4334F}" destId="{E9AB7051-EA46-4196-8ACB-D61B1976DC04}" srcOrd="1" destOrd="0" presId="urn:microsoft.com/office/officeart/2005/8/layout/orgChart1"/>
    <dgm:cxn modelId="{A420C29C-F926-46DE-A44C-B32E867CCABD}" type="presParOf" srcId="{4EA5C4E6-1A6E-489E-8B7B-5D8BB6DB8AF3}" destId="{06EAAC31-95CC-4608-A407-4ED0E0D16CF3}" srcOrd="1" destOrd="0" presId="urn:microsoft.com/office/officeart/2005/8/layout/orgChart1"/>
    <dgm:cxn modelId="{163289C6-9313-4B1E-814A-89D9FE2DD9CC}" type="presParOf" srcId="{4EA5C4E6-1A6E-489E-8B7B-5D8BB6DB8AF3}" destId="{F11B95FC-4970-4207-9952-3B68E2220C25}" srcOrd="2" destOrd="0" presId="urn:microsoft.com/office/officeart/2005/8/layout/orgChart1"/>
    <dgm:cxn modelId="{D78D8320-A368-45B1-B7FB-EEE637EC7315}" type="presParOf" srcId="{682A1784-B3D8-4C40-B77E-0DC279BF80BB}" destId="{13107FD3-D766-43F5-BCC5-49B3C1CF1780}" srcOrd="2" destOrd="0" presId="urn:microsoft.com/office/officeart/2005/8/layout/orgChart1"/>
    <dgm:cxn modelId="{50D410B6-EB38-490A-85CA-F4B1C8A6C6CC}" type="presParOf" srcId="{084F43BF-EE9A-44A4-B633-765CB2BAC660}" destId="{7D949C64-A34F-4CAC-9A9F-937C6246377F}" srcOrd="6" destOrd="0" presId="urn:microsoft.com/office/officeart/2005/8/layout/orgChart1"/>
    <dgm:cxn modelId="{2E049806-FB84-49AE-8EF6-18E8694D76D7}" type="presParOf" srcId="{084F43BF-EE9A-44A4-B633-765CB2BAC660}" destId="{3EEA295A-46BA-4938-8584-709200F90F7C}" srcOrd="7" destOrd="0" presId="urn:microsoft.com/office/officeart/2005/8/layout/orgChart1"/>
    <dgm:cxn modelId="{688C53E6-02D0-4F1A-8B56-EA593F2D0D69}" type="presParOf" srcId="{3EEA295A-46BA-4938-8584-709200F90F7C}" destId="{0830DFFD-10FB-44D2-ADC8-6EA9D124F873}" srcOrd="0" destOrd="0" presId="urn:microsoft.com/office/officeart/2005/8/layout/orgChart1"/>
    <dgm:cxn modelId="{00437A6C-5E2C-4587-9DDB-FD828B97F046}" type="presParOf" srcId="{0830DFFD-10FB-44D2-ADC8-6EA9D124F873}" destId="{EEB42068-410E-441D-927C-F952F6D11B99}" srcOrd="0" destOrd="0" presId="urn:microsoft.com/office/officeart/2005/8/layout/orgChart1"/>
    <dgm:cxn modelId="{109E2EB4-3266-4860-A3A1-64382008B859}" type="presParOf" srcId="{0830DFFD-10FB-44D2-ADC8-6EA9D124F873}" destId="{5B7C0590-3FC0-4EFA-AF4A-FBAB2BAB31A3}" srcOrd="1" destOrd="0" presId="urn:microsoft.com/office/officeart/2005/8/layout/orgChart1"/>
    <dgm:cxn modelId="{72C2BDB7-463C-402F-8092-E3B88B766B37}" type="presParOf" srcId="{3EEA295A-46BA-4938-8584-709200F90F7C}" destId="{0D2FF120-4C4D-40B2-A46B-8105E3D74224}" srcOrd="1" destOrd="0" presId="urn:microsoft.com/office/officeart/2005/8/layout/orgChart1"/>
    <dgm:cxn modelId="{4CBFBF39-EB65-43F2-B7A1-6A7D383C4D26}" type="presParOf" srcId="{3EEA295A-46BA-4938-8584-709200F90F7C}" destId="{2A8688B8-A93C-467D-A9D1-694573A400B2}" srcOrd="2" destOrd="0" presId="urn:microsoft.com/office/officeart/2005/8/layout/orgChart1"/>
    <dgm:cxn modelId="{69081F23-5B93-486B-86DD-69DB3793B298}" type="presParOf" srcId="{084F43BF-EE9A-44A4-B633-765CB2BAC660}" destId="{38E38D9C-7B5B-4916-BCEA-38348AE4F347}" srcOrd="8" destOrd="0" presId="urn:microsoft.com/office/officeart/2005/8/layout/orgChart1"/>
    <dgm:cxn modelId="{200D76C9-1E06-4892-A664-5878DF237611}" type="presParOf" srcId="{084F43BF-EE9A-44A4-B633-765CB2BAC660}" destId="{B1D9385A-ACC9-4440-BF77-29CBE8ECE624}" srcOrd="9" destOrd="0" presId="urn:microsoft.com/office/officeart/2005/8/layout/orgChart1"/>
    <dgm:cxn modelId="{319A8AE0-853B-4D5F-8BF0-30519B1A2D4C}" type="presParOf" srcId="{B1D9385A-ACC9-4440-BF77-29CBE8ECE624}" destId="{2B526AE4-F23E-4F4A-8B61-17428650BA89}" srcOrd="0" destOrd="0" presId="urn:microsoft.com/office/officeart/2005/8/layout/orgChart1"/>
    <dgm:cxn modelId="{9E22A264-5126-4979-85C7-FBD19E6C6446}" type="presParOf" srcId="{2B526AE4-F23E-4F4A-8B61-17428650BA89}" destId="{3AFC2925-E952-4503-B52B-8EDBF6E5042D}" srcOrd="0" destOrd="0" presId="urn:microsoft.com/office/officeart/2005/8/layout/orgChart1"/>
    <dgm:cxn modelId="{1E0E8CEC-0F29-4C6E-8CF7-7D4585758DD0}" type="presParOf" srcId="{2B526AE4-F23E-4F4A-8B61-17428650BA89}" destId="{60246A6E-B867-48A5-AFC6-E326462885C6}" srcOrd="1" destOrd="0" presId="urn:microsoft.com/office/officeart/2005/8/layout/orgChart1"/>
    <dgm:cxn modelId="{A4667406-28FC-414C-BD82-60BE3B2FBE32}" type="presParOf" srcId="{B1D9385A-ACC9-4440-BF77-29CBE8ECE624}" destId="{3AAF377A-BB11-4B28-8FFC-BB357AFB68CE}" srcOrd="1" destOrd="0" presId="urn:microsoft.com/office/officeart/2005/8/layout/orgChart1"/>
    <dgm:cxn modelId="{372D079B-BDA2-4401-BF9D-DD6447076C06}" type="presParOf" srcId="{B1D9385A-ACC9-4440-BF77-29CBE8ECE624}" destId="{209E1DDB-F27A-4538-B02C-CC621C988034}" srcOrd="2" destOrd="0" presId="urn:microsoft.com/office/officeart/2005/8/layout/orgChart1"/>
    <dgm:cxn modelId="{1A5DC431-D599-4851-8C09-F013CF14B1BB}" type="presParOf" srcId="{CEBD67D8-4D5E-4B93-B1A4-AE694C0EE761}" destId="{3AFDAB0E-8D26-426D-B512-AF4C1F0A9A44}" srcOrd="2" destOrd="0" presId="urn:microsoft.com/office/officeart/2005/8/layout/orgChart1"/>
    <dgm:cxn modelId="{9EE8A799-FD47-405F-B40A-29D2E24B0043}" type="presParOf" srcId="{3AFDAB0E-8D26-426D-B512-AF4C1F0A9A44}" destId="{64B85C5A-A283-456D-82E6-C086F127EA3C}" srcOrd="0" destOrd="0" presId="urn:microsoft.com/office/officeart/2005/8/layout/orgChart1"/>
    <dgm:cxn modelId="{514B7646-7992-41F1-8089-43490E871B29}" type="presParOf" srcId="{3AFDAB0E-8D26-426D-B512-AF4C1F0A9A44}" destId="{4F63A08E-1304-4248-B917-C344D46D12A7}" srcOrd="1" destOrd="0" presId="urn:microsoft.com/office/officeart/2005/8/layout/orgChart1"/>
    <dgm:cxn modelId="{F7A63F6A-EEFE-48AE-A99C-3E1CFE06F12D}" type="presParOf" srcId="{4F63A08E-1304-4248-B917-C344D46D12A7}" destId="{BADD0350-44B0-4DDC-AAB3-7D08A0A23896}" srcOrd="0" destOrd="0" presId="urn:microsoft.com/office/officeart/2005/8/layout/orgChart1"/>
    <dgm:cxn modelId="{BABB5669-785B-4DEE-ADA0-3D13819E72DF}" type="presParOf" srcId="{BADD0350-44B0-4DDC-AAB3-7D08A0A23896}" destId="{55B3587C-9C6B-4DE3-A35C-596F31ADCB10}" srcOrd="0" destOrd="0" presId="urn:microsoft.com/office/officeart/2005/8/layout/orgChart1"/>
    <dgm:cxn modelId="{639AB746-DC14-458A-9370-C5CA98645B58}" type="presParOf" srcId="{BADD0350-44B0-4DDC-AAB3-7D08A0A23896}" destId="{9661D6A9-7840-45FC-83A9-5B4E2C1057C1}" srcOrd="1" destOrd="0" presId="urn:microsoft.com/office/officeart/2005/8/layout/orgChart1"/>
    <dgm:cxn modelId="{B3ABCB24-88A8-4F97-9B01-E87DFD13724F}" type="presParOf" srcId="{4F63A08E-1304-4248-B917-C344D46D12A7}" destId="{3A4C4A50-67B8-415E-8FF8-73D46BF3D114}" srcOrd="1" destOrd="0" presId="urn:microsoft.com/office/officeart/2005/8/layout/orgChart1"/>
    <dgm:cxn modelId="{A00CB8BA-EE02-4800-9EF8-54D5927D98DB}" type="presParOf" srcId="{4F63A08E-1304-4248-B917-C344D46D12A7}" destId="{A30DAAA0-6EEF-4116-B83A-1DD8AA6E95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4A1C4E1-DC12-4D50-92B8-3D7A61E6A415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+mn-lt"/>
            </a:rPr>
            <a:t>Secretario(a) de Desarrollo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+mn-lt"/>
            </a:rPr>
            <a:t>Económico</a:t>
          </a:r>
          <a:endParaRPr lang="es-MX" sz="1200" dirty="0" smtClean="0">
            <a:solidFill>
              <a:schemeClr val="tx1"/>
            </a:solidFill>
            <a:latin typeface="+mn-lt"/>
          </a:endParaRPr>
        </a:p>
      </dgm:t>
    </dgm:pt>
    <dgm:pt modelId="{B3C9EE05-CAB1-4311-979D-DEDBA378CD7D}" type="par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448B679-5E11-4981-89E5-D281932FF7CE}" type="sib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A5E68AF1-9A61-40B8-BDB3-63ACEDF6A757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Jurídico(a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71ED3F7D-81F8-4F53-8BC5-2FE5BAC07A51}" type="parTrans" cxnId="{8C786D2A-10A3-4300-A705-917C3B135B1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A9E886C-38E8-4219-B0FD-1F7AC72E4255}" type="sibTrans" cxnId="{8C786D2A-10A3-4300-A705-917C3B135B1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7179B26-1745-4172-A473-03330395125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Oficina y Enlace con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BD6945ED-D303-4867-A725-BA85974F3D05}" type="par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5846E4A-09BA-4D9E-AFCD-99A2D27BBB6B}" type="sib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96A09436-45D2-4CA5-9724-D8CD62C1306B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dirty="0" smtClean="0">
              <a:solidFill>
                <a:schemeClr val="tx1"/>
              </a:solidFill>
              <a:latin typeface="+mn-lt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</a:rPr>
            <a:t>Proyectos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94DE6E66-9DE5-4FF7-A53F-2DE06C12ABAA}" type="par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54D0E13-D1AB-4302-9680-BE16C55DCE6F}" type="sib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9EB48ED1-5743-4127-98C9-27967FA2694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FC710B3B-7C13-4E24-A44C-3F3DB4104D23}" type="parTrans" cxnId="{D0D2199B-E087-4300-BE88-0E4F6F693E4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08C9940-AC68-4C4C-A99F-19F08944B71E}" type="sibTrans" cxnId="{D0D2199B-E087-4300-BE88-0E4F6F693E4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EA2C0CD-27A7-4661-96AE-BC0A1F180401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 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1223309D-8E26-4267-823B-33C1F3287268}" type="par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75ABA1E-C14C-4DDC-8C11-52369B4B702E}" type="sib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EEB076F-7F4D-43DB-9701-D85102D76531}" type="pres">
      <dgm:prSet presAssocID="{44A1C4E1-DC12-4D50-92B8-3D7A61E6A41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9EB246-ACF4-4854-A400-BF6876CF6682}" type="pres">
      <dgm:prSet presAssocID="{44A1C4E1-DC12-4D50-92B8-3D7A61E6A415}" presName="rootComposite1" presStyleCnt="0"/>
      <dgm:spPr/>
      <dgm:t>
        <a:bodyPr/>
        <a:lstStyle/>
        <a:p>
          <a:endParaRPr lang="es-ES"/>
        </a:p>
      </dgm:t>
    </dgm:pt>
    <dgm:pt modelId="{56E2D2E5-AADE-4EEC-A190-9D1E87660BCD}" type="pres">
      <dgm:prSet presAssocID="{44A1C4E1-DC12-4D50-92B8-3D7A61E6A415}" presName="rootText1" presStyleLbl="node0" presStyleIdx="0" presStyleCnt="1" custScaleX="179237" custScaleY="139736" custLinFactNeighborX="-402" custLinFactNeighborY="-491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C923B-904C-4A93-9758-E2022EBF9A26}" type="pres">
      <dgm:prSet presAssocID="{44A1C4E1-DC12-4D50-92B8-3D7A61E6A41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8D3BDE7-4072-453D-8A92-096418C08907}" type="pres">
      <dgm:prSet presAssocID="{44A1C4E1-DC12-4D50-92B8-3D7A61E6A415}" presName="hierChild2" presStyleCnt="0"/>
      <dgm:spPr/>
      <dgm:t>
        <a:bodyPr/>
        <a:lstStyle/>
        <a:p>
          <a:endParaRPr lang="es-ES"/>
        </a:p>
      </dgm:t>
    </dgm:pt>
    <dgm:pt modelId="{3DAC2B58-5C2F-49C8-88E9-7264BC7935BD}" type="pres">
      <dgm:prSet presAssocID="{71ED3F7D-81F8-4F53-8BC5-2FE5BAC07A51}" presName="Name37" presStyleLbl="parChTrans1D2" presStyleIdx="0" presStyleCnt="5"/>
      <dgm:spPr/>
      <dgm:t>
        <a:bodyPr/>
        <a:lstStyle/>
        <a:p>
          <a:endParaRPr lang="es-ES"/>
        </a:p>
      </dgm:t>
    </dgm:pt>
    <dgm:pt modelId="{4A2819C8-1420-48B6-9089-57CA0857F824}" type="pres">
      <dgm:prSet presAssocID="{A5E68AF1-9A61-40B8-BDB3-63ACEDF6A7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D86714E-56B4-42BC-B58A-C8A84F2F4F43}" type="pres">
      <dgm:prSet presAssocID="{A5E68AF1-9A61-40B8-BDB3-63ACEDF6A757}" presName="rootComposite" presStyleCnt="0"/>
      <dgm:spPr/>
      <dgm:t>
        <a:bodyPr/>
        <a:lstStyle/>
        <a:p>
          <a:endParaRPr lang="es-ES"/>
        </a:p>
      </dgm:t>
    </dgm:pt>
    <dgm:pt modelId="{3F07E154-56C0-483E-8734-83B2FF8FA8AF}" type="pres">
      <dgm:prSet presAssocID="{A5E68AF1-9A61-40B8-BDB3-63ACEDF6A757}" presName="rootText" presStyleLbl="node2" presStyleIdx="0" presStyleCnt="4" custScaleX="118126" custScaleY="108374" custLinFactNeighborX="85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9028C70-CC55-430C-B43C-8B8D2E421A22}" type="pres">
      <dgm:prSet presAssocID="{A5E68AF1-9A61-40B8-BDB3-63ACEDF6A757}" presName="rootConnector" presStyleLbl="node2" presStyleIdx="0" presStyleCnt="4"/>
      <dgm:spPr/>
      <dgm:t>
        <a:bodyPr/>
        <a:lstStyle/>
        <a:p>
          <a:endParaRPr lang="es-ES"/>
        </a:p>
      </dgm:t>
    </dgm:pt>
    <dgm:pt modelId="{89BA675C-7FCA-440B-9D9E-EB1FB22E427A}" type="pres">
      <dgm:prSet presAssocID="{A5E68AF1-9A61-40B8-BDB3-63ACEDF6A757}" presName="hierChild4" presStyleCnt="0"/>
      <dgm:spPr/>
      <dgm:t>
        <a:bodyPr/>
        <a:lstStyle/>
        <a:p>
          <a:endParaRPr lang="es-ES"/>
        </a:p>
      </dgm:t>
    </dgm:pt>
    <dgm:pt modelId="{9B20AF9E-D3B6-4CEA-BE09-BFC83C633E9D}" type="pres">
      <dgm:prSet presAssocID="{A5E68AF1-9A61-40B8-BDB3-63ACEDF6A757}" presName="hierChild5" presStyleCnt="0"/>
      <dgm:spPr/>
      <dgm:t>
        <a:bodyPr/>
        <a:lstStyle/>
        <a:p>
          <a:endParaRPr lang="es-ES"/>
        </a:p>
      </dgm:t>
    </dgm:pt>
    <dgm:pt modelId="{20CAE88A-902B-4A23-AB22-9E692898999B}" type="pres">
      <dgm:prSet presAssocID="{BD6945ED-D303-4867-A725-BA85974F3D05}" presName="Name37" presStyleLbl="parChTrans1D2" presStyleIdx="1" presStyleCnt="5"/>
      <dgm:spPr/>
      <dgm:t>
        <a:bodyPr/>
        <a:lstStyle/>
        <a:p>
          <a:endParaRPr lang="es-ES"/>
        </a:p>
      </dgm:t>
    </dgm:pt>
    <dgm:pt modelId="{30BA279F-511E-48B3-9CE7-CD99DCD346CC}" type="pres">
      <dgm:prSet presAssocID="{27179B26-1745-4172-A473-03330395125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39CF69-DE37-4725-8C8F-C7BE259D546A}" type="pres">
      <dgm:prSet presAssocID="{27179B26-1745-4172-A473-03330395125A}" presName="rootComposite" presStyleCnt="0"/>
      <dgm:spPr/>
      <dgm:t>
        <a:bodyPr/>
        <a:lstStyle/>
        <a:p>
          <a:endParaRPr lang="es-ES"/>
        </a:p>
      </dgm:t>
    </dgm:pt>
    <dgm:pt modelId="{467E35B1-8195-4E37-9D1E-20B8D09F8243}" type="pres">
      <dgm:prSet presAssocID="{27179B26-1745-4172-A473-03330395125A}" presName="rootText" presStyleLbl="node2" presStyleIdx="1" presStyleCnt="4" custScaleX="118126" custScaleY="108374" custLinFactNeighborX="29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E3B822-B1A2-4F24-8861-AE218C57A7C3}" type="pres">
      <dgm:prSet presAssocID="{27179B26-1745-4172-A473-03330395125A}" presName="rootConnector" presStyleLbl="node2" presStyleIdx="1" presStyleCnt="4"/>
      <dgm:spPr/>
      <dgm:t>
        <a:bodyPr/>
        <a:lstStyle/>
        <a:p>
          <a:endParaRPr lang="es-ES"/>
        </a:p>
      </dgm:t>
    </dgm:pt>
    <dgm:pt modelId="{28A6D0B3-8558-4EE6-A83D-07A68D2E92C8}" type="pres">
      <dgm:prSet presAssocID="{27179B26-1745-4172-A473-03330395125A}" presName="hierChild4" presStyleCnt="0"/>
      <dgm:spPr/>
      <dgm:t>
        <a:bodyPr/>
        <a:lstStyle/>
        <a:p>
          <a:endParaRPr lang="es-ES"/>
        </a:p>
      </dgm:t>
    </dgm:pt>
    <dgm:pt modelId="{404C8242-D88C-468F-83A9-E8B2814DFB01}" type="pres">
      <dgm:prSet presAssocID="{27179B26-1745-4172-A473-03330395125A}" presName="hierChild5" presStyleCnt="0"/>
      <dgm:spPr/>
      <dgm:t>
        <a:bodyPr/>
        <a:lstStyle/>
        <a:p>
          <a:endParaRPr lang="es-ES"/>
        </a:p>
      </dgm:t>
    </dgm:pt>
    <dgm:pt modelId="{E0C30E65-DE26-49A0-A00C-208F32F4E1F0}" type="pres">
      <dgm:prSet presAssocID="{94DE6E66-9DE5-4FF7-A53F-2DE06C12ABAA}" presName="Name37" presStyleLbl="parChTrans1D2" presStyleIdx="2" presStyleCnt="5"/>
      <dgm:spPr/>
      <dgm:t>
        <a:bodyPr/>
        <a:lstStyle/>
        <a:p>
          <a:endParaRPr lang="es-ES"/>
        </a:p>
      </dgm:t>
    </dgm:pt>
    <dgm:pt modelId="{97F101B2-F0BF-4038-955F-ECE35BDE33F2}" type="pres">
      <dgm:prSet presAssocID="{96A09436-45D2-4CA5-9724-D8CD62C1306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F9099AA-DF78-45DA-AB9D-AEB81875DA6D}" type="pres">
      <dgm:prSet presAssocID="{96A09436-45D2-4CA5-9724-D8CD62C1306B}" presName="rootComposite" presStyleCnt="0"/>
      <dgm:spPr/>
      <dgm:t>
        <a:bodyPr/>
        <a:lstStyle/>
        <a:p>
          <a:endParaRPr lang="es-ES"/>
        </a:p>
      </dgm:t>
    </dgm:pt>
    <dgm:pt modelId="{883E4CBB-BA69-407C-8ABC-86C8F2477151}" type="pres">
      <dgm:prSet presAssocID="{96A09436-45D2-4CA5-9724-D8CD62C1306B}" presName="rootText" presStyleLbl="node2" presStyleIdx="2" presStyleCnt="4" custScaleX="118126" custScaleY="108374" custLinFactNeighborX="-1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4AA7763-6C82-4764-9080-A7365B77FD8A}" type="pres">
      <dgm:prSet presAssocID="{96A09436-45D2-4CA5-9724-D8CD62C1306B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F45991-A649-4E90-A0E3-5A6582C97226}" type="pres">
      <dgm:prSet presAssocID="{96A09436-45D2-4CA5-9724-D8CD62C1306B}" presName="hierChild4" presStyleCnt="0"/>
      <dgm:spPr/>
      <dgm:t>
        <a:bodyPr/>
        <a:lstStyle/>
        <a:p>
          <a:endParaRPr lang="es-ES"/>
        </a:p>
      </dgm:t>
    </dgm:pt>
    <dgm:pt modelId="{BFFD23E8-3B67-4F5A-8D3B-C63CFCC18EC2}" type="pres">
      <dgm:prSet presAssocID="{96A09436-45D2-4CA5-9724-D8CD62C1306B}" presName="hierChild5" presStyleCnt="0"/>
      <dgm:spPr/>
      <dgm:t>
        <a:bodyPr/>
        <a:lstStyle/>
        <a:p>
          <a:endParaRPr lang="es-ES"/>
        </a:p>
      </dgm:t>
    </dgm:pt>
    <dgm:pt modelId="{D2B367E7-6671-4B6B-94FF-0101CE323C81}" type="pres">
      <dgm:prSet presAssocID="{FC710B3B-7C13-4E24-A44C-3F3DB4104D23}" presName="Name37" presStyleLbl="parChTrans1D2" presStyleIdx="3" presStyleCnt="5"/>
      <dgm:spPr/>
      <dgm:t>
        <a:bodyPr/>
        <a:lstStyle/>
        <a:p>
          <a:endParaRPr lang="es-ES"/>
        </a:p>
      </dgm:t>
    </dgm:pt>
    <dgm:pt modelId="{D2CEA93A-8775-4A52-811A-8DF97C3F1458}" type="pres">
      <dgm:prSet presAssocID="{9EB48ED1-5743-4127-98C9-27967FA2694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9E706F2-A026-4CEE-839B-B88B7BD17493}" type="pres">
      <dgm:prSet presAssocID="{9EB48ED1-5743-4127-98C9-27967FA2694B}" presName="rootComposite" presStyleCnt="0"/>
      <dgm:spPr/>
      <dgm:t>
        <a:bodyPr/>
        <a:lstStyle/>
        <a:p>
          <a:endParaRPr lang="es-ES"/>
        </a:p>
      </dgm:t>
    </dgm:pt>
    <dgm:pt modelId="{58930890-11FB-499D-9607-0A4397CEE215}" type="pres">
      <dgm:prSet presAssocID="{9EB48ED1-5743-4127-98C9-27967FA2694B}" presName="rootText" presStyleLbl="node2" presStyleIdx="3" presStyleCnt="4" custScaleX="118126" custScaleY="108374" custLinFactNeighborX="-42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52FD99-1ABF-461A-8AC2-6D62F23BE384}" type="pres">
      <dgm:prSet presAssocID="{9EB48ED1-5743-4127-98C9-27967FA2694B}" presName="rootConnector" presStyleLbl="node2" presStyleIdx="3" presStyleCnt="4"/>
      <dgm:spPr/>
      <dgm:t>
        <a:bodyPr/>
        <a:lstStyle/>
        <a:p>
          <a:endParaRPr lang="es-ES"/>
        </a:p>
      </dgm:t>
    </dgm:pt>
    <dgm:pt modelId="{C3500F03-D679-4038-83D8-29EB05FA0979}" type="pres">
      <dgm:prSet presAssocID="{9EB48ED1-5743-4127-98C9-27967FA2694B}" presName="hierChild4" presStyleCnt="0"/>
      <dgm:spPr/>
      <dgm:t>
        <a:bodyPr/>
        <a:lstStyle/>
        <a:p>
          <a:endParaRPr lang="es-ES"/>
        </a:p>
      </dgm:t>
    </dgm:pt>
    <dgm:pt modelId="{63773A9F-878B-472F-AC17-69B49DDB9012}" type="pres">
      <dgm:prSet presAssocID="{9EB48ED1-5743-4127-98C9-27967FA2694B}" presName="hierChild5" presStyleCnt="0"/>
      <dgm:spPr/>
      <dgm:t>
        <a:bodyPr/>
        <a:lstStyle/>
        <a:p>
          <a:endParaRPr lang="es-ES"/>
        </a:p>
      </dgm:t>
    </dgm:pt>
    <dgm:pt modelId="{EFB09D5B-97C3-425C-BFEA-94AC641D7981}" type="pres">
      <dgm:prSet presAssocID="{44A1C4E1-DC12-4D50-92B8-3D7A61E6A415}" presName="hierChild3" presStyleCnt="0"/>
      <dgm:spPr/>
      <dgm:t>
        <a:bodyPr/>
        <a:lstStyle/>
        <a:p>
          <a:endParaRPr lang="es-ES"/>
        </a:p>
      </dgm:t>
    </dgm:pt>
    <dgm:pt modelId="{EBD920CE-6B9A-4B77-BD8C-DBAB17A52AA1}" type="pres">
      <dgm:prSet presAssocID="{1223309D-8E26-4267-823B-33C1F3287268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325F932F-989E-4436-A02E-64C4E5AC62A1}" type="pres">
      <dgm:prSet presAssocID="{6EA2C0CD-27A7-4661-96AE-BC0A1F18040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1761B54-53BD-4218-A403-79AD0EBA5A03}" type="pres">
      <dgm:prSet presAssocID="{6EA2C0CD-27A7-4661-96AE-BC0A1F180401}" presName="rootComposite3" presStyleCnt="0"/>
      <dgm:spPr/>
      <dgm:t>
        <a:bodyPr/>
        <a:lstStyle/>
        <a:p>
          <a:endParaRPr lang="es-ES"/>
        </a:p>
      </dgm:t>
    </dgm:pt>
    <dgm:pt modelId="{A92A49DC-D6E1-4A0F-9774-051E1958D1E6}" type="pres">
      <dgm:prSet presAssocID="{6EA2C0CD-27A7-4661-96AE-BC0A1F180401}" presName="rootText3" presStyleLbl="asst1" presStyleIdx="0" presStyleCnt="1" custScaleX="69175" custScaleY="66869" custLinFactNeighborX="-9902" custLinFactNeighborY="-505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55E2EC-7C2E-46CA-8555-2B25C9006A86}" type="pres">
      <dgm:prSet presAssocID="{6EA2C0CD-27A7-4661-96AE-BC0A1F180401}" presName="rootConnector3" presStyleLbl="asst1" presStyleIdx="0" presStyleCnt="1"/>
      <dgm:spPr/>
      <dgm:t>
        <a:bodyPr/>
        <a:lstStyle/>
        <a:p>
          <a:endParaRPr lang="es-ES"/>
        </a:p>
      </dgm:t>
    </dgm:pt>
    <dgm:pt modelId="{DAB1E1AB-2588-4550-9543-73220D993AE2}" type="pres">
      <dgm:prSet presAssocID="{6EA2C0CD-27A7-4661-96AE-BC0A1F180401}" presName="hierChild6" presStyleCnt="0"/>
      <dgm:spPr/>
      <dgm:t>
        <a:bodyPr/>
        <a:lstStyle/>
        <a:p>
          <a:endParaRPr lang="es-ES"/>
        </a:p>
      </dgm:t>
    </dgm:pt>
    <dgm:pt modelId="{67BCAEE8-AC82-465E-B88B-F504759B06DD}" type="pres">
      <dgm:prSet presAssocID="{6EA2C0CD-27A7-4661-96AE-BC0A1F180401}" presName="hierChild7" presStyleCnt="0"/>
      <dgm:spPr/>
      <dgm:t>
        <a:bodyPr/>
        <a:lstStyle/>
        <a:p>
          <a:endParaRPr lang="es-ES"/>
        </a:p>
      </dgm:t>
    </dgm:pt>
  </dgm:ptLst>
  <dgm:cxnLst>
    <dgm:cxn modelId="{2B49AE3B-938D-4F6C-92BA-C5F83325F027}" type="presOf" srcId="{6EA2C0CD-27A7-4661-96AE-BC0A1F180401}" destId="{5855E2EC-7C2E-46CA-8555-2B25C9006A86}" srcOrd="1" destOrd="0" presId="urn:microsoft.com/office/officeart/2005/8/layout/orgChart1"/>
    <dgm:cxn modelId="{4866B127-8681-466C-AADF-0576C9434E89}" type="presOf" srcId="{44A1C4E1-DC12-4D50-92B8-3D7A61E6A415}" destId="{CA0C923B-904C-4A93-9758-E2022EBF9A26}" srcOrd="1" destOrd="0" presId="urn:microsoft.com/office/officeart/2005/8/layout/orgChart1"/>
    <dgm:cxn modelId="{0B7BF2BB-DACC-4C5C-9A85-05D0B0B2ED8B}" type="presOf" srcId="{6EA2C0CD-27A7-4661-96AE-BC0A1F180401}" destId="{A92A49DC-D6E1-4A0F-9774-051E1958D1E6}" srcOrd="0" destOrd="0" presId="urn:microsoft.com/office/officeart/2005/8/layout/orgChart1"/>
    <dgm:cxn modelId="{07A510B5-6B05-4DAC-B47C-2584BEDC460B}" type="presOf" srcId="{A5E68AF1-9A61-40B8-BDB3-63ACEDF6A757}" destId="{19028C70-CC55-430C-B43C-8B8D2E421A22}" srcOrd="1" destOrd="0" presId="urn:microsoft.com/office/officeart/2005/8/layout/orgChart1"/>
    <dgm:cxn modelId="{8C786D2A-10A3-4300-A705-917C3B135B11}" srcId="{44A1C4E1-DC12-4D50-92B8-3D7A61E6A415}" destId="{A5E68AF1-9A61-40B8-BDB3-63ACEDF6A757}" srcOrd="0" destOrd="0" parTransId="{71ED3F7D-81F8-4F53-8BC5-2FE5BAC07A51}" sibTransId="{6A9E886C-38E8-4219-B0FD-1F7AC72E4255}"/>
    <dgm:cxn modelId="{A49EA5E5-EB76-4C16-A832-D17E469FC3F0}" type="presOf" srcId="{27179B26-1745-4172-A473-03330395125A}" destId="{EBE3B822-B1A2-4F24-8861-AE218C57A7C3}" srcOrd="1" destOrd="0" presId="urn:microsoft.com/office/officeart/2005/8/layout/orgChart1"/>
    <dgm:cxn modelId="{DAA746C8-603B-4730-8B25-06631CE628D8}" srcId="{44A1C4E1-DC12-4D50-92B8-3D7A61E6A415}" destId="{6EA2C0CD-27A7-4661-96AE-BC0A1F180401}" srcOrd="4" destOrd="0" parTransId="{1223309D-8E26-4267-823B-33C1F3287268}" sibTransId="{675ABA1E-C14C-4DDC-8C11-52369B4B702E}"/>
    <dgm:cxn modelId="{66A4A47F-4D4B-4986-8F64-BA3DF0A74426}" type="presOf" srcId="{96A09436-45D2-4CA5-9724-D8CD62C1306B}" destId="{883E4CBB-BA69-407C-8ABC-86C8F2477151}" srcOrd="0" destOrd="0" presId="urn:microsoft.com/office/officeart/2005/8/layout/orgChart1"/>
    <dgm:cxn modelId="{53FD59F5-3518-4187-9478-7A441940B6AF}" type="presOf" srcId="{96A09436-45D2-4CA5-9724-D8CD62C1306B}" destId="{B4AA7763-6C82-4764-9080-A7365B77FD8A}" srcOrd="1" destOrd="0" presId="urn:microsoft.com/office/officeart/2005/8/layout/orgChart1"/>
    <dgm:cxn modelId="{1D98488A-29AD-4404-A5FD-C297467E0C42}" type="presOf" srcId="{27179B26-1745-4172-A473-03330395125A}" destId="{467E35B1-8195-4E37-9D1E-20B8D09F8243}" srcOrd="0" destOrd="0" presId="urn:microsoft.com/office/officeart/2005/8/layout/orgChart1"/>
    <dgm:cxn modelId="{EFF61371-4833-4CF0-A996-FB40740D626B}" type="presOf" srcId="{71ED3F7D-81F8-4F53-8BC5-2FE5BAC07A51}" destId="{3DAC2B58-5C2F-49C8-88E9-7264BC7935BD}" srcOrd="0" destOrd="0" presId="urn:microsoft.com/office/officeart/2005/8/layout/orgChart1"/>
    <dgm:cxn modelId="{CF1438A6-5CE1-46C1-9C84-70E905FC79FA}" type="presOf" srcId="{44A1C4E1-DC12-4D50-92B8-3D7A61E6A415}" destId="{56E2D2E5-AADE-4EEC-A190-9D1E87660BCD}" srcOrd="0" destOrd="0" presId="urn:microsoft.com/office/officeart/2005/8/layout/orgChart1"/>
    <dgm:cxn modelId="{7570B201-4B47-4EFC-9701-16E3C3E14022}" type="presOf" srcId="{BD6945ED-D303-4867-A725-BA85974F3D05}" destId="{20CAE88A-902B-4A23-AB22-9E692898999B}" srcOrd="0" destOrd="0" presId="urn:microsoft.com/office/officeart/2005/8/layout/orgChart1"/>
    <dgm:cxn modelId="{E85F19DB-20E3-4F5D-B61C-AF3F1333EF3A}" srcId="{44A1C4E1-DC12-4D50-92B8-3D7A61E6A415}" destId="{96A09436-45D2-4CA5-9724-D8CD62C1306B}" srcOrd="2" destOrd="0" parTransId="{94DE6E66-9DE5-4FF7-A53F-2DE06C12ABAA}" sibTransId="{C54D0E13-D1AB-4302-9680-BE16C55DCE6F}"/>
    <dgm:cxn modelId="{F0D3C63F-54EC-4533-944A-8508CBB7BE99}" type="presOf" srcId="{94DE6E66-9DE5-4FF7-A53F-2DE06C12ABAA}" destId="{E0C30E65-DE26-49A0-A00C-208F32F4E1F0}" srcOrd="0" destOrd="0" presId="urn:microsoft.com/office/officeart/2005/8/layout/orgChart1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839485B0-24AE-4BD9-AAF6-075465708EA7}" type="presOf" srcId="{9EB48ED1-5743-4127-98C9-27967FA2694B}" destId="{58930890-11FB-499D-9607-0A4397CEE215}" srcOrd="0" destOrd="0" presId="urn:microsoft.com/office/officeart/2005/8/layout/orgChart1"/>
    <dgm:cxn modelId="{7A3E7606-1A3F-4DA0-9F8A-42C3A159A4C9}" type="presOf" srcId="{A5E68AF1-9A61-40B8-BDB3-63ACEDF6A757}" destId="{3F07E154-56C0-483E-8734-83B2FF8FA8AF}" srcOrd="0" destOrd="0" presId="urn:microsoft.com/office/officeart/2005/8/layout/orgChart1"/>
    <dgm:cxn modelId="{CE7259B6-8C33-487C-9140-0FF7C01EE69A}" type="presOf" srcId="{9EB48ED1-5743-4127-98C9-27967FA2694B}" destId="{3D52FD99-1ABF-461A-8AC2-6D62F23BE384}" srcOrd="1" destOrd="0" presId="urn:microsoft.com/office/officeart/2005/8/layout/orgChart1"/>
    <dgm:cxn modelId="{B73E1581-5D3A-4D7F-A43E-C9DB7DE9CB98}" type="presOf" srcId="{FC710B3B-7C13-4E24-A44C-3F3DB4104D23}" destId="{D2B367E7-6671-4B6B-94FF-0101CE323C81}" srcOrd="0" destOrd="0" presId="urn:microsoft.com/office/officeart/2005/8/layout/orgChart1"/>
    <dgm:cxn modelId="{D0D2199B-E087-4300-BE88-0E4F6F693E40}" srcId="{44A1C4E1-DC12-4D50-92B8-3D7A61E6A415}" destId="{9EB48ED1-5743-4127-98C9-27967FA2694B}" srcOrd="3" destOrd="0" parTransId="{FC710B3B-7C13-4E24-A44C-3F3DB4104D23}" sibTransId="{608C9940-AC68-4C4C-A99F-19F08944B71E}"/>
    <dgm:cxn modelId="{02FED9A4-8153-4D70-98B2-8C427FBFE0B9}" type="presOf" srcId="{1223309D-8E26-4267-823B-33C1F3287268}" destId="{EBD920CE-6B9A-4B77-BD8C-DBAB17A52AA1}" srcOrd="0" destOrd="0" presId="urn:microsoft.com/office/officeart/2005/8/layout/orgChart1"/>
    <dgm:cxn modelId="{509A904E-E069-4A6D-B4A7-3787531D78C3}" srcId="{44A1C4E1-DC12-4D50-92B8-3D7A61E6A415}" destId="{27179B26-1745-4172-A473-03330395125A}" srcOrd="1" destOrd="0" parTransId="{BD6945ED-D303-4867-A725-BA85974F3D05}" sibTransId="{35846E4A-09BA-4D9E-AFCD-99A2D27BBB6B}"/>
    <dgm:cxn modelId="{357B6E85-BC32-4E6B-92A4-8E743EC5CB09}" srcId="{B24F2439-21EE-4F93-82C9-C5C7EA9E01D7}" destId="{44A1C4E1-DC12-4D50-92B8-3D7A61E6A415}" srcOrd="0" destOrd="0" parTransId="{B3C9EE05-CAB1-4311-979D-DEDBA378CD7D}" sibTransId="{1448B679-5E11-4981-89E5-D281932FF7CE}"/>
    <dgm:cxn modelId="{F68F47EB-F9A8-478A-AC1E-645EAA176066}" type="presParOf" srcId="{D649BBF5-4E25-430E-9D29-D0FD0DAAB8B8}" destId="{8EEB076F-7F4D-43DB-9701-D85102D76531}" srcOrd="0" destOrd="0" presId="urn:microsoft.com/office/officeart/2005/8/layout/orgChart1"/>
    <dgm:cxn modelId="{B3505808-45BB-432F-857F-5FE5C4CFA639}" type="presParOf" srcId="{8EEB076F-7F4D-43DB-9701-D85102D76531}" destId="{599EB246-ACF4-4854-A400-BF6876CF6682}" srcOrd="0" destOrd="0" presId="urn:microsoft.com/office/officeart/2005/8/layout/orgChart1"/>
    <dgm:cxn modelId="{1E7A4084-DA42-4241-B01E-BF53D830F1C8}" type="presParOf" srcId="{599EB246-ACF4-4854-A400-BF6876CF6682}" destId="{56E2D2E5-AADE-4EEC-A190-9D1E87660BCD}" srcOrd="0" destOrd="0" presId="urn:microsoft.com/office/officeart/2005/8/layout/orgChart1"/>
    <dgm:cxn modelId="{94C65D0A-DAFF-4D00-BE24-645B67DE9854}" type="presParOf" srcId="{599EB246-ACF4-4854-A400-BF6876CF6682}" destId="{CA0C923B-904C-4A93-9758-E2022EBF9A26}" srcOrd="1" destOrd="0" presId="urn:microsoft.com/office/officeart/2005/8/layout/orgChart1"/>
    <dgm:cxn modelId="{4220353B-02F5-4E06-9D9F-E71256BE42B4}" type="presParOf" srcId="{8EEB076F-7F4D-43DB-9701-D85102D76531}" destId="{38D3BDE7-4072-453D-8A92-096418C08907}" srcOrd="1" destOrd="0" presId="urn:microsoft.com/office/officeart/2005/8/layout/orgChart1"/>
    <dgm:cxn modelId="{D4B51F97-BE25-4197-A8D2-9C69D3A3F374}" type="presParOf" srcId="{38D3BDE7-4072-453D-8A92-096418C08907}" destId="{3DAC2B58-5C2F-49C8-88E9-7264BC7935BD}" srcOrd="0" destOrd="0" presId="urn:microsoft.com/office/officeart/2005/8/layout/orgChart1"/>
    <dgm:cxn modelId="{DCBD9195-F4CC-43B5-8F9D-D6A135E2E87C}" type="presParOf" srcId="{38D3BDE7-4072-453D-8A92-096418C08907}" destId="{4A2819C8-1420-48B6-9089-57CA0857F824}" srcOrd="1" destOrd="0" presId="urn:microsoft.com/office/officeart/2005/8/layout/orgChart1"/>
    <dgm:cxn modelId="{682EF728-8263-43BF-BFE0-774AF4F666E6}" type="presParOf" srcId="{4A2819C8-1420-48B6-9089-57CA0857F824}" destId="{0D86714E-56B4-42BC-B58A-C8A84F2F4F43}" srcOrd="0" destOrd="0" presId="urn:microsoft.com/office/officeart/2005/8/layout/orgChart1"/>
    <dgm:cxn modelId="{38600219-0822-4E47-B4E4-8D2A579B2418}" type="presParOf" srcId="{0D86714E-56B4-42BC-B58A-C8A84F2F4F43}" destId="{3F07E154-56C0-483E-8734-83B2FF8FA8AF}" srcOrd="0" destOrd="0" presId="urn:microsoft.com/office/officeart/2005/8/layout/orgChart1"/>
    <dgm:cxn modelId="{A478DD48-7ABE-4D0A-95FE-3F956A75E4E0}" type="presParOf" srcId="{0D86714E-56B4-42BC-B58A-C8A84F2F4F43}" destId="{19028C70-CC55-430C-B43C-8B8D2E421A22}" srcOrd="1" destOrd="0" presId="urn:microsoft.com/office/officeart/2005/8/layout/orgChart1"/>
    <dgm:cxn modelId="{96CE727A-2173-452A-83E9-9B6B81B717DB}" type="presParOf" srcId="{4A2819C8-1420-48B6-9089-57CA0857F824}" destId="{89BA675C-7FCA-440B-9D9E-EB1FB22E427A}" srcOrd="1" destOrd="0" presId="urn:microsoft.com/office/officeart/2005/8/layout/orgChart1"/>
    <dgm:cxn modelId="{1B593890-5311-4E7E-BE41-3422CA06125D}" type="presParOf" srcId="{4A2819C8-1420-48B6-9089-57CA0857F824}" destId="{9B20AF9E-D3B6-4CEA-BE09-BFC83C633E9D}" srcOrd="2" destOrd="0" presId="urn:microsoft.com/office/officeart/2005/8/layout/orgChart1"/>
    <dgm:cxn modelId="{0D6A3C64-7499-4BB2-B851-670E2BC1D086}" type="presParOf" srcId="{38D3BDE7-4072-453D-8A92-096418C08907}" destId="{20CAE88A-902B-4A23-AB22-9E692898999B}" srcOrd="2" destOrd="0" presId="urn:microsoft.com/office/officeart/2005/8/layout/orgChart1"/>
    <dgm:cxn modelId="{6889FE2A-01FC-43AC-BF63-BF6BEF0A12AA}" type="presParOf" srcId="{38D3BDE7-4072-453D-8A92-096418C08907}" destId="{30BA279F-511E-48B3-9CE7-CD99DCD346CC}" srcOrd="3" destOrd="0" presId="urn:microsoft.com/office/officeart/2005/8/layout/orgChart1"/>
    <dgm:cxn modelId="{8D74C8A6-598F-4791-8B72-85FC8D2E7011}" type="presParOf" srcId="{30BA279F-511E-48B3-9CE7-CD99DCD346CC}" destId="{C539CF69-DE37-4725-8C8F-C7BE259D546A}" srcOrd="0" destOrd="0" presId="urn:microsoft.com/office/officeart/2005/8/layout/orgChart1"/>
    <dgm:cxn modelId="{176CFC9D-CD69-4605-AE72-80E707329AAD}" type="presParOf" srcId="{C539CF69-DE37-4725-8C8F-C7BE259D546A}" destId="{467E35B1-8195-4E37-9D1E-20B8D09F8243}" srcOrd="0" destOrd="0" presId="urn:microsoft.com/office/officeart/2005/8/layout/orgChart1"/>
    <dgm:cxn modelId="{78A41B3D-23BD-4172-BB4C-B845B198A8BB}" type="presParOf" srcId="{C539CF69-DE37-4725-8C8F-C7BE259D546A}" destId="{EBE3B822-B1A2-4F24-8861-AE218C57A7C3}" srcOrd="1" destOrd="0" presId="urn:microsoft.com/office/officeart/2005/8/layout/orgChart1"/>
    <dgm:cxn modelId="{F7BD403D-7E0A-4CA4-8FCF-B9EB06AFD9A3}" type="presParOf" srcId="{30BA279F-511E-48B3-9CE7-CD99DCD346CC}" destId="{28A6D0B3-8558-4EE6-A83D-07A68D2E92C8}" srcOrd="1" destOrd="0" presId="urn:microsoft.com/office/officeart/2005/8/layout/orgChart1"/>
    <dgm:cxn modelId="{4CBC93DE-9F71-463C-94C9-07E485FCA625}" type="presParOf" srcId="{30BA279F-511E-48B3-9CE7-CD99DCD346CC}" destId="{404C8242-D88C-468F-83A9-E8B2814DFB01}" srcOrd="2" destOrd="0" presId="urn:microsoft.com/office/officeart/2005/8/layout/orgChart1"/>
    <dgm:cxn modelId="{79726F26-F861-4296-85B0-DB36E1FD9042}" type="presParOf" srcId="{38D3BDE7-4072-453D-8A92-096418C08907}" destId="{E0C30E65-DE26-49A0-A00C-208F32F4E1F0}" srcOrd="4" destOrd="0" presId="urn:microsoft.com/office/officeart/2005/8/layout/orgChart1"/>
    <dgm:cxn modelId="{9488D16E-81A8-4D70-A772-453ED51C0136}" type="presParOf" srcId="{38D3BDE7-4072-453D-8A92-096418C08907}" destId="{97F101B2-F0BF-4038-955F-ECE35BDE33F2}" srcOrd="5" destOrd="0" presId="urn:microsoft.com/office/officeart/2005/8/layout/orgChart1"/>
    <dgm:cxn modelId="{5D7CFE96-520F-4446-ABDF-DE94E94E9EE6}" type="presParOf" srcId="{97F101B2-F0BF-4038-955F-ECE35BDE33F2}" destId="{8F9099AA-DF78-45DA-AB9D-AEB81875DA6D}" srcOrd="0" destOrd="0" presId="urn:microsoft.com/office/officeart/2005/8/layout/orgChart1"/>
    <dgm:cxn modelId="{BF8DFEED-7335-4416-97FC-E3A4106C4AB2}" type="presParOf" srcId="{8F9099AA-DF78-45DA-AB9D-AEB81875DA6D}" destId="{883E4CBB-BA69-407C-8ABC-86C8F2477151}" srcOrd="0" destOrd="0" presId="urn:microsoft.com/office/officeart/2005/8/layout/orgChart1"/>
    <dgm:cxn modelId="{49CD7852-4C1C-4A01-9A63-313E8793A8D6}" type="presParOf" srcId="{8F9099AA-DF78-45DA-AB9D-AEB81875DA6D}" destId="{B4AA7763-6C82-4764-9080-A7365B77FD8A}" srcOrd="1" destOrd="0" presId="urn:microsoft.com/office/officeart/2005/8/layout/orgChart1"/>
    <dgm:cxn modelId="{99C160A0-6491-4994-8FB7-098A40E6E89C}" type="presParOf" srcId="{97F101B2-F0BF-4038-955F-ECE35BDE33F2}" destId="{01F45991-A649-4E90-A0E3-5A6582C97226}" srcOrd="1" destOrd="0" presId="urn:microsoft.com/office/officeart/2005/8/layout/orgChart1"/>
    <dgm:cxn modelId="{F28D9A79-40B8-47D4-AEC2-F19AA5771916}" type="presParOf" srcId="{97F101B2-F0BF-4038-955F-ECE35BDE33F2}" destId="{BFFD23E8-3B67-4F5A-8D3B-C63CFCC18EC2}" srcOrd="2" destOrd="0" presId="urn:microsoft.com/office/officeart/2005/8/layout/orgChart1"/>
    <dgm:cxn modelId="{CDA390F0-B997-477A-9F83-04ED1AA19031}" type="presParOf" srcId="{38D3BDE7-4072-453D-8A92-096418C08907}" destId="{D2B367E7-6671-4B6B-94FF-0101CE323C81}" srcOrd="6" destOrd="0" presId="urn:microsoft.com/office/officeart/2005/8/layout/orgChart1"/>
    <dgm:cxn modelId="{28E77334-8656-451C-8A63-5B4434CAA1B3}" type="presParOf" srcId="{38D3BDE7-4072-453D-8A92-096418C08907}" destId="{D2CEA93A-8775-4A52-811A-8DF97C3F1458}" srcOrd="7" destOrd="0" presId="urn:microsoft.com/office/officeart/2005/8/layout/orgChart1"/>
    <dgm:cxn modelId="{40ADF90E-9E75-484A-9A16-240253315299}" type="presParOf" srcId="{D2CEA93A-8775-4A52-811A-8DF97C3F1458}" destId="{99E706F2-A026-4CEE-839B-B88B7BD17493}" srcOrd="0" destOrd="0" presId="urn:microsoft.com/office/officeart/2005/8/layout/orgChart1"/>
    <dgm:cxn modelId="{7497CCF6-1987-4735-824D-1FFC5A665709}" type="presParOf" srcId="{99E706F2-A026-4CEE-839B-B88B7BD17493}" destId="{58930890-11FB-499D-9607-0A4397CEE215}" srcOrd="0" destOrd="0" presId="urn:microsoft.com/office/officeart/2005/8/layout/orgChart1"/>
    <dgm:cxn modelId="{F1F8386B-52C3-4A93-B58E-6BAFFA32BEBD}" type="presParOf" srcId="{99E706F2-A026-4CEE-839B-B88B7BD17493}" destId="{3D52FD99-1ABF-461A-8AC2-6D62F23BE384}" srcOrd="1" destOrd="0" presId="urn:microsoft.com/office/officeart/2005/8/layout/orgChart1"/>
    <dgm:cxn modelId="{C7EF59E1-3DA4-4727-A77E-909A3179BA13}" type="presParOf" srcId="{D2CEA93A-8775-4A52-811A-8DF97C3F1458}" destId="{C3500F03-D679-4038-83D8-29EB05FA0979}" srcOrd="1" destOrd="0" presId="urn:microsoft.com/office/officeart/2005/8/layout/orgChart1"/>
    <dgm:cxn modelId="{90ABD176-B059-401B-AE08-A852D9AF6380}" type="presParOf" srcId="{D2CEA93A-8775-4A52-811A-8DF97C3F1458}" destId="{63773A9F-878B-472F-AC17-69B49DDB9012}" srcOrd="2" destOrd="0" presId="urn:microsoft.com/office/officeart/2005/8/layout/orgChart1"/>
    <dgm:cxn modelId="{AB469842-48A0-4438-B674-2E89C01586A5}" type="presParOf" srcId="{8EEB076F-7F4D-43DB-9701-D85102D76531}" destId="{EFB09D5B-97C3-425C-BFEA-94AC641D7981}" srcOrd="2" destOrd="0" presId="urn:microsoft.com/office/officeart/2005/8/layout/orgChart1"/>
    <dgm:cxn modelId="{3C7B1A87-F3D4-46FB-BFCC-20EE37ECFEF2}" type="presParOf" srcId="{EFB09D5B-97C3-425C-BFEA-94AC641D7981}" destId="{EBD920CE-6B9A-4B77-BD8C-DBAB17A52AA1}" srcOrd="0" destOrd="0" presId="urn:microsoft.com/office/officeart/2005/8/layout/orgChart1"/>
    <dgm:cxn modelId="{AEBF872D-0D6B-44DC-8B70-B09A985D625F}" type="presParOf" srcId="{EFB09D5B-97C3-425C-BFEA-94AC641D7981}" destId="{325F932F-989E-4436-A02E-64C4E5AC62A1}" srcOrd="1" destOrd="0" presId="urn:microsoft.com/office/officeart/2005/8/layout/orgChart1"/>
    <dgm:cxn modelId="{95801A7A-24B9-4314-A7E7-A7E4AB74D79F}" type="presParOf" srcId="{325F932F-989E-4436-A02E-64C4E5AC62A1}" destId="{B1761B54-53BD-4218-A403-79AD0EBA5A03}" srcOrd="0" destOrd="0" presId="urn:microsoft.com/office/officeart/2005/8/layout/orgChart1"/>
    <dgm:cxn modelId="{F8E4DDFA-B073-486C-BD5B-4E15E3F61F56}" type="presParOf" srcId="{B1761B54-53BD-4218-A403-79AD0EBA5A03}" destId="{A92A49DC-D6E1-4A0F-9774-051E1958D1E6}" srcOrd="0" destOrd="0" presId="urn:microsoft.com/office/officeart/2005/8/layout/orgChart1"/>
    <dgm:cxn modelId="{D53C0C6C-6A31-4E6E-B4EB-5AAD90259B93}" type="presParOf" srcId="{B1761B54-53BD-4218-A403-79AD0EBA5A03}" destId="{5855E2EC-7C2E-46CA-8555-2B25C9006A86}" srcOrd="1" destOrd="0" presId="urn:microsoft.com/office/officeart/2005/8/layout/orgChart1"/>
    <dgm:cxn modelId="{FFBC3E80-9DF9-4C8E-8DBF-5F74211C5F1B}" type="presParOf" srcId="{325F932F-989E-4436-A02E-64C4E5AC62A1}" destId="{DAB1E1AB-2588-4550-9543-73220D993AE2}" srcOrd="1" destOrd="0" presId="urn:microsoft.com/office/officeart/2005/8/layout/orgChart1"/>
    <dgm:cxn modelId="{4D4FA7F4-D0F7-4C7C-81F5-025B2DAD9AC2}" type="presParOf" srcId="{325F932F-989E-4436-A02E-64C4E5AC62A1}" destId="{67BCAEE8-AC82-465E-B88B-F504759B06D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179B26-1745-4172-A473-03330395125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Oficina y Enlace con Dependencias</a:t>
          </a:r>
        </a:p>
      </dgm:t>
    </dgm:pt>
    <dgm:pt modelId="{BD6945ED-D303-4867-A725-BA85974F3D05}" type="par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5846E4A-09BA-4D9E-AFCD-99A2D27BBB6B}" type="sib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83BBA07B-0B3C-4D30-9DDD-29C71E6EE35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Jefe(a) de Oficina y Enlace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con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4E760BC2-38B8-4F70-B58C-9829991AF188}" type="parTrans" cxnId="{04EA1904-B366-453B-BCB1-33A75FA5616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77D9938-D530-4225-9B54-F0DF4D742E95}" type="sibTrans" cxnId="{04EA1904-B366-453B-BCB1-33A75FA5616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C2A7717-DC29-4AE2-827E-B56BD40B558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Comunicación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E3D164F0-0280-49D2-8016-6EA95E122108}" type="parTrans" cxnId="{C09B7698-1510-4097-A2A8-715D698F12D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0AC31E8-7BD8-4DB9-97A9-3799436C8978}" type="sibTrans" cxnId="{C09B7698-1510-4097-A2A8-715D698F12D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0E02AB8-F99B-4FDA-A5A9-9ECEC79E16C4}" type="pres">
      <dgm:prSet presAssocID="{27179B26-1745-4172-A473-03330395125A}" presName="hierRoot1" presStyleCnt="0">
        <dgm:presLayoutVars>
          <dgm:hierBranch val="init"/>
        </dgm:presLayoutVars>
      </dgm:prSet>
      <dgm:spPr/>
    </dgm:pt>
    <dgm:pt modelId="{7F2F2E65-DBA2-4E09-B2CB-7A73F9CB891C}" type="pres">
      <dgm:prSet presAssocID="{27179B26-1745-4172-A473-03330395125A}" presName="rootComposite1" presStyleCnt="0"/>
      <dgm:spPr/>
    </dgm:pt>
    <dgm:pt modelId="{49A03DF5-AD26-4939-9FD8-A32FAFC07C4B}" type="pres">
      <dgm:prSet presAssocID="{27179B26-1745-4172-A473-03330395125A}" presName="rootText1" presStyleLbl="node0" presStyleIdx="0" presStyleCnt="1" custScaleX="127424" custLinFactNeighborX="29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6FD9C9-5B28-4BA2-91B8-AA8359030AED}" type="pres">
      <dgm:prSet presAssocID="{27179B26-1745-4172-A473-03330395125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469AD4-706B-435D-9621-FE23E967676F}" type="pres">
      <dgm:prSet presAssocID="{27179B26-1745-4172-A473-03330395125A}" presName="hierChild2" presStyleCnt="0"/>
      <dgm:spPr/>
    </dgm:pt>
    <dgm:pt modelId="{C14614A8-219C-4A75-85C1-F373CBFA2C71}" type="pres">
      <dgm:prSet presAssocID="{4E760BC2-38B8-4F70-B58C-9829991AF188}" presName="Name37" presStyleLbl="parChTrans1D2" presStyleIdx="0" presStyleCnt="1"/>
      <dgm:spPr/>
      <dgm:t>
        <a:bodyPr/>
        <a:lstStyle/>
        <a:p>
          <a:endParaRPr lang="es-ES"/>
        </a:p>
      </dgm:t>
    </dgm:pt>
    <dgm:pt modelId="{9C33320A-268C-489D-9CD1-288938CC2D69}" type="pres">
      <dgm:prSet presAssocID="{83BBA07B-0B3C-4D30-9DDD-29C71E6EE35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B731215-FFAF-463D-8845-CBC6EF62EFDB}" type="pres">
      <dgm:prSet presAssocID="{83BBA07B-0B3C-4D30-9DDD-29C71E6EE359}" presName="rootComposite" presStyleCnt="0"/>
      <dgm:spPr/>
      <dgm:t>
        <a:bodyPr/>
        <a:lstStyle/>
        <a:p>
          <a:endParaRPr lang="es-ES"/>
        </a:p>
      </dgm:t>
    </dgm:pt>
    <dgm:pt modelId="{572B8906-16AD-45FD-A60A-0654CBBF8B1A}" type="pres">
      <dgm:prSet presAssocID="{83BBA07B-0B3C-4D30-9DDD-29C71E6EE359}" presName="rootText" presStyleLbl="node2" presStyleIdx="0" presStyleCnt="1" custScaleX="87459" custScaleY="73451" custLinFactNeighborX="2945" custLinFactNeighborY="-21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C406C3F-4F18-4E10-B47E-C7118B3A2665}" type="pres">
      <dgm:prSet presAssocID="{83BBA07B-0B3C-4D30-9DDD-29C71E6EE359}" presName="rootConnector" presStyleLbl="node2" presStyleIdx="0" presStyleCnt="1"/>
      <dgm:spPr/>
      <dgm:t>
        <a:bodyPr/>
        <a:lstStyle/>
        <a:p>
          <a:endParaRPr lang="es-ES"/>
        </a:p>
      </dgm:t>
    </dgm:pt>
    <dgm:pt modelId="{4B4E7E7A-AED3-42A6-9656-43573CEAA9DB}" type="pres">
      <dgm:prSet presAssocID="{83BBA07B-0B3C-4D30-9DDD-29C71E6EE359}" presName="hierChild4" presStyleCnt="0"/>
      <dgm:spPr/>
      <dgm:t>
        <a:bodyPr/>
        <a:lstStyle/>
        <a:p>
          <a:endParaRPr lang="es-ES"/>
        </a:p>
      </dgm:t>
    </dgm:pt>
    <dgm:pt modelId="{E1947FD5-4ACA-4582-9D39-6747F342F320}" type="pres">
      <dgm:prSet presAssocID="{E3D164F0-0280-49D2-8016-6EA95E122108}" presName="Name35" presStyleLbl="parChTrans1D3" presStyleIdx="0" presStyleCnt="1"/>
      <dgm:spPr/>
      <dgm:t>
        <a:bodyPr/>
        <a:lstStyle/>
        <a:p>
          <a:endParaRPr lang="es-ES"/>
        </a:p>
      </dgm:t>
    </dgm:pt>
    <dgm:pt modelId="{2477DBAD-2366-4762-9874-B2AC87C8B582}" type="pres">
      <dgm:prSet presAssocID="{CC2A7717-DC29-4AE2-827E-B56BD40B55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0BEB37F-FDAF-4726-9AF7-8ACD89EA5070}" type="pres">
      <dgm:prSet presAssocID="{CC2A7717-DC29-4AE2-827E-B56BD40B5581}" presName="rootComposite" presStyleCnt="0"/>
      <dgm:spPr/>
      <dgm:t>
        <a:bodyPr/>
        <a:lstStyle/>
        <a:p>
          <a:endParaRPr lang="es-ES"/>
        </a:p>
      </dgm:t>
    </dgm:pt>
    <dgm:pt modelId="{FD8CBBB4-6573-4EEF-ADCD-E462DE51CA36}" type="pres">
      <dgm:prSet presAssocID="{CC2A7717-DC29-4AE2-827E-B56BD40B5581}" presName="rootText" presStyleLbl="node3" presStyleIdx="0" presStyleCnt="1" custScaleX="77585" custScaleY="75707" custLinFactNeighborX="29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4EEA91-24F1-4706-94BE-3E0205D02151}" type="pres">
      <dgm:prSet presAssocID="{CC2A7717-DC29-4AE2-827E-B56BD40B5581}" presName="rootConnector" presStyleLbl="node3" presStyleIdx="0" presStyleCnt="1"/>
      <dgm:spPr/>
      <dgm:t>
        <a:bodyPr/>
        <a:lstStyle/>
        <a:p>
          <a:endParaRPr lang="es-ES"/>
        </a:p>
      </dgm:t>
    </dgm:pt>
    <dgm:pt modelId="{67058572-E1A0-4780-8CC2-3E224F0DC73F}" type="pres">
      <dgm:prSet presAssocID="{CC2A7717-DC29-4AE2-827E-B56BD40B5581}" presName="hierChild4" presStyleCnt="0"/>
      <dgm:spPr/>
      <dgm:t>
        <a:bodyPr/>
        <a:lstStyle/>
        <a:p>
          <a:endParaRPr lang="es-ES"/>
        </a:p>
      </dgm:t>
    </dgm:pt>
    <dgm:pt modelId="{4F721047-D6A0-48A8-B85E-587ACCF3BEE6}" type="pres">
      <dgm:prSet presAssocID="{CC2A7717-DC29-4AE2-827E-B56BD40B5581}" presName="hierChild5" presStyleCnt="0"/>
      <dgm:spPr/>
      <dgm:t>
        <a:bodyPr/>
        <a:lstStyle/>
        <a:p>
          <a:endParaRPr lang="es-ES"/>
        </a:p>
      </dgm:t>
    </dgm:pt>
    <dgm:pt modelId="{0BC0775C-75A2-4ADF-9E1D-B91F9441E43A}" type="pres">
      <dgm:prSet presAssocID="{83BBA07B-0B3C-4D30-9DDD-29C71E6EE359}" presName="hierChild5" presStyleCnt="0"/>
      <dgm:spPr/>
      <dgm:t>
        <a:bodyPr/>
        <a:lstStyle/>
        <a:p>
          <a:endParaRPr lang="es-ES"/>
        </a:p>
      </dgm:t>
    </dgm:pt>
    <dgm:pt modelId="{2050554B-8B47-47A1-B035-13AAD504851A}" type="pres">
      <dgm:prSet presAssocID="{27179B26-1745-4172-A473-03330395125A}" presName="hierChild3" presStyleCnt="0"/>
      <dgm:spPr/>
    </dgm:pt>
  </dgm:ptLst>
  <dgm:cxnLst>
    <dgm:cxn modelId="{11EBBBD8-FEDA-408E-94B8-DB182CCAA883}" type="presOf" srcId="{83BBA07B-0B3C-4D30-9DDD-29C71E6EE359}" destId="{AC406C3F-4F18-4E10-B47E-C7118B3A2665}" srcOrd="1" destOrd="0" presId="urn:microsoft.com/office/officeart/2005/8/layout/orgChart1"/>
    <dgm:cxn modelId="{9BEB50F7-4524-4BC0-9198-29E5EBE4E9B0}" type="presOf" srcId="{CC2A7717-DC29-4AE2-827E-B56BD40B5581}" destId="{7C4EEA91-24F1-4706-94BE-3E0205D02151}" srcOrd="1" destOrd="0" presId="urn:microsoft.com/office/officeart/2005/8/layout/orgChart1"/>
    <dgm:cxn modelId="{4B20D3D1-F32A-4FFC-9814-D032F4A576E9}" type="presOf" srcId="{4E760BC2-38B8-4F70-B58C-9829991AF188}" destId="{C14614A8-219C-4A75-85C1-F373CBFA2C71}" srcOrd="0" destOrd="0" presId="urn:microsoft.com/office/officeart/2005/8/layout/orgChart1"/>
    <dgm:cxn modelId="{4007CBA3-4279-4E65-8897-D1774133AB1A}" type="presOf" srcId="{27179B26-1745-4172-A473-03330395125A}" destId="{49A03DF5-AD26-4939-9FD8-A32FAFC07C4B}" srcOrd="0" destOrd="0" presId="urn:microsoft.com/office/officeart/2005/8/layout/orgChart1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511399F3-C3F7-4E6E-A7FF-47141D08D359}" type="presOf" srcId="{CC2A7717-DC29-4AE2-827E-B56BD40B5581}" destId="{FD8CBBB4-6573-4EEF-ADCD-E462DE51CA36}" srcOrd="0" destOrd="0" presId="urn:microsoft.com/office/officeart/2005/8/layout/orgChart1"/>
    <dgm:cxn modelId="{B85A0DA2-69EA-432C-8E3C-2A361CE37538}" type="presOf" srcId="{E3D164F0-0280-49D2-8016-6EA95E122108}" destId="{E1947FD5-4ACA-4582-9D39-6747F342F320}" srcOrd="0" destOrd="0" presId="urn:microsoft.com/office/officeart/2005/8/layout/orgChart1"/>
    <dgm:cxn modelId="{544DC1A7-845F-4AFC-A7B9-5E5C2D6F4407}" type="presOf" srcId="{27179B26-1745-4172-A473-03330395125A}" destId="{776FD9C9-5B28-4BA2-91B8-AA8359030AED}" srcOrd="1" destOrd="0" presId="urn:microsoft.com/office/officeart/2005/8/layout/orgChart1"/>
    <dgm:cxn modelId="{509A904E-E069-4A6D-B4A7-3787531D78C3}" srcId="{B24F2439-21EE-4F93-82C9-C5C7EA9E01D7}" destId="{27179B26-1745-4172-A473-03330395125A}" srcOrd="0" destOrd="0" parTransId="{BD6945ED-D303-4867-A725-BA85974F3D05}" sibTransId="{35846E4A-09BA-4D9E-AFCD-99A2D27BBB6B}"/>
    <dgm:cxn modelId="{C09B7698-1510-4097-A2A8-715D698F12D9}" srcId="{83BBA07B-0B3C-4D30-9DDD-29C71E6EE359}" destId="{CC2A7717-DC29-4AE2-827E-B56BD40B5581}" srcOrd="0" destOrd="0" parTransId="{E3D164F0-0280-49D2-8016-6EA95E122108}" sibTransId="{30AC31E8-7BD8-4DB9-97A9-3799436C8978}"/>
    <dgm:cxn modelId="{6AE41E74-E752-40B8-9411-B25F7A73D1AE}" type="presOf" srcId="{83BBA07B-0B3C-4D30-9DDD-29C71E6EE359}" destId="{572B8906-16AD-45FD-A60A-0654CBBF8B1A}" srcOrd="0" destOrd="0" presId="urn:microsoft.com/office/officeart/2005/8/layout/orgChart1"/>
    <dgm:cxn modelId="{04EA1904-B366-453B-BCB1-33A75FA56164}" srcId="{27179B26-1745-4172-A473-03330395125A}" destId="{83BBA07B-0B3C-4D30-9DDD-29C71E6EE359}" srcOrd="0" destOrd="0" parTransId="{4E760BC2-38B8-4F70-B58C-9829991AF188}" sibTransId="{677D9938-D530-4225-9B54-F0DF4D742E95}"/>
    <dgm:cxn modelId="{F7D04A58-16E9-4CC5-B207-EC6BACBA390A}" type="presParOf" srcId="{D649BBF5-4E25-430E-9D29-D0FD0DAAB8B8}" destId="{90E02AB8-F99B-4FDA-A5A9-9ECEC79E16C4}" srcOrd="0" destOrd="0" presId="urn:microsoft.com/office/officeart/2005/8/layout/orgChart1"/>
    <dgm:cxn modelId="{5C969200-16FE-4134-8F2E-458AEEB704BB}" type="presParOf" srcId="{90E02AB8-F99B-4FDA-A5A9-9ECEC79E16C4}" destId="{7F2F2E65-DBA2-4E09-B2CB-7A73F9CB891C}" srcOrd="0" destOrd="0" presId="urn:microsoft.com/office/officeart/2005/8/layout/orgChart1"/>
    <dgm:cxn modelId="{23A39EEF-5275-43EB-B3B6-8B579D2B1E48}" type="presParOf" srcId="{7F2F2E65-DBA2-4E09-B2CB-7A73F9CB891C}" destId="{49A03DF5-AD26-4939-9FD8-A32FAFC07C4B}" srcOrd="0" destOrd="0" presId="urn:microsoft.com/office/officeart/2005/8/layout/orgChart1"/>
    <dgm:cxn modelId="{28FDDA17-A424-4544-9B91-43A4C8E5F3FB}" type="presParOf" srcId="{7F2F2E65-DBA2-4E09-B2CB-7A73F9CB891C}" destId="{776FD9C9-5B28-4BA2-91B8-AA8359030AED}" srcOrd="1" destOrd="0" presId="urn:microsoft.com/office/officeart/2005/8/layout/orgChart1"/>
    <dgm:cxn modelId="{092DB1C5-FB32-4428-9DCF-3DD9E17B376E}" type="presParOf" srcId="{90E02AB8-F99B-4FDA-A5A9-9ECEC79E16C4}" destId="{B6469AD4-706B-435D-9621-FE23E967676F}" srcOrd="1" destOrd="0" presId="urn:microsoft.com/office/officeart/2005/8/layout/orgChart1"/>
    <dgm:cxn modelId="{C45F3C48-D913-4298-B84E-76CDD3DC1955}" type="presParOf" srcId="{B6469AD4-706B-435D-9621-FE23E967676F}" destId="{C14614A8-219C-4A75-85C1-F373CBFA2C71}" srcOrd="0" destOrd="0" presId="urn:microsoft.com/office/officeart/2005/8/layout/orgChart1"/>
    <dgm:cxn modelId="{890D7548-98FF-4AF8-BD0F-A8762AE66C5A}" type="presParOf" srcId="{B6469AD4-706B-435D-9621-FE23E967676F}" destId="{9C33320A-268C-489D-9CD1-288938CC2D69}" srcOrd="1" destOrd="0" presId="urn:microsoft.com/office/officeart/2005/8/layout/orgChart1"/>
    <dgm:cxn modelId="{836269AA-F311-4E84-9F1B-C1402EAFBEE4}" type="presParOf" srcId="{9C33320A-268C-489D-9CD1-288938CC2D69}" destId="{CB731215-FFAF-463D-8845-CBC6EF62EFDB}" srcOrd="0" destOrd="0" presId="urn:microsoft.com/office/officeart/2005/8/layout/orgChart1"/>
    <dgm:cxn modelId="{8ECCE4AF-AB6B-42CC-B7D2-B748E205A2EB}" type="presParOf" srcId="{CB731215-FFAF-463D-8845-CBC6EF62EFDB}" destId="{572B8906-16AD-45FD-A60A-0654CBBF8B1A}" srcOrd="0" destOrd="0" presId="urn:microsoft.com/office/officeart/2005/8/layout/orgChart1"/>
    <dgm:cxn modelId="{500344A1-8071-41F5-9EEB-62B9575FCF58}" type="presParOf" srcId="{CB731215-FFAF-463D-8845-CBC6EF62EFDB}" destId="{AC406C3F-4F18-4E10-B47E-C7118B3A2665}" srcOrd="1" destOrd="0" presId="urn:microsoft.com/office/officeart/2005/8/layout/orgChart1"/>
    <dgm:cxn modelId="{B3638E97-7ADF-40D6-86B5-9FD6B09F44F0}" type="presParOf" srcId="{9C33320A-268C-489D-9CD1-288938CC2D69}" destId="{4B4E7E7A-AED3-42A6-9656-43573CEAA9DB}" srcOrd="1" destOrd="0" presId="urn:microsoft.com/office/officeart/2005/8/layout/orgChart1"/>
    <dgm:cxn modelId="{23DB5231-14F7-461C-8050-57A5D172DAE9}" type="presParOf" srcId="{4B4E7E7A-AED3-42A6-9656-43573CEAA9DB}" destId="{E1947FD5-4ACA-4582-9D39-6747F342F320}" srcOrd="0" destOrd="0" presId="urn:microsoft.com/office/officeart/2005/8/layout/orgChart1"/>
    <dgm:cxn modelId="{BB25B6F0-D5F9-4496-849F-F47C9EECC263}" type="presParOf" srcId="{4B4E7E7A-AED3-42A6-9656-43573CEAA9DB}" destId="{2477DBAD-2366-4762-9874-B2AC87C8B582}" srcOrd="1" destOrd="0" presId="urn:microsoft.com/office/officeart/2005/8/layout/orgChart1"/>
    <dgm:cxn modelId="{49720C60-9C2F-4EAB-878F-B93CACBCA804}" type="presParOf" srcId="{2477DBAD-2366-4762-9874-B2AC87C8B582}" destId="{B0BEB37F-FDAF-4726-9AF7-8ACD89EA5070}" srcOrd="0" destOrd="0" presId="urn:microsoft.com/office/officeart/2005/8/layout/orgChart1"/>
    <dgm:cxn modelId="{9B093D9B-125F-4A19-8DCC-50FE59AA922F}" type="presParOf" srcId="{B0BEB37F-FDAF-4726-9AF7-8ACD89EA5070}" destId="{FD8CBBB4-6573-4EEF-ADCD-E462DE51CA36}" srcOrd="0" destOrd="0" presId="urn:microsoft.com/office/officeart/2005/8/layout/orgChart1"/>
    <dgm:cxn modelId="{67392EE5-F414-4F10-9AF9-F3764A988AB3}" type="presParOf" srcId="{B0BEB37F-FDAF-4726-9AF7-8ACD89EA5070}" destId="{7C4EEA91-24F1-4706-94BE-3E0205D02151}" srcOrd="1" destOrd="0" presId="urn:microsoft.com/office/officeart/2005/8/layout/orgChart1"/>
    <dgm:cxn modelId="{1692764D-8407-400F-82AC-23CDD623E857}" type="presParOf" srcId="{2477DBAD-2366-4762-9874-B2AC87C8B582}" destId="{67058572-E1A0-4780-8CC2-3E224F0DC73F}" srcOrd="1" destOrd="0" presId="urn:microsoft.com/office/officeart/2005/8/layout/orgChart1"/>
    <dgm:cxn modelId="{6FF1BAFB-C8AE-412F-80E4-CF84ED493BB7}" type="presParOf" srcId="{2477DBAD-2366-4762-9874-B2AC87C8B582}" destId="{4F721047-D6A0-48A8-B85E-587ACCF3BEE6}" srcOrd="2" destOrd="0" presId="urn:microsoft.com/office/officeart/2005/8/layout/orgChart1"/>
    <dgm:cxn modelId="{2F11D7B7-B5C0-4E56-9F9F-1E211131A003}" type="presParOf" srcId="{9C33320A-268C-489D-9CD1-288938CC2D69}" destId="{0BC0775C-75A2-4ADF-9E1D-B91F9441E43A}" srcOrd="2" destOrd="0" presId="urn:microsoft.com/office/officeart/2005/8/layout/orgChart1"/>
    <dgm:cxn modelId="{66C3EF06-84AE-4454-8965-9FCF3D478529}" type="presParOf" srcId="{90E02AB8-F99B-4FDA-A5A9-9ECEC79E16C4}" destId="{2050554B-8B47-47A1-B035-13AAD50485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6A09436-45D2-4CA5-9724-D8CD62C1306B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94DE6E66-9DE5-4FF7-A53F-2DE06C12ABAA}" type="par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54D0E13-D1AB-4302-9680-BE16C55DCE6F}" type="sib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0236472D-C504-4262-9C84-06EE12CF5DD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Jefe(a) </a:t>
          </a:r>
          <a:br>
            <a:rPr lang="es-ES" sz="1200" b="0" dirty="0" smtClean="0">
              <a:solidFill>
                <a:schemeClr val="tx1"/>
              </a:solidFill>
              <a:latin typeface="+mn-lt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</a:rPr>
            <a:t>Administrativo(a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B6EBA9CB-C84A-4864-8155-54F20CA13670}" type="parTrans" cxnId="{2D258C31-7473-42D0-AA5A-BAFCD51EB36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BE5CD093-83C3-43AE-B6E6-F2E85AEAF5CB}" type="sibTrans" cxnId="{2D258C31-7473-42D0-AA5A-BAFCD51EB36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585B4606-DE84-46CE-A365-19D0BC863127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A4E74D2F-A5C9-4399-912D-672A4A0658E6}" type="parTrans" cxnId="{83265FBE-B834-47B1-B436-EE2989EE7CF0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21163FFC-6D04-449B-9840-39D088C8E178}" type="sibTrans" cxnId="{83265FBE-B834-47B1-B436-EE2989EE7CF0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AAB85369-7CD8-4603-97F0-F9E0FAAF6CD2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C9B24AA2-E6C7-4D1F-AB96-E30FB1C8AE72}" type="parTrans" cxnId="{B9C845E1-C859-4788-850D-E54DC16762CC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FA66586A-917C-4BC2-99D4-88D1A456CE95}" type="sibTrans" cxnId="{B9C845E1-C859-4788-850D-E54DC16762CC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0F43C0F3-BBFE-4CA5-8C32-E1F4CEF8B08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06194546-4077-4A67-A72C-BD9473174695}" type="parTrans" cxnId="{AEE8BCA1-02F1-4ED9-BC81-0EB6066E1B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B5DF47BD-37D7-44FA-8BDC-3CE65F580592}" type="sibTrans" cxnId="{AEE8BCA1-02F1-4ED9-BC81-0EB6066E1B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004ECE3-0F5C-499D-979D-FDEC9A2921DE}" type="pres">
      <dgm:prSet presAssocID="{96A09436-45D2-4CA5-9724-D8CD62C1306B}" presName="hierRoot1" presStyleCnt="0">
        <dgm:presLayoutVars>
          <dgm:hierBranch val="init"/>
        </dgm:presLayoutVars>
      </dgm:prSet>
      <dgm:spPr/>
    </dgm:pt>
    <dgm:pt modelId="{A9CE00F5-0388-44ED-9F04-A1FEA46870C2}" type="pres">
      <dgm:prSet presAssocID="{96A09436-45D2-4CA5-9724-D8CD62C1306B}" presName="rootComposite1" presStyleCnt="0"/>
      <dgm:spPr/>
    </dgm:pt>
    <dgm:pt modelId="{0C8478D5-31C7-4F27-BEFB-C530DCDFB66F}" type="pres">
      <dgm:prSet presAssocID="{96A09436-45D2-4CA5-9724-D8CD62C1306B}" presName="rootText1" presStyleLbl="node0" presStyleIdx="0" presStyleCnt="1" custScaleX="151395" custScaleY="138419" custLinFactNeighborY="-82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2B269E-2330-40B4-AC8C-B566C3946C52}" type="pres">
      <dgm:prSet presAssocID="{96A09436-45D2-4CA5-9724-D8CD62C1306B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D110738-7F5A-4FCF-B29C-3DC362146BD2}" type="pres">
      <dgm:prSet presAssocID="{96A09436-45D2-4CA5-9724-D8CD62C1306B}" presName="hierChild2" presStyleCnt="0"/>
      <dgm:spPr/>
    </dgm:pt>
    <dgm:pt modelId="{2408C60F-071B-4E8D-B455-85BC8ADE4771}" type="pres">
      <dgm:prSet presAssocID="{B6EBA9CB-C84A-4864-8155-54F20CA13670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C458901-F0C7-4EA2-A372-619DCD72522E}" type="pres">
      <dgm:prSet presAssocID="{0236472D-C504-4262-9C84-06EE12CF5D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8A017D-F930-4161-AD04-85EF55D04F81}" type="pres">
      <dgm:prSet presAssocID="{0236472D-C504-4262-9C84-06EE12CF5DD4}" presName="rootComposite" presStyleCnt="0"/>
      <dgm:spPr/>
      <dgm:t>
        <a:bodyPr/>
        <a:lstStyle/>
        <a:p>
          <a:endParaRPr lang="es-ES"/>
        </a:p>
      </dgm:t>
    </dgm:pt>
    <dgm:pt modelId="{AFDB3469-82EC-4686-B565-CFED52B0ABCE}" type="pres">
      <dgm:prSet presAssocID="{0236472D-C504-4262-9C84-06EE12CF5DD4}" presName="rootText" presStyleLbl="node2" presStyleIdx="0" presStyleCnt="1" custScaleX="122198" custScaleY="108139" custLinFactNeighborX="-133" custLinFactNeighborY="81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3D07F6-67F4-49A7-984B-F7497A8696FA}" type="pres">
      <dgm:prSet presAssocID="{0236472D-C504-4262-9C84-06EE12CF5DD4}" presName="rootConnector" presStyleLbl="node2" presStyleIdx="0" presStyleCnt="1"/>
      <dgm:spPr/>
      <dgm:t>
        <a:bodyPr/>
        <a:lstStyle/>
        <a:p>
          <a:endParaRPr lang="es-ES"/>
        </a:p>
      </dgm:t>
    </dgm:pt>
    <dgm:pt modelId="{EA53D5C9-E004-4590-915E-BA096FB933FB}" type="pres">
      <dgm:prSet presAssocID="{0236472D-C504-4262-9C84-06EE12CF5DD4}" presName="hierChild4" presStyleCnt="0"/>
      <dgm:spPr/>
      <dgm:t>
        <a:bodyPr/>
        <a:lstStyle/>
        <a:p>
          <a:endParaRPr lang="es-ES"/>
        </a:p>
      </dgm:t>
    </dgm:pt>
    <dgm:pt modelId="{08A8DDB1-72D6-4A20-A0B8-950EEDE9929D}" type="pres">
      <dgm:prSet presAssocID="{A4E74D2F-A5C9-4399-912D-672A4A0658E6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94BBA02-C677-469E-BC15-635BD2280A6C}" type="pres">
      <dgm:prSet presAssocID="{585B4606-DE84-46CE-A365-19D0BC86312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89C73C-0905-41ED-84B2-E800B4DD42B3}" type="pres">
      <dgm:prSet presAssocID="{585B4606-DE84-46CE-A365-19D0BC863127}" presName="rootComposite" presStyleCnt="0"/>
      <dgm:spPr/>
      <dgm:t>
        <a:bodyPr/>
        <a:lstStyle/>
        <a:p>
          <a:endParaRPr lang="es-ES"/>
        </a:p>
      </dgm:t>
    </dgm:pt>
    <dgm:pt modelId="{CB755B76-BE4E-409B-A733-BF7F2C1EF39D}" type="pres">
      <dgm:prSet presAssocID="{585B4606-DE84-46CE-A365-19D0BC863127}" presName="rootText" presStyleLbl="node3" presStyleIdx="0" presStyleCnt="3" custScaleX="118126" custLinFactNeighborX="-133" custLinFactNeighborY="54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0437C36-C9FB-4528-998D-1081AD425A14}" type="pres">
      <dgm:prSet presAssocID="{585B4606-DE84-46CE-A365-19D0BC863127}" presName="rootConnector" presStyleLbl="node3" presStyleIdx="0" presStyleCnt="3"/>
      <dgm:spPr/>
      <dgm:t>
        <a:bodyPr/>
        <a:lstStyle/>
        <a:p>
          <a:endParaRPr lang="es-ES"/>
        </a:p>
      </dgm:t>
    </dgm:pt>
    <dgm:pt modelId="{F778A90D-F991-4846-A9E9-6412832B65B9}" type="pres">
      <dgm:prSet presAssocID="{585B4606-DE84-46CE-A365-19D0BC863127}" presName="hierChild4" presStyleCnt="0"/>
      <dgm:spPr/>
      <dgm:t>
        <a:bodyPr/>
        <a:lstStyle/>
        <a:p>
          <a:endParaRPr lang="es-ES"/>
        </a:p>
      </dgm:t>
    </dgm:pt>
    <dgm:pt modelId="{AAD3FDEC-2C91-4D0A-B0D2-A9D3D35E089A}" type="pres">
      <dgm:prSet presAssocID="{585B4606-DE84-46CE-A365-19D0BC863127}" presName="hierChild5" presStyleCnt="0"/>
      <dgm:spPr/>
      <dgm:t>
        <a:bodyPr/>
        <a:lstStyle/>
        <a:p>
          <a:endParaRPr lang="es-ES"/>
        </a:p>
      </dgm:t>
    </dgm:pt>
    <dgm:pt modelId="{122C37C7-BD72-4DAA-AD03-E665C8C9862F}" type="pres">
      <dgm:prSet presAssocID="{C9B24AA2-E6C7-4D1F-AB96-E30FB1C8AE72}" presName="Name35" presStyleLbl="parChTrans1D3" presStyleIdx="1" presStyleCnt="3"/>
      <dgm:spPr/>
      <dgm:t>
        <a:bodyPr/>
        <a:lstStyle/>
        <a:p>
          <a:endParaRPr lang="es-ES"/>
        </a:p>
      </dgm:t>
    </dgm:pt>
    <dgm:pt modelId="{0F76B363-FC0A-4DB1-BF37-445523F5B49D}" type="pres">
      <dgm:prSet presAssocID="{AAB85369-7CD8-4603-97F0-F9E0FAAF6CD2}" presName="hierRoot2" presStyleCnt="0">
        <dgm:presLayoutVars>
          <dgm:hierBranch val="init"/>
        </dgm:presLayoutVars>
      </dgm:prSet>
      <dgm:spPr/>
    </dgm:pt>
    <dgm:pt modelId="{16906C58-9313-4562-A8E0-3A3AAF2B16F0}" type="pres">
      <dgm:prSet presAssocID="{AAB85369-7CD8-4603-97F0-F9E0FAAF6CD2}" presName="rootComposite" presStyleCnt="0"/>
      <dgm:spPr/>
    </dgm:pt>
    <dgm:pt modelId="{B4761F2C-8050-41AC-A842-7C87DB4CC0A2}" type="pres">
      <dgm:prSet presAssocID="{AAB85369-7CD8-4603-97F0-F9E0FAAF6CD2}" presName="rootText" presStyleLbl="node3" presStyleIdx="1" presStyleCnt="3" custScaleX="118126" custLinFactNeighborX="-133" custLinFactNeighborY="54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643CD23-2B1B-4BC0-A6AC-3313D114A4BB}" type="pres">
      <dgm:prSet presAssocID="{AAB85369-7CD8-4603-97F0-F9E0FAAF6CD2}" presName="rootConnector" presStyleLbl="node3" presStyleIdx="1" presStyleCnt="3"/>
      <dgm:spPr/>
      <dgm:t>
        <a:bodyPr/>
        <a:lstStyle/>
        <a:p>
          <a:endParaRPr lang="es-ES"/>
        </a:p>
      </dgm:t>
    </dgm:pt>
    <dgm:pt modelId="{04481B74-D872-45DC-AE25-91A5315514FC}" type="pres">
      <dgm:prSet presAssocID="{AAB85369-7CD8-4603-97F0-F9E0FAAF6CD2}" presName="hierChild4" presStyleCnt="0"/>
      <dgm:spPr/>
    </dgm:pt>
    <dgm:pt modelId="{E1347386-7EC4-432D-B7E6-9AB56BC32CDB}" type="pres">
      <dgm:prSet presAssocID="{AAB85369-7CD8-4603-97F0-F9E0FAAF6CD2}" presName="hierChild5" presStyleCnt="0"/>
      <dgm:spPr/>
    </dgm:pt>
    <dgm:pt modelId="{395D36D1-41F4-49B9-B2CE-C4BDF4702663}" type="pres">
      <dgm:prSet presAssocID="{06194546-4077-4A67-A72C-BD9473174695}" presName="Name35" presStyleLbl="parChTrans1D3" presStyleIdx="2" presStyleCnt="3"/>
      <dgm:spPr/>
      <dgm:t>
        <a:bodyPr/>
        <a:lstStyle/>
        <a:p>
          <a:endParaRPr lang="es-ES"/>
        </a:p>
      </dgm:t>
    </dgm:pt>
    <dgm:pt modelId="{CA056B0D-2965-49F5-B14A-7D934E412A00}" type="pres">
      <dgm:prSet presAssocID="{0F43C0F3-BBFE-4CA5-8C32-E1F4CEF8B08A}" presName="hierRoot2" presStyleCnt="0">
        <dgm:presLayoutVars>
          <dgm:hierBranch val="init"/>
        </dgm:presLayoutVars>
      </dgm:prSet>
      <dgm:spPr/>
    </dgm:pt>
    <dgm:pt modelId="{C5B0FDE9-9791-40B8-AA57-5FAD74F6860F}" type="pres">
      <dgm:prSet presAssocID="{0F43C0F3-BBFE-4CA5-8C32-E1F4CEF8B08A}" presName="rootComposite" presStyleCnt="0"/>
      <dgm:spPr/>
    </dgm:pt>
    <dgm:pt modelId="{6DC89E69-AC65-4848-B9CC-DFEAE0A3C2C2}" type="pres">
      <dgm:prSet presAssocID="{0F43C0F3-BBFE-4CA5-8C32-E1F4CEF8B08A}" presName="rootText" presStyleLbl="node3" presStyleIdx="2" presStyleCnt="3" custScaleX="118126" custLinFactNeighborX="-133" custLinFactNeighborY="54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DFFB5F-0AF8-4E2C-96EE-54B8D377DC05}" type="pres">
      <dgm:prSet presAssocID="{0F43C0F3-BBFE-4CA5-8C32-E1F4CEF8B08A}" presName="rootConnector" presStyleLbl="node3" presStyleIdx="2" presStyleCnt="3"/>
      <dgm:spPr/>
      <dgm:t>
        <a:bodyPr/>
        <a:lstStyle/>
        <a:p>
          <a:endParaRPr lang="es-ES"/>
        </a:p>
      </dgm:t>
    </dgm:pt>
    <dgm:pt modelId="{DDDEC03A-C2A1-4E9F-A1CF-0BFEF4C696ED}" type="pres">
      <dgm:prSet presAssocID="{0F43C0F3-BBFE-4CA5-8C32-E1F4CEF8B08A}" presName="hierChild4" presStyleCnt="0"/>
      <dgm:spPr/>
    </dgm:pt>
    <dgm:pt modelId="{CCE52F4A-7835-4DB8-8608-F62503C95469}" type="pres">
      <dgm:prSet presAssocID="{0F43C0F3-BBFE-4CA5-8C32-E1F4CEF8B08A}" presName="hierChild5" presStyleCnt="0"/>
      <dgm:spPr/>
    </dgm:pt>
    <dgm:pt modelId="{AFCB1372-F58B-4F6A-BAA4-42BB5985D90C}" type="pres">
      <dgm:prSet presAssocID="{0236472D-C504-4262-9C84-06EE12CF5DD4}" presName="hierChild5" presStyleCnt="0"/>
      <dgm:spPr/>
      <dgm:t>
        <a:bodyPr/>
        <a:lstStyle/>
        <a:p>
          <a:endParaRPr lang="es-ES"/>
        </a:p>
      </dgm:t>
    </dgm:pt>
    <dgm:pt modelId="{3C56E0FA-59AB-4B32-B9FB-8C37228E9838}" type="pres">
      <dgm:prSet presAssocID="{96A09436-45D2-4CA5-9724-D8CD62C1306B}" presName="hierChild3" presStyleCnt="0"/>
      <dgm:spPr/>
    </dgm:pt>
  </dgm:ptLst>
  <dgm:cxnLst>
    <dgm:cxn modelId="{AEE8BCA1-02F1-4ED9-BC81-0EB6066E1B25}" srcId="{0236472D-C504-4262-9C84-06EE12CF5DD4}" destId="{0F43C0F3-BBFE-4CA5-8C32-E1F4CEF8B08A}" srcOrd="2" destOrd="0" parTransId="{06194546-4077-4A67-A72C-BD9473174695}" sibTransId="{B5DF47BD-37D7-44FA-8BDC-3CE65F580592}"/>
    <dgm:cxn modelId="{01C68757-BF63-40F2-B146-C44DF1570AE7}" type="presOf" srcId="{AAB85369-7CD8-4603-97F0-F9E0FAAF6CD2}" destId="{B4761F2C-8050-41AC-A842-7C87DB4CC0A2}" srcOrd="0" destOrd="0" presId="urn:microsoft.com/office/officeart/2005/8/layout/orgChart1"/>
    <dgm:cxn modelId="{5D7A8715-192E-4C0A-8339-B6C75F289A10}" type="presOf" srcId="{A4E74D2F-A5C9-4399-912D-672A4A0658E6}" destId="{08A8DDB1-72D6-4A20-A0B8-950EEDE9929D}" srcOrd="0" destOrd="0" presId="urn:microsoft.com/office/officeart/2005/8/layout/orgChart1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1C872E3F-2576-488C-B859-F30D5F2389FF}" type="presOf" srcId="{0236472D-C504-4262-9C84-06EE12CF5DD4}" destId="{E03D07F6-67F4-49A7-984B-F7497A8696FA}" srcOrd="1" destOrd="0" presId="urn:microsoft.com/office/officeart/2005/8/layout/orgChart1"/>
    <dgm:cxn modelId="{5E515F71-A1C8-434B-8538-2D0608B7B5CF}" type="presOf" srcId="{B6EBA9CB-C84A-4864-8155-54F20CA13670}" destId="{2408C60F-071B-4E8D-B455-85BC8ADE4771}" srcOrd="0" destOrd="0" presId="urn:microsoft.com/office/officeart/2005/8/layout/orgChart1"/>
    <dgm:cxn modelId="{EC5DF293-B5A7-466B-A84F-FA847D5816FF}" type="presOf" srcId="{0F43C0F3-BBFE-4CA5-8C32-E1F4CEF8B08A}" destId="{6DC89E69-AC65-4848-B9CC-DFEAE0A3C2C2}" srcOrd="0" destOrd="0" presId="urn:microsoft.com/office/officeart/2005/8/layout/orgChart1"/>
    <dgm:cxn modelId="{8C4F8B28-A55C-40F2-B12D-088CB84D2A73}" type="presOf" srcId="{06194546-4077-4A67-A72C-BD9473174695}" destId="{395D36D1-41F4-49B9-B2CE-C4BDF4702663}" srcOrd="0" destOrd="0" presId="urn:microsoft.com/office/officeart/2005/8/layout/orgChart1"/>
    <dgm:cxn modelId="{9EB685E1-2002-4A67-8C18-392681AAD2DE}" type="presOf" srcId="{585B4606-DE84-46CE-A365-19D0BC863127}" destId="{CB755B76-BE4E-409B-A733-BF7F2C1EF39D}" srcOrd="0" destOrd="0" presId="urn:microsoft.com/office/officeart/2005/8/layout/orgChart1"/>
    <dgm:cxn modelId="{B9C845E1-C859-4788-850D-E54DC16762CC}" srcId="{0236472D-C504-4262-9C84-06EE12CF5DD4}" destId="{AAB85369-7CD8-4603-97F0-F9E0FAAF6CD2}" srcOrd="1" destOrd="0" parTransId="{C9B24AA2-E6C7-4D1F-AB96-E30FB1C8AE72}" sibTransId="{FA66586A-917C-4BC2-99D4-88D1A456CE95}"/>
    <dgm:cxn modelId="{478AB81A-1ABB-41FA-9C0A-18B54B5E0DC6}" type="presOf" srcId="{0236472D-C504-4262-9C84-06EE12CF5DD4}" destId="{AFDB3469-82EC-4686-B565-CFED52B0ABCE}" srcOrd="0" destOrd="0" presId="urn:microsoft.com/office/officeart/2005/8/layout/orgChart1"/>
    <dgm:cxn modelId="{D951C605-8913-4E24-9C33-55192439A32E}" type="presOf" srcId="{C9B24AA2-E6C7-4D1F-AB96-E30FB1C8AE72}" destId="{122C37C7-BD72-4DAA-AD03-E665C8C9862F}" srcOrd="0" destOrd="0" presId="urn:microsoft.com/office/officeart/2005/8/layout/orgChart1"/>
    <dgm:cxn modelId="{E38FBFFB-29BF-4B8C-B203-D9D39A208728}" type="presOf" srcId="{AAB85369-7CD8-4603-97F0-F9E0FAAF6CD2}" destId="{A643CD23-2B1B-4BC0-A6AC-3313D114A4BB}" srcOrd="1" destOrd="0" presId="urn:microsoft.com/office/officeart/2005/8/layout/orgChart1"/>
    <dgm:cxn modelId="{ED996188-9266-45C8-8103-46AE6273E4F6}" type="presOf" srcId="{96A09436-45D2-4CA5-9724-D8CD62C1306B}" destId="{0C8478D5-31C7-4F27-BEFB-C530DCDFB66F}" srcOrd="0" destOrd="0" presId="urn:microsoft.com/office/officeart/2005/8/layout/orgChart1"/>
    <dgm:cxn modelId="{8DFD0F80-FC40-4301-B46F-AA4153568BAC}" type="presOf" srcId="{96A09436-45D2-4CA5-9724-D8CD62C1306B}" destId="{6A2B269E-2330-40B4-AC8C-B566C3946C52}" srcOrd="1" destOrd="0" presId="urn:microsoft.com/office/officeart/2005/8/layout/orgChart1"/>
    <dgm:cxn modelId="{E85F19DB-20E3-4F5D-B61C-AF3F1333EF3A}" srcId="{B24F2439-21EE-4F93-82C9-C5C7EA9E01D7}" destId="{96A09436-45D2-4CA5-9724-D8CD62C1306B}" srcOrd="0" destOrd="0" parTransId="{94DE6E66-9DE5-4FF7-A53F-2DE06C12ABAA}" sibTransId="{C54D0E13-D1AB-4302-9680-BE16C55DCE6F}"/>
    <dgm:cxn modelId="{2D258C31-7473-42D0-AA5A-BAFCD51EB36E}" srcId="{96A09436-45D2-4CA5-9724-D8CD62C1306B}" destId="{0236472D-C504-4262-9C84-06EE12CF5DD4}" srcOrd="0" destOrd="0" parTransId="{B6EBA9CB-C84A-4864-8155-54F20CA13670}" sibTransId="{BE5CD093-83C3-43AE-B6E6-F2E85AEAF5CB}"/>
    <dgm:cxn modelId="{43596A09-8390-4E54-96F9-2AD5F7A58A80}" type="presOf" srcId="{585B4606-DE84-46CE-A365-19D0BC863127}" destId="{50437C36-C9FB-4528-998D-1081AD425A14}" srcOrd="1" destOrd="0" presId="urn:microsoft.com/office/officeart/2005/8/layout/orgChart1"/>
    <dgm:cxn modelId="{83265FBE-B834-47B1-B436-EE2989EE7CF0}" srcId="{0236472D-C504-4262-9C84-06EE12CF5DD4}" destId="{585B4606-DE84-46CE-A365-19D0BC863127}" srcOrd="0" destOrd="0" parTransId="{A4E74D2F-A5C9-4399-912D-672A4A0658E6}" sibTransId="{21163FFC-6D04-449B-9840-39D088C8E178}"/>
    <dgm:cxn modelId="{1D15A8B4-21F6-4FEC-8E1A-889319A8A463}" type="presOf" srcId="{0F43C0F3-BBFE-4CA5-8C32-E1F4CEF8B08A}" destId="{A1DFFB5F-0AF8-4E2C-96EE-54B8D377DC05}" srcOrd="1" destOrd="0" presId="urn:microsoft.com/office/officeart/2005/8/layout/orgChart1"/>
    <dgm:cxn modelId="{A6FC1CFD-7FB1-4390-9185-1705F75F7487}" type="presParOf" srcId="{D649BBF5-4E25-430E-9D29-D0FD0DAAB8B8}" destId="{7004ECE3-0F5C-499D-979D-FDEC9A2921DE}" srcOrd="0" destOrd="0" presId="urn:microsoft.com/office/officeart/2005/8/layout/orgChart1"/>
    <dgm:cxn modelId="{E2D48F12-57BB-4A58-BC8E-04B75AA84131}" type="presParOf" srcId="{7004ECE3-0F5C-499D-979D-FDEC9A2921DE}" destId="{A9CE00F5-0388-44ED-9F04-A1FEA46870C2}" srcOrd="0" destOrd="0" presId="urn:microsoft.com/office/officeart/2005/8/layout/orgChart1"/>
    <dgm:cxn modelId="{DE20B7B9-83B9-4D9A-ADF0-E810EAC7752E}" type="presParOf" srcId="{A9CE00F5-0388-44ED-9F04-A1FEA46870C2}" destId="{0C8478D5-31C7-4F27-BEFB-C530DCDFB66F}" srcOrd="0" destOrd="0" presId="urn:microsoft.com/office/officeart/2005/8/layout/orgChart1"/>
    <dgm:cxn modelId="{6D82CA63-49CA-49AB-853A-3ABDCACB0319}" type="presParOf" srcId="{A9CE00F5-0388-44ED-9F04-A1FEA46870C2}" destId="{6A2B269E-2330-40B4-AC8C-B566C3946C52}" srcOrd="1" destOrd="0" presId="urn:microsoft.com/office/officeart/2005/8/layout/orgChart1"/>
    <dgm:cxn modelId="{6FD39B50-EFE3-414A-AE62-9D7063033FE3}" type="presParOf" srcId="{7004ECE3-0F5C-499D-979D-FDEC9A2921DE}" destId="{1D110738-7F5A-4FCF-B29C-3DC362146BD2}" srcOrd="1" destOrd="0" presId="urn:microsoft.com/office/officeart/2005/8/layout/orgChart1"/>
    <dgm:cxn modelId="{EF049373-B383-44CD-AF1F-D6E9B4C37201}" type="presParOf" srcId="{1D110738-7F5A-4FCF-B29C-3DC362146BD2}" destId="{2408C60F-071B-4E8D-B455-85BC8ADE4771}" srcOrd="0" destOrd="0" presId="urn:microsoft.com/office/officeart/2005/8/layout/orgChart1"/>
    <dgm:cxn modelId="{4B276084-A8F9-4AEB-B935-798AE15BD44E}" type="presParOf" srcId="{1D110738-7F5A-4FCF-B29C-3DC362146BD2}" destId="{4C458901-F0C7-4EA2-A372-619DCD72522E}" srcOrd="1" destOrd="0" presId="urn:microsoft.com/office/officeart/2005/8/layout/orgChart1"/>
    <dgm:cxn modelId="{F0394C84-ECAE-4FD3-9B04-DD6F13D41351}" type="presParOf" srcId="{4C458901-F0C7-4EA2-A372-619DCD72522E}" destId="{C58A017D-F930-4161-AD04-85EF55D04F81}" srcOrd="0" destOrd="0" presId="urn:microsoft.com/office/officeart/2005/8/layout/orgChart1"/>
    <dgm:cxn modelId="{BD30B011-E435-414A-A558-B3A1FF2CB45A}" type="presParOf" srcId="{C58A017D-F930-4161-AD04-85EF55D04F81}" destId="{AFDB3469-82EC-4686-B565-CFED52B0ABCE}" srcOrd="0" destOrd="0" presId="urn:microsoft.com/office/officeart/2005/8/layout/orgChart1"/>
    <dgm:cxn modelId="{01FDB34B-5CB3-4CAE-A31B-E4E824192ED5}" type="presParOf" srcId="{C58A017D-F930-4161-AD04-85EF55D04F81}" destId="{E03D07F6-67F4-49A7-984B-F7497A8696FA}" srcOrd="1" destOrd="0" presId="urn:microsoft.com/office/officeart/2005/8/layout/orgChart1"/>
    <dgm:cxn modelId="{93DB6D02-A94F-43E8-BADE-7525006D0A88}" type="presParOf" srcId="{4C458901-F0C7-4EA2-A372-619DCD72522E}" destId="{EA53D5C9-E004-4590-915E-BA096FB933FB}" srcOrd="1" destOrd="0" presId="urn:microsoft.com/office/officeart/2005/8/layout/orgChart1"/>
    <dgm:cxn modelId="{988F4746-3700-4AC1-8595-97A802EDCF4A}" type="presParOf" srcId="{EA53D5C9-E004-4590-915E-BA096FB933FB}" destId="{08A8DDB1-72D6-4A20-A0B8-950EEDE9929D}" srcOrd="0" destOrd="0" presId="urn:microsoft.com/office/officeart/2005/8/layout/orgChart1"/>
    <dgm:cxn modelId="{C0682F12-524A-4C52-8350-EC3162DB18A1}" type="presParOf" srcId="{EA53D5C9-E004-4590-915E-BA096FB933FB}" destId="{894BBA02-C677-469E-BC15-635BD2280A6C}" srcOrd="1" destOrd="0" presId="urn:microsoft.com/office/officeart/2005/8/layout/orgChart1"/>
    <dgm:cxn modelId="{BA582550-44D5-4CC0-95F1-BB4D239D5A32}" type="presParOf" srcId="{894BBA02-C677-469E-BC15-635BD2280A6C}" destId="{2989C73C-0905-41ED-84B2-E800B4DD42B3}" srcOrd="0" destOrd="0" presId="urn:microsoft.com/office/officeart/2005/8/layout/orgChart1"/>
    <dgm:cxn modelId="{3923D566-CDED-458F-8EAF-042551A521A5}" type="presParOf" srcId="{2989C73C-0905-41ED-84B2-E800B4DD42B3}" destId="{CB755B76-BE4E-409B-A733-BF7F2C1EF39D}" srcOrd="0" destOrd="0" presId="urn:microsoft.com/office/officeart/2005/8/layout/orgChart1"/>
    <dgm:cxn modelId="{A102EF13-D5AE-42DF-8E42-926E0145307A}" type="presParOf" srcId="{2989C73C-0905-41ED-84B2-E800B4DD42B3}" destId="{50437C36-C9FB-4528-998D-1081AD425A14}" srcOrd="1" destOrd="0" presId="urn:microsoft.com/office/officeart/2005/8/layout/orgChart1"/>
    <dgm:cxn modelId="{4F73923D-0AA1-4C73-8681-5072284E65A4}" type="presParOf" srcId="{894BBA02-C677-469E-BC15-635BD2280A6C}" destId="{F778A90D-F991-4846-A9E9-6412832B65B9}" srcOrd="1" destOrd="0" presId="urn:microsoft.com/office/officeart/2005/8/layout/orgChart1"/>
    <dgm:cxn modelId="{95C6FB99-C7D2-4FD2-8774-E3BA9EA2575A}" type="presParOf" srcId="{894BBA02-C677-469E-BC15-635BD2280A6C}" destId="{AAD3FDEC-2C91-4D0A-B0D2-A9D3D35E089A}" srcOrd="2" destOrd="0" presId="urn:microsoft.com/office/officeart/2005/8/layout/orgChart1"/>
    <dgm:cxn modelId="{7393A411-DE87-4079-B2B6-6E325F87AFF6}" type="presParOf" srcId="{EA53D5C9-E004-4590-915E-BA096FB933FB}" destId="{122C37C7-BD72-4DAA-AD03-E665C8C9862F}" srcOrd="2" destOrd="0" presId="urn:microsoft.com/office/officeart/2005/8/layout/orgChart1"/>
    <dgm:cxn modelId="{CDFD6526-351A-4A51-A02F-B0D0B6F67DF1}" type="presParOf" srcId="{EA53D5C9-E004-4590-915E-BA096FB933FB}" destId="{0F76B363-FC0A-4DB1-BF37-445523F5B49D}" srcOrd="3" destOrd="0" presId="urn:microsoft.com/office/officeart/2005/8/layout/orgChart1"/>
    <dgm:cxn modelId="{75D756D3-2DA9-454B-895A-C416EE0626D7}" type="presParOf" srcId="{0F76B363-FC0A-4DB1-BF37-445523F5B49D}" destId="{16906C58-9313-4562-A8E0-3A3AAF2B16F0}" srcOrd="0" destOrd="0" presId="urn:microsoft.com/office/officeart/2005/8/layout/orgChart1"/>
    <dgm:cxn modelId="{13D1168E-01FD-4021-BD5D-AF9C5C47C781}" type="presParOf" srcId="{16906C58-9313-4562-A8E0-3A3AAF2B16F0}" destId="{B4761F2C-8050-41AC-A842-7C87DB4CC0A2}" srcOrd="0" destOrd="0" presId="urn:microsoft.com/office/officeart/2005/8/layout/orgChart1"/>
    <dgm:cxn modelId="{57CAA1E0-8583-4CCC-81AB-BED2E351E2E0}" type="presParOf" srcId="{16906C58-9313-4562-A8E0-3A3AAF2B16F0}" destId="{A643CD23-2B1B-4BC0-A6AC-3313D114A4BB}" srcOrd="1" destOrd="0" presId="urn:microsoft.com/office/officeart/2005/8/layout/orgChart1"/>
    <dgm:cxn modelId="{0F3350ED-D28B-436A-BECA-F03357C3B972}" type="presParOf" srcId="{0F76B363-FC0A-4DB1-BF37-445523F5B49D}" destId="{04481B74-D872-45DC-AE25-91A5315514FC}" srcOrd="1" destOrd="0" presId="urn:microsoft.com/office/officeart/2005/8/layout/orgChart1"/>
    <dgm:cxn modelId="{6CB46B4F-03FD-46CF-9CE6-5DC59F8F2B69}" type="presParOf" srcId="{0F76B363-FC0A-4DB1-BF37-445523F5B49D}" destId="{E1347386-7EC4-432D-B7E6-9AB56BC32CDB}" srcOrd="2" destOrd="0" presId="urn:microsoft.com/office/officeart/2005/8/layout/orgChart1"/>
    <dgm:cxn modelId="{49623195-8931-42A5-A7D0-DA68E78B481B}" type="presParOf" srcId="{EA53D5C9-E004-4590-915E-BA096FB933FB}" destId="{395D36D1-41F4-49B9-B2CE-C4BDF4702663}" srcOrd="4" destOrd="0" presId="urn:microsoft.com/office/officeart/2005/8/layout/orgChart1"/>
    <dgm:cxn modelId="{98222C93-6C40-4BED-A9C3-37C74850F979}" type="presParOf" srcId="{EA53D5C9-E004-4590-915E-BA096FB933FB}" destId="{CA056B0D-2965-49F5-B14A-7D934E412A00}" srcOrd="5" destOrd="0" presId="urn:microsoft.com/office/officeart/2005/8/layout/orgChart1"/>
    <dgm:cxn modelId="{0C2EF97E-2CED-4ED2-9E07-A1A2D806B1FA}" type="presParOf" srcId="{CA056B0D-2965-49F5-B14A-7D934E412A00}" destId="{C5B0FDE9-9791-40B8-AA57-5FAD74F6860F}" srcOrd="0" destOrd="0" presId="urn:microsoft.com/office/officeart/2005/8/layout/orgChart1"/>
    <dgm:cxn modelId="{DBE9A096-A5DF-4FC3-A4A9-1854894CE545}" type="presParOf" srcId="{C5B0FDE9-9791-40B8-AA57-5FAD74F6860F}" destId="{6DC89E69-AC65-4848-B9CC-DFEAE0A3C2C2}" srcOrd="0" destOrd="0" presId="urn:microsoft.com/office/officeart/2005/8/layout/orgChart1"/>
    <dgm:cxn modelId="{072DDD84-BE1F-4954-A15C-24955F85D7FD}" type="presParOf" srcId="{C5B0FDE9-9791-40B8-AA57-5FAD74F6860F}" destId="{A1DFFB5F-0AF8-4E2C-96EE-54B8D377DC05}" srcOrd="1" destOrd="0" presId="urn:microsoft.com/office/officeart/2005/8/layout/orgChart1"/>
    <dgm:cxn modelId="{F022A2C8-E5CE-4786-9257-AB281CD947D1}" type="presParOf" srcId="{CA056B0D-2965-49F5-B14A-7D934E412A00}" destId="{DDDEC03A-C2A1-4E9F-A1CF-0BFEF4C696ED}" srcOrd="1" destOrd="0" presId="urn:microsoft.com/office/officeart/2005/8/layout/orgChart1"/>
    <dgm:cxn modelId="{DFF40ABA-46C9-4984-9C72-4F5F8A1F335F}" type="presParOf" srcId="{CA056B0D-2965-49F5-B14A-7D934E412A00}" destId="{CCE52F4A-7835-4DB8-8608-F62503C95469}" srcOrd="2" destOrd="0" presId="urn:microsoft.com/office/officeart/2005/8/layout/orgChart1"/>
    <dgm:cxn modelId="{2CDA7D00-F400-467B-B3FB-756C96C435CE}" type="presParOf" srcId="{4C458901-F0C7-4EA2-A372-619DCD72522E}" destId="{AFCB1372-F58B-4F6A-BAA4-42BB5985D90C}" srcOrd="2" destOrd="0" presId="urn:microsoft.com/office/officeart/2005/8/layout/orgChart1"/>
    <dgm:cxn modelId="{39D33CE6-D9DF-4F58-8FE3-8AC6440DF5DC}" type="presParOf" srcId="{7004ECE3-0F5C-499D-979D-FDEC9A2921DE}" destId="{3C56E0FA-59AB-4B32-B9FB-8C37228E98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Desarrollo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Empresarial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3267613D-5A6E-4497-A9BA-E0A64877F91A}" type="asst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54E95270-E334-4A73-89DC-4E04D11EF63D}" type="parTrans" cxnId="{752111D5-9044-44D3-B109-C7E9EA5E609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7C1B9B2D-BAE5-48E8-A1DA-D976F7DFAA0A}" type="sibTrans" cxnId="{752111D5-9044-44D3-B109-C7E9EA5E609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094F42BC-55EC-4D36-B77E-78DCC7127F58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Enlace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ED3EA40D-1714-40E8-9C40-C5F5995E44CC}" type="parTrans" cxnId="{5FCFC8AF-7D88-492D-A9B2-EE4DB17A996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BAA80FA3-F6E1-43DA-A076-DF30B22BB53B}" type="sibTrans" cxnId="{5FCFC8AF-7D88-492D-A9B2-EE4DB17A996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8B9D7DC8-6311-4AC5-B337-37BFCF11C38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Brigadas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CB2E4054-DC26-4CCB-B1DE-F407AAF7EE22}" type="parTrans" cxnId="{3ECEA9A7-7D0C-4112-9DB5-5F0523483CA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A0898254-A2BF-4B4D-A732-32EA4B9B66FF}" type="sibTrans" cxnId="{3ECEA9A7-7D0C-4112-9DB5-5F0523483CA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C7342B6-76E9-4811-83E6-C7F8A05FA24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Seguimiento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ACA3C2A7-A1E8-4788-921D-2D7182B8C00B}" type="par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E556606-4C4F-426D-9A92-8D0F90567B42}" type="sib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D7197B33-E301-4CA3-89CF-3AF4AA00842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Operativo(a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68A2094-A24F-44FA-9FF2-BFD0BF743BDC}" type="parTrans" cxnId="{73F73EBA-E59D-4FBF-93DC-883990B5D6D8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8A6DDFD6-A958-489A-BF77-69E003F301FF}" type="sibTrans" cxnId="{73F73EBA-E59D-4FBF-93DC-883990B5D6D8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B03527B4-3746-4425-8902-F57DE6DA1E3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Eventos</a:t>
          </a:r>
          <a:endParaRPr lang="es-ES" sz="1200" b="0" dirty="0">
            <a:solidFill>
              <a:schemeClr val="tx1"/>
            </a:solidFill>
            <a:latin typeface="+mn-lt"/>
          </a:endParaRPr>
        </a:p>
      </dgm:t>
    </dgm:pt>
    <dgm:pt modelId="{921767F0-38E9-4195-B429-9A8600BB3144}" type="parTrans" cxnId="{74926972-37DC-44CF-AC62-E7DCEB4EB6D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2F5CACB3-5E7C-4E17-8632-B6C490DA7F1E}" type="sibTrans" cxnId="{74926972-37DC-44CF-AC62-E7DCEB4EB6D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78002" custScaleY="151895" custLinFactNeighborY="-4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8B23AA17-0520-4B71-9CA1-CB46C36028B6}" type="pres">
      <dgm:prSet presAssocID="{ED3EA40D-1714-40E8-9C40-C5F5995E44CC}" presName="Name37" presStyleLbl="parChTrans1D2" presStyleIdx="0" presStyleCnt="6"/>
      <dgm:spPr/>
      <dgm:t>
        <a:bodyPr/>
        <a:lstStyle/>
        <a:p>
          <a:endParaRPr lang="es-ES"/>
        </a:p>
      </dgm:t>
    </dgm:pt>
    <dgm:pt modelId="{E7B562D3-3011-43DE-86F9-CB8B635DFCB5}" type="pres">
      <dgm:prSet presAssocID="{094F42BC-55EC-4D36-B77E-78DCC7127F58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BE109725-9212-4EB5-AAA6-AC1FC77E7218}" type="pres">
      <dgm:prSet presAssocID="{094F42BC-55EC-4D36-B77E-78DCC7127F58}" presName="rootComposite" presStyleCnt="0"/>
      <dgm:spPr/>
      <dgm:t>
        <a:bodyPr/>
        <a:lstStyle/>
        <a:p>
          <a:endParaRPr lang="es-ES"/>
        </a:p>
      </dgm:t>
    </dgm:pt>
    <dgm:pt modelId="{C7038178-F76E-46CB-9381-6BEA4C1188FB}" type="pres">
      <dgm:prSet presAssocID="{094F42BC-55EC-4D36-B77E-78DCC7127F58}" presName="rootText" presStyleLbl="node2" presStyleIdx="0" presStyleCnt="5" custLinFactNeighborX="54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243063-1C02-4E40-824C-31731ABDCFF3}" type="pres">
      <dgm:prSet presAssocID="{094F42BC-55EC-4D36-B77E-78DCC7127F58}" presName="rootConnector" presStyleLbl="node2" presStyleIdx="0" presStyleCnt="5"/>
      <dgm:spPr/>
      <dgm:t>
        <a:bodyPr/>
        <a:lstStyle/>
        <a:p>
          <a:endParaRPr lang="es-ES"/>
        </a:p>
      </dgm:t>
    </dgm:pt>
    <dgm:pt modelId="{001181C8-390F-4D5D-86DB-62F78DE06752}" type="pres">
      <dgm:prSet presAssocID="{094F42BC-55EC-4D36-B77E-78DCC7127F58}" presName="hierChild4" presStyleCnt="0"/>
      <dgm:spPr/>
      <dgm:t>
        <a:bodyPr/>
        <a:lstStyle/>
        <a:p>
          <a:endParaRPr lang="es-ES"/>
        </a:p>
      </dgm:t>
    </dgm:pt>
    <dgm:pt modelId="{8963E3CC-47DD-4443-B06B-49BD46B4DC09}" type="pres">
      <dgm:prSet presAssocID="{094F42BC-55EC-4D36-B77E-78DCC7127F58}" presName="hierChild5" presStyleCnt="0"/>
      <dgm:spPr/>
      <dgm:t>
        <a:bodyPr/>
        <a:lstStyle/>
        <a:p>
          <a:endParaRPr lang="es-ES"/>
        </a:p>
      </dgm:t>
    </dgm:pt>
    <dgm:pt modelId="{4A741C43-780C-49AB-AB41-22E4667023A0}" type="pres">
      <dgm:prSet presAssocID="{CB2E4054-DC26-4CCB-B1DE-F407AAF7EE22}" presName="Name37" presStyleLbl="parChTrans1D2" presStyleIdx="1" presStyleCnt="6"/>
      <dgm:spPr/>
      <dgm:t>
        <a:bodyPr/>
        <a:lstStyle/>
        <a:p>
          <a:endParaRPr lang="es-ES"/>
        </a:p>
      </dgm:t>
    </dgm:pt>
    <dgm:pt modelId="{477C8D30-563A-467B-9421-F20DFC2F7CB7}" type="pres">
      <dgm:prSet presAssocID="{8B9D7DC8-6311-4AC5-B337-37BFCF11C38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26FF6019-9998-4D6F-A438-6245BED239EF}" type="pres">
      <dgm:prSet presAssocID="{8B9D7DC8-6311-4AC5-B337-37BFCF11C38C}" presName="rootComposite" presStyleCnt="0"/>
      <dgm:spPr/>
      <dgm:t>
        <a:bodyPr/>
        <a:lstStyle/>
        <a:p>
          <a:endParaRPr lang="es-ES"/>
        </a:p>
      </dgm:t>
    </dgm:pt>
    <dgm:pt modelId="{CDA06D17-E281-40D8-81AD-18CDEB205E81}" type="pres">
      <dgm:prSet presAssocID="{8B9D7DC8-6311-4AC5-B337-37BFCF11C38C}" presName="rootText" presStyleLbl="node2" presStyleIdx="1" presStyleCnt="5" custLinFactNeighborX="2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628366-B35F-4539-B6B7-32EFDA7C77E5}" type="pres">
      <dgm:prSet presAssocID="{8B9D7DC8-6311-4AC5-B337-37BFCF11C38C}" presName="rootConnector" presStyleLbl="node2" presStyleIdx="1" presStyleCnt="5"/>
      <dgm:spPr/>
      <dgm:t>
        <a:bodyPr/>
        <a:lstStyle/>
        <a:p>
          <a:endParaRPr lang="es-ES"/>
        </a:p>
      </dgm:t>
    </dgm:pt>
    <dgm:pt modelId="{C7486896-7E0C-4EF1-BA9D-D5920EF602D9}" type="pres">
      <dgm:prSet presAssocID="{8B9D7DC8-6311-4AC5-B337-37BFCF11C38C}" presName="hierChild4" presStyleCnt="0"/>
      <dgm:spPr/>
      <dgm:t>
        <a:bodyPr/>
        <a:lstStyle/>
        <a:p>
          <a:endParaRPr lang="es-ES"/>
        </a:p>
      </dgm:t>
    </dgm:pt>
    <dgm:pt modelId="{D77A04D2-A890-4706-86FE-ABEAC058714F}" type="pres">
      <dgm:prSet presAssocID="{8B9D7DC8-6311-4AC5-B337-37BFCF11C38C}" presName="hierChild5" presStyleCnt="0"/>
      <dgm:spPr/>
      <dgm:t>
        <a:bodyPr/>
        <a:lstStyle/>
        <a:p>
          <a:endParaRPr lang="es-ES"/>
        </a:p>
      </dgm:t>
    </dgm:pt>
    <dgm:pt modelId="{788E70F9-516C-4B52-9E5C-0BADA1B3E74F}" type="pres">
      <dgm:prSet presAssocID="{ACA3C2A7-A1E8-4788-921D-2D7182B8C00B}" presName="Name37" presStyleLbl="parChTrans1D2" presStyleIdx="2" presStyleCnt="6"/>
      <dgm:spPr/>
      <dgm:t>
        <a:bodyPr/>
        <a:lstStyle/>
        <a:p>
          <a:endParaRPr lang="es-ES"/>
        </a:p>
      </dgm:t>
    </dgm:pt>
    <dgm:pt modelId="{188E3C9B-CC2D-42A9-A96B-9955F7EB1B24}" type="pres">
      <dgm:prSet presAssocID="{6C7342B6-76E9-4811-83E6-C7F8A05FA24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9005CC1-865A-4BAC-B462-E2F5DEF6EC98}" type="pres">
      <dgm:prSet presAssocID="{6C7342B6-76E9-4811-83E6-C7F8A05FA24D}" presName="rootComposite" presStyleCnt="0"/>
      <dgm:spPr/>
      <dgm:t>
        <a:bodyPr/>
        <a:lstStyle/>
        <a:p>
          <a:endParaRPr lang="es-ES"/>
        </a:p>
      </dgm:t>
    </dgm:pt>
    <dgm:pt modelId="{084B7D51-BE12-430E-843B-A916F658D755}" type="pres">
      <dgm:prSet presAssocID="{6C7342B6-76E9-4811-83E6-C7F8A05FA24D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5D458B-840D-482F-AB9C-6986C4A88A9F}" type="pres">
      <dgm:prSet presAssocID="{6C7342B6-76E9-4811-83E6-C7F8A05FA24D}" presName="rootConnector" presStyleLbl="node2" presStyleIdx="2" presStyleCnt="5"/>
      <dgm:spPr/>
      <dgm:t>
        <a:bodyPr/>
        <a:lstStyle/>
        <a:p>
          <a:endParaRPr lang="es-ES"/>
        </a:p>
      </dgm:t>
    </dgm:pt>
    <dgm:pt modelId="{C6005CD9-3AF3-44C8-95FE-A679A6078AB0}" type="pres">
      <dgm:prSet presAssocID="{6C7342B6-76E9-4811-83E6-C7F8A05FA24D}" presName="hierChild4" presStyleCnt="0"/>
      <dgm:spPr/>
      <dgm:t>
        <a:bodyPr/>
        <a:lstStyle/>
        <a:p>
          <a:endParaRPr lang="es-ES"/>
        </a:p>
      </dgm:t>
    </dgm:pt>
    <dgm:pt modelId="{F64DF684-AEFB-4DE1-ADA8-A559B62D4541}" type="pres">
      <dgm:prSet presAssocID="{6C7342B6-76E9-4811-83E6-C7F8A05FA24D}" presName="hierChild5" presStyleCnt="0"/>
      <dgm:spPr/>
      <dgm:t>
        <a:bodyPr/>
        <a:lstStyle/>
        <a:p>
          <a:endParaRPr lang="es-ES"/>
        </a:p>
      </dgm:t>
    </dgm:pt>
    <dgm:pt modelId="{F169AA9B-AEC6-4826-8765-BC8A8A974607}" type="pres">
      <dgm:prSet presAssocID="{868A2094-A24F-44FA-9FF2-BFD0BF743BDC}" presName="Name37" presStyleLbl="parChTrans1D2" presStyleIdx="3" presStyleCnt="6"/>
      <dgm:spPr/>
      <dgm:t>
        <a:bodyPr/>
        <a:lstStyle/>
        <a:p>
          <a:endParaRPr lang="es-ES"/>
        </a:p>
      </dgm:t>
    </dgm:pt>
    <dgm:pt modelId="{0EABC588-44DB-44A2-A56E-72CCB2E42704}" type="pres">
      <dgm:prSet presAssocID="{D7197B33-E301-4CA3-89CF-3AF4AA00842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7B3E9DC-E3AE-4222-986E-F349D715D2F3}" type="pres">
      <dgm:prSet presAssocID="{D7197B33-E301-4CA3-89CF-3AF4AA008429}" presName="rootComposite" presStyleCnt="0"/>
      <dgm:spPr/>
      <dgm:t>
        <a:bodyPr/>
        <a:lstStyle/>
        <a:p>
          <a:endParaRPr lang="es-ES"/>
        </a:p>
      </dgm:t>
    </dgm:pt>
    <dgm:pt modelId="{6C087695-15E5-42A1-8EA1-946611DC76EF}" type="pres">
      <dgm:prSet presAssocID="{D7197B33-E301-4CA3-89CF-3AF4AA008429}" presName="rootText" presStyleLbl="node2" presStyleIdx="3" presStyleCnt="5" custLinFactNeighborX="-2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4CEDC8-7751-46DF-81F3-08B0EED69AB8}" type="pres">
      <dgm:prSet presAssocID="{D7197B33-E301-4CA3-89CF-3AF4AA008429}" presName="rootConnector" presStyleLbl="node2" presStyleIdx="3" presStyleCnt="5"/>
      <dgm:spPr/>
      <dgm:t>
        <a:bodyPr/>
        <a:lstStyle/>
        <a:p>
          <a:endParaRPr lang="es-ES"/>
        </a:p>
      </dgm:t>
    </dgm:pt>
    <dgm:pt modelId="{E533562A-B52E-4420-B7F9-89ED1A64C5AF}" type="pres">
      <dgm:prSet presAssocID="{D7197B33-E301-4CA3-89CF-3AF4AA008429}" presName="hierChild4" presStyleCnt="0"/>
      <dgm:spPr/>
      <dgm:t>
        <a:bodyPr/>
        <a:lstStyle/>
        <a:p>
          <a:endParaRPr lang="es-ES"/>
        </a:p>
      </dgm:t>
    </dgm:pt>
    <dgm:pt modelId="{A4A7AFDE-0E7B-4A7A-86FA-256BEEB3D00B}" type="pres">
      <dgm:prSet presAssocID="{D7197B33-E301-4CA3-89CF-3AF4AA008429}" presName="hierChild5" presStyleCnt="0"/>
      <dgm:spPr/>
      <dgm:t>
        <a:bodyPr/>
        <a:lstStyle/>
        <a:p>
          <a:endParaRPr lang="es-ES"/>
        </a:p>
      </dgm:t>
    </dgm:pt>
    <dgm:pt modelId="{D56E4ECA-F4AA-4A39-81D1-02D3419D0825}" type="pres">
      <dgm:prSet presAssocID="{921767F0-38E9-4195-B429-9A8600BB3144}" presName="Name37" presStyleLbl="parChTrans1D2" presStyleIdx="4" presStyleCnt="6"/>
      <dgm:spPr/>
      <dgm:t>
        <a:bodyPr/>
        <a:lstStyle/>
        <a:p>
          <a:endParaRPr lang="es-ES"/>
        </a:p>
      </dgm:t>
    </dgm:pt>
    <dgm:pt modelId="{596FED6A-C3E9-4DFB-BF10-49D851CC8C1E}" type="pres">
      <dgm:prSet presAssocID="{B03527B4-3746-4425-8902-F57DE6DA1E3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2571B9B-A775-4D88-9D9C-DA1221BD2171}" type="pres">
      <dgm:prSet presAssocID="{B03527B4-3746-4425-8902-F57DE6DA1E30}" presName="rootComposite" presStyleCnt="0"/>
      <dgm:spPr/>
      <dgm:t>
        <a:bodyPr/>
        <a:lstStyle/>
        <a:p>
          <a:endParaRPr lang="es-ES"/>
        </a:p>
      </dgm:t>
    </dgm:pt>
    <dgm:pt modelId="{F28097CD-2DA1-490E-BAB1-F29BE8E6D777}" type="pres">
      <dgm:prSet presAssocID="{B03527B4-3746-4425-8902-F57DE6DA1E30}" presName="rootText" presStyleLbl="node2" presStyleIdx="4" presStyleCnt="5" custLinFactNeighborX="-54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95033B-3EBC-4D14-B632-68AC5F3B2902}" type="pres">
      <dgm:prSet presAssocID="{B03527B4-3746-4425-8902-F57DE6DA1E30}" presName="rootConnector" presStyleLbl="node2" presStyleIdx="4" presStyleCnt="5"/>
      <dgm:spPr/>
      <dgm:t>
        <a:bodyPr/>
        <a:lstStyle/>
        <a:p>
          <a:endParaRPr lang="es-ES"/>
        </a:p>
      </dgm:t>
    </dgm:pt>
    <dgm:pt modelId="{7E27F3FA-BF48-4CA6-86B0-A45D380A8A9A}" type="pres">
      <dgm:prSet presAssocID="{B03527B4-3746-4425-8902-F57DE6DA1E30}" presName="hierChild4" presStyleCnt="0"/>
      <dgm:spPr/>
      <dgm:t>
        <a:bodyPr/>
        <a:lstStyle/>
        <a:p>
          <a:endParaRPr lang="es-ES"/>
        </a:p>
      </dgm:t>
    </dgm:pt>
    <dgm:pt modelId="{C71974D8-602D-4F73-AEE1-66F193DB5037}" type="pres">
      <dgm:prSet presAssocID="{B03527B4-3746-4425-8902-F57DE6DA1E30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  <dgm:pt modelId="{F0A94BF4-0436-4172-BEB5-769D64D4B281}" type="pres">
      <dgm:prSet presAssocID="{54E95270-E334-4A73-89DC-4E04D11EF63D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D56AEABA-4DA3-4DA0-B165-5C137E8F955E}" type="pres">
      <dgm:prSet presAssocID="{3267613D-5A6E-4497-A9BA-E0A64877F91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B63C9C-972F-4E00-9BF3-6CA21B8CE2B1}" type="pres">
      <dgm:prSet presAssocID="{3267613D-5A6E-4497-A9BA-E0A64877F91A}" presName="rootComposite3" presStyleCnt="0"/>
      <dgm:spPr/>
      <dgm:t>
        <a:bodyPr/>
        <a:lstStyle/>
        <a:p>
          <a:endParaRPr lang="es-ES"/>
        </a:p>
      </dgm:t>
    </dgm:pt>
    <dgm:pt modelId="{B4D66088-9528-414F-9EB6-E0FCEAC2BC73}" type="pres">
      <dgm:prSet presAssocID="{3267613D-5A6E-4497-A9BA-E0A64877F91A}" presName="rootText3" presStyleLbl="asst1" presStyleIdx="0" presStyleCnt="1" custScaleX="71201" custScaleY="71201" custLinFactNeighborX="-7200" custLinFactNeighborY="-523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46F836-3E43-489C-9936-7C2F3F6B843F}" type="pres">
      <dgm:prSet presAssocID="{3267613D-5A6E-4497-A9BA-E0A64877F91A}" presName="rootConnector3" presStyleLbl="asst1" presStyleIdx="0" presStyleCnt="1"/>
      <dgm:spPr/>
      <dgm:t>
        <a:bodyPr/>
        <a:lstStyle/>
        <a:p>
          <a:endParaRPr lang="es-ES"/>
        </a:p>
      </dgm:t>
    </dgm:pt>
    <dgm:pt modelId="{D5E8D1EF-1BE4-4FC0-A40A-EAF850BCE6C2}" type="pres">
      <dgm:prSet presAssocID="{3267613D-5A6E-4497-A9BA-E0A64877F91A}" presName="hierChild6" presStyleCnt="0"/>
      <dgm:spPr/>
      <dgm:t>
        <a:bodyPr/>
        <a:lstStyle/>
        <a:p>
          <a:endParaRPr lang="es-ES"/>
        </a:p>
      </dgm:t>
    </dgm:pt>
    <dgm:pt modelId="{3E1D55E9-0A13-410E-B92F-539463655DF4}" type="pres">
      <dgm:prSet presAssocID="{3267613D-5A6E-4497-A9BA-E0A64877F91A}" presName="hierChild7" presStyleCnt="0"/>
      <dgm:spPr/>
      <dgm:t>
        <a:bodyPr/>
        <a:lstStyle/>
        <a:p>
          <a:endParaRPr lang="es-ES"/>
        </a:p>
      </dgm:t>
    </dgm:pt>
  </dgm:ptLst>
  <dgm:cxnLst>
    <dgm:cxn modelId="{855A99D0-98DE-48A0-9411-F969516A92D9}" type="presOf" srcId="{54E95270-E334-4A73-89DC-4E04D11EF63D}" destId="{F0A94BF4-0436-4172-BEB5-769D64D4B281}" srcOrd="0" destOrd="0" presId="urn:microsoft.com/office/officeart/2005/8/layout/orgChart1"/>
    <dgm:cxn modelId="{3C04B485-37D8-4492-A804-562C4464F0AC}" type="presOf" srcId="{3267613D-5A6E-4497-A9BA-E0A64877F91A}" destId="{B4D66088-9528-414F-9EB6-E0FCEAC2BC73}" srcOrd="0" destOrd="0" presId="urn:microsoft.com/office/officeart/2005/8/layout/orgChart1"/>
    <dgm:cxn modelId="{CE27864D-93F1-4A5F-83C6-3353AF1562EA}" type="presOf" srcId="{D7197B33-E301-4CA3-89CF-3AF4AA008429}" destId="{824CEDC8-7751-46DF-81F3-08B0EED69AB8}" srcOrd="1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E91E6AAF-8CDB-4C03-88AA-94E4D5CB88D6}" srcId="{0AD4A071-6267-40E6-945C-A35CB5DA8D63}" destId="{6C7342B6-76E9-4811-83E6-C7F8A05FA24D}" srcOrd="3" destOrd="0" parTransId="{ACA3C2A7-A1E8-4788-921D-2D7182B8C00B}" sibTransId="{1E556606-4C4F-426D-9A92-8D0F90567B42}"/>
    <dgm:cxn modelId="{3ECEA9A7-7D0C-4112-9DB5-5F0523483CA4}" srcId="{0AD4A071-6267-40E6-945C-A35CB5DA8D63}" destId="{8B9D7DC8-6311-4AC5-B337-37BFCF11C38C}" srcOrd="2" destOrd="0" parTransId="{CB2E4054-DC26-4CCB-B1DE-F407AAF7EE22}" sibTransId="{A0898254-A2BF-4B4D-A732-32EA4B9B66FF}"/>
    <dgm:cxn modelId="{73F73EBA-E59D-4FBF-93DC-883990B5D6D8}" srcId="{0AD4A071-6267-40E6-945C-A35CB5DA8D63}" destId="{D7197B33-E301-4CA3-89CF-3AF4AA008429}" srcOrd="4" destOrd="0" parTransId="{868A2094-A24F-44FA-9FF2-BFD0BF743BDC}" sibTransId="{8A6DDFD6-A958-489A-BF77-69E003F301FF}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5095DAC0-FA68-4951-B891-52E873836336}" type="presOf" srcId="{094F42BC-55EC-4D36-B77E-78DCC7127F58}" destId="{DC243063-1C02-4E40-824C-31731ABDCFF3}" srcOrd="1" destOrd="0" presId="urn:microsoft.com/office/officeart/2005/8/layout/orgChart1"/>
    <dgm:cxn modelId="{B311F1EB-3B91-464D-AB9B-BFF7BFCE932C}" type="presOf" srcId="{B03527B4-3746-4425-8902-F57DE6DA1E30}" destId="{F28097CD-2DA1-490E-BAB1-F29BE8E6D777}" srcOrd="0" destOrd="0" presId="urn:microsoft.com/office/officeart/2005/8/layout/orgChart1"/>
    <dgm:cxn modelId="{5FCFC8AF-7D88-492D-A9B2-EE4DB17A9960}" srcId="{0AD4A071-6267-40E6-945C-A35CB5DA8D63}" destId="{094F42BC-55EC-4D36-B77E-78DCC7127F58}" srcOrd="1" destOrd="0" parTransId="{ED3EA40D-1714-40E8-9C40-C5F5995E44CC}" sibTransId="{BAA80FA3-F6E1-43DA-A076-DF30B22BB53B}"/>
    <dgm:cxn modelId="{38DEA17C-88B9-4CB5-9702-44C8E4BD390A}" type="presOf" srcId="{D7197B33-E301-4CA3-89CF-3AF4AA008429}" destId="{6C087695-15E5-42A1-8EA1-946611DC76EF}" srcOrd="0" destOrd="0" presId="urn:microsoft.com/office/officeart/2005/8/layout/orgChart1"/>
    <dgm:cxn modelId="{5B970B42-C8E6-4B89-BB3F-33C561F8FFD5}" type="presOf" srcId="{CB2E4054-DC26-4CCB-B1DE-F407AAF7EE22}" destId="{4A741C43-780C-49AB-AB41-22E4667023A0}" srcOrd="0" destOrd="0" presId="urn:microsoft.com/office/officeart/2005/8/layout/orgChart1"/>
    <dgm:cxn modelId="{74926972-37DC-44CF-AC62-E7DCEB4EB6D6}" srcId="{0AD4A071-6267-40E6-945C-A35CB5DA8D63}" destId="{B03527B4-3746-4425-8902-F57DE6DA1E30}" srcOrd="5" destOrd="0" parTransId="{921767F0-38E9-4195-B429-9A8600BB3144}" sibTransId="{2F5CACB3-5E7C-4E17-8632-B6C490DA7F1E}"/>
    <dgm:cxn modelId="{DC0695CE-F65A-44CF-B241-D31915E62862}" type="presOf" srcId="{3267613D-5A6E-4497-A9BA-E0A64877F91A}" destId="{0346F836-3E43-489C-9936-7C2F3F6B843F}" srcOrd="1" destOrd="0" presId="urn:microsoft.com/office/officeart/2005/8/layout/orgChart1"/>
    <dgm:cxn modelId="{E1F2E5FF-1B23-42E3-919E-39A94FD32A3A}" type="presOf" srcId="{868A2094-A24F-44FA-9FF2-BFD0BF743BDC}" destId="{F169AA9B-AEC6-4826-8765-BC8A8A974607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D27D8BFC-B5FF-49AE-AAA9-1ED378B31641}" type="presOf" srcId="{6C7342B6-76E9-4811-83E6-C7F8A05FA24D}" destId="{A15D458B-840D-482F-AB9C-6986C4A88A9F}" srcOrd="1" destOrd="0" presId="urn:microsoft.com/office/officeart/2005/8/layout/orgChart1"/>
    <dgm:cxn modelId="{B83CE76B-C4D2-490D-8F31-9ABE2B385253}" type="presOf" srcId="{6C7342B6-76E9-4811-83E6-C7F8A05FA24D}" destId="{084B7D51-BE12-430E-843B-A916F658D755}" srcOrd="0" destOrd="0" presId="urn:microsoft.com/office/officeart/2005/8/layout/orgChart1"/>
    <dgm:cxn modelId="{F1D7A3E4-7C98-4265-9524-6CBDAED6A780}" type="presOf" srcId="{094F42BC-55EC-4D36-B77E-78DCC7127F58}" destId="{C7038178-F76E-46CB-9381-6BEA4C1188FB}" srcOrd="0" destOrd="0" presId="urn:microsoft.com/office/officeart/2005/8/layout/orgChart1"/>
    <dgm:cxn modelId="{497A345A-5F9D-4ECC-A29B-3A1DBBB79E49}" type="presOf" srcId="{ED3EA40D-1714-40E8-9C40-C5F5995E44CC}" destId="{8B23AA17-0520-4B71-9CA1-CB46C36028B6}" srcOrd="0" destOrd="0" presId="urn:microsoft.com/office/officeart/2005/8/layout/orgChart1"/>
    <dgm:cxn modelId="{175F0A66-5D29-4F43-AE1D-31932CE8DF0F}" type="presOf" srcId="{8B9D7DC8-6311-4AC5-B337-37BFCF11C38C}" destId="{CDA06D17-E281-40D8-81AD-18CDEB205E81}" srcOrd="0" destOrd="0" presId="urn:microsoft.com/office/officeart/2005/8/layout/orgChart1"/>
    <dgm:cxn modelId="{96D7C3DD-3C96-4B2E-BA46-D12F7BCAF0A9}" type="presOf" srcId="{921767F0-38E9-4195-B429-9A8600BB3144}" destId="{D56E4ECA-F4AA-4A39-81D1-02D3419D0825}" srcOrd="0" destOrd="0" presId="urn:microsoft.com/office/officeart/2005/8/layout/orgChart1"/>
    <dgm:cxn modelId="{EFDA7E6B-B1D3-4809-86A0-EB2A8F537270}" type="presOf" srcId="{ACA3C2A7-A1E8-4788-921D-2D7182B8C00B}" destId="{788E70F9-516C-4B52-9E5C-0BADA1B3E74F}" srcOrd="0" destOrd="0" presId="urn:microsoft.com/office/officeart/2005/8/layout/orgChart1"/>
    <dgm:cxn modelId="{7259CFF8-245A-48BA-9166-CC47D6C70AB3}" type="presOf" srcId="{B03527B4-3746-4425-8902-F57DE6DA1E30}" destId="{0595033B-3EBC-4D14-B632-68AC5F3B2902}" srcOrd="1" destOrd="0" presId="urn:microsoft.com/office/officeart/2005/8/layout/orgChart1"/>
    <dgm:cxn modelId="{AFC9B47F-8A66-4723-BC34-4ADED8A0AADD}" type="presOf" srcId="{8B9D7DC8-6311-4AC5-B337-37BFCF11C38C}" destId="{AB628366-B35F-4539-B6B7-32EFDA7C77E5}" srcOrd="1" destOrd="0" presId="urn:microsoft.com/office/officeart/2005/8/layout/orgChart1"/>
    <dgm:cxn modelId="{752111D5-9044-44D3-B109-C7E9EA5E6097}" srcId="{0AD4A071-6267-40E6-945C-A35CB5DA8D63}" destId="{3267613D-5A6E-4497-A9BA-E0A64877F91A}" srcOrd="0" destOrd="0" parTransId="{54E95270-E334-4A73-89DC-4E04D11EF63D}" sibTransId="{7C1B9B2D-BAE5-48E8-A1DA-D976F7DFAA0A}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BBC2BAC9-709E-4FFC-B6DC-36B2ABC28B9D}" type="presParOf" srcId="{1AE82318-9B0D-448A-910D-BB3CA6C14EE1}" destId="{8B23AA17-0520-4B71-9CA1-CB46C36028B6}" srcOrd="0" destOrd="0" presId="urn:microsoft.com/office/officeart/2005/8/layout/orgChart1"/>
    <dgm:cxn modelId="{4BFC538F-5FED-4751-869A-5EB6A4936DDA}" type="presParOf" srcId="{1AE82318-9B0D-448A-910D-BB3CA6C14EE1}" destId="{E7B562D3-3011-43DE-86F9-CB8B635DFCB5}" srcOrd="1" destOrd="0" presId="urn:microsoft.com/office/officeart/2005/8/layout/orgChart1"/>
    <dgm:cxn modelId="{A56409AB-1462-496A-9095-3394A9258600}" type="presParOf" srcId="{E7B562D3-3011-43DE-86F9-CB8B635DFCB5}" destId="{BE109725-9212-4EB5-AAA6-AC1FC77E7218}" srcOrd="0" destOrd="0" presId="urn:microsoft.com/office/officeart/2005/8/layout/orgChart1"/>
    <dgm:cxn modelId="{AD8720B7-E29E-4D45-AAD4-A12E5A82DD00}" type="presParOf" srcId="{BE109725-9212-4EB5-AAA6-AC1FC77E7218}" destId="{C7038178-F76E-46CB-9381-6BEA4C1188FB}" srcOrd="0" destOrd="0" presId="urn:microsoft.com/office/officeart/2005/8/layout/orgChart1"/>
    <dgm:cxn modelId="{DD27052C-001C-448E-869F-2F30AB42788A}" type="presParOf" srcId="{BE109725-9212-4EB5-AAA6-AC1FC77E7218}" destId="{DC243063-1C02-4E40-824C-31731ABDCFF3}" srcOrd="1" destOrd="0" presId="urn:microsoft.com/office/officeart/2005/8/layout/orgChart1"/>
    <dgm:cxn modelId="{74D78971-F043-4518-A6FC-EA7D7D2C77F1}" type="presParOf" srcId="{E7B562D3-3011-43DE-86F9-CB8B635DFCB5}" destId="{001181C8-390F-4D5D-86DB-62F78DE06752}" srcOrd="1" destOrd="0" presId="urn:microsoft.com/office/officeart/2005/8/layout/orgChart1"/>
    <dgm:cxn modelId="{8CC329FF-9B1D-4FCC-9411-31C0F3E41B59}" type="presParOf" srcId="{E7B562D3-3011-43DE-86F9-CB8B635DFCB5}" destId="{8963E3CC-47DD-4443-B06B-49BD46B4DC09}" srcOrd="2" destOrd="0" presId="urn:microsoft.com/office/officeart/2005/8/layout/orgChart1"/>
    <dgm:cxn modelId="{1635A982-E386-4110-83FD-96E5EAC96012}" type="presParOf" srcId="{1AE82318-9B0D-448A-910D-BB3CA6C14EE1}" destId="{4A741C43-780C-49AB-AB41-22E4667023A0}" srcOrd="2" destOrd="0" presId="urn:microsoft.com/office/officeart/2005/8/layout/orgChart1"/>
    <dgm:cxn modelId="{D202F752-25B3-41CE-BCAA-75C8DDCDD3D4}" type="presParOf" srcId="{1AE82318-9B0D-448A-910D-BB3CA6C14EE1}" destId="{477C8D30-563A-467B-9421-F20DFC2F7CB7}" srcOrd="3" destOrd="0" presId="urn:microsoft.com/office/officeart/2005/8/layout/orgChart1"/>
    <dgm:cxn modelId="{A1D11E1B-5FA6-48AE-BF59-D08767E6E82E}" type="presParOf" srcId="{477C8D30-563A-467B-9421-F20DFC2F7CB7}" destId="{26FF6019-9998-4D6F-A438-6245BED239EF}" srcOrd="0" destOrd="0" presId="urn:microsoft.com/office/officeart/2005/8/layout/orgChart1"/>
    <dgm:cxn modelId="{04CF64F7-ADF1-4A31-BCCC-85FE99530EAA}" type="presParOf" srcId="{26FF6019-9998-4D6F-A438-6245BED239EF}" destId="{CDA06D17-E281-40D8-81AD-18CDEB205E81}" srcOrd="0" destOrd="0" presId="urn:microsoft.com/office/officeart/2005/8/layout/orgChart1"/>
    <dgm:cxn modelId="{CE5C50E6-325C-4B99-9CA4-C34F5758106A}" type="presParOf" srcId="{26FF6019-9998-4D6F-A438-6245BED239EF}" destId="{AB628366-B35F-4539-B6B7-32EFDA7C77E5}" srcOrd="1" destOrd="0" presId="urn:microsoft.com/office/officeart/2005/8/layout/orgChart1"/>
    <dgm:cxn modelId="{F18C080D-50DF-4684-A5CF-3535D386BA8C}" type="presParOf" srcId="{477C8D30-563A-467B-9421-F20DFC2F7CB7}" destId="{C7486896-7E0C-4EF1-BA9D-D5920EF602D9}" srcOrd="1" destOrd="0" presId="urn:microsoft.com/office/officeart/2005/8/layout/orgChart1"/>
    <dgm:cxn modelId="{5F6B3B36-7056-4C2F-95CD-A2537E201584}" type="presParOf" srcId="{477C8D30-563A-467B-9421-F20DFC2F7CB7}" destId="{D77A04D2-A890-4706-86FE-ABEAC058714F}" srcOrd="2" destOrd="0" presId="urn:microsoft.com/office/officeart/2005/8/layout/orgChart1"/>
    <dgm:cxn modelId="{1F723261-3CE8-42C1-938D-F9650E94358C}" type="presParOf" srcId="{1AE82318-9B0D-448A-910D-BB3CA6C14EE1}" destId="{788E70F9-516C-4B52-9E5C-0BADA1B3E74F}" srcOrd="4" destOrd="0" presId="urn:microsoft.com/office/officeart/2005/8/layout/orgChart1"/>
    <dgm:cxn modelId="{046C8149-DF0E-41D3-8BBB-C10009793C2B}" type="presParOf" srcId="{1AE82318-9B0D-448A-910D-BB3CA6C14EE1}" destId="{188E3C9B-CC2D-42A9-A96B-9955F7EB1B24}" srcOrd="5" destOrd="0" presId="urn:microsoft.com/office/officeart/2005/8/layout/orgChart1"/>
    <dgm:cxn modelId="{9F331950-87AD-4363-B1CC-BBF8E4BF3718}" type="presParOf" srcId="{188E3C9B-CC2D-42A9-A96B-9955F7EB1B24}" destId="{69005CC1-865A-4BAC-B462-E2F5DEF6EC98}" srcOrd="0" destOrd="0" presId="urn:microsoft.com/office/officeart/2005/8/layout/orgChart1"/>
    <dgm:cxn modelId="{14A7D4DD-6939-4197-8B4E-DB73A047A19D}" type="presParOf" srcId="{69005CC1-865A-4BAC-B462-E2F5DEF6EC98}" destId="{084B7D51-BE12-430E-843B-A916F658D755}" srcOrd="0" destOrd="0" presId="urn:microsoft.com/office/officeart/2005/8/layout/orgChart1"/>
    <dgm:cxn modelId="{4813578C-6B9D-443E-BE11-578C50FC9420}" type="presParOf" srcId="{69005CC1-865A-4BAC-B462-E2F5DEF6EC98}" destId="{A15D458B-840D-482F-AB9C-6986C4A88A9F}" srcOrd="1" destOrd="0" presId="urn:microsoft.com/office/officeart/2005/8/layout/orgChart1"/>
    <dgm:cxn modelId="{0908C9AD-F05C-47F4-8C90-52D2141FB6CC}" type="presParOf" srcId="{188E3C9B-CC2D-42A9-A96B-9955F7EB1B24}" destId="{C6005CD9-3AF3-44C8-95FE-A679A6078AB0}" srcOrd="1" destOrd="0" presId="urn:microsoft.com/office/officeart/2005/8/layout/orgChart1"/>
    <dgm:cxn modelId="{F5CBCEE8-4DE3-421E-8F97-FB3D5A74C697}" type="presParOf" srcId="{188E3C9B-CC2D-42A9-A96B-9955F7EB1B24}" destId="{F64DF684-AEFB-4DE1-ADA8-A559B62D4541}" srcOrd="2" destOrd="0" presId="urn:microsoft.com/office/officeart/2005/8/layout/orgChart1"/>
    <dgm:cxn modelId="{A3C16F41-6B41-4EB6-B40A-9E0D5F4570F7}" type="presParOf" srcId="{1AE82318-9B0D-448A-910D-BB3CA6C14EE1}" destId="{F169AA9B-AEC6-4826-8765-BC8A8A974607}" srcOrd="6" destOrd="0" presId="urn:microsoft.com/office/officeart/2005/8/layout/orgChart1"/>
    <dgm:cxn modelId="{AE890F4B-A74A-481F-A577-17F26F6C3EC9}" type="presParOf" srcId="{1AE82318-9B0D-448A-910D-BB3CA6C14EE1}" destId="{0EABC588-44DB-44A2-A56E-72CCB2E42704}" srcOrd="7" destOrd="0" presId="urn:microsoft.com/office/officeart/2005/8/layout/orgChart1"/>
    <dgm:cxn modelId="{0FA8D8CA-8D6A-47F7-B200-A92F92ADCE40}" type="presParOf" srcId="{0EABC588-44DB-44A2-A56E-72CCB2E42704}" destId="{87B3E9DC-E3AE-4222-986E-F349D715D2F3}" srcOrd="0" destOrd="0" presId="urn:microsoft.com/office/officeart/2005/8/layout/orgChart1"/>
    <dgm:cxn modelId="{DEEEC3E2-E414-4430-8131-D863D0F4C7B7}" type="presParOf" srcId="{87B3E9DC-E3AE-4222-986E-F349D715D2F3}" destId="{6C087695-15E5-42A1-8EA1-946611DC76EF}" srcOrd="0" destOrd="0" presId="urn:microsoft.com/office/officeart/2005/8/layout/orgChart1"/>
    <dgm:cxn modelId="{0EDAEACC-80B8-4186-BFE7-34FD0238E331}" type="presParOf" srcId="{87B3E9DC-E3AE-4222-986E-F349D715D2F3}" destId="{824CEDC8-7751-46DF-81F3-08B0EED69AB8}" srcOrd="1" destOrd="0" presId="urn:microsoft.com/office/officeart/2005/8/layout/orgChart1"/>
    <dgm:cxn modelId="{25A03368-5878-4709-948A-06AB13E14159}" type="presParOf" srcId="{0EABC588-44DB-44A2-A56E-72CCB2E42704}" destId="{E533562A-B52E-4420-B7F9-89ED1A64C5AF}" srcOrd="1" destOrd="0" presId="urn:microsoft.com/office/officeart/2005/8/layout/orgChart1"/>
    <dgm:cxn modelId="{20F0D22A-42B7-4821-8AA4-811E4DBA05B1}" type="presParOf" srcId="{0EABC588-44DB-44A2-A56E-72CCB2E42704}" destId="{A4A7AFDE-0E7B-4A7A-86FA-256BEEB3D00B}" srcOrd="2" destOrd="0" presId="urn:microsoft.com/office/officeart/2005/8/layout/orgChart1"/>
    <dgm:cxn modelId="{A5700E44-77ED-488C-8B85-DA348F7D99D7}" type="presParOf" srcId="{1AE82318-9B0D-448A-910D-BB3CA6C14EE1}" destId="{D56E4ECA-F4AA-4A39-81D1-02D3419D0825}" srcOrd="8" destOrd="0" presId="urn:microsoft.com/office/officeart/2005/8/layout/orgChart1"/>
    <dgm:cxn modelId="{C7C359FB-CD3C-411F-A61F-8EB96829824D}" type="presParOf" srcId="{1AE82318-9B0D-448A-910D-BB3CA6C14EE1}" destId="{596FED6A-C3E9-4DFB-BF10-49D851CC8C1E}" srcOrd="9" destOrd="0" presId="urn:microsoft.com/office/officeart/2005/8/layout/orgChart1"/>
    <dgm:cxn modelId="{8BF5F20F-AE10-4525-B131-4CFEB8875CDB}" type="presParOf" srcId="{596FED6A-C3E9-4DFB-BF10-49D851CC8C1E}" destId="{72571B9B-A775-4D88-9D9C-DA1221BD2171}" srcOrd="0" destOrd="0" presId="urn:microsoft.com/office/officeart/2005/8/layout/orgChart1"/>
    <dgm:cxn modelId="{04BAADF5-FA70-4595-9CF6-109133E37840}" type="presParOf" srcId="{72571B9B-A775-4D88-9D9C-DA1221BD2171}" destId="{F28097CD-2DA1-490E-BAB1-F29BE8E6D777}" srcOrd="0" destOrd="0" presId="urn:microsoft.com/office/officeart/2005/8/layout/orgChart1"/>
    <dgm:cxn modelId="{4560C0B5-661E-4596-875B-24A17AB9B471}" type="presParOf" srcId="{72571B9B-A775-4D88-9D9C-DA1221BD2171}" destId="{0595033B-3EBC-4D14-B632-68AC5F3B2902}" srcOrd="1" destOrd="0" presId="urn:microsoft.com/office/officeart/2005/8/layout/orgChart1"/>
    <dgm:cxn modelId="{83AF9A88-40C3-48C7-B0DD-33932DF7C664}" type="presParOf" srcId="{596FED6A-C3E9-4DFB-BF10-49D851CC8C1E}" destId="{7E27F3FA-BF48-4CA6-86B0-A45D380A8A9A}" srcOrd="1" destOrd="0" presId="urn:microsoft.com/office/officeart/2005/8/layout/orgChart1"/>
    <dgm:cxn modelId="{25C08A89-71B7-42DA-9141-57E9032FF1D0}" type="presParOf" srcId="{596FED6A-C3E9-4DFB-BF10-49D851CC8C1E}" destId="{C71974D8-602D-4F73-AEE1-66F193DB5037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  <dgm:cxn modelId="{91D7269F-A244-4F0E-90AC-69B977E14AB4}" type="presParOf" srcId="{412BA095-9EC2-4C48-A141-AD0127939229}" destId="{F0A94BF4-0436-4172-BEB5-769D64D4B281}" srcOrd="0" destOrd="0" presId="urn:microsoft.com/office/officeart/2005/8/layout/orgChart1"/>
    <dgm:cxn modelId="{DD36B9AD-FE97-48D0-9AE2-503E6614F275}" type="presParOf" srcId="{412BA095-9EC2-4C48-A141-AD0127939229}" destId="{D56AEABA-4DA3-4DA0-B165-5C137E8F955E}" srcOrd="1" destOrd="0" presId="urn:microsoft.com/office/officeart/2005/8/layout/orgChart1"/>
    <dgm:cxn modelId="{F3FDAD73-0BCE-43B5-BB46-ECA85D9B20EE}" type="presParOf" srcId="{D56AEABA-4DA3-4DA0-B165-5C137E8F955E}" destId="{81B63C9C-972F-4E00-9BF3-6CA21B8CE2B1}" srcOrd="0" destOrd="0" presId="urn:microsoft.com/office/officeart/2005/8/layout/orgChart1"/>
    <dgm:cxn modelId="{87D5F97F-4A2A-43EB-AF2C-5E2D9493B20D}" type="presParOf" srcId="{81B63C9C-972F-4E00-9BF3-6CA21B8CE2B1}" destId="{B4D66088-9528-414F-9EB6-E0FCEAC2BC73}" srcOrd="0" destOrd="0" presId="urn:microsoft.com/office/officeart/2005/8/layout/orgChart1"/>
    <dgm:cxn modelId="{846318EF-CDBC-4DDA-8C8D-B0EC3738A182}" type="presParOf" srcId="{81B63C9C-972F-4E00-9BF3-6CA21B8CE2B1}" destId="{0346F836-3E43-489C-9936-7C2F3F6B843F}" srcOrd="1" destOrd="0" presId="urn:microsoft.com/office/officeart/2005/8/layout/orgChart1"/>
    <dgm:cxn modelId="{019DA041-B89E-44DE-A08C-73FC174AE731}" type="presParOf" srcId="{D56AEABA-4DA3-4DA0-B165-5C137E8F955E}" destId="{D5E8D1EF-1BE4-4FC0-A40A-EAF850BCE6C2}" srcOrd="1" destOrd="0" presId="urn:microsoft.com/office/officeart/2005/8/layout/orgChart1"/>
    <dgm:cxn modelId="{972997D3-ED08-4A7C-AB33-96FFE8B342CE}" type="presParOf" srcId="{D56AEABA-4DA3-4DA0-B165-5C137E8F955E}" destId="{3E1D55E9-0A13-410E-B92F-539463655DF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Enlace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8B9D7DC8-6311-4AC5-B337-37BFCF11C38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Encargado(a) de Atención 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 el(la) Ciudadano(a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CB2E4054-DC26-4CCB-B1DE-F407AAF7EE22}" type="parTrans" cxnId="{3ECEA9A7-7D0C-4112-9DB5-5F0523483CA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A0898254-A2BF-4B4D-A732-32EA4B9B66FF}" type="sibTrans" cxnId="{3ECEA9A7-7D0C-4112-9DB5-5F0523483CA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E7ABEA45-F385-414E-AA7E-1E1836111D7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Auxiliares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656FC90A-9209-4A68-9EAD-7717106CF89B}" type="par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B737E5B6-6F84-4FDE-8A45-FD787682148C}" type="sib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75827" custScaleY="68750" custLinFactNeighborY="-119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4A741C43-780C-49AB-AB41-22E4667023A0}" type="pres">
      <dgm:prSet presAssocID="{CB2E4054-DC26-4CCB-B1DE-F407AAF7EE22}" presName="Name37" presStyleLbl="parChTrans1D2" presStyleIdx="0" presStyleCnt="2"/>
      <dgm:spPr/>
      <dgm:t>
        <a:bodyPr/>
        <a:lstStyle/>
        <a:p>
          <a:endParaRPr lang="es-ES"/>
        </a:p>
      </dgm:t>
    </dgm:pt>
    <dgm:pt modelId="{477C8D30-563A-467B-9421-F20DFC2F7CB7}" type="pres">
      <dgm:prSet presAssocID="{8B9D7DC8-6311-4AC5-B337-37BFCF11C38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26FF6019-9998-4D6F-A438-6245BED239EF}" type="pres">
      <dgm:prSet presAssocID="{8B9D7DC8-6311-4AC5-B337-37BFCF11C38C}" presName="rootComposite" presStyleCnt="0"/>
      <dgm:spPr/>
      <dgm:t>
        <a:bodyPr/>
        <a:lstStyle/>
        <a:p>
          <a:endParaRPr lang="es-ES"/>
        </a:p>
      </dgm:t>
    </dgm:pt>
    <dgm:pt modelId="{CDA06D17-E281-40D8-81AD-18CDEB205E81}" type="pres">
      <dgm:prSet presAssocID="{8B9D7DC8-6311-4AC5-B337-37BFCF11C38C}" presName="rootText" presStyleLbl="node2" presStyleIdx="0" presStyleCnt="2" custScaleX="53484" custScaleY="482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628366-B35F-4539-B6B7-32EFDA7C77E5}" type="pres">
      <dgm:prSet presAssocID="{8B9D7DC8-6311-4AC5-B337-37BFCF11C38C}" presName="rootConnector" presStyleLbl="node2" presStyleIdx="0" presStyleCnt="2"/>
      <dgm:spPr/>
      <dgm:t>
        <a:bodyPr/>
        <a:lstStyle/>
        <a:p>
          <a:endParaRPr lang="es-ES"/>
        </a:p>
      </dgm:t>
    </dgm:pt>
    <dgm:pt modelId="{C7486896-7E0C-4EF1-BA9D-D5920EF602D9}" type="pres">
      <dgm:prSet presAssocID="{8B9D7DC8-6311-4AC5-B337-37BFCF11C38C}" presName="hierChild4" presStyleCnt="0"/>
      <dgm:spPr/>
      <dgm:t>
        <a:bodyPr/>
        <a:lstStyle/>
        <a:p>
          <a:endParaRPr lang="es-ES"/>
        </a:p>
      </dgm:t>
    </dgm:pt>
    <dgm:pt modelId="{D77A04D2-A890-4706-86FE-ABEAC058714F}" type="pres">
      <dgm:prSet presAssocID="{8B9D7DC8-6311-4AC5-B337-37BFCF11C38C}" presName="hierChild5" presStyleCnt="0"/>
      <dgm:spPr/>
      <dgm:t>
        <a:bodyPr/>
        <a:lstStyle/>
        <a:p>
          <a:endParaRPr lang="es-ES"/>
        </a:p>
      </dgm:t>
    </dgm:pt>
    <dgm:pt modelId="{227B80F1-2AD5-4BB8-89E1-A0422A0CEE90}" type="pres">
      <dgm:prSet presAssocID="{656FC90A-9209-4A68-9EAD-7717106CF89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E218694A-4132-4493-9563-C9658A634E56}" type="pres">
      <dgm:prSet presAssocID="{E7ABEA45-F385-414E-AA7E-1E1836111D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176598-82F3-4513-9C91-6FC44C7AFCED}" type="pres">
      <dgm:prSet presAssocID="{E7ABEA45-F385-414E-AA7E-1E1836111D77}" presName="rootComposite" presStyleCnt="0"/>
      <dgm:spPr/>
      <dgm:t>
        <a:bodyPr/>
        <a:lstStyle/>
        <a:p>
          <a:endParaRPr lang="es-ES"/>
        </a:p>
      </dgm:t>
    </dgm:pt>
    <dgm:pt modelId="{6FCAD334-8739-4433-A637-95A404FA4DD6}" type="pres">
      <dgm:prSet presAssocID="{E7ABEA45-F385-414E-AA7E-1E1836111D77}" presName="rootText" presStyleLbl="node2" presStyleIdx="1" presStyleCnt="2" custScaleX="53484" custScaleY="482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3BFA57-4535-4D83-A0B8-579999283D7C}" type="pres">
      <dgm:prSet presAssocID="{E7ABEA45-F385-414E-AA7E-1E1836111D77}" presName="rootConnector" presStyleLbl="node2" presStyleIdx="1" presStyleCnt="2"/>
      <dgm:spPr/>
      <dgm:t>
        <a:bodyPr/>
        <a:lstStyle/>
        <a:p>
          <a:endParaRPr lang="es-ES"/>
        </a:p>
      </dgm:t>
    </dgm:pt>
    <dgm:pt modelId="{3F3778E2-5DBE-4A41-BD79-895B29E033EA}" type="pres">
      <dgm:prSet presAssocID="{E7ABEA45-F385-414E-AA7E-1E1836111D77}" presName="hierChild4" presStyleCnt="0"/>
      <dgm:spPr/>
      <dgm:t>
        <a:bodyPr/>
        <a:lstStyle/>
        <a:p>
          <a:endParaRPr lang="es-ES"/>
        </a:p>
      </dgm:t>
    </dgm:pt>
    <dgm:pt modelId="{FC430859-DFB4-48FC-942F-238BF5D007DF}" type="pres">
      <dgm:prSet presAssocID="{E7ABEA45-F385-414E-AA7E-1E1836111D77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57F44549-4E40-43B5-87EE-613A3EFC89FE}" type="presOf" srcId="{E7ABEA45-F385-414E-AA7E-1E1836111D77}" destId="{7D3BFA57-4535-4D83-A0B8-579999283D7C}" srcOrd="1" destOrd="0" presId="urn:microsoft.com/office/officeart/2005/8/layout/orgChart1"/>
    <dgm:cxn modelId="{A07A2839-30F2-4770-81F1-5C8E6E065851}" srcId="{0AD4A071-6267-40E6-945C-A35CB5DA8D63}" destId="{E7ABEA45-F385-414E-AA7E-1E1836111D77}" srcOrd="1" destOrd="0" parTransId="{656FC90A-9209-4A68-9EAD-7717106CF89B}" sibTransId="{B737E5B6-6F84-4FDE-8A45-FD787682148C}"/>
    <dgm:cxn modelId="{5B970B42-C8E6-4B89-BB3F-33C561F8FFD5}" type="presOf" srcId="{CB2E4054-DC26-4CCB-B1DE-F407AAF7EE22}" destId="{4A741C43-780C-49AB-AB41-22E4667023A0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F28E107F-B156-4A0A-B918-BD3AC204A3E7}" type="presOf" srcId="{E7ABEA45-F385-414E-AA7E-1E1836111D77}" destId="{6FCAD334-8739-4433-A637-95A404FA4DD6}" srcOrd="0" destOrd="0" presId="urn:microsoft.com/office/officeart/2005/8/layout/orgChart1"/>
    <dgm:cxn modelId="{175F0A66-5D29-4F43-AE1D-31932CE8DF0F}" type="presOf" srcId="{8B9D7DC8-6311-4AC5-B337-37BFCF11C38C}" destId="{CDA06D17-E281-40D8-81AD-18CDEB205E81}" srcOrd="0" destOrd="0" presId="urn:microsoft.com/office/officeart/2005/8/layout/orgChart1"/>
    <dgm:cxn modelId="{76AA3733-7BA2-427B-84FA-CD6B7BE16F09}" type="presOf" srcId="{656FC90A-9209-4A68-9EAD-7717106CF89B}" destId="{227B80F1-2AD5-4BB8-89E1-A0422A0CEE90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3ECEA9A7-7D0C-4112-9DB5-5F0523483CA4}" srcId="{0AD4A071-6267-40E6-945C-A35CB5DA8D63}" destId="{8B9D7DC8-6311-4AC5-B337-37BFCF11C38C}" srcOrd="0" destOrd="0" parTransId="{CB2E4054-DC26-4CCB-B1DE-F407AAF7EE22}" sibTransId="{A0898254-A2BF-4B4D-A732-32EA4B9B66FF}"/>
    <dgm:cxn modelId="{AFC9B47F-8A66-4723-BC34-4ADED8A0AADD}" type="presOf" srcId="{8B9D7DC8-6311-4AC5-B337-37BFCF11C38C}" destId="{AB628366-B35F-4539-B6B7-32EFDA7C77E5}" srcOrd="1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1635A982-E386-4110-83FD-96E5EAC96012}" type="presParOf" srcId="{1AE82318-9B0D-448A-910D-BB3CA6C14EE1}" destId="{4A741C43-780C-49AB-AB41-22E4667023A0}" srcOrd="0" destOrd="0" presId="urn:microsoft.com/office/officeart/2005/8/layout/orgChart1"/>
    <dgm:cxn modelId="{D202F752-25B3-41CE-BCAA-75C8DDCDD3D4}" type="presParOf" srcId="{1AE82318-9B0D-448A-910D-BB3CA6C14EE1}" destId="{477C8D30-563A-467B-9421-F20DFC2F7CB7}" srcOrd="1" destOrd="0" presId="urn:microsoft.com/office/officeart/2005/8/layout/orgChart1"/>
    <dgm:cxn modelId="{A1D11E1B-5FA6-48AE-BF59-D08767E6E82E}" type="presParOf" srcId="{477C8D30-563A-467B-9421-F20DFC2F7CB7}" destId="{26FF6019-9998-4D6F-A438-6245BED239EF}" srcOrd="0" destOrd="0" presId="urn:microsoft.com/office/officeart/2005/8/layout/orgChart1"/>
    <dgm:cxn modelId="{04CF64F7-ADF1-4A31-BCCC-85FE99530EAA}" type="presParOf" srcId="{26FF6019-9998-4D6F-A438-6245BED239EF}" destId="{CDA06D17-E281-40D8-81AD-18CDEB205E81}" srcOrd="0" destOrd="0" presId="urn:microsoft.com/office/officeart/2005/8/layout/orgChart1"/>
    <dgm:cxn modelId="{CE5C50E6-325C-4B99-9CA4-C34F5758106A}" type="presParOf" srcId="{26FF6019-9998-4D6F-A438-6245BED239EF}" destId="{AB628366-B35F-4539-B6B7-32EFDA7C77E5}" srcOrd="1" destOrd="0" presId="urn:microsoft.com/office/officeart/2005/8/layout/orgChart1"/>
    <dgm:cxn modelId="{F18C080D-50DF-4684-A5CF-3535D386BA8C}" type="presParOf" srcId="{477C8D30-563A-467B-9421-F20DFC2F7CB7}" destId="{C7486896-7E0C-4EF1-BA9D-D5920EF602D9}" srcOrd="1" destOrd="0" presId="urn:microsoft.com/office/officeart/2005/8/layout/orgChart1"/>
    <dgm:cxn modelId="{5F6B3B36-7056-4C2F-95CD-A2537E201584}" type="presParOf" srcId="{477C8D30-563A-467B-9421-F20DFC2F7CB7}" destId="{D77A04D2-A890-4706-86FE-ABEAC058714F}" srcOrd="2" destOrd="0" presId="urn:microsoft.com/office/officeart/2005/8/layout/orgChart1"/>
    <dgm:cxn modelId="{35D3D855-97AE-41AF-A07D-6DA2E2C022E1}" type="presParOf" srcId="{1AE82318-9B0D-448A-910D-BB3CA6C14EE1}" destId="{227B80F1-2AD5-4BB8-89E1-A0422A0CEE90}" srcOrd="2" destOrd="0" presId="urn:microsoft.com/office/officeart/2005/8/layout/orgChart1"/>
    <dgm:cxn modelId="{41F38E1E-D2F8-4DA8-BAB4-2187BE65CB7B}" type="presParOf" srcId="{1AE82318-9B0D-448A-910D-BB3CA6C14EE1}" destId="{E218694A-4132-4493-9563-C9658A634E56}" srcOrd="3" destOrd="0" presId="urn:microsoft.com/office/officeart/2005/8/layout/orgChart1"/>
    <dgm:cxn modelId="{98B1514F-E585-4AF0-8698-C05AE8060241}" type="presParOf" srcId="{E218694A-4132-4493-9563-C9658A634E56}" destId="{CF176598-82F3-4513-9C91-6FC44C7AFCED}" srcOrd="0" destOrd="0" presId="urn:microsoft.com/office/officeart/2005/8/layout/orgChart1"/>
    <dgm:cxn modelId="{B9631789-A511-4E7C-AF98-936941E7A645}" type="presParOf" srcId="{CF176598-82F3-4513-9C91-6FC44C7AFCED}" destId="{6FCAD334-8739-4433-A637-95A404FA4DD6}" srcOrd="0" destOrd="0" presId="urn:microsoft.com/office/officeart/2005/8/layout/orgChart1"/>
    <dgm:cxn modelId="{CF0E339B-96BD-4217-96C2-DE1DBD329168}" type="presParOf" srcId="{CF176598-82F3-4513-9C91-6FC44C7AFCED}" destId="{7D3BFA57-4535-4D83-A0B8-579999283D7C}" srcOrd="1" destOrd="0" presId="urn:microsoft.com/office/officeart/2005/8/layout/orgChart1"/>
    <dgm:cxn modelId="{3CFF09CB-5802-4F70-81FA-19475A5BFF4E}" type="presParOf" srcId="{E218694A-4132-4493-9563-C9658A634E56}" destId="{3F3778E2-5DBE-4A41-BD79-895B29E033EA}" srcOrd="1" destOrd="0" presId="urn:microsoft.com/office/officeart/2005/8/layout/orgChart1"/>
    <dgm:cxn modelId="{41944532-442A-41E4-97A1-ED01BC059CDB}" type="presParOf" srcId="{E218694A-4132-4493-9563-C9658A634E56}" destId="{FC430859-DFB4-48FC-942F-238BF5D007DF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Brigadas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E7ABEA45-F385-414E-AA7E-1E1836111D7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Auxiliar Administrativo(a)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 dirty="0" smtClean="0">
            <a:solidFill>
              <a:schemeClr val="tx1"/>
            </a:solidFill>
            <a:latin typeface="+mn-lt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656FC90A-9209-4A68-9EAD-7717106CF89B}" type="par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B737E5B6-6F84-4FDE-8A45-FD787682148C}" type="sib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19361" custScaleY="998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227B80F1-2AD5-4BB8-89E1-A0422A0CEE90}" type="pres">
      <dgm:prSet presAssocID="{656FC90A-9209-4A68-9EAD-7717106CF89B}" presName="Name37" presStyleLbl="parChTrans1D2" presStyleIdx="0" presStyleCnt="1"/>
      <dgm:spPr/>
      <dgm:t>
        <a:bodyPr/>
        <a:lstStyle/>
        <a:p>
          <a:endParaRPr lang="es-ES"/>
        </a:p>
      </dgm:t>
    </dgm:pt>
    <dgm:pt modelId="{E218694A-4132-4493-9563-C9658A634E56}" type="pres">
      <dgm:prSet presAssocID="{E7ABEA45-F385-414E-AA7E-1E1836111D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176598-82F3-4513-9C91-6FC44C7AFCED}" type="pres">
      <dgm:prSet presAssocID="{E7ABEA45-F385-414E-AA7E-1E1836111D77}" presName="rootComposite" presStyleCnt="0"/>
      <dgm:spPr/>
      <dgm:t>
        <a:bodyPr/>
        <a:lstStyle/>
        <a:p>
          <a:endParaRPr lang="es-ES"/>
        </a:p>
      </dgm:t>
    </dgm:pt>
    <dgm:pt modelId="{6FCAD334-8739-4433-A637-95A404FA4DD6}" type="pres">
      <dgm:prSet presAssocID="{E7ABEA45-F385-414E-AA7E-1E1836111D77}" presName="rootText" presStyleLbl="node2" presStyleIdx="0" presStyleCnt="1" custScaleX="91338" custScaleY="87825" custLinFactNeighborY="42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3BFA57-4535-4D83-A0B8-579999283D7C}" type="pres">
      <dgm:prSet presAssocID="{E7ABEA45-F385-414E-AA7E-1E1836111D77}" presName="rootConnector" presStyleLbl="node2" presStyleIdx="0" presStyleCnt="1"/>
      <dgm:spPr/>
      <dgm:t>
        <a:bodyPr/>
        <a:lstStyle/>
        <a:p>
          <a:endParaRPr lang="es-ES"/>
        </a:p>
      </dgm:t>
    </dgm:pt>
    <dgm:pt modelId="{3F3778E2-5DBE-4A41-BD79-895B29E033EA}" type="pres">
      <dgm:prSet presAssocID="{E7ABEA45-F385-414E-AA7E-1E1836111D77}" presName="hierChild4" presStyleCnt="0"/>
      <dgm:spPr/>
      <dgm:t>
        <a:bodyPr/>
        <a:lstStyle/>
        <a:p>
          <a:endParaRPr lang="es-ES"/>
        </a:p>
      </dgm:t>
    </dgm:pt>
    <dgm:pt modelId="{FC430859-DFB4-48FC-942F-238BF5D007DF}" type="pres">
      <dgm:prSet presAssocID="{E7ABEA45-F385-414E-AA7E-1E1836111D77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57F44549-4E40-43B5-87EE-613A3EFC89FE}" type="presOf" srcId="{E7ABEA45-F385-414E-AA7E-1E1836111D77}" destId="{7D3BFA57-4535-4D83-A0B8-579999283D7C}" srcOrd="1" destOrd="0" presId="urn:microsoft.com/office/officeart/2005/8/layout/orgChart1"/>
    <dgm:cxn modelId="{A07A2839-30F2-4770-81F1-5C8E6E065851}" srcId="{0AD4A071-6267-40E6-945C-A35CB5DA8D63}" destId="{E7ABEA45-F385-414E-AA7E-1E1836111D77}" srcOrd="0" destOrd="0" parTransId="{656FC90A-9209-4A68-9EAD-7717106CF89B}" sibTransId="{B737E5B6-6F84-4FDE-8A45-FD787682148C}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F28E107F-B156-4A0A-B918-BD3AC204A3E7}" type="presOf" srcId="{E7ABEA45-F385-414E-AA7E-1E1836111D77}" destId="{6FCAD334-8739-4433-A637-95A404FA4DD6}" srcOrd="0" destOrd="0" presId="urn:microsoft.com/office/officeart/2005/8/layout/orgChart1"/>
    <dgm:cxn modelId="{76AA3733-7BA2-427B-84FA-CD6B7BE16F09}" type="presOf" srcId="{656FC90A-9209-4A68-9EAD-7717106CF89B}" destId="{227B80F1-2AD5-4BB8-89E1-A0422A0CEE90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35D3D855-97AE-41AF-A07D-6DA2E2C022E1}" type="presParOf" srcId="{1AE82318-9B0D-448A-910D-BB3CA6C14EE1}" destId="{227B80F1-2AD5-4BB8-89E1-A0422A0CEE90}" srcOrd="0" destOrd="0" presId="urn:microsoft.com/office/officeart/2005/8/layout/orgChart1"/>
    <dgm:cxn modelId="{41F38E1E-D2F8-4DA8-BAB4-2187BE65CB7B}" type="presParOf" srcId="{1AE82318-9B0D-448A-910D-BB3CA6C14EE1}" destId="{E218694A-4132-4493-9563-C9658A634E56}" srcOrd="1" destOrd="0" presId="urn:microsoft.com/office/officeart/2005/8/layout/orgChart1"/>
    <dgm:cxn modelId="{98B1514F-E585-4AF0-8698-C05AE8060241}" type="presParOf" srcId="{E218694A-4132-4493-9563-C9658A634E56}" destId="{CF176598-82F3-4513-9C91-6FC44C7AFCED}" srcOrd="0" destOrd="0" presId="urn:microsoft.com/office/officeart/2005/8/layout/orgChart1"/>
    <dgm:cxn modelId="{B9631789-A511-4E7C-AF98-936941E7A645}" type="presParOf" srcId="{CF176598-82F3-4513-9C91-6FC44C7AFCED}" destId="{6FCAD334-8739-4433-A637-95A404FA4DD6}" srcOrd="0" destOrd="0" presId="urn:microsoft.com/office/officeart/2005/8/layout/orgChart1"/>
    <dgm:cxn modelId="{CF0E339B-96BD-4217-96C2-DE1DBD329168}" type="presParOf" srcId="{CF176598-82F3-4513-9C91-6FC44C7AFCED}" destId="{7D3BFA57-4535-4D83-A0B8-579999283D7C}" srcOrd="1" destOrd="0" presId="urn:microsoft.com/office/officeart/2005/8/layout/orgChart1"/>
    <dgm:cxn modelId="{3CFF09CB-5802-4F70-81FA-19475A5BFF4E}" type="presParOf" srcId="{E218694A-4132-4493-9563-C9658A634E56}" destId="{3F3778E2-5DBE-4A41-BD79-895B29E033EA}" srcOrd="1" destOrd="0" presId="urn:microsoft.com/office/officeart/2005/8/layout/orgChart1"/>
    <dgm:cxn modelId="{41944532-442A-41E4-97A1-ED01BC059CDB}" type="presParOf" srcId="{E218694A-4132-4493-9563-C9658A634E56}" destId="{FC430859-DFB4-48FC-942F-238BF5D007DF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</a:rPr>
            <a:t>Coordinador(a) de Eventos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C7342B6-76E9-4811-83E6-C7F8A05FA24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Microcréditos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CA3C2A7-A1E8-4788-921D-2D7182B8C00B}" type="par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E556606-4C4F-426D-9A92-8D0F90567B42}" type="sib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E7ABEA45-F385-414E-AA7E-1E1836111D7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Supervisor(a) de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Microcréditos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656FC90A-9209-4A68-9EAD-7717106CF89B}" type="par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B737E5B6-6F84-4FDE-8A45-FD787682148C}" type="sib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10043" custScaleY="95414" custLinFactNeighborY="-89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227B80F1-2AD5-4BB8-89E1-A0422A0CEE90}" type="pres">
      <dgm:prSet presAssocID="{656FC90A-9209-4A68-9EAD-7717106CF89B}" presName="Name37" presStyleLbl="parChTrans1D2" presStyleIdx="0" presStyleCnt="2"/>
      <dgm:spPr/>
      <dgm:t>
        <a:bodyPr/>
        <a:lstStyle/>
        <a:p>
          <a:endParaRPr lang="es-ES"/>
        </a:p>
      </dgm:t>
    </dgm:pt>
    <dgm:pt modelId="{E218694A-4132-4493-9563-C9658A634E56}" type="pres">
      <dgm:prSet presAssocID="{E7ABEA45-F385-414E-AA7E-1E1836111D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176598-82F3-4513-9C91-6FC44C7AFCED}" type="pres">
      <dgm:prSet presAssocID="{E7ABEA45-F385-414E-AA7E-1E1836111D77}" presName="rootComposite" presStyleCnt="0"/>
      <dgm:spPr/>
      <dgm:t>
        <a:bodyPr/>
        <a:lstStyle/>
        <a:p>
          <a:endParaRPr lang="es-ES"/>
        </a:p>
      </dgm:t>
    </dgm:pt>
    <dgm:pt modelId="{6FCAD334-8739-4433-A637-95A404FA4DD6}" type="pres">
      <dgm:prSet presAssocID="{E7ABEA45-F385-414E-AA7E-1E1836111D77}" presName="rootText" presStyleLbl="node2" presStyleIdx="0" presStyleCnt="2" custScaleY="94024" custLinFactNeighborY="8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3BFA57-4535-4D83-A0B8-579999283D7C}" type="pres">
      <dgm:prSet presAssocID="{E7ABEA45-F385-414E-AA7E-1E1836111D77}" presName="rootConnector" presStyleLbl="node2" presStyleIdx="0" presStyleCnt="2"/>
      <dgm:spPr/>
      <dgm:t>
        <a:bodyPr/>
        <a:lstStyle/>
        <a:p>
          <a:endParaRPr lang="es-ES"/>
        </a:p>
      </dgm:t>
    </dgm:pt>
    <dgm:pt modelId="{3F3778E2-5DBE-4A41-BD79-895B29E033EA}" type="pres">
      <dgm:prSet presAssocID="{E7ABEA45-F385-414E-AA7E-1E1836111D77}" presName="hierChild4" presStyleCnt="0"/>
      <dgm:spPr/>
      <dgm:t>
        <a:bodyPr/>
        <a:lstStyle/>
        <a:p>
          <a:endParaRPr lang="es-ES"/>
        </a:p>
      </dgm:t>
    </dgm:pt>
    <dgm:pt modelId="{FC430859-DFB4-48FC-942F-238BF5D007DF}" type="pres">
      <dgm:prSet presAssocID="{E7ABEA45-F385-414E-AA7E-1E1836111D77}" presName="hierChild5" presStyleCnt="0"/>
      <dgm:spPr/>
      <dgm:t>
        <a:bodyPr/>
        <a:lstStyle/>
        <a:p>
          <a:endParaRPr lang="es-ES"/>
        </a:p>
      </dgm:t>
    </dgm:pt>
    <dgm:pt modelId="{788E70F9-516C-4B52-9E5C-0BADA1B3E74F}" type="pres">
      <dgm:prSet presAssocID="{ACA3C2A7-A1E8-4788-921D-2D7182B8C00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188E3C9B-CC2D-42A9-A96B-9955F7EB1B24}" type="pres">
      <dgm:prSet presAssocID="{6C7342B6-76E9-4811-83E6-C7F8A05FA24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9005CC1-865A-4BAC-B462-E2F5DEF6EC98}" type="pres">
      <dgm:prSet presAssocID="{6C7342B6-76E9-4811-83E6-C7F8A05FA24D}" presName="rootComposite" presStyleCnt="0"/>
      <dgm:spPr/>
      <dgm:t>
        <a:bodyPr/>
        <a:lstStyle/>
        <a:p>
          <a:endParaRPr lang="es-ES"/>
        </a:p>
      </dgm:t>
    </dgm:pt>
    <dgm:pt modelId="{084B7D51-BE12-430E-843B-A916F658D755}" type="pres">
      <dgm:prSet presAssocID="{6C7342B6-76E9-4811-83E6-C7F8A05FA24D}" presName="rootText" presStyleLbl="node2" presStyleIdx="1" presStyleCnt="2" custScaleY="94024" custLinFactNeighborY="8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5D458B-840D-482F-AB9C-6986C4A88A9F}" type="pres">
      <dgm:prSet presAssocID="{6C7342B6-76E9-4811-83E6-C7F8A05FA24D}" presName="rootConnector" presStyleLbl="node2" presStyleIdx="1" presStyleCnt="2"/>
      <dgm:spPr/>
      <dgm:t>
        <a:bodyPr/>
        <a:lstStyle/>
        <a:p>
          <a:endParaRPr lang="es-ES"/>
        </a:p>
      </dgm:t>
    </dgm:pt>
    <dgm:pt modelId="{C6005CD9-3AF3-44C8-95FE-A679A6078AB0}" type="pres">
      <dgm:prSet presAssocID="{6C7342B6-76E9-4811-83E6-C7F8A05FA24D}" presName="hierChild4" presStyleCnt="0"/>
      <dgm:spPr/>
      <dgm:t>
        <a:bodyPr/>
        <a:lstStyle/>
        <a:p>
          <a:endParaRPr lang="es-ES"/>
        </a:p>
      </dgm:t>
    </dgm:pt>
    <dgm:pt modelId="{F64DF684-AEFB-4DE1-ADA8-A559B62D4541}" type="pres">
      <dgm:prSet presAssocID="{6C7342B6-76E9-4811-83E6-C7F8A05FA24D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57F44549-4E40-43B5-87EE-613A3EFC89FE}" type="presOf" srcId="{E7ABEA45-F385-414E-AA7E-1E1836111D77}" destId="{7D3BFA57-4535-4D83-A0B8-579999283D7C}" srcOrd="1" destOrd="0" presId="urn:microsoft.com/office/officeart/2005/8/layout/orgChart1"/>
    <dgm:cxn modelId="{A07A2839-30F2-4770-81F1-5C8E6E065851}" srcId="{0AD4A071-6267-40E6-945C-A35CB5DA8D63}" destId="{E7ABEA45-F385-414E-AA7E-1E1836111D77}" srcOrd="0" destOrd="0" parTransId="{656FC90A-9209-4A68-9EAD-7717106CF89B}" sibTransId="{B737E5B6-6F84-4FDE-8A45-FD787682148C}"/>
    <dgm:cxn modelId="{B83CE76B-C4D2-490D-8F31-9ABE2B385253}" type="presOf" srcId="{6C7342B6-76E9-4811-83E6-C7F8A05FA24D}" destId="{084B7D51-BE12-430E-843B-A916F658D755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F28E107F-B156-4A0A-B918-BD3AC204A3E7}" type="presOf" srcId="{E7ABEA45-F385-414E-AA7E-1E1836111D77}" destId="{6FCAD334-8739-4433-A637-95A404FA4DD6}" srcOrd="0" destOrd="0" presId="urn:microsoft.com/office/officeart/2005/8/layout/orgChart1"/>
    <dgm:cxn modelId="{EFDA7E6B-B1D3-4809-86A0-EB2A8F537270}" type="presOf" srcId="{ACA3C2A7-A1E8-4788-921D-2D7182B8C00B}" destId="{788E70F9-516C-4B52-9E5C-0BADA1B3E74F}" srcOrd="0" destOrd="0" presId="urn:microsoft.com/office/officeart/2005/8/layout/orgChart1"/>
    <dgm:cxn modelId="{76AA3733-7BA2-427B-84FA-CD6B7BE16F09}" type="presOf" srcId="{656FC90A-9209-4A68-9EAD-7717106CF89B}" destId="{227B80F1-2AD5-4BB8-89E1-A0422A0CEE90}" srcOrd="0" destOrd="0" presId="urn:microsoft.com/office/officeart/2005/8/layout/orgChart1"/>
    <dgm:cxn modelId="{E91E6AAF-8CDB-4C03-88AA-94E4D5CB88D6}" srcId="{0AD4A071-6267-40E6-945C-A35CB5DA8D63}" destId="{6C7342B6-76E9-4811-83E6-C7F8A05FA24D}" srcOrd="1" destOrd="0" parTransId="{ACA3C2A7-A1E8-4788-921D-2D7182B8C00B}" sibTransId="{1E556606-4C4F-426D-9A92-8D0F90567B42}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D27D8BFC-B5FF-49AE-AAA9-1ED378B31641}" type="presOf" srcId="{6C7342B6-76E9-4811-83E6-C7F8A05FA24D}" destId="{A15D458B-840D-482F-AB9C-6986C4A88A9F}" srcOrd="1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35D3D855-97AE-41AF-A07D-6DA2E2C022E1}" type="presParOf" srcId="{1AE82318-9B0D-448A-910D-BB3CA6C14EE1}" destId="{227B80F1-2AD5-4BB8-89E1-A0422A0CEE90}" srcOrd="0" destOrd="0" presId="urn:microsoft.com/office/officeart/2005/8/layout/orgChart1"/>
    <dgm:cxn modelId="{41F38E1E-D2F8-4DA8-BAB4-2187BE65CB7B}" type="presParOf" srcId="{1AE82318-9B0D-448A-910D-BB3CA6C14EE1}" destId="{E218694A-4132-4493-9563-C9658A634E56}" srcOrd="1" destOrd="0" presId="urn:microsoft.com/office/officeart/2005/8/layout/orgChart1"/>
    <dgm:cxn modelId="{98B1514F-E585-4AF0-8698-C05AE8060241}" type="presParOf" srcId="{E218694A-4132-4493-9563-C9658A634E56}" destId="{CF176598-82F3-4513-9C91-6FC44C7AFCED}" srcOrd="0" destOrd="0" presId="urn:microsoft.com/office/officeart/2005/8/layout/orgChart1"/>
    <dgm:cxn modelId="{B9631789-A511-4E7C-AF98-936941E7A645}" type="presParOf" srcId="{CF176598-82F3-4513-9C91-6FC44C7AFCED}" destId="{6FCAD334-8739-4433-A637-95A404FA4DD6}" srcOrd="0" destOrd="0" presId="urn:microsoft.com/office/officeart/2005/8/layout/orgChart1"/>
    <dgm:cxn modelId="{CF0E339B-96BD-4217-96C2-DE1DBD329168}" type="presParOf" srcId="{CF176598-82F3-4513-9C91-6FC44C7AFCED}" destId="{7D3BFA57-4535-4D83-A0B8-579999283D7C}" srcOrd="1" destOrd="0" presId="urn:microsoft.com/office/officeart/2005/8/layout/orgChart1"/>
    <dgm:cxn modelId="{3CFF09CB-5802-4F70-81FA-19475A5BFF4E}" type="presParOf" srcId="{E218694A-4132-4493-9563-C9658A634E56}" destId="{3F3778E2-5DBE-4A41-BD79-895B29E033EA}" srcOrd="1" destOrd="0" presId="urn:microsoft.com/office/officeart/2005/8/layout/orgChart1"/>
    <dgm:cxn modelId="{41944532-442A-41E4-97A1-ED01BC059CDB}" type="presParOf" srcId="{E218694A-4132-4493-9563-C9658A634E56}" destId="{FC430859-DFB4-48FC-942F-238BF5D007DF}" srcOrd="2" destOrd="0" presId="urn:microsoft.com/office/officeart/2005/8/layout/orgChart1"/>
    <dgm:cxn modelId="{1F723261-3CE8-42C1-938D-F9650E94358C}" type="presParOf" srcId="{1AE82318-9B0D-448A-910D-BB3CA6C14EE1}" destId="{788E70F9-516C-4B52-9E5C-0BADA1B3E74F}" srcOrd="2" destOrd="0" presId="urn:microsoft.com/office/officeart/2005/8/layout/orgChart1"/>
    <dgm:cxn modelId="{046C8149-DF0E-41D3-8BBB-C10009793C2B}" type="presParOf" srcId="{1AE82318-9B0D-448A-910D-BB3CA6C14EE1}" destId="{188E3C9B-CC2D-42A9-A96B-9955F7EB1B24}" srcOrd="3" destOrd="0" presId="urn:microsoft.com/office/officeart/2005/8/layout/orgChart1"/>
    <dgm:cxn modelId="{9F331950-87AD-4363-B1CC-BBF8E4BF3718}" type="presParOf" srcId="{188E3C9B-CC2D-42A9-A96B-9955F7EB1B24}" destId="{69005CC1-865A-4BAC-B462-E2F5DEF6EC98}" srcOrd="0" destOrd="0" presId="urn:microsoft.com/office/officeart/2005/8/layout/orgChart1"/>
    <dgm:cxn modelId="{14A7D4DD-6939-4197-8B4E-DB73A047A19D}" type="presParOf" srcId="{69005CC1-865A-4BAC-B462-E2F5DEF6EC98}" destId="{084B7D51-BE12-430E-843B-A916F658D755}" srcOrd="0" destOrd="0" presId="urn:microsoft.com/office/officeart/2005/8/layout/orgChart1"/>
    <dgm:cxn modelId="{4813578C-6B9D-443E-BE11-578C50FC9420}" type="presParOf" srcId="{69005CC1-865A-4BAC-B462-E2F5DEF6EC98}" destId="{A15D458B-840D-482F-AB9C-6986C4A88A9F}" srcOrd="1" destOrd="0" presId="urn:microsoft.com/office/officeart/2005/8/layout/orgChart1"/>
    <dgm:cxn modelId="{0908C9AD-F05C-47F4-8C90-52D2141FB6CC}" type="presParOf" srcId="{188E3C9B-CC2D-42A9-A96B-9955F7EB1B24}" destId="{C6005CD9-3AF3-44C8-95FE-A679A6078AB0}" srcOrd="1" destOrd="0" presId="urn:microsoft.com/office/officeart/2005/8/layout/orgChart1"/>
    <dgm:cxn modelId="{F5CBCEE8-4DE3-421E-8F97-FB3D5A74C697}" type="presParOf" srcId="{188E3C9B-CC2D-42A9-A96B-9955F7EB1B24}" destId="{F64DF684-AEFB-4DE1-ADA8-A559B62D4541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</a:rPr>
            <a:t>Coordinador(a) Operativo(a)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6C7342B6-76E9-4811-83E6-C7F8A05FA24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</a:rPr>
            <a:t>Auxiliares </a:t>
          </a:r>
          <a:r>
            <a:rPr lang="es-MX" sz="1200" dirty="0" smtClean="0">
              <a:solidFill>
                <a:schemeClr val="tx1"/>
              </a:solidFill>
            </a:rPr>
            <a:t>Temporales</a:t>
          </a:r>
          <a:endParaRPr lang="es-MX" sz="1200" dirty="0" smtClean="0">
            <a:solidFill>
              <a:schemeClr val="tx1"/>
            </a:solidFill>
          </a:endParaRPr>
        </a:p>
      </dgm:t>
    </dgm:pt>
    <dgm:pt modelId="{ACA3C2A7-A1E8-4788-921D-2D7182B8C00B}" type="par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1E556606-4C4F-426D-9A92-8D0F90567B42}" type="sib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95056" custScaleY="84494" custLinFactNeighborY="-379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788E70F9-516C-4B52-9E5C-0BADA1B3E74F}" type="pres">
      <dgm:prSet presAssocID="{ACA3C2A7-A1E8-4788-921D-2D7182B8C00B}" presName="Name37" presStyleLbl="parChTrans1D2" presStyleIdx="0" presStyleCnt="1"/>
      <dgm:spPr/>
      <dgm:t>
        <a:bodyPr/>
        <a:lstStyle/>
        <a:p>
          <a:endParaRPr lang="es-ES"/>
        </a:p>
      </dgm:t>
    </dgm:pt>
    <dgm:pt modelId="{188E3C9B-CC2D-42A9-A96B-9955F7EB1B24}" type="pres">
      <dgm:prSet presAssocID="{6C7342B6-76E9-4811-83E6-C7F8A05FA24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9005CC1-865A-4BAC-B462-E2F5DEF6EC98}" type="pres">
      <dgm:prSet presAssocID="{6C7342B6-76E9-4811-83E6-C7F8A05FA24D}" presName="rootComposite" presStyleCnt="0"/>
      <dgm:spPr/>
      <dgm:t>
        <a:bodyPr/>
        <a:lstStyle/>
        <a:p>
          <a:endParaRPr lang="es-ES"/>
        </a:p>
      </dgm:t>
    </dgm:pt>
    <dgm:pt modelId="{084B7D51-BE12-430E-843B-A916F658D755}" type="pres">
      <dgm:prSet presAssocID="{6C7342B6-76E9-4811-83E6-C7F8A05FA24D}" presName="rootText" presStyleLbl="node2" presStyleIdx="0" presStyleCnt="1" custScaleX="69934" custScaleY="69934" custLinFactNeighborY="8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5D458B-840D-482F-AB9C-6986C4A88A9F}" type="pres">
      <dgm:prSet presAssocID="{6C7342B6-76E9-4811-83E6-C7F8A05FA24D}" presName="rootConnector" presStyleLbl="node2" presStyleIdx="0" presStyleCnt="1"/>
      <dgm:spPr/>
      <dgm:t>
        <a:bodyPr/>
        <a:lstStyle/>
        <a:p>
          <a:endParaRPr lang="es-ES"/>
        </a:p>
      </dgm:t>
    </dgm:pt>
    <dgm:pt modelId="{C6005CD9-3AF3-44C8-95FE-A679A6078AB0}" type="pres">
      <dgm:prSet presAssocID="{6C7342B6-76E9-4811-83E6-C7F8A05FA24D}" presName="hierChild4" presStyleCnt="0"/>
      <dgm:spPr/>
      <dgm:t>
        <a:bodyPr/>
        <a:lstStyle/>
        <a:p>
          <a:endParaRPr lang="es-ES"/>
        </a:p>
      </dgm:t>
    </dgm:pt>
    <dgm:pt modelId="{F64DF684-AEFB-4DE1-ADA8-A559B62D4541}" type="pres">
      <dgm:prSet presAssocID="{6C7342B6-76E9-4811-83E6-C7F8A05FA24D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B83CE76B-C4D2-490D-8F31-9ABE2B385253}" type="presOf" srcId="{6C7342B6-76E9-4811-83E6-C7F8A05FA24D}" destId="{084B7D51-BE12-430E-843B-A916F658D755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EFDA7E6B-B1D3-4809-86A0-EB2A8F537270}" type="presOf" srcId="{ACA3C2A7-A1E8-4788-921D-2D7182B8C00B}" destId="{788E70F9-516C-4B52-9E5C-0BADA1B3E74F}" srcOrd="0" destOrd="0" presId="urn:microsoft.com/office/officeart/2005/8/layout/orgChart1"/>
    <dgm:cxn modelId="{E91E6AAF-8CDB-4C03-88AA-94E4D5CB88D6}" srcId="{0AD4A071-6267-40E6-945C-A35CB5DA8D63}" destId="{6C7342B6-76E9-4811-83E6-C7F8A05FA24D}" srcOrd="0" destOrd="0" parTransId="{ACA3C2A7-A1E8-4788-921D-2D7182B8C00B}" sibTransId="{1E556606-4C4F-426D-9A92-8D0F90567B42}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D27D8BFC-B5FF-49AE-AAA9-1ED378B31641}" type="presOf" srcId="{6C7342B6-76E9-4811-83E6-C7F8A05FA24D}" destId="{A15D458B-840D-482F-AB9C-6986C4A88A9F}" srcOrd="1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1F723261-3CE8-42C1-938D-F9650E94358C}" type="presParOf" srcId="{1AE82318-9B0D-448A-910D-BB3CA6C14EE1}" destId="{788E70F9-516C-4B52-9E5C-0BADA1B3E74F}" srcOrd="0" destOrd="0" presId="urn:microsoft.com/office/officeart/2005/8/layout/orgChart1"/>
    <dgm:cxn modelId="{046C8149-DF0E-41D3-8BBB-C10009793C2B}" type="presParOf" srcId="{1AE82318-9B0D-448A-910D-BB3CA6C14EE1}" destId="{188E3C9B-CC2D-42A9-A96B-9955F7EB1B24}" srcOrd="1" destOrd="0" presId="urn:microsoft.com/office/officeart/2005/8/layout/orgChart1"/>
    <dgm:cxn modelId="{9F331950-87AD-4363-B1CC-BBF8E4BF3718}" type="presParOf" srcId="{188E3C9B-CC2D-42A9-A96B-9955F7EB1B24}" destId="{69005CC1-865A-4BAC-B462-E2F5DEF6EC98}" srcOrd="0" destOrd="0" presId="urn:microsoft.com/office/officeart/2005/8/layout/orgChart1"/>
    <dgm:cxn modelId="{14A7D4DD-6939-4197-8B4E-DB73A047A19D}" type="presParOf" srcId="{69005CC1-865A-4BAC-B462-E2F5DEF6EC98}" destId="{084B7D51-BE12-430E-843B-A916F658D755}" srcOrd="0" destOrd="0" presId="urn:microsoft.com/office/officeart/2005/8/layout/orgChart1"/>
    <dgm:cxn modelId="{4813578C-6B9D-443E-BE11-578C50FC9420}" type="presParOf" srcId="{69005CC1-865A-4BAC-B462-E2F5DEF6EC98}" destId="{A15D458B-840D-482F-AB9C-6986C4A88A9F}" srcOrd="1" destOrd="0" presId="urn:microsoft.com/office/officeart/2005/8/layout/orgChart1"/>
    <dgm:cxn modelId="{0908C9AD-F05C-47F4-8C90-52D2141FB6CC}" type="presParOf" srcId="{188E3C9B-CC2D-42A9-A96B-9955F7EB1B24}" destId="{C6005CD9-3AF3-44C8-95FE-A679A6078AB0}" srcOrd="1" destOrd="0" presId="urn:microsoft.com/office/officeart/2005/8/layout/orgChart1"/>
    <dgm:cxn modelId="{F5CBCEE8-4DE3-421E-8F97-FB3D5A74C697}" type="presParOf" srcId="{188E3C9B-CC2D-42A9-A96B-9955F7EB1B24}" destId="{F64DF684-AEFB-4DE1-ADA8-A559B62D4541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C30E65-DE26-49A0-A00C-208F32F4E1F0}">
      <dsp:nvSpPr>
        <dsp:cNvPr id="0" name=""/>
        <dsp:cNvSpPr/>
      </dsp:nvSpPr>
      <dsp:spPr>
        <a:xfrm>
          <a:off x="3462845" y="1565240"/>
          <a:ext cx="2511634" cy="783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236"/>
              </a:lnTo>
              <a:lnTo>
                <a:pt x="2511634" y="588236"/>
              </a:lnTo>
              <a:lnTo>
                <a:pt x="2511634" y="7839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AE88A-902B-4A23-AB22-9E692898999B}">
      <dsp:nvSpPr>
        <dsp:cNvPr id="0" name=""/>
        <dsp:cNvSpPr/>
      </dsp:nvSpPr>
      <dsp:spPr>
        <a:xfrm>
          <a:off x="3417125" y="1565240"/>
          <a:ext cx="91440" cy="7839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88236"/>
              </a:lnTo>
              <a:lnTo>
                <a:pt x="49718" y="588236"/>
              </a:lnTo>
              <a:lnTo>
                <a:pt x="49718" y="7839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C2B58-5C2F-49C8-88E9-7264BC7935BD}">
      <dsp:nvSpPr>
        <dsp:cNvPr id="0" name=""/>
        <dsp:cNvSpPr/>
      </dsp:nvSpPr>
      <dsp:spPr>
        <a:xfrm>
          <a:off x="994991" y="1565240"/>
          <a:ext cx="2467853" cy="783976"/>
        </a:xfrm>
        <a:custGeom>
          <a:avLst/>
          <a:gdLst/>
          <a:ahLst/>
          <a:cxnLst/>
          <a:rect l="0" t="0" r="0" b="0"/>
          <a:pathLst>
            <a:path>
              <a:moveTo>
                <a:pt x="2467853" y="0"/>
              </a:moveTo>
              <a:lnTo>
                <a:pt x="2467853" y="588236"/>
              </a:lnTo>
              <a:lnTo>
                <a:pt x="0" y="588236"/>
              </a:lnTo>
              <a:lnTo>
                <a:pt x="0" y="7839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D2E5-AADE-4EEC-A190-9D1E87660BCD}">
      <dsp:nvSpPr>
        <dsp:cNvPr id="0" name=""/>
        <dsp:cNvSpPr/>
      </dsp:nvSpPr>
      <dsp:spPr>
        <a:xfrm>
          <a:off x="2112844" y="413244"/>
          <a:ext cx="2700001" cy="11519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Secretario(a) de Desarrollo </a:t>
          </a:r>
          <a:br>
            <a:rPr lang="es-MX" sz="1200" kern="1200" dirty="0" smtClean="0">
              <a:solidFill>
                <a:schemeClr val="tx1"/>
              </a:solidFill>
              <a:latin typeface="+mn-lt"/>
            </a:rPr>
          </a:br>
          <a:r>
            <a:rPr lang="es-MX" sz="1200" kern="1200" dirty="0" smtClean="0">
              <a:solidFill>
                <a:schemeClr val="tx1"/>
              </a:solidFill>
              <a:latin typeface="+mn-lt"/>
            </a:rPr>
            <a:t>Económico</a:t>
          </a:r>
          <a:endParaRPr lang="es-MX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112844" y="413244"/>
        <a:ext cx="2700001" cy="1151995"/>
      </dsp:txXfrm>
    </dsp:sp>
    <dsp:sp modelId="{3F07E154-56C0-483E-8734-83B2FF8FA8AF}">
      <dsp:nvSpPr>
        <dsp:cNvPr id="0" name=""/>
        <dsp:cNvSpPr/>
      </dsp:nvSpPr>
      <dsp:spPr>
        <a:xfrm>
          <a:off x="1107" y="2349216"/>
          <a:ext cx="1987768" cy="971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Desarrollo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Empresarial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1107" y="2349216"/>
        <a:ext cx="1987768" cy="971998"/>
      </dsp:txXfrm>
    </dsp:sp>
    <dsp:sp modelId="{467E35B1-8195-4E37-9D1E-20B8D09F8243}">
      <dsp:nvSpPr>
        <dsp:cNvPr id="0" name=""/>
        <dsp:cNvSpPr/>
      </dsp:nvSpPr>
      <dsp:spPr>
        <a:xfrm>
          <a:off x="2380355" y="2349216"/>
          <a:ext cx="2172975" cy="971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Director(a) de Relaciones Institucionales y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Turismo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380355" y="2349216"/>
        <a:ext cx="2172975" cy="971998"/>
      </dsp:txXfrm>
    </dsp:sp>
    <dsp:sp modelId="{883E4CBB-BA69-407C-8ABC-86C8F2477151}">
      <dsp:nvSpPr>
        <dsp:cNvPr id="0" name=""/>
        <dsp:cNvSpPr/>
      </dsp:nvSpPr>
      <dsp:spPr>
        <a:xfrm>
          <a:off x="4944811" y="2349216"/>
          <a:ext cx="2059334" cy="971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Director(a) de Fomento a la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944811" y="2349216"/>
        <a:ext cx="2059334" cy="97199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99BEBB-C26E-4315-8147-6037D68D7934}">
      <dsp:nvSpPr>
        <dsp:cNvPr id="0" name=""/>
        <dsp:cNvSpPr/>
      </dsp:nvSpPr>
      <dsp:spPr>
        <a:xfrm>
          <a:off x="6430262" y="2210905"/>
          <a:ext cx="240626" cy="1567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7785"/>
              </a:lnTo>
              <a:lnTo>
                <a:pt x="240626" y="156778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CC6AB-9F11-4DD8-805A-7F117E01DB8D}">
      <dsp:nvSpPr>
        <dsp:cNvPr id="0" name=""/>
        <dsp:cNvSpPr/>
      </dsp:nvSpPr>
      <dsp:spPr>
        <a:xfrm>
          <a:off x="6430262" y="2210905"/>
          <a:ext cx="236605" cy="621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1206"/>
              </a:lnTo>
              <a:lnTo>
                <a:pt x="236605" y="6212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87CDFD-9137-4817-AE38-ECA15881E102}">
      <dsp:nvSpPr>
        <dsp:cNvPr id="0" name=""/>
        <dsp:cNvSpPr/>
      </dsp:nvSpPr>
      <dsp:spPr>
        <a:xfrm>
          <a:off x="4008298" y="1062855"/>
          <a:ext cx="2996423" cy="431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30"/>
              </a:lnTo>
              <a:lnTo>
                <a:pt x="2996423" y="280630"/>
              </a:lnTo>
              <a:lnTo>
                <a:pt x="2996423" y="43142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7DE03-62B5-41AE-94C2-EE7ABE009AC2}">
      <dsp:nvSpPr>
        <dsp:cNvPr id="0" name=""/>
        <dsp:cNvSpPr/>
      </dsp:nvSpPr>
      <dsp:spPr>
        <a:xfrm>
          <a:off x="4425744" y="2210905"/>
          <a:ext cx="215422" cy="1567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7513"/>
              </a:lnTo>
              <a:lnTo>
                <a:pt x="215422" y="156751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B80F1-2AD5-4BB8-89E1-A0422A0CEE90}">
      <dsp:nvSpPr>
        <dsp:cNvPr id="0" name=""/>
        <dsp:cNvSpPr/>
      </dsp:nvSpPr>
      <dsp:spPr>
        <a:xfrm>
          <a:off x="4425744" y="2210905"/>
          <a:ext cx="215422" cy="634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8"/>
              </a:lnTo>
              <a:lnTo>
                <a:pt x="215422" y="63487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1516D4-8948-4124-B219-B369137A5D3E}">
      <dsp:nvSpPr>
        <dsp:cNvPr id="0" name=""/>
        <dsp:cNvSpPr/>
      </dsp:nvSpPr>
      <dsp:spPr>
        <a:xfrm>
          <a:off x="4008298" y="1062855"/>
          <a:ext cx="991904" cy="431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30"/>
              </a:lnTo>
              <a:lnTo>
                <a:pt x="991904" y="280630"/>
              </a:lnTo>
              <a:lnTo>
                <a:pt x="991904" y="43142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7FC555-22E6-4C32-BC49-F821AE599680}">
      <dsp:nvSpPr>
        <dsp:cNvPr id="0" name=""/>
        <dsp:cNvSpPr/>
      </dsp:nvSpPr>
      <dsp:spPr>
        <a:xfrm>
          <a:off x="2490763" y="2210905"/>
          <a:ext cx="215422" cy="634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045"/>
              </a:lnTo>
              <a:lnTo>
                <a:pt x="215422" y="63404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6F82D5-313A-4679-9FC9-C5F8C5C843D4}">
      <dsp:nvSpPr>
        <dsp:cNvPr id="0" name=""/>
        <dsp:cNvSpPr/>
      </dsp:nvSpPr>
      <dsp:spPr>
        <a:xfrm>
          <a:off x="3065223" y="1062855"/>
          <a:ext cx="943075" cy="431426"/>
        </a:xfrm>
        <a:custGeom>
          <a:avLst/>
          <a:gdLst/>
          <a:ahLst/>
          <a:cxnLst/>
          <a:rect l="0" t="0" r="0" b="0"/>
          <a:pathLst>
            <a:path>
              <a:moveTo>
                <a:pt x="943075" y="0"/>
              </a:moveTo>
              <a:lnTo>
                <a:pt x="943075" y="280630"/>
              </a:lnTo>
              <a:lnTo>
                <a:pt x="0" y="280630"/>
              </a:lnTo>
              <a:lnTo>
                <a:pt x="0" y="43142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79EC5-B2DF-4094-9B89-2BC65665D75C}">
      <dsp:nvSpPr>
        <dsp:cNvPr id="0" name=""/>
        <dsp:cNvSpPr/>
      </dsp:nvSpPr>
      <dsp:spPr>
        <a:xfrm>
          <a:off x="370089" y="2210905"/>
          <a:ext cx="236792" cy="2519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9011"/>
              </a:lnTo>
              <a:lnTo>
                <a:pt x="236792" y="251901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2DDE7-0820-455A-AC30-69EC8DB2F832}">
      <dsp:nvSpPr>
        <dsp:cNvPr id="0" name=""/>
        <dsp:cNvSpPr/>
      </dsp:nvSpPr>
      <dsp:spPr>
        <a:xfrm>
          <a:off x="370089" y="2210905"/>
          <a:ext cx="236792" cy="1565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5732"/>
              </a:lnTo>
              <a:lnTo>
                <a:pt x="236792" y="156573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9E3DC-9AEB-4936-86E4-A382A3C1BB9D}">
      <dsp:nvSpPr>
        <dsp:cNvPr id="0" name=""/>
        <dsp:cNvSpPr/>
      </dsp:nvSpPr>
      <dsp:spPr>
        <a:xfrm>
          <a:off x="370089" y="2210905"/>
          <a:ext cx="236792" cy="632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2149"/>
              </a:lnTo>
              <a:lnTo>
                <a:pt x="236792" y="63214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3E957-F67A-4CDF-8D10-88F01AB3DD6D}">
      <dsp:nvSpPr>
        <dsp:cNvPr id="0" name=""/>
        <dsp:cNvSpPr/>
      </dsp:nvSpPr>
      <dsp:spPr>
        <a:xfrm>
          <a:off x="944548" y="1062855"/>
          <a:ext cx="3063750" cy="431426"/>
        </a:xfrm>
        <a:custGeom>
          <a:avLst/>
          <a:gdLst/>
          <a:ahLst/>
          <a:cxnLst/>
          <a:rect l="0" t="0" r="0" b="0"/>
          <a:pathLst>
            <a:path>
              <a:moveTo>
                <a:pt x="3063750" y="0"/>
              </a:moveTo>
              <a:lnTo>
                <a:pt x="3063750" y="280630"/>
              </a:lnTo>
              <a:lnTo>
                <a:pt x="0" y="280630"/>
              </a:lnTo>
              <a:lnTo>
                <a:pt x="0" y="43142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2598690" y="1089"/>
          <a:ext cx="2819217" cy="10617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Desarrollo Empresarial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598690" y="1089"/>
        <a:ext cx="2819217" cy="1061766"/>
      </dsp:txXfrm>
    </dsp:sp>
    <dsp:sp modelId="{606716BF-FB63-47E8-8A8F-0E8B03E8303E}">
      <dsp:nvSpPr>
        <dsp:cNvPr id="0" name=""/>
        <dsp:cNvSpPr/>
      </dsp:nvSpPr>
      <dsp:spPr>
        <a:xfrm>
          <a:off x="226474" y="1494281"/>
          <a:ext cx="1436148" cy="7166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Empleo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26474" y="1494281"/>
        <a:ext cx="1436148" cy="716623"/>
      </dsp:txXfrm>
    </dsp:sp>
    <dsp:sp modelId="{3FE3DD5D-D155-4163-95E6-53664ACEF6D8}">
      <dsp:nvSpPr>
        <dsp:cNvPr id="0" name=""/>
        <dsp:cNvSpPr/>
      </dsp:nvSpPr>
      <dsp:spPr>
        <a:xfrm>
          <a:off x="606881" y="2482423"/>
          <a:ext cx="1460764" cy="721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606881" y="2482423"/>
        <a:ext cx="1460764" cy="721262"/>
      </dsp:txXfrm>
    </dsp:sp>
    <dsp:sp modelId="{E5198AEE-FA29-4A2A-A755-A8A57CBEAE13}">
      <dsp:nvSpPr>
        <dsp:cNvPr id="0" name=""/>
        <dsp:cNvSpPr/>
      </dsp:nvSpPr>
      <dsp:spPr>
        <a:xfrm>
          <a:off x="606881" y="3416006"/>
          <a:ext cx="1460764" cy="721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Promotores(as</a:t>
          </a:r>
          <a:r>
            <a:rPr lang="es-MX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606881" y="3416006"/>
        <a:ext cx="1460764" cy="721262"/>
      </dsp:txXfrm>
    </dsp:sp>
    <dsp:sp modelId="{97BCB0FA-97DA-49E5-B46A-2F2BA7ED26A2}">
      <dsp:nvSpPr>
        <dsp:cNvPr id="0" name=""/>
        <dsp:cNvSpPr/>
      </dsp:nvSpPr>
      <dsp:spPr>
        <a:xfrm>
          <a:off x="606881" y="4369285"/>
          <a:ext cx="1460764" cy="721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 Administrativo(a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606881" y="4369285"/>
        <a:ext cx="1460764" cy="721262"/>
      </dsp:txXfrm>
    </dsp:sp>
    <dsp:sp modelId="{7F5E24C2-C0A5-42C9-8E75-14EB840FE81F}">
      <dsp:nvSpPr>
        <dsp:cNvPr id="0" name=""/>
        <dsp:cNvSpPr/>
      </dsp:nvSpPr>
      <dsp:spPr>
        <a:xfrm>
          <a:off x="2347148" y="1494281"/>
          <a:ext cx="1436148" cy="7166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Empresas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347148" y="1494281"/>
        <a:ext cx="1436148" cy="716623"/>
      </dsp:txXfrm>
    </dsp:sp>
    <dsp:sp modelId="{C9A88EE1-A2F1-45C2-BB82-C3CBAEBEC14B}">
      <dsp:nvSpPr>
        <dsp:cNvPr id="0" name=""/>
        <dsp:cNvSpPr/>
      </dsp:nvSpPr>
      <dsp:spPr>
        <a:xfrm>
          <a:off x="2706185" y="2484319"/>
          <a:ext cx="1436148" cy="721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706185" y="2484319"/>
        <a:ext cx="1436148" cy="721262"/>
      </dsp:txXfrm>
    </dsp:sp>
    <dsp:sp modelId="{1F6A5953-3AC1-4A91-89E2-894065F5AF05}">
      <dsp:nvSpPr>
        <dsp:cNvPr id="0" name=""/>
        <dsp:cNvSpPr/>
      </dsp:nvSpPr>
      <dsp:spPr>
        <a:xfrm>
          <a:off x="4282129" y="1494281"/>
          <a:ext cx="1436148" cy="7166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Ferias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	</a:t>
          </a:r>
          <a:endParaRPr lang="es-ES" sz="1200" b="0" kern="1200" dirty="0">
            <a:solidFill>
              <a:schemeClr val="tx1"/>
            </a:solidFill>
            <a:latin typeface="+mn-lt"/>
          </a:endParaRPr>
        </a:p>
      </dsp:txBody>
      <dsp:txXfrm>
        <a:off x="4282129" y="1494281"/>
        <a:ext cx="1436148" cy="716623"/>
      </dsp:txXfrm>
    </dsp:sp>
    <dsp:sp modelId="{6FCAD334-8739-4433-A637-95A404FA4DD6}">
      <dsp:nvSpPr>
        <dsp:cNvPr id="0" name=""/>
        <dsp:cNvSpPr/>
      </dsp:nvSpPr>
      <dsp:spPr>
        <a:xfrm>
          <a:off x="4641166" y="2485152"/>
          <a:ext cx="1436148" cy="721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Analista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4641166" y="2485152"/>
        <a:ext cx="1436148" cy="721262"/>
      </dsp:txXfrm>
    </dsp:sp>
    <dsp:sp modelId="{0296812D-A662-4382-989B-27F77032B98C}">
      <dsp:nvSpPr>
        <dsp:cNvPr id="0" name=""/>
        <dsp:cNvSpPr/>
      </dsp:nvSpPr>
      <dsp:spPr>
        <a:xfrm>
          <a:off x="4641166" y="3417787"/>
          <a:ext cx="1436148" cy="721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</a:p>
      </dsp:txBody>
      <dsp:txXfrm>
        <a:off x="4641166" y="3417787"/>
        <a:ext cx="1436148" cy="721262"/>
      </dsp:txXfrm>
    </dsp:sp>
    <dsp:sp modelId="{54B548A7-E651-4C10-8150-461E5D638693}">
      <dsp:nvSpPr>
        <dsp:cNvPr id="0" name=""/>
        <dsp:cNvSpPr/>
      </dsp:nvSpPr>
      <dsp:spPr>
        <a:xfrm>
          <a:off x="6286647" y="1494281"/>
          <a:ext cx="1436148" cy="7166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Promoción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6286647" y="1494281"/>
        <a:ext cx="1436148" cy="716623"/>
      </dsp:txXfrm>
    </dsp:sp>
    <dsp:sp modelId="{E733E101-E805-4FF8-BB52-7DA826844690}">
      <dsp:nvSpPr>
        <dsp:cNvPr id="0" name=""/>
        <dsp:cNvSpPr/>
      </dsp:nvSpPr>
      <dsp:spPr>
        <a:xfrm>
          <a:off x="6666868" y="2471480"/>
          <a:ext cx="1460764" cy="721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6666868" y="2471480"/>
        <a:ext cx="1460764" cy="721262"/>
      </dsp:txXfrm>
    </dsp:sp>
    <dsp:sp modelId="{B67871EA-A397-477B-A554-A3529D370E27}">
      <dsp:nvSpPr>
        <dsp:cNvPr id="0" name=""/>
        <dsp:cNvSpPr/>
      </dsp:nvSpPr>
      <dsp:spPr>
        <a:xfrm>
          <a:off x="6670889" y="3418060"/>
          <a:ext cx="1436148" cy="721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Oficial Administrativo(a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6670889" y="3418060"/>
        <a:ext cx="1436148" cy="72126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462E1D-EB6C-4651-ADBC-2F2B957616CB}">
      <dsp:nvSpPr>
        <dsp:cNvPr id="0" name=""/>
        <dsp:cNvSpPr/>
      </dsp:nvSpPr>
      <dsp:spPr>
        <a:xfrm>
          <a:off x="2803881" y="1208528"/>
          <a:ext cx="250812" cy="647574"/>
        </a:xfrm>
        <a:custGeom>
          <a:avLst/>
          <a:gdLst/>
          <a:ahLst/>
          <a:cxnLst/>
          <a:rect l="0" t="0" r="0" b="0"/>
          <a:pathLst>
            <a:path>
              <a:moveTo>
                <a:pt x="250812" y="0"/>
              </a:moveTo>
              <a:lnTo>
                <a:pt x="250812" y="647574"/>
              </a:lnTo>
              <a:lnTo>
                <a:pt x="0" y="64757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5FA425-253F-4E5D-BDB0-5B53B4162612}">
      <dsp:nvSpPr>
        <dsp:cNvPr id="0" name=""/>
        <dsp:cNvSpPr/>
      </dsp:nvSpPr>
      <dsp:spPr>
        <a:xfrm>
          <a:off x="3054694" y="1208528"/>
          <a:ext cx="1060817" cy="1595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5036"/>
              </a:lnTo>
              <a:lnTo>
                <a:pt x="1060817" y="1345036"/>
              </a:lnTo>
              <a:lnTo>
                <a:pt x="1060817" y="159584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A6F106-C2FE-47DB-87DA-B63BD105DD7E}">
      <dsp:nvSpPr>
        <dsp:cNvPr id="0" name=""/>
        <dsp:cNvSpPr/>
      </dsp:nvSpPr>
      <dsp:spPr>
        <a:xfrm>
          <a:off x="1993876" y="1208528"/>
          <a:ext cx="1060817" cy="1595848"/>
        </a:xfrm>
        <a:custGeom>
          <a:avLst/>
          <a:gdLst/>
          <a:ahLst/>
          <a:cxnLst/>
          <a:rect l="0" t="0" r="0" b="0"/>
          <a:pathLst>
            <a:path>
              <a:moveTo>
                <a:pt x="1060817" y="0"/>
              </a:moveTo>
              <a:lnTo>
                <a:pt x="1060817" y="1345036"/>
              </a:lnTo>
              <a:lnTo>
                <a:pt x="0" y="1345036"/>
              </a:lnTo>
              <a:lnTo>
                <a:pt x="0" y="159584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5A997-09B8-4BA7-9A55-99BC7A3A1CCB}">
      <dsp:nvSpPr>
        <dsp:cNvPr id="0" name=""/>
        <dsp:cNvSpPr/>
      </dsp:nvSpPr>
      <dsp:spPr>
        <a:xfrm>
          <a:off x="1752606" y="14182"/>
          <a:ext cx="2604175" cy="11943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Director(a) de Relaciones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Institucionales y </a:t>
          </a:r>
          <a:r>
            <a:rPr lang="es-ES" sz="1200" kern="1200" dirty="0" smtClean="0">
              <a:solidFill>
                <a:schemeClr val="tx1"/>
              </a:solidFill>
            </a:rPr>
            <a:t>Turismo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752606" y="14182"/>
        <a:ext cx="2604175" cy="1194345"/>
      </dsp:txXfrm>
    </dsp:sp>
    <dsp:sp modelId="{9BCB7C0F-47E0-47AB-9978-2F9B83165134}">
      <dsp:nvSpPr>
        <dsp:cNvPr id="0" name=""/>
        <dsp:cNvSpPr/>
      </dsp:nvSpPr>
      <dsp:spPr>
        <a:xfrm>
          <a:off x="1183871" y="2804377"/>
          <a:ext cx="1620010" cy="6709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1183871" y="2804377"/>
        <a:ext cx="1620010" cy="670995"/>
      </dsp:txXfrm>
    </dsp:sp>
    <dsp:sp modelId="{6785A8FC-902E-4078-9FE2-3DE531042CE4}">
      <dsp:nvSpPr>
        <dsp:cNvPr id="0" name=""/>
        <dsp:cNvSpPr/>
      </dsp:nvSpPr>
      <dsp:spPr>
        <a:xfrm>
          <a:off x="3305506" y="2804377"/>
          <a:ext cx="1620010" cy="6709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Oficial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</a:t>
          </a:r>
          <a:r>
            <a:rPr lang="es-MX" sz="1200" kern="1200" dirty="0" smtClean="0">
              <a:solidFill>
                <a:schemeClr val="tx1"/>
              </a:solidFill>
            </a:rPr>
            <a:t>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3305506" y="2804377"/>
        <a:ext cx="1620010" cy="670995"/>
      </dsp:txXfrm>
    </dsp:sp>
    <dsp:sp modelId="{D02AF47B-485E-4EC7-8E22-4C20E8E0FD46}">
      <dsp:nvSpPr>
        <dsp:cNvPr id="0" name=""/>
        <dsp:cNvSpPr/>
      </dsp:nvSpPr>
      <dsp:spPr>
        <a:xfrm>
          <a:off x="1543870" y="1586102"/>
          <a:ext cx="1260010" cy="539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Recepcionista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543870" y="1586102"/>
        <a:ext cx="1260010" cy="53999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B85C5A-A283-456D-82E6-C086F127EA3C}">
      <dsp:nvSpPr>
        <dsp:cNvPr id="0" name=""/>
        <dsp:cNvSpPr/>
      </dsp:nvSpPr>
      <dsp:spPr>
        <a:xfrm>
          <a:off x="4156720" y="1308122"/>
          <a:ext cx="217852" cy="622746"/>
        </a:xfrm>
        <a:custGeom>
          <a:avLst/>
          <a:gdLst/>
          <a:ahLst/>
          <a:cxnLst/>
          <a:rect l="0" t="0" r="0" b="0"/>
          <a:pathLst>
            <a:path>
              <a:moveTo>
                <a:pt x="217852" y="0"/>
              </a:moveTo>
              <a:lnTo>
                <a:pt x="217852" y="622746"/>
              </a:lnTo>
              <a:lnTo>
                <a:pt x="0" y="6227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E38D9C-7B5B-4916-BCEA-38348AE4F347}">
      <dsp:nvSpPr>
        <dsp:cNvPr id="0" name=""/>
        <dsp:cNvSpPr/>
      </dsp:nvSpPr>
      <dsp:spPr>
        <a:xfrm>
          <a:off x="4374572" y="1308122"/>
          <a:ext cx="3595430" cy="1375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3038"/>
              </a:lnTo>
              <a:lnTo>
                <a:pt x="3595430" y="1253038"/>
              </a:lnTo>
              <a:lnTo>
                <a:pt x="3595430" y="13759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949C64-A34F-4CAC-9A9F-937C6246377F}">
      <dsp:nvSpPr>
        <dsp:cNvPr id="0" name=""/>
        <dsp:cNvSpPr/>
      </dsp:nvSpPr>
      <dsp:spPr>
        <a:xfrm>
          <a:off x="4374572" y="1308122"/>
          <a:ext cx="1797715" cy="1375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3038"/>
              </a:lnTo>
              <a:lnTo>
                <a:pt x="1797715" y="1253038"/>
              </a:lnTo>
              <a:lnTo>
                <a:pt x="1797715" y="13759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AFC18-AA01-4766-B010-72344D7D3E80}">
      <dsp:nvSpPr>
        <dsp:cNvPr id="0" name=""/>
        <dsp:cNvSpPr/>
      </dsp:nvSpPr>
      <dsp:spPr>
        <a:xfrm>
          <a:off x="4328852" y="3398996"/>
          <a:ext cx="91440" cy="3035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51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743BE-0609-4E5E-9B95-97031B80CC34}">
      <dsp:nvSpPr>
        <dsp:cNvPr id="0" name=""/>
        <dsp:cNvSpPr/>
      </dsp:nvSpPr>
      <dsp:spPr>
        <a:xfrm>
          <a:off x="4328852" y="1308122"/>
          <a:ext cx="91440" cy="13759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759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248EF-33DE-4C84-A5E8-B14A96437FAE}">
      <dsp:nvSpPr>
        <dsp:cNvPr id="0" name=""/>
        <dsp:cNvSpPr/>
      </dsp:nvSpPr>
      <dsp:spPr>
        <a:xfrm>
          <a:off x="2531137" y="3398996"/>
          <a:ext cx="91440" cy="3035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51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B4F99-EE45-4CEB-B1C5-F805A7E6001B}">
      <dsp:nvSpPr>
        <dsp:cNvPr id="0" name=""/>
        <dsp:cNvSpPr/>
      </dsp:nvSpPr>
      <dsp:spPr>
        <a:xfrm>
          <a:off x="2576857" y="1308122"/>
          <a:ext cx="1797715" cy="1375973"/>
        </a:xfrm>
        <a:custGeom>
          <a:avLst/>
          <a:gdLst/>
          <a:ahLst/>
          <a:cxnLst/>
          <a:rect l="0" t="0" r="0" b="0"/>
          <a:pathLst>
            <a:path>
              <a:moveTo>
                <a:pt x="1797715" y="0"/>
              </a:moveTo>
              <a:lnTo>
                <a:pt x="1797715" y="1253038"/>
              </a:lnTo>
              <a:lnTo>
                <a:pt x="0" y="1253038"/>
              </a:lnTo>
              <a:lnTo>
                <a:pt x="0" y="13759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ED0F4-E049-4FD7-B365-5D3080008562}">
      <dsp:nvSpPr>
        <dsp:cNvPr id="0" name=""/>
        <dsp:cNvSpPr/>
      </dsp:nvSpPr>
      <dsp:spPr>
        <a:xfrm>
          <a:off x="733421" y="3398996"/>
          <a:ext cx="91440" cy="3035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51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9F5D3A-5EC9-4587-900C-2DB89DD30B7C}">
      <dsp:nvSpPr>
        <dsp:cNvPr id="0" name=""/>
        <dsp:cNvSpPr/>
      </dsp:nvSpPr>
      <dsp:spPr>
        <a:xfrm>
          <a:off x="779141" y="1308122"/>
          <a:ext cx="3595430" cy="1375973"/>
        </a:xfrm>
        <a:custGeom>
          <a:avLst/>
          <a:gdLst/>
          <a:ahLst/>
          <a:cxnLst/>
          <a:rect l="0" t="0" r="0" b="0"/>
          <a:pathLst>
            <a:path>
              <a:moveTo>
                <a:pt x="3595430" y="0"/>
              </a:moveTo>
              <a:lnTo>
                <a:pt x="3595430" y="1253038"/>
              </a:lnTo>
              <a:lnTo>
                <a:pt x="0" y="1253038"/>
              </a:lnTo>
              <a:lnTo>
                <a:pt x="0" y="13759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E0E5F-76F6-4DA9-8859-33CA2FA420B3}">
      <dsp:nvSpPr>
        <dsp:cNvPr id="0" name=""/>
        <dsp:cNvSpPr/>
      </dsp:nvSpPr>
      <dsp:spPr>
        <a:xfrm>
          <a:off x="3034133" y="235768"/>
          <a:ext cx="2680878" cy="10723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Director(a) de Fomento a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 la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034133" y="235768"/>
        <a:ext cx="2680878" cy="1072353"/>
      </dsp:txXfrm>
    </dsp:sp>
    <dsp:sp modelId="{833E05E3-9031-4080-9C43-0F6805E9EFAE}">
      <dsp:nvSpPr>
        <dsp:cNvPr id="0" name=""/>
        <dsp:cNvSpPr/>
      </dsp:nvSpPr>
      <dsp:spPr>
        <a:xfrm>
          <a:off x="3218" y="2684095"/>
          <a:ext cx="1551846" cy="7149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Fomento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Empresarial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218" y="2684095"/>
        <a:ext cx="1551846" cy="714900"/>
      </dsp:txXfrm>
    </dsp:sp>
    <dsp:sp modelId="{31459B7D-94F8-4870-A25C-BE8720D757D1}">
      <dsp:nvSpPr>
        <dsp:cNvPr id="0" name=""/>
        <dsp:cNvSpPr/>
      </dsp:nvSpPr>
      <dsp:spPr>
        <a:xfrm>
          <a:off x="3218" y="3702516"/>
          <a:ext cx="1551846" cy="997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Fomento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218" y="3702516"/>
        <a:ext cx="1551846" cy="997287"/>
      </dsp:txXfrm>
    </dsp:sp>
    <dsp:sp modelId="{FD408835-148A-451B-8343-B6B2439AEB9F}">
      <dsp:nvSpPr>
        <dsp:cNvPr id="0" name=""/>
        <dsp:cNvSpPr/>
      </dsp:nvSpPr>
      <dsp:spPr>
        <a:xfrm>
          <a:off x="1800934" y="2684095"/>
          <a:ext cx="1551846" cy="7149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800934" y="2684095"/>
        <a:ext cx="1551846" cy="714900"/>
      </dsp:txXfrm>
    </dsp:sp>
    <dsp:sp modelId="{27EFCA86-D143-4DA0-B017-8553D11F08FE}">
      <dsp:nvSpPr>
        <dsp:cNvPr id="0" name=""/>
        <dsp:cNvSpPr/>
      </dsp:nvSpPr>
      <dsp:spPr>
        <a:xfrm>
          <a:off x="1800934" y="3702516"/>
          <a:ext cx="1551846" cy="997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s-ES" sz="1200" kern="1200" dirty="0" smtClean="0">
            <a:solidFill>
              <a:schemeClr val="tx1"/>
            </a:solidFill>
            <a:latin typeface="+mn-lt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 Administrativo(a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800934" y="3702516"/>
        <a:ext cx="1551846" cy="997287"/>
      </dsp:txXfrm>
    </dsp:sp>
    <dsp:sp modelId="{3F0995D7-7F17-42EA-991D-1C53F773968A}">
      <dsp:nvSpPr>
        <dsp:cNvPr id="0" name=""/>
        <dsp:cNvSpPr/>
      </dsp:nvSpPr>
      <dsp:spPr>
        <a:xfrm>
          <a:off x="3598649" y="2684095"/>
          <a:ext cx="1551846" cy="7149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Gestión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Empresarial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598649" y="2684095"/>
        <a:ext cx="1551846" cy="714900"/>
      </dsp:txXfrm>
    </dsp:sp>
    <dsp:sp modelId="{5A556C53-C444-4D41-8CDC-B98C00B3749A}">
      <dsp:nvSpPr>
        <dsp:cNvPr id="0" name=""/>
        <dsp:cNvSpPr/>
      </dsp:nvSpPr>
      <dsp:spPr>
        <a:xfrm>
          <a:off x="3598649" y="3702516"/>
          <a:ext cx="1551846" cy="997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 Administrativo(a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598649" y="3702516"/>
        <a:ext cx="1551846" cy="997287"/>
      </dsp:txXfrm>
    </dsp:sp>
    <dsp:sp modelId="{EEB42068-410E-441D-927C-F952F6D11B99}">
      <dsp:nvSpPr>
        <dsp:cNvPr id="0" name=""/>
        <dsp:cNvSpPr/>
      </dsp:nvSpPr>
      <dsp:spPr>
        <a:xfrm>
          <a:off x="5396364" y="2684095"/>
          <a:ext cx="1551846" cy="7149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Mejora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Regulatoria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5396364" y="2684095"/>
        <a:ext cx="1551846" cy="714900"/>
      </dsp:txXfrm>
    </dsp:sp>
    <dsp:sp modelId="{3AFC2925-E952-4503-B52B-8EDBF6E5042D}">
      <dsp:nvSpPr>
        <dsp:cNvPr id="0" name=""/>
        <dsp:cNvSpPr/>
      </dsp:nvSpPr>
      <dsp:spPr>
        <a:xfrm>
          <a:off x="7194080" y="2684095"/>
          <a:ext cx="1551846" cy="7149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MX" sz="1200" kern="1200" dirty="0" smtClean="0">
              <a:solidFill>
                <a:schemeClr val="tx1"/>
              </a:solidFill>
              <a:latin typeface="+mn-lt"/>
            </a:rPr>
            <a:t>Proyectos</a:t>
          </a:r>
          <a:endParaRPr lang="es-MX" sz="1200" kern="1200" dirty="0" smtClean="0">
            <a:solidFill>
              <a:schemeClr val="tx1"/>
            </a:solidFill>
            <a:latin typeface="+mn-lt"/>
          </a:endParaRPr>
        </a:p>
      </dsp:txBody>
      <dsp:txXfrm>
        <a:off x="7194080" y="2684095"/>
        <a:ext cx="1551846" cy="714900"/>
      </dsp:txXfrm>
    </dsp:sp>
    <dsp:sp modelId="{55B3587C-9C6B-4DE3-A35C-596F31ADCB10}">
      <dsp:nvSpPr>
        <dsp:cNvPr id="0" name=""/>
        <dsp:cNvSpPr/>
      </dsp:nvSpPr>
      <dsp:spPr>
        <a:xfrm>
          <a:off x="3048621" y="1662780"/>
          <a:ext cx="1108098" cy="5361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048621" y="1662780"/>
        <a:ext cx="1108098" cy="5361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D920CE-6B9A-4B77-BD8C-DBAB17A52AA1}">
      <dsp:nvSpPr>
        <dsp:cNvPr id="0" name=""/>
        <dsp:cNvSpPr/>
      </dsp:nvSpPr>
      <dsp:spPr>
        <a:xfrm>
          <a:off x="3868002" y="1610341"/>
          <a:ext cx="312252" cy="706556"/>
        </a:xfrm>
        <a:custGeom>
          <a:avLst/>
          <a:gdLst/>
          <a:ahLst/>
          <a:cxnLst/>
          <a:rect l="0" t="0" r="0" b="0"/>
          <a:pathLst>
            <a:path>
              <a:moveTo>
                <a:pt x="312252" y="0"/>
              </a:moveTo>
              <a:lnTo>
                <a:pt x="312252" y="706556"/>
              </a:lnTo>
              <a:lnTo>
                <a:pt x="0" y="7065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B367E7-6671-4B6B-94FF-0101CE323C81}">
      <dsp:nvSpPr>
        <dsp:cNvPr id="0" name=""/>
        <dsp:cNvSpPr/>
      </dsp:nvSpPr>
      <dsp:spPr>
        <a:xfrm>
          <a:off x="4180254" y="1610341"/>
          <a:ext cx="3198305" cy="1819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5756"/>
              </a:lnTo>
              <a:lnTo>
                <a:pt x="3198305" y="1655756"/>
              </a:lnTo>
              <a:lnTo>
                <a:pt x="3198305" y="181968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0E65-DE26-49A0-A00C-208F32F4E1F0}">
      <dsp:nvSpPr>
        <dsp:cNvPr id="0" name=""/>
        <dsp:cNvSpPr/>
      </dsp:nvSpPr>
      <dsp:spPr>
        <a:xfrm>
          <a:off x="4180254" y="1610341"/>
          <a:ext cx="1090259" cy="1819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5756"/>
              </a:lnTo>
              <a:lnTo>
                <a:pt x="1090259" y="1655756"/>
              </a:lnTo>
              <a:lnTo>
                <a:pt x="1090259" y="181968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AE88A-902B-4A23-AB22-9E692898999B}">
      <dsp:nvSpPr>
        <dsp:cNvPr id="0" name=""/>
        <dsp:cNvSpPr/>
      </dsp:nvSpPr>
      <dsp:spPr>
        <a:xfrm>
          <a:off x="3146449" y="1610341"/>
          <a:ext cx="1033804" cy="1819688"/>
        </a:xfrm>
        <a:custGeom>
          <a:avLst/>
          <a:gdLst/>
          <a:ahLst/>
          <a:cxnLst/>
          <a:rect l="0" t="0" r="0" b="0"/>
          <a:pathLst>
            <a:path>
              <a:moveTo>
                <a:pt x="1033804" y="0"/>
              </a:moveTo>
              <a:lnTo>
                <a:pt x="1033804" y="1655756"/>
              </a:lnTo>
              <a:lnTo>
                <a:pt x="0" y="1655756"/>
              </a:lnTo>
              <a:lnTo>
                <a:pt x="0" y="181968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C2B58-5C2F-49C8-88E9-7264BC7935BD}">
      <dsp:nvSpPr>
        <dsp:cNvPr id="0" name=""/>
        <dsp:cNvSpPr/>
      </dsp:nvSpPr>
      <dsp:spPr>
        <a:xfrm>
          <a:off x="1061806" y="1610341"/>
          <a:ext cx="3118447" cy="1819688"/>
        </a:xfrm>
        <a:custGeom>
          <a:avLst/>
          <a:gdLst/>
          <a:ahLst/>
          <a:cxnLst/>
          <a:rect l="0" t="0" r="0" b="0"/>
          <a:pathLst>
            <a:path>
              <a:moveTo>
                <a:pt x="3118447" y="0"/>
              </a:moveTo>
              <a:lnTo>
                <a:pt x="3118447" y="1655756"/>
              </a:lnTo>
              <a:lnTo>
                <a:pt x="0" y="1655756"/>
              </a:lnTo>
              <a:lnTo>
                <a:pt x="0" y="181968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D2E5-AADE-4EEC-A190-9D1E87660BCD}">
      <dsp:nvSpPr>
        <dsp:cNvPr id="0" name=""/>
        <dsp:cNvSpPr/>
      </dsp:nvSpPr>
      <dsp:spPr>
        <a:xfrm>
          <a:off x="2781075" y="519520"/>
          <a:ext cx="2798357" cy="10908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Secretario(a) de Desarrollo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Económico</a:t>
          </a:r>
          <a:endParaRPr lang="es-MX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781075" y="519520"/>
        <a:ext cx="2798357" cy="1090821"/>
      </dsp:txXfrm>
    </dsp:sp>
    <dsp:sp modelId="{3F07E154-56C0-483E-8734-83B2FF8FA8AF}">
      <dsp:nvSpPr>
        <dsp:cNvPr id="0" name=""/>
        <dsp:cNvSpPr/>
      </dsp:nvSpPr>
      <dsp:spPr>
        <a:xfrm>
          <a:off x="139679" y="3430030"/>
          <a:ext cx="1844255" cy="84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Jurídico(a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39679" y="3430030"/>
        <a:ext cx="1844255" cy="846000"/>
      </dsp:txXfrm>
    </dsp:sp>
    <dsp:sp modelId="{467E35B1-8195-4E37-9D1E-20B8D09F8243}">
      <dsp:nvSpPr>
        <dsp:cNvPr id="0" name=""/>
        <dsp:cNvSpPr/>
      </dsp:nvSpPr>
      <dsp:spPr>
        <a:xfrm>
          <a:off x="2224321" y="3430030"/>
          <a:ext cx="1844255" cy="84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Oficina y Enlace con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224321" y="3430030"/>
        <a:ext cx="1844255" cy="846000"/>
      </dsp:txXfrm>
    </dsp:sp>
    <dsp:sp modelId="{883E4CBB-BA69-407C-8ABC-86C8F2477151}">
      <dsp:nvSpPr>
        <dsp:cNvPr id="0" name=""/>
        <dsp:cNvSpPr/>
      </dsp:nvSpPr>
      <dsp:spPr>
        <a:xfrm>
          <a:off x="4348386" y="3430030"/>
          <a:ext cx="1844255" cy="84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kern="1200" dirty="0" smtClean="0">
              <a:solidFill>
                <a:schemeClr val="tx1"/>
              </a:solidFill>
              <a:latin typeface="+mn-lt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Proyectos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4348386" y="3430030"/>
        <a:ext cx="1844255" cy="846000"/>
      </dsp:txXfrm>
    </dsp:sp>
    <dsp:sp modelId="{58930890-11FB-499D-9607-0A4397CEE215}">
      <dsp:nvSpPr>
        <dsp:cNvPr id="0" name=""/>
        <dsp:cNvSpPr/>
      </dsp:nvSpPr>
      <dsp:spPr>
        <a:xfrm>
          <a:off x="6456432" y="3430030"/>
          <a:ext cx="1844255" cy="84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6456432" y="3430030"/>
        <a:ext cx="1844255" cy="846000"/>
      </dsp:txXfrm>
    </dsp:sp>
    <dsp:sp modelId="{A92A49DC-D6E1-4A0F-9774-051E1958D1E6}">
      <dsp:nvSpPr>
        <dsp:cNvPr id="0" name=""/>
        <dsp:cNvSpPr/>
      </dsp:nvSpPr>
      <dsp:spPr>
        <a:xfrm>
          <a:off x="2787999" y="2055898"/>
          <a:ext cx="1080002" cy="521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 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2787999" y="2055898"/>
        <a:ext cx="1080002" cy="5219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47FD5-4ACA-4582-9D39-6747F342F320}">
      <dsp:nvSpPr>
        <dsp:cNvPr id="0" name=""/>
        <dsp:cNvSpPr/>
      </dsp:nvSpPr>
      <dsp:spPr>
        <a:xfrm>
          <a:off x="3353187" y="2724371"/>
          <a:ext cx="91440" cy="563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32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4614A8-219C-4A75-85C1-F373CBFA2C71}">
      <dsp:nvSpPr>
        <dsp:cNvPr id="0" name=""/>
        <dsp:cNvSpPr/>
      </dsp:nvSpPr>
      <dsp:spPr>
        <a:xfrm>
          <a:off x="3352243" y="1278495"/>
          <a:ext cx="91440" cy="5086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0658"/>
              </a:lnTo>
              <a:lnTo>
                <a:pt x="46664" y="240658"/>
              </a:lnTo>
              <a:lnTo>
                <a:pt x="46664" y="50862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A03DF5-AD26-4939-9FD8-A32FAFC07C4B}">
      <dsp:nvSpPr>
        <dsp:cNvPr id="0" name=""/>
        <dsp:cNvSpPr/>
      </dsp:nvSpPr>
      <dsp:spPr>
        <a:xfrm>
          <a:off x="1772001" y="2470"/>
          <a:ext cx="3251923" cy="12760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Oficina y Enlace con Dependencias</a:t>
          </a:r>
        </a:p>
      </dsp:txBody>
      <dsp:txXfrm>
        <a:off x="1772001" y="2470"/>
        <a:ext cx="3251923" cy="1276024"/>
      </dsp:txXfrm>
    </dsp:sp>
    <dsp:sp modelId="{572B8906-16AD-45FD-A60A-0654CBBF8B1A}">
      <dsp:nvSpPr>
        <dsp:cNvPr id="0" name=""/>
        <dsp:cNvSpPr/>
      </dsp:nvSpPr>
      <dsp:spPr>
        <a:xfrm>
          <a:off x="2282909" y="1787118"/>
          <a:ext cx="2231996" cy="937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Oficina y Enlace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con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282909" y="1787118"/>
        <a:ext cx="2231996" cy="937252"/>
      </dsp:txXfrm>
    </dsp:sp>
    <dsp:sp modelId="{FD8CBBB4-6573-4EEF-ADCD-E462DE51CA36}">
      <dsp:nvSpPr>
        <dsp:cNvPr id="0" name=""/>
        <dsp:cNvSpPr/>
      </dsp:nvSpPr>
      <dsp:spPr>
        <a:xfrm>
          <a:off x="2408904" y="3287609"/>
          <a:ext cx="1980007" cy="9660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Comunicación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408904" y="3287609"/>
        <a:ext cx="1980007" cy="9660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D36D1-41F4-49B9-B2CE-C4BDF4702663}">
      <dsp:nvSpPr>
        <dsp:cNvPr id="0" name=""/>
        <dsp:cNvSpPr/>
      </dsp:nvSpPr>
      <dsp:spPr>
        <a:xfrm>
          <a:off x="3299413" y="3267231"/>
          <a:ext cx="2315775" cy="732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271"/>
              </a:lnTo>
              <a:lnTo>
                <a:pt x="2315775" y="557271"/>
              </a:lnTo>
              <a:lnTo>
                <a:pt x="2315775" y="7320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2C37C7-BD72-4DAA-AD03-E665C8C9862F}">
      <dsp:nvSpPr>
        <dsp:cNvPr id="0" name=""/>
        <dsp:cNvSpPr/>
      </dsp:nvSpPr>
      <dsp:spPr>
        <a:xfrm>
          <a:off x="3253693" y="3267231"/>
          <a:ext cx="91440" cy="7320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20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8DDB1-72D6-4A20-A0B8-950EEDE9929D}">
      <dsp:nvSpPr>
        <dsp:cNvPr id="0" name=""/>
        <dsp:cNvSpPr/>
      </dsp:nvSpPr>
      <dsp:spPr>
        <a:xfrm>
          <a:off x="983638" y="3267231"/>
          <a:ext cx="2315775" cy="732046"/>
        </a:xfrm>
        <a:custGeom>
          <a:avLst/>
          <a:gdLst/>
          <a:ahLst/>
          <a:cxnLst/>
          <a:rect l="0" t="0" r="0" b="0"/>
          <a:pathLst>
            <a:path>
              <a:moveTo>
                <a:pt x="2315775" y="0"/>
              </a:moveTo>
              <a:lnTo>
                <a:pt x="2315775" y="557271"/>
              </a:lnTo>
              <a:lnTo>
                <a:pt x="0" y="557271"/>
              </a:lnTo>
              <a:lnTo>
                <a:pt x="0" y="7320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8C60F-071B-4E8D-B455-85BC8ADE4771}">
      <dsp:nvSpPr>
        <dsp:cNvPr id="0" name=""/>
        <dsp:cNvSpPr/>
      </dsp:nvSpPr>
      <dsp:spPr>
        <a:xfrm>
          <a:off x="3253693" y="1881521"/>
          <a:ext cx="91440" cy="485714"/>
        </a:xfrm>
        <a:custGeom>
          <a:avLst/>
          <a:gdLst/>
          <a:ahLst/>
          <a:cxnLst/>
          <a:rect l="0" t="0" r="0" b="0"/>
          <a:pathLst>
            <a:path>
              <a:moveTo>
                <a:pt x="47933" y="0"/>
              </a:moveTo>
              <a:lnTo>
                <a:pt x="47933" y="310940"/>
              </a:lnTo>
              <a:lnTo>
                <a:pt x="45720" y="310940"/>
              </a:lnTo>
              <a:lnTo>
                <a:pt x="45720" y="4857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478D5-31C7-4F27-BEFB-C530DCDFB66F}">
      <dsp:nvSpPr>
        <dsp:cNvPr id="0" name=""/>
        <dsp:cNvSpPr/>
      </dsp:nvSpPr>
      <dsp:spPr>
        <a:xfrm>
          <a:off x="2041629" y="729517"/>
          <a:ext cx="2519995" cy="1152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2041629" y="729517"/>
        <a:ext cx="2519995" cy="1152003"/>
      </dsp:txXfrm>
    </dsp:sp>
    <dsp:sp modelId="{AFDB3469-82EC-4686-B565-CFED52B0ABCE}">
      <dsp:nvSpPr>
        <dsp:cNvPr id="0" name=""/>
        <dsp:cNvSpPr/>
      </dsp:nvSpPr>
      <dsp:spPr>
        <a:xfrm>
          <a:off x="2282410" y="2367235"/>
          <a:ext cx="2034006" cy="8999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Jefe(a) </a:t>
          </a:r>
          <a:br>
            <a:rPr lang="es-ES" sz="1200" b="0" kern="1200" dirty="0" smtClean="0">
              <a:solidFill>
                <a:schemeClr val="tx1"/>
              </a:solidFill>
              <a:latin typeface="+mn-lt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Administrativo(a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282410" y="2367235"/>
        <a:ext cx="2034006" cy="899995"/>
      </dsp:txXfrm>
    </dsp:sp>
    <dsp:sp modelId="{CB755B76-BE4E-409B-A733-BF7F2C1EF39D}">
      <dsp:nvSpPr>
        <dsp:cNvPr id="0" name=""/>
        <dsp:cNvSpPr/>
      </dsp:nvSpPr>
      <dsp:spPr>
        <a:xfrm>
          <a:off x="524" y="3999277"/>
          <a:ext cx="1966227" cy="83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524" y="3999277"/>
        <a:ext cx="1966227" cy="832258"/>
      </dsp:txXfrm>
    </dsp:sp>
    <dsp:sp modelId="{B4761F2C-8050-41AC-A842-7C87DB4CC0A2}">
      <dsp:nvSpPr>
        <dsp:cNvPr id="0" name=""/>
        <dsp:cNvSpPr/>
      </dsp:nvSpPr>
      <dsp:spPr>
        <a:xfrm>
          <a:off x="2316300" y="3999277"/>
          <a:ext cx="1966227" cy="83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316300" y="3999277"/>
        <a:ext cx="1966227" cy="832258"/>
      </dsp:txXfrm>
    </dsp:sp>
    <dsp:sp modelId="{6DC89E69-AC65-4848-B9CC-DFEAE0A3C2C2}">
      <dsp:nvSpPr>
        <dsp:cNvPr id="0" name=""/>
        <dsp:cNvSpPr/>
      </dsp:nvSpPr>
      <dsp:spPr>
        <a:xfrm>
          <a:off x="4632075" y="3999277"/>
          <a:ext cx="1966227" cy="83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632075" y="3999277"/>
        <a:ext cx="1966227" cy="8322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A94BF4-0436-4172-BEB5-769D64D4B281}">
      <dsp:nvSpPr>
        <dsp:cNvPr id="0" name=""/>
        <dsp:cNvSpPr/>
      </dsp:nvSpPr>
      <dsp:spPr>
        <a:xfrm>
          <a:off x="4161451" y="1808588"/>
          <a:ext cx="268480" cy="614821"/>
        </a:xfrm>
        <a:custGeom>
          <a:avLst/>
          <a:gdLst/>
          <a:ahLst/>
          <a:cxnLst/>
          <a:rect l="0" t="0" r="0" b="0"/>
          <a:pathLst>
            <a:path>
              <a:moveTo>
                <a:pt x="268480" y="0"/>
              </a:moveTo>
              <a:lnTo>
                <a:pt x="268480" y="614821"/>
              </a:lnTo>
              <a:lnTo>
                <a:pt x="0" y="61482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6E4ECA-F4AA-4A39-81D1-02D3419D0825}">
      <dsp:nvSpPr>
        <dsp:cNvPr id="0" name=""/>
        <dsp:cNvSpPr/>
      </dsp:nvSpPr>
      <dsp:spPr>
        <a:xfrm>
          <a:off x="4429932" y="1808588"/>
          <a:ext cx="3588845" cy="1709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0089"/>
              </a:lnTo>
              <a:lnTo>
                <a:pt x="3588845" y="1550089"/>
              </a:lnTo>
              <a:lnTo>
                <a:pt x="3588845" y="1709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9AA9B-AEC6-4826-8765-BC8A8A974607}">
      <dsp:nvSpPr>
        <dsp:cNvPr id="0" name=""/>
        <dsp:cNvSpPr/>
      </dsp:nvSpPr>
      <dsp:spPr>
        <a:xfrm>
          <a:off x="4429932" y="1808588"/>
          <a:ext cx="1794422" cy="1709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0089"/>
              </a:lnTo>
              <a:lnTo>
                <a:pt x="1794422" y="1550089"/>
              </a:lnTo>
              <a:lnTo>
                <a:pt x="1794422" y="1709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8E70F9-516C-4B52-9E5C-0BADA1B3E74F}">
      <dsp:nvSpPr>
        <dsp:cNvPr id="0" name=""/>
        <dsp:cNvSpPr/>
      </dsp:nvSpPr>
      <dsp:spPr>
        <a:xfrm>
          <a:off x="4384212" y="1808588"/>
          <a:ext cx="91440" cy="17093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09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41C43-780C-49AB-AB41-22E4667023A0}">
      <dsp:nvSpPr>
        <dsp:cNvPr id="0" name=""/>
        <dsp:cNvSpPr/>
      </dsp:nvSpPr>
      <dsp:spPr>
        <a:xfrm>
          <a:off x="2635509" y="1808588"/>
          <a:ext cx="1794422" cy="1709358"/>
        </a:xfrm>
        <a:custGeom>
          <a:avLst/>
          <a:gdLst/>
          <a:ahLst/>
          <a:cxnLst/>
          <a:rect l="0" t="0" r="0" b="0"/>
          <a:pathLst>
            <a:path>
              <a:moveTo>
                <a:pt x="1794422" y="0"/>
              </a:moveTo>
              <a:lnTo>
                <a:pt x="1794422" y="1550089"/>
              </a:lnTo>
              <a:lnTo>
                <a:pt x="0" y="1550089"/>
              </a:lnTo>
              <a:lnTo>
                <a:pt x="0" y="1709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3AA17-0520-4B71-9CA1-CB46C36028B6}">
      <dsp:nvSpPr>
        <dsp:cNvPr id="0" name=""/>
        <dsp:cNvSpPr/>
      </dsp:nvSpPr>
      <dsp:spPr>
        <a:xfrm>
          <a:off x="841086" y="1808588"/>
          <a:ext cx="3588845" cy="1709358"/>
        </a:xfrm>
        <a:custGeom>
          <a:avLst/>
          <a:gdLst/>
          <a:ahLst/>
          <a:cxnLst/>
          <a:rect l="0" t="0" r="0" b="0"/>
          <a:pathLst>
            <a:path>
              <a:moveTo>
                <a:pt x="3588845" y="0"/>
              </a:moveTo>
              <a:lnTo>
                <a:pt x="3588845" y="1550089"/>
              </a:lnTo>
              <a:lnTo>
                <a:pt x="0" y="1550089"/>
              </a:lnTo>
              <a:lnTo>
                <a:pt x="0" y="1709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3079928" y="656585"/>
          <a:ext cx="2700006" cy="115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Desarrollo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Empresarial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079928" y="656585"/>
        <a:ext cx="2700006" cy="1152002"/>
      </dsp:txXfrm>
    </dsp:sp>
    <dsp:sp modelId="{C7038178-F76E-46CB-9381-6BEA4C1188FB}">
      <dsp:nvSpPr>
        <dsp:cNvPr id="0" name=""/>
        <dsp:cNvSpPr/>
      </dsp:nvSpPr>
      <dsp:spPr>
        <a:xfrm>
          <a:off x="82666" y="3517946"/>
          <a:ext cx="1516840" cy="7584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Enlace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82666" y="3517946"/>
        <a:ext cx="1516840" cy="758420"/>
      </dsp:txXfrm>
    </dsp:sp>
    <dsp:sp modelId="{CDA06D17-E281-40D8-81AD-18CDEB205E81}">
      <dsp:nvSpPr>
        <dsp:cNvPr id="0" name=""/>
        <dsp:cNvSpPr/>
      </dsp:nvSpPr>
      <dsp:spPr>
        <a:xfrm>
          <a:off x="1877089" y="3517946"/>
          <a:ext cx="1516840" cy="7584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Brigadas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1877089" y="3517946"/>
        <a:ext cx="1516840" cy="758420"/>
      </dsp:txXfrm>
    </dsp:sp>
    <dsp:sp modelId="{084B7D51-BE12-430E-843B-A916F658D755}">
      <dsp:nvSpPr>
        <dsp:cNvPr id="0" name=""/>
        <dsp:cNvSpPr/>
      </dsp:nvSpPr>
      <dsp:spPr>
        <a:xfrm>
          <a:off x="3671511" y="3517946"/>
          <a:ext cx="1516840" cy="7584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Seguimiento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671511" y="3517946"/>
        <a:ext cx="1516840" cy="758420"/>
      </dsp:txXfrm>
    </dsp:sp>
    <dsp:sp modelId="{6C087695-15E5-42A1-8EA1-946611DC76EF}">
      <dsp:nvSpPr>
        <dsp:cNvPr id="0" name=""/>
        <dsp:cNvSpPr/>
      </dsp:nvSpPr>
      <dsp:spPr>
        <a:xfrm>
          <a:off x="5465934" y="3517946"/>
          <a:ext cx="1516840" cy="7584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Operativo(a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5465934" y="3517946"/>
        <a:ext cx="1516840" cy="758420"/>
      </dsp:txXfrm>
    </dsp:sp>
    <dsp:sp modelId="{F28097CD-2DA1-490E-BAB1-F29BE8E6D777}">
      <dsp:nvSpPr>
        <dsp:cNvPr id="0" name=""/>
        <dsp:cNvSpPr/>
      </dsp:nvSpPr>
      <dsp:spPr>
        <a:xfrm>
          <a:off x="7260356" y="3517946"/>
          <a:ext cx="1516840" cy="7584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Eventos</a:t>
          </a:r>
          <a:endParaRPr lang="es-ES" sz="1200" b="0" kern="1200" dirty="0">
            <a:solidFill>
              <a:schemeClr val="tx1"/>
            </a:solidFill>
            <a:latin typeface="+mn-lt"/>
          </a:endParaRPr>
        </a:p>
      </dsp:txBody>
      <dsp:txXfrm>
        <a:off x="7260356" y="3517946"/>
        <a:ext cx="1516840" cy="758420"/>
      </dsp:txXfrm>
    </dsp:sp>
    <dsp:sp modelId="{B4D66088-9528-414F-9EB6-E0FCEAC2BC73}">
      <dsp:nvSpPr>
        <dsp:cNvPr id="0" name=""/>
        <dsp:cNvSpPr/>
      </dsp:nvSpPr>
      <dsp:spPr>
        <a:xfrm>
          <a:off x="3081445" y="2153407"/>
          <a:ext cx="1080005" cy="540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081445" y="2153407"/>
        <a:ext cx="1080005" cy="5400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B80F1-2AD5-4BB8-89E1-A0422A0CEE90}">
      <dsp:nvSpPr>
        <dsp:cNvPr id="0" name=""/>
        <dsp:cNvSpPr/>
      </dsp:nvSpPr>
      <dsp:spPr>
        <a:xfrm>
          <a:off x="2278874" y="1703224"/>
          <a:ext cx="1326091" cy="959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026"/>
              </a:lnTo>
              <a:lnTo>
                <a:pt x="1326091" y="586026"/>
              </a:lnTo>
              <a:lnTo>
                <a:pt x="1326091" y="95990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41C43-780C-49AB-AB41-22E4667023A0}">
      <dsp:nvSpPr>
        <dsp:cNvPr id="0" name=""/>
        <dsp:cNvSpPr/>
      </dsp:nvSpPr>
      <dsp:spPr>
        <a:xfrm>
          <a:off x="952782" y="1703224"/>
          <a:ext cx="1326091" cy="959904"/>
        </a:xfrm>
        <a:custGeom>
          <a:avLst/>
          <a:gdLst/>
          <a:ahLst/>
          <a:cxnLst/>
          <a:rect l="0" t="0" r="0" b="0"/>
          <a:pathLst>
            <a:path>
              <a:moveTo>
                <a:pt x="1326091" y="0"/>
              </a:moveTo>
              <a:lnTo>
                <a:pt x="1326091" y="586026"/>
              </a:lnTo>
              <a:lnTo>
                <a:pt x="0" y="586026"/>
              </a:lnTo>
              <a:lnTo>
                <a:pt x="0" y="95990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928872" y="479219"/>
          <a:ext cx="2700002" cy="1224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Enlace</a:t>
          </a:r>
        </a:p>
      </dsp:txBody>
      <dsp:txXfrm>
        <a:off x="928872" y="479219"/>
        <a:ext cx="2700002" cy="1224004"/>
      </dsp:txXfrm>
    </dsp:sp>
    <dsp:sp modelId="{CDA06D17-E281-40D8-81AD-18CDEB205E81}">
      <dsp:nvSpPr>
        <dsp:cNvPr id="0" name=""/>
        <dsp:cNvSpPr/>
      </dsp:nvSpPr>
      <dsp:spPr>
        <a:xfrm>
          <a:off x="569" y="2663128"/>
          <a:ext cx="1904426" cy="8588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Encargado(a) de Atención a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 el(la) Ciudadano(a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569" y="2663128"/>
        <a:ext cx="1904426" cy="858868"/>
      </dsp:txXfrm>
    </dsp:sp>
    <dsp:sp modelId="{6FCAD334-8739-4433-A637-95A404FA4DD6}">
      <dsp:nvSpPr>
        <dsp:cNvPr id="0" name=""/>
        <dsp:cNvSpPr/>
      </dsp:nvSpPr>
      <dsp:spPr>
        <a:xfrm>
          <a:off x="2652751" y="2663128"/>
          <a:ext cx="1904426" cy="8588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Auxiliares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652751" y="2663128"/>
        <a:ext cx="1904426" cy="8588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B80F1-2AD5-4BB8-89E1-A0422A0CEE90}">
      <dsp:nvSpPr>
        <dsp:cNvPr id="0" name=""/>
        <dsp:cNvSpPr/>
      </dsp:nvSpPr>
      <dsp:spPr>
        <a:xfrm>
          <a:off x="1540773" y="1766859"/>
          <a:ext cx="91440" cy="6142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42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742" y="440291"/>
          <a:ext cx="3171502" cy="1326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Brigadas</a:t>
          </a:r>
        </a:p>
      </dsp:txBody>
      <dsp:txXfrm>
        <a:off x="742" y="440291"/>
        <a:ext cx="3171502" cy="1326567"/>
      </dsp:txXfrm>
    </dsp:sp>
    <dsp:sp modelId="{6FCAD334-8739-4433-A637-95A404FA4DD6}">
      <dsp:nvSpPr>
        <dsp:cNvPr id="0" name=""/>
        <dsp:cNvSpPr/>
      </dsp:nvSpPr>
      <dsp:spPr>
        <a:xfrm>
          <a:off x="373037" y="2381093"/>
          <a:ext cx="2426912" cy="11667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 Administrativo(a)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s-ES" sz="1200" b="0" kern="1200" dirty="0" smtClean="0">
            <a:solidFill>
              <a:schemeClr val="tx1"/>
            </a:solidFill>
            <a:latin typeface="+mn-lt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73037" y="2381093"/>
        <a:ext cx="2426912" cy="116678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E70F9-516C-4B52-9E5C-0BADA1B3E74F}">
      <dsp:nvSpPr>
        <dsp:cNvPr id="0" name=""/>
        <dsp:cNvSpPr/>
      </dsp:nvSpPr>
      <dsp:spPr>
        <a:xfrm>
          <a:off x="2818681" y="1592581"/>
          <a:ext cx="1542515" cy="754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7281"/>
              </a:lnTo>
              <a:lnTo>
                <a:pt x="1542515" y="487281"/>
              </a:lnTo>
              <a:lnTo>
                <a:pt x="1542515" y="75499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B80F1-2AD5-4BB8-89E1-A0422A0CEE90}">
      <dsp:nvSpPr>
        <dsp:cNvPr id="0" name=""/>
        <dsp:cNvSpPr/>
      </dsp:nvSpPr>
      <dsp:spPr>
        <a:xfrm>
          <a:off x="1276165" y="1592581"/>
          <a:ext cx="1542515" cy="754991"/>
        </a:xfrm>
        <a:custGeom>
          <a:avLst/>
          <a:gdLst/>
          <a:ahLst/>
          <a:cxnLst/>
          <a:rect l="0" t="0" r="0" b="0"/>
          <a:pathLst>
            <a:path>
              <a:moveTo>
                <a:pt x="1542515" y="0"/>
              </a:moveTo>
              <a:lnTo>
                <a:pt x="1542515" y="487281"/>
              </a:lnTo>
              <a:lnTo>
                <a:pt x="0" y="487281"/>
              </a:lnTo>
              <a:lnTo>
                <a:pt x="0" y="75499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415845" y="376238"/>
          <a:ext cx="2805670" cy="12163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Coordinador(a) de Eventos</a:t>
          </a:r>
        </a:p>
      </dsp:txBody>
      <dsp:txXfrm>
        <a:off x="1415845" y="376238"/>
        <a:ext cx="2805670" cy="1216343"/>
      </dsp:txXfrm>
    </dsp:sp>
    <dsp:sp modelId="{6FCAD334-8739-4433-A637-95A404FA4DD6}">
      <dsp:nvSpPr>
        <dsp:cNvPr id="0" name=""/>
        <dsp:cNvSpPr/>
      </dsp:nvSpPr>
      <dsp:spPr>
        <a:xfrm>
          <a:off x="1359" y="2347573"/>
          <a:ext cx="2549612" cy="11986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Supervisor(a) de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Microcréditos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1359" y="2347573"/>
        <a:ext cx="2549612" cy="1198623"/>
      </dsp:txXfrm>
    </dsp:sp>
    <dsp:sp modelId="{084B7D51-BE12-430E-843B-A916F658D755}">
      <dsp:nvSpPr>
        <dsp:cNvPr id="0" name=""/>
        <dsp:cNvSpPr/>
      </dsp:nvSpPr>
      <dsp:spPr>
        <a:xfrm>
          <a:off x="3086390" y="2347573"/>
          <a:ext cx="2549612" cy="11986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Microcréditos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086390" y="2347573"/>
        <a:ext cx="2549612" cy="119862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E70F9-516C-4B52-9E5C-0BADA1B3E74F}">
      <dsp:nvSpPr>
        <dsp:cNvPr id="0" name=""/>
        <dsp:cNvSpPr/>
      </dsp:nvSpPr>
      <dsp:spPr>
        <a:xfrm>
          <a:off x="2966428" y="1238056"/>
          <a:ext cx="91440" cy="6172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722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619330" y="0"/>
          <a:ext cx="2785635" cy="12380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Operativo(a)</a:t>
          </a:r>
        </a:p>
      </dsp:txBody>
      <dsp:txXfrm>
        <a:off x="1619330" y="0"/>
        <a:ext cx="2785635" cy="1238056"/>
      </dsp:txXfrm>
    </dsp:sp>
    <dsp:sp modelId="{084B7D51-BE12-430E-843B-A916F658D755}">
      <dsp:nvSpPr>
        <dsp:cNvPr id="0" name=""/>
        <dsp:cNvSpPr/>
      </dsp:nvSpPr>
      <dsp:spPr>
        <a:xfrm>
          <a:off x="1987433" y="1855284"/>
          <a:ext cx="2049430" cy="10247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 </a:t>
          </a:r>
          <a:r>
            <a:rPr lang="es-MX" sz="1200" kern="1200" dirty="0" smtClean="0">
              <a:solidFill>
                <a:schemeClr val="tx1"/>
              </a:solidFill>
            </a:rPr>
            <a:t>Temporales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1987433" y="1855284"/>
        <a:ext cx="2049430" cy="1024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6719259" y="0"/>
            <a:ext cx="2106281" cy="12788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291" y="14527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ángulo 7"/>
          <p:cNvSpPr/>
          <p:nvPr userDrawn="1"/>
        </p:nvSpPr>
        <p:spPr>
          <a:xfrm>
            <a:off x="7037719" y="317255"/>
            <a:ext cx="1649081" cy="10527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Rectángulo 9"/>
          <p:cNvSpPr/>
          <p:nvPr userDrawn="1"/>
        </p:nvSpPr>
        <p:spPr>
          <a:xfrm>
            <a:off x="6993228" y="112237"/>
            <a:ext cx="1906074" cy="11424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291" y="14527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18/12/2020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6980349" y="274638"/>
            <a:ext cx="1706451" cy="7427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00" y="70034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39695" y="2634936"/>
            <a:ext cx="8864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Económico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59827" y="374260"/>
            <a:ext cx="2106281" cy="10527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27" y="14527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621"/>
            <a:ext cx="7085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  <a:endParaRPr lang="es-ES" sz="3500" dirty="0">
              <a:solidFill>
                <a:srgbClr val="00624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34968340"/>
              </p:ext>
            </p:extLst>
          </p:nvPr>
        </p:nvGraphicFramePr>
        <p:xfrm>
          <a:off x="2859103" y="1787504"/>
          <a:ext cx="3172988" cy="393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04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621"/>
            <a:ext cx="7085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  <a:endParaRPr lang="es-ES" sz="3500" dirty="0">
              <a:solidFill>
                <a:srgbClr val="00624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129921893"/>
              </p:ext>
            </p:extLst>
          </p:nvPr>
        </p:nvGraphicFramePr>
        <p:xfrm>
          <a:off x="1827467" y="1875994"/>
          <a:ext cx="5637362" cy="393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670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621"/>
            <a:ext cx="7085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  <a:endParaRPr lang="es-ES" sz="3500" dirty="0">
              <a:solidFill>
                <a:srgbClr val="00624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8147646"/>
              </p:ext>
            </p:extLst>
          </p:nvPr>
        </p:nvGraphicFramePr>
        <p:xfrm>
          <a:off x="1559851" y="2159077"/>
          <a:ext cx="6024297" cy="28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936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621"/>
            <a:ext cx="7085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  <a:endParaRPr lang="es-ES" sz="3500" dirty="0">
              <a:solidFill>
                <a:srgbClr val="00624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928437315"/>
              </p:ext>
            </p:extLst>
          </p:nvPr>
        </p:nvGraphicFramePr>
        <p:xfrm>
          <a:off x="524892" y="1467792"/>
          <a:ext cx="8227223" cy="5150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003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39695" y="2634936"/>
            <a:ext cx="8864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Relaciones Institucionales y Turismo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59827" y="374260"/>
            <a:ext cx="2106281" cy="10527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03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621"/>
            <a:ext cx="7085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Relaciones Institucionales y Turismo</a:t>
            </a:r>
            <a:endParaRPr lang="es-ES" sz="3500" dirty="0">
              <a:solidFill>
                <a:srgbClr val="00624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706830819"/>
              </p:ext>
            </p:extLst>
          </p:nvPr>
        </p:nvGraphicFramePr>
        <p:xfrm>
          <a:off x="1538233" y="202265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727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39695" y="2634936"/>
            <a:ext cx="8864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Fomento a la Inversión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59827" y="374260"/>
            <a:ext cx="2106281" cy="10527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1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8" y="239759"/>
            <a:ext cx="749248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Fomento a la Inversión</a:t>
            </a:r>
            <a:endParaRPr lang="es-ES" sz="3500" dirty="0">
              <a:solidFill>
                <a:srgbClr val="00624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55241814"/>
              </p:ext>
            </p:extLst>
          </p:nvPr>
        </p:nvGraphicFramePr>
        <p:xfrm>
          <a:off x="203784" y="1396998"/>
          <a:ext cx="8749145" cy="5003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527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9759"/>
            <a:ext cx="724904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Secretaría de Desarrollo Económico</a:t>
            </a:r>
            <a:endParaRPr lang="es-ES" sz="3500" dirty="0">
              <a:solidFill>
                <a:srgbClr val="00624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34374753"/>
              </p:ext>
            </p:extLst>
          </p:nvPr>
        </p:nvGraphicFramePr>
        <p:xfrm>
          <a:off x="1289662" y="1750422"/>
          <a:ext cx="7005254" cy="3903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25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39695" y="2634936"/>
            <a:ext cx="8864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 de Desarrollo Económico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59827" y="374260"/>
            <a:ext cx="2106281" cy="10527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68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9759"/>
            <a:ext cx="7249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300" b="1" kern="1400" spc="-150" dirty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</a:t>
            </a:r>
            <a:r>
              <a:rPr lang="es-ES_tradnl" sz="33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Secretario de Desarrollo Económico</a:t>
            </a:r>
            <a:endParaRPr lang="es-ES" sz="3300" dirty="0">
              <a:solidFill>
                <a:srgbClr val="00624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201613304"/>
              </p:ext>
            </p:extLst>
          </p:nvPr>
        </p:nvGraphicFramePr>
        <p:xfrm>
          <a:off x="505468" y="1347755"/>
          <a:ext cx="8373061" cy="5178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444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9759"/>
            <a:ext cx="7249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300" b="1" kern="1400" spc="-150" dirty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</a:t>
            </a:r>
            <a:r>
              <a:rPr lang="es-ES_tradnl" sz="33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Secretario de Desarrollo Económico</a:t>
            </a:r>
            <a:endParaRPr lang="es-ES" sz="3300" dirty="0">
              <a:solidFill>
                <a:srgbClr val="00624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215176302"/>
              </p:ext>
            </p:extLst>
          </p:nvPr>
        </p:nvGraphicFramePr>
        <p:xfrm>
          <a:off x="1301880" y="1843546"/>
          <a:ext cx="6647500" cy="4256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613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9759"/>
            <a:ext cx="7249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300" b="1" kern="1400" spc="-150" dirty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</a:t>
            </a:r>
            <a:r>
              <a:rPr lang="es-ES_tradnl" sz="33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Secretario de Desarrollo Económico</a:t>
            </a:r>
            <a:endParaRPr lang="es-ES" sz="3300" dirty="0">
              <a:solidFill>
                <a:srgbClr val="00624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139435227"/>
              </p:ext>
            </p:extLst>
          </p:nvPr>
        </p:nvGraphicFramePr>
        <p:xfrm>
          <a:off x="1300338" y="1200270"/>
          <a:ext cx="6603255" cy="5178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483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39695" y="2634936"/>
            <a:ext cx="8864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Empleo y Desarrollo Empresarial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59827" y="374260"/>
            <a:ext cx="2106281" cy="10527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45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621"/>
            <a:ext cx="7085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  <a:endParaRPr lang="es-ES" sz="3500" dirty="0">
              <a:solidFill>
                <a:srgbClr val="00624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7712960"/>
              </p:ext>
            </p:extLst>
          </p:nvPr>
        </p:nvGraphicFramePr>
        <p:xfrm>
          <a:off x="147658" y="899361"/>
          <a:ext cx="8859864" cy="5246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452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69" y="23621"/>
            <a:ext cx="7085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  <a:endParaRPr lang="es-ES" sz="3500" dirty="0">
              <a:solidFill>
                <a:srgbClr val="00624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98460629"/>
              </p:ext>
            </p:extLst>
          </p:nvPr>
        </p:nvGraphicFramePr>
        <p:xfrm>
          <a:off x="2315655" y="1436494"/>
          <a:ext cx="4557748" cy="42133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180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12878</TotalTime>
  <Words>322</Words>
  <Application>Microsoft Office PowerPoint</Application>
  <PresentationFormat>Presentación en pantalla (4:3)</PresentationFormat>
  <Paragraphs>89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MS Gothic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Alejandro Alvarado Silva</cp:lastModifiedBy>
  <cp:revision>264</cp:revision>
  <cp:lastPrinted>2019-06-12T22:17:12Z</cp:lastPrinted>
  <dcterms:created xsi:type="dcterms:W3CDTF">2015-12-30T00:24:58Z</dcterms:created>
  <dcterms:modified xsi:type="dcterms:W3CDTF">2020-12-18T15:05:17Z</dcterms:modified>
</cp:coreProperties>
</file>