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ppt/diagrams/data37.xml" ContentType="application/vnd.openxmlformats-officedocument.drawingml.diagramData+xml"/>
  <Override PartName="/ppt/diagrams/layout37.xml" ContentType="application/vnd.openxmlformats-officedocument.drawingml.diagramLayout+xml"/>
  <Override PartName="/ppt/diagrams/quickStyle37.xml" ContentType="application/vnd.openxmlformats-officedocument.drawingml.diagramStyle+xml"/>
  <Override PartName="/ppt/diagrams/colors37.xml" ContentType="application/vnd.openxmlformats-officedocument.drawingml.diagramColors+xml"/>
  <Override PartName="/ppt/diagrams/drawing37.xml" ContentType="application/vnd.ms-office.drawingml.diagramDrawing+xml"/>
  <Override PartName="/ppt/diagrams/data38.xml" ContentType="application/vnd.openxmlformats-officedocument.drawingml.diagramData+xml"/>
  <Override PartName="/ppt/diagrams/layout38.xml" ContentType="application/vnd.openxmlformats-officedocument.drawingml.diagramLayout+xml"/>
  <Override PartName="/ppt/diagrams/quickStyle38.xml" ContentType="application/vnd.openxmlformats-officedocument.drawingml.diagramStyle+xml"/>
  <Override PartName="/ppt/diagrams/colors38.xml" ContentType="application/vnd.openxmlformats-officedocument.drawingml.diagramColors+xml"/>
  <Override PartName="/ppt/diagrams/drawing38.xml" ContentType="application/vnd.ms-office.drawingml.diagramDrawing+xml"/>
  <Override PartName="/ppt/diagrams/data39.xml" ContentType="application/vnd.openxmlformats-officedocument.drawingml.diagramData+xml"/>
  <Override PartName="/ppt/diagrams/layout39.xml" ContentType="application/vnd.openxmlformats-officedocument.drawingml.diagramLayout+xml"/>
  <Override PartName="/ppt/diagrams/quickStyle39.xml" ContentType="application/vnd.openxmlformats-officedocument.drawingml.diagramStyle+xml"/>
  <Override PartName="/ppt/diagrams/colors39.xml" ContentType="application/vnd.openxmlformats-officedocument.drawingml.diagramColors+xml"/>
  <Override PartName="/ppt/diagrams/drawing39.xml" ContentType="application/vnd.ms-office.drawingml.diagramDrawing+xml"/>
  <Override PartName="/ppt/diagrams/data40.xml" ContentType="application/vnd.openxmlformats-officedocument.drawingml.diagramData+xml"/>
  <Override PartName="/ppt/diagrams/layout40.xml" ContentType="application/vnd.openxmlformats-officedocument.drawingml.diagramLayout+xml"/>
  <Override PartName="/ppt/diagrams/quickStyle40.xml" ContentType="application/vnd.openxmlformats-officedocument.drawingml.diagramStyle+xml"/>
  <Override PartName="/ppt/diagrams/colors40.xml" ContentType="application/vnd.openxmlformats-officedocument.drawingml.diagramColors+xml"/>
  <Override PartName="/ppt/diagrams/drawing40.xml" ContentType="application/vnd.ms-office.drawingml.diagramDrawing+xml"/>
  <Override PartName="/ppt/notesSlides/notesSlide1.xml" ContentType="application/vnd.openxmlformats-officedocument.presentationml.notesSlide+xml"/>
  <Override PartName="/ppt/diagrams/data41.xml" ContentType="application/vnd.openxmlformats-officedocument.drawingml.diagramData+xml"/>
  <Override PartName="/ppt/diagrams/layout41.xml" ContentType="application/vnd.openxmlformats-officedocument.drawingml.diagramLayout+xml"/>
  <Override PartName="/ppt/diagrams/quickStyle41.xml" ContentType="application/vnd.openxmlformats-officedocument.drawingml.diagramStyle+xml"/>
  <Override PartName="/ppt/diagrams/colors41.xml" ContentType="application/vnd.openxmlformats-officedocument.drawingml.diagramColors+xml"/>
  <Override PartName="/ppt/diagrams/drawing41.xml" ContentType="application/vnd.ms-office.drawingml.diagramDrawing+xml"/>
  <Override PartName="/ppt/notesSlides/notesSlide2.xml" ContentType="application/vnd.openxmlformats-officedocument.presentationml.notesSlide+xml"/>
  <Override PartName="/ppt/diagrams/data42.xml" ContentType="application/vnd.openxmlformats-officedocument.drawingml.diagramData+xml"/>
  <Override PartName="/ppt/diagrams/layout42.xml" ContentType="application/vnd.openxmlformats-officedocument.drawingml.diagramLayout+xml"/>
  <Override PartName="/ppt/diagrams/quickStyle42.xml" ContentType="application/vnd.openxmlformats-officedocument.drawingml.diagramStyle+xml"/>
  <Override PartName="/ppt/diagrams/colors42.xml" ContentType="application/vnd.openxmlformats-officedocument.drawingml.diagramColors+xml"/>
  <Override PartName="/ppt/diagrams/drawing42.xml" ContentType="application/vnd.ms-office.drawingml.diagramDrawing+xml"/>
  <Override PartName="/ppt/diagrams/data43.xml" ContentType="application/vnd.openxmlformats-officedocument.drawingml.diagramData+xml"/>
  <Override PartName="/ppt/diagrams/layout43.xml" ContentType="application/vnd.openxmlformats-officedocument.drawingml.diagramLayout+xml"/>
  <Override PartName="/ppt/diagrams/quickStyle43.xml" ContentType="application/vnd.openxmlformats-officedocument.drawingml.diagramStyle+xml"/>
  <Override PartName="/ppt/diagrams/colors43.xml" ContentType="application/vnd.openxmlformats-officedocument.drawingml.diagramColors+xml"/>
  <Override PartName="/ppt/diagrams/drawing43.xml" ContentType="application/vnd.ms-office.drawingml.diagramDrawing+xml"/>
  <Override PartName="/ppt/diagrams/data44.xml" ContentType="application/vnd.openxmlformats-officedocument.drawingml.diagramData+xml"/>
  <Override PartName="/ppt/diagrams/layout44.xml" ContentType="application/vnd.openxmlformats-officedocument.drawingml.diagramLayout+xml"/>
  <Override PartName="/ppt/diagrams/quickStyle44.xml" ContentType="application/vnd.openxmlformats-officedocument.drawingml.diagramStyle+xml"/>
  <Override PartName="/ppt/diagrams/colors44.xml" ContentType="application/vnd.openxmlformats-officedocument.drawingml.diagramColors+xml"/>
  <Override PartName="/ppt/diagrams/drawing4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52"/>
  </p:notesMasterIdLst>
  <p:handoutMasterIdLst>
    <p:handoutMasterId r:id="rId53"/>
  </p:handoutMasterIdLst>
  <p:sldIdLst>
    <p:sldId id="256" r:id="rId2"/>
    <p:sldId id="375" r:id="rId3"/>
    <p:sldId id="376" r:id="rId4"/>
    <p:sldId id="377" r:id="rId5"/>
    <p:sldId id="378" r:id="rId6"/>
    <p:sldId id="379" r:id="rId7"/>
    <p:sldId id="380" r:id="rId8"/>
    <p:sldId id="381" r:id="rId9"/>
    <p:sldId id="382" r:id="rId10"/>
    <p:sldId id="383" r:id="rId11"/>
    <p:sldId id="384" r:id="rId12"/>
    <p:sldId id="423" r:id="rId13"/>
    <p:sldId id="385" r:id="rId14"/>
    <p:sldId id="386" r:id="rId15"/>
    <p:sldId id="387" r:id="rId16"/>
    <p:sldId id="388" r:id="rId17"/>
    <p:sldId id="389" r:id="rId18"/>
    <p:sldId id="390" r:id="rId19"/>
    <p:sldId id="391" r:id="rId20"/>
    <p:sldId id="392" r:id="rId21"/>
    <p:sldId id="393" r:id="rId22"/>
    <p:sldId id="394" r:id="rId23"/>
    <p:sldId id="395" r:id="rId24"/>
    <p:sldId id="396" r:id="rId25"/>
    <p:sldId id="397" r:id="rId26"/>
    <p:sldId id="398" r:id="rId27"/>
    <p:sldId id="399" r:id="rId28"/>
    <p:sldId id="400" r:id="rId29"/>
    <p:sldId id="401" r:id="rId30"/>
    <p:sldId id="402" r:id="rId31"/>
    <p:sldId id="403" r:id="rId32"/>
    <p:sldId id="404" r:id="rId33"/>
    <p:sldId id="405" r:id="rId34"/>
    <p:sldId id="406" r:id="rId35"/>
    <p:sldId id="407" r:id="rId36"/>
    <p:sldId id="408" r:id="rId37"/>
    <p:sldId id="409" r:id="rId38"/>
    <p:sldId id="410" r:id="rId39"/>
    <p:sldId id="411" r:id="rId40"/>
    <p:sldId id="412" r:id="rId41"/>
    <p:sldId id="413" r:id="rId42"/>
    <p:sldId id="414" r:id="rId43"/>
    <p:sldId id="415" r:id="rId44"/>
    <p:sldId id="416" r:id="rId45"/>
    <p:sldId id="417" r:id="rId46"/>
    <p:sldId id="418" r:id="rId47"/>
    <p:sldId id="419" r:id="rId48"/>
    <p:sldId id="420" r:id="rId49"/>
    <p:sldId id="421" r:id="rId50"/>
    <p:sldId id="422" r:id="rId51"/>
  </p:sldIdLst>
  <p:sldSz cx="9144000" cy="6858000" type="screen4x3"/>
  <p:notesSz cx="7010400" cy="92964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31">
          <p15:clr>
            <a:srgbClr val="A4A3A4"/>
          </p15:clr>
        </p15:guide>
        <p15:guide id="2" pos="4289">
          <p15:clr>
            <a:srgbClr val="A4A3A4"/>
          </p15:clr>
        </p15:guide>
        <p15:guide id="3" orient="horz" pos="625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9C3B1"/>
    <a:srgbClr val="FF7175"/>
    <a:srgbClr val="DA515D"/>
    <a:srgbClr val="939598"/>
    <a:srgbClr val="777877"/>
    <a:srgbClr val="FFFFFD"/>
    <a:srgbClr val="FFFFFE"/>
    <a:srgbClr val="D2B887"/>
    <a:srgbClr val="3F5588"/>
    <a:srgbClr val="3FAE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77" autoAdjust="0"/>
    <p:restoredTop sz="95461" autoAdjust="0"/>
  </p:normalViewPr>
  <p:slideViewPr>
    <p:cSldViewPr snapToGrid="0" snapToObjects="1" showGuides="1">
      <p:cViewPr varScale="1">
        <p:scale>
          <a:sx n="67" d="100"/>
          <a:sy n="67" d="100"/>
        </p:scale>
        <p:origin x="60" y="372"/>
      </p:cViewPr>
      <p:guideLst>
        <p:guide orient="horz" pos="631"/>
        <p:guide pos="4289"/>
        <p:guide orient="horz" pos="625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 snapToGrid="0" snapToObjects="1">
      <p:cViewPr varScale="1">
        <p:scale>
          <a:sx n="55" d="100"/>
          <a:sy n="55" d="100"/>
        </p:scale>
        <p:origin x="285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98FD79-D61B-4922-AE1E-7BCBBB1DF674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AFFDAF9-533D-4EAB-8616-7ACB03CB49DC}">
      <dgm:prSet phldrT="[Texto]" custT="1"/>
      <dgm:spPr/>
      <dgm:t>
        <a:bodyPr/>
        <a:lstStyle/>
        <a:p>
          <a:r>
            <a:rPr lang="es-ES" sz="1200" b="0" dirty="0">
              <a:latin typeface="+mj-lt"/>
            </a:rPr>
            <a:t>Director(a) General</a:t>
          </a:r>
        </a:p>
      </dgm:t>
    </dgm:pt>
    <dgm:pt modelId="{4E197311-8126-47F5-82CF-298A618AC631}" type="parTrans" cxnId="{5F9D6808-A200-46AF-BB59-FDA818B7F270}">
      <dgm:prSet/>
      <dgm:spPr/>
      <dgm:t>
        <a:bodyPr/>
        <a:lstStyle/>
        <a:p>
          <a:endParaRPr lang="es-ES" sz="1200" b="0">
            <a:latin typeface="+mj-lt"/>
          </a:endParaRPr>
        </a:p>
      </dgm:t>
    </dgm:pt>
    <dgm:pt modelId="{D0E9F374-F2F8-42CE-BC3A-9F940AE18CA1}" type="sibTrans" cxnId="{5F9D6808-A200-46AF-BB59-FDA818B7F270}">
      <dgm:prSet/>
      <dgm:spPr/>
      <dgm:t>
        <a:bodyPr/>
        <a:lstStyle/>
        <a:p>
          <a:endParaRPr lang="es-ES" sz="1200" b="0">
            <a:latin typeface="+mj-lt"/>
          </a:endParaRPr>
        </a:p>
      </dgm:t>
    </dgm:pt>
    <dgm:pt modelId="{AD9FE75C-B854-431E-9BF4-132F7F05DFCE}">
      <dgm:prSet phldrT="[Texto]" custT="1"/>
      <dgm:spPr/>
      <dgm:t>
        <a:bodyPr/>
        <a:lstStyle/>
        <a:p>
          <a:r>
            <a:rPr lang="es-ES" sz="1200" b="0" dirty="0">
              <a:latin typeface="+mj-lt"/>
            </a:rPr>
            <a:t>Director(a) de Centros de Bienestar Familiar</a:t>
          </a:r>
        </a:p>
      </dgm:t>
    </dgm:pt>
    <dgm:pt modelId="{5D87BD1D-4B43-4A00-86D6-FE737C53FD14}" type="parTrans" cxnId="{29D7C4C1-A13D-46B2-9643-D965F83F933C}">
      <dgm:prSet/>
      <dgm:spPr/>
      <dgm:t>
        <a:bodyPr/>
        <a:lstStyle/>
        <a:p>
          <a:endParaRPr lang="es-ES" sz="1200" b="0">
            <a:latin typeface="+mj-lt"/>
          </a:endParaRPr>
        </a:p>
      </dgm:t>
    </dgm:pt>
    <dgm:pt modelId="{DD152614-4C71-4E92-BB50-B8A300FA0389}" type="sibTrans" cxnId="{29D7C4C1-A13D-46B2-9643-D965F83F933C}">
      <dgm:prSet/>
      <dgm:spPr/>
      <dgm:t>
        <a:bodyPr/>
        <a:lstStyle/>
        <a:p>
          <a:endParaRPr lang="es-ES" sz="1200" b="0">
            <a:latin typeface="+mj-lt"/>
          </a:endParaRPr>
        </a:p>
      </dgm:t>
    </dgm:pt>
    <dgm:pt modelId="{38E2FF75-F56E-462E-AF62-BDDFEC128578}">
      <dgm:prSet phldrT="[Texto]" custT="1"/>
      <dgm:spPr/>
      <dgm:t>
        <a:bodyPr/>
        <a:lstStyle/>
        <a:p>
          <a:r>
            <a:rPr lang="es-ES" sz="1200" b="0" dirty="0">
              <a:latin typeface="+mj-lt"/>
            </a:rPr>
            <a:t>Director(a) de Infancia y Familia</a:t>
          </a:r>
        </a:p>
      </dgm:t>
    </dgm:pt>
    <dgm:pt modelId="{021A056A-078E-4952-B363-59F4259589BB}" type="parTrans" cxnId="{E2CDC6D5-430A-48E8-B75A-77E1B3BDCD5D}">
      <dgm:prSet/>
      <dgm:spPr/>
      <dgm:t>
        <a:bodyPr/>
        <a:lstStyle/>
        <a:p>
          <a:endParaRPr lang="es-ES" sz="1200" b="0">
            <a:latin typeface="+mj-lt"/>
          </a:endParaRPr>
        </a:p>
      </dgm:t>
    </dgm:pt>
    <dgm:pt modelId="{84124734-DE49-40A7-9979-7D0E73D1D191}" type="sibTrans" cxnId="{E2CDC6D5-430A-48E8-B75A-77E1B3BDCD5D}">
      <dgm:prSet/>
      <dgm:spPr/>
      <dgm:t>
        <a:bodyPr/>
        <a:lstStyle/>
        <a:p>
          <a:endParaRPr lang="es-ES" sz="1200" b="0">
            <a:latin typeface="+mj-lt"/>
          </a:endParaRPr>
        </a:p>
      </dgm:t>
    </dgm:pt>
    <dgm:pt modelId="{B508287D-8E98-4105-B2EC-4D303C41DD2F}">
      <dgm:prSet phldrT="[Texto]" custT="1"/>
      <dgm:spPr/>
      <dgm:t>
        <a:bodyPr/>
        <a:lstStyle/>
        <a:p>
          <a:r>
            <a:rPr lang="es-ES" sz="1200" b="0" dirty="0">
              <a:latin typeface="+mj-lt"/>
            </a:rPr>
            <a:t>Director(a) de Atención e Inclusión a Personas con Discapacidad.</a:t>
          </a:r>
        </a:p>
      </dgm:t>
    </dgm:pt>
    <dgm:pt modelId="{4DC661D3-87DE-49F0-81D7-A14742ECD2AD}" type="parTrans" cxnId="{52535862-E3E1-4040-8291-089396FE9A2A}">
      <dgm:prSet/>
      <dgm:spPr/>
      <dgm:t>
        <a:bodyPr/>
        <a:lstStyle/>
        <a:p>
          <a:endParaRPr lang="es-ES" sz="1200" b="0">
            <a:latin typeface="+mj-lt"/>
          </a:endParaRPr>
        </a:p>
      </dgm:t>
    </dgm:pt>
    <dgm:pt modelId="{9588FA10-B8E7-4B2B-BBCB-3F491476B98B}" type="sibTrans" cxnId="{52535862-E3E1-4040-8291-089396FE9A2A}">
      <dgm:prSet/>
      <dgm:spPr/>
      <dgm:t>
        <a:bodyPr/>
        <a:lstStyle/>
        <a:p>
          <a:endParaRPr lang="es-ES" sz="1200" b="0">
            <a:latin typeface="+mj-lt"/>
          </a:endParaRPr>
        </a:p>
      </dgm:t>
    </dgm:pt>
    <dgm:pt modelId="{D7B9213B-134E-4EC7-9DD1-F274B7C029E6}">
      <dgm:prSet phldrT="[Texto]" custT="1"/>
      <dgm:spPr/>
      <dgm:t>
        <a:bodyPr/>
        <a:lstStyle/>
        <a:p>
          <a:r>
            <a:rPr lang="es-ES" sz="1200" b="0" dirty="0">
              <a:latin typeface="+mj-lt"/>
            </a:rPr>
            <a:t>Director(a) de Asistencia Social y Atención a Personas Adultas Mayores</a:t>
          </a:r>
        </a:p>
      </dgm:t>
    </dgm:pt>
    <dgm:pt modelId="{007BA5C3-D836-4625-822A-CD2879C9D09F}" type="parTrans" cxnId="{E1AC3040-D97F-45C8-85F9-E580FD611095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9F46C567-FAF4-4FDD-85C1-9CC3B84CA96A}" type="sibTrans" cxnId="{E1AC3040-D97F-45C8-85F9-E580FD611095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180947CF-C47A-4805-8AA1-23D4EA146435}" type="pres">
      <dgm:prSet presAssocID="{1C98FD79-D61B-4922-AE1E-7BCBBB1DF67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B1D2CEAD-46CB-4185-BE04-562330EA0B08}" type="pres">
      <dgm:prSet presAssocID="{6AFFDAF9-533D-4EAB-8616-7ACB03CB49DC}" presName="hierRoot1" presStyleCnt="0">
        <dgm:presLayoutVars>
          <dgm:hierBranch val="init"/>
        </dgm:presLayoutVars>
      </dgm:prSet>
      <dgm:spPr/>
    </dgm:pt>
    <dgm:pt modelId="{7A891DF1-12C7-4DE3-A38F-A61C20A75811}" type="pres">
      <dgm:prSet presAssocID="{6AFFDAF9-533D-4EAB-8616-7ACB03CB49DC}" presName="rootComposite1" presStyleCnt="0"/>
      <dgm:spPr/>
    </dgm:pt>
    <dgm:pt modelId="{8F5B300A-7E64-41F3-B5B9-3AA675DF01FE}" type="pres">
      <dgm:prSet presAssocID="{6AFFDAF9-533D-4EAB-8616-7ACB03CB49DC}" presName="rootText1" presStyleLbl="node0" presStyleIdx="0" presStyleCnt="1" custScaleX="128072" custLinFactNeighborY="-6488">
        <dgm:presLayoutVars>
          <dgm:chPref val="3"/>
        </dgm:presLayoutVars>
      </dgm:prSet>
      <dgm:spPr/>
    </dgm:pt>
    <dgm:pt modelId="{FF76FC72-EF8D-4C60-932B-73F4617F52B7}" type="pres">
      <dgm:prSet presAssocID="{6AFFDAF9-533D-4EAB-8616-7ACB03CB49DC}" presName="rootConnector1" presStyleLbl="node1" presStyleIdx="0" presStyleCnt="0"/>
      <dgm:spPr/>
    </dgm:pt>
    <dgm:pt modelId="{9A50B4EC-2B07-423D-B0CE-BCE42E79C539}" type="pres">
      <dgm:prSet presAssocID="{6AFFDAF9-533D-4EAB-8616-7ACB03CB49DC}" presName="hierChild2" presStyleCnt="0"/>
      <dgm:spPr/>
    </dgm:pt>
    <dgm:pt modelId="{9AB7EDD4-6418-4BBE-9B82-19D2774AB177}" type="pres">
      <dgm:prSet presAssocID="{5D87BD1D-4B43-4A00-86D6-FE737C53FD14}" presName="Name37" presStyleLbl="parChTrans1D2" presStyleIdx="0" presStyleCnt="4"/>
      <dgm:spPr/>
    </dgm:pt>
    <dgm:pt modelId="{55F1ADAF-AE65-4A56-A7E5-C25616538430}" type="pres">
      <dgm:prSet presAssocID="{AD9FE75C-B854-431E-9BF4-132F7F05DFCE}" presName="hierRoot2" presStyleCnt="0">
        <dgm:presLayoutVars>
          <dgm:hierBranch val="init"/>
        </dgm:presLayoutVars>
      </dgm:prSet>
      <dgm:spPr/>
    </dgm:pt>
    <dgm:pt modelId="{319C7F34-F566-48A8-BC73-708FBDFFB8F9}" type="pres">
      <dgm:prSet presAssocID="{AD9FE75C-B854-431E-9BF4-132F7F05DFCE}" presName="rootComposite" presStyleCnt="0"/>
      <dgm:spPr/>
    </dgm:pt>
    <dgm:pt modelId="{5763535F-0463-4BE3-B06B-250C35F81F2E}" type="pres">
      <dgm:prSet presAssocID="{AD9FE75C-B854-431E-9BF4-132F7F05DFCE}" presName="rootText" presStyleLbl="node2" presStyleIdx="0" presStyleCnt="4">
        <dgm:presLayoutVars>
          <dgm:chPref val="3"/>
        </dgm:presLayoutVars>
      </dgm:prSet>
      <dgm:spPr/>
    </dgm:pt>
    <dgm:pt modelId="{899EBB46-3546-41EA-B891-23009567464E}" type="pres">
      <dgm:prSet presAssocID="{AD9FE75C-B854-431E-9BF4-132F7F05DFCE}" presName="rootConnector" presStyleLbl="node2" presStyleIdx="0" presStyleCnt="4"/>
      <dgm:spPr/>
    </dgm:pt>
    <dgm:pt modelId="{E52FB112-343C-4BAA-A3A9-AE146CFD8AA2}" type="pres">
      <dgm:prSet presAssocID="{AD9FE75C-B854-431E-9BF4-132F7F05DFCE}" presName="hierChild4" presStyleCnt="0"/>
      <dgm:spPr/>
    </dgm:pt>
    <dgm:pt modelId="{A862EE71-B766-4AFD-A9A4-831A5D3053F7}" type="pres">
      <dgm:prSet presAssocID="{AD9FE75C-B854-431E-9BF4-132F7F05DFCE}" presName="hierChild5" presStyleCnt="0"/>
      <dgm:spPr/>
    </dgm:pt>
    <dgm:pt modelId="{7F894C02-CB43-49AD-91F5-AB135045BC15}" type="pres">
      <dgm:prSet presAssocID="{021A056A-078E-4952-B363-59F4259589BB}" presName="Name37" presStyleLbl="parChTrans1D2" presStyleIdx="1" presStyleCnt="4"/>
      <dgm:spPr/>
    </dgm:pt>
    <dgm:pt modelId="{C4EDE733-6554-4082-B0E6-C8EAEBC9F4D4}" type="pres">
      <dgm:prSet presAssocID="{38E2FF75-F56E-462E-AF62-BDDFEC128578}" presName="hierRoot2" presStyleCnt="0">
        <dgm:presLayoutVars>
          <dgm:hierBranch val="init"/>
        </dgm:presLayoutVars>
      </dgm:prSet>
      <dgm:spPr/>
    </dgm:pt>
    <dgm:pt modelId="{0DBE8E20-95E8-4050-80A6-646AC5B27F32}" type="pres">
      <dgm:prSet presAssocID="{38E2FF75-F56E-462E-AF62-BDDFEC128578}" presName="rootComposite" presStyleCnt="0"/>
      <dgm:spPr/>
    </dgm:pt>
    <dgm:pt modelId="{B7A8F746-05F5-49A5-AE1D-E65C41497877}" type="pres">
      <dgm:prSet presAssocID="{38E2FF75-F56E-462E-AF62-BDDFEC128578}" presName="rootText" presStyleLbl="node2" presStyleIdx="1" presStyleCnt="4">
        <dgm:presLayoutVars>
          <dgm:chPref val="3"/>
        </dgm:presLayoutVars>
      </dgm:prSet>
      <dgm:spPr/>
    </dgm:pt>
    <dgm:pt modelId="{EDD47661-9B15-4ACD-A4C9-91B03B921691}" type="pres">
      <dgm:prSet presAssocID="{38E2FF75-F56E-462E-AF62-BDDFEC128578}" presName="rootConnector" presStyleLbl="node2" presStyleIdx="1" presStyleCnt="4"/>
      <dgm:spPr/>
    </dgm:pt>
    <dgm:pt modelId="{422F8DC2-EE76-4FCB-AC45-BBA77D42B2E7}" type="pres">
      <dgm:prSet presAssocID="{38E2FF75-F56E-462E-AF62-BDDFEC128578}" presName="hierChild4" presStyleCnt="0"/>
      <dgm:spPr/>
    </dgm:pt>
    <dgm:pt modelId="{DEBA5152-2E40-4EBD-953D-3EC8C672FC90}" type="pres">
      <dgm:prSet presAssocID="{38E2FF75-F56E-462E-AF62-BDDFEC128578}" presName="hierChild5" presStyleCnt="0"/>
      <dgm:spPr/>
    </dgm:pt>
    <dgm:pt modelId="{C92155CA-8D87-431D-AD30-2D3693744202}" type="pres">
      <dgm:prSet presAssocID="{4DC661D3-87DE-49F0-81D7-A14742ECD2AD}" presName="Name37" presStyleLbl="parChTrans1D2" presStyleIdx="2" presStyleCnt="4"/>
      <dgm:spPr/>
    </dgm:pt>
    <dgm:pt modelId="{596FF0F8-ED69-44CC-B303-516083FA3DF1}" type="pres">
      <dgm:prSet presAssocID="{B508287D-8E98-4105-B2EC-4D303C41DD2F}" presName="hierRoot2" presStyleCnt="0">
        <dgm:presLayoutVars>
          <dgm:hierBranch val="init"/>
        </dgm:presLayoutVars>
      </dgm:prSet>
      <dgm:spPr/>
    </dgm:pt>
    <dgm:pt modelId="{AD4C84D6-2395-4BA6-8ECF-8B2DB050509E}" type="pres">
      <dgm:prSet presAssocID="{B508287D-8E98-4105-B2EC-4D303C41DD2F}" presName="rootComposite" presStyleCnt="0"/>
      <dgm:spPr/>
    </dgm:pt>
    <dgm:pt modelId="{F45B93BE-EF07-4960-BEE7-4BC1B414F955}" type="pres">
      <dgm:prSet presAssocID="{B508287D-8E98-4105-B2EC-4D303C41DD2F}" presName="rootText" presStyleLbl="node2" presStyleIdx="2" presStyleCnt="4">
        <dgm:presLayoutVars>
          <dgm:chPref val="3"/>
        </dgm:presLayoutVars>
      </dgm:prSet>
      <dgm:spPr/>
    </dgm:pt>
    <dgm:pt modelId="{73724CE0-620E-47C1-9EC6-306E9D1DF54C}" type="pres">
      <dgm:prSet presAssocID="{B508287D-8E98-4105-B2EC-4D303C41DD2F}" presName="rootConnector" presStyleLbl="node2" presStyleIdx="2" presStyleCnt="4"/>
      <dgm:spPr/>
    </dgm:pt>
    <dgm:pt modelId="{54671532-BB18-4C48-92FC-554E36CE8945}" type="pres">
      <dgm:prSet presAssocID="{B508287D-8E98-4105-B2EC-4D303C41DD2F}" presName="hierChild4" presStyleCnt="0"/>
      <dgm:spPr/>
    </dgm:pt>
    <dgm:pt modelId="{7EF66FBE-E8BE-43F8-A2E2-8CA64CEA02CB}" type="pres">
      <dgm:prSet presAssocID="{B508287D-8E98-4105-B2EC-4D303C41DD2F}" presName="hierChild5" presStyleCnt="0"/>
      <dgm:spPr/>
    </dgm:pt>
    <dgm:pt modelId="{E459A190-BED1-4BA7-9263-810D91480A03}" type="pres">
      <dgm:prSet presAssocID="{007BA5C3-D836-4625-822A-CD2879C9D09F}" presName="Name37" presStyleLbl="parChTrans1D2" presStyleIdx="3" presStyleCnt="4"/>
      <dgm:spPr/>
    </dgm:pt>
    <dgm:pt modelId="{B54C355D-E49C-467E-9293-60F2ED6FAF21}" type="pres">
      <dgm:prSet presAssocID="{D7B9213B-134E-4EC7-9DD1-F274B7C029E6}" presName="hierRoot2" presStyleCnt="0">
        <dgm:presLayoutVars>
          <dgm:hierBranch val="init"/>
        </dgm:presLayoutVars>
      </dgm:prSet>
      <dgm:spPr/>
    </dgm:pt>
    <dgm:pt modelId="{52096CA7-480D-4C22-997D-A5E1758E575E}" type="pres">
      <dgm:prSet presAssocID="{D7B9213B-134E-4EC7-9DD1-F274B7C029E6}" presName="rootComposite" presStyleCnt="0"/>
      <dgm:spPr/>
    </dgm:pt>
    <dgm:pt modelId="{28F1ABD8-A4AC-4A72-AA8B-52F06ADA5D9E}" type="pres">
      <dgm:prSet presAssocID="{D7B9213B-134E-4EC7-9DD1-F274B7C029E6}" presName="rootText" presStyleLbl="node2" presStyleIdx="3" presStyleCnt="4">
        <dgm:presLayoutVars>
          <dgm:chPref val="3"/>
        </dgm:presLayoutVars>
      </dgm:prSet>
      <dgm:spPr/>
    </dgm:pt>
    <dgm:pt modelId="{282E15B0-CB26-46A4-985A-3F839E7ADA13}" type="pres">
      <dgm:prSet presAssocID="{D7B9213B-134E-4EC7-9DD1-F274B7C029E6}" presName="rootConnector" presStyleLbl="node2" presStyleIdx="3" presStyleCnt="4"/>
      <dgm:spPr/>
    </dgm:pt>
    <dgm:pt modelId="{83106B8A-C350-4168-92BA-05D40BBBA877}" type="pres">
      <dgm:prSet presAssocID="{D7B9213B-134E-4EC7-9DD1-F274B7C029E6}" presName="hierChild4" presStyleCnt="0"/>
      <dgm:spPr/>
    </dgm:pt>
    <dgm:pt modelId="{C759A8E2-AA73-4344-B313-CB89DC16C025}" type="pres">
      <dgm:prSet presAssocID="{D7B9213B-134E-4EC7-9DD1-F274B7C029E6}" presName="hierChild5" presStyleCnt="0"/>
      <dgm:spPr/>
    </dgm:pt>
    <dgm:pt modelId="{CC4C6103-5986-4F3C-B65F-88B0E614ED10}" type="pres">
      <dgm:prSet presAssocID="{6AFFDAF9-533D-4EAB-8616-7ACB03CB49DC}" presName="hierChild3" presStyleCnt="0"/>
      <dgm:spPr/>
    </dgm:pt>
  </dgm:ptLst>
  <dgm:cxnLst>
    <dgm:cxn modelId="{5F9D6808-A200-46AF-BB59-FDA818B7F270}" srcId="{1C98FD79-D61B-4922-AE1E-7BCBBB1DF674}" destId="{6AFFDAF9-533D-4EAB-8616-7ACB03CB49DC}" srcOrd="0" destOrd="0" parTransId="{4E197311-8126-47F5-82CF-298A618AC631}" sibTransId="{D0E9F374-F2F8-42CE-BC3A-9F940AE18CA1}"/>
    <dgm:cxn modelId="{9079B011-CC14-4F78-9B38-EB297B16C02A}" type="presOf" srcId="{021A056A-078E-4952-B363-59F4259589BB}" destId="{7F894C02-CB43-49AD-91F5-AB135045BC15}" srcOrd="0" destOrd="0" presId="urn:microsoft.com/office/officeart/2005/8/layout/orgChart1"/>
    <dgm:cxn modelId="{B3F70412-9086-46FC-A6C4-B60E9B095BDE}" type="presOf" srcId="{38E2FF75-F56E-462E-AF62-BDDFEC128578}" destId="{B7A8F746-05F5-49A5-AE1D-E65C41497877}" srcOrd="0" destOrd="0" presId="urn:microsoft.com/office/officeart/2005/8/layout/orgChart1"/>
    <dgm:cxn modelId="{7B98B31C-E7F4-45DF-8E37-210A8AC9103F}" type="presOf" srcId="{4DC661D3-87DE-49F0-81D7-A14742ECD2AD}" destId="{C92155CA-8D87-431D-AD30-2D3693744202}" srcOrd="0" destOrd="0" presId="urn:microsoft.com/office/officeart/2005/8/layout/orgChart1"/>
    <dgm:cxn modelId="{54B9E421-0682-4D49-A72F-E68905F439B1}" type="presOf" srcId="{1C98FD79-D61B-4922-AE1E-7BCBBB1DF674}" destId="{180947CF-C47A-4805-8AA1-23D4EA146435}" srcOrd="0" destOrd="0" presId="urn:microsoft.com/office/officeart/2005/8/layout/orgChart1"/>
    <dgm:cxn modelId="{E1AC3040-D97F-45C8-85F9-E580FD611095}" srcId="{6AFFDAF9-533D-4EAB-8616-7ACB03CB49DC}" destId="{D7B9213B-134E-4EC7-9DD1-F274B7C029E6}" srcOrd="3" destOrd="0" parTransId="{007BA5C3-D836-4625-822A-CD2879C9D09F}" sibTransId="{9F46C567-FAF4-4FDD-85C1-9CC3B84CA96A}"/>
    <dgm:cxn modelId="{52535862-E3E1-4040-8291-089396FE9A2A}" srcId="{6AFFDAF9-533D-4EAB-8616-7ACB03CB49DC}" destId="{B508287D-8E98-4105-B2EC-4D303C41DD2F}" srcOrd="2" destOrd="0" parTransId="{4DC661D3-87DE-49F0-81D7-A14742ECD2AD}" sibTransId="{9588FA10-B8E7-4B2B-BBCB-3F491476B98B}"/>
    <dgm:cxn modelId="{1DD72164-B664-43AB-9D39-BF2F1A64B513}" type="presOf" srcId="{D7B9213B-134E-4EC7-9DD1-F274B7C029E6}" destId="{282E15B0-CB26-46A4-985A-3F839E7ADA13}" srcOrd="1" destOrd="0" presId="urn:microsoft.com/office/officeart/2005/8/layout/orgChart1"/>
    <dgm:cxn modelId="{0A600C49-F95B-4D14-BD41-FA346DDB6DDB}" type="presOf" srcId="{007BA5C3-D836-4625-822A-CD2879C9D09F}" destId="{E459A190-BED1-4BA7-9263-810D91480A03}" srcOrd="0" destOrd="0" presId="urn:microsoft.com/office/officeart/2005/8/layout/orgChart1"/>
    <dgm:cxn modelId="{7B93C97B-CF05-4200-9800-D79E3A79B419}" type="presOf" srcId="{6AFFDAF9-533D-4EAB-8616-7ACB03CB49DC}" destId="{FF76FC72-EF8D-4C60-932B-73F4617F52B7}" srcOrd="1" destOrd="0" presId="urn:microsoft.com/office/officeart/2005/8/layout/orgChart1"/>
    <dgm:cxn modelId="{7D1D2883-1C85-4389-891C-57C7939613FB}" type="presOf" srcId="{B508287D-8E98-4105-B2EC-4D303C41DD2F}" destId="{F45B93BE-EF07-4960-BEE7-4BC1B414F955}" srcOrd="0" destOrd="0" presId="urn:microsoft.com/office/officeart/2005/8/layout/orgChart1"/>
    <dgm:cxn modelId="{2765E59A-F476-4B52-8E71-DA0DE846FE27}" type="presOf" srcId="{B508287D-8E98-4105-B2EC-4D303C41DD2F}" destId="{73724CE0-620E-47C1-9EC6-306E9D1DF54C}" srcOrd="1" destOrd="0" presId="urn:microsoft.com/office/officeart/2005/8/layout/orgChart1"/>
    <dgm:cxn modelId="{682850AB-6F97-4753-8ADC-3ED292D8FF1A}" type="presOf" srcId="{D7B9213B-134E-4EC7-9DD1-F274B7C029E6}" destId="{28F1ABD8-A4AC-4A72-AA8B-52F06ADA5D9E}" srcOrd="0" destOrd="0" presId="urn:microsoft.com/office/officeart/2005/8/layout/orgChart1"/>
    <dgm:cxn modelId="{7F854CB2-763E-41E5-98DC-EE99D5FCC1F7}" type="presOf" srcId="{AD9FE75C-B854-431E-9BF4-132F7F05DFCE}" destId="{899EBB46-3546-41EA-B891-23009567464E}" srcOrd="1" destOrd="0" presId="urn:microsoft.com/office/officeart/2005/8/layout/orgChart1"/>
    <dgm:cxn modelId="{29D7C4C1-A13D-46B2-9643-D965F83F933C}" srcId="{6AFFDAF9-533D-4EAB-8616-7ACB03CB49DC}" destId="{AD9FE75C-B854-431E-9BF4-132F7F05DFCE}" srcOrd="0" destOrd="0" parTransId="{5D87BD1D-4B43-4A00-86D6-FE737C53FD14}" sibTransId="{DD152614-4C71-4E92-BB50-B8A300FA0389}"/>
    <dgm:cxn modelId="{5D1F8ECA-67BD-4384-9A76-07E09D23337C}" type="presOf" srcId="{AD9FE75C-B854-431E-9BF4-132F7F05DFCE}" destId="{5763535F-0463-4BE3-B06B-250C35F81F2E}" srcOrd="0" destOrd="0" presId="urn:microsoft.com/office/officeart/2005/8/layout/orgChart1"/>
    <dgm:cxn modelId="{540C58D3-D57B-4E4F-AC98-DA1A51E5C924}" type="presOf" srcId="{38E2FF75-F56E-462E-AF62-BDDFEC128578}" destId="{EDD47661-9B15-4ACD-A4C9-91B03B921691}" srcOrd="1" destOrd="0" presId="urn:microsoft.com/office/officeart/2005/8/layout/orgChart1"/>
    <dgm:cxn modelId="{E2CDC6D5-430A-48E8-B75A-77E1B3BDCD5D}" srcId="{6AFFDAF9-533D-4EAB-8616-7ACB03CB49DC}" destId="{38E2FF75-F56E-462E-AF62-BDDFEC128578}" srcOrd="1" destOrd="0" parTransId="{021A056A-078E-4952-B363-59F4259589BB}" sibTransId="{84124734-DE49-40A7-9979-7D0E73D1D191}"/>
    <dgm:cxn modelId="{BE4823E1-FC6F-45F6-940B-3ECA1EC5A207}" type="presOf" srcId="{5D87BD1D-4B43-4A00-86D6-FE737C53FD14}" destId="{9AB7EDD4-6418-4BBE-9B82-19D2774AB177}" srcOrd="0" destOrd="0" presId="urn:microsoft.com/office/officeart/2005/8/layout/orgChart1"/>
    <dgm:cxn modelId="{75BE4DFD-830A-44D7-837A-5676DE5CBE79}" type="presOf" srcId="{6AFFDAF9-533D-4EAB-8616-7ACB03CB49DC}" destId="{8F5B300A-7E64-41F3-B5B9-3AA675DF01FE}" srcOrd="0" destOrd="0" presId="urn:microsoft.com/office/officeart/2005/8/layout/orgChart1"/>
    <dgm:cxn modelId="{B7CEA787-F04E-4ABA-9E91-5BA563F3625C}" type="presParOf" srcId="{180947CF-C47A-4805-8AA1-23D4EA146435}" destId="{B1D2CEAD-46CB-4185-BE04-562330EA0B08}" srcOrd="0" destOrd="0" presId="urn:microsoft.com/office/officeart/2005/8/layout/orgChart1"/>
    <dgm:cxn modelId="{3F3EE646-50FF-49BB-924E-7E0250A9BDED}" type="presParOf" srcId="{B1D2CEAD-46CB-4185-BE04-562330EA0B08}" destId="{7A891DF1-12C7-4DE3-A38F-A61C20A75811}" srcOrd="0" destOrd="0" presId="urn:microsoft.com/office/officeart/2005/8/layout/orgChart1"/>
    <dgm:cxn modelId="{5D280150-8D4F-4E9A-BD51-4C2544EF4EEF}" type="presParOf" srcId="{7A891DF1-12C7-4DE3-A38F-A61C20A75811}" destId="{8F5B300A-7E64-41F3-B5B9-3AA675DF01FE}" srcOrd="0" destOrd="0" presId="urn:microsoft.com/office/officeart/2005/8/layout/orgChart1"/>
    <dgm:cxn modelId="{4E25B11F-73F3-477A-9FD6-5D3DD199CB4C}" type="presParOf" srcId="{7A891DF1-12C7-4DE3-A38F-A61C20A75811}" destId="{FF76FC72-EF8D-4C60-932B-73F4617F52B7}" srcOrd="1" destOrd="0" presId="urn:microsoft.com/office/officeart/2005/8/layout/orgChart1"/>
    <dgm:cxn modelId="{E6C70049-8446-454E-A16F-429902A35221}" type="presParOf" srcId="{B1D2CEAD-46CB-4185-BE04-562330EA0B08}" destId="{9A50B4EC-2B07-423D-B0CE-BCE42E79C539}" srcOrd="1" destOrd="0" presId="urn:microsoft.com/office/officeart/2005/8/layout/orgChart1"/>
    <dgm:cxn modelId="{CE0E6820-39E5-4C26-95E6-9C545BCE677A}" type="presParOf" srcId="{9A50B4EC-2B07-423D-B0CE-BCE42E79C539}" destId="{9AB7EDD4-6418-4BBE-9B82-19D2774AB177}" srcOrd="0" destOrd="0" presId="urn:microsoft.com/office/officeart/2005/8/layout/orgChart1"/>
    <dgm:cxn modelId="{3A11F867-5774-4091-A5A6-248804480F9E}" type="presParOf" srcId="{9A50B4EC-2B07-423D-B0CE-BCE42E79C539}" destId="{55F1ADAF-AE65-4A56-A7E5-C25616538430}" srcOrd="1" destOrd="0" presId="urn:microsoft.com/office/officeart/2005/8/layout/orgChart1"/>
    <dgm:cxn modelId="{E95AF0A4-8585-4A88-9690-628933622C02}" type="presParOf" srcId="{55F1ADAF-AE65-4A56-A7E5-C25616538430}" destId="{319C7F34-F566-48A8-BC73-708FBDFFB8F9}" srcOrd="0" destOrd="0" presId="urn:microsoft.com/office/officeart/2005/8/layout/orgChart1"/>
    <dgm:cxn modelId="{6F7B8B41-EA93-4088-BF00-9D88719EDC32}" type="presParOf" srcId="{319C7F34-F566-48A8-BC73-708FBDFFB8F9}" destId="{5763535F-0463-4BE3-B06B-250C35F81F2E}" srcOrd="0" destOrd="0" presId="urn:microsoft.com/office/officeart/2005/8/layout/orgChart1"/>
    <dgm:cxn modelId="{73341D54-7BDF-40D4-9B0D-1BB74F6FDE74}" type="presParOf" srcId="{319C7F34-F566-48A8-BC73-708FBDFFB8F9}" destId="{899EBB46-3546-41EA-B891-23009567464E}" srcOrd="1" destOrd="0" presId="urn:microsoft.com/office/officeart/2005/8/layout/orgChart1"/>
    <dgm:cxn modelId="{16DAE524-38BD-4772-9816-C07BD7CF58A3}" type="presParOf" srcId="{55F1ADAF-AE65-4A56-A7E5-C25616538430}" destId="{E52FB112-343C-4BAA-A3A9-AE146CFD8AA2}" srcOrd="1" destOrd="0" presId="urn:microsoft.com/office/officeart/2005/8/layout/orgChart1"/>
    <dgm:cxn modelId="{FDEAB928-FB08-4232-BDB4-6A4AE3A876F6}" type="presParOf" srcId="{55F1ADAF-AE65-4A56-A7E5-C25616538430}" destId="{A862EE71-B766-4AFD-A9A4-831A5D3053F7}" srcOrd="2" destOrd="0" presId="urn:microsoft.com/office/officeart/2005/8/layout/orgChart1"/>
    <dgm:cxn modelId="{3F9B9130-F0D8-4E46-A5C2-54A3CD80BF2A}" type="presParOf" srcId="{9A50B4EC-2B07-423D-B0CE-BCE42E79C539}" destId="{7F894C02-CB43-49AD-91F5-AB135045BC15}" srcOrd="2" destOrd="0" presId="urn:microsoft.com/office/officeart/2005/8/layout/orgChart1"/>
    <dgm:cxn modelId="{99D127E9-4F3A-43DE-A498-3CE870233ABB}" type="presParOf" srcId="{9A50B4EC-2B07-423D-B0CE-BCE42E79C539}" destId="{C4EDE733-6554-4082-B0E6-C8EAEBC9F4D4}" srcOrd="3" destOrd="0" presId="urn:microsoft.com/office/officeart/2005/8/layout/orgChart1"/>
    <dgm:cxn modelId="{B3F950A5-6A54-4FA9-9E1A-053799EDA139}" type="presParOf" srcId="{C4EDE733-6554-4082-B0E6-C8EAEBC9F4D4}" destId="{0DBE8E20-95E8-4050-80A6-646AC5B27F32}" srcOrd="0" destOrd="0" presId="urn:microsoft.com/office/officeart/2005/8/layout/orgChart1"/>
    <dgm:cxn modelId="{B0577BDB-20C0-421D-84AE-500EFB0FFB3F}" type="presParOf" srcId="{0DBE8E20-95E8-4050-80A6-646AC5B27F32}" destId="{B7A8F746-05F5-49A5-AE1D-E65C41497877}" srcOrd="0" destOrd="0" presId="urn:microsoft.com/office/officeart/2005/8/layout/orgChart1"/>
    <dgm:cxn modelId="{1213D6DE-3477-4DEC-9220-E09F5D3D5A34}" type="presParOf" srcId="{0DBE8E20-95E8-4050-80A6-646AC5B27F32}" destId="{EDD47661-9B15-4ACD-A4C9-91B03B921691}" srcOrd="1" destOrd="0" presId="urn:microsoft.com/office/officeart/2005/8/layout/orgChart1"/>
    <dgm:cxn modelId="{DC054B2B-8EA1-41BF-8E3F-94973C4E3AD3}" type="presParOf" srcId="{C4EDE733-6554-4082-B0E6-C8EAEBC9F4D4}" destId="{422F8DC2-EE76-4FCB-AC45-BBA77D42B2E7}" srcOrd="1" destOrd="0" presId="urn:microsoft.com/office/officeart/2005/8/layout/orgChart1"/>
    <dgm:cxn modelId="{701193C4-2C62-4D72-9DC3-E30369E73A4C}" type="presParOf" srcId="{C4EDE733-6554-4082-B0E6-C8EAEBC9F4D4}" destId="{DEBA5152-2E40-4EBD-953D-3EC8C672FC90}" srcOrd="2" destOrd="0" presId="urn:microsoft.com/office/officeart/2005/8/layout/orgChart1"/>
    <dgm:cxn modelId="{588399DB-E783-44DE-AE38-9957BE9A66A7}" type="presParOf" srcId="{9A50B4EC-2B07-423D-B0CE-BCE42E79C539}" destId="{C92155CA-8D87-431D-AD30-2D3693744202}" srcOrd="4" destOrd="0" presId="urn:microsoft.com/office/officeart/2005/8/layout/orgChart1"/>
    <dgm:cxn modelId="{15D3484F-ED1E-49BA-9C64-4A6381DD8A71}" type="presParOf" srcId="{9A50B4EC-2B07-423D-B0CE-BCE42E79C539}" destId="{596FF0F8-ED69-44CC-B303-516083FA3DF1}" srcOrd="5" destOrd="0" presId="urn:microsoft.com/office/officeart/2005/8/layout/orgChart1"/>
    <dgm:cxn modelId="{7D51382D-155A-42A5-86D4-004879D9D596}" type="presParOf" srcId="{596FF0F8-ED69-44CC-B303-516083FA3DF1}" destId="{AD4C84D6-2395-4BA6-8ECF-8B2DB050509E}" srcOrd="0" destOrd="0" presId="urn:microsoft.com/office/officeart/2005/8/layout/orgChart1"/>
    <dgm:cxn modelId="{2B86C6EB-FA07-41C2-9077-488D8347DE3A}" type="presParOf" srcId="{AD4C84D6-2395-4BA6-8ECF-8B2DB050509E}" destId="{F45B93BE-EF07-4960-BEE7-4BC1B414F955}" srcOrd="0" destOrd="0" presId="urn:microsoft.com/office/officeart/2005/8/layout/orgChart1"/>
    <dgm:cxn modelId="{E36F53B7-DA09-4596-B897-DDE1CE7BF97D}" type="presParOf" srcId="{AD4C84D6-2395-4BA6-8ECF-8B2DB050509E}" destId="{73724CE0-620E-47C1-9EC6-306E9D1DF54C}" srcOrd="1" destOrd="0" presId="urn:microsoft.com/office/officeart/2005/8/layout/orgChart1"/>
    <dgm:cxn modelId="{2F75480C-3E2B-41ED-8107-C395DFD6A234}" type="presParOf" srcId="{596FF0F8-ED69-44CC-B303-516083FA3DF1}" destId="{54671532-BB18-4C48-92FC-554E36CE8945}" srcOrd="1" destOrd="0" presId="urn:microsoft.com/office/officeart/2005/8/layout/orgChart1"/>
    <dgm:cxn modelId="{6A755EEF-A688-46F0-9AE5-868AD0BF6D84}" type="presParOf" srcId="{596FF0F8-ED69-44CC-B303-516083FA3DF1}" destId="{7EF66FBE-E8BE-43F8-A2E2-8CA64CEA02CB}" srcOrd="2" destOrd="0" presId="urn:microsoft.com/office/officeart/2005/8/layout/orgChart1"/>
    <dgm:cxn modelId="{5906CAFF-E1C9-4366-A877-7CB5AA04068A}" type="presParOf" srcId="{9A50B4EC-2B07-423D-B0CE-BCE42E79C539}" destId="{E459A190-BED1-4BA7-9263-810D91480A03}" srcOrd="6" destOrd="0" presId="urn:microsoft.com/office/officeart/2005/8/layout/orgChart1"/>
    <dgm:cxn modelId="{D8C846B6-E99C-4913-8E52-D63E71A793E7}" type="presParOf" srcId="{9A50B4EC-2B07-423D-B0CE-BCE42E79C539}" destId="{B54C355D-E49C-467E-9293-60F2ED6FAF21}" srcOrd="7" destOrd="0" presId="urn:microsoft.com/office/officeart/2005/8/layout/orgChart1"/>
    <dgm:cxn modelId="{7D6871EA-8AB7-4A6E-BE65-6F30C32C9ED5}" type="presParOf" srcId="{B54C355D-E49C-467E-9293-60F2ED6FAF21}" destId="{52096CA7-480D-4C22-997D-A5E1758E575E}" srcOrd="0" destOrd="0" presId="urn:microsoft.com/office/officeart/2005/8/layout/orgChart1"/>
    <dgm:cxn modelId="{0FC8DC7C-B8B6-49DD-8BCD-3569E4653DC6}" type="presParOf" srcId="{52096CA7-480D-4C22-997D-A5E1758E575E}" destId="{28F1ABD8-A4AC-4A72-AA8B-52F06ADA5D9E}" srcOrd="0" destOrd="0" presId="urn:microsoft.com/office/officeart/2005/8/layout/orgChart1"/>
    <dgm:cxn modelId="{215E97A4-4C1D-4FC2-9BE3-C14BA771400D}" type="presParOf" srcId="{52096CA7-480D-4C22-997D-A5E1758E575E}" destId="{282E15B0-CB26-46A4-985A-3F839E7ADA13}" srcOrd="1" destOrd="0" presId="urn:microsoft.com/office/officeart/2005/8/layout/orgChart1"/>
    <dgm:cxn modelId="{E59C74CF-FD08-415A-8DEE-4EAF0D812E53}" type="presParOf" srcId="{B54C355D-E49C-467E-9293-60F2ED6FAF21}" destId="{83106B8A-C350-4168-92BA-05D40BBBA877}" srcOrd="1" destOrd="0" presId="urn:microsoft.com/office/officeart/2005/8/layout/orgChart1"/>
    <dgm:cxn modelId="{B5C0A8F0-0693-441A-BC28-70ADB522725C}" type="presParOf" srcId="{B54C355D-E49C-467E-9293-60F2ED6FAF21}" destId="{C759A8E2-AA73-4344-B313-CB89DC16C025}" srcOrd="2" destOrd="0" presId="urn:microsoft.com/office/officeart/2005/8/layout/orgChart1"/>
    <dgm:cxn modelId="{5BEB763E-E243-4B01-866A-AFD11836B71A}" type="presParOf" srcId="{B1D2CEAD-46CB-4185-BE04-562330EA0B08}" destId="{CC4C6103-5986-4F3C-B65F-88B0E614ED1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056F554-E3EA-4C8B-A056-08C3C4D722D0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A2ECD9E-6A31-445F-BBA2-FE8EA3A2B1F9}">
      <dgm:prSet phldrT="[Texto]" custT="1"/>
      <dgm:spPr/>
      <dgm:t>
        <a:bodyPr/>
        <a:lstStyle/>
        <a:p>
          <a:r>
            <a:rPr lang="es-ES" sz="1200" dirty="0">
              <a:latin typeface="+mj-lt"/>
            </a:rPr>
            <a:t>Área de Zona Norte</a:t>
          </a:r>
        </a:p>
      </dgm:t>
    </dgm:pt>
    <dgm:pt modelId="{AB76B233-ADEE-40E2-8A10-FF84E2AF13A3}" type="parTrans" cxnId="{BC5D1B37-0070-4C5A-9D25-462C9F3D3DA3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C3AA66EF-ECC8-4C8D-8629-642E08309D09}" type="sibTrans" cxnId="{BC5D1B37-0070-4C5A-9D25-462C9F3D3DA3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55210FA8-E040-4E9F-941C-6FFA55E23FED}">
      <dgm:prSet phldrT="[Texto]" custT="1"/>
      <dgm:spPr/>
      <dgm:t>
        <a:bodyPr/>
        <a:lstStyle/>
        <a:p>
          <a:r>
            <a:rPr lang="es-ES" sz="1200" dirty="0">
              <a:latin typeface="+mj-lt"/>
            </a:rPr>
            <a:t>Encargado (a) Sección CBF 1 </a:t>
          </a:r>
        </a:p>
      </dgm:t>
    </dgm:pt>
    <dgm:pt modelId="{E61F3CBB-977A-4C30-A535-84E3CB862539}" type="parTrans" cxnId="{A9283E36-5E11-43D2-A942-286305E9F694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38E3369F-9D85-4041-9799-82CDC5F0D660}" type="sibTrans" cxnId="{A9283E36-5E11-43D2-A942-286305E9F694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A45E9C75-8CEF-4565-84ED-8447A4D9D696}">
      <dgm:prSet phldrT="[Texto]" custT="1"/>
      <dgm:spPr/>
      <dgm:t>
        <a:bodyPr/>
        <a:lstStyle/>
        <a:p>
          <a:r>
            <a:rPr lang="es-ES" sz="1200" dirty="0">
              <a:latin typeface="+mj-lt"/>
            </a:rPr>
            <a:t>Encargado (a) CBF 2 </a:t>
          </a:r>
        </a:p>
      </dgm:t>
    </dgm:pt>
    <dgm:pt modelId="{A9EDC00A-A539-48C1-8412-61B7BC15DE0C}" type="parTrans" cxnId="{CF31B5E8-6A33-491B-B2DF-1DD6278354E1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9B782E8F-CE66-498E-AA5B-F015A2844655}" type="sibTrans" cxnId="{CF31B5E8-6A33-491B-B2DF-1DD6278354E1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2EE71FC6-0607-42D1-B2D3-8DC8D423B0D5}">
      <dgm:prSet phldrT="[Texto]" custT="1"/>
      <dgm:spPr/>
      <dgm:t>
        <a:bodyPr/>
        <a:lstStyle/>
        <a:p>
          <a:r>
            <a:rPr lang="es-ES" sz="1200" dirty="0">
              <a:latin typeface="+mj-lt"/>
            </a:rPr>
            <a:t>Encargado (a) CBF 6 </a:t>
          </a:r>
        </a:p>
      </dgm:t>
    </dgm:pt>
    <dgm:pt modelId="{9422FCFB-1C91-4F68-9DDF-DE3FE73139F0}" type="parTrans" cxnId="{6CB57B86-E684-4E46-B547-7D18C4082164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D73E74D9-C03C-44C1-A929-40267F1E3CDA}" type="sibTrans" cxnId="{6CB57B86-E684-4E46-B547-7D18C4082164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A8094ECE-5C0E-4708-A3DB-CEB742153E3A}">
      <dgm:prSet phldrT="[Texto]" custT="1"/>
      <dgm:spPr/>
      <dgm:t>
        <a:bodyPr/>
        <a:lstStyle/>
        <a:p>
          <a:r>
            <a:rPr lang="es-ES" sz="1200" dirty="0">
              <a:latin typeface="+mj-lt"/>
            </a:rPr>
            <a:t>Encargado (a) Sección CBF 7 </a:t>
          </a:r>
        </a:p>
      </dgm:t>
    </dgm:pt>
    <dgm:pt modelId="{D5C07776-EE38-4E11-A3FF-02B75CF2D185}" type="parTrans" cxnId="{787C5A4D-C55D-49AE-8BA2-6D4626E37C96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E65EDF9F-079D-4E4D-BDE2-5E909DCDA644}" type="sibTrans" cxnId="{787C5A4D-C55D-49AE-8BA2-6D4626E37C96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31C5B3EE-17B0-4B60-8162-D14B255F9457}">
      <dgm:prSet phldrT="[Texto]" custT="1"/>
      <dgm:spPr/>
      <dgm:t>
        <a:bodyPr/>
        <a:lstStyle/>
        <a:p>
          <a:r>
            <a:rPr lang="es-ES" sz="1200" dirty="0">
              <a:latin typeface="+mj-lt"/>
            </a:rPr>
            <a:t>Encargado (a) Sección CBF 8 </a:t>
          </a:r>
        </a:p>
      </dgm:t>
    </dgm:pt>
    <dgm:pt modelId="{557A3C72-4EF9-4FDF-96CD-339719C9AE4B}" type="parTrans" cxnId="{D8C6B0A4-E203-423C-99FD-A9506097EA4B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2C43E4E4-F614-435F-AEF8-AE82A9DF223A}" type="sibTrans" cxnId="{D8C6B0A4-E203-423C-99FD-A9506097EA4B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5066ED61-3CF2-4776-9B36-E194C86F77E6}">
      <dgm:prSet custT="1"/>
      <dgm:spPr/>
      <dgm:t>
        <a:bodyPr/>
        <a:lstStyle/>
        <a:p>
          <a:r>
            <a:rPr lang="es-ES" sz="1200" dirty="0">
              <a:latin typeface="+mj-lt"/>
            </a:rPr>
            <a:t>Intendente </a:t>
          </a:r>
        </a:p>
      </dgm:t>
    </dgm:pt>
    <dgm:pt modelId="{FA196C2B-E92A-490F-9FC9-AC4FA66B41FB}" type="parTrans" cxnId="{B7B22334-F286-4A2F-9AE8-843EE81D031F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0B1285BF-0903-421D-8360-6570A7CE0B8E}" type="sibTrans" cxnId="{B7B22334-F286-4A2F-9AE8-843EE81D031F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867A84B7-FD2A-4138-9C71-3F9A2FD9DDC4}">
      <dgm:prSet custT="1"/>
      <dgm:spPr/>
      <dgm:t>
        <a:bodyPr/>
        <a:lstStyle/>
        <a:p>
          <a:r>
            <a:rPr lang="es-ES" sz="1200" dirty="0">
              <a:latin typeface="+mj-lt"/>
            </a:rPr>
            <a:t>Intendente </a:t>
          </a:r>
        </a:p>
      </dgm:t>
    </dgm:pt>
    <dgm:pt modelId="{EB75F876-54F3-4907-A508-77A98B82CAD6}" type="parTrans" cxnId="{B737DBEA-D50C-40F3-AB10-8112F19D2EF8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09B16B81-6E6A-444A-ABC0-6DCED103C23B}" type="sibTrans" cxnId="{B737DBEA-D50C-40F3-AB10-8112F19D2EF8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1C87C7FA-3DAA-4BA2-9C80-6420FA6B643C}">
      <dgm:prSet custT="1"/>
      <dgm:spPr/>
      <dgm:t>
        <a:bodyPr/>
        <a:lstStyle/>
        <a:p>
          <a:r>
            <a:rPr lang="es-ES" sz="1200" dirty="0">
              <a:latin typeface="+mj-lt"/>
            </a:rPr>
            <a:t>Intendente </a:t>
          </a:r>
        </a:p>
      </dgm:t>
    </dgm:pt>
    <dgm:pt modelId="{D585422D-906B-4032-9FA3-918465C76A13}" type="parTrans" cxnId="{5436D343-7A3B-42C3-9EE8-35A73710E44D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16DAAD9A-02BE-46B7-B041-A22A1932C2EF}" type="sibTrans" cxnId="{5436D343-7A3B-42C3-9EE8-35A73710E44D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F3D23F15-4E18-4403-AC2D-E96597093DDD}">
      <dgm:prSet custT="1"/>
      <dgm:spPr/>
      <dgm:t>
        <a:bodyPr/>
        <a:lstStyle/>
        <a:p>
          <a:r>
            <a:rPr lang="es-ES" sz="1200" dirty="0">
              <a:latin typeface="+mj-lt"/>
            </a:rPr>
            <a:t>Intendente</a:t>
          </a:r>
        </a:p>
      </dgm:t>
    </dgm:pt>
    <dgm:pt modelId="{4919ADE0-9FD8-4899-A070-5297B3FCD49B}" type="parTrans" cxnId="{4BC459B4-AC26-45B2-9D4C-7454763D7B81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316AA3DE-AE0F-4F6A-ADD9-93BB11E3F6FB}" type="sibTrans" cxnId="{4BC459B4-AC26-45B2-9D4C-7454763D7B81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CDE572B7-2354-4BBD-969C-192195211415}">
      <dgm:prSet custT="1"/>
      <dgm:spPr/>
      <dgm:t>
        <a:bodyPr/>
        <a:lstStyle/>
        <a:p>
          <a:r>
            <a:rPr lang="es-ES" sz="1200" dirty="0">
              <a:latin typeface="+mj-lt"/>
            </a:rPr>
            <a:t>Intendente </a:t>
          </a:r>
        </a:p>
      </dgm:t>
    </dgm:pt>
    <dgm:pt modelId="{C54D1263-310A-46B4-82DA-75D5A7746B26}" type="parTrans" cxnId="{F5E1507C-9D0C-4C96-8935-95C168FDB57C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87545301-5D09-426E-B672-2B47BDA522B4}" type="sibTrans" cxnId="{F5E1507C-9D0C-4C96-8935-95C168FDB57C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AA69C1DC-D090-4581-96DD-07897FF81B5E}" type="pres">
      <dgm:prSet presAssocID="{E056F554-E3EA-4C8B-A056-08C3C4D722D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B53C8080-791C-4DF9-8CC2-2E4C9F85A068}" type="pres">
      <dgm:prSet presAssocID="{FA2ECD9E-6A31-445F-BBA2-FE8EA3A2B1F9}" presName="hierRoot1" presStyleCnt="0">
        <dgm:presLayoutVars>
          <dgm:hierBranch val="init"/>
        </dgm:presLayoutVars>
      </dgm:prSet>
      <dgm:spPr/>
    </dgm:pt>
    <dgm:pt modelId="{00DCD695-FF39-428B-9D28-3C6A0A562AA9}" type="pres">
      <dgm:prSet presAssocID="{FA2ECD9E-6A31-445F-BBA2-FE8EA3A2B1F9}" presName="rootComposite1" presStyleCnt="0"/>
      <dgm:spPr/>
    </dgm:pt>
    <dgm:pt modelId="{9F172C60-5118-4F4C-8BF9-BDDFFEA59DA6}" type="pres">
      <dgm:prSet presAssocID="{FA2ECD9E-6A31-445F-BBA2-FE8EA3A2B1F9}" presName="rootText1" presStyleLbl="node0" presStyleIdx="0" presStyleCnt="1" custScaleX="139117" custLinFactNeighborY="-17451">
        <dgm:presLayoutVars>
          <dgm:chPref val="3"/>
        </dgm:presLayoutVars>
      </dgm:prSet>
      <dgm:spPr/>
    </dgm:pt>
    <dgm:pt modelId="{7253D257-979A-464A-A88D-FC14E2E56E98}" type="pres">
      <dgm:prSet presAssocID="{FA2ECD9E-6A31-445F-BBA2-FE8EA3A2B1F9}" presName="rootConnector1" presStyleLbl="node1" presStyleIdx="0" presStyleCnt="0"/>
      <dgm:spPr/>
    </dgm:pt>
    <dgm:pt modelId="{2447A819-14AC-4927-8C5E-572FF47792FF}" type="pres">
      <dgm:prSet presAssocID="{FA2ECD9E-6A31-445F-BBA2-FE8EA3A2B1F9}" presName="hierChild2" presStyleCnt="0"/>
      <dgm:spPr/>
    </dgm:pt>
    <dgm:pt modelId="{EBDAFADE-7249-4234-A4F4-8C7695CD8FFA}" type="pres">
      <dgm:prSet presAssocID="{E61F3CBB-977A-4C30-A535-84E3CB862539}" presName="Name37" presStyleLbl="parChTrans1D2" presStyleIdx="0" presStyleCnt="5"/>
      <dgm:spPr/>
    </dgm:pt>
    <dgm:pt modelId="{F422A159-404D-4BF2-9E37-457DFC512477}" type="pres">
      <dgm:prSet presAssocID="{55210FA8-E040-4E9F-941C-6FFA55E23FED}" presName="hierRoot2" presStyleCnt="0">
        <dgm:presLayoutVars>
          <dgm:hierBranch/>
        </dgm:presLayoutVars>
      </dgm:prSet>
      <dgm:spPr/>
    </dgm:pt>
    <dgm:pt modelId="{AFC076CA-FFF2-49FA-9C4D-91972C77C8AD}" type="pres">
      <dgm:prSet presAssocID="{55210FA8-E040-4E9F-941C-6FFA55E23FED}" presName="rootComposite" presStyleCnt="0"/>
      <dgm:spPr/>
    </dgm:pt>
    <dgm:pt modelId="{1492C8D0-D082-4E8E-AA1F-2E6ECEEB9F60}" type="pres">
      <dgm:prSet presAssocID="{55210FA8-E040-4E9F-941C-6FFA55E23FED}" presName="rootText" presStyleLbl="node2" presStyleIdx="0" presStyleCnt="5">
        <dgm:presLayoutVars>
          <dgm:chPref val="3"/>
        </dgm:presLayoutVars>
      </dgm:prSet>
      <dgm:spPr/>
    </dgm:pt>
    <dgm:pt modelId="{2A059CCF-6580-4FBC-BDCA-2AD09B43D0F9}" type="pres">
      <dgm:prSet presAssocID="{55210FA8-E040-4E9F-941C-6FFA55E23FED}" presName="rootConnector" presStyleLbl="node2" presStyleIdx="0" presStyleCnt="5"/>
      <dgm:spPr/>
    </dgm:pt>
    <dgm:pt modelId="{67F30621-B239-45B2-82E6-5C2634804FC1}" type="pres">
      <dgm:prSet presAssocID="{55210FA8-E040-4E9F-941C-6FFA55E23FED}" presName="hierChild4" presStyleCnt="0"/>
      <dgm:spPr/>
    </dgm:pt>
    <dgm:pt modelId="{72F1BB0C-EADE-4885-BB98-970410ECE8C4}" type="pres">
      <dgm:prSet presAssocID="{FA196C2B-E92A-490F-9FC9-AC4FA66B41FB}" presName="Name35" presStyleLbl="parChTrans1D3" presStyleIdx="0" presStyleCnt="5"/>
      <dgm:spPr/>
    </dgm:pt>
    <dgm:pt modelId="{961BED40-C0C0-4922-BD8E-B0FFA5699594}" type="pres">
      <dgm:prSet presAssocID="{5066ED61-3CF2-4776-9B36-E194C86F77E6}" presName="hierRoot2" presStyleCnt="0">
        <dgm:presLayoutVars>
          <dgm:hierBranch val="init"/>
        </dgm:presLayoutVars>
      </dgm:prSet>
      <dgm:spPr/>
    </dgm:pt>
    <dgm:pt modelId="{19908A37-1B6E-4B21-8FA3-3110D3233CAF}" type="pres">
      <dgm:prSet presAssocID="{5066ED61-3CF2-4776-9B36-E194C86F77E6}" presName="rootComposite" presStyleCnt="0"/>
      <dgm:spPr/>
    </dgm:pt>
    <dgm:pt modelId="{D7695E60-B099-4068-A022-EEDCAE3EB322}" type="pres">
      <dgm:prSet presAssocID="{5066ED61-3CF2-4776-9B36-E194C86F77E6}" presName="rootText" presStyleLbl="node3" presStyleIdx="0" presStyleCnt="5">
        <dgm:presLayoutVars>
          <dgm:chPref val="3"/>
        </dgm:presLayoutVars>
      </dgm:prSet>
      <dgm:spPr/>
    </dgm:pt>
    <dgm:pt modelId="{4C1C02EE-0412-4FA7-8D01-84C517666559}" type="pres">
      <dgm:prSet presAssocID="{5066ED61-3CF2-4776-9B36-E194C86F77E6}" presName="rootConnector" presStyleLbl="node3" presStyleIdx="0" presStyleCnt="5"/>
      <dgm:spPr/>
    </dgm:pt>
    <dgm:pt modelId="{7A826835-E10E-49AF-9E26-1512C7305F52}" type="pres">
      <dgm:prSet presAssocID="{5066ED61-3CF2-4776-9B36-E194C86F77E6}" presName="hierChild4" presStyleCnt="0"/>
      <dgm:spPr/>
    </dgm:pt>
    <dgm:pt modelId="{1296DE96-C884-4596-8679-CF94F30D20B4}" type="pres">
      <dgm:prSet presAssocID="{5066ED61-3CF2-4776-9B36-E194C86F77E6}" presName="hierChild5" presStyleCnt="0"/>
      <dgm:spPr/>
    </dgm:pt>
    <dgm:pt modelId="{88001871-2DEA-4F41-9C44-372630B17821}" type="pres">
      <dgm:prSet presAssocID="{55210FA8-E040-4E9F-941C-6FFA55E23FED}" presName="hierChild5" presStyleCnt="0"/>
      <dgm:spPr/>
    </dgm:pt>
    <dgm:pt modelId="{9D9EC4FC-8A07-4E09-8633-7E29CDEDD022}" type="pres">
      <dgm:prSet presAssocID="{A9EDC00A-A539-48C1-8412-61B7BC15DE0C}" presName="Name37" presStyleLbl="parChTrans1D2" presStyleIdx="1" presStyleCnt="5"/>
      <dgm:spPr/>
    </dgm:pt>
    <dgm:pt modelId="{E3EA6643-3619-4ADC-B1E8-11CD71AC72EA}" type="pres">
      <dgm:prSet presAssocID="{A45E9C75-8CEF-4565-84ED-8447A4D9D696}" presName="hierRoot2" presStyleCnt="0">
        <dgm:presLayoutVars>
          <dgm:hierBranch/>
        </dgm:presLayoutVars>
      </dgm:prSet>
      <dgm:spPr/>
    </dgm:pt>
    <dgm:pt modelId="{5CD50BC0-A5B5-48B7-A904-6864E968E6E1}" type="pres">
      <dgm:prSet presAssocID="{A45E9C75-8CEF-4565-84ED-8447A4D9D696}" presName="rootComposite" presStyleCnt="0"/>
      <dgm:spPr/>
    </dgm:pt>
    <dgm:pt modelId="{463ECA5F-CA55-47F9-BC18-E4DA5987140E}" type="pres">
      <dgm:prSet presAssocID="{A45E9C75-8CEF-4565-84ED-8447A4D9D696}" presName="rootText" presStyleLbl="node2" presStyleIdx="1" presStyleCnt="5">
        <dgm:presLayoutVars>
          <dgm:chPref val="3"/>
        </dgm:presLayoutVars>
      </dgm:prSet>
      <dgm:spPr/>
    </dgm:pt>
    <dgm:pt modelId="{59E62944-EEF3-4B13-84A5-82C12F05E11E}" type="pres">
      <dgm:prSet presAssocID="{A45E9C75-8CEF-4565-84ED-8447A4D9D696}" presName="rootConnector" presStyleLbl="node2" presStyleIdx="1" presStyleCnt="5"/>
      <dgm:spPr/>
    </dgm:pt>
    <dgm:pt modelId="{69637FBA-AD97-4E13-A474-114E80E04B12}" type="pres">
      <dgm:prSet presAssocID="{A45E9C75-8CEF-4565-84ED-8447A4D9D696}" presName="hierChild4" presStyleCnt="0"/>
      <dgm:spPr/>
    </dgm:pt>
    <dgm:pt modelId="{0AC97BE4-012D-480D-B20C-01A485F8F32E}" type="pres">
      <dgm:prSet presAssocID="{EB75F876-54F3-4907-A508-77A98B82CAD6}" presName="Name35" presStyleLbl="parChTrans1D3" presStyleIdx="1" presStyleCnt="5"/>
      <dgm:spPr/>
    </dgm:pt>
    <dgm:pt modelId="{AE3D75C7-7456-4CA2-BCA8-F46F5ED983C3}" type="pres">
      <dgm:prSet presAssocID="{867A84B7-FD2A-4138-9C71-3F9A2FD9DDC4}" presName="hierRoot2" presStyleCnt="0">
        <dgm:presLayoutVars>
          <dgm:hierBranch val="init"/>
        </dgm:presLayoutVars>
      </dgm:prSet>
      <dgm:spPr/>
    </dgm:pt>
    <dgm:pt modelId="{596C5253-19E6-4F62-9CFD-AF406E7285C1}" type="pres">
      <dgm:prSet presAssocID="{867A84B7-FD2A-4138-9C71-3F9A2FD9DDC4}" presName="rootComposite" presStyleCnt="0"/>
      <dgm:spPr/>
    </dgm:pt>
    <dgm:pt modelId="{F94DEA67-809C-4247-979A-AE54AA6C195F}" type="pres">
      <dgm:prSet presAssocID="{867A84B7-FD2A-4138-9C71-3F9A2FD9DDC4}" presName="rootText" presStyleLbl="node3" presStyleIdx="1" presStyleCnt="5">
        <dgm:presLayoutVars>
          <dgm:chPref val="3"/>
        </dgm:presLayoutVars>
      </dgm:prSet>
      <dgm:spPr/>
    </dgm:pt>
    <dgm:pt modelId="{F7CEF512-38B4-445D-ADEC-D022C413C4BF}" type="pres">
      <dgm:prSet presAssocID="{867A84B7-FD2A-4138-9C71-3F9A2FD9DDC4}" presName="rootConnector" presStyleLbl="node3" presStyleIdx="1" presStyleCnt="5"/>
      <dgm:spPr/>
    </dgm:pt>
    <dgm:pt modelId="{B7E5FB4A-5867-48DF-BEB7-8E6F582CDAB4}" type="pres">
      <dgm:prSet presAssocID="{867A84B7-FD2A-4138-9C71-3F9A2FD9DDC4}" presName="hierChild4" presStyleCnt="0"/>
      <dgm:spPr/>
    </dgm:pt>
    <dgm:pt modelId="{E084B58E-0252-466A-AA8A-D6F609BED6C8}" type="pres">
      <dgm:prSet presAssocID="{867A84B7-FD2A-4138-9C71-3F9A2FD9DDC4}" presName="hierChild5" presStyleCnt="0"/>
      <dgm:spPr/>
    </dgm:pt>
    <dgm:pt modelId="{8AB4122B-8EAE-4433-B19B-1F76D0E957F4}" type="pres">
      <dgm:prSet presAssocID="{A45E9C75-8CEF-4565-84ED-8447A4D9D696}" presName="hierChild5" presStyleCnt="0"/>
      <dgm:spPr/>
    </dgm:pt>
    <dgm:pt modelId="{C5E5C8E8-98F2-4261-882B-61E203D677A2}" type="pres">
      <dgm:prSet presAssocID="{9422FCFB-1C91-4F68-9DDF-DE3FE73139F0}" presName="Name37" presStyleLbl="parChTrans1D2" presStyleIdx="2" presStyleCnt="5"/>
      <dgm:spPr/>
    </dgm:pt>
    <dgm:pt modelId="{5E372B5C-FE0B-466C-8032-F8B2075B0EFA}" type="pres">
      <dgm:prSet presAssocID="{2EE71FC6-0607-42D1-B2D3-8DC8D423B0D5}" presName="hierRoot2" presStyleCnt="0">
        <dgm:presLayoutVars>
          <dgm:hierBranch/>
        </dgm:presLayoutVars>
      </dgm:prSet>
      <dgm:spPr/>
    </dgm:pt>
    <dgm:pt modelId="{40EBEB82-1863-4BEA-A599-BD76179B1FFC}" type="pres">
      <dgm:prSet presAssocID="{2EE71FC6-0607-42D1-B2D3-8DC8D423B0D5}" presName="rootComposite" presStyleCnt="0"/>
      <dgm:spPr/>
    </dgm:pt>
    <dgm:pt modelId="{B04A436A-928A-4C85-A0EA-90C0981B2695}" type="pres">
      <dgm:prSet presAssocID="{2EE71FC6-0607-42D1-B2D3-8DC8D423B0D5}" presName="rootText" presStyleLbl="node2" presStyleIdx="2" presStyleCnt="5">
        <dgm:presLayoutVars>
          <dgm:chPref val="3"/>
        </dgm:presLayoutVars>
      </dgm:prSet>
      <dgm:spPr/>
    </dgm:pt>
    <dgm:pt modelId="{3234BBEC-0D80-4771-8CE9-C64FD9642F49}" type="pres">
      <dgm:prSet presAssocID="{2EE71FC6-0607-42D1-B2D3-8DC8D423B0D5}" presName="rootConnector" presStyleLbl="node2" presStyleIdx="2" presStyleCnt="5"/>
      <dgm:spPr/>
    </dgm:pt>
    <dgm:pt modelId="{01BDBA58-C8FC-4D49-B12E-FBE045A1C50B}" type="pres">
      <dgm:prSet presAssocID="{2EE71FC6-0607-42D1-B2D3-8DC8D423B0D5}" presName="hierChild4" presStyleCnt="0"/>
      <dgm:spPr/>
    </dgm:pt>
    <dgm:pt modelId="{B6F5123B-A1B1-498B-8B0D-4B1A3BF3539A}" type="pres">
      <dgm:prSet presAssocID="{D585422D-906B-4032-9FA3-918465C76A13}" presName="Name35" presStyleLbl="parChTrans1D3" presStyleIdx="2" presStyleCnt="5"/>
      <dgm:spPr/>
    </dgm:pt>
    <dgm:pt modelId="{D9085944-D908-4D87-A03A-66AE0CC1EECC}" type="pres">
      <dgm:prSet presAssocID="{1C87C7FA-3DAA-4BA2-9C80-6420FA6B643C}" presName="hierRoot2" presStyleCnt="0">
        <dgm:presLayoutVars>
          <dgm:hierBranch val="init"/>
        </dgm:presLayoutVars>
      </dgm:prSet>
      <dgm:spPr/>
    </dgm:pt>
    <dgm:pt modelId="{6FFAC1A7-AE13-4C13-A571-7A1BC1046B35}" type="pres">
      <dgm:prSet presAssocID="{1C87C7FA-3DAA-4BA2-9C80-6420FA6B643C}" presName="rootComposite" presStyleCnt="0"/>
      <dgm:spPr/>
    </dgm:pt>
    <dgm:pt modelId="{206E70B4-9101-4C21-9539-853E54E082A3}" type="pres">
      <dgm:prSet presAssocID="{1C87C7FA-3DAA-4BA2-9C80-6420FA6B643C}" presName="rootText" presStyleLbl="node3" presStyleIdx="2" presStyleCnt="5">
        <dgm:presLayoutVars>
          <dgm:chPref val="3"/>
        </dgm:presLayoutVars>
      </dgm:prSet>
      <dgm:spPr/>
    </dgm:pt>
    <dgm:pt modelId="{5608031B-358F-4CE0-8022-EFB1C65B4435}" type="pres">
      <dgm:prSet presAssocID="{1C87C7FA-3DAA-4BA2-9C80-6420FA6B643C}" presName="rootConnector" presStyleLbl="node3" presStyleIdx="2" presStyleCnt="5"/>
      <dgm:spPr/>
    </dgm:pt>
    <dgm:pt modelId="{34A257C3-F210-4F87-8A37-5B2306CF9F09}" type="pres">
      <dgm:prSet presAssocID="{1C87C7FA-3DAA-4BA2-9C80-6420FA6B643C}" presName="hierChild4" presStyleCnt="0"/>
      <dgm:spPr/>
    </dgm:pt>
    <dgm:pt modelId="{7AA75D93-FC75-49A3-8AEB-13C73C2BEBFD}" type="pres">
      <dgm:prSet presAssocID="{1C87C7FA-3DAA-4BA2-9C80-6420FA6B643C}" presName="hierChild5" presStyleCnt="0"/>
      <dgm:spPr/>
    </dgm:pt>
    <dgm:pt modelId="{FE5F4939-7EAA-4132-958D-864FBDE34620}" type="pres">
      <dgm:prSet presAssocID="{2EE71FC6-0607-42D1-B2D3-8DC8D423B0D5}" presName="hierChild5" presStyleCnt="0"/>
      <dgm:spPr/>
    </dgm:pt>
    <dgm:pt modelId="{52818863-33E7-403F-AD36-672E0D6B10B7}" type="pres">
      <dgm:prSet presAssocID="{D5C07776-EE38-4E11-A3FF-02B75CF2D185}" presName="Name37" presStyleLbl="parChTrans1D2" presStyleIdx="3" presStyleCnt="5"/>
      <dgm:spPr/>
    </dgm:pt>
    <dgm:pt modelId="{2AA71514-C7B6-4061-9D8E-EF5D5971CC4F}" type="pres">
      <dgm:prSet presAssocID="{A8094ECE-5C0E-4708-A3DB-CEB742153E3A}" presName="hierRoot2" presStyleCnt="0">
        <dgm:presLayoutVars>
          <dgm:hierBranch/>
        </dgm:presLayoutVars>
      </dgm:prSet>
      <dgm:spPr/>
    </dgm:pt>
    <dgm:pt modelId="{6D34ABCE-6936-4D79-A7CC-F3FF3A165663}" type="pres">
      <dgm:prSet presAssocID="{A8094ECE-5C0E-4708-A3DB-CEB742153E3A}" presName="rootComposite" presStyleCnt="0"/>
      <dgm:spPr/>
    </dgm:pt>
    <dgm:pt modelId="{9A81435C-5296-4945-8FE9-614A2F9B30E0}" type="pres">
      <dgm:prSet presAssocID="{A8094ECE-5C0E-4708-A3DB-CEB742153E3A}" presName="rootText" presStyleLbl="node2" presStyleIdx="3" presStyleCnt="5">
        <dgm:presLayoutVars>
          <dgm:chPref val="3"/>
        </dgm:presLayoutVars>
      </dgm:prSet>
      <dgm:spPr/>
    </dgm:pt>
    <dgm:pt modelId="{6D45348A-28FD-4CFB-A872-99760EF75BD9}" type="pres">
      <dgm:prSet presAssocID="{A8094ECE-5C0E-4708-A3DB-CEB742153E3A}" presName="rootConnector" presStyleLbl="node2" presStyleIdx="3" presStyleCnt="5"/>
      <dgm:spPr/>
    </dgm:pt>
    <dgm:pt modelId="{1BF552C1-A7E6-47CC-A5DA-426F8FB9A28C}" type="pres">
      <dgm:prSet presAssocID="{A8094ECE-5C0E-4708-A3DB-CEB742153E3A}" presName="hierChild4" presStyleCnt="0"/>
      <dgm:spPr/>
    </dgm:pt>
    <dgm:pt modelId="{0A48579D-828D-4FA8-B4F4-B8E33AF5270A}" type="pres">
      <dgm:prSet presAssocID="{4919ADE0-9FD8-4899-A070-5297B3FCD49B}" presName="Name35" presStyleLbl="parChTrans1D3" presStyleIdx="3" presStyleCnt="5"/>
      <dgm:spPr/>
    </dgm:pt>
    <dgm:pt modelId="{2EF2EFDB-2398-4FD9-A99C-DDF5BD31896C}" type="pres">
      <dgm:prSet presAssocID="{F3D23F15-4E18-4403-AC2D-E96597093DDD}" presName="hierRoot2" presStyleCnt="0">
        <dgm:presLayoutVars>
          <dgm:hierBranch val="init"/>
        </dgm:presLayoutVars>
      </dgm:prSet>
      <dgm:spPr/>
    </dgm:pt>
    <dgm:pt modelId="{EFF3F35A-14C8-4BDE-87CC-DA5A533A4996}" type="pres">
      <dgm:prSet presAssocID="{F3D23F15-4E18-4403-AC2D-E96597093DDD}" presName="rootComposite" presStyleCnt="0"/>
      <dgm:spPr/>
    </dgm:pt>
    <dgm:pt modelId="{5ECD232C-D3E1-49F5-8794-4FA74B630B8C}" type="pres">
      <dgm:prSet presAssocID="{F3D23F15-4E18-4403-AC2D-E96597093DDD}" presName="rootText" presStyleLbl="node3" presStyleIdx="3" presStyleCnt="5">
        <dgm:presLayoutVars>
          <dgm:chPref val="3"/>
        </dgm:presLayoutVars>
      </dgm:prSet>
      <dgm:spPr/>
    </dgm:pt>
    <dgm:pt modelId="{3CE7A737-6616-4A5C-A64F-55592D7E9E96}" type="pres">
      <dgm:prSet presAssocID="{F3D23F15-4E18-4403-AC2D-E96597093DDD}" presName="rootConnector" presStyleLbl="node3" presStyleIdx="3" presStyleCnt="5"/>
      <dgm:spPr/>
    </dgm:pt>
    <dgm:pt modelId="{2F23A306-80F3-41B2-8604-8ECDFC103FBD}" type="pres">
      <dgm:prSet presAssocID="{F3D23F15-4E18-4403-AC2D-E96597093DDD}" presName="hierChild4" presStyleCnt="0"/>
      <dgm:spPr/>
    </dgm:pt>
    <dgm:pt modelId="{BC797FAC-20D7-42B2-928B-281312D143A4}" type="pres">
      <dgm:prSet presAssocID="{F3D23F15-4E18-4403-AC2D-E96597093DDD}" presName="hierChild5" presStyleCnt="0"/>
      <dgm:spPr/>
    </dgm:pt>
    <dgm:pt modelId="{469C5A67-D937-4CAA-AE40-D067B79F59A2}" type="pres">
      <dgm:prSet presAssocID="{A8094ECE-5C0E-4708-A3DB-CEB742153E3A}" presName="hierChild5" presStyleCnt="0"/>
      <dgm:spPr/>
    </dgm:pt>
    <dgm:pt modelId="{CFB77591-84A6-4B57-A1A2-23276BA57C05}" type="pres">
      <dgm:prSet presAssocID="{557A3C72-4EF9-4FDF-96CD-339719C9AE4B}" presName="Name37" presStyleLbl="parChTrans1D2" presStyleIdx="4" presStyleCnt="5"/>
      <dgm:spPr/>
    </dgm:pt>
    <dgm:pt modelId="{1878C821-6D2A-4F26-BA49-215BDCA139CD}" type="pres">
      <dgm:prSet presAssocID="{31C5B3EE-17B0-4B60-8162-D14B255F9457}" presName="hierRoot2" presStyleCnt="0">
        <dgm:presLayoutVars>
          <dgm:hierBranch/>
        </dgm:presLayoutVars>
      </dgm:prSet>
      <dgm:spPr/>
    </dgm:pt>
    <dgm:pt modelId="{D82F0198-94D9-4F76-8164-4980C7037634}" type="pres">
      <dgm:prSet presAssocID="{31C5B3EE-17B0-4B60-8162-D14B255F9457}" presName="rootComposite" presStyleCnt="0"/>
      <dgm:spPr/>
    </dgm:pt>
    <dgm:pt modelId="{CB5D7EF8-B2B6-46AA-B44D-87546247481A}" type="pres">
      <dgm:prSet presAssocID="{31C5B3EE-17B0-4B60-8162-D14B255F9457}" presName="rootText" presStyleLbl="node2" presStyleIdx="4" presStyleCnt="5">
        <dgm:presLayoutVars>
          <dgm:chPref val="3"/>
        </dgm:presLayoutVars>
      </dgm:prSet>
      <dgm:spPr/>
    </dgm:pt>
    <dgm:pt modelId="{F4F50E19-C420-4B75-9E8E-B90BC12FA377}" type="pres">
      <dgm:prSet presAssocID="{31C5B3EE-17B0-4B60-8162-D14B255F9457}" presName="rootConnector" presStyleLbl="node2" presStyleIdx="4" presStyleCnt="5"/>
      <dgm:spPr/>
    </dgm:pt>
    <dgm:pt modelId="{E33D9122-7C5A-48CD-A91C-8DCEAEC47A91}" type="pres">
      <dgm:prSet presAssocID="{31C5B3EE-17B0-4B60-8162-D14B255F9457}" presName="hierChild4" presStyleCnt="0"/>
      <dgm:spPr/>
    </dgm:pt>
    <dgm:pt modelId="{1BD52BCF-25E3-4284-BB98-3C6D5B644BAE}" type="pres">
      <dgm:prSet presAssocID="{C54D1263-310A-46B4-82DA-75D5A7746B26}" presName="Name35" presStyleLbl="parChTrans1D3" presStyleIdx="4" presStyleCnt="5"/>
      <dgm:spPr/>
    </dgm:pt>
    <dgm:pt modelId="{871EC8A2-B113-4F21-9716-218626FEB780}" type="pres">
      <dgm:prSet presAssocID="{CDE572B7-2354-4BBD-969C-192195211415}" presName="hierRoot2" presStyleCnt="0">
        <dgm:presLayoutVars>
          <dgm:hierBranch val="init"/>
        </dgm:presLayoutVars>
      </dgm:prSet>
      <dgm:spPr/>
    </dgm:pt>
    <dgm:pt modelId="{8F8EC1BD-9387-4D71-B7F9-EFB1C3095840}" type="pres">
      <dgm:prSet presAssocID="{CDE572B7-2354-4BBD-969C-192195211415}" presName="rootComposite" presStyleCnt="0"/>
      <dgm:spPr/>
    </dgm:pt>
    <dgm:pt modelId="{CA612A7E-8D67-4166-A574-CCF17CEA5693}" type="pres">
      <dgm:prSet presAssocID="{CDE572B7-2354-4BBD-969C-192195211415}" presName="rootText" presStyleLbl="node3" presStyleIdx="4" presStyleCnt="5">
        <dgm:presLayoutVars>
          <dgm:chPref val="3"/>
        </dgm:presLayoutVars>
      </dgm:prSet>
      <dgm:spPr/>
    </dgm:pt>
    <dgm:pt modelId="{6E78E973-9E03-46EF-9CBA-14A573CCBEBA}" type="pres">
      <dgm:prSet presAssocID="{CDE572B7-2354-4BBD-969C-192195211415}" presName="rootConnector" presStyleLbl="node3" presStyleIdx="4" presStyleCnt="5"/>
      <dgm:spPr/>
    </dgm:pt>
    <dgm:pt modelId="{53E2366A-1C9D-4DA1-A11B-A68534174759}" type="pres">
      <dgm:prSet presAssocID="{CDE572B7-2354-4BBD-969C-192195211415}" presName="hierChild4" presStyleCnt="0"/>
      <dgm:spPr/>
    </dgm:pt>
    <dgm:pt modelId="{F5EFB047-E4F9-4925-A2EC-A7AC5C2055A3}" type="pres">
      <dgm:prSet presAssocID="{CDE572B7-2354-4BBD-969C-192195211415}" presName="hierChild5" presStyleCnt="0"/>
      <dgm:spPr/>
    </dgm:pt>
    <dgm:pt modelId="{6F4B5136-B71E-4920-AF9E-7A4C919FB028}" type="pres">
      <dgm:prSet presAssocID="{31C5B3EE-17B0-4B60-8162-D14B255F9457}" presName="hierChild5" presStyleCnt="0"/>
      <dgm:spPr/>
    </dgm:pt>
    <dgm:pt modelId="{331608BA-F3D9-4C2E-A50D-E8D30A10D4F3}" type="pres">
      <dgm:prSet presAssocID="{FA2ECD9E-6A31-445F-BBA2-FE8EA3A2B1F9}" presName="hierChild3" presStyleCnt="0"/>
      <dgm:spPr/>
    </dgm:pt>
  </dgm:ptLst>
  <dgm:cxnLst>
    <dgm:cxn modelId="{5222D30B-1C5A-4F64-A922-0B30F80C86C7}" type="presOf" srcId="{4919ADE0-9FD8-4899-A070-5297B3FCD49B}" destId="{0A48579D-828D-4FA8-B4F4-B8E33AF5270A}" srcOrd="0" destOrd="0" presId="urn:microsoft.com/office/officeart/2005/8/layout/orgChart1"/>
    <dgm:cxn modelId="{94C0BD0C-F25C-4442-9AF6-AEB582DBAAA0}" type="presOf" srcId="{D585422D-906B-4032-9FA3-918465C76A13}" destId="{B6F5123B-A1B1-498B-8B0D-4B1A3BF3539A}" srcOrd="0" destOrd="0" presId="urn:microsoft.com/office/officeart/2005/8/layout/orgChart1"/>
    <dgm:cxn modelId="{6B44081A-3D72-4B86-A862-24DE5814F803}" type="presOf" srcId="{5066ED61-3CF2-4776-9B36-E194C86F77E6}" destId="{4C1C02EE-0412-4FA7-8D01-84C517666559}" srcOrd="1" destOrd="0" presId="urn:microsoft.com/office/officeart/2005/8/layout/orgChart1"/>
    <dgm:cxn modelId="{C015B020-6CB3-4760-B103-316CFA3C6A22}" type="presOf" srcId="{E61F3CBB-977A-4C30-A535-84E3CB862539}" destId="{EBDAFADE-7249-4234-A4F4-8C7695CD8FFA}" srcOrd="0" destOrd="0" presId="urn:microsoft.com/office/officeart/2005/8/layout/orgChart1"/>
    <dgm:cxn modelId="{BA7E4428-F49D-4F82-ADCC-EE9FFCD14728}" type="presOf" srcId="{2EE71FC6-0607-42D1-B2D3-8DC8D423B0D5}" destId="{B04A436A-928A-4C85-A0EA-90C0981B2695}" srcOrd="0" destOrd="0" presId="urn:microsoft.com/office/officeart/2005/8/layout/orgChart1"/>
    <dgm:cxn modelId="{B8D4CC29-F3D2-4C15-8B73-0DE688D949D1}" type="presOf" srcId="{CDE572B7-2354-4BBD-969C-192195211415}" destId="{6E78E973-9E03-46EF-9CBA-14A573CCBEBA}" srcOrd="1" destOrd="0" presId="urn:microsoft.com/office/officeart/2005/8/layout/orgChart1"/>
    <dgm:cxn modelId="{14AEA42C-2B44-4F2A-B983-AAE010BEAF10}" type="presOf" srcId="{A8094ECE-5C0E-4708-A3DB-CEB742153E3A}" destId="{6D45348A-28FD-4CFB-A872-99760EF75BD9}" srcOrd="1" destOrd="0" presId="urn:microsoft.com/office/officeart/2005/8/layout/orgChart1"/>
    <dgm:cxn modelId="{B7B22334-F286-4A2F-9AE8-843EE81D031F}" srcId="{55210FA8-E040-4E9F-941C-6FFA55E23FED}" destId="{5066ED61-3CF2-4776-9B36-E194C86F77E6}" srcOrd="0" destOrd="0" parTransId="{FA196C2B-E92A-490F-9FC9-AC4FA66B41FB}" sibTransId="{0B1285BF-0903-421D-8360-6570A7CE0B8E}"/>
    <dgm:cxn modelId="{8A938C34-9A83-42F4-836D-841FC10A036F}" type="presOf" srcId="{A45E9C75-8CEF-4565-84ED-8447A4D9D696}" destId="{463ECA5F-CA55-47F9-BC18-E4DA5987140E}" srcOrd="0" destOrd="0" presId="urn:microsoft.com/office/officeart/2005/8/layout/orgChart1"/>
    <dgm:cxn modelId="{A9283E36-5E11-43D2-A942-286305E9F694}" srcId="{FA2ECD9E-6A31-445F-BBA2-FE8EA3A2B1F9}" destId="{55210FA8-E040-4E9F-941C-6FFA55E23FED}" srcOrd="0" destOrd="0" parTransId="{E61F3CBB-977A-4C30-A535-84E3CB862539}" sibTransId="{38E3369F-9D85-4041-9799-82CDC5F0D660}"/>
    <dgm:cxn modelId="{BC5D1B37-0070-4C5A-9D25-462C9F3D3DA3}" srcId="{E056F554-E3EA-4C8B-A056-08C3C4D722D0}" destId="{FA2ECD9E-6A31-445F-BBA2-FE8EA3A2B1F9}" srcOrd="0" destOrd="0" parTransId="{AB76B233-ADEE-40E2-8A10-FF84E2AF13A3}" sibTransId="{C3AA66EF-ECC8-4C8D-8629-642E08309D09}"/>
    <dgm:cxn modelId="{9CB4435C-05A9-4045-A58F-5023637FB415}" type="presOf" srcId="{D5C07776-EE38-4E11-A3FF-02B75CF2D185}" destId="{52818863-33E7-403F-AD36-672E0D6B10B7}" srcOrd="0" destOrd="0" presId="urn:microsoft.com/office/officeart/2005/8/layout/orgChart1"/>
    <dgm:cxn modelId="{C110965F-E4F6-4C80-AF29-09D29515AF52}" type="presOf" srcId="{55210FA8-E040-4E9F-941C-6FFA55E23FED}" destId="{2A059CCF-6580-4FBC-BDCA-2AD09B43D0F9}" srcOrd="1" destOrd="0" presId="urn:microsoft.com/office/officeart/2005/8/layout/orgChart1"/>
    <dgm:cxn modelId="{5436D343-7A3B-42C3-9EE8-35A73710E44D}" srcId="{2EE71FC6-0607-42D1-B2D3-8DC8D423B0D5}" destId="{1C87C7FA-3DAA-4BA2-9C80-6420FA6B643C}" srcOrd="0" destOrd="0" parTransId="{D585422D-906B-4032-9FA3-918465C76A13}" sibTransId="{16DAAD9A-02BE-46B7-B041-A22A1932C2EF}"/>
    <dgm:cxn modelId="{DB8A3266-CCF9-4327-9FD1-0D57DCD3448A}" type="presOf" srcId="{31C5B3EE-17B0-4B60-8162-D14B255F9457}" destId="{F4F50E19-C420-4B75-9E8E-B90BC12FA377}" srcOrd="1" destOrd="0" presId="urn:microsoft.com/office/officeart/2005/8/layout/orgChart1"/>
    <dgm:cxn modelId="{7EBA3248-0E4D-4256-8C64-9616250458C5}" type="presOf" srcId="{55210FA8-E040-4E9F-941C-6FFA55E23FED}" destId="{1492C8D0-D082-4E8E-AA1F-2E6ECEEB9F60}" srcOrd="0" destOrd="0" presId="urn:microsoft.com/office/officeart/2005/8/layout/orgChart1"/>
    <dgm:cxn modelId="{CBD9C66A-0707-486C-B31E-083A620C23E4}" type="presOf" srcId="{1C87C7FA-3DAA-4BA2-9C80-6420FA6B643C}" destId="{5608031B-358F-4CE0-8022-EFB1C65B4435}" srcOrd="1" destOrd="0" presId="urn:microsoft.com/office/officeart/2005/8/layout/orgChart1"/>
    <dgm:cxn modelId="{233EE64B-2C42-4C26-93CA-CCA637BF0AEB}" type="presOf" srcId="{867A84B7-FD2A-4138-9C71-3F9A2FD9DDC4}" destId="{F7CEF512-38B4-445D-ADEC-D022C413C4BF}" srcOrd="1" destOrd="0" presId="urn:microsoft.com/office/officeart/2005/8/layout/orgChart1"/>
    <dgm:cxn modelId="{C66EC34C-6DEF-447A-82F6-35CF78167ABA}" type="presOf" srcId="{31C5B3EE-17B0-4B60-8162-D14B255F9457}" destId="{CB5D7EF8-B2B6-46AA-B44D-87546247481A}" srcOrd="0" destOrd="0" presId="urn:microsoft.com/office/officeart/2005/8/layout/orgChart1"/>
    <dgm:cxn modelId="{787C5A4D-C55D-49AE-8BA2-6D4626E37C96}" srcId="{FA2ECD9E-6A31-445F-BBA2-FE8EA3A2B1F9}" destId="{A8094ECE-5C0E-4708-A3DB-CEB742153E3A}" srcOrd="3" destOrd="0" parTransId="{D5C07776-EE38-4E11-A3FF-02B75CF2D185}" sibTransId="{E65EDF9F-079D-4E4D-BDE2-5E909DCDA644}"/>
    <dgm:cxn modelId="{4FF7646E-E636-4E3D-9AED-22F2297D3FAE}" type="presOf" srcId="{9422FCFB-1C91-4F68-9DDF-DE3FE73139F0}" destId="{C5E5C8E8-98F2-4261-882B-61E203D677A2}" srcOrd="0" destOrd="0" presId="urn:microsoft.com/office/officeart/2005/8/layout/orgChart1"/>
    <dgm:cxn modelId="{5BD5FD6E-120A-4607-8104-2C7D4ECD673D}" type="presOf" srcId="{A8094ECE-5C0E-4708-A3DB-CEB742153E3A}" destId="{9A81435C-5296-4945-8FE9-614A2F9B30E0}" srcOrd="0" destOrd="0" presId="urn:microsoft.com/office/officeart/2005/8/layout/orgChart1"/>
    <dgm:cxn modelId="{0E855D6F-DE2A-4DED-9029-7759467C0A86}" type="presOf" srcId="{F3D23F15-4E18-4403-AC2D-E96597093DDD}" destId="{5ECD232C-D3E1-49F5-8794-4FA74B630B8C}" srcOrd="0" destOrd="0" presId="urn:microsoft.com/office/officeart/2005/8/layout/orgChart1"/>
    <dgm:cxn modelId="{50F2B66F-7BC7-426A-A297-78B4F5FCBC0F}" type="presOf" srcId="{CDE572B7-2354-4BBD-969C-192195211415}" destId="{CA612A7E-8D67-4166-A574-CCF17CEA5693}" srcOrd="0" destOrd="0" presId="urn:microsoft.com/office/officeart/2005/8/layout/orgChart1"/>
    <dgm:cxn modelId="{E2DC7575-672C-43F3-ABD4-7798D7C3B798}" type="presOf" srcId="{FA196C2B-E92A-490F-9FC9-AC4FA66B41FB}" destId="{72F1BB0C-EADE-4885-BB98-970410ECE8C4}" srcOrd="0" destOrd="0" presId="urn:microsoft.com/office/officeart/2005/8/layout/orgChart1"/>
    <dgm:cxn modelId="{F5E1507C-9D0C-4C96-8935-95C168FDB57C}" srcId="{31C5B3EE-17B0-4B60-8162-D14B255F9457}" destId="{CDE572B7-2354-4BBD-969C-192195211415}" srcOrd="0" destOrd="0" parTransId="{C54D1263-310A-46B4-82DA-75D5A7746B26}" sibTransId="{87545301-5D09-426E-B672-2B47BDA522B4}"/>
    <dgm:cxn modelId="{6CB57B86-E684-4E46-B547-7D18C4082164}" srcId="{FA2ECD9E-6A31-445F-BBA2-FE8EA3A2B1F9}" destId="{2EE71FC6-0607-42D1-B2D3-8DC8D423B0D5}" srcOrd="2" destOrd="0" parTransId="{9422FCFB-1C91-4F68-9DDF-DE3FE73139F0}" sibTransId="{D73E74D9-C03C-44C1-A929-40267F1E3CDA}"/>
    <dgm:cxn modelId="{795AF589-95CD-441D-9A6E-0E8B8241945C}" type="presOf" srcId="{FA2ECD9E-6A31-445F-BBA2-FE8EA3A2B1F9}" destId="{9F172C60-5118-4F4C-8BF9-BDDFFEA59DA6}" srcOrd="0" destOrd="0" presId="urn:microsoft.com/office/officeart/2005/8/layout/orgChart1"/>
    <dgm:cxn modelId="{7FD0C49A-3756-4269-9F00-1569E1E6D9A3}" type="presOf" srcId="{1C87C7FA-3DAA-4BA2-9C80-6420FA6B643C}" destId="{206E70B4-9101-4C21-9539-853E54E082A3}" srcOrd="0" destOrd="0" presId="urn:microsoft.com/office/officeart/2005/8/layout/orgChart1"/>
    <dgm:cxn modelId="{C91DF89C-6DE1-4E29-A6CC-37FBBB204C68}" type="presOf" srcId="{C54D1263-310A-46B4-82DA-75D5A7746B26}" destId="{1BD52BCF-25E3-4284-BB98-3C6D5B644BAE}" srcOrd="0" destOrd="0" presId="urn:microsoft.com/office/officeart/2005/8/layout/orgChart1"/>
    <dgm:cxn modelId="{03B801A0-6921-48C9-AF70-2B688FFB8761}" type="presOf" srcId="{EB75F876-54F3-4907-A508-77A98B82CAD6}" destId="{0AC97BE4-012D-480D-B20C-01A485F8F32E}" srcOrd="0" destOrd="0" presId="urn:microsoft.com/office/officeart/2005/8/layout/orgChart1"/>
    <dgm:cxn modelId="{D8C6B0A4-E203-423C-99FD-A9506097EA4B}" srcId="{FA2ECD9E-6A31-445F-BBA2-FE8EA3A2B1F9}" destId="{31C5B3EE-17B0-4B60-8162-D14B255F9457}" srcOrd="4" destOrd="0" parTransId="{557A3C72-4EF9-4FDF-96CD-339719C9AE4B}" sibTransId="{2C43E4E4-F614-435F-AEF8-AE82A9DF223A}"/>
    <dgm:cxn modelId="{4BC459B4-AC26-45B2-9D4C-7454763D7B81}" srcId="{A8094ECE-5C0E-4708-A3DB-CEB742153E3A}" destId="{F3D23F15-4E18-4403-AC2D-E96597093DDD}" srcOrd="0" destOrd="0" parTransId="{4919ADE0-9FD8-4899-A070-5297B3FCD49B}" sibTransId="{316AA3DE-AE0F-4F6A-ADD9-93BB11E3F6FB}"/>
    <dgm:cxn modelId="{414AF2B9-2FCB-4E3B-9D0B-064004744E65}" type="presOf" srcId="{867A84B7-FD2A-4138-9C71-3F9A2FD9DDC4}" destId="{F94DEA67-809C-4247-979A-AE54AA6C195F}" srcOrd="0" destOrd="0" presId="urn:microsoft.com/office/officeart/2005/8/layout/orgChart1"/>
    <dgm:cxn modelId="{05816BBA-4564-4EB9-8EDC-F297342BD3C9}" type="presOf" srcId="{FA2ECD9E-6A31-445F-BBA2-FE8EA3A2B1F9}" destId="{7253D257-979A-464A-A88D-FC14E2E56E98}" srcOrd="1" destOrd="0" presId="urn:microsoft.com/office/officeart/2005/8/layout/orgChart1"/>
    <dgm:cxn modelId="{C9B61FCE-0361-4138-AD13-496E812ABF45}" type="presOf" srcId="{E056F554-E3EA-4C8B-A056-08C3C4D722D0}" destId="{AA69C1DC-D090-4581-96DD-07897FF81B5E}" srcOrd="0" destOrd="0" presId="urn:microsoft.com/office/officeart/2005/8/layout/orgChart1"/>
    <dgm:cxn modelId="{F57081D7-6B41-4DD5-9FE1-D8E0B5FFF4B8}" type="presOf" srcId="{2EE71FC6-0607-42D1-B2D3-8DC8D423B0D5}" destId="{3234BBEC-0D80-4771-8CE9-C64FD9642F49}" srcOrd="1" destOrd="0" presId="urn:microsoft.com/office/officeart/2005/8/layout/orgChart1"/>
    <dgm:cxn modelId="{037C5AE8-4B01-400C-BF08-BBEACE89512E}" type="presOf" srcId="{5066ED61-3CF2-4776-9B36-E194C86F77E6}" destId="{D7695E60-B099-4068-A022-EEDCAE3EB322}" srcOrd="0" destOrd="0" presId="urn:microsoft.com/office/officeart/2005/8/layout/orgChart1"/>
    <dgm:cxn modelId="{CF31B5E8-6A33-491B-B2DF-1DD6278354E1}" srcId="{FA2ECD9E-6A31-445F-BBA2-FE8EA3A2B1F9}" destId="{A45E9C75-8CEF-4565-84ED-8447A4D9D696}" srcOrd="1" destOrd="0" parTransId="{A9EDC00A-A539-48C1-8412-61B7BC15DE0C}" sibTransId="{9B782E8F-CE66-498E-AA5B-F015A2844655}"/>
    <dgm:cxn modelId="{F4522AE9-BB3D-4F43-98BC-B71702CE6F9F}" type="presOf" srcId="{A9EDC00A-A539-48C1-8412-61B7BC15DE0C}" destId="{9D9EC4FC-8A07-4E09-8633-7E29CDEDD022}" srcOrd="0" destOrd="0" presId="urn:microsoft.com/office/officeart/2005/8/layout/orgChart1"/>
    <dgm:cxn modelId="{B737DBEA-D50C-40F3-AB10-8112F19D2EF8}" srcId="{A45E9C75-8CEF-4565-84ED-8447A4D9D696}" destId="{867A84B7-FD2A-4138-9C71-3F9A2FD9DDC4}" srcOrd="0" destOrd="0" parTransId="{EB75F876-54F3-4907-A508-77A98B82CAD6}" sibTransId="{09B16B81-6E6A-444A-ABC0-6DCED103C23B}"/>
    <dgm:cxn modelId="{C71BA3F2-3B5D-486E-9C84-52E93F0BA6ED}" type="presOf" srcId="{F3D23F15-4E18-4403-AC2D-E96597093DDD}" destId="{3CE7A737-6616-4A5C-A64F-55592D7E9E96}" srcOrd="1" destOrd="0" presId="urn:microsoft.com/office/officeart/2005/8/layout/orgChart1"/>
    <dgm:cxn modelId="{32C8E5F2-27AA-492B-9972-220F2333A9A1}" type="presOf" srcId="{A45E9C75-8CEF-4565-84ED-8447A4D9D696}" destId="{59E62944-EEF3-4B13-84A5-82C12F05E11E}" srcOrd="1" destOrd="0" presId="urn:microsoft.com/office/officeart/2005/8/layout/orgChart1"/>
    <dgm:cxn modelId="{9F75BDF6-E0A7-40BD-BBE7-5922DAC09D1F}" type="presOf" srcId="{557A3C72-4EF9-4FDF-96CD-339719C9AE4B}" destId="{CFB77591-84A6-4B57-A1A2-23276BA57C05}" srcOrd="0" destOrd="0" presId="urn:microsoft.com/office/officeart/2005/8/layout/orgChart1"/>
    <dgm:cxn modelId="{F6551B10-8A00-426F-86A5-57EE38AB8ADF}" type="presParOf" srcId="{AA69C1DC-D090-4581-96DD-07897FF81B5E}" destId="{B53C8080-791C-4DF9-8CC2-2E4C9F85A068}" srcOrd="0" destOrd="0" presId="urn:microsoft.com/office/officeart/2005/8/layout/orgChart1"/>
    <dgm:cxn modelId="{A9D9C08E-7FDC-4C33-8044-19546E4DCDDB}" type="presParOf" srcId="{B53C8080-791C-4DF9-8CC2-2E4C9F85A068}" destId="{00DCD695-FF39-428B-9D28-3C6A0A562AA9}" srcOrd="0" destOrd="0" presId="urn:microsoft.com/office/officeart/2005/8/layout/orgChart1"/>
    <dgm:cxn modelId="{88011992-0DA3-42F2-A74D-E4F62651E666}" type="presParOf" srcId="{00DCD695-FF39-428B-9D28-3C6A0A562AA9}" destId="{9F172C60-5118-4F4C-8BF9-BDDFFEA59DA6}" srcOrd="0" destOrd="0" presId="urn:microsoft.com/office/officeart/2005/8/layout/orgChart1"/>
    <dgm:cxn modelId="{879D7F78-D9E5-4A07-87B7-F5C687675765}" type="presParOf" srcId="{00DCD695-FF39-428B-9D28-3C6A0A562AA9}" destId="{7253D257-979A-464A-A88D-FC14E2E56E98}" srcOrd="1" destOrd="0" presId="urn:microsoft.com/office/officeart/2005/8/layout/orgChart1"/>
    <dgm:cxn modelId="{B8351F71-566E-416E-8C69-6D3269407039}" type="presParOf" srcId="{B53C8080-791C-4DF9-8CC2-2E4C9F85A068}" destId="{2447A819-14AC-4927-8C5E-572FF47792FF}" srcOrd="1" destOrd="0" presId="urn:microsoft.com/office/officeart/2005/8/layout/orgChart1"/>
    <dgm:cxn modelId="{9196FEE1-3566-4DB8-8540-F67386C7E0B5}" type="presParOf" srcId="{2447A819-14AC-4927-8C5E-572FF47792FF}" destId="{EBDAFADE-7249-4234-A4F4-8C7695CD8FFA}" srcOrd="0" destOrd="0" presId="urn:microsoft.com/office/officeart/2005/8/layout/orgChart1"/>
    <dgm:cxn modelId="{36E23D6B-E475-4D2D-BFA0-B25381CE3B1B}" type="presParOf" srcId="{2447A819-14AC-4927-8C5E-572FF47792FF}" destId="{F422A159-404D-4BF2-9E37-457DFC512477}" srcOrd="1" destOrd="0" presId="urn:microsoft.com/office/officeart/2005/8/layout/orgChart1"/>
    <dgm:cxn modelId="{935719A7-9F2A-40C9-8599-310D7B9C5962}" type="presParOf" srcId="{F422A159-404D-4BF2-9E37-457DFC512477}" destId="{AFC076CA-FFF2-49FA-9C4D-91972C77C8AD}" srcOrd="0" destOrd="0" presId="urn:microsoft.com/office/officeart/2005/8/layout/orgChart1"/>
    <dgm:cxn modelId="{AC945E31-E248-418F-89C9-62B61BCBECC7}" type="presParOf" srcId="{AFC076CA-FFF2-49FA-9C4D-91972C77C8AD}" destId="{1492C8D0-D082-4E8E-AA1F-2E6ECEEB9F60}" srcOrd="0" destOrd="0" presId="urn:microsoft.com/office/officeart/2005/8/layout/orgChart1"/>
    <dgm:cxn modelId="{03F2C352-5B27-41AC-986F-04A368E825D4}" type="presParOf" srcId="{AFC076CA-FFF2-49FA-9C4D-91972C77C8AD}" destId="{2A059CCF-6580-4FBC-BDCA-2AD09B43D0F9}" srcOrd="1" destOrd="0" presId="urn:microsoft.com/office/officeart/2005/8/layout/orgChart1"/>
    <dgm:cxn modelId="{98AF05D2-4AB3-4EDA-A838-908700FC91BD}" type="presParOf" srcId="{F422A159-404D-4BF2-9E37-457DFC512477}" destId="{67F30621-B239-45B2-82E6-5C2634804FC1}" srcOrd="1" destOrd="0" presId="urn:microsoft.com/office/officeart/2005/8/layout/orgChart1"/>
    <dgm:cxn modelId="{DD82CCB1-BB6C-4328-BDA5-8589BEF346BD}" type="presParOf" srcId="{67F30621-B239-45B2-82E6-5C2634804FC1}" destId="{72F1BB0C-EADE-4885-BB98-970410ECE8C4}" srcOrd="0" destOrd="0" presId="urn:microsoft.com/office/officeart/2005/8/layout/orgChart1"/>
    <dgm:cxn modelId="{1738B681-3BDB-46CE-A5CE-88B0217EFD42}" type="presParOf" srcId="{67F30621-B239-45B2-82E6-5C2634804FC1}" destId="{961BED40-C0C0-4922-BD8E-B0FFA5699594}" srcOrd="1" destOrd="0" presId="urn:microsoft.com/office/officeart/2005/8/layout/orgChart1"/>
    <dgm:cxn modelId="{9FB4CEC6-DEDC-40C7-B606-F9D2BC786937}" type="presParOf" srcId="{961BED40-C0C0-4922-BD8E-B0FFA5699594}" destId="{19908A37-1B6E-4B21-8FA3-3110D3233CAF}" srcOrd="0" destOrd="0" presId="urn:microsoft.com/office/officeart/2005/8/layout/orgChart1"/>
    <dgm:cxn modelId="{E62B4131-F879-4681-8C93-06C61B143B64}" type="presParOf" srcId="{19908A37-1B6E-4B21-8FA3-3110D3233CAF}" destId="{D7695E60-B099-4068-A022-EEDCAE3EB322}" srcOrd="0" destOrd="0" presId="urn:microsoft.com/office/officeart/2005/8/layout/orgChart1"/>
    <dgm:cxn modelId="{25C7EDD9-5CE7-4DF9-806D-0D3EDA05EB83}" type="presParOf" srcId="{19908A37-1B6E-4B21-8FA3-3110D3233CAF}" destId="{4C1C02EE-0412-4FA7-8D01-84C517666559}" srcOrd="1" destOrd="0" presId="urn:microsoft.com/office/officeart/2005/8/layout/orgChart1"/>
    <dgm:cxn modelId="{629D5D3C-8B3C-4BEA-A794-FCBD14DAB4D4}" type="presParOf" srcId="{961BED40-C0C0-4922-BD8E-B0FFA5699594}" destId="{7A826835-E10E-49AF-9E26-1512C7305F52}" srcOrd="1" destOrd="0" presId="urn:microsoft.com/office/officeart/2005/8/layout/orgChart1"/>
    <dgm:cxn modelId="{DD4F632C-8475-4C7C-94C6-2B82BA59C1A2}" type="presParOf" srcId="{961BED40-C0C0-4922-BD8E-B0FFA5699594}" destId="{1296DE96-C884-4596-8679-CF94F30D20B4}" srcOrd="2" destOrd="0" presId="urn:microsoft.com/office/officeart/2005/8/layout/orgChart1"/>
    <dgm:cxn modelId="{52A6C717-3029-4744-B500-AE15DFF7C32E}" type="presParOf" srcId="{F422A159-404D-4BF2-9E37-457DFC512477}" destId="{88001871-2DEA-4F41-9C44-372630B17821}" srcOrd="2" destOrd="0" presId="urn:microsoft.com/office/officeart/2005/8/layout/orgChart1"/>
    <dgm:cxn modelId="{A3301232-CC6C-4B99-8277-5FB0B2F4B69B}" type="presParOf" srcId="{2447A819-14AC-4927-8C5E-572FF47792FF}" destId="{9D9EC4FC-8A07-4E09-8633-7E29CDEDD022}" srcOrd="2" destOrd="0" presId="urn:microsoft.com/office/officeart/2005/8/layout/orgChart1"/>
    <dgm:cxn modelId="{8576BE04-0279-4B55-9592-2589C03B9FA1}" type="presParOf" srcId="{2447A819-14AC-4927-8C5E-572FF47792FF}" destId="{E3EA6643-3619-4ADC-B1E8-11CD71AC72EA}" srcOrd="3" destOrd="0" presId="urn:microsoft.com/office/officeart/2005/8/layout/orgChart1"/>
    <dgm:cxn modelId="{2121305F-BB84-4FBE-B5EA-5E53276BCF00}" type="presParOf" srcId="{E3EA6643-3619-4ADC-B1E8-11CD71AC72EA}" destId="{5CD50BC0-A5B5-48B7-A904-6864E968E6E1}" srcOrd="0" destOrd="0" presId="urn:microsoft.com/office/officeart/2005/8/layout/orgChart1"/>
    <dgm:cxn modelId="{A9354541-0ABA-45BF-8671-2FA10567C5E2}" type="presParOf" srcId="{5CD50BC0-A5B5-48B7-A904-6864E968E6E1}" destId="{463ECA5F-CA55-47F9-BC18-E4DA5987140E}" srcOrd="0" destOrd="0" presId="urn:microsoft.com/office/officeart/2005/8/layout/orgChart1"/>
    <dgm:cxn modelId="{7E448A18-D597-43AF-959C-BA7A2183A350}" type="presParOf" srcId="{5CD50BC0-A5B5-48B7-A904-6864E968E6E1}" destId="{59E62944-EEF3-4B13-84A5-82C12F05E11E}" srcOrd="1" destOrd="0" presId="urn:microsoft.com/office/officeart/2005/8/layout/orgChart1"/>
    <dgm:cxn modelId="{F5FD414F-ACF2-4CA5-9A04-D513489A4EE9}" type="presParOf" srcId="{E3EA6643-3619-4ADC-B1E8-11CD71AC72EA}" destId="{69637FBA-AD97-4E13-A474-114E80E04B12}" srcOrd="1" destOrd="0" presId="urn:microsoft.com/office/officeart/2005/8/layout/orgChart1"/>
    <dgm:cxn modelId="{F40C6219-E8EF-4284-8A49-5026D0A5FC7E}" type="presParOf" srcId="{69637FBA-AD97-4E13-A474-114E80E04B12}" destId="{0AC97BE4-012D-480D-B20C-01A485F8F32E}" srcOrd="0" destOrd="0" presId="urn:microsoft.com/office/officeart/2005/8/layout/orgChart1"/>
    <dgm:cxn modelId="{0BF6AD6C-A7D7-45D5-A639-EBD3896396BD}" type="presParOf" srcId="{69637FBA-AD97-4E13-A474-114E80E04B12}" destId="{AE3D75C7-7456-4CA2-BCA8-F46F5ED983C3}" srcOrd="1" destOrd="0" presId="urn:microsoft.com/office/officeart/2005/8/layout/orgChart1"/>
    <dgm:cxn modelId="{45F04C2A-84E0-4F04-B63E-3F69C212944B}" type="presParOf" srcId="{AE3D75C7-7456-4CA2-BCA8-F46F5ED983C3}" destId="{596C5253-19E6-4F62-9CFD-AF406E7285C1}" srcOrd="0" destOrd="0" presId="urn:microsoft.com/office/officeart/2005/8/layout/orgChart1"/>
    <dgm:cxn modelId="{DB31B77C-5A95-4E6E-810E-7B7FD9D68A53}" type="presParOf" srcId="{596C5253-19E6-4F62-9CFD-AF406E7285C1}" destId="{F94DEA67-809C-4247-979A-AE54AA6C195F}" srcOrd="0" destOrd="0" presId="urn:microsoft.com/office/officeart/2005/8/layout/orgChart1"/>
    <dgm:cxn modelId="{EBCEDDC7-805B-40BE-BFB2-BC27F1E92F7A}" type="presParOf" srcId="{596C5253-19E6-4F62-9CFD-AF406E7285C1}" destId="{F7CEF512-38B4-445D-ADEC-D022C413C4BF}" srcOrd="1" destOrd="0" presId="urn:microsoft.com/office/officeart/2005/8/layout/orgChart1"/>
    <dgm:cxn modelId="{41E3F3DB-A9B0-4744-9A43-444DB6766084}" type="presParOf" srcId="{AE3D75C7-7456-4CA2-BCA8-F46F5ED983C3}" destId="{B7E5FB4A-5867-48DF-BEB7-8E6F582CDAB4}" srcOrd="1" destOrd="0" presId="urn:microsoft.com/office/officeart/2005/8/layout/orgChart1"/>
    <dgm:cxn modelId="{0DFBF12B-A98D-475D-9755-4E1D1EEC9584}" type="presParOf" srcId="{AE3D75C7-7456-4CA2-BCA8-F46F5ED983C3}" destId="{E084B58E-0252-466A-AA8A-D6F609BED6C8}" srcOrd="2" destOrd="0" presId="urn:microsoft.com/office/officeart/2005/8/layout/orgChart1"/>
    <dgm:cxn modelId="{1E655BC7-D1C4-43A7-AA0E-5B069DA8FE2C}" type="presParOf" srcId="{E3EA6643-3619-4ADC-B1E8-11CD71AC72EA}" destId="{8AB4122B-8EAE-4433-B19B-1F76D0E957F4}" srcOrd="2" destOrd="0" presId="urn:microsoft.com/office/officeart/2005/8/layout/orgChart1"/>
    <dgm:cxn modelId="{E15259E5-01B4-4835-AE5C-EA5CD7F3A0E2}" type="presParOf" srcId="{2447A819-14AC-4927-8C5E-572FF47792FF}" destId="{C5E5C8E8-98F2-4261-882B-61E203D677A2}" srcOrd="4" destOrd="0" presId="urn:microsoft.com/office/officeart/2005/8/layout/orgChart1"/>
    <dgm:cxn modelId="{E7691E98-FD04-4F50-9793-D0F8157B14A1}" type="presParOf" srcId="{2447A819-14AC-4927-8C5E-572FF47792FF}" destId="{5E372B5C-FE0B-466C-8032-F8B2075B0EFA}" srcOrd="5" destOrd="0" presId="urn:microsoft.com/office/officeart/2005/8/layout/orgChart1"/>
    <dgm:cxn modelId="{F68D0401-A254-4280-B475-744FB47527F4}" type="presParOf" srcId="{5E372B5C-FE0B-466C-8032-F8B2075B0EFA}" destId="{40EBEB82-1863-4BEA-A599-BD76179B1FFC}" srcOrd="0" destOrd="0" presId="urn:microsoft.com/office/officeart/2005/8/layout/orgChart1"/>
    <dgm:cxn modelId="{2CE662F6-7C01-48C2-A43E-E82C893BA13D}" type="presParOf" srcId="{40EBEB82-1863-4BEA-A599-BD76179B1FFC}" destId="{B04A436A-928A-4C85-A0EA-90C0981B2695}" srcOrd="0" destOrd="0" presId="urn:microsoft.com/office/officeart/2005/8/layout/orgChart1"/>
    <dgm:cxn modelId="{372BE5DF-7735-4101-A1AC-39DE51C1ABE8}" type="presParOf" srcId="{40EBEB82-1863-4BEA-A599-BD76179B1FFC}" destId="{3234BBEC-0D80-4771-8CE9-C64FD9642F49}" srcOrd="1" destOrd="0" presId="urn:microsoft.com/office/officeart/2005/8/layout/orgChart1"/>
    <dgm:cxn modelId="{EC1CD5C0-20BB-4009-8C36-68A2B89EC98C}" type="presParOf" srcId="{5E372B5C-FE0B-466C-8032-F8B2075B0EFA}" destId="{01BDBA58-C8FC-4D49-B12E-FBE045A1C50B}" srcOrd="1" destOrd="0" presId="urn:microsoft.com/office/officeart/2005/8/layout/orgChart1"/>
    <dgm:cxn modelId="{980294A3-0D8A-4B33-B76E-E8F1C6E97108}" type="presParOf" srcId="{01BDBA58-C8FC-4D49-B12E-FBE045A1C50B}" destId="{B6F5123B-A1B1-498B-8B0D-4B1A3BF3539A}" srcOrd="0" destOrd="0" presId="urn:microsoft.com/office/officeart/2005/8/layout/orgChart1"/>
    <dgm:cxn modelId="{064733AB-B385-4557-812F-B9F3BF77B982}" type="presParOf" srcId="{01BDBA58-C8FC-4D49-B12E-FBE045A1C50B}" destId="{D9085944-D908-4D87-A03A-66AE0CC1EECC}" srcOrd="1" destOrd="0" presId="urn:microsoft.com/office/officeart/2005/8/layout/orgChart1"/>
    <dgm:cxn modelId="{ABB8915D-8A98-4560-893E-B2B279F1154E}" type="presParOf" srcId="{D9085944-D908-4D87-A03A-66AE0CC1EECC}" destId="{6FFAC1A7-AE13-4C13-A571-7A1BC1046B35}" srcOrd="0" destOrd="0" presId="urn:microsoft.com/office/officeart/2005/8/layout/orgChart1"/>
    <dgm:cxn modelId="{CD9D0685-B1BF-445E-851C-563FFF5116F2}" type="presParOf" srcId="{6FFAC1A7-AE13-4C13-A571-7A1BC1046B35}" destId="{206E70B4-9101-4C21-9539-853E54E082A3}" srcOrd="0" destOrd="0" presId="urn:microsoft.com/office/officeart/2005/8/layout/orgChart1"/>
    <dgm:cxn modelId="{30715780-0EF3-4098-B81E-D7C2E66FBC61}" type="presParOf" srcId="{6FFAC1A7-AE13-4C13-A571-7A1BC1046B35}" destId="{5608031B-358F-4CE0-8022-EFB1C65B4435}" srcOrd="1" destOrd="0" presId="urn:microsoft.com/office/officeart/2005/8/layout/orgChart1"/>
    <dgm:cxn modelId="{4E8D35C5-5FF6-4D9F-B3A3-A7570B5D4D24}" type="presParOf" srcId="{D9085944-D908-4D87-A03A-66AE0CC1EECC}" destId="{34A257C3-F210-4F87-8A37-5B2306CF9F09}" srcOrd="1" destOrd="0" presId="urn:microsoft.com/office/officeart/2005/8/layout/orgChart1"/>
    <dgm:cxn modelId="{9A538411-794D-4ECC-A1AA-328F4D2A1D75}" type="presParOf" srcId="{D9085944-D908-4D87-A03A-66AE0CC1EECC}" destId="{7AA75D93-FC75-49A3-8AEB-13C73C2BEBFD}" srcOrd="2" destOrd="0" presId="urn:microsoft.com/office/officeart/2005/8/layout/orgChart1"/>
    <dgm:cxn modelId="{DC637C6A-E8EA-4715-866B-CEE8E026708B}" type="presParOf" srcId="{5E372B5C-FE0B-466C-8032-F8B2075B0EFA}" destId="{FE5F4939-7EAA-4132-958D-864FBDE34620}" srcOrd="2" destOrd="0" presId="urn:microsoft.com/office/officeart/2005/8/layout/orgChart1"/>
    <dgm:cxn modelId="{94564BA2-6CF9-4511-8814-9AE31884769C}" type="presParOf" srcId="{2447A819-14AC-4927-8C5E-572FF47792FF}" destId="{52818863-33E7-403F-AD36-672E0D6B10B7}" srcOrd="6" destOrd="0" presId="urn:microsoft.com/office/officeart/2005/8/layout/orgChart1"/>
    <dgm:cxn modelId="{6E4527C2-408F-48FC-B684-A8A7EB11E7F0}" type="presParOf" srcId="{2447A819-14AC-4927-8C5E-572FF47792FF}" destId="{2AA71514-C7B6-4061-9D8E-EF5D5971CC4F}" srcOrd="7" destOrd="0" presId="urn:microsoft.com/office/officeart/2005/8/layout/orgChart1"/>
    <dgm:cxn modelId="{B922B079-4202-4F10-88F1-2B42E0388B17}" type="presParOf" srcId="{2AA71514-C7B6-4061-9D8E-EF5D5971CC4F}" destId="{6D34ABCE-6936-4D79-A7CC-F3FF3A165663}" srcOrd="0" destOrd="0" presId="urn:microsoft.com/office/officeart/2005/8/layout/orgChart1"/>
    <dgm:cxn modelId="{53CA8FA6-262C-4E8C-8560-E13FF741E49B}" type="presParOf" srcId="{6D34ABCE-6936-4D79-A7CC-F3FF3A165663}" destId="{9A81435C-5296-4945-8FE9-614A2F9B30E0}" srcOrd="0" destOrd="0" presId="urn:microsoft.com/office/officeart/2005/8/layout/orgChart1"/>
    <dgm:cxn modelId="{1707B4C4-B494-4A43-AF4C-5395B3831327}" type="presParOf" srcId="{6D34ABCE-6936-4D79-A7CC-F3FF3A165663}" destId="{6D45348A-28FD-4CFB-A872-99760EF75BD9}" srcOrd="1" destOrd="0" presId="urn:microsoft.com/office/officeart/2005/8/layout/orgChart1"/>
    <dgm:cxn modelId="{9C4978D7-1C45-49A3-95F7-C252545F3BF8}" type="presParOf" srcId="{2AA71514-C7B6-4061-9D8E-EF5D5971CC4F}" destId="{1BF552C1-A7E6-47CC-A5DA-426F8FB9A28C}" srcOrd="1" destOrd="0" presId="urn:microsoft.com/office/officeart/2005/8/layout/orgChart1"/>
    <dgm:cxn modelId="{D0D518A7-054E-4454-8A15-A8402933EB12}" type="presParOf" srcId="{1BF552C1-A7E6-47CC-A5DA-426F8FB9A28C}" destId="{0A48579D-828D-4FA8-B4F4-B8E33AF5270A}" srcOrd="0" destOrd="0" presId="urn:microsoft.com/office/officeart/2005/8/layout/orgChart1"/>
    <dgm:cxn modelId="{72679509-9880-4863-9674-5A1BA3B9496A}" type="presParOf" srcId="{1BF552C1-A7E6-47CC-A5DA-426F8FB9A28C}" destId="{2EF2EFDB-2398-4FD9-A99C-DDF5BD31896C}" srcOrd="1" destOrd="0" presId="urn:microsoft.com/office/officeart/2005/8/layout/orgChart1"/>
    <dgm:cxn modelId="{DBC38B93-8249-4FE9-BFAC-0E849CE719AC}" type="presParOf" srcId="{2EF2EFDB-2398-4FD9-A99C-DDF5BD31896C}" destId="{EFF3F35A-14C8-4BDE-87CC-DA5A533A4996}" srcOrd="0" destOrd="0" presId="urn:microsoft.com/office/officeart/2005/8/layout/orgChart1"/>
    <dgm:cxn modelId="{3F5CD014-B7D9-4986-9783-37542B702F30}" type="presParOf" srcId="{EFF3F35A-14C8-4BDE-87CC-DA5A533A4996}" destId="{5ECD232C-D3E1-49F5-8794-4FA74B630B8C}" srcOrd="0" destOrd="0" presId="urn:microsoft.com/office/officeart/2005/8/layout/orgChart1"/>
    <dgm:cxn modelId="{143B1737-8B6B-4B30-8437-611CE450D3B0}" type="presParOf" srcId="{EFF3F35A-14C8-4BDE-87CC-DA5A533A4996}" destId="{3CE7A737-6616-4A5C-A64F-55592D7E9E96}" srcOrd="1" destOrd="0" presId="urn:microsoft.com/office/officeart/2005/8/layout/orgChart1"/>
    <dgm:cxn modelId="{34A4EC71-006A-4DF1-A113-26D281CDD695}" type="presParOf" srcId="{2EF2EFDB-2398-4FD9-A99C-DDF5BD31896C}" destId="{2F23A306-80F3-41B2-8604-8ECDFC103FBD}" srcOrd="1" destOrd="0" presId="urn:microsoft.com/office/officeart/2005/8/layout/orgChart1"/>
    <dgm:cxn modelId="{7F3780AC-E573-47C8-A6D7-A8F333DB4620}" type="presParOf" srcId="{2EF2EFDB-2398-4FD9-A99C-DDF5BD31896C}" destId="{BC797FAC-20D7-42B2-928B-281312D143A4}" srcOrd="2" destOrd="0" presId="urn:microsoft.com/office/officeart/2005/8/layout/orgChart1"/>
    <dgm:cxn modelId="{19710F9F-A232-48DC-973A-A1EDFBCD1DA8}" type="presParOf" srcId="{2AA71514-C7B6-4061-9D8E-EF5D5971CC4F}" destId="{469C5A67-D937-4CAA-AE40-D067B79F59A2}" srcOrd="2" destOrd="0" presId="urn:microsoft.com/office/officeart/2005/8/layout/orgChart1"/>
    <dgm:cxn modelId="{12C99940-A492-4C2C-B2A1-C2357924FA54}" type="presParOf" srcId="{2447A819-14AC-4927-8C5E-572FF47792FF}" destId="{CFB77591-84A6-4B57-A1A2-23276BA57C05}" srcOrd="8" destOrd="0" presId="urn:microsoft.com/office/officeart/2005/8/layout/orgChart1"/>
    <dgm:cxn modelId="{2C9C517C-5A82-45E4-B986-FBDFB714F8D7}" type="presParOf" srcId="{2447A819-14AC-4927-8C5E-572FF47792FF}" destId="{1878C821-6D2A-4F26-BA49-215BDCA139CD}" srcOrd="9" destOrd="0" presId="urn:microsoft.com/office/officeart/2005/8/layout/orgChart1"/>
    <dgm:cxn modelId="{CB92D141-FDDA-49E0-9E55-BEB60807FF06}" type="presParOf" srcId="{1878C821-6D2A-4F26-BA49-215BDCA139CD}" destId="{D82F0198-94D9-4F76-8164-4980C7037634}" srcOrd="0" destOrd="0" presId="urn:microsoft.com/office/officeart/2005/8/layout/orgChart1"/>
    <dgm:cxn modelId="{8F59DA7B-8651-4588-A428-75AC58780371}" type="presParOf" srcId="{D82F0198-94D9-4F76-8164-4980C7037634}" destId="{CB5D7EF8-B2B6-46AA-B44D-87546247481A}" srcOrd="0" destOrd="0" presId="urn:microsoft.com/office/officeart/2005/8/layout/orgChart1"/>
    <dgm:cxn modelId="{A52231B3-B323-4A8C-84BD-9BF660F8187C}" type="presParOf" srcId="{D82F0198-94D9-4F76-8164-4980C7037634}" destId="{F4F50E19-C420-4B75-9E8E-B90BC12FA377}" srcOrd="1" destOrd="0" presId="urn:microsoft.com/office/officeart/2005/8/layout/orgChart1"/>
    <dgm:cxn modelId="{534D7CFB-774F-45F1-BAE5-54D2E37EA2C1}" type="presParOf" srcId="{1878C821-6D2A-4F26-BA49-215BDCA139CD}" destId="{E33D9122-7C5A-48CD-A91C-8DCEAEC47A91}" srcOrd="1" destOrd="0" presId="urn:microsoft.com/office/officeart/2005/8/layout/orgChart1"/>
    <dgm:cxn modelId="{D002DB78-68AC-4EF4-B632-8E2DFFC9573E}" type="presParOf" srcId="{E33D9122-7C5A-48CD-A91C-8DCEAEC47A91}" destId="{1BD52BCF-25E3-4284-BB98-3C6D5B644BAE}" srcOrd="0" destOrd="0" presId="urn:microsoft.com/office/officeart/2005/8/layout/orgChart1"/>
    <dgm:cxn modelId="{0493B60C-5F45-476A-8B42-F2D6A8AB2CE9}" type="presParOf" srcId="{E33D9122-7C5A-48CD-A91C-8DCEAEC47A91}" destId="{871EC8A2-B113-4F21-9716-218626FEB780}" srcOrd="1" destOrd="0" presId="urn:microsoft.com/office/officeart/2005/8/layout/orgChart1"/>
    <dgm:cxn modelId="{BE56808C-DD9A-495A-9C76-FAE1B7B631AE}" type="presParOf" srcId="{871EC8A2-B113-4F21-9716-218626FEB780}" destId="{8F8EC1BD-9387-4D71-B7F9-EFB1C3095840}" srcOrd="0" destOrd="0" presId="urn:microsoft.com/office/officeart/2005/8/layout/orgChart1"/>
    <dgm:cxn modelId="{62A5A873-444E-4E60-B228-FB5BBF1DC31B}" type="presParOf" srcId="{8F8EC1BD-9387-4D71-B7F9-EFB1C3095840}" destId="{CA612A7E-8D67-4166-A574-CCF17CEA5693}" srcOrd="0" destOrd="0" presId="urn:microsoft.com/office/officeart/2005/8/layout/orgChart1"/>
    <dgm:cxn modelId="{CA044DE4-D7B2-4074-853D-2D0F47AAB8A9}" type="presParOf" srcId="{8F8EC1BD-9387-4D71-B7F9-EFB1C3095840}" destId="{6E78E973-9E03-46EF-9CBA-14A573CCBEBA}" srcOrd="1" destOrd="0" presId="urn:microsoft.com/office/officeart/2005/8/layout/orgChart1"/>
    <dgm:cxn modelId="{AC66F3F1-B0D2-47D9-9C27-B3AFE8647EE1}" type="presParOf" srcId="{871EC8A2-B113-4F21-9716-218626FEB780}" destId="{53E2366A-1C9D-4DA1-A11B-A68534174759}" srcOrd="1" destOrd="0" presId="urn:microsoft.com/office/officeart/2005/8/layout/orgChart1"/>
    <dgm:cxn modelId="{ADDAC936-9C9E-441A-A4D2-B8E808E09A21}" type="presParOf" srcId="{871EC8A2-B113-4F21-9716-218626FEB780}" destId="{F5EFB047-E4F9-4925-A2EC-A7AC5C2055A3}" srcOrd="2" destOrd="0" presId="urn:microsoft.com/office/officeart/2005/8/layout/orgChart1"/>
    <dgm:cxn modelId="{F7054133-D316-45BB-BEB8-8C6A199AD4F7}" type="presParOf" srcId="{1878C821-6D2A-4F26-BA49-215BDCA139CD}" destId="{6F4B5136-B71E-4920-AF9E-7A4C919FB028}" srcOrd="2" destOrd="0" presId="urn:microsoft.com/office/officeart/2005/8/layout/orgChart1"/>
    <dgm:cxn modelId="{EAE807FA-5BDA-4583-9FD6-F53F1EDF180B}" type="presParOf" srcId="{B53C8080-791C-4DF9-8CC2-2E4C9F85A068}" destId="{331608BA-F3D9-4C2E-A50D-E8D30A10D4F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056F554-E3EA-4C8B-A056-08C3C4D722D0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A2ECD9E-6A31-445F-BBA2-FE8EA3A2B1F9}">
      <dgm:prSet phldrT="[Texto]" custT="1"/>
      <dgm:spPr/>
      <dgm:t>
        <a:bodyPr/>
        <a:lstStyle/>
        <a:p>
          <a:r>
            <a:rPr lang="es-ES" sz="1200" dirty="0">
              <a:latin typeface="+mj-lt"/>
            </a:rPr>
            <a:t>Área de Zona Norte</a:t>
          </a:r>
        </a:p>
      </dgm:t>
    </dgm:pt>
    <dgm:pt modelId="{AB76B233-ADEE-40E2-8A10-FF84E2AF13A3}" type="parTrans" cxnId="{BC5D1B37-0070-4C5A-9D25-462C9F3D3DA3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C3AA66EF-ECC8-4C8D-8629-642E08309D09}" type="sibTrans" cxnId="{BC5D1B37-0070-4C5A-9D25-462C9F3D3DA3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55210FA8-E040-4E9F-941C-6FFA55E23FED}">
      <dgm:prSet phldrT="[Texto]" custT="1"/>
      <dgm:spPr/>
      <dgm:t>
        <a:bodyPr/>
        <a:lstStyle/>
        <a:p>
          <a:r>
            <a:rPr lang="es-ES" sz="1200" dirty="0">
              <a:latin typeface="+mj-lt"/>
            </a:rPr>
            <a:t>Administrador(a) </a:t>
          </a:r>
        </a:p>
        <a:p>
          <a:r>
            <a:rPr lang="es-ES" sz="1200" dirty="0">
              <a:latin typeface="+mj-lt"/>
            </a:rPr>
            <a:t>CBF 9 </a:t>
          </a:r>
        </a:p>
      </dgm:t>
    </dgm:pt>
    <dgm:pt modelId="{E61F3CBB-977A-4C30-A535-84E3CB862539}" type="parTrans" cxnId="{A9283E36-5E11-43D2-A942-286305E9F694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38E3369F-9D85-4041-9799-82CDC5F0D660}" type="sibTrans" cxnId="{A9283E36-5E11-43D2-A942-286305E9F694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A45E9C75-8CEF-4565-84ED-8447A4D9D696}">
      <dgm:prSet phldrT="[Texto]" custT="1"/>
      <dgm:spPr/>
      <dgm:t>
        <a:bodyPr/>
        <a:lstStyle/>
        <a:p>
          <a:r>
            <a:rPr lang="es-ES" sz="1200" dirty="0">
              <a:latin typeface="+mj-lt"/>
            </a:rPr>
            <a:t>Auxiliar CBF 11</a:t>
          </a:r>
        </a:p>
      </dgm:t>
    </dgm:pt>
    <dgm:pt modelId="{A9EDC00A-A539-48C1-8412-61B7BC15DE0C}" type="parTrans" cxnId="{CF31B5E8-6A33-491B-B2DF-1DD6278354E1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9B782E8F-CE66-498E-AA5B-F015A2844655}" type="sibTrans" cxnId="{CF31B5E8-6A33-491B-B2DF-1DD6278354E1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2EE71FC6-0607-42D1-B2D3-8DC8D423B0D5}">
      <dgm:prSet phldrT="[Texto]" custT="1"/>
      <dgm:spPr/>
      <dgm:t>
        <a:bodyPr/>
        <a:lstStyle/>
        <a:p>
          <a:r>
            <a:rPr lang="es-ES" sz="1200" dirty="0">
              <a:latin typeface="+mj-lt"/>
            </a:rPr>
            <a:t>Encargado (a) Sección CBF Fomerrey 113</a:t>
          </a:r>
        </a:p>
      </dgm:t>
    </dgm:pt>
    <dgm:pt modelId="{9422FCFB-1C91-4F68-9DDF-DE3FE73139F0}" type="parTrans" cxnId="{6CB57B86-E684-4E46-B547-7D18C4082164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D73E74D9-C03C-44C1-A929-40267F1E3CDA}" type="sibTrans" cxnId="{6CB57B86-E684-4E46-B547-7D18C4082164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A8094ECE-5C0E-4708-A3DB-CEB742153E3A}">
      <dgm:prSet phldrT="[Texto]" custT="1"/>
      <dgm:spPr/>
      <dgm:t>
        <a:bodyPr/>
        <a:lstStyle/>
        <a:p>
          <a:r>
            <a:rPr lang="es-ES" sz="1200" dirty="0">
              <a:latin typeface="+mj-lt"/>
            </a:rPr>
            <a:t>Encargado (a) Sección CBF Fomerrey 114</a:t>
          </a:r>
        </a:p>
      </dgm:t>
    </dgm:pt>
    <dgm:pt modelId="{D5C07776-EE38-4E11-A3FF-02B75CF2D185}" type="parTrans" cxnId="{787C5A4D-C55D-49AE-8BA2-6D4626E37C96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E65EDF9F-079D-4E4D-BDE2-5E909DCDA644}" type="sibTrans" cxnId="{787C5A4D-C55D-49AE-8BA2-6D4626E37C96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31C5B3EE-17B0-4B60-8162-D14B255F9457}">
      <dgm:prSet phldrT="[Texto]" custT="1"/>
      <dgm:spPr/>
      <dgm:t>
        <a:bodyPr/>
        <a:lstStyle/>
        <a:p>
          <a:r>
            <a:rPr lang="es-ES" sz="1200" dirty="0">
              <a:latin typeface="+mj-lt"/>
            </a:rPr>
            <a:t>Encargado (a)  Sección CBF Francisco Villa</a:t>
          </a:r>
        </a:p>
      </dgm:t>
    </dgm:pt>
    <dgm:pt modelId="{557A3C72-4EF9-4FDF-96CD-339719C9AE4B}" type="parTrans" cxnId="{D8C6B0A4-E203-423C-99FD-A9506097EA4B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2C43E4E4-F614-435F-AEF8-AE82A9DF223A}" type="sibTrans" cxnId="{D8C6B0A4-E203-423C-99FD-A9506097EA4B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5066ED61-3CF2-4776-9B36-E194C86F77E6}">
      <dgm:prSet custT="1"/>
      <dgm:spPr/>
      <dgm:t>
        <a:bodyPr/>
        <a:lstStyle/>
        <a:p>
          <a:r>
            <a:rPr lang="es-ES" sz="1200" dirty="0">
              <a:latin typeface="+mj-lt"/>
            </a:rPr>
            <a:t>Auxiliar </a:t>
          </a:r>
        </a:p>
      </dgm:t>
    </dgm:pt>
    <dgm:pt modelId="{FA196C2B-E92A-490F-9FC9-AC4FA66B41FB}" type="parTrans" cxnId="{B7B22334-F286-4A2F-9AE8-843EE81D031F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0B1285BF-0903-421D-8360-6570A7CE0B8E}" type="sibTrans" cxnId="{B7B22334-F286-4A2F-9AE8-843EE81D031F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867A84B7-FD2A-4138-9C71-3F9A2FD9DDC4}">
      <dgm:prSet custT="1"/>
      <dgm:spPr/>
      <dgm:t>
        <a:bodyPr/>
        <a:lstStyle/>
        <a:p>
          <a:r>
            <a:rPr lang="es-ES" sz="1200" dirty="0">
              <a:latin typeface="+mj-lt"/>
            </a:rPr>
            <a:t>Intendente </a:t>
          </a:r>
        </a:p>
      </dgm:t>
    </dgm:pt>
    <dgm:pt modelId="{EB75F876-54F3-4907-A508-77A98B82CAD6}" type="parTrans" cxnId="{B737DBEA-D50C-40F3-AB10-8112F19D2EF8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09B16B81-6E6A-444A-ABC0-6DCED103C23B}" type="sibTrans" cxnId="{B737DBEA-D50C-40F3-AB10-8112F19D2EF8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1C87C7FA-3DAA-4BA2-9C80-6420FA6B643C}">
      <dgm:prSet custT="1"/>
      <dgm:spPr/>
      <dgm:t>
        <a:bodyPr/>
        <a:lstStyle/>
        <a:p>
          <a:r>
            <a:rPr lang="es-ES" sz="1200" dirty="0">
              <a:latin typeface="+mj-lt"/>
            </a:rPr>
            <a:t>Intendente </a:t>
          </a:r>
        </a:p>
      </dgm:t>
    </dgm:pt>
    <dgm:pt modelId="{D585422D-906B-4032-9FA3-918465C76A13}" type="parTrans" cxnId="{5436D343-7A3B-42C3-9EE8-35A73710E44D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16DAAD9A-02BE-46B7-B041-A22A1932C2EF}" type="sibTrans" cxnId="{5436D343-7A3B-42C3-9EE8-35A73710E44D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F3D23F15-4E18-4403-AC2D-E96597093DDD}">
      <dgm:prSet custT="1"/>
      <dgm:spPr/>
      <dgm:t>
        <a:bodyPr/>
        <a:lstStyle/>
        <a:p>
          <a:r>
            <a:rPr lang="es-ES" sz="1200" dirty="0">
              <a:latin typeface="+mj-lt"/>
            </a:rPr>
            <a:t>Intendente </a:t>
          </a:r>
        </a:p>
      </dgm:t>
    </dgm:pt>
    <dgm:pt modelId="{4919ADE0-9FD8-4899-A070-5297B3FCD49B}" type="parTrans" cxnId="{4BC459B4-AC26-45B2-9D4C-7454763D7B81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316AA3DE-AE0F-4F6A-ADD9-93BB11E3F6FB}" type="sibTrans" cxnId="{4BC459B4-AC26-45B2-9D4C-7454763D7B81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CDE572B7-2354-4BBD-969C-192195211415}">
      <dgm:prSet custT="1"/>
      <dgm:spPr/>
      <dgm:t>
        <a:bodyPr/>
        <a:lstStyle/>
        <a:p>
          <a:r>
            <a:rPr lang="es-ES" sz="1200" dirty="0">
              <a:latin typeface="+mj-lt"/>
            </a:rPr>
            <a:t>Intendente </a:t>
          </a:r>
        </a:p>
      </dgm:t>
    </dgm:pt>
    <dgm:pt modelId="{C54D1263-310A-46B4-82DA-75D5A7746B26}" type="parTrans" cxnId="{F5E1507C-9D0C-4C96-8935-95C168FDB57C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87545301-5D09-426E-B672-2B47BDA522B4}" type="sibTrans" cxnId="{F5E1507C-9D0C-4C96-8935-95C168FDB57C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AA69C1DC-D090-4581-96DD-07897FF81B5E}" type="pres">
      <dgm:prSet presAssocID="{E056F554-E3EA-4C8B-A056-08C3C4D722D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B53C8080-791C-4DF9-8CC2-2E4C9F85A068}" type="pres">
      <dgm:prSet presAssocID="{FA2ECD9E-6A31-445F-BBA2-FE8EA3A2B1F9}" presName="hierRoot1" presStyleCnt="0">
        <dgm:presLayoutVars>
          <dgm:hierBranch val="init"/>
        </dgm:presLayoutVars>
      </dgm:prSet>
      <dgm:spPr/>
    </dgm:pt>
    <dgm:pt modelId="{00DCD695-FF39-428B-9D28-3C6A0A562AA9}" type="pres">
      <dgm:prSet presAssocID="{FA2ECD9E-6A31-445F-BBA2-FE8EA3A2B1F9}" presName="rootComposite1" presStyleCnt="0"/>
      <dgm:spPr/>
    </dgm:pt>
    <dgm:pt modelId="{9F172C60-5118-4F4C-8BF9-BDDFFEA59DA6}" type="pres">
      <dgm:prSet presAssocID="{FA2ECD9E-6A31-445F-BBA2-FE8EA3A2B1F9}" presName="rootText1" presStyleLbl="node0" presStyleIdx="0" presStyleCnt="1" custScaleX="139117" custLinFactNeighborY="-23268">
        <dgm:presLayoutVars>
          <dgm:chPref val="3"/>
        </dgm:presLayoutVars>
      </dgm:prSet>
      <dgm:spPr/>
    </dgm:pt>
    <dgm:pt modelId="{7253D257-979A-464A-A88D-FC14E2E56E98}" type="pres">
      <dgm:prSet presAssocID="{FA2ECD9E-6A31-445F-BBA2-FE8EA3A2B1F9}" presName="rootConnector1" presStyleLbl="node1" presStyleIdx="0" presStyleCnt="0"/>
      <dgm:spPr/>
    </dgm:pt>
    <dgm:pt modelId="{2447A819-14AC-4927-8C5E-572FF47792FF}" type="pres">
      <dgm:prSet presAssocID="{FA2ECD9E-6A31-445F-BBA2-FE8EA3A2B1F9}" presName="hierChild2" presStyleCnt="0"/>
      <dgm:spPr/>
    </dgm:pt>
    <dgm:pt modelId="{EBDAFADE-7249-4234-A4F4-8C7695CD8FFA}" type="pres">
      <dgm:prSet presAssocID="{E61F3CBB-977A-4C30-A535-84E3CB862539}" presName="Name37" presStyleLbl="parChTrans1D2" presStyleIdx="0" presStyleCnt="5"/>
      <dgm:spPr/>
    </dgm:pt>
    <dgm:pt modelId="{F422A159-404D-4BF2-9E37-457DFC512477}" type="pres">
      <dgm:prSet presAssocID="{55210FA8-E040-4E9F-941C-6FFA55E23FED}" presName="hierRoot2" presStyleCnt="0">
        <dgm:presLayoutVars>
          <dgm:hierBranch/>
        </dgm:presLayoutVars>
      </dgm:prSet>
      <dgm:spPr/>
    </dgm:pt>
    <dgm:pt modelId="{AFC076CA-FFF2-49FA-9C4D-91972C77C8AD}" type="pres">
      <dgm:prSet presAssocID="{55210FA8-E040-4E9F-941C-6FFA55E23FED}" presName="rootComposite" presStyleCnt="0"/>
      <dgm:spPr/>
    </dgm:pt>
    <dgm:pt modelId="{1492C8D0-D082-4E8E-AA1F-2E6ECEEB9F60}" type="pres">
      <dgm:prSet presAssocID="{55210FA8-E040-4E9F-941C-6FFA55E23FED}" presName="rootText" presStyleLbl="node2" presStyleIdx="0" presStyleCnt="5">
        <dgm:presLayoutVars>
          <dgm:chPref val="3"/>
        </dgm:presLayoutVars>
      </dgm:prSet>
      <dgm:spPr/>
    </dgm:pt>
    <dgm:pt modelId="{2A059CCF-6580-4FBC-BDCA-2AD09B43D0F9}" type="pres">
      <dgm:prSet presAssocID="{55210FA8-E040-4E9F-941C-6FFA55E23FED}" presName="rootConnector" presStyleLbl="node2" presStyleIdx="0" presStyleCnt="5"/>
      <dgm:spPr/>
    </dgm:pt>
    <dgm:pt modelId="{67F30621-B239-45B2-82E6-5C2634804FC1}" type="pres">
      <dgm:prSet presAssocID="{55210FA8-E040-4E9F-941C-6FFA55E23FED}" presName="hierChild4" presStyleCnt="0"/>
      <dgm:spPr/>
    </dgm:pt>
    <dgm:pt modelId="{72F1BB0C-EADE-4885-BB98-970410ECE8C4}" type="pres">
      <dgm:prSet presAssocID="{FA196C2B-E92A-490F-9FC9-AC4FA66B41FB}" presName="Name35" presStyleLbl="parChTrans1D3" presStyleIdx="0" presStyleCnt="5"/>
      <dgm:spPr/>
    </dgm:pt>
    <dgm:pt modelId="{961BED40-C0C0-4922-BD8E-B0FFA5699594}" type="pres">
      <dgm:prSet presAssocID="{5066ED61-3CF2-4776-9B36-E194C86F77E6}" presName="hierRoot2" presStyleCnt="0">
        <dgm:presLayoutVars>
          <dgm:hierBranch val="init"/>
        </dgm:presLayoutVars>
      </dgm:prSet>
      <dgm:spPr/>
    </dgm:pt>
    <dgm:pt modelId="{19908A37-1B6E-4B21-8FA3-3110D3233CAF}" type="pres">
      <dgm:prSet presAssocID="{5066ED61-3CF2-4776-9B36-E194C86F77E6}" presName="rootComposite" presStyleCnt="0"/>
      <dgm:spPr/>
    </dgm:pt>
    <dgm:pt modelId="{D7695E60-B099-4068-A022-EEDCAE3EB322}" type="pres">
      <dgm:prSet presAssocID="{5066ED61-3CF2-4776-9B36-E194C86F77E6}" presName="rootText" presStyleLbl="node3" presStyleIdx="0" presStyleCnt="5">
        <dgm:presLayoutVars>
          <dgm:chPref val="3"/>
        </dgm:presLayoutVars>
      </dgm:prSet>
      <dgm:spPr/>
    </dgm:pt>
    <dgm:pt modelId="{4C1C02EE-0412-4FA7-8D01-84C517666559}" type="pres">
      <dgm:prSet presAssocID="{5066ED61-3CF2-4776-9B36-E194C86F77E6}" presName="rootConnector" presStyleLbl="node3" presStyleIdx="0" presStyleCnt="5"/>
      <dgm:spPr/>
    </dgm:pt>
    <dgm:pt modelId="{7A826835-E10E-49AF-9E26-1512C7305F52}" type="pres">
      <dgm:prSet presAssocID="{5066ED61-3CF2-4776-9B36-E194C86F77E6}" presName="hierChild4" presStyleCnt="0"/>
      <dgm:spPr/>
    </dgm:pt>
    <dgm:pt modelId="{1296DE96-C884-4596-8679-CF94F30D20B4}" type="pres">
      <dgm:prSet presAssocID="{5066ED61-3CF2-4776-9B36-E194C86F77E6}" presName="hierChild5" presStyleCnt="0"/>
      <dgm:spPr/>
    </dgm:pt>
    <dgm:pt modelId="{88001871-2DEA-4F41-9C44-372630B17821}" type="pres">
      <dgm:prSet presAssocID="{55210FA8-E040-4E9F-941C-6FFA55E23FED}" presName="hierChild5" presStyleCnt="0"/>
      <dgm:spPr/>
    </dgm:pt>
    <dgm:pt modelId="{9D9EC4FC-8A07-4E09-8633-7E29CDEDD022}" type="pres">
      <dgm:prSet presAssocID="{A9EDC00A-A539-48C1-8412-61B7BC15DE0C}" presName="Name37" presStyleLbl="parChTrans1D2" presStyleIdx="1" presStyleCnt="5"/>
      <dgm:spPr/>
    </dgm:pt>
    <dgm:pt modelId="{E3EA6643-3619-4ADC-B1E8-11CD71AC72EA}" type="pres">
      <dgm:prSet presAssocID="{A45E9C75-8CEF-4565-84ED-8447A4D9D696}" presName="hierRoot2" presStyleCnt="0">
        <dgm:presLayoutVars>
          <dgm:hierBranch/>
        </dgm:presLayoutVars>
      </dgm:prSet>
      <dgm:spPr/>
    </dgm:pt>
    <dgm:pt modelId="{5CD50BC0-A5B5-48B7-A904-6864E968E6E1}" type="pres">
      <dgm:prSet presAssocID="{A45E9C75-8CEF-4565-84ED-8447A4D9D696}" presName="rootComposite" presStyleCnt="0"/>
      <dgm:spPr/>
    </dgm:pt>
    <dgm:pt modelId="{463ECA5F-CA55-47F9-BC18-E4DA5987140E}" type="pres">
      <dgm:prSet presAssocID="{A45E9C75-8CEF-4565-84ED-8447A4D9D696}" presName="rootText" presStyleLbl="node2" presStyleIdx="1" presStyleCnt="5">
        <dgm:presLayoutVars>
          <dgm:chPref val="3"/>
        </dgm:presLayoutVars>
      </dgm:prSet>
      <dgm:spPr/>
    </dgm:pt>
    <dgm:pt modelId="{59E62944-EEF3-4B13-84A5-82C12F05E11E}" type="pres">
      <dgm:prSet presAssocID="{A45E9C75-8CEF-4565-84ED-8447A4D9D696}" presName="rootConnector" presStyleLbl="node2" presStyleIdx="1" presStyleCnt="5"/>
      <dgm:spPr/>
    </dgm:pt>
    <dgm:pt modelId="{69637FBA-AD97-4E13-A474-114E80E04B12}" type="pres">
      <dgm:prSet presAssocID="{A45E9C75-8CEF-4565-84ED-8447A4D9D696}" presName="hierChild4" presStyleCnt="0"/>
      <dgm:spPr/>
    </dgm:pt>
    <dgm:pt modelId="{0AC97BE4-012D-480D-B20C-01A485F8F32E}" type="pres">
      <dgm:prSet presAssocID="{EB75F876-54F3-4907-A508-77A98B82CAD6}" presName="Name35" presStyleLbl="parChTrans1D3" presStyleIdx="1" presStyleCnt="5"/>
      <dgm:spPr/>
    </dgm:pt>
    <dgm:pt modelId="{AE3D75C7-7456-4CA2-BCA8-F46F5ED983C3}" type="pres">
      <dgm:prSet presAssocID="{867A84B7-FD2A-4138-9C71-3F9A2FD9DDC4}" presName="hierRoot2" presStyleCnt="0">
        <dgm:presLayoutVars>
          <dgm:hierBranch val="init"/>
        </dgm:presLayoutVars>
      </dgm:prSet>
      <dgm:spPr/>
    </dgm:pt>
    <dgm:pt modelId="{596C5253-19E6-4F62-9CFD-AF406E7285C1}" type="pres">
      <dgm:prSet presAssocID="{867A84B7-FD2A-4138-9C71-3F9A2FD9DDC4}" presName="rootComposite" presStyleCnt="0"/>
      <dgm:spPr/>
    </dgm:pt>
    <dgm:pt modelId="{F94DEA67-809C-4247-979A-AE54AA6C195F}" type="pres">
      <dgm:prSet presAssocID="{867A84B7-FD2A-4138-9C71-3F9A2FD9DDC4}" presName="rootText" presStyleLbl="node3" presStyleIdx="1" presStyleCnt="5">
        <dgm:presLayoutVars>
          <dgm:chPref val="3"/>
        </dgm:presLayoutVars>
      </dgm:prSet>
      <dgm:spPr/>
    </dgm:pt>
    <dgm:pt modelId="{F7CEF512-38B4-445D-ADEC-D022C413C4BF}" type="pres">
      <dgm:prSet presAssocID="{867A84B7-FD2A-4138-9C71-3F9A2FD9DDC4}" presName="rootConnector" presStyleLbl="node3" presStyleIdx="1" presStyleCnt="5"/>
      <dgm:spPr/>
    </dgm:pt>
    <dgm:pt modelId="{B7E5FB4A-5867-48DF-BEB7-8E6F582CDAB4}" type="pres">
      <dgm:prSet presAssocID="{867A84B7-FD2A-4138-9C71-3F9A2FD9DDC4}" presName="hierChild4" presStyleCnt="0"/>
      <dgm:spPr/>
    </dgm:pt>
    <dgm:pt modelId="{E084B58E-0252-466A-AA8A-D6F609BED6C8}" type="pres">
      <dgm:prSet presAssocID="{867A84B7-FD2A-4138-9C71-3F9A2FD9DDC4}" presName="hierChild5" presStyleCnt="0"/>
      <dgm:spPr/>
    </dgm:pt>
    <dgm:pt modelId="{8AB4122B-8EAE-4433-B19B-1F76D0E957F4}" type="pres">
      <dgm:prSet presAssocID="{A45E9C75-8CEF-4565-84ED-8447A4D9D696}" presName="hierChild5" presStyleCnt="0"/>
      <dgm:spPr/>
    </dgm:pt>
    <dgm:pt modelId="{C5E5C8E8-98F2-4261-882B-61E203D677A2}" type="pres">
      <dgm:prSet presAssocID="{9422FCFB-1C91-4F68-9DDF-DE3FE73139F0}" presName="Name37" presStyleLbl="parChTrans1D2" presStyleIdx="2" presStyleCnt="5"/>
      <dgm:spPr/>
    </dgm:pt>
    <dgm:pt modelId="{5E372B5C-FE0B-466C-8032-F8B2075B0EFA}" type="pres">
      <dgm:prSet presAssocID="{2EE71FC6-0607-42D1-B2D3-8DC8D423B0D5}" presName="hierRoot2" presStyleCnt="0">
        <dgm:presLayoutVars>
          <dgm:hierBranch/>
        </dgm:presLayoutVars>
      </dgm:prSet>
      <dgm:spPr/>
    </dgm:pt>
    <dgm:pt modelId="{40EBEB82-1863-4BEA-A599-BD76179B1FFC}" type="pres">
      <dgm:prSet presAssocID="{2EE71FC6-0607-42D1-B2D3-8DC8D423B0D5}" presName="rootComposite" presStyleCnt="0"/>
      <dgm:spPr/>
    </dgm:pt>
    <dgm:pt modelId="{B04A436A-928A-4C85-A0EA-90C0981B2695}" type="pres">
      <dgm:prSet presAssocID="{2EE71FC6-0607-42D1-B2D3-8DC8D423B0D5}" presName="rootText" presStyleLbl="node2" presStyleIdx="2" presStyleCnt="5">
        <dgm:presLayoutVars>
          <dgm:chPref val="3"/>
        </dgm:presLayoutVars>
      </dgm:prSet>
      <dgm:spPr/>
    </dgm:pt>
    <dgm:pt modelId="{3234BBEC-0D80-4771-8CE9-C64FD9642F49}" type="pres">
      <dgm:prSet presAssocID="{2EE71FC6-0607-42D1-B2D3-8DC8D423B0D5}" presName="rootConnector" presStyleLbl="node2" presStyleIdx="2" presStyleCnt="5"/>
      <dgm:spPr/>
    </dgm:pt>
    <dgm:pt modelId="{01BDBA58-C8FC-4D49-B12E-FBE045A1C50B}" type="pres">
      <dgm:prSet presAssocID="{2EE71FC6-0607-42D1-B2D3-8DC8D423B0D5}" presName="hierChild4" presStyleCnt="0"/>
      <dgm:spPr/>
    </dgm:pt>
    <dgm:pt modelId="{B6F5123B-A1B1-498B-8B0D-4B1A3BF3539A}" type="pres">
      <dgm:prSet presAssocID="{D585422D-906B-4032-9FA3-918465C76A13}" presName="Name35" presStyleLbl="parChTrans1D3" presStyleIdx="2" presStyleCnt="5"/>
      <dgm:spPr/>
    </dgm:pt>
    <dgm:pt modelId="{D9085944-D908-4D87-A03A-66AE0CC1EECC}" type="pres">
      <dgm:prSet presAssocID="{1C87C7FA-3DAA-4BA2-9C80-6420FA6B643C}" presName="hierRoot2" presStyleCnt="0">
        <dgm:presLayoutVars>
          <dgm:hierBranch val="init"/>
        </dgm:presLayoutVars>
      </dgm:prSet>
      <dgm:spPr/>
    </dgm:pt>
    <dgm:pt modelId="{6FFAC1A7-AE13-4C13-A571-7A1BC1046B35}" type="pres">
      <dgm:prSet presAssocID="{1C87C7FA-3DAA-4BA2-9C80-6420FA6B643C}" presName="rootComposite" presStyleCnt="0"/>
      <dgm:spPr/>
    </dgm:pt>
    <dgm:pt modelId="{206E70B4-9101-4C21-9539-853E54E082A3}" type="pres">
      <dgm:prSet presAssocID="{1C87C7FA-3DAA-4BA2-9C80-6420FA6B643C}" presName="rootText" presStyleLbl="node3" presStyleIdx="2" presStyleCnt="5">
        <dgm:presLayoutVars>
          <dgm:chPref val="3"/>
        </dgm:presLayoutVars>
      </dgm:prSet>
      <dgm:spPr/>
    </dgm:pt>
    <dgm:pt modelId="{5608031B-358F-4CE0-8022-EFB1C65B4435}" type="pres">
      <dgm:prSet presAssocID="{1C87C7FA-3DAA-4BA2-9C80-6420FA6B643C}" presName="rootConnector" presStyleLbl="node3" presStyleIdx="2" presStyleCnt="5"/>
      <dgm:spPr/>
    </dgm:pt>
    <dgm:pt modelId="{34A257C3-F210-4F87-8A37-5B2306CF9F09}" type="pres">
      <dgm:prSet presAssocID="{1C87C7FA-3DAA-4BA2-9C80-6420FA6B643C}" presName="hierChild4" presStyleCnt="0"/>
      <dgm:spPr/>
    </dgm:pt>
    <dgm:pt modelId="{7AA75D93-FC75-49A3-8AEB-13C73C2BEBFD}" type="pres">
      <dgm:prSet presAssocID="{1C87C7FA-3DAA-4BA2-9C80-6420FA6B643C}" presName="hierChild5" presStyleCnt="0"/>
      <dgm:spPr/>
    </dgm:pt>
    <dgm:pt modelId="{FE5F4939-7EAA-4132-958D-864FBDE34620}" type="pres">
      <dgm:prSet presAssocID="{2EE71FC6-0607-42D1-B2D3-8DC8D423B0D5}" presName="hierChild5" presStyleCnt="0"/>
      <dgm:spPr/>
    </dgm:pt>
    <dgm:pt modelId="{52818863-33E7-403F-AD36-672E0D6B10B7}" type="pres">
      <dgm:prSet presAssocID="{D5C07776-EE38-4E11-A3FF-02B75CF2D185}" presName="Name37" presStyleLbl="parChTrans1D2" presStyleIdx="3" presStyleCnt="5"/>
      <dgm:spPr/>
    </dgm:pt>
    <dgm:pt modelId="{2AA71514-C7B6-4061-9D8E-EF5D5971CC4F}" type="pres">
      <dgm:prSet presAssocID="{A8094ECE-5C0E-4708-A3DB-CEB742153E3A}" presName="hierRoot2" presStyleCnt="0">
        <dgm:presLayoutVars>
          <dgm:hierBranch/>
        </dgm:presLayoutVars>
      </dgm:prSet>
      <dgm:spPr/>
    </dgm:pt>
    <dgm:pt modelId="{6D34ABCE-6936-4D79-A7CC-F3FF3A165663}" type="pres">
      <dgm:prSet presAssocID="{A8094ECE-5C0E-4708-A3DB-CEB742153E3A}" presName="rootComposite" presStyleCnt="0"/>
      <dgm:spPr/>
    </dgm:pt>
    <dgm:pt modelId="{9A81435C-5296-4945-8FE9-614A2F9B30E0}" type="pres">
      <dgm:prSet presAssocID="{A8094ECE-5C0E-4708-A3DB-CEB742153E3A}" presName="rootText" presStyleLbl="node2" presStyleIdx="3" presStyleCnt="5">
        <dgm:presLayoutVars>
          <dgm:chPref val="3"/>
        </dgm:presLayoutVars>
      </dgm:prSet>
      <dgm:spPr/>
    </dgm:pt>
    <dgm:pt modelId="{6D45348A-28FD-4CFB-A872-99760EF75BD9}" type="pres">
      <dgm:prSet presAssocID="{A8094ECE-5C0E-4708-A3DB-CEB742153E3A}" presName="rootConnector" presStyleLbl="node2" presStyleIdx="3" presStyleCnt="5"/>
      <dgm:spPr/>
    </dgm:pt>
    <dgm:pt modelId="{1BF552C1-A7E6-47CC-A5DA-426F8FB9A28C}" type="pres">
      <dgm:prSet presAssocID="{A8094ECE-5C0E-4708-A3DB-CEB742153E3A}" presName="hierChild4" presStyleCnt="0"/>
      <dgm:spPr/>
    </dgm:pt>
    <dgm:pt modelId="{0A48579D-828D-4FA8-B4F4-B8E33AF5270A}" type="pres">
      <dgm:prSet presAssocID="{4919ADE0-9FD8-4899-A070-5297B3FCD49B}" presName="Name35" presStyleLbl="parChTrans1D3" presStyleIdx="3" presStyleCnt="5"/>
      <dgm:spPr/>
    </dgm:pt>
    <dgm:pt modelId="{2EF2EFDB-2398-4FD9-A99C-DDF5BD31896C}" type="pres">
      <dgm:prSet presAssocID="{F3D23F15-4E18-4403-AC2D-E96597093DDD}" presName="hierRoot2" presStyleCnt="0">
        <dgm:presLayoutVars>
          <dgm:hierBranch val="init"/>
        </dgm:presLayoutVars>
      </dgm:prSet>
      <dgm:spPr/>
    </dgm:pt>
    <dgm:pt modelId="{EFF3F35A-14C8-4BDE-87CC-DA5A533A4996}" type="pres">
      <dgm:prSet presAssocID="{F3D23F15-4E18-4403-AC2D-E96597093DDD}" presName="rootComposite" presStyleCnt="0"/>
      <dgm:spPr/>
    </dgm:pt>
    <dgm:pt modelId="{5ECD232C-D3E1-49F5-8794-4FA74B630B8C}" type="pres">
      <dgm:prSet presAssocID="{F3D23F15-4E18-4403-AC2D-E96597093DDD}" presName="rootText" presStyleLbl="node3" presStyleIdx="3" presStyleCnt="5">
        <dgm:presLayoutVars>
          <dgm:chPref val="3"/>
        </dgm:presLayoutVars>
      </dgm:prSet>
      <dgm:spPr/>
    </dgm:pt>
    <dgm:pt modelId="{3CE7A737-6616-4A5C-A64F-55592D7E9E96}" type="pres">
      <dgm:prSet presAssocID="{F3D23F15-4E18-4403-AC2D-E96597093DDD}" presName="rootConnector" presStyleLbl="node3" presStyleIdx="3" presStyleCnt="5"/>
      <dgm:spPr/>
    </dgm:pt>
    <dgm:pt modelId="{2F23A306-80F3-41B2-8604-8ECDFC103FBD}" type="pres">
      <dgm:prSet presAssocID="{F3D23F15-4E18-4403-AC2D-E96597093DDD}" presName="hierChild4" presStyleCnt="0"/>
      <dgm:spPr/>
    </dgm:pt>
    <dgm:pt modelId="{BC797FAC-20D7-42B2-928B-281312D143A4}" type="pres">
      <dgm:prSet presAssocID="{F3D23F15-4E18-4403-AC2D-E96597093DDD}" presName="hierChild5" presStyleCnt="0"/>
      <dgm:spPr/>
    </dgm:pt>
    <dgm:pt modelId="{469C5A67-D937-4CAA-AE40-D067B79F59A2}" type="pres">
      <dgm:prSet presAssocID="{A8094ECE-5C0E-4708-A3DB-CEB742153E3A}" presName="hierChild5" presStyleCnt="0"/>
      <dgm:spPr/>
    </dgm:pt>
    <dgm:pt modelId="{CFB77591-84A6-4B57-A1A2-23276BA57C05}" type="pres">
      <dgm:prSet presAssocID="{557A3C72-4EF9-4FDF-96CD-339719C9AE4B}" presName="Name37" presStyleLbl="parChTrans1D2" presStyleIdx="4" presStyleCnt="5"/>
      <dgm:spPr/>
    </dgm:pt>
    <dgm:pt modelId="{1878C821-6D2A-4F26-BA49-215BDCA139CD}" type="pres">
      <dgm:prSet presAssocID="{31C5B3EE-17B0-4B60-8162-D14B255F9457}" presName="hierRoot2" presStyleCnt="0">
        <dgm:presLayoutVars>
          <dgm:hierBranch/>
        </dgm:presLayoutVars>
      </dgm:prSet>
      <dgm:spPr/>
    </dgm:pt>
    <dgm:pt modelId="{D82F0198-94D9-4F76-8164-4980C7037634}" type="pres">
      <dgm:prSet presAssocID="{31C5B3EE-17B0-4B60-8162-D14B255F9457}" presName="rootComposite" presStyleCnt="0"/>
      <dgm:spPr/>
    </dgm:pt>
    <dgm:pt modelId="{CB5D7EF8-B2B6-46AA-B44D-87546247481A}" type="pres">
      <dgm:prSet presAssocID="{31C5B3EE-17B0-4B60-8162-D14B255F9457}" presName="rootText" presStyleLbl="node2" presStyleIdx="4" presStyleCnt="5">
        <dgm:presLayoutVars>
          <dgm:chPref val="3"/>
        </dgm:presLayoutVars>
      </dgm:prSet>
      <dgm:spPr/>
    </dgm:pt>
    <dgm:pt modelId="{F4F50E19-C420-4B75-9E8E-B90BC12FA377}" type="pres">
      <dgm:prSet presAssocID="{31C5B3EE-17B0-4B60-8162-D14B255F9457}" presName="rootConnector" presStyleLbl="node2" presStyleIdx="4" presStyleCnt="5"/>
      <dgm:spPr/>
    </dgm:pt>
    <dgm:pt modelId="{E33D9122-7C5A-48CD-A91C-8DCEAEC47A91}" type="pres">
      <dgm:prSet presAssocID="{31C5B3EE-17B0-4B60-8162-D14B255F9457}" presName="hierChild4" presStyleCnt="0"/>
      <dgm:spPr/>
    </dgm:pt>
    <dgm:pt modelId="{1BD52BCF-25E3-4284-BB98-3C6D5B644BAE}" type="pres">
      <dgm:prSet presAssocID="{C54D1263-310A-46B4-82DA-75D5A7746B26}" presName="Name35" presStyleLbl="parChTrans1D3" presStyleIdx="4" presStyleCnt="5"/>
      <dgm:spPr/>
    </dgm:pt>
    <dgm:pt modelId="{871EC8A2-B113-4F21-9716-218626FEB780}" type="pres">
      <dgm:prSet presAssocID="{CDE572B7-2354-4BBD-969C-192195211415}" presName="hierRoot2" presStyleCnt="0">
        <dgm:presLayoutVars>
          <dgm:hierBranch val="init"/>
        </dgm:presLayoutVars>
      </dgm:prSet>
      <dgm:spPr/>
    </dgm:pt>
    <dgm:pt modelId="{8F8EC1BD-9387-4D71-B7F9-EFB1C3095840}" type="pres">
      <dgm:prSet presAssocID="{CDE572B7-2354-4BBD-969C-192195211415}" presName="rootComposite" presStyleCnt="0"/>
      <dgm:spPr/>
    </dgm:pt>
    <dgm:pt modelId="{CA612A7E-8D67-4166-A574-CCF17CEA5693}" type="pres">
      <dgm:prSet presAssocID="{CDE572B7-2354-4BBD-969C-192195211415}" presName="rootText" presStyleLbl="node3" presStyleIdx="4" presStyleCnt="5">
        <dgm:presLayoutVars>
          <dgm:chPref val="3"/>
        </dgm:presLayoutVars>
      </dgm:prSet>
      <dgm:spPr/>
    </dgm:pt>
    <dgm:pt modelId="{6E78E973-9E03-46EF-9CBA-14A573CCBEBA}" type="pres">
      <dgm:prSet presAssocID="{CDE572B7-2354-4BBD-969C-192195211415}" presName="rootConnector" presStyleLbl="node3" presStyleIdx="4" presStyleCnt="5"/>
      <dgm:spPr/>
    </dgm:pt>
    <dgm:pt modelId="{53E2366A-1C9D-4DA1-A11B-A68534174759}" type="pres">
      <dgm:prSet presAssocID="{CDE572B7-2354-4BBD-969C-192195211415}" presName="hierChild4" presStyleCnt="0"/>
      <dgm:spPr/>
    </dgm:pt>
    <dgm:pt modelId="{F5EFB047-E4F9-4925-A2EC-A7AC5C2055A3}" type="pres">
      <dgm:prSet presAssocID="{CDE572B7-2354-4BBD-969C-192195211415}" presName="hierChild5" presStyleCnt="0"/>
      <dgm:spPr/>
    </dgm:pt>
    <dgm:pt modelId="{6F4B5136-B71E-4920-AF9E-7A4C919FB028}" type="pres">
      <dgm:prSet presAssocID="{31C5B3EE-17B0-4B60-8162-D14B255F9457}" presName="hierChild5" presStyleCnt="0"/>
      <dgm:spPr/>
    </dgm:pt>
    <dgm:pt modelId="{331608BA-F3D9-4C2E-A50D-E8D30A10D4F3}" type="pres">
      <dgm:prSet presAssocID="{FA2ECD9E-6A31-445F-BBA2-FE8EA3A2B1F9}" presName="hierChild3" presStyleCnt="0"/>
      <dgm:spPr/>
    </dgm:pt>
  </dgm:ptLst>
  <dgm:cxnLst>
    <dgm:cxn modelId="{5222D30B-1C5A-4F64-A922-0B30F80C86C7}" type="presOf" srcId="{4919ADE0-9FD8-4899-A070-5297B3FCD49B}" destId="{0A48579D-828D-4FA8-B4F4-B8E33AF5270A}" srcOrd="0" destOrd="0" presId="urn:microsoft.com/office/officeart/2005/8/layout/orgChart1"/>
    <dgm:cxn modelId="{94C0BD0C-F25C-4442-9AF6-AEB582DBAAA0}" type="presOf" srcId="{D585422D-906B-4032-9FA3-918465C76A13}" destId="{B6F5123B-A1B1-498B-8B0D-4B1A3BF3539A}" srcOrd="0" destOrd="0" presId="urn:microsoft.com/office/officeart/2005/8/layout/orgChart1"/>
    <dgm:cxn modelId="{6B44081A-3D72-4B86-A862-24DE5814F803}" type="presOf" srcId="{5066ED61-3CF2-4776-9B36-E194C86F77E6}" destId="{4C1C02EE-0412-4FA7-8D01-84C517666559}" srcOrd="1" destOrd="0" presId="urn:microsoft.com/office/officeart/2005/8/layout/orgChart1"/>
    <dgm:cxn modelId="{C015B020-6CB3-4760-B103-316CFA3C6A22}" type="presOf" srcId="{E61F3CBB-977A-4C30-A535-84E3CB862539}" destId="{EBDAFADE-7249-4234-A4F4-8C7695CD8FFA}" srcOrd="0" destOrd="0" presId="urn:microsoft.com/office/officeart/2005/8/layout/orgChart1"/>
    <dgm:cxn modelId="{BA7E4428-F49D-4F82-ADCC-EE9FFCD14728}" type="presOf" srcId="{2EE71FC6-0607-42D1-B2D3-8DC8D423B0D5}" destId="{B04A436A-928A-4C85-A0EA-90C0981B2695}" srcOrd="0" destOrd="0" presId="urn:microsoft.com/office/officeart/2005/8/layout/orgChart1"/>
    <dgm:cxn modelId="{B8D4CC29-F3D2-4C15-8B73-0DE688D949D1}" type="presOf" srcId="{CDE572B7-2354-4BBD-969C-192195211415}" destId="{6E78E973-9E03-46EF-9CBA-14A573CCBEBA}" srcOrd="1" destOrd="0" presId="urn:microsoft.com/office/officeart/2005/8/layout/orgChart1"/>
    <dgm:cxn modelId="{14AEA42C-2B44-4F2A-B983-AAE010BEAF10}" type="presOf" srcId="{A8094ECE-5C0E-4708-A3DB-CEB742153E3A}" destId="{6D45348A-28FD-4CFB-A872-99760EF75BD9}" srcOrd="1" destOrd="0" presId="urn:microsoft.com/office/officeart/2005/8/layout/orgChart1"/>
    <dgm:cxn modelId="{B7B22334-F286-4A2F-9AE8-843EE81D031F}" srcId="{55210FA8-E040-4E9F-941C-6FFA55E23FED}" destId="{5066ED61-3CF2-4776-9B36-E194C86F77E6}" srcOrd="0" destOrd="0" parTransId="{FA196C2B-E92A-490F-9FC9-AC4FA66B41FB}" sibTransId="{0B1285BF-0903-421D-8360-6570A7CE0B8E}"/>
    <dgm:cxn modelId="{8A938C34-9A83-42F4-836D-841FC10A036F}" type="presOf" srcId="{A45E9C75-8CEF-4565-84ED-8447A4D9D696}" destId="{463ECA5F-CA55-47F9-BC18-E4DA5987140E}" srcOrd="0" destOrd="0" presId="urn:microsoft.com/office/officeart/2005/8/layout/orgChart1"/>
    <dgm:cxn modelId="{A9283E36-5E11-43D2-A942-286305E9F694}" srcId="{FA2ECD9E-6A31-445F-BBA2-FE8EA3A2B1F9}" destId="{55210FA8-E040-4E9F-941C-6FFA55E23FED}" srcOrd="0" destOrd="0" parTransId="{E61F3CBB-977A-4C30-A535-84E3CB862539}" sibTransId="{38E3369F-9D85-4041-9799-82CDC5F0D660}"/>
    <dgm:cxn modelId="{BC5D1B37-0070-4C5A-9D25-462C9F3D3DA3}" srcId="{E056F554-E3EA-4C8B-A056-08C3C4D722D0}" destId="{FA2ECD9E-6A31-445F-BBA2-FE8EA3A2B1F9}" srcOrd="0" destOrd="0" parTransId="{AB76B233-ADEE-40E2-8A10-FF84E2AF13A3}" sibTransId="{C3AA66EF-ECC8-4C8D-8629-642E08309D09}"/>
    <dgm:cxn modelId="{9CB4435C-05A9-4045-A58F-5023637FB415}" type="presOf" srcId="{D5C07776-EE38-4E11-A3FF-02B75CF2D185}" destId="{52818863-33E7-403F-AD36-672E0D6B10B7}" srcOrd="0" destOrd="0" presId="urn:microsoft.com/office/officeart/2005/8/layout/orgChart1"/>
    <dgm:cxn modelId="{C110965F-E4F6-4C80-AF29-09D29515AF52}" type="presOf" srcId="{55210FA8-E040-4E9F-941C-6FFA55E23FED}" destId="{2A059CCF-6580-4FBC-BDCA-2AD09B43D0F9}" srcOrd="1" destOrd="0" presId="urn:microsoft.com/office/officeart/2005/8/layout/orgChart1"/>
    <dgm:cxn modelId="{5436D343-7A3B-42C3-9EE8-35A73710E44D}" srcId="{2EE71FC6-0607-42D1-B2D3-8DC8D423B0D5}" destId="{1C87C7FA-3DAA-4BA2-9C80-6420FA6B643C}" srcOrd="0" destOrd="0" parTransId="{D585422D-906B-4032-9FA3-918465C76A13}" sibTransId="{16DAAD9A-02BE-46B7-B041-A22A1932C2EF}"/>
    <dgm:cxn modelId="{DB8A3266-CCF9-4327-9FD1-0D57DCD3448A}" type="presOf" srcId="{31C5B3EE-17B0-4B60-8162-D14B255F9457}" destId="{F4F50E19-C420-4B75-9E8E-B90BC12FA377}" srcOrd="1" destOrd="0" presId="urn:microsoft.com/office/officeart/2005/8/layout/orgChart1"/>
    <dgm:cxn modelId="{7EBA3248-0E4D-4256-8C64-9616250458C5}" type="presOf" srcId="{55210FA8-E040-4E9F-941C-6FFA55E23FED}" destId="{1492C8D0-D082-4E8E-AA1F-2E6ECEEB9F60}" srcOrd="0" destOrd="0" presId="urn:microsoft.com/office/officeart/2005/8/layout/orgChart1"/>
    <dgm:cxn modelId="{CBD9C66A-0707-486C-B31E-083A620C23E4}" type="presOf" srcId="{1C87C7FA-3DAA-4BA2-9C80-6420FA6B643C}" destId="{5608031B-358F-4CE0-8022-EFB1C65B4435}" srcOrd="1" destOrd="0" presId="urn:microsoft.com/office/officeart/2005/8/layout/orgChart1"/>
    <dgm:cxn modelId="{233EE64B-2C42-4C26-93CA-CCA637BF0AEB}" type="presOf" srcId="{867A84B7-FD2A-4138-9C71-3F9A2FD9DDC4}" destId="{F7CEF512-38B4-445D-ADEC-D022C413C4BF}" srcOrd="1" destOrd="0" presId="urn:microsoft.com/office/officeart/2005/8/layout/orgChart1"/>
    <dgm:cxn modelId="{C66EC34C-6DEF-447A-82F6-35CF78167ABA}" type="presOf" srcId="{31C5B3EE-17B0-4B60-8162-D14B255F9457}" destId="{CB5D7EF8-B2B6-46AA-B44D-87546247481A}" srcOrd="0" destOrd="0" presId="urn:microsoft.com/office/officeart/2005/8/layout/orgChart1"/>
    <dgm:cxn modelId="{787C5A4D-C55D-49AE-8BA2-6D4626E37C96}" srcId="{FA2ECD9E-6A31-445F-BBA2-FE8EA3A2B1F9}" destId="{A8094ECE-5C0E-4708-A3DB-CEB742153E3A}" srcOrd="3" destOrd="0" parTransId="{D5C07776-EE38-4E11-A3FF-02B75CF2D185}" sibTransId="{E65EDF9F-079D-4E4D-BDE2-5E909DCDA644}"/>
    <dgm:cxn modelId="{4FF7646E-E636-4E3D-9AED-22F2297D3FAE}" type="presOf" srcId="{9422FCFB-1C91-4F68-9DDF-DE3FE73139F0}" destId="{C5E5C8E8-98F2-4261-882B-61E203D677A2}" srcOrd="0" destOrd="0" presId="urn:microsoft.com/office/officeart/2005/8/layout/orgChart1"/>
    <dgm:cxn modelId="{5BD5FD6E-120A-4607-8104-2C7D4ECD673D}" type="presOf" srcId="{A8094ECE-5C0E-4708-A3DB-CEB742153E3A}" destId="{9A81435C-5296-4945-8FE9-614A2F9B30E0}" srcOrd="0" destOrd="0" presId="urn:microsoft.com/office/officeart/2005/8/layout/orgChart1"/>
    <dgm:cxn modelId="{0E855D6F-DE2A-4DED-9029-7759467C0A86}" type="presOf" srcId="{F3D23F15-4E18-4403-AC2D-E96597093DDD}" destId="{5ECD232C-D3E1-49F5-8794-4FA74B630B8C}" srcOrd="0" destOrd="0" presId="urn:microsoft.com/office/officeart/2005/8/layout/orgChart1"/>
    <dgm:cxn modelId="{50F2B66F-7BC7-426A-A297-78B4F5FCBC0F}" type="presOf" srcId="{CDE572B7-2354-4BBD-969C-192195211415}" destId="{CA612A7E-8D67-4166-A574-CCF17CEA5693}" srcOrd="0" destOrd="0" presId="urn:microsoft.com/office/officeart/2005/8/layout/orgChart1"/>
    <dgm:cxn modelId="{E2DC7575-672C-43F3-ABD4-7798D7C3B798}" type="presOf" srcId="{FA196C2B-E92A-490F-9FC9-AC4FA66B41FB}" destId="{72F1BB0C-EADE-4885-BB98-970410ECE8C4}" srcOrd="0" destOrd="0" presId="urn:microsoft.com/office/officeart/2005/8/layout/orgChart1"/>
    <dgm:cxn modelId="{F5E1507C-9D0C-4C96-8935-95C168FDB57C}" srcId="{31C5B3EE-17B0-4B60-8162-D14B255F9457}" destId="{CDE572B7-2354-4BBD-969C-192195211415}" srcOrd="0" destOrd="0" parTransId="{C54D1263-310A-46B4-82DA-75D5A7746B26}" sibTransId="{87545301-5D09-426E-B672-2B47BDA522B4}"/>
    <dgm:cxn modelId="{6CB57B86-E684-4E46-B547-7D18C4082164}" srcId="{FA2ECD9E-6A31-445F-BBA2-FE8EA3A2B1F9}" destId="{2EE71FC6-0607-42D1-B2D3-8DC8D423B0D5}" srcOrd="2" destOrd="0" parTransId="{9422FCFB-1C91-4F68-9DDF-DE3FE73139F0}" sibTransId="{D73E74D9-C03C-44C1-A929-40267F1E3CDA}"/>
    <dgm:cxn modelId="{795AF589-95CD-441D-9A6E-0E8B8241945C}" type="presOf" srcId="{FA2ECD9E-6A31-445F-BBA2-FE8EA3A2B1F9}" destId="{9F172C60-5118-4F4C-8BF9-BDDFFEA59DA6}" srcOrd="0" destOrd="0" presId="urn:microsoft.com/office/officeart/2005/8/layout/orgChart1"/>
    <dgm:cxn modelId="{7FD0C49A-3756-4269-9F00-1569E1E6D9A3}" type="presOf" srcId="{1C87C7FA-3DAA-4BA2-9C80-6420FA6B643C}" destId="{206E70B4-9101-4C21-9539-853E54E082A3}" srcOrd="0" destOrd="0" presId="urn:microsoft.com/office/officeart/2005/8/layout/orgChart1"/>
    <dgm:cxn modelId="{C91DF89C-6DE1-4E29-A6CC-37FBBB204C68}" type="presOf" srcId="{C54D1263-310A-46B4-82DA-75D5A7746B26}" destId="{1BD52BCF-25E3-4284-BB98-3C6D5B644BAE}" srcOrd="0" destOrd="0" presId="urn:microsoft.com/office/officeart/2005/8/layout/orgChart1"/>
    <dgm:cxn modelId="{03B801A0-6921-48C9-AF70-2B688FFB8761}" type="presOf" srcId="{EB75F876-54F3-4907-A508-77A98B82CAD6}" destId="{0AC97BE4-012D-480D-B20C-01A485F8F32E}" srcOrd="0" destOrd="0" presId="urn:microsoft.com/office/officeart/2005/8/layout/orgChart1"/>
    <dgm:cxn modelId="{D8C6B0A4-E203-423C-99FD-A9506097EA4B}" srcId="{FA2ECD9E-6A31-445F-BBA2-FE8EA3A2B1F9}" destId="{31C5B3EE-17B0-4B60-8162-D14B255F9457}" srcOrd="4" destOrd="0" parTransId="{557A3C72-4EF9-4FDF-96CD-339719C9AE4B}" sibTransId="{2C43E4E4-F614-435F-AEF8-AE82A9DF223A}"/>
    <dgm:cxn modelId="{4BC459B4-AC26-45B2-9D4C-7454763D7B81}" srcId="{A8094ECE-5C0E-4708-A3DB-CEB742153E3A}" destId="{F3D23F15-4E18-4403-AC2D-E96597093DDD}" srcOrd="0" destOrd="0" parTransId="{4919ADE0-9FD8-4899-A070-5297B3FCD49B}" sibTransId="{316AA3DE-AE0F-4F6A-ADD9-93BB11E3F6FB}"/>
    <dgm:cxn modelId="{414AF2B9-2FCB-4E3B-9D0B-064004744E65}" type="presOf" srcId="{867A84B7-FD2A-4138-9C71-3F9A2FD9DDC4}" destId="{F94DEA67-809C-4247-979A-AE54AA6C195F}" srcOrd="0" destOrd="0" presId="urn:microsoft.com/office/officeart/2005/8/layout/orgChart1"/>
    <dgm:cxn modelId="{05816BBA-4564-4EB9-8EDC-F297342BD3C9}" type="presOf" srcId="{FA2ECD9E-6A31-445F-BBA2-FE8EA3A2B1F9}" destId="{7253D257-979A-464A-A88D-FC14E2E56E98}" srcOrd="1" destOrd="0" presId="urn:microsoft.com/office/officeart/2005/8/layout/orgChart1"/>
    <dgm:cxn modelId="{C9B61FCE-0361-4138-AD13-496E812ABF45}" type="presOf" srcId="{E056F554-E3EA-4C8B-A056-08C3C4D722D0}" destId="{AA69C1DC-D090-4581-96DD-07897FF81B5E}" srcOrd="0" destOrd="0" presId="urn:microsoft.com/office/officeart/2005/8/layout/orgChart1"/>
    <dgm:cxn modelId="{F57081D7-6B41-4DD5-9FE1-D8E0B5FFF4B8}" type="presOf" srcId="{2EE71FC6-0607-42D1-B2D3-8DC8D423B0D5}" destId="{3234BBEC-0D80-4771-8CE9-C64FD9642F49}" srcOrd="1" destOrd="0" presId="urn:microsoft.com/office/officeart/2005/8/layout/orgChart1"/>
    <dgm:cxn modelId="{037C5AE8-4B01-400C-BF08-BBEACE89512E}" type="presOf" srcId="{5066ED61-3CF2-4776-9B36-E194C86F77E6}" destId="{D7695E60-B099-4068-A022-EEDCAE3EB322}" srcOrd="0" destOrd="0" presId="urn:microsoft.com/office/officeart/2005/8/layout/orgChart1"/>
    <dgm:cxn modelId="{CF31B5E8-6A33-491B-B2DF-1DD6278354E1}" srcId="{FA2ECD9E-6A31-445F-BBA2-FE8EA3A2B1F9}" destId="{A45E9C75-8CEF-4565-84ED-8447A4D9D696}" srcOrd="1" destOrd="0" parTransId="{A9EDC00A-A539-48C1-8412-61B7BC15DE0C}" sibTransId="{9B782E8F-CE66-498E-AA5B-F015A2844655}"/>
    <dgm:cxn modelId="{F4522AE9-BB3D-4F43-98BC-B71702CE6F9F}" type="presOf" srcId="{A9EDC00A-A539-48C1-8412-61B7BC15DE0C}" destId="{9D9EC4FC-8A07-4E09-8633-7E29CDEDD022}" srcOrd="0" destOrd="0" presId="urn:microsoft.com/office/officeart/2005/8/layout/orgChart1"/>
    <dgm:cxn modelId="{B737DBEA-D50C-40F3-AB10-8112F19D2EF8}" srcId="{A45E9C75-8CEF-4565-84ED-8447A4D9D696}" destId="{867A84B7-FD2A-4138-9C71-3F9A2FD9DDC4}" srcOrd="0" destOrd="0" parTransId="{EB75F876-54F3-4907-A508-77A98B82CAD6}" sibTransId="{09B16B81-6E6A-444A-ABC0-6DCED103C23B}"/>
    <dgm:cxn modelId="{C71BA3F2-3B5D-486E-9C84-52E93F0BA6ED}" type="presOf" srcId="{F3D23F15-4E18-4403-AC2D-E96597093DDD}" destId="{3CE7A737-6616-4A5C-A64F-55592D7E9E96}" srcOrd="1" destOrd="0" presId="urn:microsoft.com/office/officeart/2005/8/layout/orgChart1"/>
    <dgm:cxn modelId="{32C8E5F2-27AA-492B-9972-220F2333A9A1}" type="presOf" srcId="{A45E9C75-8CEF-4565-84ED-8447A4D9D696}" destId="{59E62944-EEF3-4B13-84A5-82C12F05E11E}" srcOrd="1" destOrd="0" presId="urn:microsoft.com/office/officeart/2005/8/layout/orgChart1"/>
    <dgm:cxn modelId="{9F75BDF6-E0A7-40BD-BBE7-5922DAC09D1F}" type="presOf" srcId="{557A3C72-4EF9-4FDF-96CD-339719C9AE4B}" destId="{CFB77591-84A6-4B57-A1A2-23276BA57C05}" srcOrd="0" destOrd="0" presId="urn:microsoft.com/office/officeart/2005/8/layout/orgChart1"/>
    <dgm:cxn modelId="{F6551B10-8A00-426F-86A5-57EE38AB8ADF}" type="presParOf" srcId="{AA69C1DC-D090-4581-96DD-07897FF81B5E}" destId="{B53C8080-791C-4DF9-8CC2-2E4C9F85A068}" srcOrd="0" destOrd="0" presId="urn:microsoft.com/office/officeart/2005/8/layout/orgChart1"/>
    <dgm:cxn modelId="{A9D9C08E-7FDC-4C33-8044-19546E4DCDDB}" type="presParOf" srcId="{B53C8080-791C-4DF9-8CC2-2E4C9F85A068}" destId="{00DCD695-FF39-428B-9D28-3C6A0A562AA9}" srcOrd="0" destOrd="0" presId="urn:microsoft.com/office/officeart/2005/8/layout/orgChart1"/>
    <dgm:cxn modelId="{88011992-0DA3-42F2-A74D-E4F62651E666}" type="presParOf" srcId="{00DCD695-FF39-428B-9D28-3C6A0A562AA9}" destId="{9F172C60-5118-4F4C-8BF9-BDDFFEA59DA6}" srcOrd="0" destOrd="0" presId="urn:microsoft.com/office/officeart/2005/8/layout/orgChart1"/>
    <dgm:cxn modelId="{879D7F78-D9E5-4A07-87B7-F5C687675765}" type="presParOf" srcId="{00DCD695-FF39-428B-9D28-3C6A0A562AA9}" destId="{7253D257-979A-464A-A88D-FC14E2E56E98}" srcOrd="1" destOrd="0" presId="urn:microsoft.com/office/officeart/2005/8/layout/orgChart1"/>
    <dgm:cxn modelId="{B8351F71-566E-416E-8C69-6D3269407039}" type="presParOf" srcId="{B53C8080-791C-4DF9-8CC2-2E4C9F85A068}" destId="{2447A819-14AC-4927-8C5E-572FF47792FF}" srcOrd="1" destOrd="0" presId="urn:microsoft.com/office/officeart/2005/8/layout/orgChart1"/>
    <dgm:cxn modelId="{9196FEE1-3566-4DB8-8540-F67386C7E0B5}" type="presParOf" srcId="{2447A819-14AC-4927-8C5E-572FF47792FF}" destId="{EBDAFADE-7249-4234-A4F4-8C7695CD8FFA}" srcOrd="0" destOrd="0" presId="urn:microsoft.com/office/officeart/2005/8/layout/orgChart1"/>
    <dgm:cxn modelId="{36E23D6B-E475-4D2D-BFA0-B25381CE3B1B}" type="presParOf" srcId="{2447A819-14AC-4927-8C5E-572FF47792FF}" destId="{F422A159-404D-4BF2-9E37-457DFC512477}" srcOrd="1" destOrd="0" presId="urn:microsoft.com/office/officeart/2005/8/layout/orgChart1"/>
    <dgm:cxn modelId="{935719A7-9F2A-40C9-8599-310D7B9C5962}" type="presParOf" srcId="{F422A159-404D-4BF2-9E37-457DFC512477}" destId="{AFC076CA-FFF2-49FA-9C4D-91972C77C8AD}" srcOrd="0" destOrd="0" presId="urn:microsoft.com/office/officeart/2005/8/layout/orgChart1"/>
    <dgm:cxn modelId="{AC945E31-E248-418F-89C9-62B61BCBECC7}" type="presParOf" srcId="{AFC076CA-FFF2-49FA-9C4D-91972C77C8AD}" destId="{1492C8D0-D082-4E8E-AA1F-2E6ECEEB9F60}" srcOrd="0" destOrd="0" presId="urn:microsoft.com/office/officeart/2005/8/layout/orgChart1"/>
    <dgm:cxn modelId="{03F2C352-5B27-41AC-986F-04A368E825D4}" type="presParOf" srcId="{AFC076CA-FFF2-49FA-9C4D-91972C77C8AD}" destId="{2A059CCF-6580-4FBC-BDCA-2AD09B43D0F9}" srcOrd="1" destOrd="0" presId="urn:microsoft.com/office/officeart/2005/8/layout/orgChart1"/>
    <dgm:cxn modelId="{98AF05D2-4AB3-4EDA-A838-908700FC91BD}" type="presParOf" srcId="{F422A159-404D-4BF2-9E37-457DFC512477}" destId="{67F30621-B239-45B2-82E6-5C2634804FC1}" srcOrd="1" destOrd="0" presId="urn:microsoft.com/office/officeart/2005/8/layout/orgChart1"/>
    <dgm:cxn modelId="{DD82CCB1-BB6C-4328-BDA5-8589BEF346BD}" type="presParOf" srcId="{67F30621-B239-45B2-82E6-5C2634804FC1}" destId="{72F1BB0C-EADE-4885-BB98-970410ECE8C4}" srcOrd="0" destOrd="0" presId="urn:microsoft.com/office/officeart/2005/8/layout/orgChart1"/>
    <dgm:cxn modelId="{1738B681-3BDB-46CE-A5CE-88B0217EFD42}" type="presParOf" srcId="{67F30621-B239-45B2-82E6-5C2634804FC1}" destId="{961BED40-C0C0-4922-BD8E-B0FFA5699594}" srcOrd="1" destOrd="0" presId="urn:microsoft.com/office/officeart/2005/8/layout/orgChart1"/>
    <dgm:cxn modelId="{9FB4CEC6-DEDC-40C7-B606-F9D2BC786937}" type="presParOf" srcId="{961BED40-C0C0-4922-BD8E-B0FFA5699594}" destId="{19908A37-1B6E-4B21-8FA3-3110D3233CAF}" srcOrd="0" destOrd="0" presId="urn:microsoft.com/office/officeart/2005/8/layout/orgChart1"/>
    <dgm:cxn modelId="{E62B4131-F879-4681-8C93-06C61B143B64}" type="presParOf" srcId="{19908A37-1B6E-4B21-8FA3-3110D3233CAF}" destId="{D7695E60-B099-4068-A022-EEDCAE3EB322}" srcOrd="0" destOrd="0" presId="urn:microsoft.com/office/officeart/2005/8/layout/orgChart1"/>
    <dgm:cxn modelId="{25C7EDD9-5CE7-4DF9-806D-0D3EDA05EB83}" type="presParOf" srcId="{19908A37-1B6E-4B21-8FA3-3110D3233CAF}" destId="{4C1C02EE-0412-4FA7-8D01-84C517666559}" srcOrd="1" destOrd="0" presId="urn:microsoft.com/office/officeart/2005/8/layout/orgChart1"/>
    <dgm:cxn modelId="{629D5D3C-8B3C-4BEA-A794-FCBD14DAB4D4}" type="presParOf" srcId="{961BED40-C0C0-4922-BD8E-B0FFA5699594}" destId="{7A826835-E10E-49AF-9E26-1512C7305F52}" srcOrd="1" destOrd="0" presId="urn:microsoft.com/office/officeart/2005/8/layout/orgChart1"/>
    <dgm:cxn modelId="{DD4F632C-8475-4C7C-94C6-2B82BA59C1A2}" type="presParOf" srcId="{961BED40-C0C0-4922-BD8E-B0FFA5699594}" destId="{1296DE96-C884-4596-8679-CF94F30D20B4}" srcOrd="2" destOrd="0" presId="urn:microsoft.com/office/officeart/2005/8/layout/orgChart1"/>
    <dgm:cxn modelId="{52A6C717-3029-4744-B500-AE15DFF7C32E}" type="presParOf" srcId="{F422A159-404D-4BF2-9E37-457DFC512477}" destId="{88001871-2DEA-4F41-9C44-372630B17821}" srcOrd="2" destOrd="0" presId="urn:microsoft.com/office/officeart/2005/8/layout/orgChart1"/>
    <dgm:cxn modelId="{A3301232-CC6C-4B99-8277-5FB0B2F4B69B}" type="presParOf" srcId="{2447A819-14AC-4927-8C5E-572FF47792FF}" destId="{9D9EC4FC-8A07-4E09-8633-7E29CDEDD022}" srcOrd="2" destOrd="0" presId="urn:microsoft.com/office/officeart/2005/8/layout/orgChart1"/>
    <dgm:cxn modelId="{8576BE04-0279-4B55-9592-2589C03B9FA1}" type="presParOf" srcId="{2447A819-14AC-4927-8C5E-572FF47792FF}" destId="{E3EA6643-3619-4ADC-B1E8-11CD71AC72EA}" srcOrd="3" destOrd="0" presId="urn:microsoft.com/office/officeart/2005/8/layout/orgChart1"/>
    <dgm:cxn modelId="{2121305F-BB84-4FBE-B5EA-5E53276BCF00}" type="presParOf" srcId="{E3EA6643-3619-4ADC-B1E8-11CD71AC72EA}" destId="{5CD50BC0-A5B5-48B7-A904-6864E968E6E1}" srcOrd="0" destOrd="0" presId="urn:microsoft.com/office/officeart/2005/8/layout/orgChart1"/>
    <dgm:cxn modelId="{A9354541-0ABA-45BF-8671-2FA10567C5E2}" type="presParOf" srcId="{5CD50BC0-A5B5-48B7-A904-6864E968E6E1}" destId="{463ECA5F-CA55-47F9-BC18-E4DA5987140E}" srcOrd="0" destOrd="0" presId="urn:microsoft.com/office/officeart/2005/8/layout/orgChart1"/>
    <dgm:cxn modelId="{7E448A18-D597-43AF-959C-BA7A2183A350}" type="presParOf" srcId="{5CD50BC0-A5B5-48B7-A904-6864E968E6E1}" destId="{59E62944-EEF3-4B13-84A5-82C12F05E11E}" srcOrd="1" destOrd="0" presId="urn:microsoft.com/office/officeart/2005/8/layout/orgChart1"/>
    <dgm:cxn modelId="{F5FD414F-ACF2-4CA5-9A04-D513489A4EE9}" type="presParOf" srcId="{E3EA6643-3619-4ADC-B1E8-11CD71AC72EA}" destId="{69637FBA-AD97-4E13-A474-114E80E04B12}" srcOrd="1" destOrd="0" presId="urn:microsoft.com/office/officeart/2005/8/layout/orgChart1"/>
    <dgm:cxn modelId="{F40C6219-E8EF-4284-8A49-5026D0A5FC7E}" type="presParOf" srcId="{69637FBA-AD97-4E13-A474-114E80E04B12}" destId="{0AC97BE4-012D-480D-B20C-01A485F8F32E}" srcOrd="0" destOrd="0" presId="urn:microsoft.com/office/officeart/2005/8/layout/orgChart1"/>
    <dgm:cxn modelId="{0BF6AD6C-A7D7-45D5-A639-EBD3896396BD}" type="presParOf" srcId="{69637FBA-AD97-4E13-A474-114E80E04B12}" destId="{AE3D75C7-7456-4CA2-BCA8-F46F5ED983C3}" srcOrd="1" destOrd="0" presId="urn:microsoft.com/office/officeart/2005/8/layout/orgChart1"/>
    <dgm:cxn modelId="{45F04C2A-84E0-4F04-B63E-3F69C212944B}" type="presParOf" srcId="{AE3D75C7-7456-4CA2-BCA8-F46F5ED983C3}" destId="{596C5253-19E6-4F62-9CFD-AF406E7285C1}" srcOrd="0" destOrd="0" presId="urn:microsoft.com/office/officeart/2005/8/layout/orgChart1"/>
    <dgm:cxn modelId="{DB31B77C-5A95-4E6E-810E-7B7FD9D68A53}" type="presParOf" srcId="{596C5253-19E6-4F62-9CFD-AF406E7285C1}" destId="{F94DEA67-809C-4247-979A-AE54AA6C195F}" srcOrd="0" destOrd="0" presId="urn:microsoft.com/office/officeart/2005/8/layout/orgChart1"/>
    <dgm:cxn modelId="{EBCEDDC7-805B-40BE-BFB2-BC27F1E92F7A}" type="presParOf" srcId="{596C5253-19E6-4F62-9CFD-AF406E7285C1}" destId="{F7CEF512-38B4-445D-ADEC-D022C413C4BF}" srcOrd="1" destOrd="0" presId="urn:microsoft.com/office/officeart/2005/8/layout/orgChart1"/>
    <dgm:cxn modelId="{41E3F3DB-A9B0-4744-9A43-444DB6766084}" type="presParOf" srcId="{AE3D75C7-7456-4CA2-BCA8-F46F5ED983C3}" destId="{B7E5FB4A-5867-48DF-BEB7-8E6F582CDAB4}" srcOrd="1" destOrd="0" presId="urn:microsoft.com/office/officeart/2005/8/layout/orgChart1"/>
    <dgm:cxn modelId="{0DFBF12B-A98D-475D-9755-4E1D1EEC9584}" type="presParOf" srcId="{AE3D75C7-7456-4CA2-BCA8-F46F5ED983C3}" destId="{E084B58E-0252-466A-AA8A-D6F609BED6C8}" srcOrd="2" destOrd="0" presId="urn:microsoft.com/office/officeart/2005/8/layout/orgChart1"/>
    <dgm:cxn modelId="{1E655BC7-D1C4-43A7-AA0E-5B069DA8FE2C}" type="presParOf" srcId="{E3EA6643-3619-4ADC-B1E8-11CD71AC72EA}" destId="{8AB4122B-8EAE-4433-B19B-1F76D0E957F4}" srcOrd="2" destOrd="0" presId="urn:microsoft.com/office/officeart/2005/8/layout/orgChart1"/>
    <dgm:cxn modelId="{E15259E5-01B4-4835-AE5C-EA5CD7F3A0E2}" type="presParOf" srcId="{2447A819-14AC-4927-8C5E-572FF47792FF}" destId="{C5E5C8E8-98F2-4261-882B-61E203D677A2}" srcOrd="4" destOrd="0" presId="urn:microsoft.com/office/officeart/2005/8/layout/orgChart1"/>
    <dgm:cxn modelId="{E7691E98-FD04-4F50-9793-D0F8157B14A1}" type="presParOf" srcId="{2447A819-14AC-4927-8C5E-572FF47792FF}" destId="{5E372B5C-FE0B-466C-8032-F8B2075B0EFA}" srcOrd="5" destOrd="0" presId="urn:microsoft.com/office/officeart/2005/8/layout/orgChart1"/>
    <dgm:cxn modelId="{F68D0401-A254-4280-B475-744FB47527F4}" type="presParOf" srcId="{5E372B5C-FE0B-466C-8032-F8B2075B0EFA}" destId="{40EBEB82-1863-4BEA-A599-BD76179B1FFC}" srcOrd="0" destOrd="0" presId="urn:microsoft.com/office/officeart/2005/8/layout/orgChart1"/>
    <dgm:cxn modelId="{2CE662F6-7C01-48C2-A43E-E82C893BA13D}" type="presParOf" srcId="{40EBEB82-1863-4BEA-A599-BD76179B1FFC}" destId="{B04A436A-928A-4C85-A0EA-90C0981B2695}" srcOrd="0" destOrd="0" presId="urn:microsoft.com/office/officeart/2005/8/layout/orgChart1"/>
    <dgm:cxn modelId="{372BE5DF-7735-4101-A1AC-39DE51C1ABE8}" type="presParOf" srcId="{40EBEB82-1863-4BEA-A599-BD76179B1FFC}" destId="{3234BBEC-0D80-4771-8CE9-C64FD9642F49}" srcOrd="1" destOrd="0" presId="urn:microsoft.com/office/officeart/2005/8/layout/orgChart1"/>
    <dgm:cxn modelId="{EC1CD5C0-20BB-4009-8C36-68A2B89EC98C}" type="presParOf" srcId="{5E372B5C-FE0B-466C-8032-F8B2075B0EFA}" destId="{01BDBA58-C8FC-4D49-B12E-FBE045A1C50B}" srcOrd="1" destOrd="0" presId="urn:microsoft.com/office/officeart/2005/8/layout/orgChart1"/>
    <dgm:cxn modelId="{980294A3-0D8A-4B33-B76E-E8F1C6E97108}" type="presParOf" srcId="{01BDBA58-C8FC-4D49-B12E-FBE045A1C50B}" destId="{B6F5123B-A1B1-498B-8B0D-4B1A3BF3539A}" srcOrd="0" destOrd="0" presId="urn:microsoft.com/office/officeart/2005/8/layout/orgChart1"/>
    <dgm:cxn modelId="{064733AB-B385-4557-812F-B9F3BF77B982}" type="presParOf" srcId="{01BDBA58-C8FC-4D49-B12E-FBE045A1C50B}" destId="{D9085944-D908-4D87-A03A-66AE0CC1EECC}" srcOrd="1" destOrd="0" presId="urn:microsoft.com/office/officeart/2005/8/layout/orgChart1"/>
    <dgm:cxn modelId="{ABB8915D-8A98-4560-893E-B2B279F1154E}" type="presParOf" srcId="{D9085944-D908-4D87-A03A-66AE0CC1EECC}" destId="{6FFAC1A7-AE13-4C13-A571-7A1BC1046B35}" srcOrd="0" destOrd="0" presId="urn:microsoft.com/office/officeart/2005/8/layout/orgChart1"/>
    <dgm:cxn modelId="{CD9D0685-B1BF-445E-851C-563FFF5116F2}" type="presParOf" srcId="{6FFAC1A7-AE13-4C13-A571-7A1BC1046B35}" destId="{206E70B4-9101-4C21-9539-853E54E082A3}" srcOrd="0" destOrd="0" presId="urn:microsoft.com/office/officeart/2005/8/layout/orgChart1"/>
    <dgm:cxn modelId="{30715780-0EF3-4098-B81E-D7C2E66FBC61}" type="presParOf" srcId="{6FFAC1A7-AE13-4C13-A571-7A1BC1046B35}" destId="{5608031B-358F-4CE0-8022-EFB1C65B4435}" srcOrd="1" destOrd="0" presId="urn:microsoft.com/office/officeart/2005/8/layout/orgChart1"/>
    <dgm:cxn modelId="{4E8D35C5-5FF6-4D9F-B3A3-A7570B5D4D24}" type="presParOf" srcId="{D9085944-D908-4D87-A03A-66AE0CC1EECC}" destId="{34A257C3-F210-4F87-8A37-5B2306CF9F09}" srcOrd="1" destOrd="0" presId="urn:microsoft.com/office/officeart/2005/8/layout/orgChart1"/>
    <dgm:cxn modelId="{9A538411-794D-4ECC-A1AA-328F4D2A1D75}" type="presParOf" srcId="{D9085944-D908-4D87-A03A-66AE0CC1EECC}" destId="{7AA75D93-FC75-49A3-8AEB-13C73C2BEBFD}" srcOrd="2" destOrd="0" presId="urn:microsoft.com/office/officeart/2005/8/layout/orgChart1"/>
    <dgm:cxn modelId="{DC637C6A-E8EA-4715-866B-CEE8E026708B}" type="presParOf" srcId="{5E372B5C-FE0B-466C-8032-F8B2075B0EFA}" destId="{FE5F4939-7EAA-4132-958D-864FBDE34620}" srcOrd="2" destOrd="0" presId="urn:microsoft.com/office/officeart/2005/8/layout/orgChart1"/>
    <dgm:cxn modelId="{94564BA2-6CF9-4511-8814-9AE31884769C}" type="presParOf" srcId="{2447A819-14AC-4927-8C5E-572FF47792FF}" destId="{52818863-33E7-403F-AD36-672E0D6B10B7}" srcOrd="6" destOrd="0" presId="urn:microsoft.com/office/officeart/2005/8/layout/orgChart1"/>
    <dgm:cxn modelId="{6E4527C2-408F-48FC-B684-A8A7EB11E7F0}" type="presParOf" srcId="{2447A819-14AC-4927-8C5E-572FF47792FF}" destId="{2AA71514-C7B6-4061-9D8E-EF5D5971CC4F}" srcOrd="7" destOrd="0" presId="urn:microsoft.com/office/officeart/2005/8/layout/orgChart1"/>
    <dgm:cxn modelId="{B922B079-4202-4F10-88F1-2B42E0388B17}" type="presParOf" srcId="{2AA71514-C7B6-4061-9D8E-EF5D5971CC4F}" destId="{6D34ABCE-6936-4D79-A7CC-F3FF3A165663}" srcOrd="0" destOrd="0" presId="urn:microsoft.com/office/officeart/2005/8/layout/orgChart1"/>
    <dgm:cxn modelId="{53CA8FA6-262C-4E8C-8560-E13FF741E49B}" type="presParOf" srcId="{6D34ABCE-6936-4D79-A7CC-F3FF3A165663}" destId="{9A81435C-5296-4945-8FE9-614A2F9B30E0}" srcOrd="0" destOrd="0" presId="urn:microsoft.com/office/officeart/2005/8/layout/orgChart1"/>
    <dgm:cxn modelId="{1707B4C4-B494-4A43-AF4C-5395B3831327}" type="presParOf" srcId="{6D34ABCE-6936-4D79-A7CC-F3FF3A165663}" destId="{6D45348A-28FD-4CFB-A872-99760EF75BD9}" srcOrd="1" destOrd="0" presId="urn:microsoft.com/office/officeart/2005/8/layout/orgChart1"/>
    <dgm:cxn modelId="{9C4978D7-1C45-49A3-95F7-C252545F3BF8}" type="presParOf" srcId="{2AA71514-C7B6-4061-9D8E-EF5D5971CC4F}" destId="{1BF552C1-A7E6-47CC-A5DA-426F8FB9A28C}" srcOrd="1" destOrd="0" presId="urn:microsoft.com/office/officeart/2005/8/layout/orgChart1"/>
    <dgm:cxn modelId="{D0D518A7-054E-4454-8A15-A8402933EB12}" type="presParOf" srcId="{1BF552C1-A7E6-47CC-A5DA-426F8FB9A28C}" destId="{0A48579D-828D-4FA8-B4F4-B8E33AF5270A}" srcOrd="0" destOrd="0" presId="urn:microsoft.com/office/officeart/2005/8/layout/orgChart1"/>
    <dgm:cxn modelId="{72679509-9880-4863-9674-5A1BA3B9496A}" type="presParOf" srcId="{1BF552C1-A7E6-47CC-A5DA-426F8FB9A28C}" destId="{2EF2EFDB-2398-4FD9-A99C-DDF5BD31896C}" srcOrd="1" destOrd="0" presId="urn:microsoft.com/office/officeart/2005/8/layout/orgChart1"/>
    <dgm:cxn modelId="{DBC38B93-8249-4FE9-BFAC-0E849CE719AC}" type="presParOf" srcId="{2EF2EFDB-2398-4FD9-A99C-DDF5BD31896C}" destId="{EFF3F35A-14C8-4BDE-87CC-DA5A533A4996}" srcOrd="0" destOrd="0" presId="urn:microsoft.com/office/officeart/2005/8/layout/orgChart1"/>
    <dgm:cxn modelId="{3F5CD014-B7D9-4986-9783-37542B702F30}" type="presParOf" srcId="{EFF3F35A-14C8-4BDE-87CC-DA5A533A4996}" destId="{5ECD232C-D3E1-49F5-8794-4FA74B630B8C}" srcOrd="0" destOrd="0" presId="urn:microsoft.com/office/officeart/2005/8/layout/orgChart1"/>
    <dgm:cxn modelId="{143B1737-8B6B-4B30-8437-611CE450D3B0}" type="presParOf" srcId="{EFF3F35A-14C8-4BDE-87CC-DA5A533A4996}" destId="{3CE7A737-6616-4A5C-A64F-55592D7E9E96}" srcOrd="1" destOrd="0" presId="urn:microsoft.com/office/officeart/2005/8/layout/orgChart1"/>
    <dgm:cxn modelId="{34A4EC71-006A-4DF1-A113-26D281CDD695}" type="presParOf" srcId="{2EF2EFDB-2398-4FD9-A99C-DDF5BD31896C}" destId="{2F23A306-80F3-41B2-8604-8ECDFC103FBD}" srcOrd="1" destOrd="0" presId="urn:microsoft.com/office/officeart/2005/8/layout/orgChart1"/>
    <dgm:cxn modelId="{7F3780AC-E573-47C8-A6D7-A8F333DB4620}" type="presParOf" srcId="{2EF2EFDB-2398-4FD9-A99C-DDF5BD31896C}" destId="{BC797FAC-20D7-42B2-928B-281312D143A4}" srcOrd="2" destOrd="0" presId="urn:microsoft.com/office/officeart/2005/8/layout/orgChart1"/>
    <dgm:cxn modelId="{19710F9F-A232-48DC-973A-A1EDFBCD1DA8}" type="presParOf" srcId="{2AA71514-C7B6-4061-9D8E-EF5D5971CC4F}" destId="{469C5A67-D937-4CAA-AE40-D067B79F59A2}" srcOrd="2" destOrd="0" presId="urn:microsoft.com/office/officeart/2005/8/layout/orgChart1"/>
    <dgm:cxn modelId="{12C99940-A492-4C2C-B2A1-C2357924FA54}" type="presParOf" srcId="{2447A819-14AC-4927-8C5E-572FF47792FF}" destId="{CFB77591-84A6-4B57-A1A2-23276BA57C05}" srcOrd="8" destOrd="0" presId="urn:microsoft.com/office/officeart/2005/8/layout/orgChart1"/>
    <dgm:cxn modelId="{2C9C517C-5A82-45E4-B986-FBDFB714F8D7}" type="presParOf" srcId="{2447A819-14AC-4927-8C5E-572FF47792FF}" destId="{1878C821-6D2A-4F26-BA49-215BDCA139CD}" srcOrd="9" destOrd="0" presId="urn:microsoft.com/office/officeart/2005/8/layout/orgChart1"/>
    <dgm:cxn modelId="{CB92D141-FDDA-49E0-9E55-BEB60807FF06}" type="presParOf" srcId="{1878C821-6D2A-4F26-BA49-215BDCA139CD}" destId="{D82F0198-94D9-4F76-8164-4980C7037634}" srcOrd="0" destOrd="0" presId="urn:microsoft.com/office/officeart/2005/8/layout/orgChart1"/>
    <dgm:cxn modelId="{8F59DA7B-8651-4588-A428-75AC58780371}" type="presParOf" srcId="{D82F0198-94D9-4F76-8164-4980C7037634}" destId="{CB5D7EF8-B2B6-46AA-B44D-87546247481A}" srcOrd="0" destOrd="0" presId="urn:microsoft.com/office/officeart/2005/8/layout/orgChart1"/>
    <dgm:cxn modelId="{A52231B3-B323-4A8C-84BD-9BF660F8187C}" type="presParOf" srcId="{D82F0198-94D9-4F76-8164-4980C7037634}" destId="{F4F50E19-C420-4B75-9E8E-B90BC12FA377}" srcOrd="1" destOrd="0" presId="urn:microsoft.com/office/officeart/2005/8/layout/orgChart1"/>
    <dgm:cxn modelId="{534D7CFB-774F-45F1-BAE5-54D2E37EA2C1}" type="presParOf" srcId="{1878C821-6D2A-4F26-BA49-215BDCA139CD}" destId="{E33D9122-7C5A-48CD-A91C-8DCEAEC47A91}" srcOrd="1" destOrd="0" presId="urn:microsoft.com/office/officeart/2005/8/layout/orgChart1"/>
    <dgm:cxn modelId="{D002DB78-68AC-4EF4-B632-8E2DFFC9573E}" type="presParOf" srcId="{E33D9122-7C5A-48CD-A91C-8DCEAEC47A91}" destId="{1BD52BCF-25E3-4284-BB98-3C6D5B644BAE}" srcOrd="0" destOrd="0" presId="urn:microsoft.com/office/officeart/2005/8/layout/orgChart1"/>
    <dgm:cxn modelId="{0493B60C-5F45-476A-8B42-F2D6A8AB2CE9}" type="presParOf" srcId="{E33D9122-7C5A-48CD-A91C-8DCEAEC47A91}" destId="{871EC8A2-B113-4F21-9716-218626FEB780}" srcOrd="1" destOrd="0" presId="urn:microsoft.com/office/officeart/2005/8/layout/orgChart1"/>
    <dgm:cxn modelId="{BE56808C-DD9A-495A-9C76-FAE1B7B631AE}" type="presParOf" srcId="{871EC8A2-B113-4F21-9716-218626FEB780}" destId="{8F8EC1BD-9387-4D71-B7F9-EFB1C3095840}" srcOrd="0" destOrd="0" presId="urn:microsoft.com/office/officeart/2005/8/layout/orgChart1"/>
    <dgm:cxn modelId="{62A5A873-444E-4E60-B228-FB5BBF1DC31B}" type="presParOf" srcId="{8F8EC1BD-9387-4D71-B7F9-EFB1C3095840}" destId="{CA612A7E-8D67-4166-A574-CCF17CEA5693}" srcOrd="0" destOrd="0" presId="urn:microsoft.com/office/officeart/2005/8/layout/orgChart1"/>
    <dgm:cxn modelId="{CA044DE4-D7B2-4074-853D-2D0F47AAB8A9}" type="presParOf" srcId="{8F8EC1BD-9387-4D71-B7F9-EFB1C3095840}" destId="{6E78E973-9E03-46EF-9CBA-14A573CCBEBA}" srcOrd="1" destOrd="0" presId="urn:microsoft.com/office/officeart/2005/8/layout/orgChart1"/>
    <dgm:cxn modelId="{AC66F3F1-B0D2-47D9-9C27-B3AFE8647EE1}" type="presParOf" srcId="{871EC8A2-B113-4F21-9716-218626FEB780}" destId="{53E2366A-1C9D-4DA1-A11B-A68534174759}" srcOrd="1" destOrd="0" presId="urn:microsoft.com/office/officeart/2005/8/layout/orgChart1"/>
    <dgm:cxn modelId="{ADDAC936-9C9E-441A-A4D2-B8E808E09A21}" type="presParOf" srcId="{871EC8A2-B113-4F21-9716-218626FEB780}" destId="{F5EFB047-E4F9-4925-A2EC-A7AC5C2055A3}" srcOrd="2" destOrd="0" presId="urn:microsoft.com/office/officeart/2005/8/layout/orgChart1"/>
    <dgm:cxn modelId="{F7054133-D316-45BB-BEB8-8C6A199AD4F7}" type="presParOf" srcId="{1878C821-6D2A-4F26-BA49-215BDCA139CD}" destId="{6F4B5136-B71E-4920-AF9E-7A4C919FB028}" srcOrd="2" destOrd="0" presId="urn:microsoft.com/office/officeart/2005/8/layout/orgChart1"/>
    <dgm:cxn modelId="{EAE807FA-5BDA-4583-9FD6-F53F1EDF180B}" type="presParOf" srcId="{B53C8080-791C-4DF9-8CC2-2E4C9F85A068}" destId="{331608BA-F3D9-4C2E-A50D-E8D30A10D4F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E056F554-E3EA-4C8B-A056-08C3C4D722D0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A2ECD9E-6A31-445F-BBA2-FE8EA3A2B1F9}">
      <dgm:prSet phldrT="[Texto]" custT="1"/>
      <dgm:spPr/>
      <dgm:t>
        <a:bodyPr/>
        <a:lstStyle/>
        <a:p>
          <a:r>
            <a:rPr lang="es-ES" sz="1200" dirty="0">
              <a:latin typeface="+mj-lt"/>
            </a:rPr>
            <a:t>Área de Zona Norte</a:t>
          </a:r>
        </a:p>
      </dgm:t>
    </dgm:pt>
    <dgm:pt modelId="{AB76B233-ADEE-40E2-8A10-FF84E2AF13A3}" type="parTrans" cxnId="{BC5D1B37-0070-4C5A-9D25-462C9F3D3DA3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C3AA66EF-ECC8-4C8D-8629-642E08309D09}" type="sibTrans" cxnId="{BC5D1B37-0070-4C5A-9D25-462C9F3D3DA3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55210FA8-E040-4E9F-941C-6FFA55E23FED}">
      <dgm:prSet phldrT="[Texto]" custT="1"/>
      <dgm:spPr/>
      <dgm:t>
        <a:bodyPr/>
        <a:lstStyle/>
        <a:p>
          <a:r>
            <a:rPr lang="es-ES" sz="1200" dirty="0">
              <a:latin typeface="+mj-lt"/>
            </a:rPr>
            <a:t>Encargado (a) Centro de Desarrollo del Talento</a:t>
          </a:r>
        </a:p>
      </dgm:t>
    </dgm:pt>
    <dgm:pt modelId="{E61F3CBB-977A-4C30-A535-84E3CB862539}" type="parTrans" cxnId="{A9283E36-5E11-43D2-A942-286305E9F694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38E3369F-9D85-4041-9799-82CDC5F0D660}" type="sibTrans" cxnId="{A9283E36-5E11-43D2-A942-286305E9F694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A45E9C75-8CEF-4565-84ED-8447A4D9D696}">
      <dgm:prSet phldrT="[Texto]" custT="1"/>
      <dgm:spPr/>
      <dgm:t>
        <a:bodyPr/>
        <a:lstStyle/>
        <a:p>
          <a:r>
            <a:rPr lang="es-ES" sz="1200" dirty="0">
              <a:latin typeface="+mj-lt"/>
            </a:rPr>
            <a:t>Encargado (a) Sección CBF Francisco Zarco </a:t>
          </a:r>
        </a:p>
      </dgm:t>
    </dgm:pt>
    <dgm:pt modelId="{A9EDC00A-A539-48C1-8412-61B7BC15DE0C}" type="parTrans" cxnId="{CF31B5E8-6A33-491B-B2DF-1DD6278354E1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9B782E8F-CE66-498E-AA5B-F015A2844655}" type="sibTrans" cxnId="{CF31B5E8-6A33-491B-B2DF-1DD6278354E1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2EE71FC6-0607-42D1-B2D3-8DC8D423B0D5}">
      <dgm:prSet phldrT="[Texto]" custT="1"/>
      <dgm:spPr/>
      <dgm:t>
        <a:bodyPr/>
        <a:lstStyle/>
        <a:p>
          <a:r>
            <a:rPr lang="es-ES" sz="1200" dirty="0">
              <a:latin typeface="+mj-lt"/>
            </a:rPr>
            <a:t>Encargado (a) Sección CBF V de </a:t>
          </a:r>
          <a:r>
            <a:rPr lang="es-ES" sz="1200" dirty="0" err="1">
              <a:latin typeface="+mj-lt"/>
            </a:rPr>
            <a:t>Infonavit</a:t>
          </a:r>
          <a:r>
            <a:rPr lang="es-ES" sz="1200" dirty="0">
              <a:latin typeface="+mj-lt"/>
            </a:rPr>
            <a:t> </a:t>
          </a:r>
        </a:p>
      </dgm:t>
    </dgm:pt>
    <dgm:pt modelId="{9422FCFB-1C91-4F68-9DDF-DE3FE73139F0}" type="parTrans" cxnId="{6CB57B86-E684-4E46-B547-7D18C4082164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D73E74D9-C03C-44C1-A929-40267F1E3CDA}" type="sibTrans" cxnId="{6CB57B86-E684-4E46-B547-7D18C4082164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A8094ECE-5C0E-4708-A3DB-CEB742153E3A}">
      <dgm:prSet phldrT="[Texto]" custT="1"/>
      <dgm:spPr/>
      <dgm:t>
        <a:bodyPr/>
        <a:lstStyle/>
        <a:p>
          <a:r>
            <a:rPr lang="es-ES" sz="1200" dirty="0">
              <a:latin typeface="+mj-lt"/>
            </a:rPr>
            <a:t>Administrador (a) CBF Monterrey 400 </a:t>
          </a:r>
        </a:p>
      </dgm:t>
    </dgm:pt>
    <dgm:pt modelId="{D5C07776-EE38-4E11-A3FF-02B75CF2D185}" type="parTrans" cxnId="{787C5A4D-C55D-49AE-8BA2-6D4626E37C96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E65EDF9F-079D-4E4D-BDE2-5E909DCDA644}" type="sibTrans" cxnId="{787C5A4D-C55D-49AE-8BA2-6D4626E37C96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5066ED61-3CF2-4776-9B36-E194C86F77E6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>
              <a:solidFill>
                <a:schemeClr val="tx1"/>
              </a:solidFill>
              <a:latin typeface="+mj-lt"/>
            </a:rPr>
            <a:t>Intendente </a:t>
          </a:r>
        </a:p>
      </dgm:t>
    </dgm:pt>
    <dgm:pt modelId="{FA196C2B-E92A-490F-9FC9-AC4FA66B41FB}" type="parTrans" cxnId="{B7B22334-F286-4A2F-9AE8-843EE81D031F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0B1285BF-0903-421D-8360-6570A7CE0B8E}" type="sibTrans" cxnId="{B7B22334-F286-4A2F-9AE8-843EE81D031F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867A84B7-FD2A-4138-9C71-3F9A2FD9DDC4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j-lt"/>
            </a:rPr>
            <a:t>Intendente </a:t>
          </a:r>
        </a:p>
      </dgm:t>
    </dgm:pt>
    <dgm:pt modelId="{EB75F876-54F3-4907-A508-77A98B82CAD6}" type="parTrans" cxnId="{B737DBEA-D50C-40F3-AB10-8112F19D2EF8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09B16B81-6E6A-444A-ABC0-6DCED103C23B}" type="sibTrans" cxnId="{B737DBEA-D50C-40F3-AB10-8112F19D2EF8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1C87C7FA-3DAA-4BA2-9C80-6420FA6B643C}">
      <dgm:prSet custT="1"/>
      <dgm:spPr/>
      <dgm:t>
        <a:bodyPr/>
        <a:lstStyle/>
        <a:p>
          <a:r>
            <a:rPr lang="es-ES" sz="1200" dirty="0">
              <a:latin typeface="+mj-lt"/>
            </a:rPr>
            <a:t>Intendente </a:t>
          </a:r>
        </a:p>
      </dgm:t>
    </dgm:pt>
    <dgm:pt modelId="{D585422D-906B-4032-9FA3-918465C76A13}" type="parTrans" cxnId="{5436D343-7A3B-42C3-9EE8-35A73710E44D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16DAAD9A-02BE-46B7-B041-A22A1932C2EF}" type="sibTrans" cxnId="{5436D343-7A3B-42C3-9EE8-35A73710E44D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F3D23F15-4E18-4403-AC2D-E96597093DDD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j-lt"/>
            </a:rPr>
            <a:t>Intendente </a:t>
          </a:r>
        </a:p>
      </dgm:t>
    </dgm:pt>
    <dgm:pt modelId="{4919ADE0-9FD8-4899-A070-5297B3FCD49B}" type="parTrans" cxnId="{4BC459B4-AC26-45B2-9D4C-7454763D7B81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316AA3DE-AE0F-4F6A-ADD9-93BB11E3F6FB}" type="sibTrans" cxnId="{4BC459B4-AC26-45B2-9D4C-7454763D7B81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13E0B190-119C-4CB8-8BCC-6347E2F00E7C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j-lt"/>
            </a:rPr>
            <a:t>Técnico(a) en Mantenimiento </a:t>
          </a:r>
        </a:p>
      </dgm:t>
    </dgm:pt>
    <dgm:pt modelId="{4919B6F6-2B0C-4764-BFAC-F60810697688}" type="parTrans" cxnId="{418FDCE0-10A1-4E7C-AE73-E00DC883B001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8FCBE3ED-A5C4-4335-8521-5C2D1B4D8813}" type="sibTrans" cxnId="{418FDCE0-10A1-4E7C-AE73-E00DC883B001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40773774-5BC5-428D-9370-5F28EEC8A95C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j-lt"/>
            </a:rPr>
            <a:t>Vigilante  </a:t>
          </a:r>
        </a:p>
      </dgm:t>
    </dgm:pt>
    <dgm:pt modelId="{8F1F9FA7-D0AF-4A22-921D-203B59DE8039}" type="parTrans" cxnId="{D33ED67F-8E22-4C12-9D45-001357A044FD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6D395AB7-F47B-454D-98D9-BA0E9A93CFA8}" type="sibTrans" cxnId="{D33ED67F-8E22-4C12-9D45-001357A044FD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1B4B43F6-E237-449B-A262-352E43EF71F1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j-lt"/>
            </a:rPr>
            <a:t>Vigilante </a:t>
          </a:r>
        </a:p>
      </dgm:t>
    </dgm:pt>
    <dgm:pt modelId="{3CE296D0-5672-4F81-99C9-602B301EAE41}" type="parTrans" cxnId="{847350AE-058B-41E2-9831-3BA5DD72AD85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F1CD2032-6ED5-4C02-BC44-AC03416C8A7D}" type="sibTrans" cxnId="{847350AE-058B-41E2-9831-3BA5DD72AD85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AA69C1DC-D090-4581-96DD-07897FF81B5E}" type="pres">
      <dgm:prSet presAssocID="{E056F554-E3EA-4C8B-A056-08C3C4D722D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B53C8080-791C-4DF9-8CC2-2E4C9F85A068}" type="pres">
      <dgm:prSet presAssocID="{FA2ECD9E-6A31-445F-BBA2-FE8EA3A2B1F9}" presName="hierRoot1" presStyleCnt="0">
        <dgm:presLayoutVars>
          <dgm:hierBranch val="init"/>
        </dgm:presLayoutVars>
      </dgm:prSet>
      <dgm:spPr/>
    </dgm:pt>
    <dgm:pt modelId="{00DCD695-FF39-428B-9D28-3C6A0A562AA9}" type="pres">
      <dgm:prSet presAssocID="{FA2ECD9E-6A31-445F-BBA2-FE8EA3A2B1F9}" presName="rootComposite1" presStyleCnt="0"/>
      <dgm:spPr/>
    </dgm:pt>
    <dgm:pt modelId="{9F172C60-5118-4F4C-8BF9-BDDFFEA59DA6}" type="pres">
      <dgm:prSet presAssocID="{FA2ECD9E-6A31-445F-BBA2-FE8EA3A2B1F9}" presName="rootText1" presStyleLbl="node0" presStyleIdx="0" presStyleCnt="1" custScaleX="139117" custScaleY="79549" custLinFactNeighborY="-23268">
        <dgm:presLayoutVars>
          <dgm:chPref val="3"/>
        </dgm:presLayoutVars>
      </dgm:prSet>
      <dgm:spPr/>
    </dgm:pt>
    <dgm:pt modelId="{7253D257-979A-464A-A88D-FC14E2E56E98}" type="pres">
      <dgm:prSet presAssocID="{FA2ECD9E-6A31-445F-BBA2-FE8EA3A2B1F9}" presName="rootConnector1" presStyleLbl="node1" presStyleIdx="0" presStyleCnt="0"/>
      <dgm:spPr/>
    </dgm:pt>
    <dgm:pt modelId="{2447A819-14AC-4927-8C5E-572FF47792FF}" type="pres">
      <dgm:prSet presAssocID="{FA2ECD9E-6A31-445F-BBA2-FE8EA3A2B1F9}" presName="hierChild2" presStyleCnt="0"/>
      <dgm:spPr/>
    </dgm:pt>
    <dgm:pt modelId="{EBDAFADE-7249-4234-A4F4-8C7695CD8FFA}" type="pres">
      <dgm:prSet presAssocID="{E61F3CBB-977A-4C30-A535-84E3CB862539}" presName="Name37" presStyleLbl="parChTrans1D2" presStyleIdx="0" presStyleCnt="4"/>
      <dgm:spPr/>
    </dgm:pt>
    <dgm:pt modelId="{F422A159-404D-4BF2-9E37-457DFC512477}" type="pres">
      <dgm:prSet presAssocID="{55210FA8-E040-4E9F-941C-6FFA55E23FED}" presName="hierRoot2" presStyleCnt="0">
        <dgm:presLayoutVars>
          <dgm:hierBranch val="r"/>
        </dgm:presLayoutVars>
      </dgm:prSet>
      <dgm:spPr/>
    </dgm:pt>
    <dgm:pt modelId="{AFC076CA-FFF2-49FA-9C4D-91972C77C8AD}" type="pres">
      <dgm:prSet presAssocID="{55210FA8-E040-4E9F-941C-6FFA55E23FED}" presName="rootComposite" presStyleCnt="0"/>
      <dgm:spPr/>
    </dgm:pt>
    <dgm:pt modelId="{1492C8D0-D082-4E8E-AA1F-2E6ECEEB9F60}" type="pres">
      <dgm:prSet presAssocID="{55210FA8-E040-4E9F-941C-6FFA55E23FED}" presName="rootText" presStyleLbl="node2" presStyleIdx="0" presStyleCnt="4">
        <dgm:presLayoutVars>
          <dgm:chPref val="3"/>
        </dgm:presLayoutVars>
      </dgm:prSet>
      <dgm:spPr/>
    </dgm:pt>
    <dgm:pt modelId="{2A059CCF-6580-4FBC-BDCA-2AD09B43D0F9}" type="pres">
      <dgm:prSet presAssocID="{55210FA8-E040-4E9F-941C-6FFA55E23FED}" presName="rootConnector" presStyleLbl="node2" presStyleIdx="0" presStyleCnt="4"/>
      <dgm:spPr/>
    </dgm:pt>
    <dgm:pt modelId="{67F30621-B239-45B2-82E6-5C2634804FC1}" type="pres">
      <dgm:prSet presAssocID="{55210FA8-E040-4E9F-941C-6FFA55E23FED}" presName="hierChild4" presStyleCnt="0"/>
      <dgm:spPr/>
    </dgm:pt>
    <dgm:pt modelId="{9EB4BF63-B7F7-4F35-AD3F-6AD31391D629}" type="pres">
      <dgm:prSet presAssocID="{FA196C2B-E92A-490F-9FC9-AC4FA66B41FB}" presName="Name50" presStyleLbl="parChTrans1D3" presStyleIdx="0" presStyleCnt="7"/>
      <dgm:spPr/>
    </dgm:pt>
    <dgm:pt modelId="{961BED40-C0C0-4922-BD8E-B0FFA5699594}" type="pres">
      <dgm:prSet presAssocID="{5066ED61-3CF2-4776-9B36-E194C86F77E6}" presName="hierRoot2" presStyleCnt="0">
        <dgm:presLayoutVars>
          <dgm:hierBranch val="init"/>
        </dgm:presLayoutVars>
      </dgm:prSet>
      <dgm:spPr/>
    </dgm:pt>
    <dgm:pt modelId="{19908A37-1B6E-4B21-8FA3-3110D3233CAF}" type="pres">
      <dgm:prSet presAssocID="{5066ED61-3CF2-4776-9B36-E194C86F77E6}" presName="rootComposite" presStyleCnt="0"/>
      <dgm:spPr/>
    </dgm:pt>
    <dgm:pt modelId="{D7695E60-B099-4068-A022-EEDCAE3EB322}" type="pres">
      <dgm:prSet presAssocID="{5066ED61-3CF2-4776-9B36-E194C86F77E6}" presName="rootText" presStyleLbl="node3" presStyleIdx="0" presStyleCnt="7" custScaleY="82025" custLinFactNeighborY="-10560">
        <dgm:presLayoutVars>
          <dgm:chPref val="3"/>
        </dgm:presLayoutVars>
      </dgm:prSet>
      <dgm:spPr/>
    </dgm:pt>
    <dgm:pt modelId="{4C1C02EE-0412-4FA7-8D01-84C517666559}" type="pres">
      <dgm:prSet presAssocID="{5066ED61-3CF2-4776-9B36-E194C86F77E6}" presName="rootConnector" presStyleLbl="node3" presStyleIdx="0" presStyleCnt="7"/>
      <dgm:spPr/>
    </dgm:pt>
    <dgm:pt modelId="{7A826835-E10E-49AF-9E26-1512C7305F52}" type="pres">
      <dgm:prSet presAssocID="{5066ED61-3CF2-4776-9B36-E194C86F77E6}" presName="hierChild4" presStyleCnt="0"/>
      <dgm:spPr/>
    </dgm:pt>
    <dgm:pt modelId="{1296DE96-C884-4596-8679-CF94F30D20B4}" type="pres">
      <dgm:prSet presAssocID="{5066ED61-3CF2-4776-9B36-E194C86F77E6}" presName="hierChild5" presStyleCnt="0"/>
      <dgm:spPr/>
    </dgm:pt>
    <dgm:pt modelId="{71087074-38B2-46F7-9674-2DE670E0F9E0}" type="pres">
      <dgm:prSet presAssocID="{4919B6F6-2B0C-4764-BFAC-F60810697688}" presName="Name50" presStyleLbl="parChTrans1D3" presStyleIdx="1" presStyleCnt="7"/>
      <dgm:spPr/>
    </dgm:pt>
    <dgm:pt modelId="{CA64474A-FF66-4E95-8D17-682FEA4D8D44}" type="pres">
      <dgm:prSet presAssocID="{13E0B190-119C-4CB8-8BCC-6347E2F00E7C}" presName="hierRoot2" presStyleCnt="0">
        <dgm:presLayoutVars>
          <dgm:hierBranch val="init"/>
        </dgm:presLayoutVars>
      </dgm:prSet>
      <dgm:spPr/>
    </dgm:pt>
    <dgm:pt modelId="{581D23F6-2DE7-4E3F-99B7-FF33659813F9}" type="pres">
      <dgm:prSet presAssocID="{13E0B190-119C-4CB8-8BCC-6347E2F00E7C}" presName="rootComposite" presStyleCnt="0"/>
      <dgm:spPr/>
    </dgm:pt>
    <dgm:pt modelId="{36D4A7AB-A1F7-443F-9A65-A021B9153BBE}" type="pres">
      <dgm:prSet presAssocID="{13E0B190-119C-4CB8-8BCC-6347E2F00E7C}" presName="rootText" presStyleLbl="node3" presStyleIdx="1" presStyleCnt="7" custScaleY="77980" custLinFactNeighborY="-28158">
        <dgm:presLayoutVars>
          <dgm:chPref val="3"/>
        </dgm:presLayoutVars>
      </dgm:prSet>
      <dgm:spPr/>
    </dgm:pt>
    <dgm:pt modelId="{E014AB3E-9A80-473D-B703-F9AC186E60FE}" type="pres">
      <dgm:prSet presAssocID="{13E0B190-119C-4CB8-8BCC-6347E2F00E7C}" presName="rootConnector" presStyleLbl="node3" presStyleIdx="1" presStyleCnt="7"/>
      <dgm:spPr/>
    </dgm:pt>
    <dgm:pt modelId="{368B1C6B-FACF-4AF9-A645-76DA3CDF0161}" type="pres">
      <dgm:prSet presAssocID="{13E0B190-119C-4CB8-8BCC-6347E2F00E7C}" presName="hierChild4" presStyleCnt="0"/>
      <dgm:spPr/>
    </dgm:pt>
    <dgm:pt modelId="{751ABFFF-921E-49A5-B4A3-BD37EEF54C65}" type="pres">
      <dgm:prSet presAssocID="{13E0B190-119C-4CB8-8BCC-6347E2F00E7C}" presName="hierChild5" presStyleCnt="0"/>
      <dgm:spPr/>
    </dgm:pt>
    <dgm:pt modelId="{88001871-2DEA-4F41-9C44-372630B17821}" type="pres">
      <dgm:prSet presAssocID="{55210FA8-E040-4E9F-941C-6FFA55E23FED}" presName="hierChild5" presStyleCnt="0"/>
      <dgm:spPr/>
    </dgm:pt>
    <dgm:pt modelId="{9D9EC4FC-8A07-4E09-8633-7E29CDEDD022}" type="pres">
      <dgm:prSet presAssocID="{A9EDC00A-A539-48C1-8412-61B7BC15DE0C}" presName="Name37" presStyleLbl="parChTrans1D2" presStyleIdx="1" presStyleCnt="4"/>
      <dgm:spPr/>
    </dgm:pt>
    <dgm:pt modelId="{E3EA6643-3619-4ADC-B1E8-11CD71AC72EA}" type="pres">
      <dgm:prSet presAssocID="{A45E9C75-8CEF-4565-84ED-8447A4D9D696}" presName="hierRoot2" presStyleCnt="0">
        <dgm:presLayoutVars>
          <dgm:hierBranch val="r"/>
        </dgm:presLayoutVars>
      </dgm:prSet>
      <dgm:spPr/>
    </dgm:pt>
    <dgm:pt modelId="{5CD50BC0-A5B5-48B7-A904-6864E968E6E1}" type="pres">
      <dgm:prSet presAssocID="{A45E9C75-8CEF-4565-84ED-8447A4D9D696}" presName="rootComposite" presStyleCnt="0"/>
      <dgm:spPr/>
    </dgm:pt>
    <dgm:pt modelId="{463ECA5F-CA55-47F9-BC18-E4DA5987140E}" type="pres">
      <dgm:prSet presAssocID="{A45E9C75-8CEF-4565-84ED-8447A4D9D696}" presName="rootText" presStyleLbl="node2" presStyleIdx="1" presStyleCnt="4">
        <dgm:presLayoutVars>
          <dgm:chPref val="3"/>
        </dgm:presLayoutVars>
      </dgm:prSet>
      <dgm:spPr/>
    </dgm:pt>
    <dgm:pt modelId="{59E62944-EEF3-4B13-84A5-82C12F05E11E}" type="pres">
      <dgm:prSet presAssocID="{A45E9C75-8CEF-4565-84ED-8447A4D9D696}" presName="rootConnector" presStyleLbl="node2" presStyleIdx="1" presStyleCnt="4"/>
      <dgm:spPr/>
    </dgm:pt>
    <dgm:pt modelId="{69637FBA-AD97-4E13-A474-114E80E04B12}" type="pres">
      <dgm:prSet presAssocID="{A45E9C75-8CEF-4565-84ED-8447A4D9D696}" presName="hierChild4" presStyleCnt="0"/>
      <dgm:spPr/>
    </dgm:pt>
    <dgm:pt modelId="{C885D728-A185-4177-808C-85696461FE3E}" type="pres">
      <dgm:prSet presAssocID="{EB75F876-54F3-4907-A508-77A98B82CAD6}" presName="Name50" presStyleLbl="parChTrans1D3" presStyleIdx="2" presStyleCnt="7"/>
      <dgm:spPr/>
    </dgm:pt>
    <dgm:pt modelId="{AE3D75C7-7456-4CA2-BCA8-F46F5ED983C3}" type="pres">
      <dgm:prSet presAssocID="{867A84B7-FD2A-4138-9C71-3F9A2FD9DDC4}" presName="hierRoot2" presStyleCnt="0">
        <dgm:presLayoutVars>
          <dgm:hierBranch val="init"/>
        </dgm:presLayoutVars>
      </dgm:prSet>
      <dgm:spPr/>
    </dgm:pt>
    <dgm:pt modelId="{596C5253-19E6-4F62-9CFD-AF406E7285C1}" type="pres">
      <dgm:prSet presAssocID="{867A84B7-FD2A-4138-9C71-3F9A2FD9DDC4}" presName="rootComposite" presStyleCnt="0"/>
      <dgm:spPr/>
    </dgm:pt>
    <dgm:pt modelId="{F94DEA67-809C-4247-979A-AE54AA6C195F}" type="pres">
      <dgm:prSet presAssocID="{867A84B7-FD2A-4138-9C71-3F9A2FD9DDC4}" presName="rootText" presStyleLbl="node3" presStyleIdx="2" presStyleCnt="7" custScaleY="82025" custLinFactNeighborY="-10560">
        <dgm:presLayoutVars>
          <dgm:chPref val="3"/>
        </dgm:presLayoutVars>
      </dgm:prSet>
      <dgm:spPr/>
    </dgm:pt>
    <dgm:pt modelId="{F7CEF512-38B4-445D-ADEC-D022C413C4BF}" type="pres">
      <dgm:prSet presAssocID="{867A84B7-FD2A-4138-9C71-3F9A2FD9DDC4}" presName="rootConnector" presStyleLbl="node3" presStyleIdx="2" presStyleCnt="7"/>
      <dgm:spPr/>
    </dgm:pt>
    <dgm:pt modelId="{B7E5FB4A-5867-48DF-BEB7-8E6F582CDAB4}" type="pres">
      <dgm:prSet presAssocID="{867A84B7-FD2A-4138-9C71-3F9A2FD9DDC4}" presName="hierChild4" presStyleCnt="0"/>
      <dgm:spPr/>
    </dgm:pt>
    <dgm:pt modelId="{E084B58E-0252-466A-AA8A-D6F609BED6C8}" type="pres">
      <dgm:prSet presAssocID="{867A84B7-FD2A-4138-9C71-3F9A2FD9DDC4}" presName="hierChild5" presStyleCnt="0"/>
      <dgm:spPr/>
    </dgm:pt>
    <dgm:pt modelId="{02C3A13F-FD19-4B8C-A645-2AFA095396B5}" type="pres">
      <dgm:prSet presAssocID="{8F1F9FA7-D0AF-4A22-921D-203B59DE8039}" presName="Name50" presStyleLbl="parChTrans1D3" presStyleIdx="3" presStyleCnt="7"/>
      <dgm:spPr/>
    </dgm:pt>
    <dgm:pt modelId="{2DDD91AA-ECF8-4092-A256-8CBC63B7E84F}" type="pres">
      <dgm:prSet presAssocID="{40773774-5BC5-428D-9370-5F28EEC8A95C}" presName="hierRoot2" presStyleCnt="0">
        <dgm:presLayoutVars>
          <dgm:hierBranch val="init"/>
        </dgm:presLayoutVars>
      </dgm:prSet>
      <dgm:spPr/>
    </dgm:pt>
    <dgm:pt modelId="{E8E08A19-49C3-4FA2-8E67-9F3E50D613C5}" type="pres">
      <dgm:prSet presAssocID="{40773774-5BC5-428D-9370-5F28EEC8A95C}" presName="rootComposite" presStyleCnt="0"/>
      <dgm:spPr/>
    </dgm:pt>
    <dgm:pt modelId="{810B6364-611B-4FD1-99EA-BD43F02ABD75}" type="pres">
      <dgm:prSet presAssocID="{40773774-5BC5-428D-9370-5F28EEC8A95C}" presName="rootText" presStyleLbl="node3" presStyleIdx="3" presStyleCnt="7" custScaleY="78105" custLinFactNeighborY="-26400">
        <dgm:presLayoutVars>
          <dgm:chPref val="3"/>
        </dgm:presLayoutVars>
      </dgm:prSet>
      <dgm:spPr/>
    </dgm:pt>
    <dgm:pt modelId="{6B51B221-1EAC-4E5E-A06C-777A290F6B38}" type="pres">
      <dgm:prSet presAssocID="{40773774-5BC5-428D-9370-5F28EEC8A95C}" presName="rootConnector" presStyleLbl="node3" presStyleIdx="3" presStyleCnt="7"/>
      <dgm:spPr/>
    </dgm:pt>
    <dgm:pt modelId="{A5852418-FA95-4992-9EC2-21C5F5E6B95B}" type="pres">
      <dgm:prSet presAssocID="{40773774-5BC5-428D-9370-5F28EEC8A95C}" presName="hierChild4" presStyleCnt="0"/>
      <dgm:spPr/>
    </dgm:pt>
    <dgm:pt modelId="{87D3E572-D219-44EB-A85C-2A9C04E5E923}" type="pres">
      <dgm:prSet presAssocID="{40773774-5BC5-428D-9370-5F28EEC8A95C}" presName="hierChild5" presStyleCnt="0"/>
      <dgm:spPr/>
    </dgm:pt>
    <dgm:pt modelId="{8AB4122B-8EAE-4433-B19B-1F76D0E957F4}" type="pres">
      <dgm:prSet presAssocID="{A45E9C75-8CEF-4565-84ED-8447A4D9D696}" presName="hierChild5" presStyleCnt="0"/>
      <dgm:spPr/>
    </dgm:pt>
    <dgm:pt modelId="{C5E5C8E8-98F2-4261-882B-61E203D677A2}" type="pres">
      <dgm:prSet presAssocID="{9422FCFB-1C91-4F68-9DDF-DE3FE73139F0}" presName="Name37" presStyleLbl="parChTrans1D2" presStyleIdx="2" presStyleCnt="4"/>
      <dgm:spPr/>
    </dgm:pt>
    <dgm:pt modelId="{5E372B5C-FE0B-466C-8032-F8B2075B0EFA}" type="pres">
      <dgm:prSet presAssocID="{2EE71FC6-0607-42D1-B2D3-8DC8D423B0D5}" presName="hierRoot2" presStyleCnt="0">
        <dgm:presLayoutVars>
          <dgm:hierBranch/>
        </dgm:presLayoutVars>
      </dgm:prSet>
      <dgm:spPr/>
    </dgm:pt>
    <dgm:pt modelId="{40EBEB82-1863-4BEA-A599-BD76179B1FFC}" type="pres">
      <dgm:prSet presAssocID="{2EE71FC6-0607-42D1-B2D3-8DC8D423B0D5}" presName="rootComposite" presStyleCnt="0"/>
      <dgm:spPr/>
    </dgm:pt>
    <dgm:pt modelId="{B04A436A-928A-4C85-A0EA-90C0981B2695}" type="pres">
      <dgm:prSet presAssocID="{2EE71FC6-0607-42D1-B2D3-8DC8D423B0D5}" presName="rootText" presStyleLbl="node2" presStyleIdx="2" presStyleCnt="4">
        <dgm:presLayoutVars>
          <dgm:chPref val="3"/>
        </dgm:presLayoutVars>
      </dgm:prSet>
      <dgm:spPr/>
    </dgm:pt>
    <dgm:pt modelId="{3234BBEC-0D80-4771-8CE9-C64FD9642F49}" type="pres">
      <dgm:prSet presAssocID="{2EE71FC6-0607-42D1-B2D3-8DC8D423B0D5}" presName="rootConnector" presStyleLbl="node2" presStyleIdx="2" presStyleCnt="4"/>
      <dgm:spPr/>
    </dgm:pt>
    <dgm:pt modelId="{01BDBA58-C8FC-4D49-B12E-FBE045A1C50B}" type="pres">
      <dgm:prSet presAssocID="{2EE71FC6-0607-42D1-B2D3-8DC8D423B0D5}" presName="hierChild4" presStyleCnt="0"/>
      <dgm:spPr/>
    </dgm:pt>
    <dgm:pt modelId="{B6F5123B-A1B1-498B-8B0D-4B1A3BF3539A}" type="pres">
      <dgm:prSet presAssocID="{D585422D-906B-4032-9FA3-918465C76A13}" presName="Name35" presStyleLbl="parChTrans1D3" presStyleIdx="4" presStyleCnt="7"/>
      <dgm:spPr/>
    </dgm:pt>
    <dgm:pt modelId="{D9085944-D908-4D87-A03A-66AE0CC1EECC}" type="pres">
      <dgm:prSet presAssocID="{1C87C7FA-3DAA-4BA2-9C80-6420FA6B643C}" presName="hierRoot2" presStyleCnt="0">
        <dgm:presLayoutVars>
          <dgm:hierBranch val="init"/>
        </dgm:presLayoutVars>
      </dgm:prSet>
      <dgm:spPr/>
    </dgm:pt>
    <dgm:pt modelId="{6FFAC1A7-AE13-4C13-A571-7A1BC1046B35}" type="pres">
      <dgm:prSet presAssocID="{1C87C7FA-3DAA-4BA2-9C80-6420FA6B643C}" presName="rootComposite" presStyleCnt="0"/>
      <dgm:spPr/>
    </dgm:pt>
    <dgm:pt modelId="{206E70B4-9101-4C21-9539-853E54E082A3}" type="pres">
      <dgm:prSet presAssocID="{1C87C7FA-3DAA-4BA2-9C80-6420FA6B643C}" presName="rootText" presStyleLbl="node3" presStyleIdx="4" presStyleCnt="7" custScaleY="82025" custLinFactNeighborY="-10560">
        <dgm:presLayoutVars>
          <dgm:chPref val="3"/>
        </dgm:presLayoutVars>
      </dgm:prSet>
      <dgm:spPr/>
    </dgm:pt>
    <dgm:pt modelId="{5608031B-358F-4CE0-8022-EFB1C65B4435}" type="pres">
      <dgm:prSet presAssocID="{1C87C7FA-3DAA-4BA2-9C80-6420FA6B643C}" presName="rootConnector" presStyleLbl="node3" presStyleIdx="4" presStyleCnt="7"/>
      <dgm:spPr/>
    </dgm:pt>
    <dgm:pt modelId="{34A257C3-F210-4F87-8A37-5B2306CF9F09}" type="pres">
      <dgm:prSet presAssocID="{1C87C7FA-3DAA-4BA2-9C80-6420FA6B643C}" presName="hierChild4" presStyleCnt="0"/>
      <dgm:spPr/>
    </dgm:pt>
    <dgm:pt modelId="{7AA75D93-FC75-49A3-8AEB-13C73C2BEBFD}" type="pres">
      <dgm:prSet presAssocID="{1C87C7FA-3DAA-4BA2-9C80-6420FA6B643C}" presName="hierChild5" presStyleCnt="0"/>
      <dgm:spPr/>
    </dgm:pt>
    <dgm:pt modelId="{FE5F4939-7EAA-4132-958D-864FBDE34620}" type="pres">
      <dgm:prSet presAssocID="{2EE71FC6-0607-42D1-B2D3-8DC8D423B0D5}" presName="hierChild5" presStyleCnt="0"/>
      <dgm:spPr/>
    </dgm:pt>
    <dgm:pt modelId="{52818863-33E7-403F-AD36-672E0D6B10B7}" type="pres">
      <dgm:prSet presAssocID="{D5C07776-EE38-4E11-A3FF-02B75CF2D185}" presName="Name37" presStyleLbl="parChTrans1D2" presStyleIdx="3" presStyleCnt="4"/>
      <dgm:spPr/>
    </dgm:pt>
    <dgm:pt modelId="{2AA71514-C7B6-4061-9D8E-EF5D5971CC4F}" type="pres">
      <dgm:prSet presAssocID="{A8094ECE-5C0E-4708-A3DB-CEB742153E3A}" presName="hierRoot2" presStyleCnt="0">
        <dgm:presLayoutVars>
          <dgm:hierBranch val="r"/>
        </dgm:presLayoutVars>
      </dgm:prSet>
      <dgm:spPr/>
    </dgm:pt>
    <dgm:pt modelId="{6D34ABCE-6936-4D79-A7CC-F3FF3A165663}" type="pres">
      <dgm:prSet presAssocID="{A8094ECE-5C0E-4708-A3DB-CEB742153E3A}" presName="rootComposite" presStyleCnt="0"/>
      <dgm:spPr/>
    </dgm:pt>
    <dgm:pt modelId="{9A81435C-5296-4945-8FE9-614A2F9B30E0}" type="pres">
      <dgm:prSet presAssocID="{A8094ECE-5C0E-4708-A3DB-CEB742153E3A}" presName="rootText" presStyleLbl="node2" presStyleIdx="3" presStyleCnt="4">
        <dgm:presLayoutVars>
          <dgm:chPref val="3"/>
        </dgm:presLayoutVars>
      </dgm:prSet>
      <dgm:spPr/>
    </dgm:pt>
    <dgm:pt modelId="{6D45348A-28FD-4CFB-A872-99760EF75BD9}" type="pres">
      <dgm:prSet presAssocID="{A8094ECE-5C0E-4708-A3DB-CEB742153E3A}" presName="rootConnector" presStyleLbl="node2" presStyleIdx="3" presStyleCnt="4"/>
      <dgm:spPr/>
    </dgm:pt>
    <dgm:pt modelId="{1BF552C1-A7E6-47CC-A5DA-426F8FB9A28C}" type="pres">
      <dgm:prSet presAssocID="{A8094ECE-5C0E-4708-A3DB-CEB742153E3A}" presName="hierChild4" presStyleCnt="0"/>
      <dgm:spPr/>
    </dgm:pt>
    <dgm:pt modelId="{E96F07B2-5592-42F3-9259-09F0434832BA}" type="pres">
      <dgm:prSet presAssocID="{4919ADE0-9FD8-4899-A070-5297B3FCD49B}" presName="Name50" presStyleLbl="parChTrans1D3" presStyleIdx="5" presStyleCnt="7"/>
      <dgm:spPr/>
    </dgm:pt>
    <dgm:pt modelId="{2EF2EFDB-2398-4FD9-A99C-DDF5BD31896C}" type="pres">
      <dgm:prSet presAssocID="{F3D23F15-4E18-4403-AC2D-E96597093DDD}" presName="hierRoot2" presStyleCnt="0">
        <dgm:presLayoutVars>
          <dgm:hierBranch val="init"/>
        </dgm:presLayoutVars>
      </dgm:prSet>
      <dgm:spPr/>
    </dgm:pt>
    <dgm:pt modelId="{EFF3F35A-14C8-4BDE-87CC-DA5A533A4996}" type="pres">
      <dgm:prSet presAssocID="{F3D23F15-4E18-4403-AC2D-E96597093DDD}" presName="rootComposite" presStyleCnt="0"/>
      <dgm:spPr/>
    </dgm:pt>
    <dgm:pt modelId="{5ECD232C-D3E1-49F5-8794-4FA74B630B8C}" type="pres">
      <dgm:prSet presAssocID="{F3D23F15-4E18-4403-AC2D-E96597093DDD}" presName="rootText" presStyleLbl="node3" presStyleIdx="5" presStyleCnt="7" custScaleY="82025" custLinFactNeighborY="-10560">
        <dgm:presLayoutVars>
          <dgm:chPref val="3"/>
        </dgm:presLayoutVars>
      </dgm:prSet>
      <dgm:spPr/>
    </dgm:pt>
    <dgm:pt modelId="{3CE7A737-6616-4A5C-A64F-55592D7E9E96}" type="pres">
      <dgm:prSet presAssocID="{F3D23F15-4E18-4403-AC2D-E96597093DDD}" presName="rootConnector" presStyleLbl="node3" presStyleIdx="5" presStyleCnt="7"/>
      <dgm:spPr/>
    </dgm:pt>
    <dgm:pt modelId="{2F23A306-80F3-41B2-8604-8ECDFC103FBD}" type="pres">
      <dgm:prSet presAssocID="{F3D23F15-4E18-4403-AC2D-E96597093DDD}" presName="hierChild4" presStyleCnt="0"/>
      <dgm:spPr/>
    </dgm:pt>
    <dgm:pt modelId="{BC797FAC-20D7-42B2-928B-281312D143A4}" type="pres">
      <dgm:prSet presAssocID="{F3D23F15-4E18-4403-AC2D-E96597093DDD}" presName="hierChild5" presStyleCnt="0"/>
      <dgm:spPr/>
    </dgm:pt>
    <dgm:pt modelId="{2750C750-C3A2-4F49-90B1-5AF5B0856460}" type="pres">
      <dgm:prSet presAssocID="{3CE296D0-5672-4F81-99C9-602B301EAE41}" presName="Name50" presStyleLbl="parChTrans1D3" presStyleIdx="6" presStyleCnt="7"/>
      <dgm:spPr/>
    </dgm:pt>
    <dgm:pt modelId="{D9B99B19-11B0-42BE-8E5C-B784FC3A09D3}" type="pres">
      <dgm:prSet presAssocID="{1B4B43F6-E237-449B-A262-352E43EF71F1}" presName="hierRoot2" presStyleCnt="0">
        <dgm:presLayoutVars>
          <dgm:hierBranch val="init"/>
        </dgm:presLayoutVars>
      </dgm:prSet>
      <dgm:spPr/>
    </dgm:pt>
    <dgm:pt modelId="{CAF78192-E26E-4827-BE97-3B8BEF284551}" type="pres">
      <dgm:prSet presAssocID="{1B4B43F6-E237-449B-A262-352E43EF71F1}" presName="rootComposite" presStyleCnt="0"/>
      <dgm:spPr/>
    </dgm:pt>
    <dgm:pt modelId="{6947E093-FA67-4100-B3FD-F25510DC9E30}" type="pres">
      <dgm:prSet presAssocID="{1B4B43F6-E237-449B-A262-352E43EF71F1}" presName="rootText" presStyleLbl="node3" presStyleIdx="6" presStyleCnt="7" custScaleY="78105" custLinFactNeighborY="-26400">
        <dgm:presLayoutVars>
          <dgm:chPref val="3"/>
        </dgm:presLayoutVars>
      </dgm:prSet>
      <dgm:spPr/>
    </dgm:pt>
    <dgm:pt modelId="{86553036-8999-4BAE-A790-ED2CCED04926}" type="pres">
      <dgm:prSet presAssocID="{1B4B43F6-E237-449B-A262-352E43EF71F1}" presName="rootConnector" presStyleLbl="node3" presStyleIdx="6" presStyleCnt="7"/>
      <dgm:spPr/>
    </dgm:pt>
    <dgm:pt modelId="{20442C02-94B4-4A9B-947C-0C391173D810}" type="pres">
      <dgm:prSet presAssocID="{1B4B43F6-E237-449B-A262-352E43EF71F1}" presName="hierChild4" presStyleCnt="0"/>
      <dgm:spPr/>
    </dgm:pt>
    <dgm:pt modelId="{2BF8FBCB-D0B4-4A39-942E-23DBE0C4A50C}" type="pres">
      <dgm:prSet presAssocID="{1B4B43F6-E237-449B-A262-352E43EF71F1}" presName="hierChild5" presStyleCnt="0"/>
      <dgm:spPr/>
    </dgm:pt>
    <dgm:pt modelId="{469C5A67-D937-4CAA-AE40-D067B79F59A2}" type="pres">
      <dgm:prSet presAssocID="{A8094ECE-5C0E-4708-A3DB-CEB742153E3A}" presName="hierChild5" presStyleCnt="0"/>
      <dgm:spPr/>
    </dgm:pt>
    <dgm:pt modelId="{331608BA-F3D9-4C2E-A50D-E8D30A10D4F3}" type="pres">
      <dgm:prSet presAssocID="{FA2ECD9E-6A31-445F-BBA2-FE8EA3A2B1F9}" presName="hierChild3" presStyleCnt="0"/>
      <dgm:spPr/>
    </dgm:pt>
  </dgm:ptLst>
  <dgm:cxnLst>
    <dgm:cxn modelId="{94C0BD0C-F25C-4442-9AF6-AEB582DBAAA0}" type="presOf" srcId="{D585422D-906B-4032-9FA3-918465C76A13}" destId="{B6F5123B-A1B1-498B-8B0D-4B1A3BF3539A}" srcOrd="0" destOrd="0" presId="urn:microsoft.com/office/officeart/2005/8/layout/orgChart1"/>
    <dgm:cxn modelId="{C51A6E16-1402-4D9F-B6A5-907D1876F088}" type="presOf" srcId="{3CE296D0-5672-4F81-99C9-602B301EAE41}" destId="{2750C750-C3A2-4F49-90B1-5AF5B0856460}" srcOrd="0" destOrd="0" presId="urn:microsoft.com/office/officeart/2005/8/layout/orgChart1"/>
    <dgm:cxn modelId="{6B44081A-3D72-4B86-A862-24DE5814F803}" type="presOf" srcId="{5066ED61-3CF2-4776-9B36-E194C86F77E6}" destId="{4C1C02EE-0412-4FA7-8D01-84C517666559}" srcOrd="1" destOrd="0" presId="urn:microsoft.com/office/officeart/2005/8/layout/orgChart1"/>
    <dgm:cxn modelId="{C015B020-6CB3-4760-B103-316CFA3C6A22}" type="presOf" srcId="{E61F3CBB-977A-4C30-A535-84E3CB862539}" destId="{EBDAFADE-7249-4234-A4F4-8C7695CD8FFA}" srcOrd="0" destOrd="0" presId="urn:microsoft.com/office/officeart/2005/8/layout/orgChart1"/>
    <dgm:cxn modelId="{CF812628-395A-443A-A80A-1162AEBC4D96}" type="presOf" srcId="{40773774-5BC5-428D-9370-5F28EEC8A95C}" destId="{6B51B221-1EAC-4E5E-A06C-777A290F6B38}" srcOrd="1" destOrd="0" presId="urn:microsoft.com/office/officeart/2005/8/layout/orgChart1"/>
    <dgm:cxn modelId="{BA7E4428-F49D-4F82-ADCC-EE9FFCD14728}" type="presOf" srcId="{2EE71FC6-0607-42D1-B2D3-8DC8D423B0D5}" destId="{B04A436A-928A-4C85-A0EA-90C0981B2695}" srcOrd="0" destOrd="0" presId="urn:microsoft.com/office/officeart/2005/8/layout/orgChart1"/>
    <dgm:cxn modelId="{14AEA42C-2B44-4F2A-B983-AAE010BEAF10}" type="presOf" srcId="{A8094ECE-5C0E-4708-A3DB-CEB742153E3A}" destId="{6D45348A-28FD-4CFB-A872-99760EF75BD9}" srcOrd="1" destOrd="0" presId="urn:microsoft.com/office/officeart/2005/8/layout/orgChart1"/>
    <dgm:cxn modelId="{7514DE32-69FE-4B92-A3D3-A142D81128A5}" type="presOf" srcId="{EB75F876-54F3-4907-A508-77A98B82CAD6}" destId="{C885D728-A185-4177-808C-85696461FE3E}" srcOrd="0" destOrd="0" presId="urn:microsoft.com/office/officeart/2005/8/layout/orgChart1"/>
    <dgm:cxn modelId="{B7B22334-F286-4A2F-9AE8-843EE81D031F}" srcId="{55210FA8-E040-4E9F-941C-6FFA55E23FED}" destId="{5066ED61-3CF2-4776-9B36-E194C86F77E6}" srcOrd="0" destOrd="0" parTransId="{FA196C2B-E92A-490F-9FC9-AC4FA66B41FB}" sibTransId="{0B1285BF-0903-421D-8360-6570A7CE0B8E}"/>
    <dgm:cxn modelId="{8A938C34-9A83-42F4-836D-841FC10A036F}" type="presOf" srcId="{A45E9C75-8CEF-4565-84ED-8447A4D9D696}" destId="{463ECA5F-CA55-47F9-BC18-E4DA5987140E}" srcOrd="0" destOrd="0" presId="urn:microsoft.com/office/officeart/2005/8/layout/orgChart1"/>
    <dgm:cxn modelId="{A9283E36-5E11-43D2-A942-286305E9F694}" srcId="{FA2ECD9E-6A31-445F-BBA2-FE8EA3A2B1F9}" destId="{55210FA8-E040-4E9F-941C-6FFA55E23FED}" srcOrd="0" destOrd="0" parTransId="{E61F3CBB-977A-4C30-A535-84E3CB862539}" sibTransId="{38E3369F-9D85-4041-9799-82CDC5F0D660}"/>
    <dgm:cxn modelId="{BC5D1B37-0070-4C5A-9D25-462C9F3D3DA3}" srcId="{E056F554-E3EA-4C8B-A056-08C3C4D722D0}" destId="{FA2ECD9E-6A31-445F-BBA2-FE8EA3A2B1F9}" srcOrd="0" destOrd="0" parTransId="{AB76B233-ADEE-40E2-8A10-FF84E2AF13A3}" sibTransId="{C3AA66EF-ECC8-4C8D-8629-642E08309D09}"/>
    <dgm:cxn modelId="{B24DE438-C725-4F32-9DB8-CB991A8DB96C}" type="presOf" srcId="{FA196C2B-E92A-490F-9FC9-AC4FA66B41FB}" destId="{9EB4BF63-B7F7-4F35-AD3F-6AD31391D629}" srcOrd="0" destOrd="0" presId="urn:microsoft.com/office/officeart/2005/8/layout/orgChart1"/>
    <dgm:cxn modelId="{9CB4435C-05A9-4045-A58F-5023637FB415}" type="presOf" srcId="{D5C07776-EE38-4E11-A3FF-02B75CF2D185}" destId="{52818863-33E7-403F-AD36-672E0D6B10B7}" srcOrd="0" destOrd="0" presId="urn:microsoft.com/office/officeart/2005/8/layout/orgChart1"/>
    <dgm:cxn modelId="{C110965F-E4F6-4C80-AF29-09D29515AF52}" type="presOf" srcId="{55210FA8-E040-4E9F-941C-6FFA55E23FED}" destId="{2A059CCF-6580-4FBC-BDCA-2AD09B43D0F9}" srcOrd="1" destOrd="0" presId="urn:microsoft.com/office/officeart/2005/8/layout/orgChart1"/>
    <dgm:cxn modelId="{5436D343-7A3B-42C3-9EE8-35A73710E44D}" srcId="{2EE71FC6-0607-42D1-B2D3-8DC8D423B0D5}" destId="{1C87C7FA-3DAA-4BA2-9C80-6420FA6B643C}" srcOrd="0" destOrd="0" parTransId="{D585422D-906B-4032-9FA3-918465C76A13}" sibTransId="{16DAAD9A-02BE-46B7-B041-A22A1932C2EF}"/>
    <dgm:cxn modelId="{7EBA3248-0E4D-4256-8C64-9616250458C5}" type="presOf" srcId="{55210FA8-E040-4E9F-941C-6FFA55E23FED}" destId="{1492C8D0-D082-4E8E-AA1F-2E6ECEEB9F60}" srcOrd="0" destOrd="0" presId="urn:microsoft.com/office/officeart/2005/8/layout/orgChart1"/>
    <dgm:cxn modelId="{CBD9C66A-0707-486C-B31E-083A620C23E4}" type="presOf" srcId="{1C87C7FA-3DAA-4BA2-9C80-6420FA6B643C}" destId="{5608031B-358F-4CE0-8022-EFB1C65B4435}" srcOrd="1" destOrd="0" presId="urn:microsoft.com/office/officeart/2005/8/layout/orgChart1"/>
    <dgm:cxn modelId="{233EE64B-2C42-4C26-93CA-CCA637BF0AEB}" type="presOf" srcId="{867A84B7-FD2A-4138-9C71-3F9A2FD9DDC4}" destId="{F7CEF512-38B4-445D-ADEC-D022C413C4BF}" srcOrd="1" destOrd="0" presId="urn:microsoft.com/office/officeart/2005/8/layout/orgChart1"/>
    <dgm:cxn modelId="{787C5A4D-C55D-49AE-8BA2-6D4626E37C96}" srcId="{FA2ECD9E-6A31-445F-BBA2-FE8EA3A2B1F9}" destId="{A8094ECE-5C0E-4708-A3DB-CEB742153E3A}" srcOrd="3" destOrd="0" parTransId="{D5C07776-EE38-4E11-A3FF-02B75CF2D185}" sibTransId="{E65EDF9F-079D-4E4D-BDE2-5E909DCDA644}"/>
    <dgm:cxn modelId="{4FF7646E-E636-4E3D-9AED-22F2297D3FAE}" type="presOf" srcId="{9422FCFB-1C91-4F68-9DDF-DE3FE73139F0}" destId="{C5E5C8E8-98F2-4261-882B-61E203D677A2}" srcOrd="0" destOrd="0" presId="urn:microsoft.com/office/officeart/2005/8/layout/orgChart1"/>
    <dgm:cxn modelId="{5BD5FD6E-120A-4607-8104-2C7D4ECD673D}" type="presOf" srcId="{A8094ECE-5C0E-4708-A3DB-CEB742153E3A}" destId="{9A81435C-5296-4945-8FE9-614A2F9B30E0}" srcOrd="0" destOrd="0" presId="urn:microsoft.com/office/officeart/2005/8/layout/orgChart1"/>
    <dgm:cxn modelId="{0E855D6F-DE2A-4DED-9029-7759467C0A86}" type="presOf" srcId="{F3D23F15-4E18-4403-AC2D-E96597093DDD}" destId="{5ECD232C-D3E1-49F5-8794-4FA74B630B8C}" srcOrd="0" destOrd="0" presId="urn:microsoft.com/office/officeart/2005/8/layout/orgChart1"/>
    <dgm:cxn modelId="{C053C854-5102-4AFB-AC47-E5BA5F2CBB03}" type="presOf" srcId="{1B4B43F6-E237-449B-A262-352E43EF71F1}" destId="{6947E093-FA67-4100-B3FD-F25510DC9E30}" srcOrd="0" destOrd="0" presId="urn:microsoft.com/office/officeart/2005/8/layout/orgChart1"/>
    <dgm:cxn modelId="{E6D9D156-5CD0-4FB1-BB23-54C7F015B21D}" type="presOf" srcId="{8F1F9FA7-D0AF-4A22-921D-203B59DE8039}" destId="{02C3A13F-FD19-4B8C-A645-2AFA095396B5}" srcOrd="0" destOrd="0" presId="urn:microsoft.com/office/officeart/2005/8/layout/orgChart1"/>
    <dgm:cxn modelId="{D33ED67F-8E22-4C12-9D45-001357A044FD}" srcId="{A45E9C75-8CEF-4565-84ED-8447A4D9D696}" destId="{40773774-5BC5-428D-9370-5F28EEC8A95C}" srcOrd="1" destOrd="0" parTransId="{8F1F9FA7-D0AF-4A22-921D-203B59DE8039}" sibTransId="{6D395AB7-F47B-454D-98D9-BA0E9A93CFA8}"/>
    <dgm:cxn modelId="{6CB57B86-E684-4E46-B547-7D18C4082164}" srcId="{FA2ECD9E-6A31-445F-BBA2-FE8EA3A2B1F9}" destId="{2EE71FC6-0607-42D1-B2D3-8DC8D423B0D5}" srcOrd="2" destOrd="0" parTransId="{9422FCFB-1C91-4F68-9DDF-DE3FE73139F0}" sibTransId="{D73E74D9-C03C-44C1-A929-40267F1E3CDA}"/>
    <dgm:cxn modelId="{795AF589-95CD-441D-9A6E-0E8B8241945C}" type="presOf" srcId="{FA2ECD9E-6A31-445F-BBA2-FE8EA3A2B1F9}" destId="{9F172C60-5118-4F4C-8BF9-BDDFFEA59DA6}" srcOrd="0" destOrd="0" presId="urn:microsoft.com/office/officeart/2005/8/layout/orgChart1"/>
    <dgm:cxn modelId="{7FD0C49A-3756-4269-9F00-1569E1E6D9A3}" type="presOf" srcId="{1C87C7FA-3DAA-4BA2-9C80-6420FA6B643C}" destId="{206E70B4-9101-4C21-9539-853E54E082A3}" srcOrd="0" destOrd="0" presId="urn:microsoft.com/office/officeart/2005/8/layout/orgChart1"/>
    <dgm:cxn modelId="{CEE3FD9A-AA7F-4D36-8B29-4C5CF9431E22}" type="presOf" srcId="{13E0B190-119C-4CB8-8BCC-6347E2F00E7C}" destId="{E014AB3E-9A80-473D-B703-F9AC186E60FE}" srcOrd="1" destOrd="0" presId="urn:microsoft.com/office/officeart/2005/8/layout/orgChart1"/>
    <dgm:cxn modelId="{847350AE-058B-41E2-9831-3BA5DD72AD85}" srcId="{A8094ECE-5C0E-4708-A3DB-CEB742153E3A}" destId="{1B4B43F6-E237-449B-A262-352E43EF71F1}" srcOrd="1" destOrd="0" parTransId="{3CE296D0-5672-4F81-99C9-602B301EAE41}" sibTransId="{F1CD2032-6ED5-4C02-BC44-AC03416C8A7D}"/>
    <dgm:cxn modelId="{4BC459B4-AC26-45B2-9D4C-7454763D7B81}" srcId="{A8094ECE-5C0E-4708-A3DB-CEB742153E3A}" destId="{F3D23F15-4E18-4403-AC2D-E96597093DDD}" srcOrd="0" destOrd="0" parTransId="{4919ADE0-9FD8-4899-A070-5297B3FCD49B}" sibTransId="{316AA3DE-AE0F-4F6A-ADD9-93BB11E3F6FB}"/>
    <dgm:cxn modelId="{414AF2B9-2FCB-4E3B-9D0B-064004744E65}" type="presOf" srcId="{867A84B7-FD2A-4138-9C71-3F9A2FD9DDC4}" destId="{F94DEA67-809C-4247-979A-AE54AA6C195F}" srcOrd="0" destOrd="0" presId="urn:microsoft.com/office/officeart/2005/8/layout/orgChart1"/>
    <dgm:cxn modelId="{05816BBA-4564-4EB9-8EDC-F297342BD3C9}" type="presOf" srcId="{FA2ECD9E-6A31-445F-BBA2-FE8EA3A2B1F9}" destId="{7253D257-979A-464A-A88D-FC14E2E56E98}" srcOrd="1" destOrd="0" presId="urn:microsoft.com/office/officeart/2005/8/layout/orgChart1"/>
    <dgm:cxn modelId="{5EF77FBB-65D4-4DE6-A3E5-152996B21447}" type="presOf" srcId="{13E0B190-119C-4CB8-8BCC-6347E2F00E7C}" destId="{36D4A7AB-A1F7-443F-9A65-A021B9153BBE}" srcOrd="0" destOrd="0" presId="urn:microsoft.com/office/officeart/2005/8/layout/orgChart1"/>
    <dgm:cxn modelId="{AFB276BE-ED70-48DF-8A38-FAC2F4F6631B}" type="presOf" srcId="{4919B6F6-2B0C-4764-BFAC-F60810697688}" destId="{71087074-38B2-46F7-9674-2DE670E0F9E0}" srcOrd="0" destOrd="0" presId="urn:microsoft.com/office/officeart/2005/8/layout/orgChart1"/>
    <dgm:cxn modelId="{C9B61FCE-0361-4138-AD13-496E812ABF45}" type="presOf" srcId="{E056F554-E3EA-4C8B-A056-08C3C4D722D0}" destId="{AA69C1DC-D090-4581-96DD-07897FF81B5E}" srcOrd="0" destOrd="0" presId="urn:microsoft.com/office/officeart/2005/8/layout/orgChart1"/>
    <dgm:cxn modelId="{3E2E91D3-0FAA-4C82-B42C-7D35040C31FC}" type="presOf" srcId="{4919ADE0-9FD8-4899-A070-5297B3FCD49B}" destId="{E96F07B2-5592-42F3-9259-09F0434832BA}" srcOrd="0" destOrd="0" presId="urn:microsoft.com/office/officeart/2005/8/layout/orgChart1"/>
    <dgm:cxn modelId="{F57081D7-6B41-4DD5-9FE1-D8E0B5FFF4B8}" type="presOf" srcId="{2EE71FC6-0607-42D1-B2D3-8DC8D423B0D5}" destId="{3234BBEC-0D80-4771-8CE9-C64FD9642F49}" srcOrd="1" destOrd="0" presId="urn:microsoft.com/office/officeart/2005/8/layout/orgChart1"/>
    <dgm:cxn modelId="{418FDCE0-10A1-4E7C-AE73-E00DC883B001}" srcId="{55210FA8-E040-4E9F-941C-6FFA55E23FED}" destId="{13E0B190-119C-4CB8-8BCC-6347E2F00E7C}" srcOrd="1" destOrd="0" parTransId="{4919B6F6-2B0C-4764-BFAC-F60810697688}" sibTransId="{8FCBE3ED-A5C4-4335-8521-5C2D1B4D8813}"/>
    <dgm:cxn modelId="{037C5AE8-4B01-400C-BF08-BBEACE89512E}" type="presOf" srcId="{5066ED61-3CF2-4776-9B36-E194C86F77E6}" destId="{D7695E60-B099-4068-A022-EEDCAE3EB322}" srcOrd="0" destOrd="0" presId="urn:microsoft.com/office/officeart/2005/8/layout/orgChart1"/>
    <dgm:cxn modelId="{CF31B5E8-6A33-491B-B2DF-1DD6278354E1}" srcId="{FA2ECD9E-6A31-445F-BBA2-FE8EA3A2B1F9}" destId="{A45E9C75-8CEF-4565-84ED-8447A4D9D696}" srcOrd="1" destOrd="0" parTransId="{A9EDC00A-A539-48C1-8412-61B7BC15DE0C}" sibTransId="{9B782E8F-CE66-498E-AA5B-F015A2844655}"/>
    <dgm:cxn modelId="{F4522AE9-BB3D-4F43-98BC-B71702CE6F9F}" type="presOf" srcId="{A9EDC00A-A539-48C1-8412-61B7BC15DE0C}" destId="{9D9EC4FC-8A07-4E09-8633-7E29CDEDD022}" srcOrd="0" destOrd="0" presId="urn:microsoft.com/office/officeart/2005/8/layout/orgChart1"/>
    <dgm:cxn modelId="{D59E2CEA-2B0E-4F59-958D-750BC064F6E0}" type="presOf" srcId="{1B4B43F6-E237-449B-A262-352E43EF71F1}" destId="{86553036-8999-4BAE-A790-ED2CCED04926}" srcOrd="1" destOrd="0" presId="urn:microsoft.com/office/officeart/2005/8/layout/orgChart1"/>
    <dgm:cxn modelId="{B737DBEA-D50C-40F3-AB10-8112F19D2EF8}" srcId="{A45E9C75-8CEF-4565-84ED-8447A4D9D696}" destId="{867A84B7-FD2A-4138-9C71-3F9A2FD9DDC4}" srcOrd="0" destOrd="0" parTransId="{EB75F876-54F3-4907-A508-77A98B82CAD6}" sibTransId="{09B16B81-6E6A-444A-ABC0-6DCED103C23B}"/>
    <dgm:cxn modelId="{FB5CC0EB-F310-4FC9-839A-49A64CC0EC1A}" type="presOf" srcId="{40773774-5BC5-428D-9370-5F28EEC8A95C}" destId="{810B6364-611B-4FD1-99EA-BD43F02ABD75}" srcOrd="0" destOrd="0" presId="urn:microsoft.com/office/officeart/2005/8/layout/orgChart1"/>
    <dgm:cxn modelId="{C71BA3F2-3B5D-486E-9C84-52E93F0BA6ED}" type="presOf" srcId="{F3D23F15-4E18-4403-AC2D-E96597093DDD}" destId="{3CE7A737-6616-4A5C-A64F-55592D7E9E96}" srcOrd="1" destOrd="0" presId="urn:microsoft.com/office/officeart/2005/8/layout/orgChart1"/>
    <dgm:cxn modelId="{32C8E5F2-27AA-492B-9972-220F2333A9A1}" type="presOf" srcId="{A45E9C75-8CEF-4565-84ED-8447A4D9D696}" destId="{59E62944-EEF3-4B13-84A5-82C12F05E11E}" srcOrd="1" destOrd="0" presId="urn:microsoft.com/office/officeart/2005/8/layout/orgChart1"/>
    <dgm:cxn modelId="{F6551B10-8A00-426F-86A5-57EE38AB8ADF}" type="presParOf" srcId="{AA69C1DC-D090-4581-96DD-07897FF81B5E}" destId="{B53C8080-791C-4DF9-8CC2-2E4C9F85A068}" srcOrd="0" destOrd="0" presId="urn:microsoft.com/office/officeart/2005/8/layout/orgChart1"/>
    <dgm:cxn modelId="{A9D9C08E-7FDC-4C33-8044-19546E4DCDDB}" type="presParOf" srcId="{B53C8080-791C-4DF9-8CC2-2E4C9F85A068}" destId="{00DCD695-FF39-428B-9D28-3C6A0A562AA9}" srcOrd="0" destOrd="0" presId="urn:microsoft.com/office/officeart/2005/8/layout/orgChart1"/>
    <dgm:cxn modelId="{88011992-0DA3-42F2-A74D-E4F62651E666}" type="presParOf" srcId="{00DCD695-FF39-428B-9D28-3C6A0A562AA9}" destId="{9F172C60-5118-4F4C-8BF9-BDDFFEA59DA6}" srcOrd="0" destOrd="0" presId="urn:microsoft.com/office/officeart/2005/8/layout/orgChart1"/>
    <dgm:cxn modelId="{879D7F78-D9E5-4A07-87B7-F5C687675765}" type="presParOf" srcId="{00DCD695-FF39-428B-9D28-3C6A0A562AA9}" destId="{7253D257-979A-464A-A88D-FC14E2E56E98}" srcOrd="1" destOrd="0" presId="urn:microsoft.com/office/officeart/2005/8/layout/orgChart1"/>
    <dgm:cxn modelId="{B8351F71-566E-416E-8C69-6D3269407039}" type="presParOf" srcId="{B53C8080-791C-4DF9-8CC2-2E4C9F85A068}" destId="{2447A819-14AC-4927-8C5E-572FF47792FF}" srcOrd="1" destOrd="0" presId="urn:microsoft.com/office/officeart/2005/8/layout/orgChart1"/>
    <dgm:cxn modelId="{9196FEE1-3566-4DB8-8540-F67386C7E0B5}" type="presParOf" srcId="{2447A819-14AC-4927-8C5E-572FF47792FF}" destId="{EBDAFADE-7249-4234-A4F4-8C7695CD8FFA}" srcOrd="0" destOrd="0" presId="urn:microsoft.com/office/officeart/2005/8/layout/orgChart1"/>
    <dgm:cxn modelId="{36E23D6B-E475-4D2D-BFA0-B25381CE3B1B}" type="presParOf" srcId="{2447A819-14AC-4927-8C5E-572FF47792FF}" destId="{F422A159-404D-4BF2-9E37-457DFC512477}" srcOrd="1" destOrd="0" presId="urn:microsoft.com/office/officeart/2005/8/layout/orgChart1"/>
    <dgm:cxn modelId="{935719A7-9F2A-40C9-8599-310D7B9C5962}" type="presParOf" srcId="{F422A159-404D-4BF2-9E37-457DFC512477}" destId="{AFC076CA-FFF2-49FA-9C4D-91972C77C8AD}" srcOrd="0" destOrd="0" presId="urn:microsoft.com/office/officeart/2005/8/layout/orgChart1"/>
    <dgm:cxn modelId="{AC945E31-E248-418F-89C9-62B61BCBECC7}" type="presParOf" srcId="{AFC076CA-FFF2-49FA-9C4D-91972C77C8AD}" destId="{1492C8D0-D082-4E8E-AA1F-2E6ECEEB9F60}" srcOrd="0" destOrd="0" presId="urn:microsoft.com/office/officeart/2005/8/layout/orgChart1"/>
    <dgm:cxn modelId="{03F2C352-5B27-41AC-986F-04A368E825D4}" type="presParOf" srcId="{AFC076CA-FFF2-49FA-9C4D-91972C77C8AD}" destId="{2A059CCF-6580-4FBC-BDCA-2AD09B43D0F9}" srcOrd="1" destOrd="0" presId="urn:microsoft.com/office/officeart/2005/8/layout/orgChart1"/>
    <dgm:cxn modelId="{98AF05D2-4AB3-4EDA-A838-908700FC91BD}" type="presParOf" srcId="{F422A159-404D-4BF2-9E37-457DFC512477}" destId="{67F30621-B239-45B2-82E6-5C2634804FC1}" srcOrd="1" destOrd="0" presId="urn:microsoft.com/office/officeart/2005/8/layout/orgChart1"/>
    <dgm:cxn modelId="{B8F6595D-6ED4-4BA6-A22F-6968D13A2A1D}" type="presParOf" srcId="{67F30621-B239-45B2-82E6-5C2634804FC1}" destId="{9EB4BF63-B7F7-4F35-AD3F-6AD31391D629}" srcOrd="0" destOrd="0" presId="urn:microsoft.com/office/officeart/2005/8/layout/orgChart1"/>
    <dgm:cxn modelId="{1738B681-3BDB-46CE-A5CE-88B0217EFD42}" type="presParOf" srcId="{67F30621-B239-45B2-82E6-5C2634804FC1}" destId="{961BED40-C0C0-4922-BD8E-B0FFA5699594}" srcOrd="1" destOrd="0" presId="urn:microsoft.com/office/officeart/2005/8/layout/orgChart1"/>
    <dgm:cxn modelId="{9FB4CEC6-DEDC-40C7-B606-F9D2BC786937}" type="presParOf" srcId="{961BED40-C0C0-4922-BD8E-B0FFA5699594}" destId="{19908A37-1B6E-4B21-8FA3-3110D3233CAF}" srcOrd="0" destOrd="0" presId="urn:microsoft.com/office/officeart/2005/8/layout/orgChart1"/>
    <dgm:cxn modelId="{E62B4131-F879-4681-8C93-06C61B143B64}" type="presParOf" srcId="{19908A37-1B6E-4B21-8FA3-3110D3233CAF}" destId="{D7695E60-B099-4068-A022-EEDCAE3EB322}" srcOrd="0" destOrd="0" presId="urn:microsoft.com/office/officeart/2005/8/layout/orgChart1"/>
    <dgm:cxn modelId="{25C7EDD9-5CE7-4DF9-806D-0D3EDA05EB83}" type="presParOf" srcId="{19908A37-1B6E-4B21-8FA3-3110D3233CAF}" destId="{4C1C02EE-0412-4FA7-8D01-84C517666559}" srcOrd="1" destOrd="0" presId="urn:microsoft.com/office/officeart/2005/8/layout/orgChart1"/>
    <dgm:cxn modelId="{629D5D3C-8B3C-4BEA-A794-FCBD14DAB4D4}" type="presParOf" srcId="{961BED40-C0C0-4922-BD8E-B0FFA5699594}" destId="{7A826835-E10E-49AF-9E26-1512C7305F52}" srcOrd="1" destOrd="0" presId="urn:microsoft.com/office/officeart/2005/8/layout/orgChart1"/>
    <dgm:cxn modelId="{DD4F632C-8475-4C7C-94C6-2B82BA59C1A2}" type="presParOf" srcId="{961BED40-C0C0-4922-BD8E-B0FFA5699594}" destId="{1296DE96-C884-4596-8679-CF94F30D20B4}" srcOrd="2" destOrd="0" presId="urn:microsoft.com/office/officeart/2005/8/layout/orgChart1"/>
    <dgm:cxn modelId="{178D01F7-303C-4287-99E1-1468E98BEE84}" type="presParOf" srcId="{67F30621-B239-45B2-82E6-5C2634804FC1}" destId="{71087074-38B2-46F7-9674-2DE670E0F9E0}" srcOrd="2" destOrd="0" presId="urn:microsoft.com/office/officeart/2005/8/layout/orgChart1"/>
    <dgm:cxn modelId="{DA11485B-1040-4E8B-9CAF-2DB69F90EC9D}" type="presParOf" srcId="{67F30621-B239-45B2-82E6-5C2634804FC1}" destId="{CA64474A-FF66-4E95-8D17-682FEA4D8D44}" srcOrd="3" destOrd="0" presId="urn:microsoft.com/office/officeart/2005/8/layout/orgChart1"/>
    <dgm:cxn modelId="{E3AEC14A-6C0F-4CA2-A9BF-A33F5479A638}" type="presParOf" srcId="{CA64474A-FF66-4E95-8D17-682FEA4D8D44}" destId="{581D23F6-2DE7-4E3F-99B7-FF33659813F9}" srcOrd="0" destOrd="0" presId="urn:microsoft.com/office/officeart/2005/8/layout/orgChart1"/>
    <dgm:cxn modelId="{85FE0B83-46AA-4100-915C-AB20BC7B1A48}" type="presParOf" srcId="{581D23F6-2DE7-4E3F-99B7-FF33659813F9}" destId="{36D4A7AB-A1F7-443F-9A65-A021B9153BBE}" srcOrd="0" destOrd="0" presId="urn:microsoft.com/office/officeart/2005/8/layout/orgChart1"/>
    <dgm:cxn modelId="{1B797F22-9419-45A7-BFC9-7A116D5BE778}" type="presParOf" srcId="{581D23F6-2DE7-4E3F-99B7-FF33659813F9}" destId="{E014AB3E-9A80-473D-B703-F9AC186E60FE}" srcOrd="1" destOrd="0" presId="urn:microsoft.com/office/officeart/2005/8/layout/orgChart1"/>
    <dgm:cxn modelId="{70F08A31-9E4C-43A3-A823-30B3CB368C21}" type="presParOf" srcId="{CA64474A-FF66-4E95-8D17-682FEA4D8D44}" destId="{368B1C6B-FACF-4AF9-A645-76DA3CDF0161}" srcOrd="1" destOrd="0" presId="urn:microsoft.com/office/officeart/2005/8/layout/orgChart1"/>
    <dgm:cxn modelId="{F960BA7E-FA66-4694-A323-055F69961729}" type="presParOf" srcId="{CA64474A-FF66-4E95-8D17-682FEA4D8D44}" destId="{751ABFFF-921E-49A5-B4A3-BD37EEF54C65}" srcOrd="2" destOrd="0" presId="urn:microsoft.com/office/officeart/2005/8/layout/orgChart1"/>
    <dgm:cxn modelId="{52A6C717-3029-4744-B500-AE15DFF7C32E}" type="presParOf" srcId="{F422A159-404D-4BF2-9E37-457DFC512477}" destId="{88001871-2DEA-4F41-9C44-372630B17821}" srcOrd="2" destOrd="0" presId="urn:microsoft.com/office/officeart/2005/8/layout/orgChart1"/>
    <dgm:cxn modelId="{A3301232-CC6C-4B99-8277-5FB0B2F4B69B}" type="presParOf" srcId="{2447A819-14AC-4927-8C5E-572FF47792FF}" destId="{9D9EC4FC-8A07-4E09-8633-7E29CDEDD022}" srcOrd="2" destOrd="0" presId="urn:microsoft.com/office/officeart/2005/8/layout/orgChart1"/>
    <dgm:cxn modelId="{8576BE04-0279-4B55-9592-2589C03B9FA1}" type="presParOf" srcId="{2447A819-14AC-4927-8C5E-572FF47792FF}" destId="{E3EA6643-3619-4ADC-B1E8-11CD71AC72EA}" srcOrd="3" destOrd="0" presId="urn:microsoft.com/office/officeart/2005/8/layout/orgChart1"/>
    <dgm:cxn modelId="{2121305F-BB84-4FBE-B5EA-5E53276BCF00}" type="presParOf" srcId="{E3EA6643-3619-4ADC-B1E8-11CD71AC72EA}" destId="{5CD50BC0-A5B5-48B7-A904-6864E968E6E1}" srcOrd="0" destOrd="0" presId="urn:microsoft.com/office/officeart/2005/8/layout/orgChart1"/>
    <dgm:cxn modelId="{A9354541-0ABA-45BF-8671-2FA10567C5E2}" type="presParOf" srcId="{5CD50BC0-A5B5-48B7-A904-6864E968E6E1}" destId="{463ECA5F-CA55-47F9-BC18-E4DA5987140E}" srcOrd="0" destOrd="0" presId="urn:microsoft.com/office/officeart/2005/8/layout/orgChart1"/>
    <dgm:cxn modelId="{7E448A18-D597-43AF-959C-BA7A2183A350}" type="presParOf" srcId="{5CD50BC0-A5B5-48B7-A904-6864E968E6E1}" destId="{59E62944-EEF3-4B13-84A5-82C12F05E11E}" srcOrd="1" destOrd="0" presId="urn:microsoft.com/office/officeart/2005/8/layout/orgChart1"/>
    <dgm:cxn modelId="{F5FD414F-ACF2-4CA5-9A04-D513489A4EE9}" type="presParOf" srcId="{E3EA6643-3619-4ADC-B1E8-11CD71AC72EA}" destId="{69637FBA-AD97-4E13-A474-114E80E04B12}" srcOrd="1" destOrd="0" presId="urn:microsoft.com/office/officeart/2005/8/layout/orgChart1"/>
    <dgm:cxn modelId="{A8F8FC4A-16DB-4574-B346-0FFEBAB53606}" type="presParOf" srcId="{69637FBA-AD97-4E13-A474-114E80E04B12}" destId="{C885D728-A185-4177-808C-85696461FE3E}" srcOrd="0" destOrd="0" presId="urn:microsoft.com/office/officeart/2005/8/layout/orgChart1"/>
    <dgm:cxn modelId="{0BF6AD6C-A7D7-45D5-A639-EBD3896396BD}" type="presParOf" srcId="{69637FBA-AD97-4E13-A474-114E80E04B12}" destId="{AE3D75C7-7456-4CA2-BCA8-F46F5ED983C3}" srcOrd="1" destOrd="0" presId="urn:microsoft.com/office/officeart/2005/8/layout/orgChart1"/>
    <dgm:cxn modelId="{45F04C2A-84E0-4F04-B63E-3F69C212944B}" type="presParOf" srcId="{AE3D75C7-7456-4CA2-BCA8-F46F5ED983C3}" destId="{596C5253-19E6-4F62-9CFD-AF406E7285C1}" srcOrd="0" destOrd="0" presId="urn:microsoft.com/office/officeart/2005/8/layout/orgChart1"/>
    <dgm:cxn modelId="{DB31B77C-5A95-4E6E-810E-7B7FD9D68A53}" type="presParOf" srcId="{596C5253-19E6-4F62-9CFD-AF406E7285C1}" destId="{F94DEA67-809C-4247-979A-AE54AA6C195F}" srcOrd="0" destOrd="0" presId="urn:microsoft.com/office/officeart/2005/8/layout/orgChart1"/>
    <dgm:cxn modelId="{EBCEDDC7-805B-40BE-BFB2-BC27F1E92F7A}" type="presParOf" srcId="{596C5253-19E6-4F62-9CFD-AF406E7285C1}" destId="{F7CEF512-38B4-445D-ADEC-D022C413C4BF}" srcOrd="1" destOrd="0" presId="urn:microsoft.com/office/officeart/2005/8/layout/orgChart1"/>
    <dgm:cxn modelId="{41E3F3DB-A9B0-4744-9A43-444DB6766084}" type="presParOf" srcId="{AE3D75C7-7456-4CA2-BCA8-F46F5ED983C3}" destId="{B7E5FB4A-5867-48DF-BEB7-8E6F582CDAB4}" srcOrd="1" destOrd="0" presId="urn:microsoft.com/office/officeart/2005/8/layout/orgChart1"/>
    <dgm:cxn modelId="{0DFBF12B-A98D-475D-9755-4E1D1EEC9584}" type="presParOf" srcId="{AE3D75C7-7456-4CA2-BCA8-F46F5ED983C3}" destId="{E084B58E-0252-466A-AA8A-D6F609BED6C8}" srcOrd="2" destOrd="0" presId="urn:microsoft.com/office/officeart/2005/8/layout/orgChart1"/>
    <dgm:cxn modelId="{F36579AE-C397-44E8-8F36-F621420D2633}" type="presParOf" srcId="{69637FBA-AD97-4E13-A474-114E80E04B12}" destId="{02C3A13F-FD19-4B8C-A645-2AFA095396B5}" srcOrd="2" destOrd="0" presId="urn:microsoft.com/office/officeart/2005/8/layout/orgChart1"/>
    <dgm:cxn modelId="{41163D19-F669-4791-80DF-363CC5DA28F8}" type="presParOf" srcId="{69637FBA-AD97-4E13-A474-114E80E04B12}" destId="{2DDD91AA-ECF8-4092-A256-8CBC63B7E84F}" srcOrd="3" destOrd="0" presId="urn:microsoft.com/office/officeart/2005/8/layout/orgChart1"/>
    <dgm:cxn modelId="{48DE1E41-FA30-4675-932A-43DE28AE7E53}" type="presParOf" srcId="{2DDD91AA-ECF8-4092-A256-8CBC63B7E84F}" destId="{E8E08A19-49C3-4FA2-8E67-9F3E50D613C5}" srcOrd="0" destOrd="0" presId="urn:microsoft.com/office/officeart/2005/8/layout/orgChart1"/>
    <dgm:cxn modelId="{6056A556-D49E-457A-BB93-DD66DA0A983B}" type="presParOf" srcId="{E8E08A19-49C3-4FA2-8E67-9F3E50D613C5}" destId="{810B6364-611B-4FD1-99EA-BD43F02ABD75}" srcOrd="0" destOrd="0" presId="urn:microsoft.com/office/officeart/2005/8/layout/orgChart1"/>
    <dgm:cxn modelId="{3FB06CD7-3853-4928-A33B-89859EB2C4D7}" type="presParOf" srcId="{E8E08A19-49C3-4FA2-8E67-9F3E50D613C5}" destId="{6B51B221-1EAC-4E5E-A06C-777A290F6B38}" srcOrd="1" destOrd="0" presId="urn:microsoft.com/office/officeart/2005/8/layout/orgChart1"/>
    <dgm:cxn modelId="{674C9FBA-C554-4AB4-BAE2-9C810393E1D5}" type="presParOf" srcId="{2DDD91AA-ECF8-4092-A256-8CBC63B7E84F}" destId="{A5852418-FA95-4992-9EC2-21C5F5E6B95B}" srcOrd="1" destOrd="0" presId="urn:microsoft.com/office/officeart/2005/8/layout/orgChart1"/>
    <dgm:cxn modelId="{BCB72485-574B-4BA4-8677-ECBF0BD7B58E}" type="presParOf" srcId="{2DDD91AA-ECF8-4092-A256-8CBC63B7E84F}" destId="{87D3E572-D219-44EB-A85C-2A9C04E5E923}" srcOrd="2" destOrd="0" presId="urn:microsoft.com/office/officeart/2005/8/layout/orgChart1"/>
    <dgm:cxn modelId="{1E655BC7-D1C4-43A7-AA0E-5B069DA8FE2C}" type="presParOf" srcId="{E3EA6643-3619-4ADC-B1E8-11CD71AC72EA}" destId="{8AB4122B-8EAE-4433-B19B-1F76D0E957F4}" srcOrd="2" destOrd="0" presId="urn:microsoft.com/office/officeart/2005/8/layout/orgChart1"/>
    <dgm:cxn modelId="{E15259E5-01B4-4835-AE5C-EA5CD7F3A0E2}" type="presParOf" srcId="{2447A819-14AC-4927-8C5E-572FF47792FF}" destId="{C5E5C8E8-98F2-4261-882B-61E203D677A2}" srcOrd="4" destOrd="0" presId="urn:microsoft.com/office/officeart/2005/8/layout/orgChart1"/>
    <dgm:cxn modelId="{E7691E98-FD04-4F50-9793-D0F8157B14A1}" type="presParOf" srcId="{2447A819-14AC-4927-8C5E-572FF47792FF}" destId="{5E372B5C-FE0B-466C-8032-F8B2075B0EFA}" srcOrd="5" destOrd="0" presId="urn:microsoft.com/office/officeart/2005/8/layout/orgChart1"/>
    <dgm:cxn modelId="{F68D0401-A254-4280-B475-744FB47527F4}" type="presParOf" srcId="{5E372B5C-FE0B-466C-8032-F8B2075B0EFA}" destId="{40EBEB82-1863-4BEA-A599-BD76179B1FFC}" srcOrd="0" destOrd="0" presId="urn:microsoft.com/office/officeart/2005/8/layout/orgChart1"/>
    <dgm:cxn modelId="{2CE662F6-7C01-48C2-A43E-E82C893BA13D}" type="presParOf" srcId="{40EBEB82-1863-4BEA-A599-BD76179B1FFC}" destId="{B04A436A-928A-4C85-A0EA-90C0981B2695}" srcOrd="0" destOrd="0" presId="urn:microsoft.com/office/officeart/2005/8/layout/orgChart1"/>
    <dgm:cxn modelId="{372BE5DF-7735-4101-A1AC-39DE51C1ABE8}" type="presParOf" srcId="{40EBEB82-1863-4BEA-A599-BD76179B1FFC}" destId="{3234BBEC-0D80-4771-8CE9-C64FD9642F49}" srcOrd="1" destOrd="0" presId="urn:microsoft.com/office/officeart/2005/8/layout/orgChart1"/>
    <dgm:cxn modelId="{EC1CD5C0-20BB-4009-8C36-68A2B89EC98C}" type="presParOf" srcId="{5E372B5C-FE0B-466C-8032-F8B2075B0EFA}" destId="{01BDBA58-C8FC-4D49-B12E-FBE045A1C50B}" srcOrd="1" destOrd="0" presId="urn:microsoft.com/office/officeart/2005/8/layout/orgChart1"/>
    <dgm:cxn modelId="{980294A3-0D8A-4B33-B76E-E8F1C6E97108}" type="presParOf" srcId="{01BDBA58-C8FC-4D49-B12E-FBE045A1C50B}" destId="{B6F5123B-A1B1-498B-8B0D-4B1A3BF3539A}" srcOrd="0" destOrd="0" presId="urn:microsoft.com/office/officeart/2005/8/layout/orgChart1"/>
    <dgm:cxn modelId="{064733AB-B385-4557-812F-B9F3BF77B982}" type="presParOf" srcId="{01BDBA58-C8FC-4D49-B12E-FBE045A1C50B}" destId="{D9085944-D908-4D87-A03A-66AE0CC1EECC}" srcOrd="1" destOrd="0" presId="urn:microsoft.com/office/officeart/2005/8/layout/orgChart1"/>
    <dgm:cxn modelId="{ABB8915D-8A98-4560-893E-B2B279F1154E}" type="presParOf" srcId="{D9085944-D908-4D87-A03A-66AE0CC1EECC}" destId="{6FFAC1A7-AE13-4C13-A571-7A1BC1046B35}" srcOrd="0" destOrd="0" presId="urn:microsoft.com/office/officeart/2005/8/layout/orgChart1"/>
    <dgm:cxn modelId="{CD9D0685-B1BF-445E-851C-563FFF5116F2}" type="presParOf" srcId="{6FFAC1A7-AE13-4C13-A571-7A1BC1046B35}" destId="{206E70B4-9101-4C21-9539-853E54E082A3}" srcOrd="0" destOrd="0" presId="urn:microsoft.com/office/officeart/2005/8/layout/orgChart1"/>
    <dgm:cxn modelId="{30715780-0EF3-4098-B81E-D7C2E66FBC61}" type="presParOf" srcId="{6FFAC1A7-AE13-4C13-A571-7A1BC1046B35}" destId="{5608031B-358F-4CE0-8022-EFB1C65B4435}" srcOrd="1" destOrd="0" presId="urn:microsoft.com/office/officeart/2005/8/layout/orgChart1"/>
    <dgm:cxn modelId="{4E8D35C5-5FF6-4D9F-B3A3-A7570B5D4D24}" type="presParOf" srcId="{D9085944-D908-4D87-A03A-66AE0CC1EECC}" destId="{34A257C3-F210-4F87-8A37-5B2306CF9F09}" srcOrd="1" destOrd="0" presId="urn:microsoft.com/office/officeart/2005/8/layout/orgChart1"/>
    <dgm:cxn modelId="{9A538411-794D-4ECC-A1AA-328F4D2A1D75}" type="presParOf" srcId="{D9085944-D908-4D87-A03A-66AE0CC1EECC}" destId="{7AA75D93-FC75-49A3-8AEB-13C73C2BEBFD}" srcOrd="2" destOrd="0" presId="urn:microsoft.com/office/officeart/2005/8/layout/orgChart1"/>
    <dgm:cxn modelId="{DC637C6A-E8EA-4715-866B-CEE8E026708B}" type="presParOf" srcId="{5E372B5C-FE0B-466C-8032-F8B2075B0EFA}" destId="{FE5F4939-7EAA-4132-958D-864FBDE34620}" srcOrd="2" destOrd="0" presId="urn:microsoft.com/office/officeart/2005/8/layout/orgChart1"/>
    <dgm:cxn modelId="{94564BA2-6CF9-4511-8814-9AE31884769C}" type="presParOf" srcId="{2447A819-14AC-4927-8C5E-572FF47792FF}" destId="{52818863-33E7-403F-AD36-672E0D6B10B7}" srcOrd="6" destOrd="0" presId="urn:microsoft.com/office/officeart/2005/8/layout/orgChart1"/>
    <dgm:cxn modelId="{6E4527C2-408F-48FC-B684-A8A7EB11E7F0}" type="presParOf" srcId="{2447A819-14AC-4927-8C5E-572FF47792FF}" destId="{2AA71514-C7B6-4061-9D8E-EF5D5971CC4F}" srcOrd="7" destOrd="0" presId="urn:microsoft.com/office/officeart/2005/8/layout/orgChart1"/>
    <dgm:cxn modelId="{B922B079-4202-4F10-88F1-2B42E0388B17}" type="presParOf" srcId="{2AA71514-C7B6-4061-9D8E-EF5D5971CC4F}" destId="{6D34ABCE-6936-4D79-A7CC-F3FF3A165663}" srcOrd="0" destOrd="0" presId="urn:microsoft.com/office/officeart/2005/8/layout/orgChart1"/>
    <dgm:cxn modelId="{53CA8FA6-262C-4E8C-8560-E13FF741E49B}" type="presParOf" srcId="{6D34ABCE-6936-4D79-A7CC-F3FF3A165663}" destId="{9A81435C-5296-4945-8FE9-614A2F9B30E0}" srcOrd="0" destOrd="0" presId="urn:microsoft.com/office/officeart/2005/8/layout/orgChart1"/>
    <dgm:cxn modelId="{1707B4C4-B494-4A43-AF4C-5395B3831327}" type="presParOf" srcId="{6D34ABCE-6936-4D79-A7CC-F3FF3A165663}" destId="{6D45348A-28FD-4CFB-A872-99760EF75BD9}" srcOrd="1" destOrd="0" presId="urn:microsoft.com/office/officeart/2005/8/layout/orgChart1"/>
    <dgm:cxn modelId="{9C4978D7-1C45-49A3-95F7-C252545F3BF8}" type="presParOf" srcId="{2AA71514-C7B6-4061-9D8E-EF5D5971CC4F}" destId="{1BF552C1-A7E6-47CC-A5DA-426F8FB9A28C}" srcOrd="1" destOrd="0" presId="urn:microsoft.com/office/officeart/2005/8/layout/orgChart1"/>
    <dgm:cxn modelId="{36840799-A7E0-4BAC-9EE9-CA0AFCCB6E1D}" type="presParOf" srcId="{1BF552C1-A7E6-47CC-A5DA-426F8FB9A28C}" destId="{E96F07B2-5592-42F3-9259-09F0434832BA}" srcOrd="0" destOrd="0" presId="urn:microsoft.com/office/officeart/2005/8/layout/orgChart1"/>
    <dgm:cxn modelId="{72679509-9880-4863-9674-5A1BA3B9496A}" type="presParOf" srcId="{1BF552C1-A7E6-47CC-A5DA-426F8FB9A28C}" destId="{2EF2EFDB-2398-4FD9-A99C-DDF5BD31896C}" srcOrd="1" destOrd="0" presId="urn:microsoft.com/office/officeart/2005/8/layout/orgChart1"/>
    <dgm:cxn modelId="{DBC38B93-8249-4FE9-BFAC-0E849CE719AC}" type="presParOf" srcId="{2EF2EFDB-2398-4FD9-A99C-DDF5BD31896C}" destId="{EFF3F35A-14C8-4BDE-87CC-DA5A533A4996}" srcOrd="0" destOrd="0" presId="urn:microsoft.com/office/officeart/2005/8/layout/orgChart1"/>
    <dgm:cxn modelId="{3F5CD014-B7D9-4986-9783-37542B702F30}" type="presParOf" srcId="{EFF3F35A-14C8-4BDE-87CC-DA5A533A4996}" destId="{5ECD232C-D3E1-49F5-8794-4FA74B630B8C}" srcOrd="0" destOrd="0" presId="urn:microsoft.com/office/officeart/2005/8/layout/orgChart1"/>
    <dgm:cxn modelId="{143B1737-8B6B-4B30-8437-611CE450D3B0}" type="presParOf" srcId="{EFF3F35A-14C8-4BDE-87CC-DA5A533A4996}" destId="{3CE7A737-6616-4A5C-A64F-55592D7E9E96}" srcOrd="1" destOrd="0" presId="urn:microsoft.com/office/officeart/2005/8/layout/orgChart1"/>
    <dgm:cxn modelId="{34A4EC71-006A-4DF1-A113-26D281CDD695}" type="presParOf" srcId="{2EF2EFDB-2398-4FD9-A99C-DDF5BD31896C}" destId="{2F23A306-80F3-41B2-8604-8ECDFC103FBD}" srcOrd="1" destOrd="0" presId="urn:microsoft.com/office/officeart/2005/8/layout/orgChart1"/>
    <dgm:cxn modelId="{7F3780AC-E573-47C8-A6D7-A8F333DB4620}" type="presParOf" srcId="{2EF2EFDB-2398-4FD9-A99C-DDF5BD31896C}" destId="{BC797FAC-20D7-42B2-928B-281312D143A4}" srcOrd="2" destOrd="0" presId="urn:microsoft.com/office/officeart/2005/8/layout/orgChart1"/>
    <dgm:cxn modelId="{ADE68B4A-BC9C-45CF-A9F2-AAE936842CB1}" type="presParOf" srcId="{1BF552C1-A7E6-47CC-A5DA-426F8FB9A28C}" destId="{2750C750-C3A2-4F49-90B1-5AF5B0856460}" srcOrd="2" destOrd="0" presId="urn:microsoft.com/office/officeart/2005/8/layout/orgChart1"/>
    <dgm:cxn modelId="{A6997D03-CD55-4DB2-8AA5-687C0B54C990}" type="presParOf" srcId="{1BF552C1-A7E6-47CC-A5DA-426F8FB9A28C}" destId="{D9B99B19-11B0-42BE-8E5C-B784FC3A09D3}" srcOrd="3" destOrd="0" presId="urn:microsoft.com/office/officeart/2005/8/layout/orgChart1"/>
    <dgm:cxn modelId="{81B9E52D-96A5-47B4-892F-293DE4EF169C}" type="presParOf" srcId="{D9B99B19-11B0-42BE-8E5C-B784FC3A09D3}" destId="{CAF78192-E26E-4827-BE97-3B8BEF284551}" srcOrd="0" destOrd="0" presId="urn:microsoft.com/office/officeart/2005/8/layout/orgChart1"/>
    <dgm:cxn modelId="{C8D2BE00-57DA-43AD-A0E1-3A50270CC492}" type="presParOf" srcId="{CAF78192-E26E-4827-BE97-3B8BEF284551}" destId="{6947E093-FA67-4100-B3FD-F25510DC9E30}" srcOrd="0" destOrd="0" presId="urn:microsoft.com/office/officeart/2005/8/layout/orgChart1"/>
    <dgm:cxn modelId="{1789CDBF-D4FE-4DCC-BAC0-4AEA25767EFF}" type="presParOf" srcId="{CAF78192-E26E-4827-BE97-3B8BEF284551}" destId="{86553036-8999-4BAE-A790-ED2CCED04926}" srcOrd="1" destOrd="0" presId="urn:microsoft.com/office/officeart/2005/8/layout/orgChart1"/>
    <dgm:cxn modelId="{4DAC248B-AFC3-4237-9B33-7397FAAA8C7F}" type="presParOf" srcId="{D9B99B19-11B0-42BE-8E5C-B784FC3A09D3}" destId="{20442C02-94B4-4A9B-947C-0C391173D810}" srcOrd="1" destOrd="0" presId="urn:microsoft.com/office/officeart/2005/8/layout/orgChart1"/>
    <dgm:cxn modelId="{1F765834-B97F-4F1F-A343-F8137DA8BA0D}" type="presParOf" srcId="{D9B99B19-11B0-42BE-8E5C-B784FC3A09D3}" destId="{2BF8FBCB-D0B4-4A39-942E-23DBE0C4A50C}" srcOrd="2" destOrd="0" presId="urn:microsoft.com/office/officeart/2005/8/layout/orgChart1"/>
    <dgm:cxn modelId="{19710F9F-A232-48DC-973A-A1EDFBCD1DA8}" type="presParOf" srcId="{2AA71514-C7B6-4061-9D8E-EF5D5971CC4F}" destId="{469C5A67-D937-4CAA-AE40-D067B79F59A2}" srcOrd="2" destOrd="0" presId="urn:microsoft.com/office/officeart/2005/8/layout/orgChart1"/>
    <dgm:cxn modelId="{EAE807FA-5BDA-4583-9FD6-F53F1EDF180B}" type="presParOf" srcId="{B53C8080-791C-4DF9-8CC2-2E4C9F85A068}" destId="{331608BA-F3D9-4C2E-A50D-E8D30A10D4F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E056F554-E3EA-4C8B-A056-08C3C4D722D0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A2ECD9E-6A31-445F-BBA2-FE8EA3A2B1F9}">
      <dgm:prSet phldrT="[Texto]" custT="1"/>
      <dgm:spPr/>
      <dgm:t>
        <a:bodyPr/>
        <a:lstStyle/>
        <a:p>
          <a:r>
            <a:rPr lang="es-ES" sz="1200" dirty="0">
              <a:latin typeface="+mj-lt"/>
            </a:rPr>
            <a:t>Área de Zona Sur  </a:t>
          </a:r>
        </a:p>
      </dgm:t>
    </dgm:pt>
    <dgm:pt modelId="{AB76B233-ADEE-40E2-8A10-FF84E2AF13A3}" type="parTrans" cxnId="{BC5D1B37-0070-4C5A-9D25-462C9F3D3DA3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C3AA66EF-ECC8-4C8D-8629-642E08309D09}" type="sibTrans" cxnId="{BC5D1B37-0070-4C5A-9D25-462C9F3D3DA3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55210FA8-E040-4E9F-941C-6FFA55E23FED}">
      <dgm:prSet phldrT="[Texto]" custT="1"/>
      <dgm:spPr/>
      <dgm:t>
        <a:bodyPr/>
        <a:lstStyle/>
        <a:p>
          <a:r>
            <a:rPr lang="es-ES" sz="1200" dirty="0">
              <a:latin typeface="+mj-lt"/>
            </a:rPr>
            <a:t>Administrador(a) </a:t>
          </a:r>
        </a:p>
        <a:p>
          <a:r>
            <a:rPr lang="es-ES" sz="1200" dirty="0">
              <a:latin typeface="+mj-lt"/>
            </a:rPr>
            <a:t>CBF 3 </a:t>
          </a:r>
        </a:p>
      </dgm:t>
    </dgm:pt>
    <dgm:pt modelId="{E61F3CBB-977A-4C30-A535-84E3CB862539}" type="parTrans" cxnId="{A9283E36-5E11-43D2-A942-286305E9F694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38E3369F-9D85-4041-9799-82CDC5F0D660}" type="sibTrans" cxnId="{A9283E36-5E11-43D2-A942-286305E9F694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A45E9C75-8CEF-4565-84ED-8447A4D9D696}">
      <dgm:prSet phldrT="[Texto]" custT="1"/>
      <dgm:spPr/>
      <dgm:t>
        <a:bodyPr/>
        <a:lstStyle/>
        <a:p>
          <a:r>
            <a:rPr lang="es-ES" sz="1200" dirty="0">
              <a:latin typeface="+mj-lt"/>
            </a:rPr>
            <a:t>Encargado (a) Sección CBF 5 </a:t>
          </a:r>
        </a:p>
      </dgm:t>
    </dgm:pt>
    <dgm:pt modelId="{A9EDC00A-A539-48C1-8412-61B7BC15DE0C}" type="parTrans" cxnId="{CF31B5E8-6A33-491B-B2DF-1DD6278354E1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9B782E8F-CE66-498E-AA5B-F015A2844655}" type="sibTrans" cxnId="{CF31B5E8-6A33-491B-B2DF-1DD6278354E1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2EE71FC6-0607-42D1-B2D3-8DC8D423B0D5}">
      <dgm:prSet phldrT="[Texto]" custT="1"/>
      <dgm:spPr/>
      <dgm:t>
        <a:bodyPr/>
        <a:lstStyle/>
        <a:p>
          <a:r>
            <a:rPr lang="es-ES" sz="1200" dirty="0">
              <a:latin typeface="+mj-lt"/>
            </a:rPr>
            <a:t>Auxiliar Administrativo (a) </a:t>
          </a:r>
        </a:p>
        <a:p>
          <a:r>
            <a:rPr lang="es-ES" sz="1200" dirty="0">
              <a:latin typeface="+mj-lt"/>
            </a:rPr>
            <a:t>CBF 10 </a:t>
          </a:r>
        </a:p>
      </dgm:t>
    </dgm:pt>
    <dgm:pt modelId="{9422FCFB-1C91-4F68-9DDF-DE3FE73139F0}" type="parTrans" cxnId="{6CB57B86-E684-4E46-B547-7D18C4082164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D73E74D9-C03C-44C1-A929-40267F1E3CDA}" type="sibTrans" cxnId="{6CB57B86-E684-4E46-B547-7D18C4082164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A8094ECE-5C0E-4708-A3DB-CEB742153E3A}">
      <dgm:prSet phldrT="[Texto]" custT="1"/>
      <dgm:spPr/>
      <dgm:t>
        <a:bodyPr/>
        <a:lstStyle/>
        <a:p>
          <a:r>
            <a:rPr lang="es-ES" sz="1200" dirty="0">
              <a:latin typeface="+mj-lt"/>
            </a:rPr>
            <a:t>Encargado (a) Sección CBF 12 </a:t>
          </a:r>
        </a:p>
      </dgm:t>
    </dgm:pt>
    <dgm:pt modelId="{D5C07776-EE38-4E11-A3FF-02B75CF2D185}" type="parTrans" cxnId="{787C5A4D-C55D-49AE-8BA2-6D4626E37C96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E65EDF9F-079D-4E4D-BDE2-5E909DCDA644}" type="sibTrans" cxnId="{787C5A4D-C55D-49AE-8BA2-6D4626E37C96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31C5B3EE-17B0-4B60-8162-D14B255F9457}">
      <dgm:prSet phldrT="[Texto]" custT="1"/>
      <dgm:spPr/>
      <dgm:t>
        <a:bodyPr/>
        <a:lstStyle/>
        <a:p>
          <a:r>
            <a:rPr lang="es-ES" sz="1200" dirty="0">
              <a:latin typeface="+mj-lt"/>
            </a:rPr>
            <a:t>Auxiliar CBF 14 </a:t>
          </a:r>
        </a:p>
      </dgm:t>
    </dgm:pt>
    <dgm:pt modelId="{557A3C72-4EF9-4FDF-96CD-339719C9AE4B}" type="parTrans" cxnId="{D8C6B0A4-E203-423C-99FD-A9506097EA4B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2C43E4E4-F614-435F-AEF8-AE82A9DF223A}" type="sibTrans" cxnId="{D8C6B0A4-E203-423C-99FD-A9506097EA4B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5066ED61-3CF2-4776-9B36-E194C86F77E6}">
      <dgm:prSet custT="1"/>
      <dgm:spPr/>
      <dgm:t>
        <a:bodyPr/>
        <a:lstStyle/>
        <a:p>
          <a:r>
            <a:rPr lang="es-ES" sz="1200" dirty="0">
              <a:latin typeface="+mj-lt"/>
            </a:rPr>
            <a:t>Intendente </a:t>
          </a:r>
        </a:p>
      </dgm:t>
    </dgm:pt>
    <dgm:pt modelId="{FA196C2B-E92A-490F-9FC9-AC4FA66B41FB}" type="parTrans" cxnId="{B7B22334-F286-4A2F-9AE8-843EE81D031F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0B1285BF-0903-421D-8360-6570A7CE0B8E}" type="sibTrans" cxnId="{B7B22334-F286-4A2F-9AE8-843EE81D031F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867A84B7-FD2A-4138-9C71-3F9A2FD9DDC4}">
      <dgm:prSet custT="1"/>
      <dgm:spPr/>
      <dgm:t>
        <a:bodyPr/>
        <a:lstStyle/>
        <a:p>
          <a:r>
            <a:rPr lang="es-ES" sz="1200" dirty="0">
              <a:latin typeface="+mj-lt"/>
            </a:rPr>
            <a:t>Intendente </a:t>
          </a:r>
        </a:p>
      </dgm:t>
    </dgm:pt>
    <dgm:pt modelId="{EB75F876-54F3-4907-A508-77A98B82CAD6}" type="parTrans" cxnId="{B737DBEA-D50C-40F3-AB10-8112F19D2EF8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09B16B81-6E6A-444A-ABC0-6DCED103C23B}" type="sibTrans" cxnId="{B737DBEA-D50C-40F3-AB10-8112F19D2EF8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1C87C7FA-3DAA-4BA2-9C80-6420FA6B643C}">
      <dgm:prSet custT="1"/>
      <dgm:spPr/>
      <dgm:t>
        <a:bodyPr/>
        <a:lstStyle/>
        <a:p>
          <a:r>
            <a:rPr lang="es-ES" sz="1200" dirty="0">
              <a:latin typeface="+mj-lt"/>
            </a:rPr>
            <a:t>Auxiliar </a:t>
          </a:r>
        </a:p>
      </dgm:t>
    </dgm:pt>
    <dgm:pt modelId="{D585422D-906B-4032-9FA3-918465C76A13}" type="parTrans" cxnId="{5436D343-7A3B-42C3-9EE8-35A73710E44D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16DAAD9A-02BE-46B7-B041-A22A1932C2EF}" type="sibTrans" cxnId="{5436D343-7A3B-42C3-9EE8-35A73710E44D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F3D23F15-4E18-4403-AC2D-E96597093DDD}">
      <dgm:prSet custT="1"/>
      <dgm:spPr/>
      <dgm:t>
        <a:bodyPr/>
        <a:lstStyle/>
        <a:p>
          <a:r>
            <a:rPr lang="es-ES" sz="1200" dirty="0">
              <a:latin typeface="+mj-lt"/>
            </a:rPr>
            <a:t>Intendente </a:t>
          </a:r>
        </a:p>
      </dgm:t>
    </dgm:pt>
    <dgm:pt modelId="{4919ADE0-9FD8-4899-A070-5297B3FCD49B}" type="parTrans" cxnId="{4BC459B4-AC26-45B2-9D4C-7454763D7B81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316AA3DE-AE0F-4F6A-ADD9-93BB11E3F6FB}" type="sibTrans" cxnId="{4BC459B4-AC26-45B2-9D4C-7454763D7B81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CDE572B7-2354-4BBD-969C-192195211415}">
      <dgm:prSet custT="1"/>
      <dgm:spPr/>
      <dgm:t>
        <a:bodyPr/>
        <a:lstStyle/>
        <a:p>
          <a:r>
            <a:rPr lang="es-ES" sz="1200" dirty="0">
              <a:latin typeface="+mj-lt"/>
            </a:rPr>
            <a:t>Intendente </a:t>
          </a:r>
        </a:p>
      </dgm:t>
    </dgm:pt>
    <dgm:pt modelId="{C54D1263-310A-46B4-82DA-75D5A7746B26}" type="parTrans" cxnId="{F5E1507C-9D0C-4C96-8935-95C168FDB57C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87545301-5D09-426E-B672-2B47BDA522B4}" type="sibTrans" cxnId="{F5E1507C-9D0C-4C96-8935-95C168FDB57C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AA69C1DC-D090-4581-96DD-07897FF81B5E}" type="pres">
      <dgm:prSet presAssocID="{E056F554-E3EA-4C8B-A056-08C3C4D722D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B53C8080-791C-4DF9-8CC2-2E4C9F85A068}" type="pres">
      <dgm:prSet presAssocID="{FA2ECD9E-6A31-445F-BBA2-FE8EA3A2B1F9}" presName="hierRoot1" presStyleCnt="0">
        <dgm:presLayoutVars>
          <dgm:hierBranch val="init"/>
        </dgm:presLayoutVars>
      </dgm:prSet>
      <dgm:spPr/>
    </dgm:pt>
    <dgm:pt modelId="{00DCD695-FF39-428B-9D28-3C6A0A562AA9}" type="pres">
      <dgm:prSet presAssocID="{FA2ECD9E-6A31-445F-BBA2-FE8EA3A2B1F9}" presName="rootComposite1" presStyleCnt="0"/>
      <dgm:spPr/>
    </dgm:pt>
    <dgm:pt modelId="{9F172C60-5118-4F4C-8BF9-BDDFFEA59DA6}" type="pres">
      <dgm:prSet presAssocID="{FA2ECD9E-6A31-445F-BBA2-FE8EA3A2B1F9}" presName="rootText1" presStyleLbl="node0" presStyleIdx="0" presStyleCnt="1" custScaleX="139117" custLinFactNeighborY="-23268">
        <dgm:presLayoutVars>
          <dgm:chPref val="3"/>
        </dgm:presLayoutVars>
      </dgm:prSet>
      <dgm:spPr/>
    </dgm:pt>
    <dgm:pt modelId="{7253D257-979A-464A-A88D-FC14E2E56E98}" type="pres">
      <dgm:prSet presAssocID="{FA2ECD9E-6A31-445F-BBA2-FE8EA3A2B1F9}" presName="rootConnector1" presStyleLbl="node1" presStyleIdx="0" presStyleCnt="0"/>
      <dgm:spPr/>
    </dgm:pt>
    <dgm:pt modelId="{2447A819-14AC-4927-8C5E-572FF47792FF}" type="pres">
      <dgm:prSet presAssocID="{FA2ECD9E-6A31-445F-BBA2-FE8EA3A2B1F9}" presName="hierChild2" presStyleCnt="0"/>
      <dgm:spPr/>
    </dgm:pt>
    <dgm:pt modelId="{EBDAFADE-7249-4234-A4F4-8C7695CD8FFA}" type="pres">
      <dgm:prSet presAssocID="{E61F3CBB-977A-4C30-A535-84E3CB862539}" presName="Name37" presStyleLbl="parChTrans1D2" presStyleIdx="0" presStyleCnt="5"/>
      <dgm:spPr/>
    </dgm:pt>
    <dgm:pt modelId="{F422A159-404D-4BF2-9E37-457DFC512477}" type="pres">
      <dgm:prSet presAssocID="{55210FA8-E040-4E9F-941C-6FFA55E23FED}" presName="hierRoot2" presStyleCnt="0">
        <dgm:presLayoutVars>
          <dgm:hierBranch/>
        </dgm:presLayoutVars>
      </dgm:prSet>
      <dgm:spPr/>
    </dgm:pt>
    <dgm:pt modelId="{AFC076CA-FFF2-49FA-9C4D-91972C77C8AD}" type="pres">
      <dgm:prSet presAssocID="{55210FA8-E040-4E9F-941C-6FFA55E23FED}" presName="rootComposite" presStyleCnt="0"/>
      <dgm:spPr/>
    </dgm:pt>
    <dgm:pt modelId="{1492C8D0-D082-4E8E-AA1F-2E6ECEEB9F60}" type="pres">
      <dgm:prSet presAssocID="{55210FA8-E040-4E9F-941C-6FFA55E23FED}" presName="rootText" presStyleLbl="node2" presStyleIdx="0" presStyleCnt="5" custScaleY="116777">
        <dgm:presLayoutVars>
          <dgm:chPref val="3"/>
        </dgm:presLayoutVars>
      </dgm:prSet>
      <dgm:spPr/>
    </dgm:pt>
    <dgm:pt modelId="{2A059CCF-6580-4FBC-BDCA-2AD09B43D0F9}" type="pres">
      <dgm:prSet presAssocID="{55210FA8-E040-4E9F-941C-6FFA55E23FED}" presName="rootConnector" presStyleLbl="node2" presStyleIdx="0" presStyleCnt="5"/>
      <dgm:spPr/>
    </dgm:pt>
    <dgm:pt modelId="{67F30621-B239-45B2-82E6-5C2634804FC1}" type="pres">
      <dgm:prSet presAssocID="{55210FA8-E040-4E9F-941C-6FFA55E23FED}" presName="hierChild4" presStyleCnt="0"/>
      <dgm:spPr/>
    </dgm:pt>
    <dgm:pt modelId="{72F1BB0C-EADE-4885-BB98-970410ECE8C4}" type="pres">
      <dgm:prSet presAssocID="{FA196C2B-E92A-490F-9FC9-AC4FA66B41FB}" presName="Name35" presStyleLbl="parChTrans1D3" presStyleIdx="0" presStyleCnt="5"/>
      <dgm:spPr/>
    </dgm:pt>
    <dgm:pt modelId="{961BED40-C0C0-4922-BD8E-B0FFA5699594}" type="pres">
      <dgm:prSet presAssocID="{5066ED61-3CF2-4776-9B36-E194C86F77E6}" presName="hierRoot2" presStyleCnt="0">
        <dgm:presLayoutVars>
          <dgm:hierBranch val="init"/>
        </dgm:presLayoutVars>
      </dgm:prSet>
      <dgm:spPr/>
    </dgm:pt>
    <dgm:pt modelId="{19908A37-1B6E-4B21-8FA3-3110D3233CAF}" type="pres">
      <dgm:prSet presAssocID="{5066ED61-3CF2-4776-9B36-E194C86F77E6}" presName="rootComposite" presStyleCnt="0"/>
      <dgm:spPr/>
    </dgm:pt>
    <dgm:pt modelId="{D7695E60-B099-4068-A022-EEDCAE3EB322}" type="pres">
      <dgm:prSet presAssocID="{5066ED61-3CF2-4776-9B36-E194C86F77E6}" presName="rootText" presStyleLbl="node3" presStyleIdx="0" presStyleCnt="5">
        <dgm:presLayoutVars>
          <dgm:chPref val="3"/>
        </dgm:presLayoutVars>
      </dgm:prSet>
      <dgm:spPr/>
    </dgm:pt>
    <dgm:pt modelId="{4C1C02EE-0412-4FA7-8D01-84C517666559}" type="pres">
      <dgm:prSet presAssocID="{5066ED61-3CF2-4776-9B36-E194C86F77E6}" presName="rootConnector" presStyleLbl="node3" presStyleIdx="0" presStyleCnt="5"/>
      <dgm:spPr/>
    </dgm:pt>
    <dgm:pt modelId="{7A826835-E10E-49AF-9E26-1512C7305F52}" type="pres">
      <dgm:prSet presAssocID="{5066ED61-3CF2-4776-9B36-E194C86F77E6}" presName="hierChild4" presStyleCnt="0"/>
      <dgm:spPr/>
    </dgm:pt>
    <dgm:pt modelId="{1296DE96-C884-4596-8679-CF94F30D20B4}" type="pres">
      <dgm:prSet presAssocID="{5066ED61-3CF2-4776-9B36-E194C86F77E6}" presName="hierChild5" presStyleCnt="0"/>
      <dgm:spPr/>
    </dgm:pt>
    <dgm:pt modelId="{88001871-2DEA-4F41-9C44-372630B17821}" type="pres">
      <dgm:prSet presAssocID="{55210FA8-E040-4E9F-941C-6FFA55E23FED}" presName="hierChild5" presStyleCnt="0"/>
      <dgm:spPr/>
    </dgm:pt>
    <dgm:pt modelId="{9D9EC4FC-8A07-4E09-8633-7E29CDEDD022}" type="pres">
      <dgm:prSet presAssocID="{A9EDC00A-A539-48C1-8412-61B7BC15DE0C}" presName="Name37" presStyleLbl="parChTrans1D2" presStyleIdx="1" presStyleCnt="5"/>
      <dgm:spPr/>
    </dgm:pt>
    <dgm:pt modelId="{E3EA6643-3619-4ADC-B1E8-11CD71AC72EA}" type="pres">
      <dgm:prSet presAssocID="{A45E9C75-8CEF-4565-84ED-8447A4D9D696}" presName="hierRoot2" presStyleCnt="0">
        <dgm:presLayoutVars>
          <dgm:hierBranch/>
        </dgm:presLayoutVars>
      </dgm:prSet>
      <dgm:spPr/>
    </dgm:pt>
    <dgm:pt modelId="{5CD50BC0-A5B5-48B7-A904-6864E968E6E1}" type="pres">
      <dgm:prSet presAssocID="{A45E9C75-8CEF-4565-84ED-8447A4D9D696}" presName="rootComposite" presStyleCnt="0"/>
      <dgm:spPr/>
    </dgm:pt>
    <dgm:pt modelId="{463ECA5F-CA55-47F9-BC18-E4DA5987140E}" type="pres">
      <dgm:prSet presAssocID="{A45E9C75-8CEF-4565-84ED-8447A4D9D696}" presName="rootText" presStyleLbl="node2" presStyleIdx="1" presStyleCnt="5" custScaleY="116777">
        <dgm:presLayoutVars>
          <dgm:chPref val="3"/>
        </dgm:presLayoutVars>
      </dgm:prSet>
      <dgm:spPr/>
    </dgm:pt>
    <dgm:pt modelId="{59E62944-EEF3-4B13-84A5-82C12F05E11E}" type="pres">
      <dgm:prSet presAssocID="{A45E9C75-8CEF-4565-84ED-8447A4D9D696}" presName="rootConnector" presStyleLbl="node2" presStyleIdx="1" presStyleCnt="5"/>
      <dgm:spPr/>
    </dgm:pt>
    <dgm:pt modelId="{69637FBA-AD97-4E13-A474-114E80E04B12}" type="pres">
      <dgm:prSet presAssocID="{A45E9C75-8CEF-4565-84ED-8447A4D9D696}" presName="hierChild4" presStyleCnt="0"/>
      <dgm:spPr/>
    </dgm:pt>
    <dgm:pt modelId="{0AC97BE4-012D-480D-B20C-01A485F8F32E}" type="pres">
      <dgm:prSet presAssocID="{EB75F876-54F3-4907-A508-77A98B82CAD6}" presName="Name35" presStyleLbl="parChTrans1D3" presStyleIdx="1" presStyleCnt="5"/>
      <dgm:spPr/>
    </dgm:pt>
    <dgm:pt modelId="{AE3D75C7-7456-4CA2-BCA8-F46F5ED983C3}" type="pres">
      <dgm:prSet presAssocID="{867A84B7-FD2A-4138-9C71-3F9A2FD9DDC4}" presName="hierRoot2" presStyleCnt="0">
        <dgm:presLayoutVars>
          <dgm:hierBranch val="init"/>
        </dgm:presLayoutVars>
      </dgm:prSet>
      <dgm:spPr/>
    </dgm:pt>
    <dgm:pt modelId="{596C5253-19E6-4F62-9CFD-AF406E7285C1}" type="pres">
      <dgm:prSet presAssocID="{867A84B7-FD2A-4138-9C71-3F9A2FD9DDC4}" presName="rootComposite" presStyleCnt="0"/>
      <dgm:spPr/>
    </dgm:pt>
    <dgm:pt modelId="{F94DEA67-809C-4247-979A-AE54AA6C195F}" type="pres">
      <dgm:prSet presAssocID="{867A84B7-FD2A-4138-9C71-3F9A2FD9DDC4}" presName="rootText" presStyleLbl="node3" presStyleIdx="1" presStyleCnt="5">
        <dgm:presLayoutVars>
          <dgm:chPref val="3"/>
        </dgm:presLayoutVars>
      </dgm:prSet>
      <dgm:spPr/>
    </dgm:pt>
    <dgm:pt modelId="{F7CEF512-38B4-445D-ADEC-D022C413C4BF}" type="pres">
      <dgm:prSet presAssocID="{867A84B7-FD2A-4138-9C71-3F9A2FD9DDC4}" presName="rootConnector" presStyleLbl="node3" presStyleIdx="1" presStyleCnt="5"/>
      <dgm:spPr/>
    </dgm:pt>
    <dgm:pt modelId="{B7E5FB4A-5867-48DF-BEB7-8E6F582CDAB4}" type="pres">
      <dgm:prSet presAssocID="{867A84B7-FD2A-4138-9C71-3F9A2FD9DDC4}" presName="hierChild4" presStyleCnt="0"/>
      <dgm:spPr/>
    </dgm:pt>
    <dgm:pt modelId="{E084B58E-0252-466A-AA8A-D6F609BED6C8}" type="pres">
      <dgm:prSet presAssocID="{867A84B7-FD2A-4138-9C71-3F9A2FD9DDC4}" presName="hierChild5" presStyleCnt="0"/>
      <dgm:spPr/>
    </dgm:pt>
    <dgm:pt modelId="{8AB4122B-8EAE-4433-B19B-1F76D0E957F4}" type="pres">
      <dgm:prSet presAssocID="{A45E9C75-8CEF-4565-84ED-8447A4D9D696}" presName="hierChild5" presStyleCnt="0"/>
      <dgm:spPr/>
    </dgm:pt>
    <dgm:pt modelId="{C5E5C8E8-98F2-4261-882B-61E203D677A2}" type="pres">
      <dgm:prSet presAssocID="{9422FCFB-1C91-4F68-9DDF-DE3FE73139F0}" presName="Name37" presStyleLbl="parChTrans1D2" presStyleIdx="2" presStyleCnt="5"/>
      <dgm:spPr/>
    </dgm:pt>
    <dgm:pt modelId="{5E372B5C-FE0B-466C-8032-F8B2075B0EFA}" type="pres">
      <dgm:prSet presAssocID="{2EE71FC6-0607-42D1-B2D3-8DC8D423B0D5}" presName="hierRoot2" presStyleCnt="0">
        <dgm:presLayoutVars>
          <dgm:hierBranch/>
        </dgm:presLayoutVars>
      </dgm:prSet>
      <dgm:spPr/>
    </dgm:pt>
    <dgm:pt modelId="{40EBEB82-1863-4BEA-A599-BD76179B1FFC}" type="pres">
      <dgm:prSet presAssocID="{2EE71FC6-0607-42D1-B2D3-8DC8D423B0D5}" presName="rootComposite" presStyleCnt="0"/>
      <dgm:spPr/>
    </dgm:pt>
    <dgm:pt modelId="{B04A436A-928A-4C85-A0EA-90C0981B2695}" type="pres">
      <dgm:prSet presAssocID="{2EE71FC6-0607-42D1-B2D3-8DC8D423B0D5}" presName="rootText" presStyleLbl="node2" presStyleIdx="2" presStyleCnt="5" custScaleY="116777">
        <dgm:presLayoutVars>
          <dgm:chPref val="3"/>
        </dgm:presLayoutVars>
      </dgm:prSet>
      <dgm:spPr/>
    </dgm:pt>
    <dgm:pt modelId="{3234BBEC-0D80-4771-8CE9-C64FD9642F49}" type="pres">
      <dgm:prSet presAssocID="{2EE71FC6-0607-42D1-B2D3-8DC8D423B0D5}" presName="rootConnector" presStyleLbl="node2" presStyleIdx="2" presStyleCnt="5"/>
      <dgm:spPr/>
    </dgm:pt>
    <dgm:pt modelId="{01BDBA58-C8FC-4D49-B12E-FBE045A1C50B}" type="pres">
      <dgm:prSet presAssocID="{2EE71FC6-0607-42D1-B2D3-8DC8D423B0D5}" presName="hierChild4" presStyleCnt="0"/>
      <dgm:spPr/>
    </dgm:pt>
    <dgm:pt modelId="{B6F5123B-A1B1-498B-8B0D-4B1A3BF3539A}" type="pres">
      <dgm:prSet presAssocID="{D585422D-906B-4032-9FA3-918465C76A13}" presName="Name35" presStyleLbl="parChTrans1D3" presStyleIdx="2" presStyleCnt="5"/>
      <dgm:spPr/>
    </dgm:pt>
    <dgm:pt modelId="{D9085944-D908-4D87-A03A-66AE0CC1EECC}" type="pres">
      <dgm:prSet presAssocID="{1C87C7FA-3DAA-4BA2-9C80-6420FA6B643C}" presName="hierRoot2" presStyleCnt="0">
        <dgm:presLayoutVars>
          <dgm:hierBranch val="init"/>
        </dgm:presLayoutVars>
      </dgm:prSet>
      <dgm:spPr/>
    </dgm:pt>
    <dgm:pt modelId="{6FFAC1A7-AE13-4C13-A571-7A1BC1046B35}" type="pres">
      <dgm:prSet presAssocID="{1C87C7FA-3DAA-4BA2-9C80-6420FA6B643C}" presName="rootComposite" presStyleCnt="0"/>
      <dgm:spPr/>
    </dgm:pt>
    <dgm:pt modelId="{206E70B4-9101-4C21-9539-853E54E082A3}" type="pres">
      <dgm:prSet presAssocID="{1C87C7FA-3DAA-4BA2-9C80-6420FA6B643C}" presName="rootText" presStyleLbl="node3" presStyleIdx="2" presStyleCnt="5">
        <dgm:presLayoutVars>
          <dgm:chPref val="3"/>
        </dgm:presLayoutVars>
      </dgm:prSet>
      <dgm:spPr/>
    </dgm:pt>
    <dgm:pt modelId="{5608031B-358F-4CE0-8022-EFB1C65B4435}" type="pres">
      <dgm:prSet presAssocID="{1C87C7FA-3DAA-4BA2-9C80-6420FA6B643C}" presName="rootConnector" presStyleLbl="node3" presStyleIdx="2" presStyleCnt="5"/>
      <dgm:spPr/>
    </dgm:pt>
    <dgm:pt modelId="{34A257C3-F210-4F87-8A37-5B2306CF9F09}" type="pres">
      <dgm:prSet presAssocID="{1C87C7FA-3DAA-4BA2-9C80-6420FA6B643C}" presName="hierChild4" presStyleCnt="0"/>
      <dgm:spPr/>
    </dgm:pt>
    <dgm:pt modelId="{7AA75D93-FC75-49A3-8AEB-13C73C2BEBFD}" type="pres">
      <dgm:prSet presAssocID="{1C87C7FA-3DAA-4BA2-9C80-6420FA6B643C}" presName="hierChild5" presStyleCnt="0"/>
      <dgm:spPr/>
    </dgm:pt>
    <dgm:pt modelId="{FE5F4939-7EAA-4132-958D-864FBDE34620}" type="pres">
      <dgm:prSet presAssocID="{2EE71FC6-0607-42D1-B2D3-8DC8D423B0D5}" presName="hierChild5" presStyleCnt="0"/>
      <dgm:spPr/>
    </dgm:pt>
    <dgm:pt modelId="{52818863-33E7-403F-AD36-672E0D6B10B7}" type="pres">
      <dgm:prSet presAssocID="{D5C07776-EE38-4E11-A3FF-02B75CF2D185}" presName="Name37" presStyleLbl="parChTrans1D2" presStyleIdx="3" presStyleCnt="5"/>
      <dgm:spPr/>
    </dgm:pt>
    <dgm:pt modelId="{2AA71514-C7B6-4061-9D8E-EF5D5971CC4F}" type="pres">
      <dgm:prSet presAssocID="{A8094ECE-5C0E-4708-A3DB-CEB742153E3A}" presName="hierRoot2" presStyleCnt="0">
        <dgm:presLayoutVars>
          <dgm:hierBranch/>
        </dgm:presLayoutVars>
      </dgm:prSet>
      <dgm:spPr/>
    </dgm:pt>
    <dgm:pt modelId="{6D34ABCE-6936-4D79-A7CC-F3FF3A165663}" type="pres">
      <dgm:prSet presAssocID="{A8094ECE-5C0E-4708-A3DB-CEB742153E3A}" presName="rootComposite" presStyleCnt="0"/>
      <dgm:spPr/>
    </dgm:pt>
    <dgm:pt modelId="{9A81435C-5296-4945-8FE9-614A2F9B30E0}" type="pres">
      <dgm:prSet presAssocID="{A8094ECE-5C0E-4708-A3DB-CEB742153E3A}" presName="rootText" presStyleLbl="node2" presStyleIdx="3" presStyleCnt="5" custScaleY="116777">
        <dgm:presLayoutVars>
          <dgm:chPref val="3"/>
        </dgm:presLayoutVars>
      </dgm:prSet>
      <dgm:spPr/>
    </dgm:pt>
    <dgm:pt modelId="{6D45348A-28FD-4CFB-A872-99760EF75BD9}" type="pres">
      <dgm:prSet presAssocID="{A8094ECE-5C0E-4708-A3DB-CEB742153E3A}" presName="rootConnector" presStyleLbl="node2" presStyleIdx="3" presStyleCnt="5"/>
      <dgm:spPr/>
    </dgm:pt>
    <dgm:pt modelId="{1BF552C1-A7E6-47CC-A5DA-426F8FB9A28C}" type="pres">
      <dgm:prSet presAssocID="{A8094ECE-5C0E-4708-A3DB-CEB742153E3A}" presName="hierChild4" presStyleCnt="0"/>
      <dgm:spPr/>
    </dgm:pt>
    <dgm:pt modelId="{0A48579D-828D-4FA8-B4F4-B8E33AF5270A}" type="pres">
      <dgm:prSet presAssocID="{4919ADE0-9FD8-4899-A070-5297B3FCD49B}" presName="Name35" presStyleLbl="parChTrans1D3" presStyleIdx="3" presStyleCnt="5"/>
      <dgm:spPr/>
    </dgm:pt>
    <dgm:pt modelId="{2EF2EFDB-2398-4FD9-A99C-DDF5BD31896C}" type="pres">
      <dgm:prSet presAssocID="{F3D23F15-4E18-4403-AC2D-E96597093DDD}" presName="hierRoot2" presStyleCnt="0">
        <dgm:presLayoutVars>
          <dgm:hierBranch val="init"/>
        </dgm:presLayoutVars>
      </dgm:prSet>
      <dgm:spPr/>
    </dgm:pt>
    <dgm:pt modelId="{EFF3F35A-14C8-4BDE-87CC-DA5A533A4996}" type="pres">
      <dgm:prSet presAssocID="{F3D23F15-4E18-4403-AC2D-E96597093DDD}" presName="rootComposite" presStyleCnt="0"/>
      <dgm:spPr/>
    </dgm:pt>
    <dgm:pt modelId="{5ECD232C-D3E1-49F5-8794-4FA74B630B8C}" type="pres">
      <dgm:prSet presAssocID="{F3D23F15-4E18-4403-AC2D-E96597093DDD}" presName="rootText" presStyleLbl="node3" presStyleIdx="3" presStyleCnt="5">
        <dgm:presLayoutVars>
          <dgm:chPref val="3"/>
        </dgm:presLayoutVars>
      </dgm:prSet>
      <dgm:spPr/>
    </dgm:pt>
    <dgm:pt modelId="{3CE7A737-6616-4A5C-A64F-55592D7E9E96}" type="pres">
      <dgm:prSet presAssocID="{F3D23F15-4E18-4403-AC2D-E96597093DDD}" presName="rootConnector" presStyleLbl="node3" presStyleIdx="3" presStyleCnt="5"/>
      <dgm:spPr/>
    </dgm:pt>
    <dgm:pt modelId="{2F23A306-80F3-41B2-8604-8ECDFC103FBD}" type="pres">
      <dgm:prSet presAssocID="{F3D23F15-4E18-4403-AC2D-E96597093DDD}" presName="hierChild4" presStyleCnt="0"/>
      <dgm:spPr/>
    </dgm:pt>
    <dgm:pt modelId="{BC797FAC-20D7-42B2-928B-281312D143A4}" type="pres">
      <dgm:prSet presAssocID="{F3D23F15-4E18-4403-AC2D-E96597093DDD}" presName="hierChild5" presStyleCnt="0"/>
      <dgm:spPr/>
    </dgm:pt>
    <dgm:pt modelId="{469C5A67-D937-4CAA-AE40-D067B79F59A2}" type="pres">
      <dgm:prSet presAssocID="{A8094ECE-5C0E-4708-A3DB-CEB742153E3A}" presName="hierChild5" presStyleCnt="0"/>
      <dgm:spPr/>
    </dgm:pt>
    <dgm:pt modelId="{CFB77591-84A6-4B57-A1A2-23276BA57C05}" type="pres">
      <dgm:prSet presAssocID="{557A3C72-4EF9-4FDF-96CD-339719C9AE4B}" presName="Name37" presStyleLbl="parChTrans1D2" presStyleIdx="4" presStyleCnt="5"/>
      <dgm:spPr/>
    </dgm:pt>
    <dgm:pt modelId="{1878C821-6D2A-4F26-BA49-215BDCA139CD}" type="pres">
      <dgm:prSet presAssocID="{31C5B3EE-17B0-4B60-8162-D14B255F9457}" presName="hierRoot2" presStyleCnt="0">
        <dgm:presLayoutVars>
          <dgm:hierBranch/>
        </dgm:presLayoutVars>
      </dgm:prSet>
      <dgm:spPr/>
    </dgm:pt>
    <dgm:pt modelId="{D82F0198-94D9-4F76-8164-4980C7037634}" type="pres">
      <dgm:prSet presAssocID="{31C5B3EE-17B0-4B60-8162-D14B255F9457}" presName="rootComposite" presStyleCnt="0"/>
      <dgm:spPr/>
    </dgm:pt>
    <dgm:pt modelId="{CB5D7EF8-B2B6-46AA-B44D-87546247481A}" type="pres">
      <dgm:prSet presAssocID="{31C5B3EE-17B0-4B60-8162-D14B255F9457}" presName="rootText" presStyleLbl="node2" presStyleIdx="4" presStyleCnt="5" custScaleY="116777">
        <dgm:presLayoutVars>
          <dgm:chPref val="3"/>
        </dgm:presLayoutVars>
      </dgm:prSet>
      <dgm:spPr/>
    </dgm:pt>
    <dgm:pt modelId="{F4F50E19-C420-4B75-9E8E-B90BC12FA377}" type="pres">
      <dgm:prSet presAssocID="{31C5B3EE-17B0-4B60-8162-D14B255F9457}" presName="rootConnector" presStyleLbl="node2" presStyleIdx="4" presStyleCnt="5"/>
      <dgm:spPr/>
    </dgm:pt>
    <dgm:pt modelId="{E33D9122-7C5A-48CD-A91C-8DCEAEC47A91}" type="pres">
      <dgm:prSet presAssocID="{31C5B3EE-17B0-4B60-8162-D14B255F9457}" presName="hierChild4" presStyleCnt="0"/>
      <dgm:spPr/>
    </dgm:pt>
    <dgm:pt modelId="{1BD52BCF-25E3-4284-BB98-3C6D5B644BAE}" type="pres">
      <dgm:prSet presAssocID="{C54D1263-310A-46B4-82DA-75D5A7746B26}" presName="Name35" presStyleLbl="parChTrans1D3" presStyleIdx="4" presStyleCnt="5"/>
      <dgm:spPr/>
    </dgm:pt>
    <dgm:pt modelId="{871EC8A2-B113-4F21-9716-218626FEB780}" type="pres">
      <dgm:prSet presAssocID="{CDE572B7-2354-4BBD-969C-192195211415}" presName="hierRoot2" presStyleCnt="0">
        <dgm:presLayoutVars>
          <dgm:hierBranch val="init"/>
        </dgm:presLayoutVars>
      </dgm:prSet>
      <dgm:spPr/>
    </dgm:pt>
    <dgm:pt modelId="{8F8EC1BD-9387-4D71-B7F9-EFB1C3095840}" type="pres">
      <dgm:prSet presAssocID="{CDE572B7-2354-4BBD-969C-192195211415}" presName="rootComposite" presStyleCnt="0"/>
      <dgm:spPr/>
    </dgm:pt>
    <dgm:pt modelId="{CA612A7E-8D67-4166-A574-CCF17CEA5693}" type="pres">
      <dgm:prSet presAssocID="{CDE572B7-2354-4BBD-969C-192195211415}" presName="rootText" presStyleLbl="node3" presStyleIdx="4" presStyleCnt="5">
        <dgm:presLayoutVars>
          <dgm:chPref val="3"/>
        </dgm:presLayoutVars>
      </dgm:prSet>
      <dgm:spPr/>
    </dgm:pt>
    <dgm:pt modelId="{6E78E973-9E03-46EF-9CBA-14A573CCBEBA}" type="pres">
      <dgm:prSet presAssocID="{CDE572B7-2354-4BBD-969C-192195211415}" presName="rootConnector" presStyleLbl="node3" presStyleIdx="4" presStyleCnt="5"/>
      <dgm:spPr/>
    </dgm:pt>
    <dgm:pt modelId="{53E2366A-1C9D-4DA1-A11B-A68534174759}" type="pres">
      <dgm:prSet presAssocID="{CDE572B7-2354-4BBD-969C-192195211415}" presName="hierChild4" presStyleCnt="0"/>
      <dgm:spPr/>
    </dgm:pt>
    <dgm:pt modelId="{F5EFB047-E4F9-4925-A2EC-A7AC5C2055A3}" type="pres">
      <dgm:prSet presAssocID="{CDE572B7-2354-4BBD-969C-192195211415}" presName="hierChild5" presStyleCnt="0"/>
      <dgm:spPr/>
    </dgm:pt>
    <dgm:pt modelId="{6F4B5136-B71E-4920-AF9E-7A4C919FB028}" type="pres">
      <dgm:prSet presAssocID="{31C5B3EE-17B0-4B60-8162-D14B255F9457}" presName="hierChild5" presStyleCnt="0"/>
      <dgm:spPr/>
    </dgm:pt>
    <dgm:pt modelId="{331608BA-F3D9-4C2E-A50D-E8D30A10D4F3}" type="pres">
      <dgm:prSet presAssocID="{FA2ECD9E-6A31-445F-BBA2-FE8EA3A2B1F9}" presName="hierChild3" presStyleCnt="0"/>
      <dgm:spPr/>
    </dgm:pt>
  </dgm:ptLst>
  <dgm:cxnLst>
    <dgm:cxn modelId="{5222D30B-1C5A-4F64-A922-0B30F80C86C7}" type="presOf" srcId="{4919ADE0-9FD8-4899-A070-5297B3FCD49B}" destId="{0A48579D-828D-4FA8-B4F4-B8E33AF5270A}" srcOrd="0" destOrd="0" presId="urn:microsoft.com/office/officeart/2005/8/layout/orgChart1"/>
    <dgm:cxn modelId="{94C0BD0C-F25C-4442-9AF6-AEB582DBAAA0}" type="presOf" srcId="{D585422D-906B-4032-9FA3-918465C76A13}" destId="{B6F5123B-A1B1-498B-8B0D-4B1A3BF3539A}" srcOrd="0" destOrd="0" presId="urn:microsoft.com/office/officeart/2005/8/layout/orgChart1"/>
    <dgm:cxn modelId="{6B44081A-3D72-4B86-A862-24DE5814F803}" type="presOf" srcId="{5066ED61-3CF2-4776-9B36-E194C86F77E6}" destId="{4C1C02EE-0412-4FA7-8D01-84C517666559}" srcOrd="1" destOrd="0" presId="urn:microsoft.com/office/officeart/2005/8/layout/orgChart1"/>
    <dgm:cxn modelId="{C015B020-6CB3-4760-B103-316CFA3C6A22}" type="presOf" srcId="{E61F3CBB-977A-4C30-A535-84E3CB862539}" destId="{EBDAFADE-7249-4234-A4F4-8C7695CD8FFA}" srcOrd="0" destOrd="0" presId="urn:microsoft.com/office/officeart/2005/8/layout/orgChart1"/>
    <dgm:cxn modelId="{BA7E4428-F49D-4F82-ADCC-EE9FFCD14728}" type="presOf" srcId="{2EE71FC6-0607-42D1-B2D3-8DC8D423B0D5}" destId="{B04A436A-928A-4C85-A0EA-90C0981B2695}" srcOrd="0" destOrd="0" presId="urn:microsoft.com/office/officeart/2005/8/layout/orgChart1"/>
    <dgm:cxn modelId="{B8D4CC29-F3D2-4C15-8B73-0DE688D949D1}" type="presOf" srcId="{CDE572B7-2354-4BBD-969C-192195211415}" destId="{6E78E973-9E03-46EF-9CBA-14A573CCBEBA}" srcOrd="1" destOrd="0" presId="urn:microsoft.com/office/officeart/2005/8/layout/orgChart1"/>
    <dgm:cxn modelId="{14AEA42C-2B44-4F2A-B983-AAE010BEAF10}" type="presOf" srcId="{A8094ECE-5C0E-4708-A3DB-CEB742153E3A}" destId="{6D45348A-28FD-4CFB-A872-99760EF75BD9}" srcOrd="1" destOrd="0" presId="urn:microsoft.com/office/officeart/2005/8/layout/orgChart1"/>
    <dgm:cxn modelId="{B7B22334-F286-4A2F-9AE8-843EE81D031F}" srcId="{55210FA8-E040-4E9F-941C-6FFA55E23FED}" destId="{5066ED61-3CF2-4776-9B36-E194C86F77E6}" srcOrd="0" destOrd="0" parTransId="{FA196C2B-E92A-490F-9FC9-AC4FA66B41FB}" sibTransId="{0B1285BF-0903-421D-8360-6570A7CE0B8E}"/>
    <dgm:cxn modelId="{8A938C34-9A83-42F4-836D-841FC10A036F}" type="presOf" srcId="{A45E9C75-8CEF-4565-84ED-8447A4D9D696}" destId="{463ECA5F-CA55-47F9-BC18-E4DA5987140E}" srcOrd="0" destOrd="0" presId="urn:microsoft.com/office/officeart/2005/8/layout/orgChart1"/>
    <dgm:cxn modelId="{A9283E36-5E11-43D2-A942-286305E9F694}" srcId="{FA2ECD9E-6A31-445F-BBA2-FE8EA3A2B1F9}" destId="{55210FA8-E040-4E9F-941C-6FFA55E23FED}" srcOrd="0" destOrd="0" parTransId="{E61F3CBB-977A-4C30-A535-84E3CB862539}" sibTransId="{38E3369F-9D85-4041-9799-82CDC5F0D660}"/>
    <dgm:cxn modelId="{BC5D1B37-0070-4C5A-9D25-462C9F3D3DA3}" srcId="{E056F554-E3EA-4C8B-A056-08C3C4D722D0}" destId="{FA2ECD9E-6A31-445F-BBA2-FE8EA3A2B1F9}" srcOrd="0" destOrd="0" parTransId="{AB76B233-ADEE-40E2-8A10-FF84E2AF13A3}" sibTransId="{C3AA66EF-ECC8-4C8D-8629-642E08309D09}"/>
    <dgm:cxn modelId="{9CB4435C-05A9-4045-A58F-5023637FB415}" type="presOf" srcId="{D5C07776-EE38-4E11-A3FF-02B75CF2D185}" destId="{52818863-33E7-403F-AD36-672E0D6B10B7}" srcOrd="0" destOrd="0" presId="urn:microsoft.com/office/officeart/2005/8/layout/orgChart1"/>
    <dgm:cxn modelId="{C110965F-E4F6-4C80-AF29-09D29515AF52}" type="presOf" srcId="{55210FA8-E040-4E9F-941C-6FFA55E23FED}" destId="{2A059CCF-6580-4FBC-BDCA-2AD09B43D0F9}" srcOrd="1" destOrd="0" presId="urn:microsoft.com/office/officeart/2005/8/layout/orgChart1"/>
    <dgm:cxn modelId="{5436D343-7A3B-42C3-9EE8-35A73710E44D}" srcId="{2EE71FC6-0607-42D1-B2D3-8DC8D423B0D5}" destId="{1C87C7FA-3DAA-4BA2-9C80-6420FA6B643C}" srcOrd="0" destOrd="0" parTransId="{D585422D-906B-4032-9FA3-918465C76A13}" sibTransId="{16DAAD9A-02BE-46B7-B041-A22A1932C2EF}"/>
    <dgm:cxn modelId="{DB8A3266-CCF9-4327-9FD1-0D57DCD3448A}" type="presOf" srcId="{31C5B3EE-17B0-4B60-8162-D14B255F9457}" destId="{F4F50E19-C420-4B75-9E8E-B90BC12FA377}" srcOrd="1" destOrd="0" presId="urn:microsoft.com/office/officeart/2005/8/layout/orgChart1"/>
    <dgm:cxn modelId="{7EBA3248-0E4D-4256-8C64-9616250458C5}" type="presOf" srcId="{55210FA8-E040-4E9F-941C-6FFA55E23FED}" destId="{1492C8D0-D082-4E8E-AA1F-2E6ECEEB9F60}" srcOrd="0" destOrd="0" presId="urn:microsoft.com/office/officeart/2005/8/layout/orgChart1"/>
    <dgm:cxn modelId="{CBD9C66A-0707-486C-B31E-083A620C23E4}" type="presOf" srcId="{1C87C7FA-3DAA-4BA2-9C80-6420FA6B643C}" destId="{5608031B-358F-4CE0-8022-EFB1C65B4435}" srcOrd="1" destOrd="0" presId="urn:microsoft.com/office/officeart/2005/8/layout/orgChart1"/>
    <dgm:cxn modelId="{233EE64B-2C42-4C26-93CA-CCA637BF0AEB}" type="presOf" srcId="{867A84B7-FD2A-4138-9C71-3F9A2FD9DDC4}" destId="{F7CEF512-38B4-445D-ADEC-D022C413C4BF}" srcOrd="1" destOrd="0" presId="urn:microsoft.com/office/officeart/2005/8/layout/orgChart1"/>
    <dgm:cxn modelId="{C66EC34C-6DEF-447A-82F6-35CF78167ABA}" type="presOf" srcId="{31C5B3EE-17B0-4B60-8162-D14B255F9457}" destId="{CB5D7EF8-B2B6-46AA-B44D-87546247481A}" srcOrd="0" destOrd="0" presId="urn:microsoft.com/office/officeart/2005/8/layout/orgChart1"/>
    <dgm:cxn modelId="{787C5A4D-C55D-49AE-8BA2-6D4626E37C96}" srcId="{FA2ECD9E-6A31-445F-BBA2-FE8EA3A2B1F9}" destId="{A8094ECE-5C0E-4708-A3DB-CEB742153E3A}" srcOrd="3" destOrd="0" parTransId="{D5C07776-EE38-4E11-A3FF-02B75CF2D185}" sibTransId="{E65EDF9F-079D-4E4D-BDE2-5E909DCDA644}"/>
    <dgm:cxn modelId="{4FF7646E-E636-4E3D-9AED-22F2297D3FAE}" type="presOf" srcId="{9422FCFB-1C91-4F68-9DDF-DE3FE73139F0}" destId="{C5E5C8E8-98F2-4261-882B-61E203D677A2}" srcOrd="0" destOrd="0" presId="urn:microsoft.com/office/officeart/2005/8/layout/orgChart1"/>
    <dgm:cxn modelId="{5BD5FD6E-120A-4607-8104-2C7D4ECD673D}" type="presOf" srcId="{A8094ECE-5C0E-4708-A3DB-CEB742153E3A}" destId="{9A81435C-5296-4945-8FE9-614A2F9B30E0}" srcOrd="0" destOrd="0" presId="urn:microsoft.com/office/officeart/2005/8/layout/orgChart1"/>
    <dgm:cxn modelId="{0E855D6F-DE2A-4DED-9029-7759467C0A86}" type="presOf" srcId="{F3D23F15-4E18-4403-AC2D-E96597093DDD}" destId="{5ECD232C-D3E1-49F5-8794-4FA74B630B8C}" srcOrd="0" destOrd="0" presId="urn:microsoft.com/office/officeart/2005/8/layout/orgChart1"/>
    <dgm:cxn modelId="{50F2B66F-7BC7-426A-A297-78B4F5FCBC0F}" type="presOf" srcId="{CDE572B7-2354-4BBD-969C-192195211415}" destId="{CA612A7E-8D67-4166-A574-CCF17CEA5693}" srcOrd="0" destOrd="0" presId="urn:microsoft.com/office/officeart/2005/8/layout/orgChart1"/>
    <dgm:cxn modelId="{E2DC7575-672C-43F3-ABD4-7798D7C3B798}" type="presOf" srcId="{FA196C2B-E92A-490F-9FC9-AC4FA66B41FB}" destId="{72F1BB0C-EADE-4885-BB98-970410ECE8C4}" srcOrd="0" destOrd="0" presId="urn:microsoft.com/office/officeart/2005/8/layout/orgChart1"/>
    <dgm:cxn modelId="{F5E1507C-9D0C-4C96-8935-95C168FDB57C}" srcId="{31C5B3EE-17B0-4B60-8162-D14B255F9457}" destId="{CDE572B7-2354-4BBD-969C-192195211415}" srcOrd="0" destOrd="0" parTransId="{C54D1263-310A-46B4-82DA-75D5A7746B26}" sibTransId="{87545301-5D09-426E-B672-2B47BDA522B4}"/>
    <dgm:cxn modelId="{6CB57B86-E684-4E46-B547-7D18C4082164}" srcId="{FA2ECD9E-6A31-445F-BBA2-FE8EA3A2B1F9}" destId="{2EE71FC6-0607-42D1-B2D3-8DC8D423B0D5}" srcOrd="2" destOrd="0" parTransId="{9422FCFB-1C91-4F68-9DDF-DE3FE73139F0}" sibTransId="{D73E74D9-C03C-44C1-A929-40267F1E3CDA}"/>
    <dgm:cxn modelId="{795AF589-95CD-441D-9A6E-0E8B8241945C}" type="presOf" srcId="{FA2ECD9E-6A31-445F-BBA2-FE8EA3A2B1F9}" destId="{9F172C60-5118-4F4C-8BF9-BDDFFEA59DA6}" srcOrd="0" destOrd="0" presId="urn:microsoft.com/office/officeart/2005/8/layout/orgChart1"/>
    <dgm:cxn modelId="{7FD0C49A-3756-4269-9F00-1569E1E6D9A3}" type="presOf" srcId="{1C87C7FA-3DAA-4BA2-9C80-6420FA6B643C}" destId="{206E70B4-9101-4C21-9539-853E54E082A3}" srcOrd="0" destOrd="0" presId="urn:microsoft.com/office/officeart/2005/8/layout/orgChart1"/>
    <dgm:cxn modelId="{C91DF89C-6DE1-4E29-A6CC-37FBBB204C68}" type="presOf" srcId="{C54D1263-310A-46B4-82DA-75D5A7746B26}" destId="{1BD52BCF-25E3-4284-BB98-3C6D5B644BAE}" srcOrd="0" destOrd="0" presId="urn:microsoft.com/office/officeart/2005/8/layout/orgChart1"/>
    <dgm:cxn modelId="{03B801A0-6921-48C9-AF70-2B688FFB8761}" type="presOf" srcId="{EB75F876-54F3-4907-A508-77A98B82CAD6}" destId="{0AC97BE4-012D-480D-B20C-01A485F8F32E}" srcOrd="0" destOrd="0" presId="urn:microsoft.com/office/officeart/2005/8/layout/orgChart1"/>
    <dgm:cxn modelId="{D8C6B0A4-E203-423C-99FD-A9506097EA4B}" srcId="{FA2ECD9E-6A31-445F-BBA2-FE8EA3A2B1F9}" destId="{31C5B3EE-17B0-4B60-8162-D14B255F9457}" srcOrd="4" destOrd="0" parTransId="{557A3C72-4EF9-4FDF-96CD-339719C9AE4B}" sibTransId="{2C43E4E4-F614-435F-AEF8-AE82A9DF223A}"/>
    <dgm:cxn modelId="{4BC459B4-AC26-45B2-9D4C-7454763D7B81}" srcId="{A8094ECE-5C0E-4708-A3DB-CEB742153E3A}" destId="{F3D23F15-4E18-4403-AC2D-E96597093DDD}" srcOrd="0" destOrd="0" parTransId="{4919ADE0-9FD8-4899-A070-5297B3FCD49B}" sibTransId="{316AA3DE-AE0F-4F6A-ADD9-93BB11E3F6FB}"/>
    <dgm:cxn modelId="{414AF2B9-2FCB-4E3B-9D0B-064004744E65}" type="presOf" srcId="{867A84B7-FD2A-4138-9C71-3F9A2FD9DDC4}" destId="{F94DEA67-809C-4247-979A-AE54AA6C195F}" srcOrd="0" destOrd="0" presId="urn:microsoft.com/office/officeart/2005/8/layout/orgChart1"/>
    <dgm:cxn modelId="{05816BBA-4564-4EB9-8EDC-F297342BD3C9}" type="presOf" srcId="{FA2ECD9E-6A31-445F-BBA2-FE8EA3A2B1F9}" destId="{7253D257-979A-464A-A88D-FC14E2E56E98}" srcOrd="1" destOrd="0" presId="urn:microsoft.com/office/officeart/2005/8/layout/orgChart1"/>
    <dgm:cxn modelId="{C9B61FCE-0361-4138-AD13-496E812ABF45}" type="presOf" srcId="{E056F554-E3EA-4C8B-A056-08C3C4D722D0}" destId="{AA69C1DC-D090-4581-96DD-07897FF81B5E}" srcOrd="0" destOrd="0" presId="urn:microsoft.com/office/officeart/2005/8/layout/orgChart1"/>
    <dgm:cxn modelId="{F57081D7-6B41-4DD5-9FE1-D8E0B5FFF4B8}" type="presOf" srcId="{2EE71FC6-0607-42D1-B2D3-8DC8D423B0D5}" destId="{3234BBEC-0D80-4771-8CE9-C64FD9642F49}" srcOrd="1" destOrd="0" presId="urn:microsoft.com/office/officeart/2005/8/layout/orgChart1"/>
    <dgm:cxn modelId="{037C5AE8-4B01-400C-BF08-BBEACE89512E}" type="presOf" srcId="{5066ED61-3CF2-4776-9B36-E194C86F77E6}" destId="{D7695E60-B099-4068-A022-EEDCAE3EB322}" srcOrd="0" destOrd="0" presId="urn:microsoft.com/office/officeart/2005/8/layout/orgChart1"/>
    <dgm:cxn modelId="{CF31B5E8-6A33-491B-B2DF-1DD6278354E1}" srcId="{FA2ECD9E-6A31-445F-BBA2-FE8EA3A2B1F9}" destId="{A45E9C75-8CEF-4565-84ED-8447A4D9D696}" srcOrd="1" destOrd="0" parTransId="{A9EDC00A-A539-48C1-8412-61B7BC15DE0C}" sibTransId="{9B782E8F-CE66-498E-AA5B-F015A2844655}"/>
    <dgm:cxn modelId="{F4522AE9-BB3D-4F43-98BC-B71702CE6F9F}" type="presOf" srcId="{A9EDC00A-A539-48C1-8412-61B7BC15DE0C}" destId="{9D9EC4FC-8A07-4E09-8633-7E29CDEDD022}" srcOrd="0" destOrd="0" presId="urn:microsoft.com/office/officeart/2005/8/layout/orgChart1"/>
    <dgm:cxn modelId="{B737DBEA-D50C-40F3-AB10-8112F19D2EF8}" srcId="{A45E9C75-8CEF-4565-84ED-8447A4D9D696}" destId="{867A84B7-FD2A-4138-9C71-3F9A2FD9DDC4}" srcOrd="0" destOrd="0" parTransId="{EB75F876-54F3-4907-A508-77A98B82CAD6}" sibTransId="{09B16B81-6E6A-444A-ABC0-6DCED103C23B}"/>
    <dgm:cxn modelId="{C71BA3F2-3B5D-486E-9C84-52E93F0BA6ED}" type="presOf" srcId="{F3D23F15-4E18-4403-AC2D-E96597093DDD}" destId="{3CE7A737-6616-4A5C-A64F-55592D7E9E96}" srcOrd="1" destOrd="0" presId="urn:microsoft.com/office/officeart/2005/8/layout/orgChart1"/>
    <dgm:cxn modelId="{32C8E5F2-27AA-492B-9972-220F2333A9A1}" type="presOf" srcId="{A45E9C75-8CEF-4565-84ED-8447A4D9D696}" destId="{59E62944-EEF3-4B13-84A5-82C12F05E11E}" srcOrd="1" destOrd="0" presId="urn:microsoft.com/office/officeart/2005/8/layout/orgChart1"/>
    <dgm:cxn modelId="{9F75BDF6-E0A7-40BD-BBE7-5922DAC09D1F}" type="presOf" srcId="{557A3C72-4EF9-4FDF-96CD-339719C9AE4B}" destId="{CFB77591-84A6-4B57-A1A2-23276BA57C05}" srcOrd="0" destOrd="0" presId="urn:microsoft.com/office/officeart/2005/8/layout/orgChart1"/>
    <dgm:cxn modelId="{F6551B10-8A00-426F-86A5-57EE38AB8ADF}" type="presParOf" srcId="{AA69C1DC-D090-4581-96DD-07897FF81B5E}" destId="{B53C8080-791C-4DF9-8CC2-2E4C9F85A068}" srcOrd="0" destOrd="0" presId="urn:microsoft.com/office/officeart/2005/8/layout/orgChart1"/>
    <dgm:cxn modelId="{A9D9C08E-7FDC-4C33-8044-19546E4DCDDB}" type="presParOf" srcId="{B53C8080-791C-4DF9-8CC2-2E4C9F85A068}" destId="{00DCD695-FF39-428B-9D28-3C6A0A562AA9}" srcOrd="0" destOrd="0" presId="urn:microsoft.com/office/officeart/2005/8/layout/orgChart1"/>
    <dgm:cxn modelId="{88011992-0DA3-42F2-A74D-E4F62651E666}" type="presParOf" srcId="{00DCD695-FF39-428B-9D28-3C6A0A562AA9}" destId="{9F172C60-5118-4F4C-8BF9-BDDFFEA59DA6}" srcOrd="0" destOrd="0" presId="urn:microsoft.com/office/officeart/2005/8/layout/orgChart1"/>
    <dgm:cxn modelId="{879D7F78-D9E5-4A07-87B7-F5C687675765}" type="presParOf" srcId="{00DCD695-FF39-428B-9D28-3C6A0A562AA9}" destId="{7253D257-979A-464A-A88D-FC14E2E56E98}" srcOrd="1" destOrd="0" presId="urn:microsoft.com/office/officeart/2005/8/layout/orgChart1"/>
    <dgm:cxn modelId="{B8351F71-566E-416E-8C69-6D3269407039}" type="presParOf" srcId="{B53C8080-791C-4DF9-8CC2-2E4C9F85A068}" destId="{2447A819-14AC-4927-8C5E-572FF47792FF}" srcOrd="1" destOrd="0" presId="urn:microsoft.com/office/officeart/2005/8/layout/orgChart1"/>
    <dgm:cxn modelId="{9196FEE1-3566-4DB8-8540-F67386C7E0B5}" type="presParOf" srcId="{2447A819-14AC-4927-8C5E-572FF47792FF}" destId="{EBDAFADE-7249-4234-A4F4-8C7695CD8FFA}" srcOrd="0" destOrd="0" presId="urn:microsoft.com/office/officeart/2005/8/layout/orgChart1"/>
    <dgm:cxn modelId="{36E23D6B-E475-4D2D-BFA0-B25381CE3B1B}" type="presParOf" srcId="{2447A819-14AC-4927-8C5E-572FF47792FF}" destId="{F422A159-404D-4BF2-9E37-457DFC512477}" srcOrd="1" destOrd="0" presId="urn:microsoft.com/office/officeart/2005/8/layout/orgChart1"/>
    <dgm:cxn modelId="{935719A7-9F2A-40C9-8599-310D7B9C5962}" type="presParOf" srcId="{F422A159-404D-4BF2-9E37-457DFC512477}" destId="{AFC076CA-FFF2-49FA-9C4D-91972C77C8AD}" srcOrd="0" destOrd="0" presId="urn:microsoft.com/office/officeart/2005/8/layout/orgChart1"/>
    <dgm:cxn modelId="{AC945E31-E248-418F-89C9-62B61BCBECC7}" type="presParOf" srcId="{AFC076CA-FFF2-49FA-9C4D-91972C77C8AD}" destId="{1492C8D0-D082-4E8E-AA1F-2E6ECEEB9F60}" srcOrd="0" destOrd="0" presId="urn:microsoft.com/office/officeart/2005/8/layout/orgChart1"/>
    <dgm:cxn modelId="{03F2C352-5B27-41AC-986F-04A368E825D4}" type="presParOf" srcId="{AFC076CA-FFF2-49FA-9C4D-91972C77C8AD}" destId="{2A059CCF-6580-4FBC-BDCA-2AD09B43D0F9}" srcOrd="1" destOrd="0" presId="urn:microsoft.com/office/officeart/2005/8/layout/orgChart1"/>
    <dgm:cxn modelId="{98AF05D2-4AB3-4EDA-A838-908700FC91BD}" type="presParOf" srcId="{F422A159-404D-4BF2-9E37-457DFC512477}" destId="{67F30621-B239-45B2-82E6-5C2634804FC1}" srcOrd="1" destOrd="0" presId="urn:microsoft.com/office/officeart/2005/8/layout/orgChart1"/>
    <dgm:cxn modelId="{DD82CCB1-BB6C-4328-BDA5-8589BEF346BD}" type="presParOf" srcId="{67F30621-B239-45B2-82E6-5C2634804FC1}" destId="{72F1BB0C-EADE-4885-BB98-970410ECE8C4}" srcOrd="0" destOrd="0" presId="urn:microsoft.com/office/officeart/2005/8/layout/orgChart1"/>
    <dgm:cxn modelId="{1738B681-3BDB-46CE-A5CE-88B0217EFD42}" type="presParOf" srcId="{67F30621-B239-45B2-82E6-5C2634804FC1}" destId="{961BED40-C0C0-4922-BD8E-B0FFA5699594}" srcOrd="1" destOrd="0" presId="urn:microsoft.com/office/officeart/2005/8/layout/orgChart1"/>
    <dgm:cxn modelId="{9FB4CEC6-DEDC-40C7-B606-F9D2BC786937}" type="presParOf" srcId="{961BED40-C0C0-4922-BD8E-B0FFA5699594}" destId="{19908A37-1B6E-4B21-8FA3-3110D3233CAF}" srcOrd="0" destOrd="0" presId="urn:microsoft.com/office/officeart/2005/8/layout/orgChart1"/>
    <dgm:cxn modelId="{E62B4131-F879-4681-8C93-06C61B143B64}" type="presParOf" srcId="{19908A37-1B6E-4B21-8FA3-3110D3233CAF}" destId="{D7695E60-B099-4068-A022-EEDCAE3EB322}" srcOrd="0" destOrd="0" presId="urn:microsoft.com/office/officeart/2005/8/layout/orgChart1"/>
    <dgm:cxn modelId="{25C7EDD9-5CE7-4DF9-806D-0D3EDA05EB83}" type="presParOf" srcId="{19908A37-1B6E-4B21-8FA3-3110D3233CAF}" destId="{4C1C02EE-0412-4FA7-8D01-84C517666559}" srcOrd="1" destOrd="0" presId="urn:microsoft.com/office/officeart/2005/8/layout/orgChart1"/>
    <dgm:cxn modelId="{629D5D3C-8B3C-4BEA-A794-FCBD14DAB4D4}" type="presParOf" srcId="{961BED40-C0C0-4922-BD8E-B0FFA5699594}" destId="{7A826835-E10E-49AF-9E26-1512C7305F52}" srcOrd="1" destOrd="0" presId="urn:microsoft.com/office/officeart/2005/8/layout/orgChart1"/>
    <dgm:cxn modelId="{DD4F632C-8475-4C7C-94C6-2B82BA59C1A2}" type="presParOf" srcId="{961BED40-C0C0-4922-BD8E-B0FFA5699594}" destId="{1296DE96-C884-4596-8679-CF94F30D20B4}" srcOrd="2" destOrd="0" presId="urn:microsoft.com/office/officeart/2005/8/layout/orgChart1"/>
    <dgm:cxn modelId="{52A6C717-3029-4744-B500-AE15DFF7C32E}" type="presParOf" srcId="{F422A159-404D-4BF2-9E37-457DFC512477}" destId="{88001871-2DEA-4F41-9C44-372630B17821}" srcOrd="2" destOrd="0" presId="urn:microsoft.com/office/officeart/2005/8/layout/orgChart1"/>
    <dgm:cxn modelId="{A3301232-CC6C-4B99-8277-5FB0B2F4B69B}" type="presParOf" srcId="{2447A819-14AC-4927-8C5E-572FF47792FF}" destId="{9D9EC4FC-8A07-4E09-8633-7E29CDEDD022}" srcOrd="2" destOrd="0" presId="urn:microsoft.com/office/officeart/2005/8/layout/orgChart1"/>
    <dgm:cxn modelId="{8576BE04-0279-4B55-9592-2589C03B9FA1}" type="presParOf" srcId="{2447A819-14AC-4927-8C5E-572FF47792FF}" destId="{E3EA6643-3619-4ADC-B1E8-11CD71AC72EA}" srcOrd="3" destOrd="0" presId="urn:microsoft.com/office/officeart/2005/8/layout/orgChart1"/>
    <dgm:cxn modelId="{2121305F-BB84-4FBE-B5EA-5E53276BCF00}" type="presParOf" srcId="{E3EA6643-3619-4ADC-B1E8-11CD71AC72EA}" destId="{5CD50BC0-A5B5-48B7-A904-6864E968E6E1}" srcOrd="0" destOrd="0" presId="urn:microsoft.com/office/officeart/2005/8/layout/orgChart1"/>
    <dgm:cxn modelId="{A9354541-0ABA-45BF-8671-2FA10567C5E2}" type="presParOf" srcId="{5CD50BC0-A5B5-48B7-A904-6864E968E6E1}" destId="{463ECA5F-CA55-47F9-BC18-E4DA5987140E}" srcOrd="0" destOrd="0" presId="urn:microsoft.com/office/officeart/2005/8/layout/orgChart1"/>
    <dgm:cxn modelId="{7E448A18-D597-43AF-959C-BA7A2183A350}" type="presParOf" srcId="{5CD50BC0-A5B5-48B7-A904-6864E968E6E1}" destId="{59E62944-EEF3-4B13-84A5-82C12F05E11E}" srcOrd="1" destOrd="0" presId="urn:microsoft.com/office/officeart/2005/8/layout/orgChart1"/>
    <dgm:cxn modelId="{F5FD414F-ACF2-4CA5-9A04-D513489A4EE9}" type="presParOf" srcId="{E3EA6643-3619-4ADC-B1E8-11CD71AC72EA}" destId="{69637FBA-AD97-4E13-A474-114E80E04B12}" srcOrd="1" destOrd="0" presId="urn:microsoft.com/office/officeart/2005/8/layout/orgChart1"/>
    <dgm:cxn modelId="{F40C6219-E8EF-4284-8A49-5026D0A5FC7E}" type="presParOf" srcId="{69637FBA-AD97-4E13-A474-114E80E04B12}" destId="{0AC97BE4-012D-480D-B20C-01A485F8F32E}" srcOrd="0" destOrd="0" presId="urn:microsoft.com/office/officeart/2005/8/layout/orgChart1"/>
    <dgm:cxn modelId="{0BF6AD6C-A7D7-45D5-A639-EBD3896396BD}" type="presParOf" srcId="{69637FBA-AD97-4E13-A474-114E80E04B12}" destId="{AE3D75C7-7456-4CA2-BCA8-F46F5ED983C3}" srcOrd="1" destOrd="0" presId="urn:microsoft.com/office/officeart/2005/8/layout/orgChart1"/>
    <dgm:cxn modelId="{45F04C2A-84E0-4F04-B63E-3F69C212944B}" type="presParOf" srcId="{AE3D75C7-7456-4CA2-BCA8-F46F5ED983C3}" destId="{596C5253-19E6-4F62-9CFD-AF406E7285C1}" srcOrd="0" destOrd="0" presId="urn:microsoft.com/office/officeart/2005/8/layout/orgChart1"/>
    <dgm:cxn modelId="{DB31B77C-5A95-4E6E-810E-7B7FD9D68A53}" type="presParOf" srcId="{596C5253-19E6-4F62-9CFD-AF406E7285C1}" destId="{F94DEA67-809C-4247-979A-AE54AA6C195F}" srcOrd="0" destOrd="0" presId="urn:microsoft.com/office/officeart/2005/8/layout/orgChart1"/>
    <dgm:cxn modelId="{EBCEDDC7-805B-40BE-BFB2-BC27F1E92F7A}" type="presParOf" srcId="{596C5253-19E6-4F62-9CFD-AF406E7285C1}" destId="{F7CEF512-38B4-445D-ADEC-D022C413C4BF}" srcOrd="1" destOrd="0" presId="urn:microsoft.com/office/officeart/2005/8/layout/orgChart1"/>
    <dgm:cxn modelId="{41E3F3DB-A9B0-4744-9A43-444DB6766084}" type="presParOf" srcId="{AE3D75C7-7456-4CA2-BCA8-F46F5ED983C3}" destId="{B7E5FB4A-5867-48DF-BEB7-8E6F582CDAB4}" srcOrd="1" destOrd="0" presId="urn:microsoft.com/office/officeart/2005/8/layout/orgChart1"/>
    <dgm:cxn modelId="{0DFBF12B-A98D-475D-9755-4E1D1EEC9584}" type="presParOf" srcId="{AE3D75C7-7456-4CA2-BCA8-F46F5ED983C3}" destId="{E084B58E-0252-466A-AA8A-D6F609BED6C8}" srcOrd="2" destOrd="0" presId="urn:microsoft.com/office/officeart/2005/8/layout/orgChart1"/>
    <dgm:cxn modelId="{1E655BC7-D1C4-43A7-AA0E-5B069DA8FE2C}" type="presParOf" srcId="{E3EA6643-3619-4ADC-B1E8-11CD71AC72EA}" destId="{8AB4122B-8EAE-4433-B19B-1F76D0E957F4}" srcOrd="2" destOrd="0" presId="urn:microsoft.com/office/officeart/2005/8/layout/orgChart1"/>
    <dgm:cxn modelId="{E15259E5-01B4-4835-AE5C-EA5CD7F3A0E2}" type="presParOf" srcId="{2447A819-14AC-4927-8C5E-572FF47792FF}" destId="{C5E5C8E8-98F2-4261-882B-61E203D677A2}" srcOrd="4" destOrd="0" presId="urn:microsoft.com/office/officeart/2005/8/layout/orgChart1"/>
    <dgm:cxn modelId="{E7691E98-FD04-4F50-9793-D0F8157B14A1}" type="presParOf" srcId="{2447A819-14AC-4927-8C5E-572FF47792FF}" destId="{5E372B5C-FE0B-466C-8032-F8B2075B0EFA}" srcOrd="5" destOrd="0" presId="urn:microsoft.com/office/officeart/2005/8/layout/orgChart1"/>
    <dgm:cxn modelId="{F68D0401-A254-4280-B475-744FB47527F4}" type="presParOf" srcId="{5E372B5C-FE0B-466C-8032-F8B2075B0EFA}" destId="{40EBEB82-1863-4BEA-A599-BD76179B1FFC}" srcOrd="0" destOrd="0" presId="urn:microsoft.com/office/officeart/2005/8/layout/orgChart1"/>
    <dgm:cxn modelId="{2CE662F6-7C01-48C2-A43E-E82C893BA13D}" type="presParOf" srcId="{40EBEB82-1863-4BEA-A599-BD76179B1FFC}" destId="{B04A436A-928A-4C85-A0EA-90C0981B2695}" srcOrd="0" destOrd="0" presId="urn:microsoft.com/office/officeart/2005/8/layout/orgChart1"/>
    <dgm:cxn modelId="{372BE5DF-7735-4101-A1AC-39DE51C1ABE8}" type="presParOf" srcId="{40EBEB82-1863-4BEA-A599-BD76179B1FFC}" destId="{3234BBEC-0D80-4771-8CE9-C64FD9642F49}" srcOrd="1" destOrd="0" presId="urn:microsoft.com/office/officeart/2005/8/layout/orgChart1"/>
    <dgm:cxn modelId="{EC1CD5C0-20BB-4009-8C36-68A2B89EC98C}" type="presParOf" srcId="{5E372B5C-FE0B-466C-8032-F8B2075B0EFA}" destId="{01BDBA58-C8FC-4D49-B12E-FBE045A1C50B}" srcOrd="1" destOrd="0" presId="urn:microsoft.com/office/officeart/2005/8/layout/orgChart1"/>
    <dgm:cxn modelId="{980294A3-0D8A-4B33-B76E-E8F1C6E97108}" type="presParOf" srcId="{01BDBA58-C8FC-4D49-B12E-FBE045A1C50B}" destId="{B6F5123B-A1B1-498B-8B0D-4B1A3BF3539A}" srcOrd="0" destOrd="0" presId="urn:microsoft.com/office/officeart/2005/8/layout/orgChart1"/>
    <dgm:cxn modelId="{064733AB-B385-4557-812F-B9F3BF77B982}" type="presParOf" srcId="{01BDBA58-C8FC-4D49-B12E-FBE045A1C50B}" destId="{D9085944-D908-4D87-A03A-66AE0CC1EECC}" srcOrd="1" destOrd="0" presId="urn:microsoft.com/office/officeart/2005/8/layout/orgChart1"/>
    <dgm:cxn modelId="{ABB8915D-8A98-4560-893E-B2B279F1154E}" type="presParOf" srcId="{D9085944-D908-4D87-A03A-66AE0CC1EECC}" destId="{6FFAC1A7-AE13-4C13-A571-7A1BC1046B35}" srcOrd="0" destOrd="0" presId="urn:microsoft.com/office/officeart/2005/8/layout/orgChart1"/>
    <dgm:cxn modelId="{CD9D0685-B1BF-445E-851C-563FFF5116F2}" type="presParOf" srcId="{6FFAC1A7-AE13-4C13-A571-7A1BC1046B35}" destId="{206E70B4-9101-4C21-9539-853E54E082A3}" srcOrd="0" destOrd="0" presId="urn:microsoft.com/office/officeart/2005/8/layout/orgChart1"/>
    <dgm:cxn modelId="{30715780-0EF3-4098-B81E-D7C2E66FBC61}" type="presParOf" srcId="{6FFAC1A7-AE13-4C13-A571-7A1BC1046B35}" destId="{5608031B-358F-4CE0-8022-EFB1C65B4435}" srcOrd="1" destOrd="0" presId="urn:microsoft.com/office/officeart/2005/8/layout/orgChart1"/>
    <dgm:cxn modelId="{4E8D35C5-5FF6-4D9F-B3A3-A7570B5D4D24}" type="presParOf" srcId="{D9085944-D908-4D87-A03A-66AE0CC1EECC}" destId="{34A257C3-F210-4F87-8A37-5B2306CF9F09}" srcOrd="1" destOrd="0" presId="urn:microsoft.com/office/officeart/2005/8/layout/orgChart1"/>
    <dgm:cxn modelId="{9A538411-794D-4ECC-A1AA-328F4D2A1D75}" type="presParOf" srcId="{D9085944-D908-4D87-A03A-66AE0CC1EECC}" destId="{7AA75D93-FC75-49A3-8AEB-13C73C2BEBFD}" srcOrd="2" destOrd="0" presId="urn:microsoft.com/office/officeart/2005/8/layout/orgChart1"/>
    <dgm:cxn modelId="{DC637C6A-E8EA-4715-866B-CEE8E026708B}" type="presParOf" srcId="{5E372B5C-FE0B-466C-8032-F8B2075B0EFA}" destId="{FE5F4939-7EAA-4132-958D-864FBDE34620}" srcOrd="2" destOrd="0" presId="urn:microsoft.com/office/officeart/2005/8/layout/orgChart1"/>
    <dgm:cxn modelId="{94564BA2-6CF9-4511-8814-9AE31884769C}" type="presParOf" srcId="{2447A819-14AC-4927-8C5E-572FF47792FF}" destId="{52818863-33E7-403F-AD36-672E0D6B10B7}" srcOrd="6" destOrd="0" presId="urn:microsoft.com/office/officeart/2005/8/layout/orgChart1"/>
    <dgm:cxn modelId="{6E4527C2-408F-48FC-B684-A8A7EB11E7F0}" type="presParOf" srcId="{2447A819-14AC-4927-8C5E-572FF47792FF}" destId="{2AA71514-C7B6-4061-9D8E-EF5D5971CC4F}" srcOrd="7" destOrd="0" presId="urn:microsoft.com/office/officeart/2005/8/layout/orgChart1"/>
    <dgm:cxn modelId="{B922B079-4202-4F10-88F1-2B42E0388B17}" type="presParOf" srcId="{2AA71514-C7B6-4061-9D8E-EF5D5971CC4F}" destId="{6D34ABCE-6936-4D79-A7CC-F3FF3A165663}" srcOrd="0" destOrd="0" presId="urn:microsoft.com/office/officeart/2005/8/layout/orgChart1"/>
    <dgm:cxn modelId="{53CA8FA6-262C-4E8C-8560-E13FF741E49B}" type="presParOf" srcId="{6D34ABCE-6936-4D79-A7CC-F3FF3A165663}" destId="{9A81435C-5296-4945-8FE9-614A2F9B30E0}" srcOrd="0" destOrd="0" presId="urn:microsoft.com/office/officeart/2005/8/layout/orgChart1"/>
    <dgm:cxn modelId="{1707B4C4-B494-4A43-AF4C-5395B3831327}" type="presParOf" srcId="{6D34ABCE-6936-4D79-A7CC-F3FF3A165663}" destId="{6D45348A-28FD-4CFB-A872-99760EF75BD9}" srcOrd="1" destOrd="0" presId="urn:microsoft.com/office/officeart/2005/8/layout/orgChart1"/>
    <dgm:cxn modelId="{9C4978D7-1C45-49A3-95F7-C252545F3BF8}" type="presParOf" srcId="{2AA71514-C7B6-4061-9D8E-EF5D5971CC4F}" destId="{1BF552C1-A7E6-47CC-A5DA-426F8FB9A28C}" srcOrd="1" destOrd="0" presId="urn:microsoft.com/office/officeart/2005/8/layout/orgChart1"/>
    <dgm:cxn modelId="{D0D518A7-054E-4454-8A15-A8402933EB12}" type="presParOf" srcId="{1BF552C1-A7E6-47CC-A5DA-426F8FB9A28C}" destId="{0A48579D-828D-4FA8-B4F4-B8E33AF5270A}" srcOrd="0" destOrd="0" presId="urn:microsoft.com/office/officeart/2005/8/layout/orgChart1"/>
    <dgm:cxn modelId="{72679509-9880-4863-9674-5A1BA3B9496A}" type="presParOf" srcId="{1BF552C1-A7E6-47CC-A5DA-426F8FB9A28C}" destId="{2EF2EFDB-2398-4FD9-A99C-DDF5BD31896C}" srcOrd="1" destOrd="0" presId="urn:microsoft.com/office/officeart/2005/8/layout/orgChart1"/>
    <dgm:cxn modelId="{DBC38B93-8249-4FE9-BFAC-0E849CE719AC}" type="presParOf" srcId="{2EF2EFDB-2398-4FD9-A99C-DDF5BD31896C}" destId="{EFF3F35A-14C8-4BDE-87CC-DA5A533A4996}" srcOrd="0" destOrd="0" presId="urn:microsoft.com/office/officeart/2005/8/layout/orgChart1"/>
    <dgm:cxn modelId="{3F5CD014-B7D9-4986-9783-37542B702F30}" type="presParOf" srcId="{EFF3F35A-14C8-4BDE-87CC-DA5A533A4996}" destId="{5ECD232C-D3E1-49F5-8794-4FA74B630B8C}" srcOrd="0" destOrd="0" presId="urn:microsoft.com/office/officeart/2005/8/layout/orgChart1"/>
    <dgm:cxn modelId="{143B1737-8B6B-4B30-8437-611CE450D3B0}" type="presParOf" srcId="{EFF3F35A-14C8-4BDE-87CC-DA5A533A4996}" destId="{3CE7A737-6616-4A5C-A64F-55592D7E9E96}" srcOrd="1" destOrd="0" presId="urn:microsoft.com/office/officeart/2005/8/layout/orgChart1"/>
    <dgm:cxn modelId="{34A4EC71-006A-4DF1-A113-26D281CDD695}" type="presParOf" srcId="{2EF2EFDB-2398-4FD9-A99C-DDF5BD31896C}" destId="{2F23A306-80F3-41B2-8604-8ECDFC103FBD}" srcOrd="1" destOrd="0" presId="urn:microsoft.com/office/officeart/2005/8/layout/orgChart1"/>
    <dgm:cxn modelId="{7F3780AC-E573-47C8-A6D7-A8F333DB4620}" type="presParOf" srcId="{2EF2EFDB-2398-4FD9-A99C-DDF5BD31896C}" destId="{BC797FAC-20D7-42B2-928B-281312D143A4}" srcOrd="2" destOrd="0" presId="urn:microsoft.com/office/officeart/2005/8/layout/orgChart1"/>
    <dgm:cxn modelId="{19710F9F-A232-48DC-973A-A1EDFBCD1DA8}" type="presParOf" srcId="{2AA71514-C7B6-4061-9D8E-EF5D5971CC4F}" destId="{469C5A67-D937-4CAA-AE40-D067B79F59A2}" srcOrd="2" destOrd="0" presId="urn:microsoft.com/office/officeart/2005/8/layout/orgChart1"/>
    <dgm:cxn modelId="{12C99940-A492-4C2C-B2A1-C2357924FA54}" type="presParOf" srcId="{2447A819-14AC-4927-8C5E-572FF47792FF}" destId="{CFB77591-84A6-4B57-A1A2-23276BA57C05}" srcOrd="8" destOrd="0" presId="urn:microsoft.com/office/officeart/2005/8/layout/orgChart1"/>
    <dgm:cxn modelId="{2C9C517C-5A82-45E4-B986-FBDFB714F8D7}" type="presParOf" srcId="{2447A819-14AC-4927-8C5E-572FF47792FF}" destId="{1878C821-6D2A-4F26-BA49-215BDCA139CD}" srcOrd="9" destOrd="0" presId="urn:microsoft.com/office/officeart/2005/8/layout/orgChart1"/>
    <dgm:cxn modelId="{CB92D141-FDDA-49E0-9E55-BEB60807FF06}" type="presParOf" srcId="{1878C821-6D2A-4F26-BA49-215BDCA139CD}" destId="{D82F0198-94D9-4F76-8164-4980C7037634}" srcOrd="0" destOrd="0" presId="urn:microsoft.com/office/officeart/2005/8/layout/orgChart1"/>
    <dgm:cxn modelId="{8F59DA7B-8651-4588-A428-75AC58780371}" type="presParOf" srcId="{D82F0198-94D9-4F76-8164-4980C7037634}" destId="{CB5D7EF8-B2B6-46AA-B44D-87546247481A}" srcOrd="0" destOrd="0" presId="urn:microsoft.com/office/officeart/2005/8/layout/orgChart1"/>
    <dgm:cxn modelId="{A52231B3-B323-4A8C-84BD-9BF660F8187C}" type="presParOf" srcId="{D82F0198-94D9-4F76-8164-4980C7037634}" destId="{F4F50E19-C420-4B75-9E8E-B90BC12FA377}" srcOrd="1" destOrd="0" presId="urn:microsoft.com/office/officeart/2005/8/layout/orgChart1"/>
    <dgm:cxn modelId="{534D7CFB-774F-45F1-BAE5-54D2E37EA2C1}" type="presParOf" srcId="{1878C821-6D2A-4F26-BA49-215BDCA139CD}" destId="{E33D9122-7C5A-48CD-A91C-8DCEAEC47A91}" srcOrd="1" destOrd="0" presId="urn:microsoft.com/office/officeart/2005/8/layout/orgChart1"/>
    <dgm:cxn modelId="{D002DB78-68AC-4EF4-B632-8E2DFFC9573E}" type="presParOf" srcId="{E33D9122-7C5A-48CD-A91C-8DCEAEC47A91}" destId="{1BD52BCF-25E3-4284-BB98-3C6D5B644BAE}" srcOrd="0" destOrd="0" presId="urn:microsoft.com/office/officeart/2005/8/layout/orgChart1"/>
    <dgm:cxn modelId="{0493B60C-5F45-476A-8B42-F2D6A8AB2CE9}" type="presParOf" srcId="{E33D9122-7C5A-48CD-A91C-8DCEAEC47A91}" destId="{871EC8A2-B113-4F21-9716-218626FEB780}" srcOrd="1" destOrd="0" presId="urn:microsoft.com/office/officeart/2005/8/layout/orgChart1"/>
    <dgm:cxn modelId="{BE56808C-DD9A-495A-9C76-FAE1B7B631AE}" type="presParOf" srcId="{871EC8A2-B113-4F21-9716-218626FEB780}" destId="{8F8EC1BD-9387-4D71-B7F9-EFB1C3095840}" srcOrd="0" destOrd="0" presId="urn:microsoft.com/office/officeart/2005/8/layout/orgChart1"/>
    <dgm:cxn modelId="{62A5A873-444E-4E60-B228-FB5BBF1DC31B}" type="presParOf" srcId="{8F8EC1BD-9387-4D71-B7F9-EFB1C3095840}" destId="{CA612A7E-8D67-4166-A574-CCF17CEA5693}" srcOrd="0" destOrd="0" presId="urn:microsoft.com/office/officeart/2005/8/layout/orgChart1"/>
    <dgm:cxn modelId="{CA044DE4-D7B2-4074-853D-2D0F47AAB8A9}" type="presParOf" srcId="{8F8EC1BD-9387-4D71-B7F9-EFB1C3095840}" destId="{6E78E973-9E03-46EF-9CBA-14A573CCBEBA}" srcOrd="1" destOrd="0" presId="urn:microsoft.com/office/officeart/2005/8/layout/orgChart1"/>
    <dgm:cxn modelId="{AC66F3F1-B0D2-47D9-9C27-B3AFE8647EE1}" type="presParOf" srcId="{871EC8A2-B113-4F21-9716-218626FEB780}" destId="{53E2366A-1C9D-4DA1-A11B-A68534174759}" srcOrd="1" destOrd="0" presId="urn:microsoft.com/office/officeart/2005/8/layout/orgChart1"/>
    <dgm:cxn modelId="{ADDAC936-9C9E-441A-A4D2-B8E808E09A21}" type="presParOf" srcId="{871EC8A2-B113-4F21-9716-218626FEB780}" destId="{F5EFB047-E4F9-4925-A2EC-A7AC5C2055A3}" srcOrd="2" destOrd="0" presId="urn:microsoft.com/office/officeart/2005/8/layout/orgChart1"/>
    <dgm:cxn modelId="{F7054133-D316-45BB-BEB8-8C6A199AD4F7}" type="presParOf" srcId="{1878C821-6D2A-4F26-BA49-215BDCA139CD}" destId="{6F4B5136-B71E-4920-AF9E-7A4C919FB028}" srcOrd="2" destOrd="0" presId="urn:microsoft.com/office/officeart/2005/8/layout/orgChart1"/>
    <dgm:cxn modelId="{EAE807FA-5BDA-4583-9FD6-F53F1EDF180B}" type="presParOf" srcId="{B53C8080-791C-4DF9-8CC2-2E4C9F85A068}" destId="{331608BA-F3D9-4C2E-A50D-E8D30A10D4F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E056F554-E3EA-4C8B-A056-08C3C4D722D0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A2ECD9E-6A31-445F-BBA2-FE8EA3A2B1F9}">
      <dgm:prSet phldrT="[Texto]" custT="1"/>
      <dgm:spPr/>
      <dgm:t>
        <a:bodyPr/>
        <a:lstStyle/>
        <a:p>
          <a:r>
            <a:rPr lang="es-ES" sz="1200" dirty="0">
              <a:latin typeface="+mj-lt"/>
            </a:rPr>
            <a:t>Área de Zona Sur  </a:t>
          </a:r>
        </a:p>
      </dgm:t>
    </dgm:pt>
    <dgm:pt modelId="{AB76B233-ADEE-40E2-8A10-FF84E2AF13A3}" type="parTrans" cxnId="{BC5D1B37-0070-4C5A-9D25-462C9F3D3DA3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C3AA66EF-ECC8-4C8D-8629-642E08309D09}" type="sibTrans" cxnId="{BC5D1B37-0070-4C5A-9D25-462C9F3D3DA3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55210FA8-E040-4E9F-941C-6FFA55E23FED}">
      <dgm:prSet phldrT="[Texto]" custT="1"/>
      <dgm:spPr/>
      <dgm:t>
        <a:bodyPr/>
        <a:lstStyle/>
        <a:p>
          <a:r>
            <a:rPr lang="es-ES" sz="1200" dirty="0">
              <a:latin typeface="+mj-lt"/>
            </a:rPr>
            <a:t>Administrador (a) CBF Caracol </a:t>
          </a:r>
        </a:p>
      </dgm:t>
    </dgm:pt>
    <dgm:pt modelId="{E61F3CBB-977A-4C30-A535-84E3CB862539}" type="parTrans" cxnId="{A9283E36-5E11-43D2-A942-286305E9F694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38E3369F-9D85-4041-9799-82CDC5F0D660}" type="sibTrans" cxnId="{A9283E36-5E11-43D2-A942-286305E9F694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A45E9C75-8CEF-4565-84ED-8447A4D9D696}">
      <dgm:prSet phldrT="[Texto]" custT="1"/>
      <dgm:spPr/>
      <dgm:t>
        <a:bodyPr/>
        <a:lstStyle/>
        <a:p>
          <a:r>
            <a:rPr lang="es-ES" sz="1200" dirty="0">
              <a:latin typeface="+mj-lt"/>
            </a:rPr>
            <a:t>Administrador (a) CBF A. I. V.</a:t>
          </a:r>
        </a:p>
      </dgm:t>
    </dgm:pt>
    <dgm:pt modelId="{A9EDC00A-A539-48C1-8412-61B7BC15DE0C}" type="parTrans" cxnId="{CF31B5E8-6A33-491B-B2DF-1DD6278354E1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9B782E8F-CE66-498E-AA5B-F015A2844655}" type="sibTrans" cxnId="{CF31B5E8-6A33-491B-B2DF-1DD6278354E1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2EE71FC6-0607-42D1-B2D3-8DC8D423B0D5}">
      <dgm:prSet phldrT="[Texto]" custT="1"/>
      <dgm:spPr/>
      <dgm:t>
        <a:bodyPr/>
        <a:lstStyle/>
        <a:p>
          <a:r>
            <a:rPr lang="es-ES" sz="1200" dirty="0">
              <a:latin typeface="+mj-lt"/>
            </a:rPr>
            <a:t>Administrador (a) CBF Pío X </a:t>
          </a:r>
        </a:p>
      </dgm:t>
    </dgm:pt>
    <dgm:pt modelId="{9422FCFB-1C91-4F68-9DDF-DE3FE73139F0}" type="parTrans" cxnId="{6CB57B86-E684-4E46-B547-7D18C4082164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D73E74D9-C03C-44C1-A929-40267F1E3CDA}" type="sibTrans" cxnId="{6CB57B86-E684-4E46-B547-7D18C4082164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A8094ECE-5C0E-4708-A3DB-CEB742153E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j-lt"/>
            </a:rPr>
            <a:t>Centro DIF </a:t>
          </a:r>
          <a:r>
            <a:rPr lang="es-ES" sz="1200" dirty="0" err="1">
              <a:solidFill>
                <a:schemeClr val="tx1"/>
              </a:solidFill>
              <a:latin typeface="+mj-lt"/>
            </a:rPr>
            <a:t>Fco</a:t>
          </a:r>
          <a:r>
            <a:rPr lang="es-ES" sz="1200" dirty="0">
              <a:solidFill>
                <a:schemeClr val="tx1"/>
              </a:solidFill>
              <a:latin typeface="+mj-lt"/>
            </a:rPr>
            <a:t>. I. Madero</a:t>
          </a:r>
          <a:endParaRPr lang="es-ES" sz="1200" dirty="0">
            <a:latin typeface="+mj-lt"/>
          </a:endParaRPr>
        </a:p>
      </dgm:t>
    </dgm:pt>
    <dgm:pt modelId="{D5C07776-EE38-4E11-A3FF-02B75CF2D185}" type="parTrans" cxnId="{787C5A4D-C55D-49AE-8BA2-6D4626E37C96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E65EDF9F-079D-4E4D-BDE2-5E909DCDA644}" type="sibTrans" cxnId="{787C5A4D-C55D-49AE-8BA2-6D4626E37C96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31C5B3EE-17B0-4B60-8162-D14B255F9457}">
      <dgm:prSet phldrT="[Texto]" custT="1"/>
      <dgm:spPr/>
      <dgm:t>
        <a:bodyPr/>
        <a:lstStyle/>
        <a:p>
          <a:r>
            <a:rPr lang="es-ES" sz="1200" dirty="0">
              <a:latin typeface="+mj-lt"/>
            </a:rPr>
            <a:t>Encargado (a) Sección CBF Fomerrey 45</a:t>
          </a:r>
        </a:p>
      </dgm:t>
    </dgm:pt>
    <dgm:pt modelId="{557A3C72-4EF9-4FDF-96CD-339719C9AE4B}" type="parTrans" cxnId="{D8C6B0A4-E203-423C-99FD-A9506097EA4B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2C43E4E4-F614-435F-AEF8-AE82A9DF223A}" type="sibTrans" cxnId="{D8C6B0A4-E203-423C-99FD-A9506097EA4B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5066ED61-3CF2-4776-9B36-E194C86F77E6}">
      <dgm:prSet custT="1"/>
      <dgm:spPr/>
      <dgm:t>
        <a:bodyPr/>
        <a:lstStyle/>
        <a:p>
          <a:r>
            <a:rPr lang="es-ES" sz="1200" dirty="0">
              <a:latin typeface="+mj-lt"/>
            </a:rPr>
            <a:t>Intendente </a:t>
          </a:r>
        </a:p>
      </dgm:t>
    </dgm:pt>
    <dgm:pt modelId="{FA196C2B-E92A-490F-9FC9-AC4FA66B41FB}" type="parTrans" cxnId="{B7B22334-F286-4A2F-9AE8-843EE81D031F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0B1285BF-0903-421D-8360-6570A7CE0B8E}" type="sibTrans" cxnId="{B7B22334-F286-4A2F-9AE8-843EE81D031F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867A84B7-FD2A-4138-9C71-3F9A2FD9DDC4}">
      <dgm:prSet custT="1"/>
      <dgm:spPr/>
      <dgm:t>
        <a:bodyPr/>
        <a:lstStyle/>
        <a:p>
          <a:r>
            <a:rPr lang="es-ES" sz="1200" dirty="0">
              <a:latin typeface="+mj-lt"/>
            </a:rPr>
            <a:t>Intendente </a:t>
          </a:r>
        </a:p>
      </dgm:t>
    </dgm:pt>
    <dgm:pt modelId="{EB75F876-54F3-4907-A508-77A98B82CAD6}" type="parTrans" cxnId="{B737DBEA-D50C-40F3-AB10-8112F19D2EF8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09B16B81-6E6A-444A-ABC0-6DCED103C23B}" type="sibTrans" cxnId="{B737DBEA-D50C-40F3-AB10-8112F19D2EF8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1C87C7FA-3DAA-4BA2-9C80-6420FA6B643C}">
      <dgm:prSet custT="1"/>
      <dgm:spPr/>
      <dgm:t>
        <a:bodyPr/>
        <a:lstStyle/>
        <a:p>
          <a:r>
            <a:rPr lang="es-ES" sz="1200" dirty="0">
              <a:latin typeface="+mj-lt"/>
            </a:rPr>
            <a:t>Intendente </a:t>
          </a:r>
        </a:p>
      </dgm:t>
    </dgm:pt>
    <dgm:pt modelId="{D585422D-906B-4032-9FA3-918465C76A13}" type="parTrans" cxnId="{5436D343-7A3B-42C3-9EE8-35A73710E44D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16DAAD9A-02BE-46B7-B041-A22A1932C2EF}" type="sibTrans" cxnId="{5436D343-7A3B-42C3-9EE8-35A73710E44D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F3D23F15-4E18-4403-AC2D-E96597093DDD}">
      <dgm:prSet custT="1"/>
      <dgm:spPr/>
      <dgm:t>
        <a:bodyPr/>
        <a:lstStyle/>
        <a:p>
          <a:r>
            <a:rPr lang="es-ES" sz="1200" dirty="0">
              <a:latin typeface="+mj-lt"/>
            </a:rPr>
            <a:t>Intendentes </a:t>
          </a:r>
        </a:p>
      </dgm:t>
    </dgm:pt>
    <dgm:pt modelId="{4919ADE0-9FD8-4899-A070-5297B3FCD49B}" type="parTrans" cxnId="{4BC459B4-AC26-45B2-9D4C-7454763D7B81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316AA3DE-AE0F-4F6A-ADD9-93BB11E3F6FB}" type="sibTrans" cxnId="{4BC459B4-AC26-45B2-9D4C-7454763D7B81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CDE572B7-2354-4BBD-969C-192195211415}">
      <dgm:prSet custT="1"/>
      <dgm:spPr/>
      <dgm:t>
        <a:bodyPr/>
        <a:lstStyle/>
        <a:p>
          <a:r>
            <a:rPr lang="es-ES" sz="1200" dirty="0">
              <a:latin typeface="+mj-lt"/>
            </a:rPr>
            <a:t>Intendente </a:t>
          </a:r>
        </a:p>
      </dgm:t>
    </dgm:pt>
    <dgm:pt modelId="{C54D1263-310A-46B4-82DA-75D5A7746B26}" type="parTrans" cxnId="{F5E1507C-9D0C-4C96-8935-95C168FDB57C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87545301-5D09-426E-B672-2B47BDA522B4}" type="sibTrans" cxnId="{F5E1507C-9D0C-4C96-8935-95C168FDB57C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AA69C1DC-D090-4581-96DD-07897FF81B5E}" type="pres">
      <dgm:prSet presAssocID="{E056F554-E3EA-4C8B-A056-08C3C4D722D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B53C8080-791C-4DF9-8CC2-2E4C9F85A068}" type="pres">
      <dgm:prSet presAssocID="{FA2ECD9E-6A31-445F-BBA2-FE8EA3A2B1F9}" presName="hierRoot1" presStyleCnt="0">
        <dgm:presLayoutVars>
          <dgm:hierBranch val="init"/>
        </dgm:presLayoutVars>
      </dgm:prSet>
      <dgm:spPr/>
    </dgm:pt>
    <dgm:pt modelId="{00DCD695-FF39-428B-9D28-3C6A0A562AA9}" type="pres">
      <dgm:prSet presAssocID="{FA2ECD9E-6A31-445F-BBA2-FE8EA3A2B1F9}" presName="rootComposite1" presStyleCnt="0"/>
      <dgm:spPr/>
    </dgm:pt>
    <dgm:pt modelId="{9F172C60-5118-4F4C-8BF9-BDDFFEA59DA6}" type="pres">
      <dgm:prSet presAssocID="{FA2ECD9E-6A31-445F-BBA2-FE8EA3A2B1F9}" presName="rootText1" presStyleLbl="node0" presStyleIdx="0" presStyleCnt="1" custScaleX="139117" custLinFactNeighborY="-23268">
        <dgm:presLayoutVars>
          <dgm:chPref val="3"/>
        </dgm:presLayoutVars>
      </dgm:prSet>
      <dgm:spPr/>
    </dgm:pt>
    <dgm:pt modelId="{7253D257-979A-464A-A88D-FC14E2E56E98}" type="pres">
      <dgm:prSet presAssocID="{FA2ECD9E-6A31-445F-BBA2-FE8EA3A2B1F9}" presName="rootConnector1" presStyleLbl="node1" presStyleIdx="0" presStyleCnt="0"/>
      <dgm:spPr/>
    </dgm:pt>
    <dgm:pt modelId="{2447A819-14AC-4927-8C5E-572FF47792FF}" type="pres">
      <dgm:prSet presAssocID="{FA2ECD9E-6A31-445F-BBA2-FE8EA3A2B1F9}" presName="hierChild2" presStyleCnt="0"/>
      <dgm:spPr/>
    </dgm:pt>
    <dgm:pt modelId="{EBDAFADE-7249-4234-A4F4-8C7695CD8FFA}" type="pres">
      <dgm:prSet presAssocID="{E61F3CBB-977A-4C30-A535-84E3CB862539}" presName="Name37" presStyleLbl="parChTrans1D2" presStyleIdx="0" presStyleCnt="5"/>
      <dgm:spPr/>
    </dgm:pt>
    <dgm:pt modelId="{F422A159-404D-4BF2-9E37-457DFC512477}" type="pres">
      <dgm:prSet presAssocID="{55210FA8-E040-4E9F-941C-6FFA55E23FED}" presName="hierRoot2" presStyleCnt="0">
        <dgm:presLayoutVars>
          <dgm:hierBranch/>
        </dgm:presLayoutVars>
      </dgm:prSet>
      <dgm:spPr/>
    </dgm:pt>
    <dgm:pt modelId="{AFC076CA-FFF2-49FA-9C4D-91972C77C8AD}" type="pres">
      <dgm:prSet presAssocID="{55210FA8-E040-4E9F-941C-6FFA55E23FED}" presName="rootComposite" presStyleCnt="0"/>
      <dgm:spPr/>
    </dgm:pt>
    <dgm:pt modelId="{1492C8D0-D082-4E8E-AA1F-2E6ECEEB9F60}" type="pres">
      <dgm:prSet presAssocID="{55210FA8-E040-4E9F-941C-6FFA55E23FED}" presName="rootText" presStyleLbl="node2" presStyleIdx="0" presStyleCnt="5" custScaleY="116777">
        <dgm:presLayoutVars>
          <dgm:chPref val="3"/>
        </dgm:presLayoutVars>
      </dgm:prSet>
      <dgm:spPr/>
    </dgm:pt>
    <dgm:pt modelId="{2A059CCF-6580-4FBC-BDCA-2AD09B43D0F9}" type="pres">
      <dgm:prSet presAssocID="{55210FA8-E040-4E9F-941C-6FFA55E23FED}" presName="rootConnector" presStyleLbl="node2" presStyleIdx="0" presStyleCnt="5"/>
      <dgm:spPr/>
    </dgm:pt>
    <dgm:pt modelId="{67F30621-B239-45B2-82E6-5C2634804FC1}" type="pres">
      <dgm:prSet presAssocID="{55210FA8-E040-4E9F-941C-6FFA55E23FED}" presName="hierChild4" presStyleCnt="0"/>
      <dgm:spPr/>
    </dgm:pt>
    <dgm:pt modelId="{72F1BB0C-EADE-4885-BB98-970410ECE8C4}" type="pres">
      <dgm:prSet presAssocID="{FA196C2B-E92A-490F-9FC9-AC4FA66B41FB}" presName="Name35" presStyleLbl="parChTrans1D3" presStyleIdx="0" presStyleCnt="5"/>
      <dgm:spPr/>
    </dgm:pt>
    <dgm:pt modelId="{961BED40-C0C0-4922-BD8E-B0FFA5699594}" type="pres">
      <dgm:prSet presAssocID="{5066ED61-3CF2-4776-9B36-E194C86F77E6}" presName="hierRoot2" presStyleCnt="0">
        <dgm:presLayoutVars>
          <dgm:hierBranch val="init"/>
        </dgm:presLayoutVars>
      </dgm:prSet>
      <dgm:spPr/>
    </dgm:pt>
    <dgm:pt modelId="{19908A37-1B6E-4B21-8FA3-3110D3233CAF}" type="pres">
      <dgm:prSet presAssocID="{5066ED61-3CF2-4776-9B36-E194C86F77E6}" presName="rootComposite" presStyleCnt="0"/>
      <dgm:spPr/>
    </dgm:pt>
    <dgm:pt modelId="{D7695E60-B099-4068-A022-EEDCAE3EB322}" type="pres">
      <dgm:prSet presAssocID="{5066ED61-3CF2-4776-9B36-E194C86F77E6}" presName="rootText" presStyleLbl="node3" presStyleIdx="0" presStyleCnt="5">
        <dgm:presLayoutVars>
          <dgm:chPref val="3"/>
        </dgm:presLayoutVars>
      </dgm:prSet>
      <dgm:spPr/>
    </dgm:pt>
    <dgm:pt modelId="{4C1C02EE-0412-4FA7-8D01-84C517666559}" type="pres">
      <dgm:prSet presAssocID="{5066ED61-3CF2-4776-9B36-E194C86F77E6}" presName="rootConnector" presStyleLbl="node3" presStyleIdx="0" presStyleCnt="5"/>
      <dgm:spPr/>
    </dgm:pt>
    <dgm:pt modelId="{7A826835-E10E-49AF-9E26-1512C7305F52}" type="pres">
      <dgm:prSet presAssocID="{5066ED61-3CF2-4776-9B36-E194C86F77E6}" presName="hierChild4" presStyleCnt="0"/>
      <dgm:spPr/>
    </dgm:pt>
    <dgm:pt modelId="{1296DE96-C884-4596-8679-CF94F30D20B4}" type="pres">
      <dgm:prSet presAssocID="{5066ED61-3CF2-4776-9B36-E194C86F77E6}" presName="hierChild5" presStyleCnt="0"/>
      <dgm:spPr/>
    </dgm:pt>
    <dgm:pt modelId="{88001871-2DEA-4F41-9C44-372630B17821}" type="pres">
      <dgm:prSet presAssocID="{55210FA8-E040-4E9F-941C-6FFA55E23FED}" presName="hierChild5" presStyleCnt="0"/>
      <dgm:spPr/>
    </dgm:pt>
    <dgm:pt modelId="{9D9EC4FC-8A07-4E09-8633-7E29CDEDD022}" type="pres">
      <dgm:prSet presAssocID="{A9EDC00A-A539-48C1-8412-61B7BC15DE0C}" presName="Name37" presStyleLbl="parChTrans1D2" presStyleIdx="1" presStyleCnt="5"/>
      <dgm:spPr/>
    </dgm:pt>
    <dgm:pt modelId="{E3EA6643-3619-4ADC-B1E8-11CD71AC72EA}" type="pres">
      <dgm:prSet presAssocID="{A45E9C75-8CEF-4565-84ED-8447A4D9D696}" presName="hierRoot2" presStyleCnt="0">
        <dgm:presLayoutVars>
          <dgm:hierBranch/>
        </dgm:presLayoutVars>
      </dgm:prSet>
      <dgm:spPr/>
    </dgm:pt>
    <dgm:pt modelId="{5CD50BC0-A5B5-48B7-A904-6864E968E6E1}" type="pres">
      <dgm:prSet presAssocID="{A45E9C75-8CEF-4565-84ED-8447A4D9D696}" presName="rootComposite" presStyleCnt="0"/>
      <dgm:spPr/>
    </dgm:pt>
    <dgm:pt modelId="{463ECA5F-CA55-47F9-BC18-E4DA5987140E}" type="pres">
      <dgm:prSet presAssocID="{A45E9C75-8CEF-4565-84ED-8447A4D9D696}" presName="rootText" presStyleLbl="node2" presStyleIdx="1" presStyleCnt="5" custScaleY="116777">
        <dgm:presLayoutVars>
          <dgm:chPref val="3"/>
        </dgm:presLayoutVars>
      </dgm:prSet>
      <dgm:spPr/>
    </dgm:pt>
    <dgm:pt modelId="{59E62944-EEF3-4B13-84A5-82C12F05E11E}" type="pres">
      <dgm:prSet presAssocID="{A45E9C75-8CEF-4565-84ED-8447A4D9D696}" presName="rootConnector" presStyleLbl="node2" presStyleIdx="1" presStyleCnt="5"/>
      <dgm:spPr/>
    </dgm:pt>
    <dgm:pt modelId="{69637FBA-AD97-4E13-A474-114E80E04B12}" type="pres">
      <dgm:prSet presAssocID="{A45E9C75-8CEF-4565-84ED-8447A4D9D696}" presName="hierChild4" presStyleCnt="0"/>
      <dgm:spPr/>
    </dgm:pt>
    <dgm:pt modelId="{0AC97BE4-012D-480D-B20C-01A485F8F32E}" type="pres">
      <dgm:prSet presAssocID="{EB75F876-54F3-4907-A508-77A98B82CAD6}" presName="Name35" presStyleLbl="parChTrans1D3" presStyleIdx="1" presStyleCnt="5"/>
      <dgm:spPr/>
    </dgm:pt>
    <dgm:pt modelId="{AE3D75C7-7456-4CA2-BCA8-F46F5ED983C3}" type="pres">
      <dgm:prSet presAssocID="{867A84B7-FD2A-4138-9C71-3F9A2FD9DDC4}" presName="hierRoot2" presStyleCnt="0">
        <dgm:presLayoutVars>
          <dgm:hierBranch val="init"/>
        </dgm:presLayoutVars>
      </dgm:prSet>
      <dgm:spPr/>
    </dgm:pt>
    <dgm:pt modelId="{596C5253-19E6-4F62-9CFD-AF406E7285C1}" type="pres">
      <dgm:prSet presAssocID="{867A84B7-FD2A-4138-9C71-3F9A2FD9DDC4}" presName="rootComposite" presStyleCnt="0"/>
      <dgm:spPr/>
    </dgm:pt>
    <dgm:pt modelId="{F94DEA67-809C-4247-979A-AE54AA6C195F}" type="pres">
      <dgm:prSet presAssocID="{867A84B7-FD2A-4138-9C71-3F9A2FD9DDC4}" presName="rootText" presStyleLbl="node3" presStyleIdx="1" presStyleCnt="5">
        <dgm:presLayoutVars>
          <dgm:chPref val="3"/>
        </dgm:presLayoutVars>
      </dgm:prSet>
      <dgm:spPr/>
    </dgm:pt>
    <dgm:pt modelId="{F7CEF512-38B4-445D-ADEC-D022C413C4BF}" type="pres">
      <dgm:prSet presAssocID="{867A84B7-FD2A-4138-9C71-3F9A2FD9DDC4}" presName="rootConnector" presStyleLbl="node3" presStyleIdx="1" presStyleCnt="5"/>
      <dgm:spPr/>
    </dgm:pt>
    <dgm:pt modelId="{B7E5FB4A-5867-48DF-BEB7-8E6F582CDAB4}" type="pres">
      <dgm:prSet presAssocID="{867A84B7-FD2A-4138-9C71-3F9A2FD9DDC4}" presName="hierChild4" presStyleCnt="0"/>
      <dgm:spPr/>
    </dgm:pt>
    <dgm:pt modelId="{E084B58E-0252-466A-AA8A-D6F609BED6C8}" type="pres">
      <dgm:prSet presAssocID="{867A84B7-FD2A-4138-9C71-3F9A2FD9DDC4}" presName="hierChild5" presStyleCnt="0"/>
      <dgm:spPr/>
    </dgm:pt>
    <dgm:pt modelId="{8AB4122B-8EAE-4433-B19B-1F76D0E957F4}" type="pres">
      <dgm:prSet presAssocID="{A45E9C75-8CEF-4565-84ED-8447A4D9D696}" presName="hierChild5" presStyleCnt="0"/>
      <dgm:spPr/>
    </dgm:pt>
    <dgm:pt modelId="{C5E5C8E8-98F2-4261-882B-61E203D677A2}" type="pres">
      <dgm:prSet presAssocID="{9422FCFB-1C91-4F68-9DDF-DE3FE73139F0}" presName="Name37" presStyleLbl="parChTrans1D2" presStyleIdx="2" presStyleCnt="5"/>
      <dgm:spPr/>
    </dgm:pt>
    <dgm:pt modelId="{5E372B5C-FE0B-466C-8032-F8B2075B0EFA}" type="pres">
      <dgm:prSet presAssocID="{2EE71FC6-0607-42D1-B2D3-8DC8D423B0D5}" presName="hierRoot2" presStyleCnt="0">
        <dgm:presLayoutVars>
          <dgm:hierBranch/>
        </dgm:presLayoutVars>
      </dgm:prSet>
      <dgm:spPr/>
    </dgm:pt>
    <dgm:pt modelId="{40EBEB82-1863-4BEA-A599-BD76179B1FFC}" type="pres">
      <dgm:prSet presAssocID="{2EE71FC6-0607-42D1-B2D3-8DC8D423B0D5}" presName="rootComposite" presStyleCnt="0"/>
      <dgm:spPr/>
    </dgm:pt>
    <dgm:pt modelId="{B04A436A-928A-4C85-A0EA-90C0981B2695}" type="pres">
      <dgm:prSet presAssocID="{2EE71FC6-0607-42D1-B2D3-8DC8D423B0D5}" presName="rootText" presStyleLbl="node2" presStyleIdx="2" presStyleCnt="5" custScaleY="116777">
        <dgm:presLayoutVars>
          <dgm:chPref val="3"/>
        </dgm:presLayoutVars>
      </dgm:prSet>
      <dgm:spPr/>
    </dgm:pt>
    <dgm:pt modelId="{3234BBEC-0D80-4771-8CE9-C64FD9642F49}" type="pres">
      <dgm:prSet presAssocID="{2EE71FC6-0607-42D1-B2D3-8DC8D423B0D5}" presName="rootConnector" presStyleLbl="node2" presStyleIdx="2" presStyleCnt="5"/>
      <dgm:spPr/>
    </dgm:pt>
    <dgm:pt modelId="{01BDBA58-C8FC-4D49-B12E-FBE045A1C50B}" type="pres">
      <dgm:prSet presAssocID="{2EE71FC6-0607-42D1-B2D3-8DC8D423B0D5}" presName="hierChild4" presStyleCnt="0"/>
      <dgm:spPr/>
    </dgm:pt>
    <dgm:pt modelId="{B6F5123B-A1B1-498B-8B0D-4B1A3BF3539A}" type="pres">
      <dgm:prSet presAssocID="{D585422D-906B-4032-9FA3-918465C76A13}" presName="Name35" presStyleLbl="parChTrans1D3" presStyleIdx="2" presStyleCnt="5"/>
      <dgm:spPr/>
    </dgm:pt>
    <dgm:pt modelId="{D9085944-D908-4D87-A03A-66AE0CC1EECC}" type="pres">
      <dgm:prSet presAssocID="{1C87C7FA-3DAA-4BA2-9C80-6420FA6B643C}" presName="hierRoot2" presStyleCnt="0">
        <dgm:presLayoutVars>
          <dgm:hierBranch val="init"/>
        </dgm:presLayoutVars>
      </dgm:prSet>
      <dgm:spPr/>
    </dgm:pt>
    <dgm:pt modelId="{6FFAC1A7-AE13-4C13-A571-7A1BC1046B35}" type="pres">
      <dgm:prSet presAssocID="{1C87C7FA-3DAA-4BA2-9C80-6420FA6B643C}" presName="rootComposite" presStyleCnt="0"/>
      <dgm:spPr/>
    </dgm:pt>
    <dgm:pt modelId="{206E70B4-9101-4C21-9539-853E54E082A3}" type="pres">
      <dgm:prSet presAssocID="{1C87C7FA-3DAA-4BA2-9C80-6420FA6B643C}" presName="rootText" presStyleLbl="node3" presStyleIdx="2" presStyleCnt="5">
        <dgm:presLayoutVars>
          <dgm:chPref val="3"/>
        </dgm:presLayoutVars>
      </dgm:prSet>
      <dgm:spPr/>
    </dgm:pt>
    <dgm:pt modelId="{5608031B-358F-4CE0-8022-EFB1C65B4435}" type="pres">
      <dgm:prSet presAssocID="{1C87C7FA-3DAA-4BA2-9C80-6420FA6B643C}" presName="rootConnector" presStyleLbl="node3" presStyleIdx="2" presStyleCnt="5"/>
      <dgm:spPr/>
    </dgm:pt>
    <dgm:pt modelId="{34A257C3-F210-4F87-8A37-5B2306CF9F09}" type="pres">
      <dgm:prSet presAssocID="{1C87C7FA-3DAA-4BA2-9C80-6420FA6B643C}" presName="hierChild4" presStyleCnt="0"/>
      <dgm:spPr/>
    </dgm:pt>
    <dgm:pt modelId="{7AA75D93-FC75-49A3-8AEB-13C73C2BEBFD}" type="pres">
      <dgm:prSet presAssocID="{1C87C7FA-3DAA-4BA2-9C80-6420FA6B643C}" presName="hierChild5" presStyleCnt="0"/>
      <dgm:spPr/>
    </dgm:pt>
    <dgm:pt modelId="{FE5F4939-7EAA-4132-958D-864FBDE34620}" type="pres">
      <dgm:prSet presAssocID="{2EE71FC6-0607-42D1-B2D3-8DC8D423B0D5}" presName="hierChild5" presStyleCnt="0"/>
      <dgm:spPr/>
    </dgm:pt>
    <dgm:pt modelId="{52818863-33E7-403F-AD36-672E0D6B10B7}" type="pres">
      <dgm:prSet presAssocID="{D5C07776-EE38-4E11-A3FF-02B75CF2D185}" presName="Name37" presStyleLbl="parChTrans1D2" presStyleIdx="3" presStyleCnt="5"/>
      <dgm:spPr/>
    </dgm:pt>
    <dgm:pt modelId="{2AA71514-C7B6-4061-9D8E-EF5D5971CC4F}" type="pres">
      <dgm:prSet presAssocID="{A8094ECE-5C0E-4708-A3DB-CEB742153E3A}" presName="hierRoot2" presStyleCnt="0">
        <dgm:presLayoutVars>
          <dgm:hierBranch/>
        </dgm:presLayoutVars>
      </dgm:prSet>
      <dgm:spPr/>
    </dgm:pt>
    <dgm:pt modelId="{6D34ABCE-6936-4D79-A7CC-F3FF3A165663}" type="pres">
      <dgm:prSet presAssocID="{A8094ECE-5C0E-4708-A3DB-CEB742153E3A}" presName="rootComposite" presStyleCnt="0"/>
      <dgm:spPr/>
    </dgm:pt>
    <dgm:pt modelId="{9A81435C-5296-4945-8FE9-614A2F9B30E0}" type="pres">
      <dgm:prSet presAssocID="{A8094ECE-5C0E-4708-A3DB-CEB742153E3A}" presName="rootText" presStyleLbl="node2" presStyleIdx="3" presStyleCnt="5" custScaleY="116777">
        <dgm:presLayoutVars>
          <dgm:chPref val="3"/>
        </dgm:presLayoutVars>
      </dgm:prSet>
      <dgm:spPr/>
    </dgm:pt>
    <dgm:pt modelId="{6D45348A-28FD-4CFB-A872-99760EF75BD9}" type="pres">
      <dgm:prSet presAssocID="{A8094ECE-5C0E-4708-A3DB-CEB742153E3A}" presName="rootConnector" presStyleLbl="node2" presStyleIdx="3" presStyleCnt="5"/>
      <dgm:spPr/>
    </dgm:pt>
    <dgm:pt modelId="{1BF552C1-A7E6-47CC-A5DA-426F8FB9A28C}" type="pres">
      <dgm:prSet presAssocID="{A8094ECE-5C0E-4708-A3DB-CEB742153E3A}" presName="hierChild4" presStyleCnt="0"/>
      <dgm:spPr/>
    </dgm:pt>
    <dgm:pt modelId="{0A48579D-828D-4FA8-B4F4-B8E33AF5270A}" type="pres">
      <dgm:prSet presAssocID="{4919ADE0-9FD8-4899-A070-5297B3FCD49B}" presName="Name35" presStyleLbl="parChTrans1D3" presStyleIdx="3" presStyleCnt="5"/>
      <dgm:spPr/>
    </dgm:pt>
    <dgm:pt modelId="{2EF2EFDB-2398-4FD9-A99C-DDF5BD31896C}" type="pres">
      <dgm:prSet presAssocID="{F3D23F15-4E18-4403-AC2D-E96597093DDD}" presName="hierRoot2" presStyleCnt="0">
        <dgm:presLayoutVars>
          <dgm:hierBranch val="init"/>
        </dgm:presLayoutVars>
      </dgm:prSet>
      <dgm:spPr/>
    </dgm:pt>
    <dgm:pt modelId="{EFF3F35A-14C8-4BDE-87CC-DA5A533A4996}" type="pres">
      <dgm:prSet presAssocID="{F3D23F15-4E18-4403-AC2D-E96597093DDD}" presName="rootComposite" presStyleCnt="0"/>
      <dgm:spPr/>
    </dgm:pt>
    <dgm:pt modelId="{5ECD232C-D3E1-49F5-8794-4FA74B630B8C}" type="pres">
      <dgm:prSet presAssocID="{F3D23F15-4E18-4403-AC2D-E96597093DDD}" presName="rootText" presStyleLbl="node3" presStyleIdx="3" presStyleCnt="5">
        <dgm:presLayoutVars>
          <dgm:chPref val="3"/>
        </dgm:presLayoutVars>
      </dgm:prSet>
      <dgm:spPr/>
    </dgm:pt>
    <dgm:pt modelId="{3CE7A737-6616-4A5C-A64F-55592D7E9E96}" type="pres">
      <dgm:prSet presAssocID="{F3D23F15-4E18-4403-AC2D-E96597093DDD}" presName="rootConnector" presStyleLbl="node3" presStyleIdx="3" presStyleCnt="5"/>
      <dgm:spPr/>
    </dgm:pt>
    <dgm:pt modelId="{2F23A306-80F3-41B2-8604-8ECDFC103FBD}" type="pres">
      <dgm:prSet presAssocID="{F3D23F15-4E18-4403-AC2D-E96597093DDD}" presName="hierChild4" presStyleCnt="0"/>
      <dgm:spPr/>
    </dgm:pt>
    <dgm:pt modelId="{BC797FAC-20D7-42B2-928B-281312D143A4}" type="pres">
      <dgm:prSet presAssocID="{F3D23F15-4E18-4403-AC2D-E96597093DDD}" presName="hierChild5" presStyleCnt="0"/>
      <dgm:spPr/>
    </dgm:pt>
    <dgm:pt modelId="{469C5A67-D937-4CAA-AE40-D067B79F59A2}" type="pres">
      <dgm:prSet presAssocID="{A8094ECE-5C0E-4708-A3DB-CEB742153E3A}" presName="hierChild5" presStyleCnt="0"/>
      <dgm:spPr/>
    </dgm:pt>
    <dgm:pt modelId="{CFB77591-84A6-4B57-A1A2-23276BA57C05}" type="pres">
      <dgm:prSet presAssocID="{557A3C72-4EF9-4FDF-96CD-339719C9AE4B}" presName="Name37" presStyleLbl="parChTrans1D2" presStyleIdx="4" presStyleCnt="5"/>
      <dgm:spPr/>
    </dgm:pt>
    <dgm:pt modelId="{1878C821-6D2A-4F26-BA49-215BDCA139CD}" type="pres">
      <dgm:prSet presAssocID="{31C5B3EE-17B0-4B60-8162-D14B255F9457}" presName="hierRoot2" presStyleCnt="0">
        <dgm:presLayoutVars>
          <dgm:hierBranch/>
        </dgm:presLayoutVars>
      </dgm:prSet>
      <dgm:spPr/>
    </dgm:pt>
    <dgm:pt modelId="{D82F0198-94D9-4F76-8164-4980C7037634}" type="pres">
      <dgm:prSet presAssocID="{31C5B3EE-17B0-4B60-8162-D14B255F9457}" presName="rootComposite" presStyleCnt="0"/>
      <dgm:spPr/>
    </dgm:pt>
    <dgm:pt modelId="{CB5D7EF8-B2B6-46AA-B44D-87546247481A}" type="pres">
      <dgm:prSet presAssocID="{31C5B3EE-17B0-4B60-8162-D14B255F9457}" presName="rootText" presStyleLbl="node2" presStyleIdx="4" presStyleCnt="5" custScaleY="116777">
        <dgm:presLayoutVars>
          <dgm:chPref val="3"/>
        </dgm:presLayoutVars>
      </dgm:prSet>
      <dgm:spPr/>
    </dgm:pt>
    <dgm:pt modelId="{F4F50E19-C420-4B75-9E8E-B90BC12FA377}" type="pres">
      <dgm:prSet presAssocID="{31C5B3EE-17B0-4B60-8162-D14B255F9457}" presName="rootConnector" presStyleLbl="node2" presStyleIdx="4" presStyleCnt="5"/>
      <dgm:spPr/>
    </dgm:pt>
    <dgm:pt modelId="{E33D9122-7C5A-48CD-A91C-8DCEAEC47A91}" type="pres">
      <dgm:prSet presAssocID="{31C5B3EE-17B0-4B60-8162-D14B255F9457}" presName="hierChild4" presStyleCnt="0"/>
      <dgm:spPr/>
    </dgm:pt>
    <dgm:pt modelId="{1BD52BCF-25E3-4284-BB98-3C6D5B644BAE}" type="pres">
      <dgm:prSet presAssocID="{C54D1263-310A-46B4-82DA-75D5A7746B26}" presName="Name35" presStyleLbl="parChTrans1D3" presStyleIdx="4" presStyleCnt="5"/>
      <dgm:spPr/>
    </dgm:pt>
    <dgm:pt modelId="{871EC8A2-B113-4F21-9716-218626FEB780}" type="pres">
      <dgm:prSet presAssocID="{CDE572B7-2354-4BBD-969C-192195211415}" presName="hierRoot2" presStyleCnt="0">
        <dgm:presLayoutVars>
          <dgm:hierBranch val="init"/>
        </dgm:presLayoutVars>
      </dgm:prSet>
      <dgm:spPr/>
    </dgm:pt>
    <dgm:pt modelId="{8F8EC1BD-9387-4D71-B7F9-EFB1C3095840}" type="pres">
      <dgm:prSet presAssocID="{CDE572B7-2354-4BBD-969C-192195211415}" presName="rootComposite" presStyleCnt="0"/>
      <dgm:spPr/>
    </dgm:pt>
    <dgm:pt modelId="{CA612A7E-8D67-4166-A574-CCF17CEA5693}" type="pres">
      <dgm:prSet presAssocID="{CDE572B7-2354-4BBD-969C-192195211415}" presName="rootText" presStyleLbl="node3" presStyleIdx="4" presStyleCnt="5">
        <dgm:presLayoutVars>
          <dgm:chPref val="3"/>
        </dgm:presLayoutVars>
      </dgm:prSet>
      <dgm:spPr/>
    </dgm:pt>
    <dgm:pt modelId="{6E78E973-9E03-46EF-9CBA-14A573CCBEBA}" type="pres">
      <dgm:prSet presAssocID="{CDE572B7-2354-4BBD-969C-192195211415}" presName="rootConnector" presStyleLbl="node3" presStyleIdx="4" presStyleCnt="5"/>
      <dgm:spPr/>
    </dgm:pt>
    <dgm:pt modelId="{53E2366A-1C9D-4DA1-A11B-A68534174759}" type="pres">
      <dgm:prSet presAssocID="{CDE572B7-2354-4BBD-969C-192195211415}" presName="hierChild4" presStyleCnt="0"/>
      <dgm:spPr/>
    </dgm:pt>
    <dgm:pt modelId="{F5EFB047-E4F9-4925-A2EC-A7AC5C2055A3}" type="pres">
      <dgm:prSet presAssocID="{CDE572B7-2354-4BBD-969C-192195211415}" presName="hierChild5" presStyleCnt="0"/>
      <dgm:spPr/>
    </dgm:pt>
    <dgm:pt modelId="{6F4B5136-B71E-4920-AF9E-7A4C919FB028}" type="pres">
      <dgm:prSet presAssocID="{31C5B3EE-17B0-4B60-8162-D14B255F9457}" presName="hierChild5" presStyleCnt="0"/>
      <dgm:spPr/>
    </dgm:pt>
    <dgm:pt modelId="{331608BA-F3D9-4C2E-A50D-E8D30A10D4F3}" type="pres">
      <dgm:prSet presAssocID="{FA2ECD9E-6A31-445F-BBA2-FE8EA3A2B1F9}" presName="hierChild3" presStyleCnt="0"/>
      <dgm:spPr/>
    </dgm:pt>
  </dgm:ptLst>
  <dgm:cxnLst>
    <dgm:cxn modelId="{5222D30B-1C5A-4F64-A922-0B30F80C86C7}" type="presOf" srcId="{4919ADE0-9FD8-4899-A070-5297B3FCD49B}" destId="{0A48579D-828D-4FA8-B4F4-B8E33AF5270A}" srcOrd="0" destOrd="0" presId="urn:microsoft.com/office/officeart/2005/8/layout/orgChart1"/>
    <dgm:cxn modelId="{94C0BD0C-F25C-4442-9AF6-AEB582DBAAA0}" type="presOf" srcId="{D585422D-906B-4032-9FA3-918465C76A13}" destId="{B6F5123B-A1B1-498B-8B0D-4B1A3BF3539A}" srcOrd="0" destOrd="0" presId="urn:microsoft.com/office/officeart/2005/8/layout/orgChart1"/>
    <dgm:cxn modelId="{6B44081A-3D72-4B86-A862-24DE5814F803}" type="presOf" srcId="{5066ED61-3CF2-4776-9B36-E194C86F77E6}" destId="{4C1C02EE-0412-4FA7-8D01-84C517666559}" srcOrd="1" destOrd="0" presId="urn:microsoft.com/office/officeart/2005/8/layout/orgChart1"/>
    <dgm:cxn modelId="{C015B020-6CB3-4760-B103-316CFA3C6A22}" type="presOf" srcId="{E61F3CBB-977A-4C30-A535-84E3CB862539}" destId="{EBDAFADE-7249-4234-A4F4-8C7695CD8FFA}" srcOrd="0" destOrd="0" presId="urn:microsoft.com/office/officeart/2005/8/layout/orgChart1"/>
    <dgm:cxn modelId="{BA7E4428-F49D-4F82-ADCC-EE9FFCD14728}" type="presOf" srcId="{2EE71FC6-0607-42D1-B2D3-8DC8D423B0D5}" destId="{B04A436A-928A-4C85-A0EA-90C0981B2695}" srcOrd="0" destOrd="0" presId="urn:microsoft.com/office/officeart/2005/8/layout/orgChart1"/>
    <dgm:cxn modelId="{B8D4CC29-F3D2-4C15-8B73-0DE688D949D1}" type="presOf" srcId="{CDE572B7-2354-4BBD-969C-192195211415}" destId="{6E78E973-9E03-46EF-9CBA-14A573CCBEBA}" srcOrd="1" destOrd="0" presId="urn:microsoft.com/office/officeart/2005/8/layout/orgChart1"/>
    <dgm:cxn modelId="{14AEA42C-2B44-4F2A-B983-AAE010BEAF10}" type="presOf" srcId="{A8094ECE-5C0E-4708-A3DB-CEB742153E3A}" destId="{6D45348A-28FD-4CFB-A872-99760EF75BD9}" srcOrd="1" destOrd="0" presId="urn:microsoft.com/office/officeart/2005/8/layout/orgChart1"/>
    <dgm:cxn modelId="{B7B22334-F286-4A2F-9AE8-843EE81D031F}" srcId="{55210FA8-E040-4E9F-941C-6FFA55E23FED}" destId="{5066ED61-3CF2-4776-9B36-E194C86F77E6}" srcOrd="0" destOrd="0" parTransId="{FA196C2B-E92A-490F-9FC9-AC4FA66B41FB}" sibTransId="{0B1285BF-0903-421D-8360-6570A7CE0B8E}"/>
    <dgm:cxn modelId="{8A938C34-9A83-42F4-836D-841FC10A036F}" type="presOf" srcId="{A45E9C75-8CEF-4565-84ED-8447A4D9D696}" destId="{463ECA5F-CA55-47F9-BC18-E4DA5987140E}" srcOrd="0" destOrd="0" presId="urn:microsoft.com/office/officeart/2005/8/layout/orgChart1"/>
    <dgm:cxn modelId="{A9283E36-5E11-43D2-A942-286305E9F694}" srcId="{FA2ECD9E-6A31-445F-BBA2-FE8EA3A2B1F9}" destId="{55210FA8-E040-4E9F-941C-6FFA55E23FED}" srcOrd="0" destOrd="0" parTransId="{E61F3CBB-977A-4C30-A535-84E3CB862539}" sibTransId="{38E3369F-9D85-4041-9799-82CDC5F0D660}"/>
    <dgm:cxn modelId="{BC5D1B37-0070-4C5A-9D25-462C9F3D3DA3}" srcId="{E056F554-E3EA-4C8B-A056-08C3C4D722D0}" destId="{FA2ECD9E-6A31-445F-BBA2-FE8EA3A2B1F9}" srcOrd="0" destOrd="0" parTransId="{AB76B233-ADEE-40E2-8A10-FF84E2AF13A3}" sibTransId="{C3AA66EF-ECC8-4C8D-8629-642E08309D09}"/>
    <dgm:cxn modelId="{9CB4435C-05A9-4045-A58F-5023637FB415}" type="presOf" srcId="{D5C07776-EE38-4E11-A3FF-02B75CF2D185}" destId="{52818863-33E7-403F-AD36-672E0D6B10B7}" srcOrd="0" destOrd="0" presId="urn:microsoft.com/office/officeart/2005/8/layout/orgChart1"/>
    <dgm:cxn modelId="{C110965F-E4F6-4C80-AF29-09D29515AF52}" type="presOf" srcId="{55210FA8-E040-4E9F-941C-6FFA55E23FED}" destId="{2A059CCF-6580-4FBC-BDCA-2AD09B43D0F9}" srcOrd="1" destOrd="0" presId="urn:microsoft.com/office/officeart/2005/8/layout/orgChart1"/>
    <dgm:cxn modelId="{5436D343-7A3B-42C3-9EE8-35A73710E44D}" srcId="{2EE71FC6-0607-42D1-B2D3-8DC8D423B0D5}" destId="{1C87C7FA-3DAA-4BA2-9C80-6420FA6B643C}" srcOrd="0" destOrd="0" parTransId="{D585422D-906B-4032-9FA3-918465C76A13}" sibTransId="{16DAAD9A-02BE-46B7-B041-A22A1932C2EF}"/>
    <dgm:cxn modelId="{DB8A3266-CCF9-4327-9FD1-0D57DCD3448A}" type="presOf" srcId="{31C5B3EE-17B0-4B60-8162-D14B255F9457}" destId="{F4F50E19-C420-4B75-9E8E-B90BC12FA377}" srcOrd="1" destOrd="0" presId="urn:microsoft.com/office/officeart/2005/8/layout/orgChart1"/>
    <dgm:cxn modelId="{7EBA3248-0E4D-4256-8C64-9616250458C5}" type="presOf" srcId="{55210FA8-E040-4E9F-941C-6FFA55E23FED}" destId="{1492C8D0-D082-4E8E-AA1F-2E6ECEEB9F60}" srcOrd="0" destOrd="0" presId="urn:microsoft.com/office/officeart/2005/8/layout/orgChart1"/>
    <dgm:cxn modelId="{CBD9C66A-0707-486C-B31E-083A620C23E4}" type="presOf" srcId="{1C87C7FA-3DAA-4BA2-9C80-6420FA6B643C}" destId="{5608031B-358F-4CE0-8022-EFB1C65B4435}" srcOrd="1" destOrd="0" presId="urn:microsoft.com/office/officeart/2005/8/layout/orgChart1"/>
    <dgm:cxn modelId="{233EE64B-2C42-4C26-93CA-CCA637BF0AEB}" type="presOf" srcId="{867A84B7-FD2A-4138-9C71-3F9A2FD9DDC4}" destId="{F7CEF512-38B4-445D-ADEC-D022C413C4BF}" srcOrd="1" destOrd="0" presId="urn:microsoft.com/office/officeart/2005/8/layout/orgChart1"/>
    <dgm:cxn modelId="{C66EC34C-6DEF-447A-82F6-35CF78167ABA}" type="presOf" srcId="{31C5B3EE-17B0-4B60-8162-D14B255F9457}" destId="{CB5D7EF8-B2B6-46AA-B44D-87546247481A}" srcOrd="0" destOrd="0" presId="urn:microsoft.com/office/officeart/2005/8/layout/orgChart1"/>
    <dgm:cxn modelId="{787C5A4D-C55D-49AE-8BA2-6D4626E37C96}" srcId="{FA2ECD9E-6A31-445F-BBA2-FE8EA3A2B1F9}" destId="{A8094ECE-5C0E-4708-A3DB-CEB742153E3A}" srcOrd="3" destOrd="0" parTransId="{D5C07776-EE38-4E11-A3FF-02B75CF2D185}" sibTransId="{E65EDF9F-079D-4E4D-BDE2-5E909DCDA644}"/>
    <dgm:cxn modelId="{4FF7646E-E636-4E3D-9AED-22F2297D3FAE}" type="presOf" srcId="{9422FCFB-1C91-4F68-9DDF-DE3FE73139F0}" destId="{C5E5C8E8-98F2-4261-882B-61E203D677A2}" srcOrd="0" destOrd="0" presId="urn:microsoft.com/office/officeart/2005/8/layout/orgChart1"/>
    <dgm:cxn modelId="{5BD5FD6E-120A-4607-8104-2C7D4ECD673D}" type="presOf" srcId="{A8094ECE-5C0E-4708-A3DB-CEB742153E3A}" destId="{9A81435C-5296-4945-8FE9-614A2F9B30E0}" srcOrd="0" destOrd="0" presId="urn:microsoft.com/office/officeart/2005/8/layout/orgChart1"/>
    <dgm:cxn modelId="{0E855D6F-DE2A-4DED-9029-7759467C0A86}" type="presOf" srcId="{F3D23F15-4E18-4403-AC2D-E96597093DDD}" destId="{5ECD232C-D3E1-49F5-8794-4FA74B630B8C}" srcOrd="0" destOrd="0" presId="urn:microsoft.com/office/officeart/2005/8/layout/orgChart1"/>
    <dgm:cxn modelId="{50F2B66F-7BC7-426A-A297-78B4F5FCBC0F}" type="presOf" srcId="{CDE572B7-2354-4BBD-969C-192195211415}" destId="{CA612A7E-8D67-4166-A574-CCF17CEA5693}" srcOrd="0" destOrd="0" presId="urn:microsoft.com/office/officeart/2005/8/layout/orgChart1"/>
    <dgm:cxn modelId="{E2DC7575-672C-43F3-ABD4-7798D7C3B798}" type="presOf" srcId="{FA196C2B-E92A-490F-9FC9-AC4FA66B41FB}" destId="{72F1BB0C-EADE-4885-BB98-970410ECE8C4}" srcOrd="0" destOrd="0" presId="urn:microsoft.com/office/officeart/2005/8/layout/orgChart1"/>
    <dgm:cxn modelId="{F5E1507C-9D0C-4C96-8935-95C168FDB57C}" srcId="{31C5B3EE-17B0-4B60-8162-D14B255F9457}" destId="{CDE572B7-2354-4BBD-969C-192195211415}" srcOrd="0" destOrd="0" parTransId="{C54D1263-310A-46B4-82DA-75D5A7746B26}" sibTransId="{87545301-5D09-426E-B672-2B47BDA522B4}"/>
    <dgm:cxn modelId="{6CB57B86-E684-4E46-B547-7D18C4082164}" srcId="{FA2ECD9E-6A31-445F-BBA2-FE8EA3A2B1F9}" destId="{2EE71FC6-0607-42D1-B2D3-8DC8D423B0D5}" srcOrd="2" destOrd="0" parTransId="{9422FCFB-1C91-4F68-9DDF-DE3FE73139F0}" sibTransId="{D73E74D9-C03C-44C1-A929-40267F1E3CDA}"/>
    <dgm:cxn modelId="{795AF589-95CD-441D-9A6E-0E8B8241945C}" type="presOf" srcId="{FA2ECD9E-6A31-445F-BBA2-FE8EA3A2B1F9}" destId="{9F172C60-5118-4F4C-8BF9-BDDFFEA59DA6}" srcOrd="0" destOrd="0" presId="urn:microsoft.com/office/officeart/2005/8/layout/orgChart1"/>
    <dgm:cxn modelId="{7FD0C49A-3756-4269-9F00-1569E1E6D9A3}" type="presOf" srcId="{1C87C7FA-3DAA-4BA2-9C80-6420FA6B643C}" destId="{206E70B4-9101-4C21-9539-853E54E082A3}" srcOrd="0" destOrd="0" presId="urn:microsoft.com/office/officeart/2005/8/layout/orgChart1"/>
    <dgm:cxn modelId="{C91DF89C-6DE1-4E29-A6CC-37FBBB204C68}" type="presOf" srcId="{C54D1263-310A-46B4-82DA-75D5A7746B26}" destId="{1BD52BCF-25E3-4284-BB98-3C6D5B644BAE}" srcOrd="0" destOrd="0" presId="urn:microsoft.com/office/officeart/2005/8/layout/orgChart1"/>
    <dgm:cxn modelId="{03B801A0-6921-48C9-AF70-2B688FFB8761}" type="presOf" srcId="{EB75F876-54F3-4907-A508-77A98B82CAD6}" destId="{0AC97BE4-012D-480D-B20C-01A485F8F32E}" srcOrd="0" destOrd="0" presId="urn:microsoft.com/office/officeart/2005/8/layout/orgChart1"/>
    <dgm:cxn modelId="{D8C6B0A4-E203-423C-99FD-A9506097EA4B}" srcId="{FA2ECD9E-6A31-445F-BBA2-FE8EA3A2B1F9}" destId="{31C5B3EE-17B0-4B60-8162-D14B255F9457}" srcOrd="4" destOrd="0" parTransId="{557A3C72-4EF9-4FDF-96CD-339719C9AE4B}" sibTransId="{2C43E4E4-F614-435F-AEF8-AE82A9DF223A}"/>
    <dgm:cxn modelId="{4BC459B4-AC26-45B2-9D4C-7454763D7B81}" srcId="{A8094ECE-5C0E-4708-A3DB-CEB742153E3A}" destId="{F3D23F15-4E18-4403-AC2D-E96597093DDD}" srcOrd="0" destOrd="0" parTransId="{4919ADE0-9FD8-4899-A070-5297B3FCD49B}" sibTransId="{316AA3DE-AE0F-4F6A-ADD9-93BB11E3F6FB}"/>
    <dgm:cxn modelId="{414AF2B9-2FCB-4E3B-9D0B-064004744E65}" type="presOf" srcId="{867A84B7-FD2A-4138-9C71-3F9A2FD9DDC4}" destId="{F94DEA67-809C-4247-979A-AE54AA6C195F}" srcOrd="0" destOrd="0" presId="urn:microsoft.com/office/officeart/2005/8/layout/orgChart1"/>
    <dgm:cxn modelId="{05816BBA-4564-4EB9-8EDC-F297342BD3C9}" type="presOf" srcId="{FA2ECD9E-6A31-445F-BBA2-FE8EA3A2B1F9}" destId="{7253D257-979A-464A-A88D-FC14E2E56E98}" srcOrd="1" destOrd="0" presId="urn:microsoft.com/office/officeart/2005/8/layout/orgChart1"/>
    <dgm:cxn modelId="{C9B61FCE-0361-4138-AD13-496E812ABF45}" type="presOf" srcId="{E056F554-E3EA-4C8B-A056-08C3C4D722D0}" destId="{AA69C1DC-D090-4581-96DD-07897FF81B5E}" srcOrd="0" destOrd="0" presId="urn:microsoft.com/office/officeart/2005/8/layout/orgChart1"/>
    <dgm:cxn modelId="{F57081D7-6B41-4DD5-9FE1-D8E0B5FFF4B8}" type="presOf" srcId="{2EE71FC6-0607-42D1-B2D3-8DC8D423B0D5}" destId="{3234BBEC-0D80-4771-8CE9-C64FD9642F49}" srcOrd="1" destOrd="0" presId="urn:microsoft.com/office/officeart/2005/8/layout/orgChart1"/>
    <dgm:cxn modelId="{037C5AE8-4B01-400C-BF08-BBEACE89512E}" type="presOf" srcId="{5066ED61-3CF2-4776-9B36-E194C86F77E6}" destId="{D7695E60-B099-4068-A022-EEDCAE3EB322}" srcOrd="0" destOrd="0" presId="urn:microsoft.com/office/officeart/2005/8/layout/orgChart1"/>
    <dgm:cxn modelId="{CF31B5E8-6A33-491B-B2DF-1DD6278354E1}" srcId="{FA2ECD9E-6A31-445F-BBA2-FE8EA3A2B1F9}" destId="{A45E9C75-8CEF-4565-84ED-8447A4D9D696}" srcOrd="1" destOrd="0" parTransId="{A9EDC00A-A539-48C1-8412-61B7BC15DE0C}" sibTransId="{9B782E8F-CE66-498E-AA5B-F015A2844655}"/>
    <dgm:cxn modelId="{F4522AE9-BB3D-4F43-98BC-B71702CE6F9F}" type="presOf" srcId="{A9EDC00A-A539-48C1-8412-61B7BC15DE0C}" destId="{9D9EC4FC-8A07-4E09-8633-7E29CDEDD022}" srcOrd="0" destOrd="0" presId="urn:microsoft.com/office/officeart/2005/8/layout/orgChart1"/>
    <dgm:cxn modelId="{B737DBEA-D50C-40F3-AB10-8112F19D2EF8}" srcId="{A45E9C75-8CEF-4565-84ED-8447A4D9D696}" destId="{867A84B7-FD2A-4138-9C71-3F9A2FD9DDC4}" srcOrd="0" destOrd="0" parTransId="{EB75F876-54F3-4907-A508-77A98B82CAD6}" sibTransId="{09B16B81-6E6A-444A-ABC0-6DCED103C23B}"/>
    <dgm:cxn modelId="{C71BA3F2-3B5D-486E-9C84-52E93F0BA6ED}" type="presOf" srcId="{F3D23F15-4E18-4403-AC2D-E96597093DDD}" destId="{3CE7A737-6616-4A5C-A64F-55592D7E9E96}" srcOrd="1" destOrd="0" presId="urn:microsoft.com/office/officeart/2005/8/layout/orgChart1"/>
    <dgm:cxn modelId="{32C8E5F2-27AA-492B-9972-220F2333A9A1}" type="presOf" srcId="{A45E9C75-8CEF-4565-84ED-8447A4D9D696}" destId="{59E62944-EEF3-4B13-84A5-82C12F05E11E}" srcOrd="1" destOrd="0" presId="urn:microsoft.com/office/officeart/2005/8/layout/orgChart1"/>
    <dgm:cxn modelId="{9F75BDF6-E0A7-40BD-BBE7-5922DAC09D1F}" type="presOf" srcId="{557A3C72-4EF9-4FDF-96CD-339719C9AE4B}" destId="{CFB77591-84A6-4B57-A1A2-23276BA57C05}" srcOrd="0" destOrd="0" presId="urn:microsoft.com/office/officeart/2005/8/layout/orgChart1"/>
    <dgm:cxn modelId="{F6551B10-8A00-426F-86A5-57EE38AB8ADF}" type="presParOf" srcId="{AA69C1DC-D090-4581-96DD-07897FF81B5E}" destId="{B53C8080-791C-4DF9-8CC2-2E4C9F85A068}" srcOrd="0" destOrd="0" presId="urn:microsoft.com/office/officeart/2005/8/layout/orgChart1"/>
    <dgm:cxn modelId="{A9D9C08E-7FDC-4C33-8044-19546E4DCDDB}" type="presParOf" srcId="{B53C8080-791C-4DF9-8CC2-2E4C9F85A068}" destId="{00DCD695-FF39-428B-9D28-3C6A0A562AA9}" srcOrd="0" destOrd="0" presId="urn:microsoft.com/office/officeart/2005/8/layout/orgChart1"/>
    <dgm:cxn modelId="{88011992-0DA3-42F2-A74D-E4F62651E666}" type="presParOf" srcId="{00DCD695-FF39-428B-9D28-3C6A0A562AA9}" destId="{9F172C60-5118-4F4C-8BF9-BDDFFEA59DA6}" srcOrd="0" destOrd="0" presId="urn:microsoft.com/office/officeart/2005/8/layout/orgChart1"/>
    <dgm:cxn modelId="{879D7F78-D9E5-4A07-87B7-F5C687675765}" type="presParOf" srcId="{00DCD695-FF39-428B-9D28-3C6A0A562AA9}" destId="{7253D257-979A-464A-A88D-FC14E2E56E98}" srcOrd="1" destOrd="0" presId="urn:microsoft.com/office/officeart/2005/8/layout/orgChart1"/>
    <dgm:cxn modelId="{B8351F71-566E-416E-8C69-6D3269407039}" type="presParOf" srcId="{B53C8080-791C-4DF9-8CC2-2E4C9F85A068}" destId="{2447A819-14AC-4927-8C5E-572FF47792FF}" srcOrd="1" destOrd="0" presId="urn:microsoft.com/office/officeart/2005/8/layout/orgChart1"/>
    <dgm:cxn modelId="{9196FEE1-3566-4DB8-8540-F67386C7E0B5}" type="presParOf" srcId="{2447A819-14AC-4927-8C5E-572FF47792FF}" destId="{EBDAFADE-7249-4234-A4F4-8C7695CD8FFA}" srcOrd="0" destOrd="0" presId="urn:microsoft.com/office/officeart/2005/8/layout/orgChart1"/>
    <dgm:cxn modelId="{36E23D6B-E475-4D2D-BFA0-B25381CE3B1B}" type="presParOf" srcId="{2447A819-14AC-4927-8C5E-572FF47792FF}" destId="{F422A159-404D-4BF2-9E37-457DFC512477}" srcOrd="1" destOrd="0" presId="urn:microsoft.com/office/officeart/2005/8/layout/orgChart1"/>
    <dgm:cxn modelId="{935719A7-9F2A-40C9-8599-310D7B9C5962}" type="presParOf" srcId="{F422A159-404D-4BF2-9E37-457DFC512477}" destId="{AFC076CA-FFF2-49FA-9C4D-91972C77C8AD}" srcOrd="0" destOrd="0" presId="urn:microsoft.com/office/officeart/2005/8/layout/orgChart1"/>
    <dgm:cxn modelId="{AC945E31-E248-418F-89C9-62B61BCBECC7}" type="presParOf" srcId="{AFC076CA-FFF2-49FA-9C4D-91972C77C8AD}" destId="{1492C8D0-D082-4E8E-AA1F-2E6ECEEB9F60}" srcOrd="0" destOrd="0" presId="urn:microsoft.com/office/officeart/2005/8/layout/orgChart1"/>
    <dgm:cxn modelId="{03F2C352-5B27-41AC-986F-04A368E825D4}" type="presParOf" srcId="{AFC076CA-FFF2-49FA-9C4D-91972C77C8AD}" destId="{2A059CCF-6580-4FBC-BDCA-2AD09B43D0F9}" srcOrd="1" destOrd="0" presId="urn:microsoft.com/office/officeart/2005/8/layout/orgChart1"/>
    <dgm:cxn modelId="{98AF05D2-4AB3-4EDA-A838-908700FC91BD}" type="presParOf" srcId="{F422A159-404D-4BF2-9E37-457DFC512477}" destId="{67F30621-B239-45B2-82E6-5C2634804FC1}" srcOrd="1" destOrd="0" presId="urn:microsoft.com/office/officeart/2005/8/layout/orgChart1"/>
    <dgm:cxn modelId="{DD82CCB1-BB6C-4328-BDA5-8589BEF346BD}" type="presParOf" srcId="{67F30621-B239-45B2-82E6-5C2634804FC1}" destId="{72F1BB0C-EADE-4885-BB98-970410ECE8C4}" srcOrd="0" destOrd="0" presId="urn:microsoft.com/office/officeart/2005/8/layout/orgChart1"/>
    <dgm:cxn modelId="{1738B681-3BDB-46CE-A5CE-88B0217EFD42}" type="presParOf" srcId="{67F30621-B239-45B2-82E6-5C2634804FC1}" destId="{961BED40-C0C0-4922-BD8E-B0FFA5699594}" srcOrd="1" destOrd="0" presId="urn:microsoft.com/office/officeart/2005/8/layout/orgChart1"/>
    <dgm:cxn modelId="{9FB4CEC6-DEDC-40C7-B606-F9D2BC786937}" type="presParOf" srcId="{961BED40-C0C0-4922-BD8E-B0FFA5699594}" destId="{19908A37-1B6E-4B21-8FA3-3110D3233CAF}" srcOrd="0" destOrd="0" presId="urn:microsoft.com/office/officeart/2005/8/layout/orgChart1"/>
    <dgm:cxn modelId="{E62B4131-F879-4681-8C93-06C61B143B64}" type="presParOf" srcId="{19908A37-1B6E-4B21-8FA3-3110D3233CAF}" destId="{D7695E60-B099-4068-A022-EEDCAE3EB322}" srcOrd="0" destOrd="0" presId="urn:microsoft.com/office/officeart/2005/8/layout/orgChart1"/>
    <dgm:cxn modelId="{25C7EDD9-5CE7-4DF9-806D-0D3EDA05EB83}" type="presParOf" srcId="{19908A37-1B6E-4B21-8FA3-3110D3233CAF}" destId="{4C1C02EE-0412-4FA7-8D01-84C517666559}" srcOrd="1" destOrd="0" presId="urn:microsoft.com/office/officeart/2005/8/layout/orgChart1"/>
    <dgm:cxn modelId="{629D5D3C-8B3C-4BEA-A794-FCBD14DAB4D4}" type="presParOf" srcId="{961BED40-C0C0-4922-BD8E-B0FFA5699594}" destId="{7A826835-E10E-49AF-9E26-1512C7305F52}" srcOrd="1" destOrd="0" presId="urn:microsoft.com/office/officeart/2005/8/layout/orgChart1"/>
    <dgm:cxn modelId="{DD4F632C-8475-4C7C-94C6-2B82BA59C1A2}" type="presParOf" srcId="{961BED40-C0C0-4922-BD8E-B0FFA5699594}" destId="{1296DE96-C884-4596-8679-CF94F30D20B4}" srcOrd="2" destOrd="0" presId="urn:microsoft.com/office/officeart/2005/8/layout/orgChart1"/>
    <dgm:cxn modelId="{52A6C717-3029-4744-B500-AE15DFF7C32E}" type="presParOf" srcId="{F422A159-404D-4BF2-9E37-457DFC512477}" destId="{88001871-2DEA-4F41-9C44-372630B17821}" srcOrd="2" destOrd="0" presId="urn:microsoft.com/office/officeart/2005/8/layout/orgChart1"/>
    <dgm:cxn modelId="{A3301232-CC6C-4B99-8277-5FB0B2F4B69B}" type="presParOf" srcId="{2447A819-14AC-4927-8C5E-572FF47792FF}" destId="{9D9EC4FC-8A07-4E09-8633-7E29CDEDD022}" srcOrd="2" destOrd="0" presId="urn:microsoft.com/office/officeart/2005/8/layout/orgChart1"/>
    <dgm:cxn modelId="{8576BE04-0279-4B55-9592-2589C03B9FA1}" type="presParOf" srcId="{2447A819-14AC-4927-8C5E-572FF47792FF}" destId="{E3EA6643-3619-4ADC-B1E8-11CD71AC72EA}" srcOrd="3" destOrd="0" presId="urn:microsoft.com/office/officeart/2005/8/layout/orgChart1"/>
    <dgm:cxn modelId="{2121305F-BB84-4FBE-B5EA-5E53276BCF00}" type="presParOf" srcId="{E3EA6643-3619-4ADC-B1E8-11CD71AC72EA}" destId="{5CD50BC0-A5B5-48B7-A904-6864E968E6E1}" srcOrd="0" destOrd="0" presId="urn:microsoft.com/office/officeart/2005/8/layout/orgChart1"/>
    <dgm:cxn modelId="{A9354541-0ABA-45BF-8671-2FA10567C5E2}" type="presParOf" srcId="{5CD50BC0-A5B5-48B7-A904-6864E968E6E1}" destId="{463ECA5F-CA55-47F9-BC18-E4DA5987140E}" srcOrd="0" destOrd="0" presId="urn:microsoft.com/office/officeart/2005/8/layout/orgChart1"/>
    <dgm:cxn modelId="{7E448A18-D597-43AF-959C-BA7A2183A350}" type="presParOf" srcId="{5CD50BC0-A5B5-48B7-A904-6864E968E6E1}" destId="{59E62944-EEF3-4B13-84A5-82C12F05E11E}" srcOrd="1" destOrd="0" presId="urn:microsoft.com/office/officeart/2005/8/layout/orgChart1"/>
    <dgm:cxn modelId="{F5FD414F-ACF2-4CA5-9A04-D513489A4EE9}" type="presParOf" srcId="{E3EA6643-3619-4ADC-B1E8-11CD71AC72EA}" destId="{69637FBA-AD97-4E13-A474-114E80E04B12}" srcOrd="1" destOrd="0" presId="urn:microsoft.com/office/officeart/2005/8/layout/orgChart1"/>
    <dgm:cxn modelId="{F40C6219-E8EF-4284-8A49-5026D0A5FC7E}" type="presParOf" srcId="{69637FBA-AD97-4E13-A474-114E80E04B12}" destId="{0AC97BE4-012D-480D-B20C-01A485F8F32E}" srcOrd="0" destOrd="0" presId="urn:microsoft.com/office/officeart/2005/8/layout/orgChart1"/>
    <dgm:cxn modelId="{0BF6AD6C-A7D7-45D5-A639-EBD3896396BD}" type="presParOf" srcId="{69637FBA-AD97-4E13-A474-114E80E04B12}" destId="{AE3D75C7-7456-4CA2-BCA8-F46F5ED983C3}" srcOrd="1" destOrd="0" presId="urn:microsoft.com/office/officeart/2005/8/layout/orgChart1"/>
    <dgm:cxn modelId="{45F04C2A-84E0-4F04-B63E-3F69C212944B}" type="presParOf" srcId="{AE3D75C7-7456-4CA2-BCA8-F46F5ED983C3}" destId="{596C5253-19E6-4F62-9CFD-AF406E7285C1}" srcOrd="0" destOrd="0" presId="urn:microsoft.com/office/officeart/2005/8/layout/orgChart1"/>
    <dgm:cxn modelId="{DB31B77C-5A95-4E6E-810E-7B7FD9D68A53}" type="presParOf" srcId="{596C5253-19E6-4F62-9CFD-AF406E7285C1}" destId="{F94DEA67-809C-4247-979A-AE54AA6C195F}" srcOrd="0" destOrd="0" presId="urn:microsoft.com/office/officeart/2005/8/layout/orgChart1"/>
    <dgm:cxn modelId="{EBCEDDC7-805B-40BE-BFB2-BC27F1E92F7A}" type="presParOf" srcId="{596C5253-19E6-4F62-9CFD-AF406E7285C1}" destId="{F7CEF512-38B4-445D-ADEC-D022C413C4BF}" srcOrd="1" destOrd="0" presId="urn:microsoft.com/office/officeart/2005/8/layout/orgChart1"/>
    <dgm:cxn modelId="{41E3F3DB-A9B0-4744-9A43-444DB6766084}" type="presParOf" srcId="{AE3D75C7-7456-4CA2-BCA8-F46F5ED983C3}" destId="{B7E5FB4A-5867-48DF-BEB7-8E6F582CDAB4}" srcOrd="1" destOrd="0" presId="urn:microsoft.com/office/officeart/2005/8/layout/orgChart1"/>
    <dgm:cxn modelId="{0DFBF12B-A98D-475D-9755-4E1D1EEC9584}" type="presParOf" srcId="{AE3D75C7-7456-4CA2-BCA8-F46F5ED983C3}" destId="{E084B58E-0252-466A-AA8A-D6F609BED6C8}" srcOrd="2" destOrd="0" presId="urn:microsoft.com/office/officeart/2005/8/layout/orgChart1"/>
    <dgm:cxn modelId="{1E655BC7-D1C4-43A7-AA0E-5B069DA8FE2C}" type="presParOf" srcId="{E3EA6643-3619-4ADC-B1E8-11CD71AC72EA}" destId="{8AB4122B-8EAE-4433-B19B-1F76D0E957F4}" srcOrd="2" destOrd="0" presId="urn:microsoft.com/office/officeart/2005/8/layout/orgChart1"/>
    <dgm:cxn modelId="{E15259E5-01B4-4835-AE5C-EA5CD7F3A0E2}" type="presParOf" srcId="{2447A819-14AC-4927-8C5E-572FF47792FF}" destId="{C5E5C8E8-98F2-4261-882B-61E203D677A2}" srcOrd="4" destOrd="0" presId="urn:microsoft.com/office/officeart/2005/8/layout/orgChart1"/>
    <dgm:cxn modelId="{E7691E98-FD04-4F50-9793-D0F8157B14A1}" type="presParOf" srcId="{2447A819-14AC-4927-8C5E-572FF47792FF}" destId="{5E372B5C-FE0B-466C-8032-F8B2075B0EFA}" srcOrd="5" destOrd="0" presId="urn:microsoft.com/office/officeart/2005/8/layout/orgChart1"/>
    <dgm:cxn modelId="{F68D0401-A254-4280-B475-744FB47527F4}" type="presParOf" srcId="{5E372B5C-FE0B-466C-8032-F8B2075B0EFA}" destId="{40EBEB82-1863-4BEA-A599-BD76179B1FFC}" srcOrd="0" destOrd="0" presId="urn:microsoft.com/office/officeart/2005/8/layout/orgChart1"/>
    <dgm:cxn modelId="{2CE662F6-7C01-48C2-A43E-E82C893BA13D}" type="presParOf" srcId="{40EBEB82-1863-4BEA-A599-BD76179B1FFC}" destId="{B04A436A-928A-4C85-A0EA-90C0981B2695}" srcOrd="0" destOrd="0" presId="urn:microsoft.com/office/officeart/2005/8/layout/orgChart1"/>
    <dgm:cxn modelId="{372BE5DF-7735-4101-A1AC-39DE51C1ABE8}" type="presParOf" srcId="{40EBEB82-1863-4BEA-A599-BD76179B1FFC}" destId="{3234BBEC-0D80-4771-8CE9-C64FD9642F49}" srcOrd="1" destOrd="0" presId="urn:microsoft.com/office/officeart/2005/8/layout/orgChart1"/>
    <dgm:cxn modelId="{EC1CD5C0-20BB-4009-8C36-68A2B89EC98C}" type="presParOf" srcId="{5E372B5C-FE0B-466C-8032-F8B2075B0EFA}" destId="{01BDBA58-C8FC-4D49-B12E-FBE045A1C50B}" srcOrd="1" destOrd="0" presId="urn:microsoft.com/office/officeart/2005/8/layout/orgChart1"/>
    <dgm:cxn modelId="{980294A3-0D8A-4B33-B76E-E8F1C6E97108}" type="presParOf" srcId="{01BDBA58-C8FC-4D49-B12E-FBE045A1C50B}" destId="{B6F5123B-A1B1-498B-8B0D-4B1A3BF3539A}" srcOrd="0" destOrd="0" presId="urn:microsoft.com/office/officeart/2005/8/layout/orgChart1"/>
    <dgm:cxn modelId="{064733AB-B385-4557-812F-B9F3BF77B982}" type="presParOf" srcId="{01BDBA58-C8FC-4D49-B12E-FBE045A1C50B}" destId="{D9085944-D908-4D87-A03A-66AE0CC1EECC}" srcOrd="1" destOrd="0" presId="urn:microsoft.com/office/officeart/2005/8/layout/orgChart1"/>
    <dgm:cxn modelId="{ABB8915D-8A98-4560-893E-B2B279F1154E}" type="presParOf" srcId="{D9085944-D908-4D87-A03A-66AE0CC1EECC}" destId="{6FFAC1A7-AE13-4C13-A571-7A1BC1046B35}" srcOrd="0" destOrd="0" presId="urn:microsoft.com/office/officeart/2005/8/layout/orgChart1"/>
    <dgm:cxn modelId="{CD9D0685-B1BF-445E-851C-563FFF5116F2}" type="presParOf" srcId="{6FFAC1A7-AE13-4C13-A571-7A1BC1046B35}" destId="{206E70B4-9101-4C21-9539-853E54E082A3}" srcOrd="0" destOrd="0" presId="urn:microsoft.com/office/officeart/2005/8/layout/orgChart1"/>
    <dgm:cxn modelId="{30715780-0EF3-4098-B81E-D7C2E66FBC61}" type="presParOf" srcId="{6FFAC1A7-AE13-4C13-A571-7A1BC1046B35}" destId="{5608031B-358F-4CE0-8022-EFB1C65B4435}" srcOrd="1" destOrd="0" presId="urn:microsoft.com/office/officeart/2005/8/layout/orgChart1"/>
    <dgm:cxn modelId="{4E8D35C5-5FF6-4D9F-B3A3-A7570B5D4D24}" type="presParOf" srcId="{D9085944-D908-4D87-A03A-66AE0CC1EECC}" destId="{34A257C3-F210-4F87-8A37-5B2306CF9F09}" srcOrd="1" destOrd="0" presId="urn:microsoft.com/office/officeart/2005/8/layout/orgChart1"/>
    <dgm:cxn modelId="{9A538411-794D-4ECC-A1AA-328F4D2A1D75}" type="presParOf" srcId="{D9085944-D908-4D87-A03A-66AE0CC1EECC}" destId="{7AA75D93-FC75-49A3-8AEB-13C73C2BEBFD}" srcOrd="2" destOrd="0" presId="urn:microsoft.com/office/officeart/2005/8/layout/orgChart1"/>
    <dgm:cxn modelId="{DC637C6A-E8EA-4715-866B-CEE8E026708B}" type="presParOf" srcId="{5E372B5C-FE0B-466C-8032-F8B2075B0EFA}" destId="{FE5F4939-7EAA-4132-958D-864FBDE34620}" srcOrd="2" destOrd="0" presId="urn:microsoft.com/office/officeart/2005/8/layout/orgChart1"/>
    <dgm:cxn modelId="{94564BA2-6CF9-4511-8814-9AE31884769C}" type="presParOf" srcId="{2447A819-14AC-4927-8C5E-572FF47792FF}" destId="{52818863-33E7-403F-AD36-672E0D6B10B7}" srcOrd="6" destOrd="0" presId="urn:microsoft.com/office/officeart/2005/8/layout/orgChart1"/>
    <dgm:cxn modelId="{6E4527C2-408F-48FC-B684-A8A7EB11E7F0}" type="presParOf" srcId="{2447A819-14AC-4927-8C5E-572FF47792FF}" destId="{2AA71514-C7B6-4061-9D8E-EF5D5971CC4F}" srcOrd="7" destOrd="0" presId="urn:microsoft.com/office/officeart/2005/8/layout/orgChart1"/>
    <dgm:cxn modelId="{B922B079-4202-4F10-88F1-2B42E0388B17}" type="presParOf" srcId="{2AA71514-C7B6-4061-9D8E-EF5D5971CC4F}" destId="{6D34ABCE-6936-4D79-A7CC-F3FF3A165663}" srcOrd="0" destOrd="0" presId="urn:microsoft.com/office/officeart/2005/8/layout/orgChart1"/>
    <dgm:cxn modelId="{53CA8FA6-262C-4E8C-8560-E13FF741E49B}" type="presParOf" srcId="{6D34ABCE-6936-4D79-A7CC-F3FF3A165663}" destId="{9A81435C-5296-4945-8FE9-614A2F9B30E0}" srcOrd="0" destOrd="0" presId="urn:microsoft.com/office/officeart/2005/8/layout/orgChart1"/>
    <dgm:cxn modelId="{1707B4C4-B494-4A43-AF4C-5395B3831327}" type="presParOf" srcId="{6D34ABCE-6936-4D79-A7CC-F3FF3A165663}" destId="{6D45348A-28FD-4CFB-A872-99760EF75BD9}" srcOrd="1" destOrd="0" presId="urn:microsoft.com/office/officeart/2005/8/layout/orgChart1"/>
    <dgm:cxn modelId="{9C4978D7-1C45-49A3-95F7-C252545F3BF8}" type="presParOf" srcId="{2AA71514-C7B6-4061-9D8E-EF5D5971CC4F}" destId="{1BF552C1-A7E6-47CC-A5DA-426F8FB9A28C}" srcOrd="1" destOrd="0" presId="urn:microsoft.com/office/officeart/2005/8/layout/orgChart1"/>
    <dgm:cxn modelId="{D0D518A7-054E-4454-8A15-A8402933EB12}" type="presParOf" srcId="{1BF552C1-A7E6-47CC-A5DA-426F8FB9A28C}" destId="{0A48579D-828D-4FA8-B4F4-B8E33AF5270A}" srcOrd="0" destOrd="0" presId="urn:microsoft.com/office/officeart/2005/8/layout/orgChart1"/>
    <dgm:cxn modelId="{72679509-9880-4863-9674-5A1BA3B9496A}" type="presParOf" srcId="{1BF552C1-A7E6-47CC-A5DA-426F8FB9A28C}" destId="{2EF2EFDB-2398-4FD9-A99C-DDF5BD31896C}" srcOrd="1" destOrd="0" presId="urn:microsoft.com/office/officeart/2005/8/layout/orgChart1"/>
    <dgm:cxn modelId="{DBC38B93-8249-4FE9-BFAC-0E849CE719AC}" type="presParOf" srcId="{2EF2EFDB-2398-4FD9-A99C-DDF5BD31896C}" destId="{EFF3F35A-14C8-4BDE-87CC-DA5A533A4996}" srcOrd="0" destOrd="0" presId="urn:microsoft.com/office/officeart/2005/8/layout/orgChart1"/>
    <dgm:cxn modelId="{3F5CD014-B7D9-4986-9783-37542B702F30}" type="presParOf" srcId="{EFF3F35A-14C8-4BDE-87CC-DA5A533A4996}" destId="{5ECD232C-D3E1-49F5-8794-4FA74B630B8C}" srcOrd="0" destOrd="0" presId="urn:microsoft.com/office/officeart/2005/8/layout/orgChart1"/>
    <dgm:cxn modelId="{143B1737-8B6B-4B30-8437-611CE450D3B0}" type="presParOf" srcId="{EFF3F35A-14C8-4BDE-87CC-DA5A533A4996}" destId="{3CE7A737-6616-4A5C-A64F-55592D7E9E96}" srcOrd="1" destOrd="0" presId="urn:microsoft.com/office/officeart/2005/8/layout/orgChart1"/>
    <dgm:cxn modelId="{34A4EC71-006A-4DF1-A113-26D281CDD695}" type="presParOf" srcId="{2EF2EFDB-2398-4FD9-A99C-DDF5BD31896C}" destId="{2F23A306-80F3-41B2-8604-8ECDFC103FBD}" srcOrd="1" destOrd="0" presId="urn:microsoft.com/office/officeart/2005/8/layout/orgChart1"/>
    <dgm:cxn modelId="{7F3780AC-E573-47C8-A6D7-A8F333DB4620}" type="presParOf" srcId="{2EF2EFDB-2398-4FD9-A99C-DDF5BD31896C}" destId="{BC797FAC-20D7-42B2-928B-281312D143A4}" srcOrd="2" destOrd="0" presId="urn:microsoft.com/office/officeart/2005/8/layout/orgChart1"/>
    <dgm:cxn modelId="{19710F9F-A232-48DC-973A-A1EDFBCD1DA8}" type="presParOf" srcId="{2AA71514-C7B6-4061-9D8E-EF5D5971CC4F}" destId="{469C5A67-D937-4CAA-AE40-D067B79F59A2}" srcOrd="2" destOrd="0" presId="urn:microsoft.com/office/officeart/2005/8/layout/orgChart1"/>
    <dgm:cxn modelId="{12C99940-A492-4C2C-B2A1-C2357924FA54}" type="presParOf" srcId="{2447A819-14AC-4927-8C5E-572FF47792FF}" destId="{CFB77591-84A6-4B57-A1A2-23276BA57C05}" srcOrd="8" destOrd="0" presId="urn:microsoft.com/office/officeart/2005/8/layout/orgChart1"/>
    <dgm:cxn modelId="{2C9C517C-5A82-45E4-B986-FBDFB714F8D7}" type="presParOf" srcId="{2447A819-14AC-4927-8C5E-572FF47792FF}" destId="{1878C821-6D2A-4F26-BA49-215BDCA139CD}" srcOrd="9" destOrd="0" presId="urn:microsoft.com/office/officeart/2005/8/layout/orgChart1"/>
    <dgm:cxn modelId="{CB92D141-FDDA-49E0-9E55-BEB60807FF06}" type="presParOf" srcId="{1878C821-6D2A-4F26-BA49-215BDCA139CD}" destId="{D82F0198-94D9-4F76-8164-4980C7037634}" srcOrd="0" destOrd="0" presId="urn:microsoft.com/office/officeart/2005/8/layout/orgChart1"/>
    <dgm:cxn modelId="{8F59DA7B-8651-4588-A428-75AC58780371}" type="presParOf" srcId="{D82F0198-94D9-4F76-8164-4980C7037634}" destId="{CB5D7EF8-B2B6-46AA-B44D-87546247481A}" srcOrd="0" destOrd="0" presId="urn:microsoft.com/office/officeart/2005/8/layout/orgChart1"/>
    <dgm:cxn modelId="{A52231B3-B323-4A8C-84BD-9BF660F8187C}" type="presParOf" srcId="{D82F0198-94D9-4F76-8164-4980C7037634}" destId="{F4F50E19-C420-4B75-9E8E-B90BC12FA377}" srcOrd="1" destOrd="0" presId="urn:microsoft.com/office/officeart/2005/8/layout/orgChart1"/>
    <dgm:cxn modelId="{534D7CFB-774F-45F1-BAE5-54D2E37EA2C1}" type="presParOf" srcId="{1878C821-6D2A-4F26-BA49-215BDCA139CD}" destId="{E33D9122-7C5A-48CD-A91C-8DCEAEC47A91}" srcOrd="1" destOrd="0" presId="urn:microsoft.com/office/officeart/2005/8/layout/orgChart1"/>
    <dgm:cxn modelId="{D002DB78-68AC-4EF4-B632-8E2DFFC9573E}" type="presParOf" srcId="{E33D9122-7C5A-48CD-A91C-8DCEAEC47A91}" destId="{1BD52BCF-25E3-4284-BB98-3C6D5B644BAE}" srcOrd="0" destOrd="0" presId="urn:microsoft.com/office/officeart/2005/8/layout/orgChart1"/>
    <dgm:cxn modelId="{0493B60C-5F45-476A-8B42-F2D6A8AB2CE9}" type="presParOf" srcId="{E33D9122-7C5A-48CD-A91C-8DCEAEC47A91}" destId="{871EC8A2-B113-4F21-9716-218626FEB780}" srcOrd="1" destOrd="0" presId="urn:microsoft.com/office/officeart/2005/8/layout/orgChart1"/>
    <dgm:cxn modelId="{BE56808C-DD9A-495A-9C76-FAE1B7B631AE}" type="presParOf" srcId="{871EC8A2-B113-4F21-9716-218626FEB780}" destId="{8F8EC1BD-9387-4D71-B7F9-EFB1C3095840}" srcOrd="0" destOrd="0" presId="urn:microsoft.com/office/officeart/2005/8/layout/orgChart1"/>
    <dgm:cxn modelId="{62A5A873-444E-4E60-B228-FB5BBF1DC31B}" type="presParOf" srcId="{8F8EC1BD-9387-4D71-B7F9-EFB1C3095840}" destId="{CA612A7E-8D67-4166-A574-CCF17CEA5693}" srcOrd="0" destOrd="0" presId="urn:microsoft.com/office/officeart/2005/8/layout/orgChart1"/>
    <dgm:cxn modelId="{CA044DE4-D7B2-4074-853D-2D0F47AAB8A9}" type="presParOf" srcId="{8F8EC1BD-9387-4D71-B7F9-EFB1C3095840}" destId="{6E78E973-9E03-46EF-9CBA-14A573CCBEBA}" srcOrd="1" destOrd="0" presId="urn:microsoft.com/office/officeart/2005/8/layout/orgChart1"/>
    <dgm:cxn modelId="{AC66F3F1-B0D2-47D9-9C27-B3AFE8647EE1}" type="presParOf" srcId="{871EC8A2-B113-4F21-9716-218626FEB780}" destId="{53E2366A-1C9D-4DA1-A11B-A68534174759}" srcOrd="1" destOrd="0" presId="urn:microsoft.com/office/officeart/2005/8/layout/orgChart1"/>
    <dgm:cxn modelId="{ADDAC936-9C9E-441A-A4D2-B8E808E09A21}" type="presParOf" srcId="{871EC8A2-B113-4F21-9716-218626FEB780}" destId="{F5EFB047-E4F9-4925-A2EC-A7AC5C2055A3}" srcOrd="2" destOrd="0" presId="urn:microsoft.com/office/officeart/2005/8/layout/orgChart1"/>
    <dgm:cxn modelId="{F7054133-D316-45BB-BEB8-8C6A199AD4F7}" type="presParOf" srcId="{1878C821-6D2A-4F26-BA49-215BDCA139CD}" destId="{6F4B5136-B71E-4920-AF9E-7A4C919FB028}" srcOrd="2" destOrd="0" presId="urn:microsoft.com/office/officeart/2005/8/layout/orgChart1"/>
    <dgm:cxn modelId="{EAE807FA-5BDA-4583-9FD6-F53F1EDF180B}" type="presParOf" srcId="{B53C8080-791C-4DF9-8CC2-2E4C9F85A068}" destId="{331608BA-F3D9-4C2E-A50D-E8D30A10D4F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E056F554-E3EA-4C8B-A056-08C3C4D722D0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A2ECD9E-6A31-445F-BBA2-FE8EA3A2B1F9}">
      <dgm:prSet phldrT="[Texto]" custT="1"/>
      <dgm:spPr/>
      <dgm:t>
        <a:bodyPr/>
        <a:lstStyle/>
        <a:p>
          <a:r>
            <a:rPr lang="es-ES" sz="1200" dirty="0">
              <a:latin typeface="+mj-lt"/>
            </a:rPr>
            <a:t>Área de Zona Sur </a:t>
          </a:r>
        </a:p>
      </dgm:t>
    </dgm:pt>
    <dgm:pt modelId="{AB76B233-ADEE-40E2-8A10-FF84E2AF13A3}" type="parTrans" cxnId="{BC5D1B37-0070-4C5A-9D25-462C9F3D3DA3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C3AA66EF-ECC8-4C8D-8629-642E08309D09}" type="sibTrans" cxnId="{BC5D1B37-0070-4C5A-9D25-462C9F3D3DA3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55210FA8-E040-4E9F-941C-6FFA55E23FED}">
      <dgm:prSet phldrT="[Texto]" custT="1"/>
      <dgm:spPr/>
      <dgm:t>
        <a:bodyPr/>
        <a:lstStyle/>
        <a:p>
          <a:r>
            <a:rPr lang="es-ES" sz="1200" dirty="0">
              <a:latin typeface="+mj-lt"/>
            </a:rPr>
            <a:t>Encargado (a) Sección CBF H. Jara </a:t>
          </a:r>
        </a:p>
      </dgm:t>
    </dgm:pt>
    <dgm:pt modelId="{E61F3CBB-977A-4C30-A535-84E3CB862539}" type="parTrans" cxnId="{A9283E36-5E11-43D2-A942-286305E9F694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38E3369F-9D85-4041-9799-82CDC5F0D660}" type="sibTrans" cxnId="{A9283E36-5E11-43D2-A942-286305E9F694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A45E9C75-8CEF-4565-84ED-8447A4D9D696}">
      <dgm:prSet phldrT="[Texto]" custT="1"/>
      <dgm:spPr/>
      <dgm:t>
        <a:bodyPr/>
        <a:lstStyle/>
        <a:p>
          <a:r>
            <a:rPr lang="es-ES" sz="1200" dirty="0">
              <a:latin typeface="+mj-lt"/>
            </a:rPr>
            <a:t>Administrador (a) CBF </a:t>
          </a:r>
          <a:r>
            <a:rPr lang="es-ES" sz="1200" dirty="0" err="1">
              <a:latin typeface="+mj-lt"/>
            </a:rPr>
            <a:t>Ind</a:t>
          </a:r>
          <a:r>
            <a:rPr lang="es-ES" sz="1200" dirty="0">
              <a:latin typeface="+mj-lt"/>
            </a:rPr>
            <a:t>. </a:t>
          </a:r>
          <a:r>
            <a:rPr lang="es-ES" sz="1200" dirty="0" err="1">
              <a:latin typeface="+mj-lt"/>
            </a:rPr>
            <a:t>Nar</a:t>
          </a:r>
          <a:r>
            <a:rPr lang="es-ES" sz="1200" dirty="0">
              <a:latin typeface="+mj-lt"/>
            </a:rPr>
            <a:t>. </a:t>
          </a:r>
        </a:p>
      </dgm:t>
    </dgm:pt>
    <dgm:pt modelId="{A9EDC00A-A539-48C1-8412-61B7BC15DE0C}" type="parTrans" cxnId="{CF31B5E8-6A33-491B-B2DF-1DD6278354E1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9B782E8F-CE66-498E-AA5B-F015A2844655}" type="sibTrans" cxnId="{CF31B5E8-6A33-491B-B2DF-1DD6278354E1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2EE71FC6-0607-42D1-B2D3-8DC8D423B0D5}">
      <dgm:prSet phldrT="[Texto]" custT="1"/>
      <dgm:spPr/>
      <dgm:t>
        <a:bodyPr/>
        <a:lstStyle/>
        <a:p>
          <a:r>
            <a:rPr lang="es-ES" sz="1200" dirty="0">
              <a:latin typeface="+mj-lt"/>
            </a:rPr>
            <a:t>Maestro (a) Computación CBF Nueva </a:t>
          </a:r>
          <a:r>
            <a:rPr lang="es-ES" sz="1200" dirty="0" err="1">
              <a:latin typeface="+mj-lt"/>
            </a:rPr>
            <a:t>Estanzuela</a:t>
          </a:r>
          <a:endParaRPr lang="es-ES" sz="1200" dirty="0">
            <a:latin typeface="+mj-lt"/>
          </a:endParaRPr>
        </a:p>
      </dgm:t>
    </dgm:pt>
    <dgm:pt modelId="{9422FCFB-1C91-4F68-9DDF-DE3FE73139F0}" type="parTrans" cxnId="{6CB57B86-E684-4E46-B547-7D18C4082164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D73E74D9-C03C-44C1-A929-40267F1E3CDA}" type="sibTrans" cxnId="{6CB57B86-E684-4E46-B547-7D18C4082164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A8094ECE-5C0E-4708-A3DB-CEB742153E3A}">
      <dgm:prSet phldrT="[Texto]" custT="1"/>
      <dgm:spPr/>
      <dgm:t>
        <a:bodyPr/>
        <a:lstStyle/>
        <a:p>
          <a:r>
            <a:rPr lang="es-ES" sz="1200" dirty="0">
              <a:latin typeface="+mj-lt"/>
            </a:rPr>
            <a:t>Encargado (a) Sección Canoas </a:t>
          </a:r>
        </a:p>
      </dgm:t>
    </dgm:pt>
    <dgm:pt modelId="{D5C07776-EE38-4E11-A3FF-02B75CF2D185}" type="parTrans" cxnId="{787C5A4D-C55D-49AE-8BA2-6D4626E37C96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E65EDF9F-079D-4E4D-BDE2-5E909DCDA644}" type="sibTrans" cxnId="{787C5A4D-C55D-49AE-8BA2-6D4626E37C96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5066ED61-3CF2-4776-9B36-E194C86F77E6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>
              <a:latin typeface="+mj-lt"/>
            </a:rPr>
            <a:t>Intendente </a:t>
          </a:r>
        </a:p>
      </dgm:t>
    </dgm:pt>
    <dgm:pt modelId="{FA196C2B-E92A-490F-9FC9-AC4FA66B41FB}" type="parTrans" cxnId="{B7B22334-F286-4A2F-9AE8-843EE81D031F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0B1285BF-0903-421D-8360-6570A7CE0B8E}" type="sibTrans" cxnId="{B7B22334-F286-4A2F-9AE8-843EE81D031F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867A84B7-FD2A-4138-9C71-3F9A2FD9DDC4}">
      <dgm:prSet custT="1"/>
      <dgm:spPr/>
      <dgm:t>
        <a:bodyPr/>
        <a:lstStyle/>
        <a:p>
          <a:r>
            <a:rPr lang="es-ES" sz="1200" dirty="0">
              <a:latin typeface="+mj-lt"/>
            </a:rPr>
            <a:t>Intendente </a:t>
          </a:r>
        </a:p>
      </dgm:t>
    </dgm:pt>
    <dgm:pt modelId="{EB75F876-54F3-4907-A508-77A98B82CAD6}" type="parTrans" cxnId="{B737DBEA-D50C-40F3-AB10-8112F19D2EF8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09B16B81-6E6A-444A-ABC0-6DCED103C23B}" type="sibTrans" cxnId="{B737DBEA-D50C-40F3-AB10-8112F19D2EF8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1C87C7FA-3DAA-4BA2-9C80-6420FA6B643C}">
      <dgm:prSet custT="1"/>
      <dgm:spPr/>
      <dgm:t>
        <a:bodyPr/>
        <a:lstStyle/>
        <a:p>
          <a:r>
            <a:rPr lang="es-ES" sz="1200" dirty="0">
              <a:latin typeface="+mj-lt"/>
            </a:rPr>
            <a:t>Intendente </a:t>
          </a:r>
        </a:p>
      </dgm:t>
    </dgm:pt>
    <dgm:pt modelId="{D585422D-906B-4032-9FA3-918465C76A13}" type="parTrans" cxnId="{5436D343-7A3B-42C3-9EE8-35A73710E44D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16DAAD9A-02BE-46B7-B041-A22A1932C2EF}" type="sibTrans" cxnId="{5436D343-7A3B-42C3-9EE8-35A73710E44D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F3D23F15-4E18-4403-AC2D-E96597093DDD}">
      <dgm:prSet custT="1"/>
      <dgm:spPr/>
      <dgm:t>
        <a:bodyPr/>
        <a:lstStyle/>
        <a:p>
          <a:r>
            <a:rPr lang="es-ES" sz="1200" dirty="0">
              <a:latin typeface="+mj-lt"/>
            </a:rPr>
            <a:t>Intendente</a:t>
          </a:r>
        </a:p>
      </dgm:t>
    </dgm:pt>
    <dgm:pt modelId="{4919ADE0-9FD8-4899-A070-5297B3FCD49B}" type="parTrans" cxnId="{4BC459B4-AC26-45B2-9D4C-7454763D7B81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316AA3DE-AE0F-4F6A-ADD9-93BB11E3F6FB}" type="sibTrans" cxnId="{4BC459B4-AC26-45B2-9D4C-7454763D7B81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AACA81EF-8A74-4799-A7B8-51E67A4150F9}">
      <dgm:prSet custT="1"/>
      <dgm:spPr/>
      <dgm:t>
        <a:bodyPr/>
        <a:lstStyle/>
        <a:p>
          <a:r>
            <a:rPr lang="es-ES" sz="1200" dirty="0">
              <a:latin typeface="+mj-lt"/>
            </a:rPr>
            <a:t>Vigilante </a:t>
          </a:r>
        </a:p>
      </dgm:t>
    </dgm:pt>
    <dgm:pt modelId="{A8B63427-EB6E-4CEE-AE1B-8716102E5869}" type="parTrans" cxnId="{6AFA90A5-1022-48C7-897B-300D289D7E9C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4EDA129E-B55E-4551-8C1F-8918834A94CA}" type="sibTrans" cxnId="{6AFA90A5-1022-48C7-897B-300D289D7E9C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962D0D3E-3A76-41EE-8A03-BAF67F6448F3}">
      <dgm:prSet custT="1"/>
      <dgm:spPr/>
      <dgm:t>
        <a:bodyPr/>
        <a:lstStyle/>
        <a:p>
          <a:r>
            <a:rPr lang="es-ES" sz="1200" dirty="0">
              <a:latin typeface="+mj-lt"/>
            </a:rPr>
            <a:t>Ayudante General </a:t>
          </a:r>
        </a:p>
      </dgm:t>
    </dgm:pt>
    <dgm:pt modelId="{6BB01362-B008-4DC5-8A11-0A2201602AA5}" type="parTrans" cxnId="{ACD9EFF4-B3B4-46F5-97E7-1F14E3C0DEF5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CF188A64-2BF1-44EF-B117-803CCD83051F}" type="sibTrans" cxnId="{ACD9EFF4-B3B4-46F5-97E7-1F14E3C0DEF5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AA69C1DC-D090-4581-96DD-07897FF81B5E}" type="pres">
      <dgm:prSet presAssocID="{E056F554-E3EA-4C8B-A056-08C3C4D722D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B53C8080-791C-4DF9-8CC2-2E4C9F85A068}" type="pres">
      <dgm:prSet presAssocID="{FA2ECD9E-6A31-445F-BBA2-FE8EA3A2B1F9}" presName="hierRoot1" presStyleCnt="0">
        <dgm:presLayoutVars>
          <dgm:hierBranch val="init"/>
        </dgm:presLayoutVars>
      </dgm:prSet>
      <dgm:spPr/>
    </dgm:pt>
    <dgm:pt modelId="{00DCD695-FF39-428B-9D28-3C6A0A562AA9}" type="pres">
      <dgm:prSet presAssocID="{FA2ECD9E-6A31-445F-BBA2-FE8EA3A2B1F9}" presName="rootComposite1" presStyleCnt="0"/>
      <dgm:spPr/>
    </dgm:pt>
    <dgm:pt modelId="{9F172C60-5118-4F4C-8BF9-BDDFFEA59DA6}" type="pres">
      <dgm:prSet presAssocID="{FA2ECD9E-6A31-445F-BBA2-FE8EA3A2B1F9}" presName="rootText1" presStyleLbl="node0" presStyleIdx="0" presStyleCnt="1" custScaleX="139117" custScaleY="79549" custLinFactNeighborY="4325">
        <dgm:presLayoutVars>
          <dgm:chPref val="3"/>
        </dgm:presLayoutVars>
      </dgm:prSet>
      <dgm:spPr/>
    </dgm:pt>
    <dgm:pt modelId="{7253D257-979A-464A-A88D-FC14E2E56E98}" type="pres">
      <dgm:prSet presAssocID="{FA2ECD9E-6A31-445F-BBA2-FE8EA3A2B1F9}" presName="rootConnector1" presStyleLbl="node1" presStyleIdx="0" presStyleCnt="0"/>
      <dgm:spPr/>
    </dgm:pt>
    <dgm:pt modelId="{2447A819-14AC-4927-8C5E-572FF47792FF}" type="pres">
      <dgm:prSet presAssocID="{FA2ECD9E-6A31-445F-BBA2-FE8EA3A2B1F9}" presName="hierChild2" presStyleCnt="0"/>
      <dgm:spPr/>
    </dgm:pt>
    <dgm:pt modelId="{EBDAFADE-7249-4234-A4F4-8C7695CD8FFA}" type="pres">
      <dgm:prSet presAssocID="{E61F3CBB-977A-4C30-A535-84E3CB862539}" presName="Name37" presStyleLbl="parChTrans1D2" presStyleIdx="0" presStyleCnt="4"/>
      <dgm:spPr/>
    </dgm:pt>
    <dgm:pt modelId="{F422A159-404D-4BF2-9E37-457DFC512477}" type="pres">
      <dgm:prSet presAssocID="{55210FA8-E040-4E9F-941C-6FFA55E23FED}" presName="hierRoot2" presStyleCnt="0">
        <dgm:presLayoutVars>
          <dgm:hierBranch val="r"/>
        </dgm:presLayoutVars>
      </dgm:prSet>
      <dgm:spPr/>
    </dgm:pt>
    <dgm:pt modelId="{AFC076CA-FFF2-49FA-9C4D-91972C77C8AD}" type="pres">
      <dgm:prSet presAssocID="{55210FA8-E040-4E9F-941C-6FFA55E23FED}" presName="rootComposite" presStyleCnt="0"/>
      <dgm:spPr/>
    </dgm:pt>
    <dgm:pt modelId="{1492C8D0-D082-4E8E-AA1F-2E6ECEEB9F60}" type="pres">
      <dgm:prSet presAssocID="{55210FA8-E040-4E9F-941C-6FFA55E23FED}" presName="rootText" presStyleLbl="node2" presStyleIdx="0" presStyleCnt="4" custLinFactNeighborY="18821">
        <dgm:presLayoutVars>
          <dgm:chPref val="3"/>
        </dgm:presLayoutVars>
      </dgm:prSet>
      <dgm:spPr/>
    </dgm:pt>
    <dgm:pt modelId="{2A059CCF-6580-4FBC-BDCA-2AD09B43D0F9}" type="pres">
      <dgm:prSet presAssocID="{55210FA8-E040-4E9F-941C-6FFA55E23FED}" presName="rootConnector" presStyleLbl="node2" presStyleIdx="0" presStyleCnt="4"/>
      <dgm:spPr/>
    </dgm:pt>
    <dgm:pt modelId="{67F30621-B239-45B2-82E6-5C2634804FC1}" type="pres">
      <dgm:prSet presAssocID="{55210FA8-E040-4E9F-941C-6FFA55E23FED}" presName="hierChild4" presStyleCnt="0"/>
      <dgm:spPr/>
    </dgm:pt>
    <dgm:pt modelId="{0A4EAA2F-4DCF-4206-B4ED-49EFE01AAB66}" type="pres">
      <dgm:prSet presAssocID="{FA196C2B-E92A-490F-9FC9-AC4FA66B41FB}" presName="Name50" presStyleLbl="parChTrans1D3" presStyleIdx="0" presStyleCnt="6"/>
      <dgm:spPr/>
    </dgm:pt>
    <dgm:pt modelId="{961BED40-C0C0-4922-BD8E-B0FFA5699594}" type="pres">
      <dgm:prSet presAssocID="{5066ED61-3CF2-4776-9B36-E194C86F77E6}" presName="hierRoot2" presStyleCnt="0">
        <dgm:presLayoutVars>
          <dgm:hierBranch val="init"/>
        </dgm:presLayoutVars>
      </dgm:prSet>
      <dgm:spPr/>
    </dgm:pt>
    <dgm:pt modelId="{19908A37-1B6E-4B21-8FA3-3110D3233CAF}" type="pres">
      <dgm:prSet presAssocID="{5066ED61-3CF2-4776-9B36-E194C86F77E6}" presName="rootComposite" presStyleCnt="0"/>
      <dgm:spPr/>
    </dgm:pt>
    <dgm:pt modelId="{D7695E60-B099-4068-A022-EEDCAE3EB322}" type="pres">
      <dgm:prSet presAssocID="{5066ED61-3CF2-4776-9B36-E194C86F77E6}" presName="rootText" presStyleLbl="node3" presStyleIdx="0" presStyleCnt="6" custScaleY="72990" custLinFactNeighborY="6382">
        <dgm:presLayoutVars>
          <dgm:chPref val="3"/>
        </dgm:presLayoutVars>
      </dgm:prSet>
      <dgm:spPr/>
    </dgm:pt>
    <dgm:pt modelId="{4C1C02EE-0412-4FA7-8D01-84C517666559}" type="pres">
      <dgm:prSet presAssocID="{5066ED61-3CF2-4776-9B36-E194C86F77E6}" presName="rootConnector" presStyleLbl="node3" presStyleIdx="0" presStyleCnt="6"/>
      <dgm:spPr/>
    </dgm:pt>
    <dgm:pt modelId="{7A826835-E10E-49AF-9E26-1512C7305F52}" type="pres">
      <dgm:prSet presAssocID="{5066ED61-3CF2-4776-9B36-E194C86F77E6}" presName="hierChild4" presStyleCnt="0"/>
      <dgm:spPr/>
    </dgm:pt>
    <dgm:pt modelId="{1296DE96-C884-4596-8679-CF94F30D20B4}" type="pres">
      <dgm:prSet presAssocID="{5066ED61-3CF2-4776-9B36-E194C86F77E6}" presName="hierChild5" presStyleCnt="0"/>
      <dgm:spPr/>
    </dgm:pt>
    <dgm:pt modelId="{FDDF77B8-2DFB-4794-901C-958A95C1F04B}" type="pres">
      <dgm:prSet presAssocID="{A8B63427-EB6E-4CEE-AE1B-8716102E5869}" presName="Name50" presStyleLbl="parChTrans1D3" presStyleIdx="1" presStyleCnt="6"/>
      <dgm:spPr/>
    </dgm:pt>
    <dgm:pt modelId="{5FCDF1AA-5F43-44FF-AA1B-C989A376045B}" type="pres">
      <dgm:prSet presAssocID="{AACA81EF-8A74-4799-A7B8-51E67A4150F9}" presName="hierRoot2" presStyleCnt="0">
        <dgm:presLayoutVars>
          <dgm:hierBranch val="init"/>
        </dgm:presLayoutVars>
      </dgm:prSet>
      <dgm:spPr/>
    </dgm:pt>
    <dgm:pt modelId="{FC2A712D-0C60-41DF-ADAF-6ED3E2D28EF8}" type="pres">
      <dgm:prSet presAssocID="{AACA81EF-8A74-4799-A7B8-51E67A4150F9}" presName="rootComposite" presStyleCnt="0"/>
      <dgm:spPr/>
    </dgm:pt>
    <dgm:pt modelId="{E7AEDC9E-93B2-434E-B2F7-5BFC71A71016}" type="pres">
      <dgm:prSet presAssocID="{AACA81EF-8A74-4799-A7B8-51E67A4150F9}" presName="rootText" presStyleLbl="node3" presStyleIdx="1" presStyleCnt="6" custScaleY="72990" custLinFactNeighborY="-7834">
        <dgm:presLayoutVars>
          <dgm:chPref val="3"/>
        </dgm:presLayoutVars>
      </dgm:prSet>
      <dgm:spPr/>
    </dgm:pt>
    <dgm:pt modelId="{524133B6-2E50-4A54-95E0-0FEDD0366C32}" type="pres">
      <dgm:prSet presAssocID="{AACA81EF-8A74-4799-A7B8-51E67A4150F9}" presName="rootConnector" presStyleLbl="node3" presStyleIdx="1" presStyleCnt="6"/>
      <dgm:spPr/>
    </dgm:pt>
    <dgm:pt modelId="{19CA6896-718C-43E2-982D-406E5C8ADFCF}" type="pres">
      <dgm:prSet presAssocID="{AACA81EF-8A74-4799-A7B8-51E67A4150F9}" presName="hierChild4" presStyleCnt="0"/>
      <dgm:spPr/>
    </dgm:pt>
    <dgm:pt modelId="{CEC2930D-E16D-4540-9B3F-29EEC59E898B}" type="pres">
      <dgm:prSet presAssocID="{AACA81EF-8A74-4799-A7B8-51E67A4150F9}" presName="hierChild5" presStyleCnt="0"/>
      <dgm:spPr/>
    </dgm:pt>
    <dgm:pt modelId="{BFDDE607-B948-4D0F-9A1A-BFED6EC76D9D}" type="pres">
      <dgm:prSet presAssocID="{6BB01362-B008-4DC5-8A11-0A2201602AA5}" presName="Name50" presStyleLbl="parChTrans1D3" presStyleIdx="2" presStyleCnt="6"/>
      <dgm:spPr/>
    </dgm:pt>
    <dgm:pt modelId="{1C52CD00-6165-4579-8A28-80B56786D96A}" type="pres">
      <dgm:prSet presAssocID="{962D0D3E-3A76-41EE-8A03-BAF67F6448F3}" presName="hierRoot2" presStyleCnt="0">
        <dgm:presLayoutVars>
          <dgm:hierBranch val="init"/>
        </dgm:presLayoutVars>
      </dgm:prSet>
      <dgm:spPr/>
    </dgm:pt>
    <dgm:pt modelId="{DDCD0720-9605-4C59-921A-0620C2772DFF}" type="pres">
      <dgm:prSet presAssocID="{962D0D3E-3A76-41EE-8A03-BAF67F6448F3}" presName="rootComposite" presStyleCnt="0"/>
      <dgm:spPr/>
    </dgm:pt>
    <dgm:pt modelId="{2FC46D36-34F8-46CB-AEE6-AB1EF9F42D24}" type="pres">
      <dgm:prSet presAssocID="{962D0D3E-3A76-41EE-8A03-BAF67F6448F3}" presName="rootText" presStyleLbl="node3" presStyleIdx="2" presStyleCnt="6" custScaleY="72990" custLinFactNeighborY="-25604">
        <dgm:presLayoutVars>
          <dgm:chPref val="3"/>
        </dgm:presLayoutVars>
      </dgm:prSet>
      <dgm:spPr/>
    </dgm:pt>
    <dgm:pt modelId="{DE6209D3-64DC-49DB-BC5B-85FA566DDFD6}" type="pres">
      <dgm:prSet presAssocID="{962D0D3E-3A76-41EE-8A03-BAF67F6448F3}" presName="rootConnector" presStyleLbl="node3" presStyleIdx="2" presStyleCnt="6"/>
      <dgm:spPr/>
    </dgm:pt>
    <dgm:pt modelId="{B9C05910-635D-414A-9F07-9D740DEC89F6}" type="pres">
      <dgm:prSet presAssocID="{962D0D3E-3A76-41EE-8A03-BAF67F6448F3}" presName="hierChild4" presStyleCnt="0"/>
      <dgm:spPr/>
    </dgm:pt>
    <dgm:pt modelId="{298AEB4B-84E7-47FA-8385-523CFEF6DB5A}" type="pres">
      <dgm:prSet presAssocID="{962D0D3E-3A76-41EE-8A03-BAF67F6448F3}" presName="hierChild5" presStyleCnt="0"/>
      <dgm:spPr/>
    </dgm:pt>
    <dgm:pt modelId="{88001871-2DEA-4F41-9C44-372630B17821}" type="pres">
      <dgm:prSet presAssocID="{55210FA8-E040-4E9F-941C-6FFA55E23FED}" presName="hierChild5" presStyleCnt="0"/>
      <dgm:spPr/>
    </dgm:pt>
    <dgm:pt modelId="{9D9EC4FC-8A07-4E09-8633-7E29CDEDD022}" type="pres">
      <dgm:prSet presAssocID="{A9EDC00A-A539-48C1-8412-61B7BC15DE0C}" presName="Name37" presStyleLbl="parChTrans1D2" presStyleIdx="1" presStyleCnt="4"/>
      <dgm:spPr/>
    </dgm:pt>
    <dgm:pt modelId="{E3EA6643-3619-4ADC-B1E8-11CD71AC72EA}" type="pres">
      <dgm:prSet presAssocID="{A45E9C75-8CEF-4565-84ED-8447A4D9D696}" presName="hierRoot2" presStyleCnt="0">
        <dgm:presLayoutVars>
          <dgm:hierBranch/>
        </dgm:presLayoutVars>
      </dgm:prSet>
      <dgm:spPr/>
    </dgm:pt>
    <dgm:pt modelId="{5CD50BC0-A5B5-48B7-A904-6864E968E6E1}" type="pres">
      <dgm:prSet presAssocID="{A45E9C75-8CEF-4565-84ED-8447A4D9D696}" presName="rootComposite" presStyleCnt="0"/>
      <dgm:spPr/>
    </dgm:pt>
    <dgm:pt modelId="{463ECA5F-CA55-47F9-BC18-E4DA5987140E}" type="pres">
      <dgm:prSet presAssocID="{A45E9C75-8CEF-4565-84ED-8447A4D9D696}" presName="rootText" presStyleLbl="node2" presStyleIdx="1" presStyleCnt="4" custLinFactNeighborY="18821">
        <dgm:presLayoutVars>
          <dgm:chPref val="3"/>
        </dgm:presLayoutVars>
      </dgm:prSet>
      <dgm:spPr/>
    </dgm:pt>
    <dgm:pt modelId="{59E62944-EEF3-4B13-84A5-82C12F05E11E}" type="pres">
      <dgm:prSet presAssocID="{A45E9C75-8CEF-4565-84ED-8447A4D9D696}" presName="rootConnector" presStyleLbl="node2" presStyleIdx="1" presStyleCnt="4"/>
      <dgm:spPr/>
    </dgm:pt>
    <dgm:pt modelId="{69637FBA-AD97-4E13-A474-114E80E04B12}" type="pres">
      <dgm:prSet presAssocID="{A45E9C75-8CEF-4565-84ED-8447A4D9D696}" presName="hierChild4" presStyleCnt="0"/>
      <dgm:spPr/>
    </dgm:pt>
    <dgm:pt modelId="{0AC97BE4-012D-480D-B20C-01A485F8F32E}" type="pres">
      <dgm:prSet presAssocID="{EB75F876-54F3-4907-A508-77A98B82CAD6}" presName="Name35" presStyleLbl="parChTrans1D3" presStyleIdx="3" presStyleCnt="6"/>
      <dgm:spPr/>
    </dgm:pt>
    <dgm:pt modelId="{AE3D75C7-7456-4CA2-BCA8-F46F5ED983C3}" type="pres">
      <dgm:prSet presAssocID="{867A84B7-FD2A-4138-9C71-3F9A2FD9DDC4}" presName="hierRoot2" presStyleCnt="0">
        <dgm:presLayoutVars>
          <dgm:hierBranch val="init"/>
        </dgm:presLayoutVars>
      </dgm:prSet>
      <dgm:spPr/>
    </dgm:pt>
    <dgm:pt modelId="{596C5253-19E6-4F62-9CFD-AF406E7285C1}" type="pres">
      <dgm:prSet presAssocID="{867A84B7-FD2A-4138-9C71-3F9A2FD9DDC4}" presName="rootComposite" presStyleCnt="0"/>
      <dgm:spPr/>
    </dgm:pt>
    <dgm:pt modelId="{F94DEA67-809C-4247-979A-AE54AA6C195F}" type="pres">
      <dgm:prSet presAssocID="{867A84B7-FD2A-4138-9C71-3F9A2FD9DDC4}" presName="rootText" presStyleLbl="node3" presStyleIdx="3" presStyleCnt="6" custScaleY="72990" custLinFactNeighborY="6382">
        <dgm:presLayoutVars>
          <dgm:chPref val="3"/>
        </dgm:presLayoutVars>
      </dgm:prSet>
      <dgm:spPr/>
    </dgm:pt>
    <dgm:pt modelId="{F7CEF512-38B4-445D-ADEC-D022C413C4BF}" type="pres">
      <dgm:prSet presAssocID="{867A84B7-FD2A-4138-9C71-3F9A2FD9DDC4}" presName="rootConnector" presStyleLbl="node3" presStyleIdx="3" presStyleCnt="6"/>
      <dgm:spPr/>
    </dgm:pt>
    <dgm:pt modelId="{B7E5FB4A-5867-48DF-BEB7-8E6F582CDAB4}" type="pres">
      <dgm:prSet presAssocID="{867A84B7-FD2A-4138-9C71-3F9A2FD9DDC4}" presName="hierChild4" presStyleCnt="0"/>
      <dgm:spPr/>
    </dgm:pt>
    <dgm:pt modelId="{E084B58E-0252-466A-AA8A-D6F609BED6C8}" type="pres">
      <dgm:prSet presAssocID="{867A84B7-FD2A-4138-9C71-3F9A2FD9DDC4}" presName="hierChild5" presStyleCnt="0"/>
      <dgm:spPr/>
    </dgm:pt>
    <dgm:pt modelId="{8AB4122B-8EAE-4433-B19B-1F76D0E957F4}" type="pres">
      <dgm:prSet presAssocID="{A45E9C75-8CEF-4565-84ED-8447A4D9D696}" presName="hierChild5" presStyleCnt="0"/>
      <dgm:spPr/>
    </dgm:pt>
    <dgm:pt modelId="{C5E5C8E8-98F2-4261-882B-61E203D677A2}" type="pres">
      <dgm:prSet presAssocID="{9422FCFB-1C91-4F68-9DDF-DE3FE73139F0}" presName="Name37" presStyleLbl="parChTrans1D2" presStyleIdx="2" presStyleCnt="4"/>
      <dgm:spPr/>
    </dgm:pt>
    <dgm:pt modelId="{5E372B5C-FE0B-466C-8032-F8B2075B0EFA}" type="pres">
      <dgm:prSet presAssocID="{2EE71FC6-0607-42D1-B2D3-8DC8D423B0D5}" presName="hierRoot2" presStyleCnt="0">
        <dgm:presLayoutVars>
          <dgm:hierBranch/>
        </dgm:presLayoutVars>
      </dgm:prSet>
      <dgm:spPr/>
    </dgm:pt>
    <dgm:pt modelId="{40EBEB82-1863-4BEA-A599-BD76179B1FFC}" type="pres">
      <dgm:prSet presAssocID="{2EE71FC6-0607-42D1-B2D3-8DC8D423B0D5}" presName="rootComposite" presStyleCnt="0"/>
      <dgm:spPr/>
    </dgm:pt>
    <dgm:pt modelId="{B04A436A-928A-4C85-A0EA-90C0981B2695}" type="pres">
      <dgm:prSet presAssocID="{2EE71FC6-0607-42D1-B2D3-8DC8D423B0D5}" presName="rootText" presStyleLbl="node2" presStyleIdx="2" presStyleCnt="4" custLinFactNeighborY="18821">
        <dgm:presLayoutVars>
          <dgm:chPref val="3"/>
        </dgm:presLayoutVars>
      </dgm:prSet>
      <dgm:spPr/>
    </dgm:pt>
    <dgm:pt modelId="{3234BBEC-0D80-4771-8CE9-C64FD9642F49}" type="pres">
      <dgm:prSet presAssocID="{2EE71FC6-0607-42D1-B2D3-8DC8D423B0D5}" presName="rootConnector" presStyleLbl="node2" presStyleIdx="2" presStyleCnt="4"/>
      <dgm:spPr/>
    </dgm:pt>
    <dgm:pt modelId="{01BDBA58-C8FC-4D49-B12E-FBE045A1C50B}" type="pres">
      <dgm:prSet presAssocID="{2EE71FC6-0607-42D1-B2D3-8DC8D423B0D5}" presName="hierChild4" presStyleCnt="0"/>
      <dgm:spPr/>
    </dgm:pt>
    <dgm:pt modelId="{B6F5123B-A1B1-498B-8B0D-4B1A3BF3539A}" type="pres">
      <dgm:prSet presAssocID="{D585422D-906B-4032-9FA3-918465C76A13}" presName="Name35" presStyleLbl="parChTrans1D3" presStyleIdx="4" presStyleCnt="6"/>
      <dgm:spPr/>
    </dgm:pt>
    <dgm:pt modelId="{D9085944-D908-4D87-A03A-66AE0CC1EECC}" type="pres">
      <dgm:prSet presAssocID="{1C87C7FA-3DAA-4BA2-9C80-6420FA6B643C}" presName="hierRoot2" presStyleCnt="0">
        <dgm:presLayoutVars>
          <dgm:hierBranch val="init"/>
        </dgm:presLayoutVars>
      </dgm:prSet>
      <dgm:spPr/>
    </dgm:pt>
    <dgm:pt modelId="{6FFAC1A7-AE13-4C13-A571-7A1BC1046B35}" type="pres">
      <dgm:prSet presAssocID="{1C87C7FA-3DAA-4BA2-9C80-6420FA6B643C}" presName="rootComposite" presStyleCnt="0"/>
      <dgm:spPr/>
    </dgm:pt>
    <dgm:pt modelId="{206E70B4-9101-4C21-9539-853E54E082A3}" type="pres">
      <dgm:prSet presAssocID="{1C87C7FA-3DAA-4BA2-9C80-6420FA6B643C}" presName="rootText" presStyleLbl="node3" presStyleIdx="4" presStyleCnt="6" custScaleY="72990" custLinFactNeighborY="6382">
        <dgm:presLayoutVars>
          <dgm:chPref val="3"/>
        </dgm:presLayoutVars>
      </dgm:prSet>
      <dgm:spPr/>
    </dgm:pt>
    <dgm:pt modelId="{5608031B-358F-4CE0-8022-EFB1C65B4435}" type="pres">
      <dgm:prSet presAssocID="{1C87C7FA-3DAA-4BA2-9C80-6420FA6B643C}" presName="rootConnector" presStyleLbl="node3" presStyleIdx="4" presStyleCnt="6"/>
      <dgm:spPr/>
    </dgm:pt>
    <dgm:pt modelId="{34A257C3-F210-4F87-8A37-5B2306CF9F09}" type="pres">
      <dgm:prSet presAssocID="{1C87C7FA-3DAA-4BA2-9C80-6420FA6B643C}" presName="hierChild4" presStyleCnt="0"/>
      <dgm:spPr/>
    </dgm:pt>
    <dgm:pt modelId="{7AA75D93-FC75-49A3-8AEB-13C73C2BEBFD}" type="pres">
      <dgm:prSet presAssocID="{1C87C7FA-3DAA-4BA2-9C80-6420FA6B643C}" presName="hierChild5" presStyleCnt="0"/>
      <dgm:spPr/>
    </dgm:pt>
    <dgm:pt modelId="{FE5F4939-7EAA-4132-958D-864FBDE34620}" type="pres">
      <dgm:prSet presAssocID="{2EE71FC6-0607-42D1-B2D3-8DC8D423B0D5}" presName="hierChild5" presStyleCnt="0"/>
      <dgm:spPr/>
    </dgm:pt>
    <dgm:pt modelId="{52818863-33E7-403F-AD36-672E0D6B10B7}" type="pres">
      <dgm:prSet presAssocID="{D5C07776-EE38-4E11-A3FF-02B75CF2D185}" presName="Name37" presStyleLbl="parChTrans1D2" presStyleIdx="3" presStyleCnt="4"/>
      <dgm:spPr/>
    </dgm:pt>
    <dgm:pt modelId="{2AA71514-C7B6-4061-9D8E-EF5D5971CC4F}" type="pres">
      <dgm:prSet presAssocID="{A8094ECE-5C0E-4708-A3DB-CEB742153E3A}" presName="hierRoot2" presStyleCnt="0">
        <dgm:presLayoutVars>
          <dgm:hierBranch/>
        </dgm:presLayoutVars>
      </dgm:prSet>
      <dgm:spPr/>
    </dgm:pt>
    <dgm:pt modelId="{6D34ABCE-6936-4D79-A7CC-F3FF3A165663}" type="pres">
      <dgm:prSet presAssocID="{A8094ECE-5C0E-4708-A3DB-CEB742153E3A}" presName="rootComposite" presStyleCnt="0"/>
      <dgm:spPr/>
    </dgm:pt>
    <dgm:pt modelId="{9A81435C-5296-4945-8FE9-614A2F9B30E0}" type="pres">
      <dgm:prSet presAssocID="{A8094ECE-5C0E-4708-A3DB-CEB742153E3A}" presName="rootText" presStyleLbl="node2" presStyleIdx="3" presStyleCnt="4" custLinFactNeighborY="18821">
        <dgm:presLayoutVars>
          <dgm:chPref val="3"/>
        </dgm:presLayoutVars>
      </dgm:prSet>
      <dgm:spPr/>
    </dgm:pt>
    <dgm:pt modelId="{6D45348A-28FD-4CFB-A872-99760EF75BD9}" type="pres">
      <dgm:prSet presAssocID="{A8094ECE-5C0E-4708-A3DB-CEB742153E3A}" presName="rootConnector" presStyleLbl="node2" presStyleIdx="3" presStyleCnt="4"/>
      <dgm:spPr/>
    </dgm:pt>
    <dgm:pt modelId="{1BF552C1-A7E6-47CC-A5DA-426F8FB9A28C}" type="pres">
      <dgm:prSet presAssocID="{A8094ECE-5C0E-4708-A3DB-CEB742153E3A}" presName="hierChild4" presStyleCnt="0"/>
      <dgm:spPr/>
    </dgm:pt>
    <dgm:pt modelId="{0A48579D-828D-4FA8-B4F4-B8E33AF5270A}" type="pres">
      <dgm:prSet presAssocID="{4919ADE0-9FD8-4899-A070-5297B3FCD49B}" presName="Name35" presStyleLbl="parChTrans1D3" presStyleIdx="5" presStyleCnt="6"/>
      <dgm:spPr/>
    </dgm:pt>
    <dgm:pt modelId="{2EF2EFDB-2398-4FD9-A99C-DDF5BD31896C}" type="pres">
      <dgm:prSet presAssocID="{F3D23F15-4E18-4403-AC2D-E96597093DDD}" presName="hierRoot2" presStyleCnt="0">
        <dgm:presLayoutVars>
          <dgm:hierBranch val="init"/>
        </dgm:presLayoutVars>
      </dgm:prSet>
      <dgm:spPr/>
    </dgm:pt>
    <dgm:pt modelId="{EFF3F35A-14C8-4BDE-87CC-DA5A533A4996}" type="pres">
      <dgm:prSet presAssocID="{F3D23F15-4E18-4403-AC2D-E96597093DDD}" presName="rootComposite" presStyleCnt="0"/>
      <dgm:spPr/>
    </dgm:pt>
    <dgm:pt modelId="{5ECD232C-D3E1-49F5-8794-4FA74B630B8C}" type="pres">
      <dgm:prSet presAssocID="{F3D23F15-4E18-4403-AC2D-E96597093DDD}" presName="rootText" presStyleLbl="node3" presStyleIdx="5" presStyleCnt="6" custScaleY="72990" custLinFactNeighborY="6382">
        <dgm:presLayoutVars>
          <dgm:chPref val="3"/>
        </dgm:presLayoutVars>
      </dgm:prSet>
      <dgm:spPr/>
    </dgm:pt>
    <dgm:pt modelId="{3CE7A737-6616-4A5C-A64F-55592D7E9E96}" type="pres">
      <dgm:prSet presAssocID="{F3D23F15-4E18-4403-AC2D-E96597093DDD}" presName="rootConnector" presStyleLbl="node3" presStyleIdx="5" presStyleCnt="6"/>
      <dgm:spPr/>
    </dgm:pt>
    <dgm:pt modelId="{2F23A306-80F3-41B2-8604-8ECDFC103FBD}" type="pres">
      <dgm:prSet presAssocID="{F3D23F15-4E18-4403-AC2D-E96597093DDD}" presName="hierChild4" presStyleCnt="0"/>
      <dgm:spPr/>
    </dgm:pt>
    <dgm:pt modelId="{BC797FAC-20D7-42B2-928B-281312D143A4}" type="pres">
      <dgm:prSet presAssocID="{F3D23F15-4E18-4403-AC2D-E96597093DDD}" presName="hierChild5" presStyleCnt="0"/>
      <dgm:spPr/>
    </dgm:pt>
    <dgm:pt modelId="{469C5A67-D937-4CAA-AE40-D067B79F59A2}" type="pres">
      <dgm:prSet presAssocID="{A8094ECE-5C0E-4708-A3DB-CEB742153E3A}" presName="hierChild5" presStyleCnt="0"/>
      <dgm:spPr/>
    </dgm:pt>
    <dgm:pt modelId="{331608BA-F3D9-4C2E-A50D-E8D30A10D4F3}" type="pres">
      <dgm:prSet presAssocID="{FA2ECD9E-6A31-445F-BBA2-FE8EA3A2B1F9}" presName="hierChild3" presStyleCnt="0"/>
      <dgm:spPr/>
    </dgm:pt>
  </dgm:ptLst>
  <dgm:cxnLst>
    <dgm:cxn modelId="{5222D30B-1C5A-4F64-A922-0B30F80C86C7}" type="presOf" srcId="{4919ADE0-9FD8-4899-A070-5297B3FCD49B}" destId="{0A48579D-828D-4FA8-B4F4-B8E33AF5270A}" srcOrd="0" destOrd="0" presId="urn:microsoft.com/office/officeart/2005/8/layout/orgChart1"/>
    <dgm:cxn modelId="{94C0BD0C-F25C-4442-9AF6-AEB582DBAAA0}" type="presOf" srcId="{D585422D-906B-4032-9FA3-918465C76A13}" destId="{B6F5123B-A1B1-498B-8B0D-4B1A3BF3539A}" srcOrd="0" destOrd="0" presId="urn:microsoft.com/office/officeart/2005/8/layout/orgChart1"/>
    <dgm:cxn modelId="{DE00010E-E942-4FA9-A1BA-08693F2AEAF9}" type="presOf" srcId="{A8B63427-EB6E-4CEE-AE1B-8716102E5869}" destId="{FDDF77B8-2DFB-4794-901C-958A95C1F04B}" srcOrd="0" destOrd="0" presId="urn:microsoft.com/office/officeart/2005/8/layout/orgChart1"/>
    <dgm:cxn modelId="{6B44081A-3D72-4B86-A862-24DE5814F803}" type="presOf" srcId="{5066ED61-3CF2-4776-9B36-E194C86F77E6}" destId="{4C1C02EE-0412-4FA7-8D01-84C517666559}" srcOrd="1" destOrd="0" presId="urn:microsoft.com/office/officeart/2005/8/layout/orgChart1"/>
    <dgm:cxn modelId="{C015B020-6CB3-4760-B103-316CFA3C6A22}" type="presOf" srcId="{E61F3CBB-977A-4C30-A535-84E3CB862539}" destId="{EBDAFADE-7249-4234-A4F4-8C7695CD8FFA}" srcOrd="0" destOrd="0" presId="urn:microsoft.com/office/officeart/2005/8/layout/orgChart1"/>
    <dgm:cxn modelId="{9CCED221-BC07-40A1-AB91-B278840654EF}" type="presOf" srcId="{AACA81EF-8A74-4799-A7B8-51E67A4150F9}" destId="{524133B6-2E50-4A54-95E0-0FEDD0366C32}" srcOrd="1" destOrd="0" presId="urn:microsoft.com/office/officeart/2005/8/layout/orgChart1"/>
    <dgm:cxn modelId="{BA7E4428-F49D-4F82-ADCC-EE9FFCD14728}" type="presOf" srcId="{2EE71FC6-0607-42D1-B2D3-8DC8D423B0D5}" destId="{B04A436A-928A-4C85-A0EA-90C0981B2695}" srcOrd="0" destOrd="0" presId="urn:microsoft.com/office/officeart/2005/8/layout/orgChart1"/>
    <dgm:cxn modelId="{14AEA42C-2B44-4F2A-B983-AAE010BEAF10}" type="presOf" srcId="{A8094ECE-5C0E-4708-A3DB-CEB742153E3A}" destId="{6D45348A-28FD-4CFB-A872-99760EF75BD9}" srcOrd="1" destOrd="0" presId="urn:microsoft.com/office/officeart/2005/8/layout/orgChart1"/>
    <dgm:cxn modelId="{43903030-C627-4E9C-8605-4E03C278B5A7}" type="presOf" srcId="{962D0D3E-3A76-41EE-8A03-BAF67F6448F3}" destId="{DE6209D3-64DC-49DB-BC5B-85FA566DDFD6}" srcOrd="1" destOrd="0" presId="urn:microsoft.com/office/officeart/2005/8/layout/orgChart1"/>
    <dgm:cxn modelId="{B7B22334-F286-4A2F-9AE8-843EE81D031F}" srcId="{55210FA8-E040-4E9F-941C-6FFA55E23FED}" destId="{5066ED61-3CF2-4776-9B36-E194C86F77E6}" srcOrd="0" destOrd="0" parTransId="{FA196C2B-E92A-490F-9FC9-AC4FA66B41FB}" sibTransId="{0B1285BF-0903-421D-8360-6570A7CE0B8E}"/>
    <dgm:cxn modelId="{8A938C34-9A83-42F4-836D-841FC10A036F}" type="presOf" srcId="{A45E9C75-8CEF-4565-84ED-8447A4D9D696}" destId="{463ECA5F-CA55-47F9-BC18-E4DA5987140E}" srcOrd="0" destOrd="0" presId="urn:microsoft.com/office/officeart/2005/8/layout/orgChart1"/>
    <dgm:cxn modelId="{A9283E36-5E11-43D2-A942-286305E9F694}" srcId="{FA2ECD9E-6A31-445F-BBA2-FE8EA3A2B1F9}" destId="{55210FA8-E040-4E9F-941C-6FFA55E23FED}" srcOrd="0" destOrd="0" parTransId="{E61F3CBB-977A-4C30-A535-84E3CB862539}" sibTransId="{38E3369F-9D85-4041-9799-82CDC5F0D660}"/>
    <dgm:cxn modelId="{BC5D1B37-0070-4C5A-9D25-462C9F3D3DA3}" srcId="{E056F554-E3EA-4C8B-A056-08C3C4D722D0}" destId="{FA2ECD9E-6A31-445F-BBA2-FE8EA3A2B1F9}" srcOrd="0" destOrd="0" parTransId="{AB76B233-ADEE-40E2-8A10-FF84E2AF13A3}" sibTransId="{C3AA66EF-ECC8-4C8D-8629-642E08309D09}"/>
    <dgm:cxn modelId="{9CB4435C-05A9-4045-A58F-5023637FB415}" type="presOf" srcId="{D5C07776-EE38-4E11-A3FF-02B75CF2D185}" destId="{52818863-33E7-403F-AD36-672E0D6B10B7}" srcOrd="0" destOrd="0" presId="urn:microsoft.com/office/officeart/2005/8/layout/orgChart1"/>
    <dgm:cxn modelId="{C110965F-E4F6-4C80-AF29-09D29515AF52}" type="presOf" srcId="{55210FA8-E040-4E9F-941C-6FFA55E23FED}" destId="{2A059CCF-6580-4FBC-BDCA-2AD09B43D0F9}" srcOrd="1" destOrd="0" presId="urn:microsoft.com/office/officeart/2005/8/layout/orgChart1"/>
    <dgm:cxn modelId="{5436D343-7A3B-42C3-9EE8-35A73710E44D}" srcId="{2EE71FC6-0607-42D1-B2D3-8DC8D423B0D5}" destId="{1C87C7FA-3DAA-4BA2-9C80-6420FA6B643C}" srcOrd="0" destOrd="0" parTransId="{D585422D-906B-4032-9FA3-918465C76A13}" sibTransId="{16DAAD9A-02BE-46B7-B041-A22A1932C2EF}"/>
    <dgm:cxn modelId="{7EBA3248-0E4D-4256-8C64-9616250458C5}" type="presOf" srcId="{55210FA8-E040-4E9F-941C-6FFA55E23FED}" destId="{1492C8D0-D082-4E8E-AA1F-2E6ECEEB9F60}" srcOrd="0" destOrd="0" presId="urn:microsoft.com/office/officeart/2005/8/layout/orgChart1"/>
    <dgm:cxn modelId="{0C8EC968-3113-44AF-B005-5684D5D066E4}" type="presOf" srcId="{962D0D3E-3A76-41EE-8A03-BAF67F6448F3}" destId="{2FC46D36-34F8-46CB-AEE6-AB1EF9F42D24}" srcOrd="0" destOrd="0" presId="urn:microsoft.com/office/officeart/2005/8/layout/orgChart1"/>
    <dgm:cxn modelId="{CBD9C66A-0707-486C-B31E-083A620C23E4}" type="presOf" srcId="{1C87C7FA-3DAA-4BA2-9C80-6420FA6B643C}" destId="{5608031B-358F-4CE0-8022-EFB1C65B4435}" srcOrd="1" destOrd="0" presId="urn:microsoft.com/office/officeart/2005/8/layout/orgChart1"/>
    <dgm:cxn modelId="{233EE64B-2C42-4C26-93CA-CCA637BF0AEB}" type="presOf" srcId="{867A84B7-FD2A-4138-9C71-3F9A2FD9DDC4}" destId="{F7CEF512-38B4-445D-ADEC-D022C413C4BF}" srcOrd="1" destOrd="0" presId="urn:microsoft.com/office/officeart/2005/8/layout/orgChart1"/>
    <dgm:cxn modelId="{787C5A4D-C55D-49AE-8BA2-6D4626E37C96}" srcId="{FA2ECD9E-6A31-445F-BBA2-FE8EA3A2B1F9}" destId="{A8094ECE-5C0E-4708-A3DB-CEB742153E3A}" srcOrd="3" destOrd="0" parTransId="{D5C07776-EE38-4E11-A3FF-02B75CF2D185}" sibTransId="{E65EDF9F-079D-4E4D-BDE2-5E909DCDA644}"/>
    <dgm:cxn modelId="{4FF7646E-E636-4E3D-9AED-22F2297D3FAE}" type="presOf" srcId="{9422FCFB-1C91-4F68-9DDF-DE3FE73139F0}" destId="{C5E5C8E8-98F2-4261-882B-61E203D677A2}" srcOrd="0" destOrd="0" presId="urn:microsoft.com/office/officeart/2005/8/layout/orgChart1"/>
    <dgm:cxn modelId="{5BD5FD6E-120A-4607-8104-2C7D4ECD673D}" type="presOf" srcId="{A8094ECE-5C0E-4708-A3DB-CEB742153E3A}" destId="{9A81435C-5296-4945-8FE9-614A2F9B30E0}" srcOrd="0" destOrd="0" presId="urn:microsoft.com/office/officeart/2005/8/layout/orgChart1"/>
    <dgm:cxn modelId="{0E855D6F-DE2A-4DED-9029-7759467C0A86}" type="presOf" srcId="{F3D23F15-4E18-4403-AC2D-E96597093DDD}" destId="{5ECD232C-D3E1-49F5-8794-4FA74B630B8C}" srcOrd="0" destOrd="0" presId="urn:microsoft.com/office/officeart/2005/8/layout/orgChart1"/>
    <dgm:cxn modelId="{6CB57B86-E684-4E46-B547-7D18C4082164}" srcId="{FA2ECD9E-6A31-445F-BBA2-FE8EA3A2B1F9}" destId="{2EE71FC6-0607-42D1-B2D3-8DC8D423B0D5}" srcOrd="2" destOrd="0" parTransId="{9422FCFB-1C91-4F68-9DDF-DE3FE73139F0}" sibTransId="{D73E74D9-C03C-44C1-A929-40267F1E3CDA}"/>
    <dgm:cxn modelId="{795AF589-95CD-441D-9A6E-0E8B8241945C}" type="presOf" srcId="{FA2ECD9E-6A31-445F-BBA2-FE8EA3A2B1F9}" destId="{9F172C60-5118-4F4C-8BF9-BDDFFEA59DA6}" srcOrd="0" destOrd="0" presId="urn:microsoft.com/office/officeart/2005/8/layout/orgChart1"/>
    <dgm:cxn modelId="{7FD0C49A-3756-4269-9F00-1569E1E6D9A3}" type="presOf" srcId="{1C87C7FA-3DAA-4BA2-9C80-6420FA6B643C}" destId="{206E70B4-9101-4C21-9539-853E54E082A3}" srcOrd="0" destOrd="0" presId="urn:microsoft.com/office/officeart/2005/8/layout/orgChart1"/>
    <dgm:cxn modelId="{03B801A0-6921-48C9-AF70-2B688FFB8761}" type="presOf" srcId="{EB75F876-54F3-4907-A508-77A98B82CAD6}" destId="{0AC97BE4-012D-480D-B20C-01A485F8F32E}" srcOrd="0" destOrd="0" presId="urn:microsoft.com/office/officeart/2005/8/layout/orgChart1"/>
    <dgm:cxn modelId="{6AFA90A5-1022-48C7-897B-300D289D7E9C}" srcId="{55210FA8-E040-4E9F-941C-6FFA55E23FED}" destId="{AACA81EF-8A74-4799-A7B8-51E67A4150F9}" srcOrd="1" destOrd="0" parTransId="{A8B63427-EB6E-4CEE-AE1B-8716102E5869}" sibTransId="{4EDA129E-B55E-4551-8C1F-8918834A94CA}"/>
    <dgm:cxn modelId="{4BC459B4-AC26-45B2-9D4C-7454763D7B81}" srcId="{A8094ECE-5C0E-4708-A3DB-CEB742153E3A}" destId="{F3D23F15-4E18-4403-AC2D-E96597093DDD}" srcOrd="0" destOrd="0" parTransId="{4919ADE0-9FD8-4899-A070-5297B3FCD49B}" sibTransId="{316AA3DE-AE0F-4F6A-ADD9-93BB11E3F6FB}"/>
    <dgm:cxn modelId="{414AF2B9-2FCB-4E3B-9D0B-064004744E65}" type="presOf" srcId="{867A84B7-FD2A-4138-9C71-3F9A2FD9DDC4}" destId="{F94DEA67-809C-4247-979A-AE54AA6C195F}" srcOrd="0" destOrd="0" presId="urn:microsoft.com/office/officeart/2005/8/layout/orgChart1"/>
    <dgm:cxn modelId="{05816BBA-4564-4EB9-8EDC-F297342BD3C9}" type="presOf" srcId="{FA2ECD9E-6A31-445F-BBA2-FE8EA3A2B1F9}" destId="{7253D257-979A-464A-A88D-FC14E2E56E98}" srcOrd="1" destOrd="0" presId="urn:microsoft.com/office/officeart/2005/8/layout/orgChart1"/>
    <dgm:cxn modelId="{869B62C1-17B2-463A-A46D-23F6F4DC8CB1}" type="presOf" srcId="{AACA81EF-8A74-4799-A7B8-51E67A4150F9}" destId="{E7AEDC9E-93B2-434E-B2F7-5BFC71A71016}" srcOrd="0" destOrd="0" presId="urn:microsoft.com/office/officeart/2005/8/layout/orgChart1"/>
    <dgm:cxn modelId="{C9B61FCE-0361-4138-AD13-496E812ABF45}" type="presOf" srcId="{E056F554-E3EA-4C8B-A056-08C3C4D722D0}" destId="{AA69C1DC-D090-4581-96DD-07897FF81B5E}" srcOrd="0" destOrd="0" presId="urn:microsoft.com/office/officeart/2005/8/layout/orgChart1"/>
    <dgm:cxn modelId="{F57081D7-6B41-4DD5-9FE1-D8E0B5FFF4B8}" type="presOf" srcId="{2EE71FC6-0607-42D1-B2D3-8DC8D423B0D5}" destId="{3234BBEC-0D80-4771-8CE9-C64FD9642F49}" srcOrd="1" destOrd="0" presId="urn:microsoft.com/office/officeart/2005/8/layout/orgChart1"/>
    <dgm:cxn modelId="{551CABD9-17B0-4F4D-845F-3AA236E1D5E1}" type="presOf" srcId="{6BB01362-B008-4DC5-8A11-0A2201602AA5}" destId="{BFDDE607-B948-4D0F-9A1A-BFED6EC76D9D}" srcOrd="0" destOrd="0" presId="urn:microsoft.com/office/officeart/2005/8/layout/orgChart1"/>
    <dgm:cxn modelId="{037C5AE8-4B01-400C-BF08-BBEACE89512E}" type="presOf" srcId="{5066ED61-3CF2-4776-9B36-E194C86F77E6}" destId="{D7695E60-B099-4068-A022-EEDCAE3EB322}" srcOrd="0" destOrd="0" presId="urn:microsoft.com/office/officeart/2005/8/layout/orgChart1"/>
    <dgm:cxn modelId="{CF31B5E8-6A33-491B-B2DF-1DD6278354E1}" srcId="{FA2ECD9E-6A31-445F-BBA2-FE8EA3A2B1F9}" destId="{A45E9C75-8CEF-4565-84ED-8447A4D9D696}" srcOrd="1" destOrd="0" parTransId="{A9EDC00A-A539-48C1-8412-61B7BC15DE0C}" sibTransId="{9B782E8F-CE66-498E-AA5B-F015A2844655}"/>
    <dgm:cxn modelId="{F4522AE9-BB3D-4F43-98BC-B71702CE6F9F}" type="presOf" srcId="{A9EDC00A-A539-48C1-8412-61B7BC15DE0C}" destId="{9D9EC4FC-8A07-4E09-8633-7E29CDEDD022}" srcOrd="0" destOrd="0" presId="urn:microsoft.com/office/officeart/2005/8/layout/orgChart1"/>
    <dgm:cxn modelId="{B737DBEA-D50C-40F3-AB10-8112F19D2EF8}" srcId="{A45E9C75-8CEF-4565-84ED-8447A4D9D696}" destId="{867A84B7-FD2A-4138-9C71-3F9A2FD9DDC4}" srcOrd="0" destOrd="0" parTransId="{EB75F876-54F3-4907-A508-77A98B82CAD6}" sibTransId="{09B16B81-6E6A-444A-ABC0-6DCED103C23B}"/>
    <dgm:cxn modelId="{C71BA3F2-3B5D-486E-9C84-52E93F0BA6ED}" type="presOf" srcId="{F3D23F15-4E18-4403-AC2D-E96597093DDD}" destId="{3CE7A737-6616-4A5C-A64F-55592D7E9E96}" srcOrd="1" destOrd="0" presId="urn:microsoft.com/office/officeart/2005/8/layout/orgChart1"/>
    <dgm:cxn modelId="{32C8E5F2-27AA-492B-9972-220F2333A9A1}" type="presOf" srcId="{A45E9C75-8CEF-4565-84ED-8447A4D9D696}" destId="{59E62944-EEF3-4B13-84A5-82C12F05E11E}" srcOrd="1" destOrd="0" presId="urn:microsoft.com/office/officeart/2005/8/layout/orgChart1"/>
    <dgm:cxn modelId="{ACD9EFF4-B3B4-46F5-97E7-1F14E3C0DEF5}" srcId="{55210FA8-E040-4E9F-941C-6FFA55E23FED}" destId="{962D0D3E-3A76-41EE-8A03-BAF67F6448F3}" srcOrd="2" destOrd="0" parTransId="{6BB01362-B008-4DC5-8A11-0A2201602AA5}" sibTransId="{CF188A64-2BF1-44EF-B117-803CCD83051F}"/>
    <dgm:cxn modelId="{B63E5CFD-CDF4-48C0-938B-D5FCFB6B310E}" type="presOf" srcId="{FA196C2B-E92A-490F-9FC9-AC4FA66B41FB}" destId="{0A4EAA2F-4DCF-4206-B4ED-49EFE01AAB66}" srcOrd="0" destOrd="0" presId="urn:microsoft.com/office/officeart/2005/8/layout/orgChart1"/>
    <dgm:cxn modelId="{F6551B10-8A00-426F-86A5-57EE38AB8ADF}" type="presParOf" srcId="{AA69C1DC-D090-4581-96DD-07897FF81B5E}" destId="{B53C8080-791C-4DF9-8CC2-2E4C9F85A068}" srcOrd="0" destOrd="0" presId="urn:microsoft.com/office/officeart/2005/8/layout/orgChart1"/>
    <dgm:cxn modelId="{A9D9C08E-7FDC-4C33-8044-19546E4DCDDB}" type="presParOf" srcId="{B53C8080-791C-4DF9-8CC2-2E4C9F85A068}" destId="{00DCD695-FF39-428B-9D28-3C6A0A562AA9}" srcOrd="0" destOrd="0" presId="urn:microsoft.com/office/officeart/2005/8/layout/orgChart1"/>
    <dgm:cxn modelId="{88011992-0DA3-42F2-A74D-E4F62651E666}" type="presParOf" srcId="{00DCD695-FF39-428B-9D28-3C6A0A562AA9}" destId="{9F172C60-5118-4F4C-8BF9-BDDFFEA59DA6}" srcOrd="0" destOrd="0" presId="urn:microsoft.com/office/officeart/2005/8/layout/orgChart1"/>
    <dgm:cxn modelId="{879D7F78-D9E5-4A07-87B7-F5C687675765}" type="presParOf" srcId="{00DCD695-FF39-428B-9D28-3C6A0A562AA9}" destId="{7253D257-979A-464A-A88D-FC14E2E56E98}" srcOrd="1" destOrd="0" presId="urn:microsoft.com/office/officeart/2005/8/layout/orgChart1"/>
    <dgm:cxn modelId="{B8351F71-566E-416E-8C69-6D3269407039}" type="presParOf" srcId="{B53C8080-791C-4DF9-8CC2-2E4C9F85A068}" destId="{2447A819-14AC-4927-8C5E-572FF47792FF}" srcOrd="1" destOrd="0" presId="urn:microsoft.com/office/officeart/2005/8/layout/orgChart1"/>
    <dgm:cxn modelId="{9196FEE1-3566-4DB8-8540-F67386C7E0B5}" type="presParOf" srcId="{2447A819-14AC-4927-8C5E-572FF47792FF}" destId="{EBDAFADE-7249-4234-A4F4-8C7695CD8FFA}" srcOrd="0" destOrd="0" presId="urn:microsoft.com/office/officeart/2005/8/layout/orgChart1"/>
    <dgm:cxn modelId="{36E23D6B-E475-4D2D-BFA0-B25381CE3B1B}" type="presParOf" srcId="{2447A819-14AC-4927-8C5E-572FF47792FF}" destId="{F422A159-404D-4BF2-9E37-457DFC512477}" srcOrd="1" destOrd="0" presId="urn:microsoft.com/office/officeart/2005/8/layout/orgChart1"/>
    <dgm:cxn modelId="{935719A7-9F2A-40C9-8599-310D7B9C5962}" type="presParOf" srcId="{F422A159-404D-4BF2-9E37-457DFC512477}" destId="{AFC076CA-FFF2-49FA-9C4D-91972C77C8AD}" srcOrd="0" destOrd="0" presId="urn:microsoft.com/office/officeart/2005/8/layout/orgChart1"/>
    <dgm:cxn modelId="{AC945E31-E248-418F-89C9-62B61BCBECC7}" type="presParOf" srcId="{AFC076CA-FFF2-49FA-9C4D-91972C77C8AD}" destId="{1492C8D0-D082-4E8E-AA1F-2E6ECEEB9F60}" srcOrd="0" destOrd="0" presId="urn:microsoft.com/office/officeart/2005/8/layout/orgChart1"/>
    <dgm:cxn modelId="{03F2C352-5B27-41AC-986F-04A368E825D4}" type="presParOf" srcId="{AFC076CA-FFF2-49FA-9C4D-91972C77C8AD}" destId="{2A059CCF-6580-4FBC-BDCA-2AD09B43D0F9}" srcOrd="1" destOrd="0" presId="urn:microsoft.com/office/officeart/2005/8/layout/orgChart1"/>
    <dgm:cxn modelId="{98AF05D2-4AB3-4EDA-A838-908700FC91BD}" type="presParOf" srcId="{F422A159-404D-4BF2-9E37-457DFC512477}" destId="{67F30621-B239-45B2-82E6-5C2634804FC1}" srcOrd="1" destOrd="0" presId="urn:microsoft.com/office/officeart/2005/8/layout/orgChart1"/>
    <dgm:cxn modelId="{5BC5C30E-0359-416D-80E5-17DE90B6357C}" type="presParOf" srcId="{67F30621-B239-45B2-82E6-5C2634804FC1}" destId="{0A4EAA2F-4DCF-4206-B4ED-49EFE01AAB66}" srcOrd="0" destOrd="0" presId="urn:microsoft.com/office/officeart/2005/8/layout/orgChart1"/>
    <dgm:cxn modelId="{1738B681-3BDB-46CE-A5CE-88B0217EFD42}" type="presParOf" srcId="{67F30621-B239-45B2-82E6-5C2634804FC1}" destId="{961BED40-C0C0-4922-BD8E-B0FFA5699594}" srcOrd="1" destOrd="0" presId="urn:microsoft.com/office/officeart/2005/8/layout/orgChart1"/>
    <dgm:cxn modelId="{9FB4CEC6-DEDC-40C7-B606-F9D2BC786937}" type="presParOf" srcId="{961BED40-C0C0-4922-BD8E-B0FFA5699594}" destId="{19908A37-1B6E-4B21-8FA3-3110D3233CAF}" srcOrd="0" destOrd="0" presId="urn:microsoft.com/office/officeart/2005/8/layout/orgChart1"/>
    <dgm:cxn modelId="{E62B4131-F879-4681-8C93-06C61B143B64}" type="presParOf" srcId="{19908A37-1B6E-4B21-8FA3-3110D3233CAF}" destId="{D7695E60-B099-4068-A022-EEDCAE3EB322}" srcOrd="0" destOrd="0" presId="urn:microsoft.com/office/officeart/2005/8/layout/orgChart1"/>
    <dgm:cxn modelId="{25C7EDD9-5CE7-4DF9-806D-0D3EDA05EB83}" type="presParOf" srcId="{19908A37-1B6E-4B21-8FA3-3110D3233CAF}" destId="{4C1C02EE-0412-4FA7-8D01-84C517666559}" srcOrd="1" destOrd="0" presId="urn:microsoft.com/office/officeart/2005/8/layout/orgChart1"/>
    <dgm:cxn modelId="{629D5D3C-8B3C-4BEA-A794-FCBD14DAB4D4}" type="presParOf" srcId="{961BED40-C0C0-4922-BD8E-B0FFA5699594}" destId="{7A826835-E10E-49AF-9E26-1512C7305F52}" srcOrd="1" destOrd="0" presId="urn:microsoft.com/office/officeart/2005/8/layout/orgChart1"/>
    <dgm:cxn modelId="{DD4F632C-8475-4C7C-94C6-2B82BA59C1A2}" type="presParOf" srcId="{961BED40-C0C0-4922-BD8E-B0FFA5699594}" destId="{1296DE96-C884-4596-8679-CF94F30D20B4}" srcOrd="2" destOrd="0" presId="urn:microsoft.com/office/officeart/2005/8/layout/orgChart1"/>
    <dgm:cxn modelId="{92692C6C-9FC7-41DF-8743-D0DCD9351108}" type="presParOf" srcId="{67F30621-B239-45B2-82E6-5C2634804FC1}" destId="{FDDF77B8-2DFB-4794-901C-958A95C1F04B}" srcOrd="2" destOrd="0" presId="urn:microsoft.com/office/officeart/2005/8/layout/orgChart1"/>
    <dgm:cxn modelId="{810CF592-EC27-4776-B0AB-37E942E6864D}" type="presParOf" srcId="{67F30621-B239-45B2-82E6-5C2634804FC1}" destId="{5FCDF1AA-5F43-44FF-AA1B-C989A376045B}" srcOrd="3" destOrd="0" presId="urn:microsoft.com/office/officeart/2005/8/layout/orgChart1"/>
    <dgm:cxn modelId="{F34D27D8-0B30-462B-ACE0-C9C25F687596}" type="presParOf" srcId="{5FCDF1AA-5F43-44FF-AA1B-C989A376045B}" destId="{FC2A712D-0C60-41DF-ADAF-6ED3E2D28EF8}" srcOrd="0" destOrd="0" presId="urn:microsoft.com/office/officeart/2005/8/layout/orgChart1"/>
    <dgm:cxn modelId="{F19E0345-A54A-40AE-AF12-66A677449A48}" type="presParOf" srcId="{FC2A712D-0C60-41DF-ADAF-6ED3E2D28EF8}" destId="{E7AEDC9E-93B2-434E-B2F7-5BFC71A71016}" srcOrd="0" destOrd="0" presId="urn:microsoft.com/office/officeart/2005/8/layout/orgChart1"/>
    <dgm:cxn modelId="{8FEC9494-4580-4845-AA08-F02A735B3BED}" type="presParOf" srcId="{FC2A712D-0C60-41DF-ADAF-6ED3E2D28EF8}" destId="{524133B6-2E50-4A54-95E0-0FEDD0366C32}" srcOrd="1" destOrd="0" presId="urn:microsoft.com/office/officeart/2005/8/layout/orgChart1"/>
    <dgm:cxn modelId="{6218F280-1DA2-42A4-8D15-93A05835FE31}" type="presParOf" srcId="{5FCDF1AA-5F43-44FF-AA1B-C989A376045B}" destId="{19CA6896-718C-43E2-982D-406E5C8ADFCF}" srcOrd="1" destOrd="0" presId="urn:microsoft.com/office/officeart/2005/8/layout/orgChart1"/>
    <dgm:cxn modelId="{FBE853BC-CC45-45DF-A9B9-A59924E34E33}" type="presParOf" srcId="{5FCDF1AA-5F43-44FF-AA1B-C989A376045B}" destId="{CEC2930D-E16D-4540-9B3F-29EEC59E898B}" srcOrd="2" destOrd="0" presId="urn:microsoft.com/office/officeart/2005/8/layout/orgChart1"/>
    <dgm:cxn modelId="{D58605B3-AEB1-4D34-A15D-45FC6D787AD5}" type="presParOf" srcId="{67F30621-B239-45B2-82E6-5C2634804FC1}" destId="{BFDDE607-B948-4D0F-9A1A-BFED6EC76D9D}" srcOrd="4" destOrd="0" presId="urn:microsoft.com/office/officeart/2005/8/layout/orgChart1"/>
    <dgm:cxn modelId="{4E3FDCC6-2963-4ABE-A3D4-64BFDE641AF7}" type="presParOf" srcId="{67F30621-B239-45B2-82E6-5C2634804FC1}" destId="{1C52CD00-6165-4579-8A28-80B56786D96A}" srcOrd="5" destOrd="0" presId="urn:microsoft.com/office/officeart/2005/8/layout/orgChart1"/>
    <dgm:cxn modelId="{9680352B-37BA-4FB8-9EA8-541EC5F15FC9}" type="presParOf" srcId="{1C52CD00-6165-4579-8A28-80B56786D96A}" destId="{DDCD0720-9605-4C59-921A-0620C2772DFF}" srcOrd="0" destOrd="0" presId="urn:microsoft.com/office/officeart/2005/8/layout/orgChart1"/>
    <dgm:cxn modelId="{DC98D59D-35BC-4F78-ACF5-914DD4282DA7}" type="presParOf" srcId="{DDCD0720-9605-4C59-921A-0620C2772DFF}" destId="{2FC46D36-34F8-46CB-AEE6-AB1EF9F42D24}" srcOrd="0" destOrd="0" presId="urn:microsoft.com/office/officeart/2005/8/layout/orgChart1"/>
    <dgm:cxn modelId="{53DBCD6D-9965-4049-BFF5-07A412F1DA7D}" type="presParOf" srcId="{DDCD0720-9605-4C59-921A-0620C2772DFF}" destId="{DE6209D3-64DC-49DB-BC5B-85FA566DDFD6}" srcOrd="1" destOrd="0" presId="urn:microsoft.com/office/officeart/2005/8/layout/orgChart1"/>
    <dgm:cxn modelId="{FB99D9BD-8E8A-4AA9-9617-DA3496B21079}" type="presParOf" srcId="{1C52CD00-6165-4579-8A28-80B56786D96A}" destId="{B9C05910-635D-414A-9F07-9D740DEC89F6}" srcOrd="1" destOrd="0" presId="urn:microsoft.com/office/officeart/2005/8/layout/orgChart1"/>
    <dgm:cxn modelId="{64D4F24E-55C5-49AD-AB77-2E2AE201E684}" type="presParOf" srcId="{1C52CD00-6165-4579-8A28-80B56786D96A}" destId="{298AEB4B-84E7-47FA-8385-523CFEF6DB5A}" srcOrd="2" destOrd="0" presId="urn:microsoft.com/office/officeart/2005/8/layout/orgChart1"/>
    <dgm:cxn modelId="{52A6C717-3029-4744-B500-AE15DFF7C32E}" type="presParOf" srcId="{F422A159-404D-4BF2-9E37-457DFC512477}" destId="{88001871-2DEA-4F41-9C44-372630B17821}" srcOrd="2" destOrd="0" presId="urn:microsoft.com/office/officeart/2005/8/layout/orgChart1"/>
    <dgm:cxn modelId="{A3301232-CC6C-4B99-8277-5FB0B2F4B69B}" type="presParOf" srcId="{2447A819-14AC-4927-8C5E-572FF47792FF}" destId="{9D9EC4FC-8A07-4E09-8633-7E29CDEDD022}" srcOrd="2" destOrd="0" presId="urn:microsoft.com/office/officeart/2005/8/layout/orgChart1"/>
    <dgm:cxn modelId="{8576BE04-0279-4B55-9592-2589C03B9FA1}" type="presParOf" srcId="{2447A819-14AC-4927-8C5E-572FF47792FF}" destId="{E3EA6643-3619-4ADC-B1E8-11CD71AC72EA}" srcOrd="3" destOrd="0" presId="urn:microsoft.com/office/officeart/2005/8/layout/orgChart1"/>
    <dgm:cxn modelId="{2121305F-BB84-4FBE-B5EA-5E53276BCF00}" type="presParOf" srcId="{E3EA6643-3619-4ADC-B1E8-11CD71AC72EA}" destId="{5CD50BC0-A5B5-48B7-A904-6864E968E6E1}" srcOrd="0" destOrd="0" presId="urn:microsoft.com/office/officeart/2005/8/layout/orgChart1"/>
    <dgm:cxn modelId="{A9354541-0ABA-45BF-8671-2FA10567C5E2}" type="presParOf" srcId="{5CD50BC0-A5B5-48B7-A904-6864E968E6E1}" destId="{463ECA5F-CA55-47F9-BC18-E4DA5987140E}" srcOrd="0" destOrd="0" presId="urn:microsoft.com/office/officeart/2005/8/layout/orgChart1"/>
    <dgm:cxn modelId="{7E448A18-D597-43AF-959C-BA7A2183A350}" type="presParOf" srcId="{5CD50BC0-A5B5-48B7-A904-6864E968E6E1}" destId="{59E62944-EEF3-4B13-84A5-82C12F05E11E}" srcOrd="1" destOrd="0" presId="urn:microsoft.com/office/officeart/2005/8/layout/orgChart1"/>
    <dgm:cxn modelId="{F5FD414F-ACF2-4CA5-9A04-D513489A4EE9}" type="presParOf" srcId="{E3EA6643-3619-4ADC-B1E8-11CD71AC72EA}" destId="{69637FBA-AD97-4E13-A474-114E80E04B12}" srcOrd="1" destOrd="0" presId="urn:microsoft.com/office/officeart/2005/8/layout/orgChart1"/>
    <dgm:cxn modelId="{F40C6219-E8EF-4284-8A49-5026D0A5FC7E}" type="presParOf" srcId="{69637FBA-AD97-4E13-A474-114E80E04B12}" destId="{0AC97BE4-012D-480D-B20C-01A485F8F32E}" srcOrd="0" destOrd="0" presId="urn:microsoft.com/office/officeart/2005/8/layout/orgChart1"/>
    <dgm:cxn modelId="{0BF6AD6C-A7D7-45D5-A639-EBD3896396BD}" type="presParOf" srcId="{69637FBA-AD97-4E13-A474-114E80E04B12}" destId="{AE3D75C7-7456-4CA2-BCA8-F46F5ED983C3}" srcOrd="1" destOrd="0" presId="urn:microsoft.com/office/officeart/2005/8/layout/orgChart1"/>
    <dgm:cxn modelId="{45F04C2A-84E0-4F04-B63E-3F69C212944B}" type="presParOf" srcId="{AE3D75C7-7456-4CA2-BCA8-F46F5ED983C3}" destId="{596C5253-19E6-4F62-9CFD-AF406E7285C1}" srcOrd="0" destOrd="0" presId="urn:microsoft.com/office/officeart/2005/8/layout/orgChart1"/>
    <dgm:cxn modelId="{DB31B77C-5A95-4E6E-810E-7B7FD9D68A53}" type="presParOf" srcId="{596C5253-19E6-4F62-9CFD-AF406E7285C1}" destId="{F94DEA67-809C-4247-979A-AE54AA6C195F}" srcOrd="0" destOrd="0" presId="urn:microsoft.com/office/officeart/2005/8/layout/orgChart1"/>
    <dgm:cxn modelId="{EBCEDDC7-805B-40BE-BFB2-BC27F1E92F7A}" type="presParOf" srcId="{596C5253-19E6-4F62-9CFD-AF406E7285C1}" destId="{F7CEF512-38B4-445D-ADEC-D022C413C4BF}" srcOrd="1" destOrd="0" presId="urn:microsoft.com/office/officeart/2005/8/layout/orgChart1"/>
    <dgm:cxn modelId="{41E3F3DB-A9B0-4744-9A43-444DB6766084}" type="presParOf" srcId="{AE3D75C7-7456-4CA2-BCA8-F46F5ED983C3}" destId="{B7E5FB4A-5867-48DF-BEB7-8E6F582CDAB4}" srcOrd="1" destOrd="0" presId="urn:microsoft.com/office/officeart/2005/8/layout/orgChart1"/>
    <dgm:cxn modelId="{0DFBF12B-A98D-475D-9755-4E1D1EEC9584}" type="presParOf" srcId="{AE3D75C7-7456-4CA2-BCA8-F46F5ED983C3}" destId="{E084B58E-0252-466A-AA8A-D6F609BED6C8}" srcOrd="2" destOrd="0" presId="urn:microsoft.com/office/officeart/2005/8/layout/orgChart1"/>
    <dgm:cxn modelId="{1E655BC7-D1C4-43A7-AA0E-5B069DA8FE2C}" type="presParOf" srcId="{E3EA6643-3619-4ADC-B1E8-11CD71AC72EA}" destId="{8AB4122B-8EAE-4433-B19B-1F76D0E957F4}" srcOrd="2" destOrd="0" presId="urn:microsoft.com/office/officeart/2005/8/layout/orgChart1"/>
    <dgm:cxn modelId="{E15259E5-01B4-4835-AE5C-EA5CD7F3A0E2}" type="presParOf" srcId="{2447A819-14AC-4927-8C5E-572FF47792FF}" destId="{C5E5C8E8-98F2-4261-882B-61E203D677A2}" srcOrd="4" destOrd="0" presId="urn:microsoft.com/office/officeart/2005/8/layout/orgChart1"/>
    <dgm:cxn modelId="{E7691E98-FD04-4F50-9793-D0F8157B14A1}" type="presParOf" srcId="{2447A819-14AC-4927-8C5E-572FF47792FF}" destId="{5E372B5C-FE0B-466C-8032-F8B2075B0EFA}" srcOrd="5" destOrd="0" presId="urn:microsoft.com/office/officeart/2005/8/layout/orgChart1"/>
    <dgm:cxn modelId="{F68D0401-A254-4280-B475-744FB47527F4}" type="presParOf" srcId="{5E372B5C-FE0B-466C-8032-F8B2075B0EFA}" destId="{40EBEB82-1863-4BEA-A599-BD76179B1FFC}" srcOrd="0" destOrd="0" presId="urn:microsoft.com/office/officeart/2005/8/layout/orgChart1"/>
    <dgm:cxn modelId="{2CE662F6-7C01-48C2-A43E-E82C893BA13D}" type="presParOf" srcId="{40EBEB82-1863-4BEA-A599-BD76179B1FFC}" destId="{B04A436A-928A-4C85-A0EA-90C0981B2695}" srcOrd="0" destOrd="0" presId="urn:microsoft.com/office/officeart/2005/8/layout/orgChart1"/>
    <dgm:cxn modelId="{372BE5DF-7735-4101-A1AC-39DE51C1ABE8}" type="presParOf" srcId="{40EBEB82-1863-4BEA-A599-BD76179B1FFC}" destId="{3234BBEC-0D80-4771-8CE9-C64FD9642F49}" srcOrd="1" destOrd="0" presId="urn:microsoft.com/office/officeart/2005/8/layout/orgChart1"/>
    <dgm:cxn modelId="{EC1CD5C0-20BB-4009-8C36-68A2B89EC98C}" type="presParOf" srcId="{5E372B5C-FE0B-466C-8032-F8B2075B0EFA}" destId="{01BDBA58-C8FC-4D49-B12E-FBE045A1C50B}" srcOrd="1" destOrd="0" presId="urn:microsoft.com/office/officeart/2005/8/layout/orgChart1"/>
    <dgm:cxn modelId="{980294A3-0D8A-4B33-B76E-E8F1C6E97108}" type="presParOf" srcId="{01BDBA58-C8FC-4D49-B12E-FBE045A1C50B}" destId="{B6F5123B-A1B1-498B-8B0D-4B1A3BF3539A}" srcOrd="0" destOrd="0" presId="urn:microsoft.com/office/officeart/2005/8/layout/orgChart1"/>
    <dgm:cxn modelId="{064733AB-B385-4557-812F-B9F3BF77B982}" type="presParOf" srcId="{01BDBA58-C8FC-4D49-B12E-FBE045A1C50B}" destId="{D9085944-D908-4D87-A03A-66AE0CC1EECC}" srcOrd="1" destOrd="0" presId="urn:microsoft.com/office/officeart/2005/8/layout/orgChart1"/>
    <dgm:cxn modelId="{ABB8915D-8A98-4560-893E-B2B279F1154E}" type="presParOf" srcId="{D9085944-D908-4D87-A03A-66AE0CC1EECC}" destId="{6FFAC1A7-AE13-4C13-A571-7A1BC1046B35}" srcOrd="0" destOrd="0" presId="urn:microsoft.com/office/officeart/2005/8/layout/orgChart1"/>
    <dgm:cxn modelId="{CD9D0685-B1BF-445E-851C-563FFF5116F2}" type="presParOf" srcId="{6FFAC1A7-AE13-4C13-A571-7A1BC1046B35}" destId="{206E70B4-9101-4C21-9539-853E54E082A3}" srcOrd="0" destOrd="0" presId="urn:microsoft.com/office/officeart/2005/8/layout/orgChart1"/>
    <dgm:cxn modelId="{30715780-0EF3-4098-B81E-D7C2E66FBC61}" type="presParOf" srcId="{6FFAC1A7-AE13-4C13-A571-7A1BC1046B35}" destId="{5608031B-358F-4CE0-8022-EFB1C65B4435}" srcOrd="1" destOrd="0" presId="urn:microsoft.com/office/officeart/2005/8/layout/orgChart1"/>
    <dgm:cxn modelId="{4E8D35C5-5FF6-4D9F-B3A3-A7570B5D4D24}" type="presParOf" srcId="{D9085944-D908-4D87-A03A-66AE0CC1EECC}" destId="{34A257C3-F210-4F87-8A37-5B2306CF9F09}" srcOrd="1" destOrd="0" presId="urn:microsoft.com/office/officeart/2005/8/layout/orgChart1"/>
    <dgm:cxn modelId="{9A538411-794D-4ECC-A1AA-328F4D2A1D75}" type="presParOf" srcId="{D9085944-D908-4D87-A03A-66AE0CC1EECC}" destId="{7AA75D93-FC75-49A3-8AEB-13C73C2BEBFD}" srcOrd="2" destOrd="0" presId="urn:microsoft.com/office/officeart/2005/8/layout/orgChart1"/>
    <dgm:cxn modelId="{DC637C6A-E8EA-4715-866B-CEE8E026708B}" type="presParOf" srcId="{5E372B5C-FE0B-466C-8032-F8B2075B0EFA}" destId="{FE5F4939-7EAA-4132-958D-864FBDE34620}" srcOrd="2" destOrd="0" presId="urn:microsoft.com/office/officeart/2005/8/layout/orgChart1"/>
    <dgm:cxn modelId="{94564BA2-6CF9-4511-8814-9AE31884769C}" type="presParOf" srcId="{2447A819-14AC-4927-8C5E-572FF47792FF}" destId="{52818863-33E7-403F-AD36-672E0D6B10B7}" srcOrd="6" destOrd="0" presId="urn:microsoft.com/office/officeart/2005/8/layout/orgChart1"/>
    <dgm:cxn modelId="{6E4527C2-408F-48FC-B684-A8A7EB11E7F0}" type="presParOf" srcId="{2447A819-14AC-4927-8C5E-572FF47792FF}" destId="{2AA71514-C7B6-4061-9D8E-EF5D5971CC4F}" srcOrd="7" destOrd="0" presId="urn:microsoft.com/office/officeart/2005/8/layout/orgChart1"/>
    <dgm:cxn modelId="{B922B079-4202-4F10-88F1-2B42E0388B17}" type="presParOf" srcId="{2AA71514-C7B6-4061-9D8E-EF5D5971CC4F}" destId="{6D34ABCE-6936-4D79-A7CC-F3FF3A165663}" srcOrd="0" destOrd="0" presId="urn:microsoft.com/office/officeart/2005/8/layout/orgChart1"/>
    <dgm:cxn modelId="{53CA8FA6-262C-4E8C-8560-E13FF741E49B}" type="presParOf" srcId="{6D34ABCE-6936-4D79-A7CC-F3FF3A165663}" destId="{9A81435C-5296-4945-8FE9-614A2F9B30E0}" srcOrd="0" destOrd="0" presId="urn:microsoft.com/office/officeart/2005/8/layout/orgChart1"/>
    <dgm:cxn modelId="{1707B4C4-B494-4A43-AF4C-5395B3831327}" type="presParOf" srcId="{6D34ABCE-6936-4D79-A7CC-F3FF3A165663}" destId="{6D45348A-28FD-4CFB-A872-99760EF75BD9}" srcOrd="1" destOrd="0" presId="urn:microsoft.com/office/officeart/2005/8/layout/orgChart1"/>
    <dgm:cxn modelId="{9C4978D7-1C45-49A3-95F7-C252545F3BF8}" type="presParOf" srcId="{2AA71514-C7B6-4061-9D8E-EF5D5971CC4F}" destId="{1BF552C1-A7E6-47CC-A5DA-426F8FB9A28C}" srcOrd="1" destOrd="0" presId="urn:microsoft.com/office/officeart/2005/8/layout/orgChart1"/>
    <dgm:cxn modelId="{D0D518A7-054E-4454-8A15-A8402933EB12}" type="presParOf" srcId="{1BF552C1-A7E6-47CC-A5DA-426F8FB9A28C}" destId="{0A48579D-828D-4FA8-B4F4-B8E33AF5270A}" srcOrd="0" destOrd="0" presId="urn:microsoft.com/office/officeart/2005/8/layout/orgChart1"/>
    <dgm:cxn modelId="{72679509-9880-4863-9674-5A1BA3B9496A}" type="presParOf" srcId="{1BF552C1-A7E6-47CC-A5DA-426F8FB9A28C}" destId="{2EF2EFDB-2398-4FD9-A99C-DDF5BD31896C}" srcOrd="1" destOrd="0" presId="urn:microsoft.com/office/officeart/2005/8/layout/orgChart1"/>
    <dgm:cxn modelId="{DBC38B93-8249-4FE9-BFAC-0E849CE719AC}" type="presParOf" srcId="{2EF2EFDB-2398-4FD9-A99C-DDF5BD31896C}" destId="{EFF3F35A-14C8-4BDE-87CC-DA5A533A4996}" srcOrd="0" destOrd="0" presId="urn:microsoft.com/office/officeart/2005/8/layout/orgChart1"/>
    <dgm:cxn modelId="{3F5CD014-B7D9-4986-9783-37542B702F30}" type="presParOf" srcId="{EFF3F35A-14C8-4BDE-87CC-DA5A533A4996}" destId="{5ECD232C-D3E1-49F5-8794-4FA74B630B8C}" srcOrd="0" destOrd="0" presId="urn:microsoft.com/office/officeart/2005/8/layout/orgChart1"/>
    <dgm:cxn modelId="{143B1737-8B6B-4B30-8437-611CE450D3B0}" type="presParOf" srcId="{EFF3F35A-14C8-4BDE-87CC-DA5A533A4996}" destId="{3CE7A737-6616-4A5C-A64F-55592D7E9E96}" srcOrd="1" destOrd="0" presId="urn:microsoft.com/office/officeart/2005/8/layout/orgChart1"/>
    <dgm:cxn modelId="{34A4EC71-006A-4DF1-A113-26D281CDD695}" type="presParOf" srcId="{2EF2EFDB-2398-4FD9-A99C-DDF5BD31896C}" destId="{2F23A306-80F3-41B2-8604-8ECDFC103FBD}" srcOrd="1" destOrd="0" presId="urn:microsoft.com/office/officeart/2005/8/layout/orgChart1"/>
    <dgm:cxn modelId="{7F3780AC-E573-47C8-A6D7-A8F333DB4620}" type="presParOf" srcId="{2EF2EFDB-2398-4FD9-A99C-DDF5BD31896C}" destId="{BC797FAC-20D7-42B2-928B-281312D143A4}" srcOrd="2" destOrd="0" presId="urn:microsoft.com/office/officeart/2005/8/layout/orgChart1"/>
    <dgm:cxn modelId="{19710F9F-A232-48DC-973A-A1EDFBCD1DA8}" type="presParOf" srcId="{2AA71514-C7B6-4061-9D8E-EF5D5971CC4F}" destId="{469C5A67-D937-4CAA-AE40-D067B79F59A2}" srcOrd="2" destOrd="0" presId="urn:microsoft.com/office/officeart/2005/8/layout/orgChart1"/>
    <dgm:cxn modelId="{EAE807FA-5BDA-4583-9FD6-F53F1EDF180B}" type="presParOf" srcId="{B53C8080-791C-4DF9-8CC2-2E4C9F85A068}" destId="{331608BA-F3D9-4C2E-A50D-E8D30A10D4F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F9AAF05D-642A-4F54-833B-99A05548108B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49C200B-FEE3-4BF7-B6D4-2D7CD6DD3F98}">
      <dgm:prSet phldrT="[Texto]" custT="1"/>
      <dgm:spPr/>
      <dgm:t>
        <a:bodyPr/>
        <a:lstStyle/>
        <a:p>
          <a:r>
            <a:rPr lang="es-ES" sz="1200" dirty="0">
              <a:latin typeface="+mj-lt"/>
            </a:rPr>
            <a:t>Director (a) de Infancia y Familia </a:t>
          </a:r>
        </a:p>
      </dgm:t>
    </dgm:pt>
    <dgm:pt modelId="{68D2C4A8-1F93-4E0B-A772-67693ABE717B}" type="parTrans" cxnId="{1EF0FF80-FFDB-4019-851A-EBE780F25700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3C9E60BF-A345-4CBF-8259-80A18D47FEA2}" type="sibTrans" cxnId="{1EF0FF80-FFDB-4019-851A-EBE780F25700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BC0253C0-C259-4D2B-983C-501DC5516B04}" type="asst">
      <dgm:prSet phldrT="[Texto]" custT="1"/>
      <dgm:spPr/>
      <dgm:t>
        <a:bodyPr/>
        <a:lstStyle/>
        <a:p>
          <a:r>
            <a:rPr lang="es-ES" sz="1200" dirty="0">
              <a:latin typeface="+mj-lt"/>
            </a:rPr>
            <a:t>Secretaria (o) </a:t>
          </a:r>
        </a:p>
      </dgm:t>
    </dgm:pt>
    <dgm:pt modelId="{88E45CFA-517E-4C73-8DBA-565C7DF96779}" type="parTrans" cxnId="{62443EF8-826D-4FBA-A476-F3A82666FA6B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49B93D89-623B-4489-AD3F-3C1665BEB01B}" type="sibTrans" cxnId="{62443EF8-826D-4FBA-A476-F3A82666FA6B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3E94DEFA-3910-4226-80A7-89920D7991E6}">
      <dgm:prSet phldrT="[Texto]" custT="1"/>
      <dgm:spPr/>
      <dgm:t>
        <a:bodyPr/>
        <a:lstStyle/>
        <a:p>
          <a:r>
            <a:rPr lang="es-ES" sz="1200" dirty="0">
              <a:latin typeface="+mj-lt"/>
            </a:rPr>
            <a:t>Jefe (a) de Servicios Familiares</a:t>
          </a:r>
        </a:p>
      </dgm:t>
    </dgm:pt>
    <dgm:pt modelId="{D3BA6552-6435-4BDE-BCFD-4ACE6CBD4D70}" type="parTrans" cxnId="{1E0D4732-3492-4890-A416-E62898D1D88D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AC54296D-FA5D-4F8F-BFEA-BEC96CB4CF99}" type="sibTrans" cxnId="{1E0D4732-3492-4890-A416-E62898D1D88D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F08D329B-9C2D-4E21-8171-3230FD50AF5B}">
      <dgm:prSet phldrT="[Texto]" custT="1"/>
      <dgm:spPr/>
      <dgm:t>
        <a:bodyPr/>
        <a:lstStyle/>
        <a:p>
          <a:r>
            <a:rPr lang="es-ES" sz="1200" dirty="0">
              <a:latin typeface="+mj-lt"/>
            </a:rPr>
            <a:t>Jefe (a) de Estancias </a:t>
          </a:r>
        </a:p>
        <a:p>
          <a:r>
            <a:rPr lang="es-ES" sz="1200" dirty="0">
              <a:latin typeface="+mj-lt"/>
            </a:rPr>
            <a:t>Infantiles </a:t>
          </a:r>
        </a:p>
      </dgm:t>
    </dgm:pt>
    <dgm:pt modelId="{F1EC5166-0155-481E-8EC4-92E4482612A1}" type="parTrans" cxnId="{C4E5C0EA-7BF7-4EE0-AD88-415F07AD2FB8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4FAE6F34-6AAA-46E5-B580-5B436C9D8E69}" type="sibTrans" cxnId="{C4E5C0EA-7BF7-4EE0-AD88-415F07AD2FB8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B266DE53-BDC7-43CB-A3D7-174135ED5AF4}" type="asst">
      <dgm:prSet phldrT="[Texto]" custT="1"/>
      <dgm:spPr/>
      <dgm:t>
        <a:bodyPr/>
        <a:lstStyle/>
        <a:p>
          <a:r>
            <a:rPr lang="es-ES" sz="1200" dirty="0">
              <a:latin typeface="+mj-lt"/>
            </a:rPr>
            <a:t>Chofer </a:t>
          </a:r>
        </a:p>
      </dgm:t>
    </dgm:pt>
    <dgm:pt modelId="{45C8A308-A6F7-477F-A279-B5070609E9A1}" type="parTrans" cxnId="{C5F96DBE-4AD8-417E-89CA-F20618EF28BC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D152E956-5680-4389-A2B4-27C9EF6FE154}" type="sibTrans" cxnId="{C5F96DBE-4AD8-417E-89CA-F20618EF28BC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68F04433-FF46-442B-9283-534D740A985E}">
      <dgm:prSet custT="1"/>
      <dgm:spPr/>
      <dgm:t>
        <a:bodyPr/>
        <a:lstStyle/>
        <a:p>
          <a:r>
            <a:rPr lang="es-ES" sz="1200" dirty="0">
              <a:latin typeface="+mj-lt"/>
            </a:rPr>
            <a:t>Psicólogo(a) </a:t>
          </a:r>
        </a:p>
      </dgm:t>
    </dgm:pt>
    <dgm:pt modelId="{971CBEB2-AAD1-4ACB-8CB1-3CB8828D6297}" type="parTrans" cxnId="{B75B5CB8-39FA-4FB8-B4BA-9BE149738952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C42746FC-53EA-424D-9451-E089AC15A152}" type="sibTrans" cxnId="{B75B5CB8-39FA-4FB8-B4BA-9BE149738952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CC7DFA94-E487-4BB4-B418-52D4E8231B63}">
      <dgm:prSet phldrT="[Texto]" custT="1"/>
      <dgm:spPr/>
      <dgm:t>
        <a:bodyPr/>
        <a:lstStyle/>
        <a:p>
          <a:r>
            <a:rPr lang="es-ES" sz="1200" dirty="0">
              <a:latin typeface="+mj-lt"/>
            </a:rPr>
            <a:t>Defensor(a) Municipal</a:t>
          </a:r>
        </a:p>
      </dgm:t>
    </dgm:pt>
    <dgm:pt modelId="{201CFD7F-16CC-4EA2-BFA7-7AB3B1B410AE}" type="parTrans" cxnId="{869F6793-627C-41B6-984C-D89B2CC36BC1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35443A6C-F159-427B-8FCF-DF30B1D697DF}" type="sibTrans" cxnId="{869F6793-627C-41B6-984C-D89B2CC36BC1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37C3B9CF-9BE9-413F-B900-8C81EE870524}">
      <dgm:prSet custT="1"/>
      <dgm:spPr/>
      <dgm:t>
        <a:bodyPr/>
        <a:lstStyle/>
        <a:p>
          <a:r>
            <a:rPr lang="es-ES" sz="1200" dirty="0">
              <a:latin typeface="+mj-lt"/>
            </a:rPr>
            <a:t>Encargado(a) de Casa Club del Programa para la Atención y Prevención del Trabajo Infantil</a:t>
          </a:r>
        </a:p>
      </dgm:t>
    </dgm:pt>
    <dgm:pt modelId="{8B400F5C-B63C-4BA2-B23B-5B825473DAD8}" type="parTrans" cxnId="{E00BA23C-CEF5-406E-A5E6-966F5251BA0D}">
      <dgm:prSet/>
      <dgm:spPr/>
      <dgm:t>
        <a:bodyPr/>
        <a:lstStyle/>
        <a:p>
          <a:endParaRPr lang="es-ES" sz="1200"/>
        </a:p>
      </dgm:t>
    </dgm:pt>
    <dgm:pt modelId="{27136EE0-3090-4B30-9254-CB147140016A}" type="sibTrans" cxnId="{E00BA23C-CEF5-406E-A5E6-966F5251BA0D}">
      <dgm:prSet/>
      <dgm:spPr/>
      <dgm:t>
        <a:bodyPr/>
        <a:lstStyle/>
        <a:p>
          <a:endParaRPr lang="es-ES" sz="1200"/>
        </a:p>
      </dgm:t>
    </dgm:pt>
    <dgm:pt modelId="{F22CFC02-CDA0-4774-ABF9-63BA3F00F0E1}" type="pres">
      <dgm:prSet presAssocID="{F9AAF05D-642A-4F54-833B-99A05548108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FFAF5E09-B376-4925-AE84-CD5169291690}" type="pres">
      <dgm:prSet presAssocID="{B49C200B-FEE3-4BF7-B6D4-2D7CD6DD3F98}" presName="hierRoot1" presStyleCnt="0">
        <dgm:presLayoutVars>
          <dgm:hierBranch val="init"/>
        </dgm:presLayoutVars>
      </dgm:prSet>
      <dgm:spPr/>
    </dgm:pt>
    <dgm:pt modelId="{CFAFA833-5491-4EF9-A19A-05A59B2C3E72}" type="pres">
      <dgm:prSet presAssocID="{B49C200B-FEE3-4BF7-B6D4-2D7CD6DD3F98}" presName="rootComposite1" presStyleCnt="0"/>
      <dgm:spPr/>
    </dgm:pt>
    <dgm:pt modelId="{94F4BB74-A29B-4BD0-B8B2-FC79AD82E3BB}" type="pres">
      <dgm:prSet presAssocID="{B49C200B-FEE3-4BF7-B6D4-2D7CD6DD3F98}" presName="rootText1" presStyleLbl="node0" presStyleIdx="0" presStyleCnt="1" custScaleX="131932" custLinFactNeighborY="30676">
        <dgm:presLayoutVars>
          <dgm:chPref val="3"/>
        </dgm:presLayoutVars>
      </dgm:prSet>
      <dgm:spPr/>
    </dgm:pt>
    <dgm:pt modelId="{730F57AD-06EE-499D-8DDA-BD2708C953B7}" type="pres">
      <dgm:prSet presAssocID="{B49C200B-FEE3-4BF7-B6D4-2D7CD6DD3F98}" presName="rootConnector1" presStyleLbl="node1" presStyleIdx="0" presStyleCnt="0"/>
      <dgm:spPr/>
    </dgm:pt>
    <dgm:pt modelId="{D227B073-9807-4958-9780-F62F03955898}" type="pres">
      <dgm:prSet presAssocID="{B49C200B-FEE3-4BF7-B6D4-2D7CD6DD3F98}" presName="hierChild2" presStyleCnt="0"/>
      <dgm:spPr/>
    </dgm:pt>
    <dgm:pt modelId="{3FA660FF-5111-42D4-94EE-60A59949ADBE}" type="pres">
      <dgm:prSet presAssocID="{D3BA6552-6435-4BDE-BCFD-4ACE6CBD4D70}" presName="Name37" presStyleLbl="parChTrans1D2" presStyleIdx="0" presStyleCnt="5"/>
      <dgm:spPr/>
    </dgm:pt>
    <dgm:pt modelId="{087101F3-A945-4CA4-85AD-78C619AB0E34}" type="pres">
      <dgm:prSet presAssocID="{3E94DEFA-3910-4226-80A7-89920D7991E6}" presName="hierRoot2" presStyleCnt="0">
        <dgm:presLayoutVars>
          <dgm:hierBranch val="r"/>
        </dgm:presLayoutVars>
      </dgm:prSet>
      <dgm:spPr/>
    </dgm:pt>
    <dgm:pt modelId="{FE465341-A96A-4819-BF68-ED3EEFE80F91}" type="pres">
      <dgm:prSet presAssocID="{3E94DEFA-3910-4226-80A7-89920D7991E6}" presName="rootComposite" presStyleCnt="0"/>
      <dgm:spPr/>
    </dgm:pt>
    <dgm:pt modelId="{BB1B28C4-7423-4E4B-886F-AF64811AA038}" type="pres">
      <dgm:prSet presAssocID="{3E94DEFA-3910-4226-80A7-89920D7991E6}" presName="rootText" presStyleLbl="node2" presStyleIdx="0" presStyleCnt="3">
        <dgm:presLayoutVars>
          <dgm:chPref val="3"/>
        </dgm:presLayoutVars>
      </dgm:prSet>
      <dgm:spPr/>
    </dgm:pt>
    <dgm:pt modelId="{81390C1B-65CD-431F-B61D-6AC86905579E}" type="pres">
      <dgm:prSet presAssocID="{3E94DEFA-3910-4226-80A7-89920D7991E6}" presName="rootConnector" presStyleLbl="node2" presStyleIdx="0" presStyleCnt="3"/>
      <dgm:spPr/>
    </dgm:pt>
    <dgm:pt modelId="{82153DD5-1C98-4653-BF0E-BACF963E357F}" type="pres">
      <dgm:prSet presAssocID="{3E94DEFA-3910-4226-80A7-89920D7991E6}" presName="hierChild4" presStyleCnt="0"/>
      <dgm:spPr/>
    </dgm:pt>
    <dgm:pt modelId="{909B96AA-DE55-45E3-A43D-4749FAB34495}" type="pres">
      <dgm:prSet presAssocID="{971CBEB2-AAD1-4ACB-8CB1-3CB8828D6297}" presName="Name50" presStyleLbl="parChTrans1D3" presStyleIdx="0" presStyleCnt="2"/>
      <dgm:spPr/>
    </dgm:pt>
    <dgm:pt modelId="{B94B8C75-5E67-4C63-B2BF-0688B7AC790B}" type="pres">
      <dgm:prSet presAssocID="{68F04433-FF46-442B-9283-534D740A985E}" presName="hierRoot2" presStyleCnt="0">
        <dgm:presLayoutVars>
          <dgm:hierBranch val="init"/>
        </dgm:presLayoutVars>
      </dgm:prSet>
      <dgm:spPr/>
    </dgm:pt>
    <dgm:pt modelId="{1CF0E3FD-119D-4EF5-9AAA-4BB23B1F2CC9}" type="pres">
      <dgm:prSet presAssocID="{68F04433-FF46-442B-9283-534D740A985E}" presName="rootComposite" presStyleCnt="0"/>
      <dgm:spPr/>
    </dgm:pt>
    <dgm:pt modelId="{A36D113A-939F-46EF-9042-20E10F8269E1}" type="pres">
      <dgm:prSet presAssocID="{68F04433-FF46-442B-9283-534D740A985E}" presName="rootText" presStyleLbl="node3" presStyleIdx="0" presStyleCnt="2" custScaleY="71950" custLinFactNeighborY="-13616">
        <dgm:presLayoutVars>
          <dgm:chPref val="3"/>
        </dgm:presLayoutVars>
      </dgm:prSet>
      <dgm:spPr/>
    </dgm:pt>
    <dgm:pt modelId="{A9E315E3-050E-4F36-821C-A5BDC355A551}" type="pres">
      <dgm:prSet presAssocID="{68F04433-FF46-442B-9283-534D740A985E}" presName="rootConnector" presStyleLbl="node3" presStyleIdx="0" presStyleCnt="2"/>
      <dgm:spPr/>
    </dgm:pt>
    <dgm:pt modelId="{2F920234-B42B-4DA2-A215-95436F32E730}" type="pres">
      <dgm:prSet presAssocID="{68F04433-FF46-442B-9283-534D740A985E}" presName="hierChild4" presStyleCnt="0"/>
      <dgm:spPr/>
    </dgm:pt>
    <dgm:pt modelId="{97CCDA02-641D-4190-978F-7556BB53E516}" type="pres">
      <dgm:prSet presAssocID="{68F04433-FF46-442B-9283-534D740A985E}" presName="hierChild5" presStyleCnt="0"/>
      <dgm:spPr/>
    </dgm:pt>
    <dgm:pt modelId="{74F097F1-5CA5-4243-A83C-16C77A51E879}" type="pres">
      <dgm:prSet presAssocID="{8B400F5C-B63C-4BA2-B23B-5B825473DAD8}" presName="Name50" presStyleLbl="parChTrans1D3" presStyleIdx="1" presStyleCnt="2"/>
      <dgm:spPr/>
    </dgm:pt>
    <dgm:pt modelId="{85411C9B-8F52-4A3F-AE00-2977081B059D}" type="pres">
      <dgm:prSet presAssocID="{37C3B9CF-9BE9-413F-B900-8C81EE870524}" presName="hierRoot2" presStyleCnt="0">
        <dgm:presLayoutVars>
          <dgm:hierBranch val="init"/>
        </dgm:presLayoutVars>
      </dgm:prSet>
      <dgm:spPr/>
    </dgm:pt>
    <dgm:pt modelId="{8B2E0332-853E-4DFD-9507-2516D705CCD9}" type="pres">
      <dgm:prSet presAssocID="{37C3B9CF-9BE9-413F-B900-8C81EE870524}" presName="rootComposite" presStyleCnt="0"/>
      <dgm:spPr/>
    </dgm:pt>
    <dgm:pt modelId="{4A723FCD-DA1F-4450-847F-43A9A932F0D6}" type="pres">
      <dgm:prSet presAssocID="{37C3B9CF-9BE9-413F-B900-8C81EE870524}" presName="rootText" presStyleLbl="node3" presStyleIdx="1" presStyleCnt="2" custLinFactNeighborY="-37444">
        <dgm:presLayoutVars>
          <dgm:chPref val="3"/>
        </dgm:presLayoutVars>
      </dgm:prSet>
      <dgm:spPr/>
    </dgm:pt>
    <dgm:pt modelId="{86F620BF-E201-4095-A9F5-D37FF1F1BCF7}" type="pres">
      <dgm:prSet presAssocID="{37C3B9CF-9BE9-413F-B900-8C81EE870524}" presName="rootConnector" presStyleLbl="node3" presStyleIdx="1" presStyleCnt="2"/>
      <dgm:spPr/>
    </dgm:pt>
    <dgm:pt modelId="{FB600BC2-57DA-4E28-8755-44A0470BD046}" type="pres">
      <dgm:prSet presAssocID="{37C3B9CF-9BE9-413F-B900-8C81EE870524}" presName="hierChild4" presStyleCnt="0"/>
      <dgm:spPr/>
    </dgm:pt>
    <dgm:pt modelId="{4D43E1C0-BE32-4C20-A49E-AB1E4E3F74AB}" type="pres">
      <dgm:prSet presAssocID="{37C3B9CF-9BE9-413F-B900-8C81EE870524}" presName="hierChild5" presStyleCnt="0"/>
      <dgm:spPr/>
    </dgm:pt>
    <dgm:pt modelId="{4B545F7D-50F2-40C3-B8DE-C337C3A40596}" type="pres">
      <dgm:prSet presAssocID="{3E94DEFA-3910-4226-80A7-89920D7991E6}" presName="hierChild5" presStyleCnt="0"/>
      <dgm:spPr/>
    </dgm:pt>
    <dgm:pt modelId="{2C60271E-791B-4D01-A1E1-0CC696A564AF}" type="pres">
      <dgm:prSet presAssocID="{F1EC5166-0155-481E-8EC4-92E4482612A1}" presName="Name37" presStyleLbl="parChTrans1D2" presStyleIdx="1" presStyleCnt="5"/>
      <dgm:spPr/>
    </dgm:pt>
    <dgm:pt modelId="{06AFB1D2-2BD0-47E5-B824-5C19613D9BD0}" type="pres">
      <dgm:prSet presAssocID="{F08D329B-9C2D-4E21-8171-3230FD50AF5B}" presName="hierRoot2" presStyleCnt="0">
        <dgm:presLayoutVars>
          <dgm:hierBranch val="init"/>
        </dgm:presLayoutVars>
      </dgm:prSet>
      <dgm:spPr/>
    </dgm:pt>
    <dgm:pt modelId="{1042B748-44F0-473C-B831-435DB0613325}" type="pres">
      <dgm:prSet presAssocID="{F08D329B-9C2D-4E21-8171-3230FD50AF5B}" presName="rootComposite" presStyleCnt="0"/>
      <dgm:spPr/>
    </dgm:pt>
    <dgm:pt modelId="{C3EE8B29-FD03-4DF0-AE28-BBF93B7E1A8D}" type="pres">
      <dgm:prSet presAssocID="{F08D329B-9C2D-4E21-8171-3230FD50AF5B}" presName="rootText" presStyleLbl="node2" presStyleIdx="1" presStyleCnt="3">
        <dgm:presLayoutVars>
          <dgm:chPref val="3"/>
        </dgm:presLayoutVars>
      </dgm:prSet>
      <dgm:spPr/>
    </dgm:pt>
    <dgm:pt modelId="{13B821AF-68E1-4D8E-8EDA-96BAF863567A}" type="pres">
      <dgm:prSet presAssocID="{F08D329B-9C2D-4E21-8171-3230FD50AF5B}" presName="rootConnector" presStyleLbl="node2" presStyleIdx="1" presStyleCnt="3"/>
      <dgm:spPr/>
    </dgm:pt>
    <dgm:pt modelId="{4272A52F-47E1-43A6-9EC6-576E71081514}" type="pres">
      <dgm:prSet presAssocID="{F08D329B-9C2D-4E21-8171-3230FD50AF5B}" presName="hierChild4" presStyleCnt="0"/>
      <dgm:spPr/>
    </dgm:pt>
    <dgm:pt modelId="{3BE2A474-2774-4650-9D5B-E709448EB79D}" type="pres">
      <dgm:prSet presAssocID="{F08D329B-9C2D-4E21-8171-3230FD50AF5B}" presName="hierChild5" presStyleCnt="0"/>
      <dgm:spPr/>
    </dgm:pt>
    <dgm:pt modelId="{E098D77C-FA4D-46F4-9CFD-CA7574F027FD}" type="pres">
      <dgm:prSet presAssocID="{201CFD7F-16CC-4EA2-BFA7-7AB3B1B410AE}" presName="Name37" presStyleLbl="parChTrans1D2" presStyleIdx="2" presStyleCnt="5"/>
      <dgm:spPr/>
    </dgm:pt>
    <dgm:pt modelId="{E6411577-EE65-4BB1-847E-6066677BFFA4}" type="pres">
      <dgm:prSet presAssocID="{CC7DFA94-E487-4BB4-B418-52D4E8231B63}" presName="hierRoot2" presStyleCnt="0">
        <dgm:presLayoutVars>
          <dgm:hierBranch val="init"/>
        </dgm:presLayoutVars>
      </dgm:prSet>
      <dgm:spPr/>
    </dgm:pt>
    <dgm:pt modelId="{3CA826CE-3ABD-44E0-BC8A-59A0BA7961DC}" type="pres">
      <dgm:prSet presAssocID="{CC7DFA94-E487-4BB4-B418-52D4E8231B63}" presName="rootComposite" presStyleCnt="0"/>
      <dgm:spPr/>
    </dgm:pt>
    <dgm:pt modelId="{D5AF0B24-A095-42DB-8FD8-16B937FF023F}" type="pres">
      <dgm:prSet presAssocID="{CC7DFA94-E487-4BB4-B418-52D4E8231B63}" presName="rootText" presStyleLbl="node2" presStyleIdx="2" presStyleCnt="3">
        <dgm:presLayoutVars>
          <dgm:chPref val="3"/>
        </dgm:presLayoutVars>
      </dgm:prSet>
      <dgm:spPr/>
    </dgm:pt>
    <dgm:pt modelId="{1301C729-B917-4DB3-A134-8FA2ADEA81D8}" type="pres">
      <dgm:prSet presAssocID="{CC7DFA94-E487-4BB4-B418-52D4E8231B63}" presName="rootConnector" presStyleLbl="node2" presStyleIdx="2" presStyleCnt="3"/>
      <dgm:spPr/>
    </dgm:pt>
    <dgm:pt modelId="{FA26461D-2EBC-43A7-A790-D30EDFBFB7C5}" type="pres">
      <dgm:prSet presAssocID="{CC7DFA94-E487-4BB4-B418-52D4E8231B63}" presName="hierChild4" presStyleCnt="0"/>
      <dgm:spPr/>
    </dgm:pt>
    <dgm:pt modelId="{03CAE365-69CA-493D-83FE-FE9276B5B6AD}" type="pres">
      <dgm:prSet presAssocID="{CC7DFA94-E487-4BB4-B418-52D4E8231B63}" presName="hierChild5" presStyleCnt="0"/>
      <dgm:spPr/>
    </dgm:pt>
    <dgm:pt modelId="{165EC8CF-858A-4384-9111-85506DC34672}" type="pres">
      <dgm:prSet presAssocID="{B49C200B-FEE3-4BF7-B6D4-2D7CD6DD3F98}" presName="hierChild3" presStyleCnt="0"/>
      <dgm:spPr/>
    </dgm:pt>
    <dgm:pt modelId="{25D6D0B2-7106-4DBE-834B-8FE7EDA32151}" type="pres">
      <dgm:prSet presAssocID="{88E45CFA-517E-4C73-8DBA-565C7DF96779}" presName="Name111" presStyleLbl="parChTrans1D2" presStyleIdx="3" presStyleCnt="5"/>
      <dgm:spPr/>
    </dgm:pt>
    <dgm:pt modelId="{E754A81C-3736-4376-A552-F9D34290E12E}" type="pres">
      <dgm:prSet presAssocID="{BC0253C0-C259-4D2B-983C-501DC5516B04}" presName="hierRoot3" presStyleCnt="0">
        <dgm:presLayoutVars>
          <dgm:hierBranch val="init"/>
        </dgm:presLayoutVars>
      </dgm:prSet>
      <dgm:spPr/>
    </dgm:pt>
    <dgm:pt modelId="{27422A0E-2D89-40B8-96C8-C1D330ADCD79}" type="pres">
      <dgm:prSet presAssocID="{BC0253C0-C259-4D2B-983C-501DC5516B04}" presName="rootComposite3" presStyleCnt="0"/>
      <dgm:spPr/>
    </dgm:pt>
    <dgm:pt modelId="{D118F7C6-DB0C-4211-AA76-A24A6D97949B}" type="pres">
      <dgm:prSet presAssocID="{BC0253C0-C259-4D2B-983C-501DC5516B04}" presName="rootText3" presStyleLbl="asst1" presStyleIdx="0" presStyleCnt="2" custScaleX="85856" custScaleY="78885" custLinFactNeighborY="8020">
        <dgm:presLayoutVars>
          <dgm:chPref val="3"/>
        </dgm:presLayoutVars>
      </dgm:prSet>
      <dgm:spPr/>
    </dgm:pt>
    <dgm:pt modelId="{16DBECBA-2B4C-47F8-BF5B-A46FE45A76C9}" type="pres">
      <dgm:prSet presAssocID="{BC0253C0-C259-4D2B-983C-501DC5516B04}" presName="rootConnector3" presStyleLbl="asst1" presStyleIdx="0" presStyleCnt="2"/>
      <dgm:spPr/>
    </dgm:pt>
    <dgm:pt modelId="{F60E9E8B-0999-463A-A2F2-EB4AC1B460CA}" type="pres">
      <dgm:prSet presAssocID="{BC0253C0-C259-4D2B-983C-501DC5516B04}" presName="hierChild6" presStyleCnt="0"/>
      <dgm:spPr/>
    </dgm:pt>
    <dgm:pt modelId="{DC856D3D-7217-4522-B4AA-58CC01DFAA55}" type="pres">
      <dgm:prSet presAssocID="{BC0253C0-C259-4D2B-983C-501DC5516B04}" presName="hierChild7" presStyleCnt="0"/>
      <dgm:spPr/>
    </dgm:pt>
    <dgm:pt modelId="{CF3FDAC9-CDE2-4442-A880-5DD510B2F562}" type="pres">
      <dgm:prSet presAssocID="{45C8A308-A6F7-477F-A279-B5070609E9A1}" presName="Name111" presStyleLbl="parChTrans1D2" presStyleIdx="4" presStyleCnt="5"/>
      <dgm:spPr/>
    </dgm:pt>
    <dgm:pt modelId="{D3B824F1-81BB-4190-862E-57C9A015CA1B}" type="pres">
      <dgm:prSet presAssocID="{B266DE53-BDC7-43CB-A3D7-174135ED5AF4}" presName="hierRoot3" presStyleCnt="0">
        <dgm:presLayoutVars>
          <dgm:hierBranch val="init"/>
        </dgm:presLayoutVars>
      </dgm:prSet>
      <dgm:spPr/>
    </dgm:pt>
    <dgm:pt modelId="{726AC41F-AB56-46F5-BD08-70241B86C3FB}" type="pres">
      <dgm:prSet presAssocID="{B266DE53-BDC7-43CB-A3D7-174135ED5AF4}" presName="rootComposite3" presStyleCnt="0"/>
      <dgm:spPr/>
    </dgm:pt>
    <dgm:pt modelId="{DCC3208D-B645-4C26-82AA-E1E6D3923A40}" type="pres">
      <dgm:prSet presAssocID="{B266DE53-BDC7-43CB-A3D7-174135ED5AF4}" presName="rootText3" presStyleLbl="asst1" presStyleIdx="1" presStyleCnt="2" custScaleX="85856" custScaleY="78885" custLinFactNeighborX="-5698" custLinFactNeighborY="8020">
        <dgm:presLayoutVars>
          <dgm:chPref val="3"/>
        </dgm:presLayoutVars>
      </dgm:prSet>
      <dgm:spPr/>
    </dgm:pt>
    <dgm:pt modelId="{1BF43DF5-BC33-44F3-8D29-3EADDF5FD31E}" type="pres">
      <dgm:prSet presAssocID="{B266DE53-BDC7-43CB-A3D7-174135ED5AF4}" presName="rootConnector3" presStyleLbl="asst1" presStyleIdx="1" presStyleCnt="2"/>
      <dgm:spPr/>
    </dgm:pt>
    <dgm:pt modelId="{6C79FBB3-1EBD-439D-B704-F84C12FB2E79}" type="pres">
      <dgm:prSet presAssocID="{B266DE53-BDC7-43CB-A3D7-174135ED5AF4}" presName="hierChild6" presStyleCnt="0"/>
      <dgm:spPr/>
    </dgm:pt>
    <dgm:pt modelId="{5F17E563-F0BF-48ED-8690-3EAC0D6E903D}" type="pres">
      <dgm:prSet presAssocID="{B266DE53-BDC7-43CB-A3D7-174135ED5AF4}" presName="hierChild7" presStyleCnt="0"/>
      <dgm:spPr/>
    </dgm:pt>
  </dgm:ptLst>
  <dgm:cxnLst>
    <dgm:cxn modelId="{0E4D3804-07AF-4EFC-8FE1-F5C4157A7BDA}" type="presOf" srcId="{B49C200B-FEE3-4BF7-B6D4-2D7CD6DD3F98}" destId="{730F57AD-06EE-499D-8DDA-BD2708C953B7}" srcOrd="1" destOrd="0" presId="urn:microsoft.com/office/officeart/2005/8/layout/orgChart1"/>
    <dgm:cxn modelId="{EBDE2B12-49B0-4362-812E-951033398852}" type="presOf" srcId="{971CBEB2-AAD1-4ACB-8CB1-3CB8828D6297}" destId="{909B96AA-DE55-45E3-A43D-4749FAB34495}" srcOrd="0" destOrd="0" presId="urn:microsoft.com/office/officeart/2005/8/layout/orgChart1"/>
    <dgm:cxn modelId="{9BB16218-1CA7-4C1E-B753-2AECE7346B09}" type="presOf" srcId="{37C3B9CF-9BE9-413F-B900-8C81EE870524}" destId="{4A723FCD-DA1F-4450-847F-43A9A932F0D6}" srcOrd="0" destOrd="0" presId="urn:microsoft.com/office/officeart/2005/8/layout/orgChart1"/>
    <dgm:cxn modelId="{7A32E22A-A0C4-41F0-A89C-3A075C537031}" type="presOf" srcId="{201CFD7F-16CC-4EA2-BFA7-7AB3B1B410AE}" destId="{E098D77C-FA4D-46F4-9CFD-CA7574F027FD}" srcOrd="0" destOrd="0" presId="urn:microsoft.com/office/officeart/2005/8/layout/orgChart1"/>
    <dgm:cxn modelId="{1E0D4732-3492-4890-A416-E62898D1D88D}" srcId="{B49C200B-FEE3-4BF7-B6D4-2D7CD6DD3F98}" destId="{3E94DEFA-3910-4226-80A7-89920D7991E6}" srcOrd="2" destOrd="0" parTransId="{D3BA6552-6435-4BDE-BCFD-4ACE6CBD4D70}" sibTransId="{AC54296D-FA5D-4F8F-BFEA-BEC96CB4CF99}"/>
    <dgm:cxn modelId="{990D8134-07D6-4A01-B91C-5EB89CAE6D43}" type="presOf" srcId="{45C8A308-A6F7-477F-A279-B5070609E9A1}" destId="{CF3FDAC9-CDE2-4442-A880-5DD510B2F562}" srcOrd="0" destOrd="0" presId="urn:microsoft.com/office/officeart/2005/8/layout/orgChart1"/>
    <dgm:cxn modelId="{E4BDAA3B-2E17-4D72-AB1D-AF7FDE35BD0C}" type="presOf" srcId="{D3BA6552-6435-4BDE-BCFD-4ACE6CBD4D70}" destId="{3FA660FF-5111-42D4-94EE-60A59949ADBE}" srcOrd="0" destOrd="0" presId="urn:microsoft.com/office/officeart/2005/8/layout/orgChart1"/>
    <dgm:cxn modelId="{E00BA23C-CEF5-406E-A5E6-966F5251BA0D}" srcId="{3E94DEFA-3910-4226-80A7-89920D7991E6}" destId="{37C3B9CF-9BE9-413F-B900-8C81EE870524}" srcOrd="1" destOrd="0" parTransId="{8B400F5C-B63C-4BA2-B23B-5B825473DAD8}" sibTransId="{27136EE0-3090-4B30-9254-CB147140016A}"/>
    <dgm:cxn modelId="{6147455C-AD03-4D66-8ECF-D864F4C88E5F}" type="presOf" srcId="{8B400F5C-B63C-4BA2-B23B-5B825473DAD8}" destId="{74F097F1-5CA5-4243-A83C-16C77A51E879}" srcOrd="0" destOrd="0" presId="urn:microsoft.com/office/officeart/2005/8/layout/orgChart1"/>
    <dgm:cxn modelId="{DEDE125E-9929-4E75-9342-8C97071CE540}" type="presOf" srcId="{F1EC5166-0155-481E-8EC4-92E4482612A1}" destId="{2C60271E-791B-4D01-A1E1-0CC696A564AF}" srcOrd="0" destOrd="0" presId="urn:microsoft.com/office/officeart/2005/8/layout/orgChart1"/>
    <dgm:cxn modelId="{9BCBEB47-A832-427E-AB00-CE68F07D0E4C}" type="presOf" srcId="{CC7DFA94-E487-4BB4-B418-52D4E8231B63}" destId="{1301C729-B917-4DB3-A134-8FA2ADEA81D8}" srcOrd="1" destOrd="0" presId="urn:microsoft.com/office/officeart/2005/8/layout/orgChart1"/>
    <dgm:cxn modelId="{9637856A-0A83-4C3E-B75F-19C31628AC89}" type="presOf" srcId="{68F04433-FF46-442B-9283-534D740A985E}" destId="{A9E315E3-050E-4F36-821C-A5BDC355A551}" srcOrd="1" destOrd="0" presId="urn:microsoft.com/office/officeart/2005/8/layout/orgChart1"/>
    <dgm:cxn modelId="{6D02E76E-253E-4504-BEDC-FB6D80210960}" type="presOf" srcId="{B266DE53-BDC7-43CB-A3D7-174135ED5AF4}" destId="{DCC3208D-B645-4C26-82AA-E1E6D3923A40}" srcOrd="0" destOrd="0" presId="urn:microsoft.com/office/officeart/2005/8/layout/orgChart1"/>
    <dgm:cxn modelId="{01C69270-DBE1-409C-ABE0-F4EAFA7CD189}" type="presOf" srcId="{37C3B9CF-9BE9-413F-B900-8C81EE870524}" destId="{86F620BF-E201-4095-A9F5-D37FF1F1BCF7}" srcOrd="1" destOrd="0" presId="urn:microsoft.com/office/officeart/2005/8/layout/orgChart1"/>
    <dgm:cxn modelId="{C5A88651-66F7-4790-8022-116A805701E6}" type="presOf" srcId="{BC0253C0-C259-4D2B-983C-501DC5516B04}" destId="{16DBECBA-2B4C-47F8-BF5B-A46FE45A76C9}" srcOrd="1" destOrd="0" presId="urn:microsoft.com/office/officeart/2005/8/layout/orgChart1"/>
    <dgm:cxn modelId="{E6B1F153-9D5C-4D83-9508-C681235BAF5A}" type="presOf" srcId="{68F04433-FF46-442B-9283-534D740A985E}" destId="{A36D113A-939F-46EF-9042-20E10F8269E1}" srcOrd="0" destOrd="0" presId="urn:microsoft.com/office/officeart/2005/8/layout/orgChart1"/>
    <dgm:cxn modelId="{9B292555-29AA-43A8-8942-1DF1F938828D}" type="presOf" srcId="{F9AAF05D-642A-4F54-833B-99A05548108B}" destId="{F22CFC02-CDA0-4774-ABF9-63BA3F00F0E1}" srcOrd="0" destOrd="0" presId="urn:microsoft.com/office/officeart/2005/8/layout/orgChart1"/>
    <dgm:cxn modelId="{4EAABA56-418A-4D6A-887D-0D91DA43CCD0}" type="presOf" srcId="{BC0253C0-C259-4D2B-983C-501DC5516B04}" destId="{D118F7C6-DB0C-4211-AA76-A24A6D97949B}" srcOrd="0" destOrd="0" presId="urn:microsoft.com/office/officeart/2005/8/layout/orgChart1"/>
    <dgm:cxn modelId="{7C59667D-15B5-408C-809C-56C119931CCE}" type="presOf" srcId="{3E94DEFA-3910-4226-80A7-89920D7991E6}" destId="{BB1B28C4-7423-4E4B-886F-AF64811AA038}" srcOrd="0" destOrd="0" presId="urn:microsoft.com/office/officeart/2005/8/layout/orgChart1"/>
    <dgm:cxn modelId="{3610FA7E-E602-4B4B-B461-AD8C1CE6BA89}" type="presOf" srcId="{3E94DEFA-3910-4226-80A7-89920D7991E6}" destId="{81390C1B-65CD-431F-B61D-6AC86905579E}" srcOrd="1" destOrd="0" presId="urn:microsoft.com/office/officeart/2005/8/layout/orgChart1"/>
    <dgm:cxn modelId="{1EF0FF80-FFDB-4019-851A-EBE780F25700}" srcId="{F9AAF05D-642A-4F54-833B-99A05548108B}" destId="{B49C200B-FEE3-4BF7-B6D4-2D7CD6DD3F98}" srcOrd="0" destOrd="0" parTransId="{68D2C4A8-1F93-4E0B-A772-67693ABE717B}" sibTransId="{3C9E60BF-A345-4CBF-8259-80A18D47FEA2}"/>
    <dgm:cxn modelId="{869F6793-627C-41B6-984C-D89B2CC36BC1}" srcId="{B49C200B-FEE3-4BF7-B6D4-2D7CD6DD3F98}" destId="{CC7DFA94-E487-4BB4-B418-52D4E8231B63}" srcOrd="4" destOrd="0" parTransId="{201CFD7F-16CC-4EA2-BFA7-7AB3B1B410AE}" sibTransId="{35443A6C-F159-427B-8FCF-DF30B1D697DF}"/>
    <dgm:cxn modelId="{D25B6D95-B231-4ACB-BF51-CBA30D70E214}" type="presOf" srcId="{88E45CFA-517E-4C73-8DBA-565C7DF96779}" destId="{25D6D0B2-7106-4DBE-834B-8FE7EDA32151}" srcOrd="0" destOrd="0" presId="urn:microsoft.com/office/officeart/2005/8/layout/orgChart1"/>
    <dgm:cxn modelId="{BCA091A4-8CC5-447E-9B2C-EF087EFFBCAA}" type="presOf" srcId="{CC7DFA94-E487-4BB4-B418-52D4E8231B63}" destId="{D5AF0B24-A095-42DB-8FD8-16B937FF023F}" srcOrd="0" destOrd="0" presId="urn:microsoft.com/office/officeart/2005/8/layout/orgChart1"/>
    <dgm:cxn modelId="{B75B5CB8-39FA-4FB8-B4BA-9BE149738952}" srcId="{3E94DEFA-3910-4226-80A7-89920D7991E6}" destId="{68F04433-FF46-442B-9283-534D740A985E}" srcOrd="0" destOrd="0" parTransId="{971CBEB2-AAD1-4ACB-8CB1-3CB8828D6297}" sibTransId="{C42746FC-53EA-424D-9451-E089AC15A152}"/>
    <dgm:cxn modelId="{C5F96DBE-4AD8-417E-89CA-F20618EF28BC}" srcId="{B49C200B-FEE3-4BF7-B6D4-2D7CD6DD3F98}" destId="{B266DE53-BDC7-43CB-A3D7-174135ED5AF4}" srcOrd="1" destOrd="0" parTransId="{45C8A308-A6F7-477F-A279-B5070609E9A1}" sibTransId="{D152E956-5680-4389-A2B4-27C9EF6FE154}"/>
    <dgm:cxn modelId="{049019E1-DC2D-4B07-8E54-2426029E5E50}" type="presOf" srcId="{B266DE53-BDC7-43CB-A3D7-174135ED5AF4}" destId="{1BF43DF5-BC33-44F3-8D29-3EADDF5FD31E}" srcOrd="1" destOrd="0" presId="urn:microsoft.com/office/officeart/2005/8/layout/orgChart1"/>
    <dgm:cxn modelId="{071721E3-127F-42FA-B520-78A0C6EC0313}" type="presOf" srcId="{F08D329B-9C2D-4E21-8171-3230FD50AF5B}" destId="{13B821AF-68E1-4D8E-8EDA-96BAF863567A}" srcOrd="1" destOrd="0" presId="urn:microsoft.com/office/officeart/2005/8/layout/orgChart1"/>
    <dgm:cxn modelId="{7563F0E8-0D7C-448F-B064-2E0849F91453}" type="presOf" srcId="{B49C200B-FEE3-4BF7-B6D4-2D7CD6DD3F98}" destId="{94F4BB74-A29B-4BD0-B8B2-FC79AD82E3BB}" srcOrd="0" destOrd="0" presId="urn:microsoft.com/office/officeart/2005/8/layout/orgChart1"/>
    <dgm:cxn modelId="{C4E5C0EA-7BF7-4EE0-AD88-415F07AD2FB8}" srcId="{B49C200B-FEE3-4BF7-B6D4-2D7CD6DD3F98}" destId="{F08D329B-9C2D-4E21-8171-3230FD50AF5B}" srcOrd="3" destOrd="0" parTransId="{F1EC5166-0155-481E-8EC4-92E4482612A1}" sibTransId="{4FAE6F34-6AAA-46E5-B580-5B436C9D8E69}"/>
    <dgm:cxn modelId="{66847EEE-9846-46EC-A7DD-C2C765CC8BBE}" type="presOf" srcId="{F08D329B-9C2D-4E21-8171-3230FD50AF5B}" destId="{C3EE8B29-FD03-4DF0-AE28-BBF93B7E1A8D}" srcOrd="0" destOrd="0" presId="urn:microsoft.com/office/officeart/2005/8/layout/orgChart1"/>
    <dgm:cxn modelId="{62443EF8-826D-4FBA-A476-F3A82666FA6B}" srcId="{B49C200B-FEE3-4BF7-B6D4-2D7CD6DD3F98}" destId="{BC0253C0-C259-4D2B-983C-501DC5516B04}" srcOrd="0" destOrd="0" parTransId="{88E45CFA-517E-4C73-8DBA-565C7DF96779}" sibTransId="{49B93D89-623B-4489-AD3F-3C1665BEB01B}"/>
    <dgm:cxn modelId="{DACAA3DD-C783-4C01-AD0E-9080AEC503E0}" type="presParOf" srcId="{F22CFC02-CDA0-4774-ABF9-63BA3F00F0E1}" destId="{FFAF5E09-B376-4925-AE84-CD5169291690}" srcOrd="0" destOrd="0" presId="urn:microsoft.com/office/officeart/2005/8/layout/orgChart1"/>
    <dgm:cxn modelId="{983F929F-C38F-481E-A378-5EC9DEAE58F8}" type="presParOf" srcId="{FFAF5E09-B376-4925-AE84-CD5169291690}" destId="{CFAFA833-5491-4EF9-A19A-05A59B2C3E72}" srcOrd="0" destOrd="0" presId="urn:microsoft.com/office/officeart/2005/8/layout/orgChart1"/>
    <dgm:cxn modelId="{D290413F-2AA3-4F55-B9F9-509FE381BC8A}" type="presParOf" srcId="{CFAFA833-5491-4EF9-A19A-05A59B2C3E72}" destId="{94F4BB74-A29B-4BD0-B8B2-FC79AD82E3BB}" srcOrd="0" destOrd="0" presId="urn:microsoft.com/office/officeart/2005/8/layout/orgChart1"/>
    <dgm:cxn modelId="{E999FE49-9718-4FDE-8AC5-6DE3EFCE930A}" type="presParOf" srcId="{CFAFA833-5491-4EF9-A19A-05A59B2C3E72}" destId="{730F57AD-06EE-499D-8DDA-BD2708C953B7}" srcOrd="1" destOrd="0" presId="urn:microsoft.com/office/officeart/2005/8/layout/orgChart1"/>
    <dgm:cxn modelId="{DEA4F7F8-21FE-4BFF-BF4C-FD9A9639F89E}" type="presParOf" srcId="{FFAF5E09-B376-4925-AE84-CD5169291690}" destId="{D227B073-9807-4958-9780-F62F03955898}" srcOrd="1" destOrd="0" presId="urn:microsoft.com/office/officeart/2005/8/layout/orgChart1"/>
    <dgm:cxn modelId="{4D3CC0F2-9409-4C94-9129-7D9860042C12}" type="presParOf" srcId="{D227B073-9807-4958-9780-F62F03955898}" destId="{3FA660FF-5111-42D4-94EE-60A59949ADBE}" srcOrd="0" destOrd="0" presId="urn:microsoft.com/office/officeart/2005/8/layout/orgChart1"/>
    <dgm:cxn modelId="{29B253EE-B822-4373-BCFE-5C568CA93D33}" type="presParOf" srcId="{D227B073-9807-4958-9780-F62F03955898}" destId="{087101F3-A945-4CA4-85AD-78C619AB0E34}" srcOrd="1" destOrd="0" presId="urn:microsoft.com/office/officeart/2005/8/layout/orgChart1"/>
    <dgm:cxn modelId="{B35C98A5-8031-4295-9FB6-4AED9485625B}" type="presParOf" srcId="{087101F3-A945-4CA4-85AD-78C619AB0E34}" destId="{FE465341-A96A-4819-BF68-ED3EEFE80F91}" srcOrd="0" destOrd="0" presId="urn:microsoft.com/office/officeart/2005/8/layout/orgChart1"/>
    <dgm:cxn modelId="{53F0E7EF-D458-4199-BEA8-79C2F62FA4CF}" type="presParOf" srcId="{FE465341-A96A-4819-BF68-ED3EEFE80F91}" destId="{BB1B28C4-7423-4E4B-886F-AF64811AA038}" srcOrd="0" destOrd="0" presId="urn:microsoft.com/office/officeart/2005/8/layout/orgChart1"/>
    <dgm:cxn modelId="{9E8D57EE-AFF2-4501-8635-1B4F0801B81D}" type="presParOf" srcId="{FE465341-A96A-4819-BF68-ED3EEFE80F91}" destId="{81390C1B-65CD-431F-B61D-6AC86905579E}" srcOrd="1" destOrd="0" presId="urn:microsoft.com/office/officeart/2005/8/layout/orgChart1"/>
    <dgm:cxn modelId="{2F948B51-7D58-4318-806D-02BE14C22F44}" type="presParOf" srcId="{087101F3-A945-4CA4-85AD-78C619AB0E34}" destId="{82153DD5-1C98-4653-BF0E-BACF963E357F}" srcOrd="1" destOrd="0" presId="urn:microsoft.com/office/officeart/2005/8/layout/orgChart1"/>
    <dgm:cxn modelId="{F9B78F9F-0C4B-46A0-A4F8-8B7A7D62F8B0}" type="presParOf" srcId="{82153DD5-1C98-4653-BF0E-BACF963E357F}" destId="{909B96AA-DE55-45E3-A43D-4749FAB34495}" srcOrd="0" destOrd="0" presId="urn:microsoft.com/office/officeart/2005/8/layout/orgChart1"/>
    <dgm:cxn modelId="{186ADDA9-383D-4D8A-9126-CCB301DE40F1}" type="presParOf" srcId="{82153DD5-1C98-4653-BF0E-BACF963E357F}" destId="{B94B8C75-5E67-4C63-B2BF-0688B7AC790B}" srcOrd="1" destOrd="0" presId="urn:microsoft.com/office/officeart/2005/8/layout/orgChart1"/>
    <dgm:cxn modelId="{5DD875C5-04F6-4ECB-9B21-5475313C2CBC}" type="presParOf" srcId="{B94B8C75-5E67-4C63-B2BF-0688B7AC790B}" destId="{1CF0E3FD-119D-4EF5-9AAA-4BB23B1F2CC9}" srcOrd="0" destOrd="0" presId="urn:microsoft.com/office/officeart/2005/8/layout/orgChart1"/>
    <dgm:cxn modelId="{25CED55F-A531-412B-B183-CC19A438D797}" type="presParOf" srcId="{1CF0E3FD-119D-4EF5-9AAA-4BB23B1F2CC9}" destId="{A36D113A-939F-46EF-9042-20E10F8269E1}" srcOrd="0" destOrd="0" presId="urn:microsoft.com/office/officeart/2005/8/layout/orgChart1"/>
    <dgm:cxn modelId="{647F6DA3-F17C-43F2-BA03-D72099B2D3F0}" type="presParOf" srcId="{1CF0E3FD-119D-4EF5-9AAA-4BB23B1F2CC9}" destId="{A9E315E3-050E-4F36-821C-A5BDC355A551}" srcOrd="1" destOrd="0" presId="urn:microsoft.com/office/officeart/2005/8/layout/orgChart1"/>
    <dgm:cxn modelId="{F4421453-5745-4EBC-9E7F-8A903DB36FAF}" type="presParOf" srcId="{B94B8C75-5E67-4C63-B2BF-0688B7AC790B}" destId="{2F920234-B42B-4DA2-A215-95436F32E730}" srcOrd="1" destOrd="0" presId="urn:microsoft.com/office/officeart/2005/8/layout/orgChart1"/>
    <dgm:cxn modelId="{E8DE5F30-8B92-4712-91A2-84425456A15B}" type="presParOf" srcId="{B94B8C75-5E67-4C63-B2BF-0688B7AC790B}" destId="{97CCDA02-641D-4190-978F-7556BB53E516}" srcOrd="2" destOrd="0" presId="urn:microsoft.com/office/officeart/2005/8/layout/orgChart1"/>
    <dgm:cxn modelId="{723C8FC4-E2F2-4AAE-A76B-BCBAEF3DE425}" type="presParOf" srcId="{82153DD5-1C98-4653-BF0E-BACF963E357F}" destId="{74F097F1-5CA5-4243-A83C-16C77A51E879}" srcOrd="2" destOrd="0" presId="urn:microsoft.com/office/officeart/2005/8/layout/orgChart1"/>
    <dgm:cxn modelId="{EB0277E5-6046-4772-A06A-885BD97F7F47}" type="presParOf" srcId="{82153DD5-1C98-4653-BF0E-BACF963E357F}" destId="{85411C9B-8F52-4A3F-AE00-2977081B059D}" srcOrd="3" destOrd="0" presId="urn:microsoft.com/office/officeart/2005/8/layout/orgChart1"/>
    <dgm:cxn modelId="{0681E536-5CD8-4A9C-829C-39AA4D9AE4E1}" type="presParOf" srcId="{85411C9B-8F52-4A3F-AE00-2977081B059D}" destId="{8B2E0332-853E-4DFD-9507-2516D705CCD9}" srcOrd="0" destOrd="0" presId="urn:microsoft.com/office/officeart/2005/8/layout/orgChart1"/>
    <dgm:cxn modelId="{BBFB15B7-AF8B-4925-B5AF-8EFCF45070E3}" type="presParOf" srcId="{8B2E0332-853E-4DFD-9507-2516D705CCD9}" destId="{4A723FCD-DA1F-4450-847F-43A9A932F0D6}" srcOrd="0" destOrd="0" presId="urn:microsoft.com/office/officeart/2005/8/layout/orgChart1"/>
    <dgm:cxn modelId="{185A89AC-7C1E-4C18-98C1-A9C6EE8B6221}" type="presParOf" srcId="{8B2E0332-853E-4DFD-9507-2516D705CCD9}" destId="{86F620BF-E201-4095-A9F5-D37FF1F1BCF7}" srcOrd="1" destOrd="0" presId="urn:microsoft.com/office/officeart/2005/8/layout/orgChart1"/>
    <dgm:cxn modelId="{86A1439F-AC1A-4EA3-BE04-AD928F2892B9}" type="presParOf" srcId="{85411C9B-8F52-4A3F-AE00-2977081B059D}" destId="{FB600BC2-57DA-4E28-8755-44A0470BD046}" srcOrd="1" destOrd="0" presId="urn:microsoft.com/office/officeart/2005/8/layout/orgChart1"/>
    <dgm:cxn modelId="{EDF2FC27-653A-4CCD-856C-6CD0A2B9752F}" type="presParOf" srcId="{85411C9B-8F52-4A3F-AE00-2977081B059D}" destId="{4D43E1C0-BE32-4C20-A49E-AB1E4E3F74AB}" srcOrd="2" destOrd="0" presId="urn:microsoft.com/office/officeart/2005/8/layout/orgChart1"/>
    <dgm:cxn modelId="{706E0986-4C74-4674-A259-43118DE6DBB8}" type="presParOf" srcId="{087101F3-A945-4CA4-85AD-78C619AB0E34}" destId="{4B545F7D-50F2-40C3-B8DE-C337C3A40596}" srcOrd="2" destOrd="0" presId="urn:microsoft.com/office/officeart/2005/8/layout/orgChart1"/>
    <dgm:cxn modelId="{F97C137E-3687-4FAF-B357-EA761DE9F8E3}" type="presParOf" srcId="{D227B073-9807-4958-9780-F62F03955898}" destId="{2C60271E-791B-4D01-A1E1-0CC696A564AF}" srcOrd="2" destOrd="0" presId="urn:microsoft.com/office/officeart/2005/8/layout/orgChart1"/>
    <dgm:cxn modelId="{E71C07D3-1E74-4662-816F-7EA5F9ED36F9}" type="presParOf" srcId="{D227B073-9807-4958-9780-F62F03955898}" destId="{06AFB1D2-2BD0-47E5-B824-5C19613D9BD0}" srcOrd="3" destOrd="0" presId="urn:microsoft.com/office/officeart/2005/8/layout/orgChart1"/>
    <dgm:cxn modelId="{CAC9127B-6027-4A39-A7DD-C65FB512200C}" type="presParOf" srcId="{06AFB1D2-2BD0-47E5-B824-5C19613D9BD0}" destId="{1042B748-44F0-473C-B831-435DB0613325}" srcOrd="0" destOrd="0" presId="urn:microsoft.com/office/officeart/2005/8/layout/orgChart1"/>
    <dgm:cxn modelId="{8C5D18C4-4892-4638-A39E-E7E927716316}" type="presParOf" srcId="{1042B748-44F0-473C-B831-435DB0613325}" destId="{C3EE8B29-FD03-4DF0-AE28-BBF93B7E1A8D}" srcOrd="0" destOrd="0" presId="urn:microsoft.com/office/officeart/2005/8/layout/orgChart1"/>
    <dgm:cxn modelId="{E816EC61-0511-4924-8BF7-CEF577E5EE1B}" type="presParOf" srcId="{1042B748-44F0-473C-B831-435DB0613325}" destId="{13B821AF-68E1-4D8E-8EDA-96BAF863567A}" srcOrd="1" destOrd="0" presId="urn:microsoft.com/office/officeart/2005/8/layout/orgChart1"/>
    <dgm:cxn modelId="{1494848A-F755-46E9-875E-ACB7D60815BA}" type="presParOf" srcId="{06AFB1D2-2BD0-47E5-B824-5C19613D9BD0}" destId="{4272A52F-47E1-43A6-9EC6-576E71081514}" srcOrd="1" destOrd="0" presId="urn:microsoft.com/office/officeart/2005/8/layout/orgChart1"/>
    <dgm:cxn modelId="{37F85A6F-91EB-4CD1-AB13-80353E73D219}" type="presParOf" srcId="{06AFB1D2-2BD0-47E5-B824-5C19613D9BD0}" destId="{3BE2A474-2774-4650-9D5B-E709448EB79D}" srcOrd="2" destOrd="0" presId="urn:microsoft.com/office/officeart/2005/8/layout/orgChart1"/>
    <dgm:cxn modelId="{36594D5E-DECA-4BA6-9EEE-155CB1CE875A}" type="presParOf" srcId="{D227B073-9807-4958-9780-F62F03955898}" destId="{E098D77C-FA4D-46F4-9CFD-CA7574F027FD}" srcOrd="4" destOrd="0" presId="urn:microsoft.com/office/officeart/2005/8/layout/orgChart1"/>
    <dgm:cxn modelId="{0152522F-7970-473C-B1BA-685382129CA4}" type="presParOf" srcId="{D227B073-9807-4958-9780-F62F03955898}" destId="{E6411577-EE65-4BB1-847E-6066677BFFA4}" srcOrd="5" destOrd="0" presId="urn:microsoft.com/office/officeart/2005/8/layout/orgChart1"/>
    <dgm:cxn modelId="{9684C669-144A-475A-885F-DEB4A66131E5}" type="presParOf" srcId="{E6411577-EE65-4BB1-847E-6066677BFFA4}" destId="{3CA826CE-3ABD-44E0-BC8A-59A0BA7961DC}" srcOrd="0" destOrd="0" presId="urn:microsoft.com/office/officeart/2005/8/layout/orgChart1"/>
    <dgm:cxn modelId="{D0A154AB-7D8F-44D3-8DDD-51D98F36D78F}" type="presParOf" srcId="{3CA826CE-3ABD-44E0-BC8A-59A0BA7961DC}" destId="{D5AF0B24-A095-42DB-8FD8-16B937FF023F}" srcOrd="0" destOrd="0" presId="urn:microsoft.com/office/officeart/2005/8/layout/orgChart1"/>
    <dgm:cxn modelId="{377265B2-782E-4CC4-9B86-B7C9DF520567}" type="presParOf" srcId="{3CA826CE-3ABD-44E0-BC8A-59A0BA7961DC}" destId="{1301C729-B917-4DB3-A134-8FA2ADEA81D8}" srcOrd="1" destOrd="0" presId="urn:microsoft.com/office/officeart/2005/8/layout/orgChart1"/>
    <dgm:cxn modelId="{EE60EF4A-374E-49C7-90A6-CBA829E383D1}" type="presParOf" srcId="{E6411577-EE65-4BB1-847E-6066677BFFA4}" destId="{FA26461D-2EBC-43A7-A790-D30EDFBFB7C5}" srcOrd="1" destOrd="0" presId="urn:microsoft.com/office/officeart/2005/8/layout/orgChart1"/>
    <dgm:cxn modelId="{5274A54C-F727-40E5-9F10-BB04F9FEE88B}" type="presParOf" srcId="{E6411577-EE65-4BB1-847E-6066677BFFA4}" destId="{03CAE365-69CA-493D-83FE-FE9276B5B6AD}" srcOrd="2" destOrd="0" presId="urn:microsoft.com/office/officeart/2005/8/layout/orgChart1"/>
    <dgm:cxn modelId="{09EE3AA3-6FED-4664-A5EC-F4BDC05D310B}" type="presParOf" srcId="{FFAF5E09-B376-4925-AE84-CD5169291690}" destId="{165EC8CF-858A-4384-9111-85506DC34672}" srcOrd="2" destOrd="0" presId="urn:microsoft.com/office/officeart/2005/8/layout/orgChart1"/>
    <dgm:cxn modelId="{CE2956BC-48AB-4E95-A244-601CA0A829F3}" type="presParOf" srcId="{165EC8CF-858A-4384-9111-85506DC34672}" destId="{25D6D0B2-7106-4DBE-834B-8FE7EDA32151}" srcOrd="0" destOrd="0" presId="urn:microsoft.com/office/officeart/2005/8/layout/orgChart1"/>
    <dgm:cxn modelId="{6488030E-E7C8-4B0E-A4A5-97298F190BA7}" type="presParOf" srcId="{165EC8CF-858A-4384-9111-85506DC34672}" destId="{E754A81C-3736-4376-A552-F9D34290E12E}" srcOrd="1" destOrd="0" presId="urn:microsoft.com/office/officeart/2005/8/layout/orgChart1"/>
    <dgm:cxn modelId="{9A09EE2A-CE17-4527-8EAD-821A863C3F1B}" type="presParOf" srcId="{E754A81C-3736-4376-A552-F9D34290E12E}" destId="{27422A0E-2D89-40B8-96C8-C1D330ADCD79}" srcOrd="0" destOrd="0" presId="urn:microsoft.com/office/officeart/2005/8/layout/orgChart1"/>
    <dgm:cxn modelId="{BC4C5839-F9C9-4242-B39E-AA21DBCB12E0}" type="presParOf" srcId="{27422A0E-2D89-40B8-96C8-C1D330ADCD79}" destId="{D118F7C6-DB0C-4211-AA76-A24A6D97949B}" srcOrd="0" destOrd="0" presId="urn:microsoft.com/office/officeart/2005/8/layout/orgChart1"/>
    <dgm:cxn modelId="{4652EF17-7517-48E3-B046-64AC6A0C12BD}" type="presParOf" srcId="{27422A0E-2D89-40B8-96C8-C1D330ADCD79}" destId="{16DBECBA-2B4C-47F8-BF5B-A46FE45A76C9}" srcOrd="1" destOrd="0" presId="urn:microsoft.com/office/officeart/2005/8/layout/orgChart1"/>
    <dgm:cxn modelId="{0BCE72E1-85A6-487B-8ECB-F3F11C70B980}" type="presParOf" srcId="{E754A81C-3736-4376-A552-F9D34290E12E}" destId="{F60E9E8B-0999-463A-A2F2-EB4AC1B460CA}" srcOrd="1" destOrd="0" presId="urn:microsoft.com/office/officeart/2005/8/layout/orgChart1"/>
    <dgm:cxn modelId="{486B770E-B5BA-4BF1-843F-101781E9F9E8}" type="presParOf" srcId="{E754A81C-3736-4376-A552-F9D34290E12E}" destId="{DC856D3D-7217-4522-B4AA-58CC01DFAA55}" srcOrd="2" destOrd="0" presId="urn:microsoft.com/office/officeart/2005/8/layout/orgChart1"/>
    <dgm:cxn modelId="{076BDE30-0274-4C79-87F7-6097EA29C2F9}" type="presParOf" srcId="{165EC8CF-858A-4384-9111-85506DC34672}" destId="{CF3FDAC9-CDE2-4442-A880-5DD510B2F562}" srcOrd="2" destOrd="0" presId="urn:microsoft.com/office/officeart/2005/8/layout/orgChart1"/>
    <dgm:cxn modelId="{ACB62343-1201-44FA-B5F8-79F8F559B0CD}" type="presParOf" srcId="{165EC8CF-858A-4384-9111-85506DC34672}" destId="{D3B824F1-81BB-4190-862E-57C9A015CA1B}" srcOrd="3" destOrd="0" presId="urn:microsoft.com/office/officeart/2005/8/layout/orgChart1"/>
    <dgm:cxn modelId="{357B37D8-FB28-4885-BD4D-222B7B504316}" type="presParOf" srcId="{D3B824F1-81BB-4190-862E-57C9A015CA1B}" destId="{726AC41F-AB56-46F5-BD08-70241B86C3FB}" srcOrd="0" destOrd="0" presId="urn:microsoft.com/office/officeart/2005/8/layout/orgChart1"/>
    <dgm:cxn modelId="{7A7C4FCA-319B-4093-8224-EBE9549D5111}" type="presParOf" srcId="{726AC41F-AB56-46F5-BD08-70241B86C3FB}" destId="{DCC3208D-B645-4C26-82AA-E1E6D3923A40}" srcOrd="0" destOrd="0" presId="urn:microsoft.com/office/officeart/2005/8/layout/orgChart1"/>
    <dgm:cxn modelId="{E2A86C40-939D-449F-8D5E-38015B64A342}" type="presParOf" srcId="{726AC41F-AB56-46F5-BD08-70241B86C3FB}" destId="{1BF43DF5-BC33-44F3-8D29-3EADDF5FD31E}" srcOrd="1" destOrd="0" presId="urn:microsoft.com/office/officeart/2005/8/layout/orgChart1"/>
    <dgm:cxn modelId="{3B841B79-1F8D-4487-BF54-B92B2AA363C2}" type="presParOf" srcId="{D3B824F1-81BB-4190-862E-57C9A015CA1B}" destId="{6C79FBB3-1EBD-439D-B704-F84C12FB2E79}" srcOrd="1" destOrd="0" presId="urn:microsoft.com/office/officeart/2005/8/layout/orgChart1"/>
    <dgm:cxn modelId="{7B83057E-1831-48B0-B185-312A9E8FCD6C}" type="presParOf" srcId="{D3B824F1-81BB-4190-862E-57C9A015CA1B}" destId="{5F17E563-F0BF-48ED-8690-3EAC0D6E903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F9AAF05D-642A-4F54-833B-99A05548108B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49C200B-FEE3-4BF7-B6D4-2D7CD6DD3F98}">
      <dgm:prSet phldrT="[Texto]" custT="1"/>
      <dgm:spPr/>
      <dgm:t>
        <a:bodyPr/>
        <a:lstStyle/>
        <a:p>
          <a:r>
            <a:rPr lang="es-ES" sz="1200" dirty="0">
              <a:latin typeface="+mj-lt"/>
            </a:rPr>
            <a:t>Encargado(a) de Casa Club del Programa para la Atención y Prevención del Trabajo Infantil </a:t>
          </a:r>
        </a:p>
      </dgm:t>
    </dgm:pt>
    <dgm:pt modelId="{68D2C4A8-1F93-4E0B-A772-67693ABE717B}" type="parTrans" cxnId="{1EF0FF80-FFDB-4019-851A-EBE780F25700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3C9E60BF-A345-4CBF-8259-80A18D47FEA2}" type="sibTrans" cxnId="{1EF0FF80-FFDB-4019-851A-EBE780F25700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3E94DEFA-3910-4226-80A7-89920D7991E6}">
      <dgm:prSet phldrT="[Texto]" custT="1"/>
      <dgm:spPr/>
      <dgm:t>
        <a:bodyPr/>
        <a:lstStyle/>
        <a:p>
          <a:r>
            <a:rPr lang="es-ES" sz="1200" dirty="0">
              <a:latin typeface="+mj-lt"/>
            </a:rPr>
            <a:t>Auxiliares Administrativos (as)</a:t>
          </a:r>
        </a:p>
      </dgm:t>
    </dgm:pt>
    <dgm:pt modelId="{D3BA6552-6435-4BDE-BCFD-4ACE6CBD4D70}" type="parTrans" cxnId="{1E0D4732-3492-4890-A416-E62898D1D88D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AC54296D-FA5D-4F8F-BFEA-BEC96CB4CF99}" type="sibTrans" cxnId="{1E0D4732-3492-4890-A416-E62898D1D88D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2AE82077-E863-4508-8493-72B557FF779B}">
      <dgm:prSet phldrT="[Texto]" custT="1"/>
      <dgm:spPr/>
      <dgm:t>
        <a:bodyPr/>
        <a:lstStyle/>
        <a:p>
          <a:r>
            <a:rPr lang="es-ES" sz="1200" dirty="0">
              <a:latin typeface="+mj-lt"/>
            </a:rPr>
            <a:t>Vigilante </a:t>
          </a:r>
        </a:p>
      </dgm:t>
    </dgm:pt>
    <dgm:pt modelId="{8F266E16-939B-494C-AD36-1DE66CE5C5DB}" type="parTrans" cxnId="{8A53AECB-1DC3-4E2A-AE94-D6F59A6DF4C8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48D48278-1252-470D-B2AD-F741882E1D05}" type="sibTrans" cxnId="{8A53AECB-1DC3-4E2A-AE94-D6F59A6DF4C8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F08D329B-9C2D-4E21-8171-3230FD50AF5B}">
      <dgm:prSet phldrT="[Texto]" custT="1"/>
      <dgm:spPr/>
      <dgm:t>
        <a:bodyPr/>
        <a:lstStyle/>
        <a:p>
          <a:r>
            <a:rPr lang="es-ES" sz="1200" dirty="0">
              <a:latin typeface="+mj-lt"/>
            </a:rPr>
            <a:t>Auxiliar </a:t>
          </a:r>
        </a:p>
      </dgm:t>
    </dgm:pt>
    <dgm:pt modelId="{F1EC5166-0155-481E-8EC4-92E4482612A1}" type="parTrans" cxnId="{C4E5C0EA-7BF7-4EE0-AD88-415F07AD2FB8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4FAE6F34-6AAA-46E5-B580-5B436C9D8E69}" type="sibTrans" cxnId="{C4E5C0EA-7BF7-4EE0-AD88-415F07AD2FB8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28A812E2-0E08-4A6D-B4C2-0D358880FA69}">
      <dgm:prSet phldrT="[Texto]" custT="1"/>
      <dgm:spPr/>
      <dgm:t>
        <a:bodyPr/>
        <a:lstStyle/>
        <a:p>
          <a:r>
            <a:rPr lang="es-ES" sz="1200" dirty="0">
              <a:latin typeface="+mj-lt"/>
            </a:rPr>
            <a:t>Maestro (a) </a:t>
          </a:r>
        </a:p>
      </dgm:t>
    </dgm:pt>
    <dgm:pt modelId="{5C671129-41E5-49FF-A875-544D84620BDE}" type="parTrans" cxnId="{1A96283F-8BC0-428B-A661-3D60D958853C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639DC69E-80AB-4A2A-819F-DB443980EE4C}" type="sibTrans" cxnId="{1A96283F-8BC0-428B-A661-3D60D958853C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697C514A-6BD3-4C05-8BAF-4FE41F6FB068}">
      <dgm:prSet phldrT="[Texto]" custT="1"/>
      <dgm:spPr/>
      <dgm:t>
        <a:bodyPr/>
        <a:lstStyle/>
        <a:p>
          <a:r>
            <a:rPr lang="es-ES" sz="1200" dirty="0">
              <a:latin typeface="+mj-lt"/>
            </a:rPr>
            <a:t>Encargado (a) </a:t>
          </a:r>
        </a:p>
      </dgm:t>
    </dgm:pt>
    <dgm:pt modelId="{CCC2BE72-E22D-44D5-9E5F-C5AB319D51B5}" type="parTrans" cxnId="{AE322E75-3601-4F7E-8A3C-B30F6D5E1B0C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1AD67C64-570E-4B7E-8DFC-0E5A4EA7770F}" type="sibTrans" cxnId="{AE322E75-3601-4F7E-8A3C-B30F6D5E1B0C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AB56FF58-C797-45BA-BDD8-B551BF2FD474}">
      <dgm:prSet phldrT="[Texto]" custT="1"/>
      <dgm:spPr/>
      <dgm:t>
        <a:bodyPr/>
        <a:lstStyle/>
        <a:p>
          <a:r>
            <a:rPr lang="es-ES" sz="1200" dirty="0">
              <a:latin typeface="+mj-lt"/>
            </a:rPr>
            <a:t>Promotor (a) </a:t>
          </a:r>
        </a:p>
      </dgm:t>
    </dgm:pt>
    <dgm:pt modelId="{633C44B6-E7EC-4209-A94B-89011182444C}" type="parTrans" cxnId="{BBC3E076-8356-4C4E-989C-0EBD98F17BAF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6E00B211-64DA-4F27-B5A7-66D7B6B85053}" type="sibTrans" cxnId="{BBC3E076-8356-4C4E-989C-0EBD98F17BAF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E7216C40-7C5D-455A-BDB5-ED7266B39B71}">
      <dgm:prSet phldrT="[Texto]" custT="1"/>
      <dgm:spPr/>
      <dgm:t>
        <a:bodyPr/>
        <a:lstStyle/>
        <a:p>
          <a:r>
            <a:rPr lang="es-ES" sz="1200" dirty="0">
              <a:latin typeface="+mj-lt"/>
            </a:rPr>
            <a:t>Intendente </a:t>
          </a:r>
        </a:p>
      </dgm:t>
    </dgm:pt>
    <dgm:pt modelId="{7BEE417F-81AA-41DA-9A53-F1D995ECE6C4}" type="parTrans" cxnId="{7C3DDC9A-0733-4B20-9E19-9B1690EFB9D2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8DCC7989-7454-44E3-B545-A5FAB6BF87A0}" type="sibTrans" cxnId="{7C3DDC9A-0733-4B20-9E19-9B1690EFB9D2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F22CFC02-CDA0-4774-ABF9-63BA3F00F0E1}" type="pres">
      <dgm:prSet presAssocID="{F9AAF05D-642A-4F54-833B-99A05548108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FFAF5E09-B376-4925-AE84-CD5169291690}" type="pres">
      <dgm:prSet presAssocID="{B49C200B-FEE3-4BF7-B6D4-2D7CD6DD3F98}" presName="hierRoot1" presStyleCnt="0">
        <dgm:presLayoutVars>
          <dgm:hierBranch val="hang"/>
        </dgm:presLayoutVars>
      </dgm:prSet>
      <dgm:spPr/>
    </dgm:pt>
    <dgm:pt modelId="{CFAFA833-5491-4EF9-A19A-05A59B2C3E72}" type="pres">
      <dgm:prSet presAssocID="{B49C200B-FEE3-4BF7-B6D4-2D7CD6DD3F98}" presName="rootComposite1" presStyleCnt="0"/>
      <dgm:spPr/>
    </dgm:pt>
    <dgm:pt modelId="{94F4BB74-A29B-4BD0-B8B2-FC79AD82E3BB}" type="pres">
      <dgm:prSet presAssocID="{B49C200B-FEE3-4BF7-B6D4-2D7CD6DD3F98}" presName="rootText1" presStyleLbl="node0" presStyleIdx="0" presStyleCnt="1" custScaleX="131932" custLinFactNeighborY="13032">
        <dgm:presLayoutVars>
          <dgm:chPref val="3"/>
        </dgm:presLayoutVars>
      </dgm:prSet>
      <dgm:spPr/>
    </dgm:pt>
    <dgm:pt modelId="{730F57AD-06EE-499D-8DDA-BD2708C953B7}" type="pres">
      <dgm:prSet presAssocID="{B49C200B-FEE3-4BF7-B6D4-2D7CD6DD3F98}" presName="rootConnector1" presStyleLbl="node1" presStyleIdx="0" presStyleCnt="0"/>
      <dgm:spPr/>
    </dgm:pt>
    <dgm:pt modelId="{D227B073-9807-4958-9780-F62F03955898}" type="pres">
      <dgm:prSet presAssocID="{B49C200B-FEE3-4BF7-B6D4-2D7CD6DD3F98}" presName="hierChild2" presStyleCnt="0"/>
      <dgm:spPr/>
    </dgm:pt>
    <dgm:pt modelId="{F119747F-190A-4730-993F-9D9720CD7EB1}" type="pres">
      <dgm:prSet presAssocID="{D3BA6552-6435-4BDE-BCFD-4ACE6CBD4D70}" presName="Name48" presStyleLbl="parChTrans1D2" presStyleIdx="0" presStyleCnt="7"/>
      <dgm:spPr/>
    </dgm:pt>
    <dgm:pt modelId="{087101F3-A945-4CA4-85AD-78C619AB0E34}" type="pres">
      <dgm:prSet presAssocID="{3E94DEFA-3910-4226-80A7-89920D7991E6}" presName="hierRoot2" presStyleCnt="0">
        <dgm:presLayoutVars>
          <dgm:hierBranch/>
        </dgm:presLayoutVars>
      </dgm:prSet>
      <dgm:spPr/>
    </dgm:pt>
    <dgm:pt modelId="{FE465341-A96A-4819-BF68-ED3EEFE80F91}" type="pres">
      <dgm:prSet presAssocID="{3E94DEFA-3910-4226-80A7-89920D7991E6}" presName="rootComposite" presStyleCnt="0"/>
      <dgm:spPr/>
    </dgm:pt>
    <dgm:pt modelId="{BB1B28C4-7423-4E4B-886F-AF64811AA038}" type="pres">
      <dgm:prSet presAssocID="{3E94DEFA-3910-4226-80A7-89920D7991E6}" presName="rootText" presStyleLbl="node2" presStyleIdx="0" presStyleCnt="7" custScaleX="109232" custScaleY="64196">
        <dgm:presLayoutVars>
          <dgm:chPref val="3"/>
        </dgm:presLayoutVars>
      </dgm:prSet>
      <dgm:spPr/>
    </dgm:pt>
    <dgm:pt modelId="{81390C1B-65CD-431F-B61D-6AC86905579E}" type="pres">
      <dgm:prSet presAssocID="{3E94DEFA-3910-4226-80A7-89920D7991E6}" presName="rootConnector" presStyleLbl="node2" presStyleIdx="0" presStyleCnt="7"/>
      <dgm:spPr/>
    </dgm:pt>
    <dgm:pt modelId="{82153DD5-1C98-4653-BF0E-BACF963E357F}" type="pres">
      <dgm:prSet presAssocID="{3E94DEFA-3910-4226-80A7-89920D7991E6}" presName="hierChild4" presStyleCnt="0"/>
      <dgm:spPr/>
    </dgm:pt>
    <dgm:pt modelId="{4B545F7D-50F2-40C3-B8DE-C337C3A40596}" type="pres">
      <dgm:prSet presAssocID="{3E94DEFA-3910-4226-80A7-89920D7991E6}" presName="hierChild5" presStyleCnt="0"/>
      <dgm:spPr/>
    </dgm:pt>
    <dgm:pt modelId="{9E0E20DC-8E68-4093-A9EF-1ABAB73DA0E3}" type="pres">
      <dgm:prSet presAssocID="{8F266E16-939B-494C-AD36-1DE66CE5C5DB}" presName="Name48" presStyleLbl="parChTrans1D2" presStyleIdx="1" presStyleCnt="7"/>
      <dgm:spPr/>
    </dgm:pt>
    <dgm:pt modelId="{6CF8AC55-8077-45F3-B941-E07F4EA91064}" type="pres">
      <dgm:prSet presAssocID="{2AE82077-E863-4508-8493-72B557FF779B}" presName="hierRoot2" presStyleCnt="0">
        <dgm:presLayoutVars>
          <dgm:hierBranch val="init"/>
        </dgm:presLayoutVars>
      </dgm:prSet>
      <dgm:spPr/>
    </dgm:pt>
    <dgm:pt modelId="{B843FC09-EEAC-4E8F-9D0F-2ED335043ED8}" type="pres">
      <dgm:prSet presAssocID="{2AE82077-E863-4508-8493-72B557FF779B}" presName="rootComposite" presStyleCnt="0"/>
      <dgm:spPr/>
    </dgm:pt>
    <dgm:pt modelId="{DB53A67E-0CE0-4EF6-BED2-590031DFFF04}" type="pres">
      <dgm:prSet presAssocID="{2AE82077-E863-4508-8493-72B557FF779B}" presName="rootText" presStyleLbl="node2" presStyleIdx="1" presStyleCnt="7" custScaleX="109232" custScaleY="64196">
        <dgm:presLayoutVars>
          <dgm:chPref val="3"/>
        </dgm:presLayoutVars>
      </dgm:prSet>
      <dgm:spPr/>
    </dgm:pt>
    <dgm:pt modelId="{4EA31589-7156-4AAA-AE1D-AA665603DEC9}" type="pres">
      <dgm:prSet presAssocID="{2AE82077-E863-4508-8493-72B557FF779B}" presName="rootConnector" presStyleLbl="node2" presStyleIdx="1" presStyleCnt="7"/>
      <dgm:spPr/>
    </dgm:pt>
    <dgm:pt modelId="{CDF08105-EBEA-44FE-B9C5-C5A4490E53E9}" type="pres">
      <dgm:prSet presAssocID="{2AE82077-E863-4508-8493-72B557FF779B}" presName="hierChild4" presStyleCnt="0"/>
      <dgm:spPr/>
    </dgm:pt>
    <dgm:pt modelId="{47884019-96A8-486F-8564-D39303E2A059}" type="pres">
      <dgm:prSet presAssocID="{2AE82077-E863-4508-8493-72B557FF779B}" presName="hierChild5" presStyleCnt="0"/>
      <dgm:spPr/>
    </dgm:pt>
    <dgm:pt modelId="{A510644D-7872-4770-8AE5-B48A5C30C682}" type="pres">
      <dgm:prSet presAssocID="{F1EC5166-0155-481E-8EC4-92E4482612A1}" presName="Name48" presStyleLbl="parChTrans1D2" presStyleIdx="2" presStyleCnt="7"/>
      <dgm:spPr/>
    </dgm:pt>
    <dgm:pt modelId="{06AFB1D2-2BD0-47E5-B824-5C19613D9BD0}" type="pres">
      <dgm:prSet presAssocID="{F08D329B-9C2D-4E21-8171-3230FD50AF5B}" presName="hierRoot2" presStyleCnt="0">
        <dgm:presLayoutVars>
          <dgm:hierBranch val="init"/>
        </dgm:presLayoutVars>
      </dgm:prSet>
      <dgm:spPr/>
    </dgm:pt>
    <dgm:pt modelId="{1042B748-44F0-473C-B831-435DB0613325}" type="pres">
      <dgm:prSet presAssocID="{F08D329B-9C2D-4E21-8171-3230FD50AF5B}" presName="rootComposite" presStyleCnt="0"/>
      <dgm:spPr/>
    </dgm:pt>
    <dgm:pt modelId="{C3EE8B29-FD03-4DF0-AE28-BBF93B7E1A8D}" type="pres">
      <dgm:prSet presAssocID="{F08D329B-9C2D-4E21-8171-3230FD50AF5B}" presName="rootText" presStyleLbl="node2" presStyleIdx="2" presStyleCnt="7" custScaleX="109232" custScaleY="64196" custLinFactNeighborY="-15230">
        <dgm:presLayoutVars>
          <dgm:chPref val="3"/>
        </dgm:presLayoutVars>
      </dgm:prSet>
      <dgm:spPr/>
    </dgm:pt>
    <dgm:pt modelId="{13B821AF-68E1-4D8E-8EDA-96BAF863567A}" type="pres">
      <dgm:prSet presAssocID="{F08D329B-9C2D-4E21-8171-3230FD50AF5B}" presName="rootConnector" presStyleLbl="node2" presStyleIdx="2" presStyleCnt="7"/>
      <dgm:spPr/>
    </dgm:pt>
    <dgm:pt modelId="{4272A52F-47E1-43A6-9EC6-576E71081514}" type="pres">
      <dgm:prSet presAssocID="{F08D329B-9C2D-4E21-8171-3230FD50AF5B}" presName="hierChild4" presStyleCnt="0"/>
      <dgm:spPr/>
    </dgm:pt>
    <dgm:pt modelId="{3BE2A474-2774-4650-9D5B-E709448EB79D}" type="pres">
      <dgm:prSet presAssocID="{F08D329B-9C2D-4E21-8171-3230FD50AF5B}" presName="hierChild5" presStyleCnt="0"/>
      <dgm:spPr/>
    </dgm:pt>
    <dgm:pt modelId="{11560412-937D-4704-B87D-866B68970DAD}" type="pres">
      <dgm:prSet presAssocID="{5C671129-41E5-49FF-A875-544D84620BDE}" presName="Name48" presStyleLbl="parChTrans1D2" presStyleIdx="3" presStyleCnt="7"/>
      <dgm:spPr/>
    </dgm:pt>
    <dgm:pt modelId="{7AAEDD03-ADC6-4689-A7D0-6C5C946D6218}" type="pres">
      <dgm:prSet presAssocID="{28A812E2-0E08-4A6D-B4C2-0D358880FA69}" presName="hierRoot2" presStyleCnt="0">
        <dgm:presLayoutVars>
          <dgm:hierBranch val="init"/>
        </dgm:presLayoutVars>
      </dgm:prSet>
      <dgm:spPr/>
    </dgm:pt>
    <dgm:pt modelId="{5BA93C9B-10F7-4100-82E6-AD2B0DBA470F}" type="pres">
      <dgm:prSet presAssocID="{28A812E2-0E08-4A6D-B4C2-0D358880FA69}" presName="rootComposite" presStyleCnt="0"/>
      <dgm:spPr/>
    </dgm:pt>
    <dgm:pt modelId="{309CD523-8C25-46AF-9EF5-678504DA3ED6}" type="pres">
      <dgm:prSet presAssocID="{28A812E2-0E08-4A6D-B4C2-0D358880FA69}" presName="rootText" presStyleLbl="node2" presStyleIdx="3" presStyleCnt="7" custScaleX="109232" custScaleY="64196" custLinFactNeighborY="-15230">
        <dgm:presLayoutVars>
          <dgm:chPref val="3"/>
        </dgm:presLayoutVars>
      </dgm:prSet>
      <dgm:spPr/>
    </dgm:pt>
    <dgm:pt modelId="{FDE5B093-94CB-46C7-ADC8-4B07668C7BEC}" type="pres">
      <dgm:prSet presAssocID="{28A812E2-0E08-4A6D-B4C2-0D358880FA69}" presName="rootConnector" presStyleLbl="node2" presStyleIdx="3" presStyleCnt="7"/>
      <dgm:spPr/>
    </dgm:pt>
    <dgm:pt modelId="{B54764A8-2107-4867-AC2F-D2E671F9EFF2}" type="pres">
      <dgm:prSet presAssocID="{28A812E2-0E08-4A6D-B4C2-0D358880FA69}" presName="hierChild4" presStyleCnt="0"/>
      <dgm:spPr/>
    </dgm:pt>
    <dgm:pt modelId="{770C4186-71D7-4F60-AFD8-66B12DB827F3}" type="pres">
      <dgm:prSet presAssocID="{28A812E2-0E08-4A6D-B4C2-0D358880FA69}" presName="hierChild5" presStyleCnt="0"/>
      <dgm:spPr/>
    </dgm:pt>
    <dgm:pt modelId="{FEE628E0-6BC0-4212-82B3-B4DC68A27A44}" type="pres">
      <dgm:prSet presAssocID="{CCC2BE72-E22D-44D5-9E5F-C5AB319D51B5}" presName="Name48" presStyleLbl="parChTrans1D2" presStyleIdx="4" presStyleCnt="7"/>
      <dgm:spPr/>
    </dgm:pt>
    <dgm:pt modelId="{F73A4629-C57A-48EA-97F1-0EFE76D19AD3}" type="pres">
      <dgm:prSet presAssocID="{697C514A-6BD3-4C05-8BAF-4FE41F6FB068}" presName="hierRoot2" presStyleCnt="0">
        <dgm:presLayoutVars>
          <dgm:hierBranch val="init"/>
        </dgm:presLayoutVars>
      </dgm:prSet>
      <dgm:spPr/>
    </dgm:pt>
    <dgm:pt modelId="{EE0F49D4-50CE-497A-8B64-49BDA543E9DB}" type="pres">
      <dgm:prSet presAssocID="{697C514A-6BD3-4C05-8BAF-4FE41F6FB068}" presName="rootComposite" presStyleCnt="0"/>
      <dgm:spPr/>
    </dgm:pt>
    <dgm:pt modelId="{64860469-7202-484F-9835-DBC0574D5DFA}" type="pres">
      <dgm:prSet presAssocID="{697C514A-6BD3-4C05-8BAF-4FE41F6FB068}" presName="rootText" presStyleLbl="node2" presStyleIdx="4" presStyleCnt="7" custScaleX="109232" custScaleY="64196" custLinFactNeighborY="-30460">
        <dgm:presLayoutVars>
          <dgm:chPref val="3"/>
        </dgm:presLayoutVars>
      </dgm:prSet>
      <dgm:spPr/>
    </dgm:pt>
    <dgm:pt modelId="{41413C1A-A694-446E-B742-4DCC45CF5EBF}" type="pres">
      <dgm:prSet presAssocID="{697C514A-6BD3-4C05-8BAF-4FE41F6FB068}" presName="rootConnector" presStyleLbl="node2" presStyleIdx="4" presStyleCnt="7"/>
      <dgm:spPr/>
    </dgm:pt>
    <dgm:pt modelId="{83AFB9F5-3465-4452-A425-A422B1FA2C75}" type="pres">
      <dgm:prSet presAssocID="{697C514A-6BD3-4C05-8BAF-4FE41F6FB068}" presName="hierChild4" presStyleCnt="0"/>
      <dgm:spPr/>
    </dgm:pt>
    <dgm:pt modelId="{E497DB29-1DEB-4878-9025-B61EFDBC1FC8}" type="pres">
      <dgm:prSet presAssocID="{697C514A-6BD3-4C05-8BAF-4FE41F6FB068}" presName="hierChild5" presStyleCnt="0"/>
      <dgm:spPr/>
    </dgm:pt>
    <dgm:pt modelId="{3C9525BF-BF56-4614-B192-C9EB3D8C7436}" type="pres">
      <dgm:prSet presAssocID="{633C44B6-E7EC-4209-A94B-89011182444C}" presName="Name48" presStyleLbl="parChTrans1D2" presStyleIdx="5" presStyleCnt="7"/>
      <dgm:spPr/>
    </dgm:pt>
    <dgm:pt modelId="{662467D6-D86C-4A5D-A531-EAC218BAA997}" type="pres">
      <dgm:prSet presAssocID="{AB56FF58-C797-45BA-BDD8-B551BF2FD474}" presName="hierRoot2" presStyleCnt="0">
        <dgm:presLayoutVars>
          <dgm:hierBranch val="init"/>
        </dgm:presLayoutVars>
      </dgm:prSet>
      <dgm:spPr/>
    </dgm:pt>
    <dgm:pt modelId="{AE99AB34-8505-47EB-B939-5FA57910FF23}" type="pres">
      <dgm:prSet presAssocID="{AB56FF58-C797-45BA-BDD8-B551BF2FD474}" presName="rootComposite" presStyleCnt="0"/>
      <dgm:spPr/>
    </dgm:pt>
    <dgm:pt modelId="{C47374F8-441D-450D-A1C6-862A92F6A842}" type="pres">
      <dgm:prSet presAssocID="{AB56FF58-C797-45BA-BDD8-B551BF2FD474}" presName="rootText" presStyleLbl="node2" presStyleIdx="5" presStyleCnt="7" custScaleX="109232" custScaleY="64196" custLinFactNeighborY="-30460">
        <dgm:presLayoutVars>
          <dgm:chPref val="3"/>
        </dgm:presLayoutVars>
      </dgm:prSet>
      <dgm:spPr/>
    </dgm:pt>
    <dgm:pt modelId="{2A9EF255-772A-4B89-864D-52E19972550C}" type="pres">
      <dgm:prSet presAssocID="{AB56FF58-C797-45BA-BDD8-B551BF2FD474}" presName="rootConnector" presStyleLbl="node2" presStyleIdx="5" presStyleCnt="7"/>
      <dgm:spPr/>
    </dgm:pt>
    <dgm:pt modelId="{DB850367-F369-43C6-B0B4-728649828CF1}" type="pres">
      <dgm:prSet presAssocID="{AB56FF58-C797-45BA-BDD8-B551BF2FD474}" presName="hierChild4" presStyleCnt="0"/>
      <dgm:spPr/>
    </dgm:pt>
    <dgm:pt modelId="{DEE657DC-7BE3-40E1-990F-B805CEABAE79}" type="pres">
      <dgm:prSet presAssocID="{AB56FF58-C797-45BA-BDD8-B551BF2FD474}" presName="hierChild5" presStyleCnt="0"/>
      <dgm:spPr/>
    </dgm:pt>
    <dgm:pt modelId="{EE56942A-1BB7-4F60-AC78-A0655F61EE02}" type="pres">
      <dgm:prSet presAssocID="{7BEE417F-81AA-41DA-9A53-F1D995ECE6C4}" presName="Name48" presStyleLbl="parChTrans1D2" presStyleIdx="6" presStyleCnt="7"/>
      <dgm:spPr/>
    </dgm:pt>
    <dgm:pt modelId="{82E5AE5B-05AD-40B9-8D6A-6EBD7DDCC2CE}" type="pres">
      <dgm:prSet presAssocID="{E7216C40-7C5D-455A-BDB5-ED7266B39B71}" presName="hierRoot2" presStyleCnt="0">
        <dgm:presLayoutVars>
          <dgm:hierBranch val="init"/>
        </dgm:presLayoutVars>
      </dgm:prSet>
      <dgm:spPr/>
    </dgm:pt>
    <dgm:pt modelId="{EB737F9F-0E37-42A3-97EC-0C8F18DE0112}" type="pres">
      <dgm:prSet presAssocID="{E7216C40-7C5D-455A-BDB5-ED7266B39B71}" presName="rootComposite" presStyleCnt="0"/>
      <dgm:spPr/>
    </dgm:pt>
    <dgm:pt modelId="{CB45ABB3-4E1C-4939-99FF-7A01EAF5DAF1}" type="pres">
      <dgm:prSet presAssocID="{E7216C40-7C5D-455A-BDB5-ED7266B39B71}" presName="rootText" presStyleLbl="node2" presStyleIdx="6" presStyleCnt="7" custScaleX="109232" custScaleY="64196" custLinFactNeighborY="-45690">
        <dgm:presLayoutVars>
          <dgm:chPref val="3"/>
        </dgm:presLayoutVars>
      </dgm:prSet>
      <dgm:spPr/>
    </dgm:pt>
    <dgm:pt modelId="{60A11A49-D234-4207-B627-655196A81B62}" type="pres">
      <dgm:prSet presAssocID="{E7216C40-7C5D-455A-BDB5-ED7266B39B71}" presName="rootConnector" presStyleLbl="node2" presStyleIdx="6" presStyleCnt="7"/>
      <dgm:spPr/>
    </dgm:pt>
    <dgm:pt modelId="{665E262B-6D1C-4EBB-B2C6-AA7CF3176B74}" type="pres">
      <dgm:prSet presAssocID="{E7216C40-7C5D-455A-BDB5-ED7266B39B71}" presName="hierChild4" presStyleCnt="0"/>
      <dgm:spPr/>
    </dgm:pt>
    <dgm:pt modelId="{D1D78C70-BE14-4945-9DB7-2F1CC3AB7950}" type="pres">
      <dgm:prSet presAssocID="{E7216C40-7C5D-455A-BDB5-ED7266B39B71}" presName="hierChild5" presStyleCnt="0"/>
      <dgm:spPr/>
    </dgm:pt>
    <dgm:pt modelId="{165EC8CF-858A-4384-9111-85506DC34672}" type="pres">
      <dgm:prSet presAssocID="{B49C200B-FEE3-4BF7-B6D4-2D7CD6DD3F98}" presName="hierChild3" presStyleCnt="0"/>
      <dgm:spPr/>
    </dgm:pt>
  </dgm:ptLst>
  <dgm:cxnLst>
    <dgm:cxn modelId="{0E4D3804-07AF-4EFC-8FE1-F5C4157A7BDA}" type="presOf" srcId="{B49C200B-FEE3-4BF7-B6D4-2D7CD6DD3F98}" destId="{730F57AD-06EE-499D-8DDA-BD2708C953B7}" srcOrd="1" destOrd="0" presId="urn:microsoft.com/office/officeart/2005/8/layout/orgChart1"/>
    <dgm:cxn modelId="{63FC7A22-D3EA-4BFB-B6AA-6C85D6CE2690}" type="presOf" srcId="{633C44B6-E7EC-4209-A94B-89011182444C}" destId="{3C9525BF-BF56-4614-B192-C9EB3D8C7436}" srcOrd="0" destOrd="0" presId="urn:microsoft.com/office/officeart/2005/8/layout/orgChart1"/>
    <dgm:cxn modelId="{3307622E-8112-476F-A23E-913C92FB9FBD}" type="presOf" srcId="{697C514A-6BD3-4C05-8BAF-4FE41F6FB068}" destId="{41413C1A-A694-446E-B742-4DCC45CF5EBF}" srcOrd="1" destOrd="0" presId="urn:microsoft.com/office/officeart/2005/8/layout/orgChart1"/>
    <dgm:cxn modelId="{1E0D4732-3492-4890-A416-E62898D1D88D}" srcId="{B49C200B-FEE3-4BF7-B6D4-2D7CD6DD3F98}" destId="{3E94DEFA-3910-4226-80A7-89920D7991E6}" srcOrd="0" destOrd="0" parTransId="{D3BA6552-6435-4BDE-BCFD-4ACE6CBD4D70}" sibTransId="{AC54296D-FA5D-4F8F-BFEA-BEC96CB4CF99}"/>
    <dgm:cxn modelId="{1A96283F-8BC0-428B-A661-3D60D958853C}" srcId="{B49C200B-FEE3-4BF7-B6D4-2D7CD6DD3F98}" destId="{28A812E2-0E08-4A6D-B4C2-0D358880FA69}" srcOrd="3" destOrd="0" parTransId="{5C671129-41E5-49FF-A875-544D84620BDE}" sibTransId="{639DC69E-80AB-4A2A-819F-DB443980EE4C}"/>
    <dgm:cxn modelId="{D2BDDF3F-C5F5-46B5-952E-4442F3262AA5}" type="presOf" srcId="{F1EC5166-0155-481E-8EC4-92E4482612A1}" destId="{A510644D-7872-4770-8AE5-B48A5C30C682}" srcOrd="0" destOrd="0" presId="urn:microsoft.com/office/officeart/2005/8/layout/orgChart1"/>
    <dgm:cxn modelId="{DC52515E-4253-43B3-8643-5BAEE44A7EFB}" type="presOf" srcId="{28A812E2-0E08-4A6D-B4C2-0D358880FA69}" destId="{FDE5B093-94CB-46C7-ADC8-4B07668C7BEC}" srcOrd="1" destOrd="0" presId="urn:microsoft.com/office/officeart/2005/8/layout/orgChart1"/>
    <dgm:cxn modelId="{69C71664-550C-42AF-9DFA-E2AF11F32E87}" type="presOf" srcId="{AB56FF58-C797-45BA-BDD8-B551BF2FD474}" destId="{C47374F8-441D-450D-A1C6-862A92F6A842}" srcOrd="0" destOrd="0" presId="urn:microsoft.com/office/officeart/2005/8/layout/orgChart1"/>
    <dgm:cxn modelId="{0C15FD4D-0A2A-4CFE-9348-24BB5303EF07}" type="presOf" srcId="{2AE82077-E863-4508-8493-72B557FF779B}" destId="{4EA31589-7156-4AAA-AE1D-AA665603DEC9}" srcOrd="1" destOrd="0" presId="urn:microsoft.com/office/officeart/2005/8/layout/orgChart1"/>
    <dgm:cxn modelId="{6059A553-6FC4-4EF4-9775-7EA11A4357FE}" type="presOf" srcId="{E7216C40-7C5D-455A-BDB5-ED7266B39B71}" destId="{60A11A49-D234-4207-B627-655196A81B62}" srcOrd="1" destOrd="0" presId="urn:microsoft.com/office/officeart/2005/8/layout/orgChart1"/>
    <dgm:cxn modelId="{4C321D54-A91F-460E-80F6-F77F5E3A6F8F}" type="presOf" srcId="{5C671129-41E5-49FF-A875-544D84620BDE}" destId="{11560412-937D-4704-B87D-866B68970DAD}" srcOrd="0" destOrd="0" presId="urn:microsoft.com/office/officeart/2005/8/layout/orgChart1"/>
    <dgm:cxn modelId="{9B292555-29AA-43A8-8942-1DF1F938828D}" type="presOf" srcId="{F9AAF05D-642A-4F54-833B-99A05548108B}" destId="{F22CFC02-CDA0-4774-ABF9-63BA3F00F0E1}" srcOrd="0" destOrd="0" presId="urn:microsoft.com/office/officeart/2005/8/layout/orgChart1"/>
    <dgm:cxn modelId="{AE322E75-3601-4F7E-8A3C-B30F6D5E1B0C}" srcId="{B49C200B-FEE3-4BF7-B6D4-2D7CD6DD3F98}" destId="{697C514A-6BD3-4C05-8BAF-4FE41F6FB068}" srcOrd="4" destOrd="0" parTransId="{CCC2BE72-E22D-44D5-9E5F-C5AB319D51B5}" sibTransId="{1AD67C64-570E-4B7E-8DFC-0E5A4EA7770F}"/>
    <dgm:cxn modelId="{BBC3E076-8356-4C4E-989C-0EBD98F17BAF}" srcId="{B49C200B-FEE3-4BF7-B6D4-2D7CD6DD3F98}" destId="{AB56FF58-C797-45BA-BDD8-B551BF2FD474}" srcOrd="5" destOrd="0" parTransId="{633C44B6-E7EC-4209-A94B-89011182444C}" sibTransId="{6E00B211-64DA-4F27-B5A7-66D7B6B85053}"/>
    <dgm:cxn modelId="{7C59667D-15B5-408C-809C-56C119931CCE}" type="presOf" srcId="{3E94DEFA-3910-4226-80A7-89920D7991E6}" destId="{BB1B28C4-7423-4E4B-886F-AF64811AA038}" srcOrd="0" destOrd="0" presId="urn:microsoft.com/office/officeart/2005/8/layout/orgChart1"/>
    <dgm:cxn modelId="{3610FA7E-E602-4B4B-B461-AD8C1CE6BA89}" type="presOf" srcId="{3E94DEFA-3910-4226-80A7-89920D7991E6}" destId="{81390C1B-65CD-431F-B61D-6AC86905579E}" srcOrd="1" destOrd="0" presId="urn:microsoft.com/office/officeart/2005/8/layout/orgChart1"/>
    <dgm:cxn modelId="{1EF0FF80-FFDB-4019-851A-EBE780F25700}" srcId="{F9AAF05D-642A-4F54-833B-99A05548108B}" destId="{B49C200B-FEE3-4BF7-B6D4-2D7CD6DD3F98}" srcOrd="0" destOrd="0" parTransId="{68D2C4A8-1F93-4E0B-A772-67693ABE717B}" sibTransId="{3C9E60BF-A345-4CBF-8259-80A18D47FEA2}"/>
    <dgm:cxn modelId="{4A38E883-46DF-41ED-BF94-D635DE7AF343}" type="presOf" srcId="{8F266E16-939B-494C-AD36-1DE66CE5C5DB}" destId="{9E0E20DC-8E68-4093-A9EF-1ABAB73DA0E3}" srcOrd="0" destOrd="0" presId="urn:microsoft.com/office/officeart/2005/8/layout/orgChart1"/>
    <dgm:cxn modelId="{7C3DDC9A-0733-4B20-9E19-9B1690EFB9D2}" srcId="{B49C200B-FEE3-4BF7-B6D4-2D7CD6DD3F98}" destId="{E7216C40-7C5D-455A-BDB5-ED7266B39B71}" srcOrd="6" destOrd="0" parTransId="{7BEE417F-81AA-41DA-9A53-F1D995ECE6C4}" sibTransId="{8DCC7989-7454-44E3-B545-A5FAB6BF87A0}"/>
    <dgm:cxn modelId="{DFC170A1-BF4F-4667-BD56-69AB85525F45}" type="presOf" srcId="{AB56FF58-C797-45BA-BDD8-B551BF2FD474}" destId="{2A9EF255-772A-4B89-864D-52E19972550C}" srcOrd="1" destOrd="0" presId="urn:microsoft.com/office/officeart/2005/8/layout/orgChart1"/>
    <dgm:cxn modelId="{C45C5EA6-7D31-456E-9235-3BD5215A2343}" type="presOf" srcId="{697C514A-6BD3-4C05-8BAF-4FE41F6FB068}" destId="{64860469-7202-484F-9835-DBC0574D5DFA}" srcOrd="0" destOrd="0" presId="urn:microsoft.com/office/officeart/2005/8/layout/orgChart1"/>
    <dgm:cxn modelId="{22845DAB-7906-4C82-807A-A1B568012314}" type="presOf" srcId="{28A812E2-0E08-4A6D-B4C2-0D358880FA69}" destId="{309CD523-8C25-46AF-9EF5-678504DA3ED6}" srcOrd="0" destOrd="0" presId="urn:microsoft.com/office/officeart/2005/8/layout/orgChart1"/>
    <dgm:cxn modelId="{E152CEB5-D6B4-4F03-862B-57B9AF751A57}" type="presOf" srcId="{7BEE417F-81AA-41DA-9A53-F1D995ECE6C4}" destId="{EE56942A-1BB7-4F60-AC78-A0655F61EE02}" srcOrd="0" destOrd="0" presId="urn:microsoft.com/office/officeart/2005/8/layout/orgChart1"/>
    <dgm:cxn modelId="{151265B7-9F5E-4853-A7B7-C224E03257AE}" type="presOf" srcId="{E7216C40-7C5D-455A-BDB5-ED7266B39B71}" destId="{CB45ABB3-4E1C-4939-99FF-7A01EAF5DAF1}" srcOrd="0" destOrd="0" presId="urn:microsoft.com/office/officeart/2005/8/layout/orgChart1"/>
    <dgm:cxn modelId="{F906D8B7-6B67-4E53-92DA-8E33775709FC}" type="presOf" srcId="{CCC2BE72-E22D-44D5-9E5F-C5AB319D51B5}" destId="{FEE628E0-6BC0-4212-82B3-B4DC68A27A44}" srcOrd="0" destOrd="0" presId="urn:microsoft.com/office/officeart/2005/8/layout/orgChart1"/>
    <dgm:cxn modelId="{3D216CB8-15E7-4907-949F-0FC5EB825C94}" type="presOf" srcId="{D3BA6552-6435-4BDE-BCFD-4ACE6CBD4D70}" destId="{F119747F-190A-4730-993F-9D9720CD7EB1}" srcOrd="0" destOrd="0" presId="urn:microsoft.com/office/officeart/2005/8/layout/orgChart1"/>
    <dgm:cxn modelId="{E0EF22CA-5DE2-4491-AB2E-D1D244CECC65}" type="presOf" srcId="{2AE82077-E863-4508-8493-72B557FF779B}" destId="{DB53A67E-0CE0-4EF6-BED2-590031DFFF04}" srcOrd="0" destOrd="0" presId="urn:microsoft.com/office/officeart/2005/8/layout/orgChart1"/>
    <dgm:cxn modelId="{8A53AECB-1DC3-4E2A-AE94-D6F59A6DF4C8}" srcId="{B49C200B-FEE3-4BF7-B6D4-2D7CD6DD3F98}" destId="{2AE82077-E863-4508-8493-72B557FF779B}" srcOrd="1" destOrd="0" parTransId="{8F266E16-939B-494C-AD36-1DE66CE5C5DB}" sibTransId="{48D48278-1252-470D-B2AD-F741882E1D05}"/>
    <dgm:cxn modelId="{071721E3-127F-42FA-B520-78A0C6EC0313}" type="presOf" srcId="{F08D329B-9C2D-4E21-8171-3230FD50AF5B}" destId="{13B821AF-68E1-4D8E-8EDA-96BAF863567A}" srcOrd="1" destOrd="0" presId="urn:microsoft.com/office/officeart/2005/8/layout/orgChart1"/>
    <dgm:cxn modelId="{7563F0E8-0D7C-448F-B064-2E0849F91453}" type="presOf" srcId="{B49C200B-FEE3-4BF7-B6D4-2D7CD6DD3F98}" destId="{94F4BB74-A29B-4BD0-B8B2-FC79AD82E3BB}" srcOrd="0" destOrd="0" presId="urn:microsoft.com/office/officeart/2005/8/layout/orgChart1"/>
    <dgm:cxn modelId="{C4E5C0EA-7BF7-4EE0-AD88-415F07AD2FB8}" srcId="{B49C200B-FEE3-4BF7-B6D4-2D7CD6DD3F98}" destId="{F08D329B-9C2D-4E21-8171-3230FD50AF5B}" srcOrd="2" destOrd="0" parTransId="{F1EC5166-0155-481E-8EC4-92E4482612A1}" sibTransId="{4FAE6F34-6AAA-46E5-B580-5B436C9D8E69}"/>
    <dgm:cxn modelId="{66847EEE-9846-46EC-A7DD-C2C765CC8BBE}" type="presOf" srcId="{F08D329B-9C2D-4E21-8171-3230FD50AF5B}" destId="{C3EE8B29-FD03-4DF0-AE28-BBF93B7E1A8D}" srcOrd="0" destOrd="0" presId="urn:microsoft.com/office/officeart/2005/8/layout/orgChart1"/>
    <dgm:cxn modelId="{DACAA3DD-C783-4C01-AD0E-9080AEC503E0}" type="presParOf" srcId="{F22CFC02-CDA0-4774-ABF9-63BA3F00F0E1}" destId="{FFAF5E09-B376-4925-AE84-CD5169291690}" srcOrd="0" destOrd="0" presId="urn:microsoft.com/office/officeart/2005/8/layout/orgChart1"/>
    <dgm:cxn modelId="{983F929F-C38F-481E-A378-5EC9DEAE58F8}" type="presParOf" srcId="{FFAF5E09-B376-4925-AE84-CD5169291690}" destId="{CFAFA833-5491-4EF9-A19A-05A59B2C3E72}" srcOrd="0" destOrd="0" presId="urn:microsoft.com/office/officeart/2005/8/layout/orgChart1"/>
    <dgm:cxn modelId="{D290413F-2AA3-4F55-B9F9-509FE381BC8A}" type="presParOf" srcId="{CFAFA833-5491-4EF9-A19A-05A59B2C3E72}" destId="{94F4BB74-A29B-4BD0-B8B2-FC79AD82E3BB}" srcOrd="0" destOrd="0" presId="urn:microsoft.com/office/officeart/2005/8/layout/orgChart1"/>
    <dgm:cxn modelId="{E999FE49-9718-4FDE-8AC5-6DE3EFCE930A}" type="presParOf" srcId="{CFAFA833-5491-4EF9-A19A-05A59B2C3E72}" destId="{730F57AD-06EE-499D-8DDA-BD2708C953B7}" srcOrd="1" destOrd="0" presId="urn:microsoft.com/office/officeart/2005/8/layout/orgChart1"/>
    <dgm:cxn modelId="{DEA4F7F8-21FE-4BFF-BF4C-FD9A9639F89E}" type="presParOf" srcId="{FFAF5E09-B376-4925-AE84-CD5169291690}" destId="{D227B073-9807-4958-9780-F62F03955898}" srcOrd="1" destOrd="0" presId="urn:microsoft.com/office/officeart/2005/8/layout/orgChart1"/>
    <dgm:cxn modelId="{FDE0F01A-B6AE-4C4F-BE8F-F6F070E5DD53}" type="presParOf" srcId="{D227B073-9807-4958-9780-F62F03955898}" destId="{F119747F-190A-4730-993F-9D9720CD7EB1}" srcOrd="0" destOrd="0" presId="urn:microsoft.com/office/officeart/2005/8/layout/orgChart1"/>
    <dgm:cxn modelId="{29B253EE-B822-4373-BCFE-5C568CA93D33}" type="presParOf" srcId="{D227B073-9807-4958-9780-F62F03955898}" destId="{087101F3-A945-4CA4-85AD-78C619AB0E34}" srcOrd="1" destOrd="0" presId="urn:microsoft.com/office/officeart/2005/8/layout/orgChart1"/>
    <dgm:cxn modelId="{B35C98A5-8031-4295-9FB6-4AED9485625B}" type="presParOf" srcId="{087101F3-A945-4CA4-85AD-78C619AB0E34}" destId="{FE465341-A96A-4819-BF68-ED3EEFE80F91}" srcOrd="0" destOrd="0" presId="urn:microsoft.com/office/officeart/2005/8/layout/orgChart1"/>
    <dgm:cxn modelId="{53F0E7EF-D458-4199-BEA8-79C2F62FA4CF}" type="presParOf" srcId="{FE465341-A96A-4819-BF68-ED3EEFE80F91}" destId="{BB1B28C4-7423-4E4B-886F-AF64811AA038}" srcOrd="0" destOrd="0" presId="urn:microsoft.com/office/officeart/2005/8/layout/orgChart1"/>
    <dgm:cxn modelId="{9E8D57EE-AFF2-4501-8635-1B4F0801B81D}" type="presParOf" srcId="{FE465341-A96A-4819-BF68-ED3EEFE80F91}" destId="{81390C1B-65CD-431F-B61D-6AC86905579E}" srcOrd="1" destOrd="0" presId="urn:microsoft.com/office/officeart/2005/8/layout/orgChart1"/>
    <dgm:cxn modelId="{2F948B51-7D58-4318-806D-02BE14C22F44}" type="presParOf" srcId="{087101F3-A945-4CA4-85AD-78C619AB0E34}" destId="{82153DD5-1C98-4653-BF0E-BACF963E357F}" srcOrd="1" destOrd="0" presId="urn:microsoft.com/office/officeart/2005/8/layout/orgChart1"/>
    <dgm:cxn modelId="{706E0986-4C74-4674-A259-43118DE6DBB8}" type="presParOf" srcId="{087101F3-A945-4CA4-85AD-78C619AB0E34}" destId="{4B545F7D-50F2-40C3-B8DE-C337C3A40596}" srcOrd="2" destOrd="0" presId="urn:microsoft.com/office/officeart/2005/8/layout/orgChart1"/>
    <dgm:cxn modelId="{69E70632-28FC-49B0-97CF-F9ADAA9B9895}" type="presParOf" srcId="{D227B073-9807-4958-9780-F62F03955898}" destId="{9E0E20DC-8E68-4093-A9EF-1ABAB73DA0E3}" srcOrd="2" destOrd="0" presId="urn:microsoft.com/office/officeart/2005/8/layout/orgChart1"/>
    <dgm:cxn modelId="{BB2F1D83-513C-486A-B500-7C082AC1877A}" type="presParOf" srcId="{D227B073-9807-4958-9780-F62F03955898}" destId="{6CF8AC55-8077-45F3-B941-E07F4EA91064}" srcOrd="3" destOrd="0" presId="urn:microsoft.com/office/officeart/2005/8/layout/orgChart1"/>
    <dgm:cxn modelId="{2835B9C9-602F-48D1-B6DF-BEF2B7179408}" type="presParOf" srcId="{6CF8AC55-8077-45F3-B941-E07F4EA91064}" destId="{B843FC09-EEAC-4E8F-9D0F-2ED335043ED8}" srcOrd="0" destOrd="0" presId="urn:microsoft.com/office/officeart/2005/8/layout/orgChart1"/>
    <dgm:cxn modelId="{40E03F12-6257-42DB-8F47-8E98A9B0C8A5}" type="presParOf" srcId="{B843FC09-EEAC-4E8F-9D0F-2ED335043ED8}" destId="{DB53A67E-0CE0-4EF6-BED2-590031DFFF04}" srcOrd="0" destOrd="0" presId="urn:microsoft.com/office/officeart/2005/8/layout/orgChart1"/>
    <dgm:cxn modelId="{D641A03E-8867-4C23-95BA-1DE5DDE4B3A1}" type="presParOf" srcId="{B843FC09-EEAC-4E8F-9D0F-2ED335043ED8}" destId="{4EA31589-7156-4AAA-AE1D-AA665603DEC9}" srcOrd="1" destOrd="0" presId="urn:microsoft.com/office/officeart/2005/8/layout/orgChart1"/>
    <dgm:cxn modelId="{FDBA9F82-21E7-477E-A06D-D52E935FFB4B}" type="presParOf" srcId="{6CF8AC55-8077-45F3-B941-E07F4EA91064}" destId="{CDF08105-EBEA-44FE-B9C5-C5A4490E53E9}" srcOrd="1" destOrd="0" presId="urn:microsoft.com/office/officeart/2005/8/layout/orgChart1"/>
    <dgm:cxn modelId="{63DC5681-457D-46DC-A7F9-6A8F65B00B21}" type="presParOf" srcId="{6CF8AC55-8077-45F3-B941-E07F4EA91064}" destId="{47884019-96A8-486F-8564-D39303E2A059}" srcOrd="2" destOrd="0" presId="urn:microsoft.com/office/officeart/2005/8/layout/orgChart1"/>
    <dgm:cxn modelId="{BDDF00EF-288F-4A8B-B2EF-9389D7E92E29}" type="presParOf" srcId="{D227B073-9807-4958-9780-F62F03955898}" destId="{A510644D-7872-4770-8AE5-B48A5C30C682}" srcOrd="4" destOrd="0" presId="urn:microsoft.com/office/officeart/2005/8/layout/orgChart1"/>
    <dgm:cxn modelId="{E71C07D3-1E74-4662-816F-7EA5F9ED36F9}" type="presParOf" srcId="{D227B073-9807-4958-9780-F62F03955898}" destId="{06AFB1D2-2BD0-47E5-B824-5C19613D9BD0}" srcOrd="5" destOrd="0" presId="urn:microsoft.com/office/officeart/2005/8/layout/orgChart1"/>
    <dgm:cxn modelId="{CAC9127B-6027-4A39-A7DD-C65FB512200C}" type="presParOf" srcId="{06AFB1D2-2BD0-47E5-B824-5C19613D9BD0}" destId="{1042B748-44F0-473C-B831-435DB0613325}" srcOrd="0" destOrd="0" presId="urn:microsoft.com/office/officeart/2005/8/layout/orgChart1"/>
    <dgm:cxn modelId="{8C5D18C4-4892-4638-A39E-E7E927716316}" type="presParOf" srcId="{1042B748-44F0-473C-B831-435DB0613325}" destId="{C3EE8B29-FD03-4DF0-AE28-BBF93B7E1A8D}" srcOrd="0" destOrd="0" presId="urn:microsoft.com/office/officeart/2005/8/layout/orgChart1"/>
    <dgm:cxn modelId="{E816EC61-0511-4924-8BF7-CEF577E5EE1B}" type="presParOf" srcId="{1042B748-44F0-473C-B831-435DB0613325}" destId="{13B821AF-68E1-4D8E-8EDA-96BAF863567A}" srcOrd="1" destOrd="0" presId="urn:microsoft.com/office/officeart/2005/8/layout/orgChart1"/>
    <dgm:cxn modelId="{1494848A-F755-46E9-875E-ACB7D60815BA}" type="presParOf" srcId="{06AFB1D2-2BD0-47E5-B824-5C19613D9BD0}" destId="{4272A52F-47E1-43A6-9EC6-576E71081514}" srcOrd="1" destOrd="0" presId="urn:microsoft.com/office/officeart/2005/8/layout/orgChart1"/>
    <dgm:cxn modelId="{37F85A6F-91EB-4CD1-AB13-80353E73D219}" type="presParOf" srcId="{06AFB1D2-2BD0-47E5-B824-5C19613D9BD0}" destId="{3BE2A474-2774-4650-9D5B-E709448EB79D}" srcOrd="2" destOrd="0" presId="urn:microsoft.com/office/officeart/2005/8/layout/orgChart1"/>
    <dgm:cxn modelId="{E9AF72DB-F048-4C9D-A1E0-E881C3790BD7}" type="presParOf" srcId="{D227B073-9807-4958-9780-F62F03955898}" destId="{11560412-937D-4704-B87D-866B68970DAD}" srcOrd="6" destOrd="0" presId="urn:microsoft.com/office/officeart/2005/8/layout/orgChart1"/>
    <dgm:cxn modelId="{47E605E3-17F0-4CFF-99B0-C197FC54E40F}" type="presParOf" srcId="{D227B073-9807-4958-9780-F62F03955898}" destId="{7AAEDD03-ADC6-4689-A7D0-6C5C946D6218}" srcOrd="7" destOrd="0" presId="urn:microsoft.com/office/officeart/2005/8/layout/orgChart1"/>
    <dgm:cxn modelId="{7E3CFD57-3CC9-4136-B92B-0DB31F8182E8}" type="presParOf" srcId="{7AAEDD03-ADC6-4689-A7D0-6C5C946D6218}" destId="{5BA93C9B-10F7-4100-82E6-AD2B0DBA470F}" srcOrd="0" destOrd="0" presId="urn:microsoft.com/office/officeart/2005/8/layout/orgChart1"/>
    <dgm:cxn modelId="{DF857906-792B-4FB7-BDF1-E2F1253EF324}" type="presParOf" srcId="{5BA93C9B-10F7-4100-82E6-AD2B0DBA470F}" destId="{309CD523-8C25-46AF-9EF5-678504DA3ED6}" srcOrd="0" destOrd="0" presId="urn:microsoft.com/office/officeart/2005/8/layout/orgChart1"/>
    <dgm:cxn modelId="{C794C729-FBDF-4C45-A65C-C8ABFDA0EB1D}" type="presParOf" srcId="{5BA93C9B-10F7-4100-82E6-AD2B0DBA470F}" destId="{FDE5B093-94CB-46C7-ADC8-4B07668C7BEC}" srcOrd="1" destOrd="0" presId="urn:microsoft.com/office/officeart/2005/8/layout/orgChart1"/>
    <dgm:cxn modelId="{8669ED2B-916A-4B83-B596-A0D7DD38565F}" type="presParOf" srcId="{7AAEDD03-ADC6-4689-A7D0-6C5C946D6218}" destId="{B54764A8-2107-4867-AC2F-D2E671F9EFF2}" srcOrd="1" destOrd="0" presId="urn:microsoft.com/office/officeart/2005/8/layout/orgChart1"/>
    <dgm:cxn modelId="{5EF58181-53BA-4102-93FC-E84052E3DD45}" type="presParOf" srcId="{7AAEDD03-ADC6-4689-A7D0-6C5C946D6218}" destId="{770C4186-71D7-4F60-AFD8-66B12DB827F3}" srcOrd="2" destOrd="0" presId="urn:microsoft.com/office/officeart/2005/8/layout/orgChart1"/>
    <dgm:cxn modelId="{8ABB8DA8-CBD5-43F1-854A-F3D32CFD1C5D}" type="presParOf" srcId="{D227B073-9807-4958-9780-F62F03955898}" destId="{FEE628E0-6BC0-4212-82B3-B4DC68A27A44}" srcOrd="8" destOrd="0" presId="urn:microsoft.com/office/officeart/2005/8/layout/orgChart1"/>
    <dgm:cxn modelId="{FE31E04C-0C2A-4D30-82A5-9C41E8F76F13}" type="presParOf" srcId="{D227B073-9807-4958-9780-F62F03955898}" destId="{F73A4629-C57A-48EA-97F1-0EFE76D19AD3}" srcOrd="9" destOrd="0" presId="urn:microsoft.com/office/officeart/2005/8/layout/orgChart1"/>
    <dgm:cxn modelId="{569C8AA5-68A9-4896-BE55-657387EA24F2}" type="presParOf" srcId="{F73A4629-C57A-48EA-97F1-0EFE76D19AD3}" destId="{EE0F49D4-50CE-497A-8B64-49BDA543E9DB}" srcOrd="0" destOrd="0" presId="urn:microsoft.com/office/officeart/2005/8/layout/orgChart1"/>
    <dgm:cxn modelId="{22A15D54-9C4F-4B05-B35C-75360941FF5F}" type="presParOf" srcId="{EE0F49D4-50CE-497A-8B64-49BDA543E9DB}" destId="{64860469-7202-484F-9835-DBC0574D5DFA}" srcOrd="0" destOrd="0" presId="urn:microsoft.com/office/officeart/2005/8/layout/orgChart1"/>
    <dgm:cxn modelId="{B2E6B9E4-157A-456F-99F1-3E63CCC15E5C}" type="presParOf" srcId="{EE0F49D4-50CE-497A-8B64-49BDA543E9DB}" destId="{41413C1A-A694-446E-B742-4DCC45CF5EBF}" srcOrd="1" destOrd="0" presId="urn:microsoft.com/office/officeart/2005/8/layout/orgChart1"/>
    <dgm:cxn modelId="{6BB65E43-0394-4B00-80A6-32B4F901AEBF}" type="presParOf" srcId="{F73A4629-C57A-48EA-97F1-0EFE76D19AD3}" destId="{83AFB9F5-3465-4452-A425-A422B1FA2C75}" srcOrd="1" destOrd="0" presId="urn:microsoft.com/office/officeart/2005/8/layout/orgChart1"/>
    <dgm:cxn modelId="{E05A5DFD-34B6-4EA0-B4A1-8F0BD61B2036}" type="presParOf" srcId="{F73A4629-C57A-48EA-97F1-0EFE76D19AD3}" destId="{E497DB29-1DEB-4878-9025-B61EFDBC1FC8}" srcOrd="2" destOrd="0" presId="urn:microsoft.com/office/officeart/2005/8/layout/orgChart1"/>
    <dgm:cxn modelId="{0B37ECA1-D9EE-49BC-A76D-59106873E2C0}" type="presParOf" srcId="{D227B073-9807-4958-9780-F62F03955898}" destId="{3C9525BF-BF56-4614-B192-C9EB3D8C7436}" srcOrd="10" destOrd="0" presId="urn:microsoft.com/office/officeart/2005/8/layout/orgChart1"/>
    <dgm:cxn modelId="{3018435B-9C19-4F91-9C96-CBC2A274592D}" type="presParOf" srcId="{D227B073-9807-4958-9780-F62F03955898}" destId="{662467D6-D86C-4A5D-A531-EAC218BAA997}" srcOrd="11" destOrd="0" presId="urn:microsoft.com/office/officeart/2005/8/layout/orgChart1"/>
    <dgm:cxn modelId="{D3A37F68-9F6E-476A-955C-91AB65241F48}" type="presParOf" srcId="{662467D6-D86C-4A5D-A531-EAC218BAA997}" destId="{AE99AB34-8505-47EB-B939-5FA57910FF23}" srcOrd="0" destOrd="0" presId="urn:microsoft.com/office/officeart/2005/8/layout/orgChart1"/>
    <dgm:cxn modelId="{2CE5E5C9-DB9F-4F72-A7F5-DECDBF25F58F}" type="presParOf" srcId="{AE99AB34-8505-47EB-B939-5FA57910FF23}" destId="{C47374F8-441D-450D-A1C6-862A92F6A842}" srcOrd="0" destOrd="0" presId="urn:microsoft.com/office/officeart/2005/8/layout/orgChart1"/>
    <dgm:cxn modelId="{5605E65F-2F8D-49DC-A1EF-60EC2712E36C}" type="presParOf" srcId="{AE99AB34-8505-47EB-B939-5FA57910FF23}" destId="{2A9EF255-772A-4B89-864D-52E19972550C}" srcOrd="1" destOrd="0" presId="urn:microsoft.com/office/officeart/2005/8/layout/orgChart1"/>
    <dgm:cxn modelId="{E71B827D-4DFA-401C-87D2-0847FC70D4EF}" type="presParOf" srcId="{662467D6-D86C-4A5D-A531-EAC218BAA997}" destId="{DB850367-F369-43C6-B0B4-728649828CF1}" srcOrd="1" destOrd="0" presId="urn:microsoft.com/office/officeart/2005/8/layout/orgChart1"/>
    <dgm:cxn modelId="{2505B35E-6635-4A25-A93D-45A682DB1E48}" type="presParOf" srcId="{662467D6-D86C-4A5D-A531-EAC218BAA997}" destId="{DEE657DC-7BE3-40E1-990F-B805CEABAE79}" srcOrd="2" destOrd="0" presId="urn:microsoft.com/office/officeart/2005/8/layout/orgChart1"/>
    <dgm:cxn modelId="{F9565CA7-60E8-4500-987A-A1E6308BC3DA}" type="presParOf" srcId="{D227B073-9807-4958-9780-F62F03955898}" destId="{EE56942A-1BB7-4F60-AC78-A0655F61EE02}" srcOrd="12" destOrd="0" presId="urn:microsoft.com/office/officeart/2005/8/layout/orgChart1"/>
    <dgm:cxn modelId="{441FD0D6-002F-4EED-A9E8-4DB7F68CFC2C}" type="presParOf" srcId="{D227B073-9807-4958-9780-F62F03955898}" destId="{82E5AE5B-05AD-40B9-8D6A-6EBD7DDCC2CE}" srcOrd="13" destOrd="0" presId="urn:microsoft.com/office/officeart/2005/8/layout/orgChart1"/>
    <dgm:cxn modelId="{003E3734-D7FF-4A7F-8E95-1ADEA3D08789}" type="presParOf" srcId="{82E5AE5B-05AD-40B9-8D6A-6EBD7DDCC2CE}" destId="{EB737F9F-0E37-42A3-97EC-0C8F18DE0112}" srcOrd="0" destOrd="0" presId="urn:microsoft.com/office/officeart/2005/8/layout/orgChart1"/>
    <dgm:cxn modelId="{7C0C21B3-06DA-4597-BE0C-8016E5E98FE7}" type="presParOf" srcId="{EB737F9F-0E37-42A3-97EC-0C8F18DE0112}" destId="{CB45ABB3-4E1C-4939-99FF-7A01EAF5DAF1}" srcOrd="0" destOrd="0" presId="urn:microsoft.com/office/officeart/2005/8/layout/orgChart1"/>
    <dgm:cxn modelId="{C8395712-3924-456A-9588-6B13F34FF679}" type="presParOf" srcId="{EB737F9F-0E37-42A3-97EC-0C8F18DE0112}" destId="{60A11A49-D234-4207-B627-655196A81B62}" srcOrd="1" destOrd="0" presId="urn:microsoft.com/office/officeart/2005/8/layout/orgChart1"/>
    <dgm:cxn modelId="{5C9EE441-411C-4100-8092-2E6A0C26F2A7}" type="presParOf" srcId="{82E5AE5B-05AD-40B9-8D6A-6EBD7DDCC2CE}" destId="{665E262B-6D1C-4EBB-B2C6-AA7CF3176B74}" srcOrd="1" destOrd="0" presId="urn:microsoft.com/office/officeart/2005/8/layout/orgChart1"/>
    <dgm:cxn modelId="{4DBF812E-FE1B-46F2-806D-20C269057E1D}" type="presParOf" srcId="{82E5AE5B-05AD-40B9-8D6A-6EBD7DDCC2CE}" destId="{D1D78C70-BE14-4945-9DB7-2F1CC3AB7950}" srcOrd="2" destOrd="0" presId="urn:microsoft.com/office/officeart/2005/8/layout/orgChart1"/>
    <dgm:cxn modelId="{09EE3AA3-6FED-4664-A5EC-F4BDC05D310B}" type="presParOf" srcId="{FFAF5E09-B376-4925-AE84-CD5169291690}" destId="{165EC8CF-858A-4384-9111-85506DC3467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1BAC91BD-37F1-4EF2-9B34-1F9FC36865C4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E2F348D-52A3-48DC-A2F2-EB7FC4C4DEB1}">
      <dgm:prSet phldrT="[Texto]" custT="1"/>
      <dgm:spPr/>
      <dgm:t>
        <a:bodyPr/>
        <a:lstStyle/>
        <a:p>
          <a:r>
            <a:rPr lang="es-ES" sz="1200" dirty="0">
              <a:latin typeface="+mj-lt"/>
            </a:rPr>
            <a:t>Jefe (a) de Estancias Infantiles </a:t>
          </a:r>
        </a:p>
      </dgm:t>
    </dgm:pt>
    <dgm:pt modelId="{95C3D7CD-F868-4596-BCCC-C77A28D9E637}" type="parTrans" cxnId="{3C4B508F-F1FA-4EF6-9AAC-FDDF66C2B832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AEE2B3E7-730B-4AFE-A099-E7361AFB56A0}" type="sibTrans" cxnId="{3C4B508F-F1FA-4EF6-9AAC-FDDF66C2B832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9219F835-B155-40EE-9F35-17E75A54B0BE}">
      <dgm:prSet phldrT="[Texto]" custT="1"/>
      <dgm:spPr/>
      <dgm:t>
        <a:bodyPr/>
        <a:lstStyle/>
        <a:p>
          <a:r>
            <a:rPr lang="es-ES" sz="1200" dirty="0">
              <a:latin typeface="+mj-lt"/>
            </a:rPr>
            <a:t>Chofer </a:t>
          </a:r>
        </a:p>
      </dgm:t>
    </dgm:pt>
    <dgm:pt modelId="{078F9ABD-ABDB-4C01-9EDC-53D62E7E19C6}" type="parTrans" cxnId="{9020B217-D729-4ED1-9A76-15CEFDAC3E12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99DE633C-9F23-4991-9846-94A918A0E340}" type="sibTrans" cxnId="{9020B217-D729-4ED1-9A76-15CEFDAC3E12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32A6B73B-4337-48D9-BDF1-34BC5F9259C9}">
      <dgm:prSet phldrT="[Texto]" custT="1"/>
      <dgm:spPr/>
      <dgm:t>
        <a:bodyPr/>
        <a:lstStyle/>
        <a:p>
          <a:r>
            <a:rPr lang="es-ES" sz="1200" dirty="0">
              <a:latin typeface="+mj-lt"/>
            </a:rPr>
            <a:t>Auxiliares Administrativos(as) </a:t>
          </a:r>
        </a:p>
      </dgm:t>
    </dgm:pt>
    <dgm:pt modelId="{3128A2C1-38C9-4BD1-8256-72BE55B2C07B}" type="parTrans" cxnId="{B2719824-F978-4659-A479-27E508F0083F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1D4DC792-0C2F-466B-A33B-E2053684BE78}" type="sibTrans" cxnId="{B2719824-F978-4659-A479-27E508F0083F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39E0003E-DDD2-43F1-948C-69009D0ADF45}">
      <dgm:prSet phldrT="[Texto]" custT="1"/>
      <dgm:spPr/>
      <dgm:t>
        <a:bodyPr/>
        <a:lstStyle/>
        <a:p>
          <a:r>
            <a:rPr lang="es-ES" sz="1200" dirty="0">
              <a:latin typeface="+mj-lt"/>
            </a:rPr>
            <a:t>Trabajador (a) Social</a:t>
          </a:r>
        </a:p>
      </dgm:t>
    </dgm:pt>
    <dgm:pt modelId="{29FD3C8B-2918-43A3-9D72-C279F674BC57}" type="parTrans" cxnId="{D986CA71-BA5E-46A2-A746-62AD9795EDAF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F375651C-63AC-44B1-AD3B-295D440935B1}" type="sibTrans" cxnId="{D986CA71-BA5E-46A2-A746-62AD9795EDAF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9532CEEF-A1FF-45F0-8280-5F4AE319352B}">
      <dgm:prSet phldrT="[Texto]" custT="1"/>
      <dgm:spPr/>
      <dgm:t>
        <a:bodyPr/>
        <a:lstStyle/>
        <a:p>
          <a:r>
            <a:rPr lang="es-ES" sz="1200" dirty="0">
              <a:latin typeface="+mj-lt"/>
            </a:rPr>
            <a:t>Analista </a:t>
          </a:r>
        </a:p>
      </dgm:t>
    </dgm:pt>
    <dgm:pt modelId="{04F63912-474D-49A5-BD14-86EE7508A486}" type="parTrans" cxnId="{6ECB1B9A-8768-41D4-BBA3-06A119A1226C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B08B097A-E89B-4B4E-8431-FD9D4DE8EA89}" type="sibTrans" cxnId="{6ECB1B9A-8768-41D4-BBA3-06A119A1226C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728BCF5A-C384-4D6C-A4D8-7AF2A92EA0C4}">
      <dgm:prSet phldrT="[Texto]" custT="1"/>
      <dgm:spPr/>
      <dgm:t>
        <a:bodyPr/>
        <a:lstStyle/>
        <a:p>
          <a:r>
            <a:rPr lang="es-ES" sz="1200" dirty="0">
              <a:latin typeface="+mj-lt"/>
            </a:rPr>
            <a:t>Psicólogo (a) </a:t>
          </a:r>
        </a:p>
      </dgm:t>
    </dgm:pt>
    <dgm:pt modelId="{7E126AB6-1032-4516-B8C7-5673506D5F8B}" type="parTrans" cxnId="{12C640A7-7FE4-4071-86D6-AD117ABEB441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9AF190BC-38FD-494C-AF58-754711C5BDF2}" type="sibTrans" cxnId="{12C640A7-7FE4-4071-86D6-AD117ABEB441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19F29EE0-46B5-413E-A87B-AFDE5F58CB49}" type="pres">
      <dgm:prSet presAssocID="{1BAC91BD-37F1-4EF2-9B34-1F9FC36865C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29051883-9E69-4D93-BF82-46FF8816E79F}" type="pres">
      <dgm:prSet presAssocID="{EE2F348D-52A3-48DC-A2F2-EB7FC4C4DEB1}" presName="hierRoot1" presStyleCnt="0">
        <dgm:presLayoutVars>
          <dgm:hierBranch val="init"/>
        </dgm:presLayoutVars>
      </dgm:prSet>
      <dgm:spPr/>
    </dgm:pt>
    <dgm:pt modelId="{0B0F1EE7-8B70-4C6A-BD6B-BE67344A26D7}" type="pres">
      <dgm:prSet presAssocID="{EE2F348D-52A3-48DC-A2F2-EB7FC4C4DEB1}" presName="rootComposite1" presStyleCnt="0"/>
      <dgm:spPr/>
    </dgm:pt>
    <dgm:pt modelId="{F388A0D3-F01C-4915-A070-E870EB6E98C5}" type="pres">
      <dgm:prSet presAssocID="{EE2F348D-52A3-48DC-A2F2-EB7FC4C4DEB1}" presName="rootText1" presStyleLbl="node0" presStyleIdx="0" presStyleCnt="1" custScaleX="173640" custLinFactNeighborX="63" custLinFactNeighborY="-39387">
        <dgm:presLayoutVars>
          <dgm:chPref val="3"/>
        </dgm:presLayoutVars>
      </dgm:prSet>
      <dgm:spPr/>
    </dgm:pt>
    <dgm:pt modelId="{32362866-F674-4570-89E4-7183CDFFE551}" type="pres">
      <dgm:prSet presAssocID="{EE2F348D-52A3-48DC-A2F2-EB7FC4C4DEB1}" presName="rootConnector1" presStyleLbl="node1" presStyleIdx="0" presStyleCnt="0"/>
      <dgm:spPr/>
    </dgm:pt>
    <dgm:pt modelId="{F6E51A9B-1092-41F5-83D6-8761D054FBD0}" type="pres">
      <dgm:prSet presAssocID="{EE2F348D-52A3-48DC-A2F2-EB7FC4C4DEB1}" presName="hierChild2" presStyleCnt="0"/>
      <dgm:spPr/>
    </dgm:pt>
    <dgm:pt modelId="{6366717F-3259-47F0-9149-66C118064A46}" type="pres">
      <dgm:prSet presAssocID="{078F9ABD-ABDB-4C01-9EDC-53D62E7E19C6}" presName="Name37" presStyleLbl="parChTrans1D2" presStyleIdx="0" presStyleCnt="5"/>
      <dgm:spPr/>
    </dgm:pt>
    <dgm:pt modelId="{9CA2BED8-C030-4BB6-A140-2A8978C41C19}" type="pres">
      <dgm:prSet presAssocID="{9219F835-B155-40EE-9F35-17E75A54B0BE}" presName="hierRoot2" presStyleCnt="0">
        <dgm:presLayoutVars>
          <dgm:hierBranch val="init"/>
        </dgm:presLayoutVars>
      </dgm:prSet>
      <dgm:spPr/>
    </dgm:pt>
    <dgm:pt modelId="{66E6DB1E-67A0-4A5E-A739-34684EC2B8BB}" type="pres">
      <dgm:prSet presAssocID="{9219F835-B155-40EE-9F35-17E75A54B0BE}" presName="rootComposite" presStyleCnt="0"/>
      <dgm:spPr/>
    </dgm:pt>
    <dgm:pt modelId="{EFA180F1-FBCE-411F-9D4E-4E3AA7BBE136}" type="pres">
      <dgm:prSet presAssocID="{9219F835-B155-40EE-9F35-17E75A54B0BE}" presName="rootText" presStyleLbl="node2" presStyleIdx="0" presStyleCnt="5">
        <dgm:presLayoutVars>
          <dgm:chPref val="3"/>
        </dgm:presLayoutVars>
      </dgm:prSet>
      <dgm:spPr/>
    </dgm:pt>
    <dgm:pt modelId="{F04C0671-A3A4-4FC2-894C-9D48572D39B0}" type="pres">
      <dgm:prSet presAssocID="{9219F835-B155-40EE-9F35-17E75A54B0BE}" presName="rootConnector" presStyleLbl="node2" presStyleIdx="0" presStyleCnt="5"/>
      <dgm:spPr/>
    </dgm:pt>
    <dgm:pt modelId="{5EB5EE63-065D-44C1-B63E-DAF5E8A4C620}" type="pres">
      <dgm:prSet presAssocID="{9219F835-B155-40EE-9F35-17E75A54B0BE}" presName="hierChild4" presStyleCnt="0"/>
      <dgm:spPr/>
    </dgm:pt>
    <dgm:pt modelId="{76B4D070-9205-47D9-B302-0E758BD33E0E}" type="pres">
      <dgm:prSet presAssocID="{9219F835-B155-40EE-9F35-17E75A54B0BE}" presName="hierChild5" presStyleCnt="0"/>
      <dgm:spPr/>
    </dgm:pt>
    <dgm:pt modelId="{2AEE10CA-18C2-45D2-8DED-3CD4B592EC5C}" type="pres">
      <dgm:prSet presAssocID="{3128A2C1-38C9-4BD1-8256-72BE55B2C07B}" presName="Name37" presStyleLbl="parChTrans1D2" presStyleIdx="1" presStyleCnt="5"/>
      <dgm:spPr/>
    </dgm:pt>
    <dgm:pt modelId="{218CF726-F51A-4741-9DF7-DCBC19F34AF5}" type="pres">
      <dgm:prSet presAssocID="{32A6B73B-4337-48D9-BDF1-34BC5F9259C9}" presName="hierRoot2" presStyleCnt="0">
        <dgm:presLayoutVars>
          <dgm:hierBranch val="init"/>
        </dgm:presLayoutVars>
      </dgm:prSet>
      <dgm:spPr/>
    </dgm:pt>
    <dgm:pt modelId="{E216DE51-D6BD-4C18-9A34-A9B85B79139C}" type="pres">
      <dgm:prSet presAssocID="{32A6B73B-4337-48D9-BDF1-34BC5F9259C9}" presName="rootComposite" presStyleCnt="0"/>
      <dgm:spPr/>
    </dgm:pt>
    <dgm:pt modelId="{1607FF1D-3AE0-4701-8A7E-81B429C148F6}" type="pres">
      <dgm:prSet presAssocID="{32A6B73B-4337-48D9-BDF1-34BC5F9259C9}" presName="rootText" presStyleLbl="node2" presStyleIdx="1" presStyleCnt="5">
        <dgm:presLayoutVars>
          <dgm:chPref val="3"/>
        </dgm:presLayoutVars>
      </dgm:prSet>
      <dgm:spPr/>
    </dgm:pt>
    <dgm:pt modelId="{BDA960A4-7AB5-4F21-83D3-85CCB4599625}" type="pres">
      <dgm:prSet presAssocID="{32A6B73B-4337-48D9-BDF1-34BC5F9259C9}" presName="rootConnector" presStyleLbl="node2" presStyleIdx="1" presStyleCnt="5"/>
      <dgm:spPr/>
    </dgm:pt>
    <dgm:pt modelId="{5992B6B6-AB68-4DD7-B318-6AEC95DF4288}" type="pres">
      <dgm:prSet presAssocID="{32A6B73B-4337-48D9-BDF1-34BC5F9259C9}" presName="hierChild4" presStyleCnt="0"/>
      <dgm:spPr/>
    </dgm:pt>
    <dgm:pt modelId="{A87A1E3C-B330-481F-B160-CDF5148FD6C7}" type="pres">
      <dgm:prSet presAssocID="{32A6B73B-4337-48D9-BDF1-34BC5F9259C9}" presName="hierChild5" presStyleCnt="0"/>
      <dgm:spPr/>
    </dgm:pt>
    <dgm:pt modelId="{6D8A9469-ABD1-469F-B28C-C502687694E7}" type="pres">
      <dgm:prSet presAssocID="{29FD3C8B-2918-43A3-9D72-C279F674BC57}" presName="Name37" presStyleLbl="parChTrans1D2" presStyleIdx="2" presStyleCnt="5"/>
      <dgm:spPr/>
    </dgm:pt>
    <dgm:pt modelId="{8DE03586-7C33-46C4-8992-E682F641DF57}" type="pres">
      <dgm:prSet presAssocID="{39E0003E-DDD2-43F1-948C-69009D0ADF45}" presName="hierRoot2" presStyleCnt="0">
        <dgm:presLayoutVars>
          <dgm:hierBranch val="init"/>
        </dgm:presLayoutVars>
      </dgm:prSet>
      <dgm:spPr/>
    </dgm:pt>
    <dgm:pt modelId="{33E7836A-F1D8-4FEF-979F-74E319C930F3}" type="pres">
      <dgm:prSet presAssocID="{39E0003E-DDD2-43F1-948C-69009D0ADF45}" presName="rootComposite" presStyleCnt="0"/>
      <dgm:spPr/>
    </dgm:pt>
    <dgm:pt modelId="{4F7C3E91-CDE0-494D-963A-D0A81B2DCA12}" type="pres">
      <dgm:prSet presAssocID="{39E0003E-DDD2-43F1-948C-69009D0ADF45}" presName="rootText" presStyleLbl="node2" presStyleIdx="2" presStyleCnt="5">
        <dgm:presLayoutVars>
          <dgm:chPref val="3"/>
        </dgm:presLayoutVars>
      </dgm:prSet>
      <dgm:spPr/>
    </dgm:pt>
    <dgm:pt modelId="{4AD83815-A9F0-4AB5-8DD9-7F54CDF80864}" type="pres">
      <dgm:prSet presAssocID="{39E0003E-DDD2-43F1-948C-69009D0ADF45}" presName="rootConnector" presStyleLbl="node2" presStyleIdx="2" presStyleCnt="5"/>
      <dgm:spPr/>
    </dgm:pt>
    <dgm:pt modelId="{0364F1D0-ED88-4A8F-BAA8-E5DFCE86AD6B}" type="pres">
      <dgm:prSet presAssocID="{39E0003E-DDD2-43F1-948C-69009D0ADF45}" presName="hierChild4" presStyleCnt="0"/>
      <dgm:spPr/>
    </dgm:pt>
    <dgm:pt modelId="{5EF2821D-09D6-4A52-A03C-8FDE41265AB5}" type="pres">
      <dgm:prSet presAssocID="{39E0003E-DDD2-43F1-948C-69009D0ADF45}" presName="hierChild5" presStyleCnt="0"/>
      <dgm:spPr/>
    </dgm:pt>
    <dgm:pt modelId="{98303FC7-874D-4344-9A39-49220A6CD24E}" type="pres">
      <dgm:prSet presAssocID="{04F63912-474D-49A5-BD14-86EE7508A486}" presName="Name37" presStyleLbl="parChTrans1D2" presStyleIdx="3" presStyleCnt="5"/>
      <dgm:spPr/>
    </dgm:pt>
    <dgm:pt modelId="{DCA5EF0A-7F61-4B0D-9DC9-D5D3559482F5}" type="pres">
      <dgm:prSet presAssocID="{9532CEEF-A1FF-45F0-8280-5F4AE319352B}" presName="hierRoot2" presStyleCnt="0">
        <dgm:presLayoutVars>
          <dgm:hierBranch val="init"/>
        </dgm:presLayoutVars>
      </dgm:prSet>
      <dgm:spPr/>
    </dgm:pt>
    <dgm:pt modelId="{0C8BF9AB-EF96-436F-840C-77965824D5FF}" type="pres">
      <dgm:prSet presAssocID="{9532CEEF-A1FF-45F0-8280-5F4AE319352B}" presName="rootComposite" presStyleCnt="0"/>
      <dgm:spPr/>
    </dgm:pt>
    <dgm:pt modelId="{8ECAE22D-02BA-484B-A603-F2EBF22DFE19}" type="pres">
      <dgm:prSet presAssocID="{9532CEEF-A1FF-45F0-8280-5F4AE319352B}" presName="rootText" presStyleLbl="node2" presStyleIdx="3" presStyleCnt="5">
        <dgm:presLayoutVars>
          <dgm:chPref val="3"/>
        </dgm:presLayoutVars>
      </dgm:prSet>
      <dgm:spPr/>
    </dgm:pt>
    <dgm:pt modelId="{661D45ED-0F58-4FFE-ACBB-38266EA798E9}" type="pres">
      <dgm:prSet presAssocID="{9532CEEF-A1FF-45F0-8280-5F4AE319352B}" presName="rootConnector" presStyleLbl="node2" presStyleIdx="3" presStyleCnt="5"/>
      <dgm:spPr/>
    </dgm:pt>
    <dgm:pt modelId="{C97E185A-369B-472B-8F6D-87200F971E1F}" type="pres">
      <dgm:prSet presAssocID="{9532CEEF-A1FF-45F0-8280-5F4AE319352B}" presName="hierChild4" presStyleCnt="0"/>
      <dgm:spPr/>
    </dgm:pt>
    <dgm:pt modelId="{A3D25513-F15D-4C84-A025-4C61147576A3}" type="pres">
      <dgm:prSet presAssocID="{9532CEEF-A1FF-45F0-8280-5F4AE319352B}" presName="hierChild5" presStyleCnt="0"/>
      <dgm:spPr/>
    </dgm:pt>
    <dgm:pt modelId="{4C05CFB6-F136-4EA1-9DD6-728F41B62CF9}" type="pres">
      <dgm:prSet presAssocID="{7E126AB6-1032-4516-B8C7-5673506D5F8B}" presName="Name37" presStyleLbl="parChTrans1D2" presStyleIdx="4" presStyleCnt="5"/>
      <dgm:spPr/>
    </dgm:pt>
    <dgm:pt modelId="{5E8A7B44-D0C1-4343-AFC6-798EAC60E9DB}" type="pres">
      <dgm:prSet presAssocID="{728BCF5A-C384-4D6C-A4D8-7AF2A92EA0C4}" presName="hierRoot2" presStyleCnt="0">
        <dgm:presLayoutVars>
          <dgm:hierBranch val="init"/>
        </dgm:presLayoutVars>
      </dgm:prSet>
      <dgm:spPr/>
    </dgm:pt>
    <dgm:pt modelId="{39A2FC34-0BE4-439F-87C2-973A7B76625D}" type="pres">
      <dgm:prSet presAssocID="{728BCF5A-C384-4D6C-A4D8-7AF2A92EA0C4}" presName="rootComposite" presStyleCnt="0"/>
      <dgm:spPr/>
    </dgm:pt>
    <dgm:pt modelId="{81B0C6D0-AB6E-48C7-B69D-317FD4DC64EA}" type="pres">
      <dgm:prSet presAssocID="{728BCF5A-C384-4D6C-A4D8-7AF2A92EA0C4}" presName="rootText" presStyleLbl="node2" presStyleIdx="4" presStyleCnt="5">
        <dgm:presLayoutVars>
          <dgm:chPref val="3"/>
        </dgm:presLayoutVars>
      </dgm:prSet>
      <dgm:spPr/>
    </dgm:pt>
    <dgm:pt modelId="{10BC59BB-C528-4077-BB41-FD5481F0750D}" type="pres">
      <dgm:prSet presAssocID="{728BCF5A-C384-4D6C-A4D8-7AF2A92EA0C4}" presName="rootConnector" presStyleLbl="node2" presStyleIdx="4" presStyleCnt="5"/>
      <dgm:spPr/>
    </dgm:pt>
    <dgm:pt modelId="{FC64F212-0818-436F-9CA2-76374F06275A}" type="pres">
      <dgm:prSet presAssocID="{728BCF5A-C384-4D6C-A4D8-7AF2A92EA0C4}" presName="hierChild4" presStyleCnt="0"/>
      <dgm:spPr/>
    </dgm:pt>
    <dgm:pt modelId="{96209260-898E-4F21-A2BD-7475B3F009C3}" type="pres">
      <dgm:prSet presAssocID="{728BCF5A-C384-4D6C-A4D8-7AF2A92EA0C4}" presName="hierChild5" presStyleCnt="0"/>
      <dgm:spPr/>
    </dgm:pt>
    <dgm:pt modelId="{4D0A6A06-E4E0-4BBC-BE02-68D8322CF995}" type="pres">
      <dgm:prSet presAssocID="{EE2F348D-52A3-48DC-A2F2-EB7FC4C4DEB1}" presName="hierChild3" presStyleCnt="0"/>
      <dgm:spPr/>
    </dgm:pt>
  </dgm:ptLst>
  <dgm:cxnLst>
    <dgm:cxn modelId="{9020B217-D729-4ED1-9A76-15CEFDAC3E12}" srcId="{EE2F348D-52A3-48DC-A2F2-EB7FC4C4DEB1}" destId="{9219F835-B155-40EE-9F35-17E75A54B0BE}" srcOrd="0" destOrd="0" parTransId="{078F9ABD-ABDB-4C01-9EDC-53D62E7E19C6}" sibTransId="{99DE633C-9F23-4991-9846-94A918A0E340}"/>
    <dgm:cxn modelId="{8AD69522-BBAF-435D-BB00-55DADBDE15E9}" type="presOf" srcId="{EE2F348D-52A3-48DC-A2F2-EB7FC4C4DEB1}" destId="{32362866-F674-4570-89E4-7183CDFFE551}" srcOrd="1" destOrd="0" presId="urn:microsoft.com/office/officeart/2005/8/layout/orgChart1"/>
    <dgm:cxn modelId="{B2719824-F978-4659-A479-27E508F0083F}" srcId="{EE2F348D-52A3-48DC-A2F2-EB7FC4C4DEB1}" destId="{32A6B73B-4337-48D9-BDF1-34BC5F9259C9}" srcOrd="1" destOrd="0" parTransId="{3128A2C1-38C9-4BD1-8256-72BE55B2C07B}" sibTransId="{1D4DC792-0C2F-466B-A33B-E2053684BE78}"/>
    <dgm:cxn modelId="{BE4D3C6E-F557-4FFE-BD02-FAA0BDD67704}" type="presOf" srcId="{9219F835-B155-40EE-9F35-17E75A54B0BE}" destId="{EFA180F1-FBCE-411F-9D4E-4E3AA7BBE136}" srcOrd="0" destOrd="0" presId="urn:microsoft.com/office/officeart/2005/8/layout/orgChart1"/>
    <dgm:cxn modelId="{F3EBC36E-3CDB-480E-B9CF-410260667915}" type="presOf" srcId="{32A6B73B-4337-48D9-BDF1-34BC5F9259C9}" destId="{1607FF1D-3AE0-4701-8A7E-81B429C148F6}" srcOrd="0" destOrd="0" presId="urn:microsoft.com/office/officeart/2005/8/layout/orgChart1"/>
    <dgm:cxn modelId="{F9597B51-AF12-42A5-B1DC-C8B141BB6730}" type="presOf" srcId="{1BAC91BD-37F1-4EF2-9B34-1F9FC36865C4}" destId="{19F29EE0-46B5-413E-A87B-AFDE5F58CB49}" srcOrd="0" destOrd="0" presId="urn:microsoft.com/office/officeart/2005/8/layout/orgChart1"/>
    <dgm:cxn modelId="{D986CA71-BA5E-46A2-A746-62AD9795EDAF}" srcId="{EE2F348D-52A3-48DC-A2F2-EB7FC4C4DEB1}" destId="{39E0003E-DDD2-43F1-948C-69009D0ADF45}" srcOrd="2" destOrd="0" parTransId="{29FD3C8B-2918-43A3-9D72-C279F674BC57}" sibTransId="{F375651C-63AC-44B1-AD3B-295D440935B1}"/>
    <dgm:cxn modelId="{C22ECB51-2B35-4B98-A7DD-1373EFA919D6}" type="presOf" srcId="{39E0003E-DDD2-43F1-948C-69009D0ADF45}" destId="{4AD83815-A9F0-4AB5-8DD9-7F54CDF80864}" srcOrd="1" destOrd="0" presId="urn:microsoft.com/office/officeart/2005/8/layout/orgChart1"/>
    <dgm:cxn modelId="{8BEDFA7B-1DB7-439A-8FC1-9ACF8E390DBC}" type="presOf" srcId="{9219F835-B155-40EE-9F35-17E75A54B0BE}" destId="{F04C0671-A3A4-4FC2-894C-9D48572D39B0}" srcOrd="1" destOrd="0" presId="urn:microsoft.com/office/officeart/2005/8/layout/orgChart1"/>
    <dgm:cxn modelId="{3C4B508F-F1FA-4EF6-9AAC-FDDF66C2B832}" srcId="{1BAC91BD-37F1-4EF2-9B34-1F9FC36865C4}" destId="{EE2F348D-52A3-48DC-A2F2-EB7FC4C4DEB1}" srcOrd="0" destOrd="0" parTransId="{95C3D7CD-F868-4596-BCCC-C77A28D9E637}" sibTransId="{AEE2B3E7-730B-4AFE-A099-E7361AFB56A0}"/>
    <dgm:cxn modelId="{E69AEF92-521B-4552-A772-70FBB3C1D719}" type="presOf" srcId="{078F9ABD-ABDB-4C01-9EDC-53D62E7E19C6}" destId="{6366717F-3259-47F0-9149-66C118064A46}" srcOrd="0" destOrd="0" presId="urn:microsoft.com/office/officeart/2005/8/layout/orgChart1"/>
    <dgm:cxn modelId="{6ECB1B9A-8768-41D4-BBA3-06A119A1226C}" srcId="{EE2F348D-52A3-48DC-A2F2-EB7FC4C4DEB1}" destId="{9532CEEF-A1FF-45F0-8280-5F4AE319352B}" srcOrd="3" destOrd="0" parTransId="{04F63912-474D-49A5-BD14-86EE7508A486}" sibTransId="{B08B097A-E89B-4B4E-8431-FD9D4DE8EA89}"/>
    <dgm:cxn modelId="{12C640A7-7FE4-4071-86D6-AD117ABEB441}" srcId="{EE2F348D-52A3-48DC-A2F2-EB7FC4C4DEB1}" destId="{728BCF5A-C384-4D6C-A4D8-7AF2A92EA0C4}" srcOrd="4" destOrd="0" parTransId="{7E126AB6-1032-4516-B8C7-5673506D5F8B}" sibTransId="{9AF190BC-38FD-494C-AF58-754711C5BDF2}"/>
    <dgm:cxn modelId="{820337AC-3A53-4D61-913B-76BF05F8EF73}" type="presOf" srcId="{32A6B73B-4337-48D9-BDF1-34BC5F9259C9}" destId="{BDA960A4-7AB5-4F21-83D3-85CCB4599625}" srcOrd="1" destOrd="0" presId="urn:microsoft.com/office/officeart/2005/8/layout/orgChart1"/>
    <dgm:cxn modelId="{6D8E83BD-4CA2-4E9D-A8D0-C6479E254F78}" type="presOf" srcId="{7E126AB6-1032-4516-B8C7-5673506D5F8B}" destId="{4C05CFB6-F136-4EA1-9DD6-728F41B62CF9}" srcOrd="0" destOrd="0" presId="urn:microsoft.com/office/officeart/2005/8/layout/orgChart1"/>
    <dgm:cxn modelId="{35A2C9C7-ABFA-452F-9277-696E70E6AF6A}" type="presOf" srcId="{9532CEEF-A1FF-45F0-8280-5F4AE319352B}" destId="{661D45ED-0F58-4FFE-ACBB-38266EA798E9}" srcOrd="1" destOrd="0" presId="urn:microsoft.com/office/officeart/2005/8/layout/orgChart1"/>
    <dgm:cxn modelId="{B5BC7DDC-035A-4425-B311-9EF88E68D590}" type="presOf" srcId="{9532CEEF-A1FF-45F0-8280-5F4AE319352B}" destId="{8ECAE22D-02BA-484B-A603-F2EBF22DFE19}" srcOrd="0" destOrd="0" presId="urn:microsoft.com/office/officeart/2005/8/layout/orgChart1"/>
    <dgm:cxn modelId="{A39F96DD-9A07-4856-BC1E-1B9D4CEBDA71}" type="presOf" srcId="{39E0003E-DDD2-43F1-948C-69009D0ADF45}" destId="{4F7C3E91-CDE0-494D-963A-D0A81B2DCA12}" srcOrd="0" destOrd="0" presId="urn:microsoft.com/office/officeart/2005/8/layout/orgChart1"/>
    <dgm:cxn modelId="{0E15B3DD-D669-4C68-B62F-427978F30306}" type="presOf" srcId="{728BCF5A-C384-4D6C-A4D8-7AF2A92EA0C4}" destId="{10BC59BB-C528-4077-BB41-FD5481F0750D}" srcOrd="1" destOrd="0" presId="urn:microsoft.com/office/officeart/2005/8/layout/orgChart1"/>
    <dgm:cxn modelId="{FA926BE1-4FE0-48A3-A58A-B18D5DA630CA}" type="presOf" srcId="{3128A2C1-38C9-4BD1-8256-72BE55B2C07B}" destId="{2AEE10CA-18C2-45D2-8DED-3CD4B592EC5C}" srcOrd="0" destOrd="0" presId="urn:microsoft.com/office/officeart/2005/8/layout/orgChart1"/>
    <dgm:cxn modelId="{11E4C1E1-3C37-41D5-A011-95FF53F1D68F}" type="presOf" srcId="{29FD3C8B-2918-43A3-9D72-C279F674BC57}" destId="{6D8A9469-ABD1-469F-B28C-C502687694E7}" srcOrd="0" destOrd="0" presId="urn:microsoft.com/office/officeart/2005/8/layout/orgChart1"/>
    <dgm:cxn modelId="{9A37C5ED-D733-4AD7-BF4C-AE1EA85BEF3A}" type="presOf" srcId="{728BCF5A-C384-4D6C-A4D8-7AF2A92EA0C4}" destId="{81B0C6D0-AB6E-48C7-B69D-317FD4DC64EA}" srcOrd="0" destOrd="0" presId="urn:microsoft.com/office/officeart/2005/8/layout/orgChart1"/>
    <dgm:cxn modelId="{11C826F0-A6C0-45E3-B78F-8835C7EB3C03}" type="presOf" srcId="{04F63912-474D-49A5-BD14-86EE7508A486}" destId="{98303FC7-874D-4344-9A39-49220A6CD24E}" srcOrd="0" destOrd="0" presId="urn:microsoft.com/office/officeart/2005/8/layout/orgChart1"/>
    <dgm:cxn modelId="{EB0577FE-87F2-40DA-A212-962CD0679C1B}" type="presOf" srcId="{EE2F348D-52A3-48DC-A2F2-EB7FC4C4DEB1}" destId="{F388A0D3-F01C-4915-A070-E870EB6E98C5}" srcOrd="0" destOrd="0" presId="urn:microsoft.com/office/officeart/2005/8/layout/orgChart1"/>
    <dgm:cxn modelId="{981851B4-A887-4908-9620-40B6A3D9C7E2}" type="presParOf" srcId="{19F29EE0-46B5-413E-A87B-AFDE5F58CB49}" destId="{29051883-9E69-4D93-BF82-46FF8816E79F}" srcOrd="0" destOrd="0" presId="urn:microsoft.com/office/officeart/2005/8/layout/orgChart1"/>
    <dgm:cxn modelId="{FBC13E37-D176-4DE6-B798-86DF075D9FB1}" type="presParOf" srcId="{29051883-9E69-4D93-BF82-46FF8816E79F}" destId="{0B0F1EE7-8B70-4C6A-BD6B-BE67344A26D7}" srcOrd="0" destOrd="0" presId="urn:microsoft.com/office/officeart/2005/8/layout/orgChart1"/>
    <dgm:cxn modelId="{612D0002-4743-468F-8E74-033151096788}" type="presParOf" srcId="{0B0F1EE7-8B70-4C6A-BD6B-BE67344A26D7}" destId="{F388A0D3-F01C-4915-A070-E870EB6E98C5}" srcOrd="0" destOrd="0" presId="urn:microsoft.com/office/officeart/2005/8/layout/orgChart1"/>
    <dgm:cxn modelId="{1F59CB13-8DE5-4C7B-A49A-219685D1C318}" type="presParOf" srcId="{0B0F1EE7-8B70-4C6A-BD6B-BE67344A26D7}" destId="{32362866-F674-4570-89E4-7183CDFFE551}" srcOrd="1" destOrd="0" presId="urn:microsoft.com/office/officeart/2005/8/layout/orgChart1"/>
    <dgm:cxn modelId="{0E003A2E-0C3E-4E1C-8AED-52A8630ECAD3}" type="presParOf" srcId="{29051883-9E69-4D93-BF82-46FF8816E79F}" destId="{F6E51A9B-1092-41F5-83D6-8761D054FBD0}" srcOrd="1" destOrd="0" presId="urn:microsoft.com/office/officeart/2005/8/layout/orgChart1"/>
    <dgm:cxn modelId="{49D13745-AE04-4994-94A4-F86A9C53E184}" type="presParOf" srcId="{F6E51A9B-1092-41F5-83D6-8761D054FBD0}" destId="{6366717F-3259-47F0-9149-66C118064A46}" srcOrd="0" destOrd="0" presId="urn:microsoft.com/office/officeart/2005/8/layout/orgChart1"/>
    <dgm:cxn modelId="{650FA4D2-F107-4B07-A99B-DFBA44D80F1E}" type="presParOf" srcId="{F6E51A9B-1092-41F5-83D6-8761D054FBD0}" destId="{9CA2BED8-C030-4BB6-A140-2A8978C41C19}" srcOrd="1" destOrd="0" presId="urn:microsoft.com/office/officeart/2005/8/layout/orgChart1"/>
    <dgm:cxn modelId="{8D8E1E90-3FFA-491E-83EB-2F7067997AAD}" type="presParOf" srcId="{9CA2BED8-C030-4BB6-A140-2A8978C41C19}" destId="{66E6DB1E-67A0-4A5E-A739-34684EC2B8BB}" srcOrd="0" destOrd="0" presId="urn:microsoft.com/office/officeart/2005/8/layout/orgChart1"/>
    <dgm:cxn modelId="{87B88F12-3E76-41DD-9535-40B93D3F3E60}" type="presParOf" srcId="{66E6DB1E-67A0-4A5E-A739-34684EC2B8BB}" destId="{EFA180F1-FBCE-411F-9D4E-4E3AA7BBE136}" srcOrd="0" destOrd="0" presId="urn:microsoft.com/office/officeart/2005/8/layout/orgChart1"/>
    <dgm:cxn modelId="{0CBF7D02-4B9E-4379-9069-1DA8B3328F4E}" type="presParOf" srcId="{66E6DB1E-67A0-4A5E-A739-34684EC2B8BB}" destId="{F04C0671-A3A4-4FC2-894C-9D48572D39B0}" srcOrd="1" destOrd="0" presId="urn:microsoft.com/office/officeart/2005/8/layout/orgChart1"/>
    <dgm:cxn modelId="{78E5D897-9980-4CE6-BE02-277F6470AFEB}" type="presParOf" srcId="{9CA2BED8-C030-4BB6-A140-2A8978C41C19}" destId="{5EB5EE63-065D-44C1-B63E-DAF5E8A4C620}" srcOrd="1" destOrd="0" presId="urn:microsoft.com/office/officeart/2005/8/layout/orgChart1"/>
    <dgm:cxn modelId="{B27D0832-F828-4F6E-AD6C-7EE40A220C2D}" type="presParOf" srcId="{9CA2BED8-C030-4BB6-A140-2A8978C41C19}" destId="{76B4D070-9205-47D9-B302-0E758BD33E0E}" srcOrd="2" destOrd="0" presId="urn:microsoft.com/office/officeart/2005/8/layout/orgChart1"/>
    <dgm:cxn modelId="{8B5808E7-4287-48C6-A8E2-06D606E29623}" type="presParOf" srcId="{F6E51A9B-1092-41F5-83D6-8761D054FBD0}" destId="{2AEE10CA-18C2-45D2-8DED-3CD4B592EC5C}" srcOrd="2" destOrd="0" presId="urn:microsoft.com/office/officeart/2005/8/layout/orgChart1"/>
    <dgm:cxn modelId="{391CE553-7B97-40FF-998F-E55123563CC8}" type="presParOf" srcId="{F6E51A9B-1092-41F5-83D6-8761D054FBD0}" destId="{218CF726-F51A-4741-9DF7-DCBC19F34AF5}" srcOrd="3" destOrd="0" presId="urn:microsoft.com/office/officeart/2005/8/layout/orgChart1"/>
    <dgm:cxn modelId="{FEBA6730-E4D9-4A3A-9EAD-4DA745892381}" type="presParOf" srcId="{218CF726-F51A-4741-9DF7-DCBC19F34AF5}" destId="{E216DE51-D6BD-4C18-9A34-A9B85B79139C}" srcOrd="0" destOrd="0" presId="urn:microsoft.com/office/officeart/2005/8/layout/orgChart1"/>
    <dgm:cxn modelId="{0E9F1EE7-37D5-4954-AFE3-1A75BE3F570A}" type="presParOf" srcId="{E216DE51-D6BD-4C18-9A34-A9B85B79139C}" destId="{1607FF1D-3AE0-4701-8A7E-81B429C148F6}" srcOrd="0" destOrd="0" presId="urn:microsoft.com/office/officeart/2005/8/layout/orgChart1"/>
    <dgm:cxn modelId="{535AF5FA-0AA7-4E55-9C58-6F134F205C7C}" type="presParOf" srcId="{E216DE51-D6BD-4C18-9A34-A9B85B79139C}" destId="{BDA960A4-7AB5-4F21-83D3-85CCB4599625}" srcOrd="1" destOrd="0" presId="urn:microsoft.com/office/officeart/2005/8/layout/orgChart1"/>
    <dgm:cxn modelId="{8B3D9EA0-C9A7-4DEF-8173-6C67B931DEFC}" type="presParOf" srcId="{218CF726-F51A-4741-9DF7-DCBC19F34AF5}" destId="{5992B6B6-AB68-4DD7-B318-6AEC95DF4288}" srcOrd="1" destOrd="0" presId="urn:microsoft.com/office/officeart/2005/8/layout/orgChart1"/>
    <dgm:cxn modelId="{8D63F40F-4CFC-4711-BC68-1FF655ACB917}" type="presParOf" srcId="{218CF726-F51A-4741-9DF7-DCBC19F34AF5}" destId="{A87A1E3C-B330-481F-B160-CDF5148FD6C7}" srcOrd="2" destOrd="0" presId="urn:microsoft.com/office/officeart/2005/8/layout/orgChart1"/>
    <dgm:cxn modelId="{561AA023-E458-4B2D-85A8-DF50A18BD984}" type="presParOf" srcId="{F6E51A9B-1092-41F5-83D6-8761D054FBD0}" destId="{6D8A9469-ABD1-469F-B28C-C502687694E7}" srcOrd="4" destOrd="0" presId="urn:microsoft.com/office/officeart/2005/8/layout/orgChart1"/>
    <dgm:cxn modelId="{060E8A8E-46A9-43F1-B2B4-407E1D9AF913}" type="presParOf" srcId="{F6E51A9B-1092-41F5-83D6-8761D054FBD0}" destId="{8DE03586-7C33-46C4-8992-E682F641DF57}" srcOrd="5" destOrd="0" presId="urn:microsoft.com/office/officeart/2005/8/layout/orgChart1"/>
    <dgm:cxn modelId="{F6519220-64A0-4592-90CB-2F0B6BFD8E94}" type="presParOf" srcId="{8DE03586-7C33-46C4-8992-E682F641DF57}" destId="{33E7836A-F1D8-4FEF-979F-74E319C930F3}" srcOrd="0" destOrd="0" presId="urn:microsoft.com/office/officeart/2005/8/layout/orgChart1"/>
    <dgm:cxn modelId="{00F05205-547F-44CB-B950-4B0E773DFA90}" type="presParOf" srcId="{33E7836A-F1D8-4FEF-979F-74E319C930F3}" destId="{4F7C3E91-CDE0-494D-963A-D0A81B2DCA12}" srcOrd="0" destOrd="0" presId="urn:microsoft.com/office/officeart/2005/8/layout/orgChart1"/>
    <dgm:cxn modelId="{00B41F1B-EC6C-4927-947C-D94B43D8ED00}" type="presParOf" srcId="{33E7836A-F1D8-4FEF-979F-74E319C930F3}" destId="{4AD83815-A9F0-4AB5-8DD9-7F54CDF80864}" srcOrd="1" destOrd="0" presId="urn:microsoft.com/office/officeart/2005/8/layout/orgChart1"/>
    <dgm:cxn modelId="{D529C2F1-631F-48E3-B7E1-78E6A36D6E24}" type="presParOf" srcId="{8DE03586-7C33-46C4-8992-E682F641DF57}" destId="{0364F1D0-ED88-4A8F-BAA8-E5DFCE86AD6B}" srcOrd="1" destOrd="0" presId="urn:microsoft.com/office/officeart/2005/8/layout/orgChart1"/>
    <dgm:cxn modelId="{68358AB7-3E40-40CE-A7FB-032A420C0BB8}" type="presParOf" srcId="{8DE03586-7C33-46C4-8992-E682F641DF57}" destId="{5EF2821D-09D6-4A52-A03C-8FDE41265AB5}" srcOrd="2" destOrd="0" presId="urn:microsoft.com/office/officeart/2005/8/layout/orgChart1"/>
    <dgm:cxn modelId="{D729DEE4-B9F3-496C-BB63-DD343F553FFC}" type="presParOf" srcId="{F6E51A9B-1092-41F5-83D6-8761D054FBD0}" destId="{98303FC7-874D-4344-9A39-49220A6CD24E}" srcOrd="6" destOrd="0" presId="urn:microsoft.com/office/officeart/2005/8/layout/orgChart1"/>
    <dgm:cxn modelId="{730FFCAF-151A-4024-A4F9-FA9719982D47}" type="presParOf" srcId="{F6E51A9B-1092-41F5-83D6-8761D054FBD0}" destId="{DCA5EF0A-7F61-4B0D-9DC9-D5D3559482F5}" srcOrd="7" destOrd="0" presId="urn:microsoft.com/office/officeart/2005/8/layout/orgChart1"/>
    <dgm:cxn modelId="{D5935F77-680D-4FA5-9A77-BC3DB74E3F30}" type="presParOf" srcId="{DCA5EF0A-7F61-4B0D-9DC9-D5D3559482F5}" destId="{0C8BF9AB-EF96-436F-840C-77965824D5FF}" srcOrd="0" destOrd="0" presId="urn:microsoft.com/office/officeart/2005/8/layout/orgChart1"/>
    <dgm:cxn modelId="{C1482885-D31E-47FA-B450-3ABA04079876}" type="presParOf" srcId="{0C8BF9AB-EF96-436F-840C-77965824D5FF}" destId="{8ECAE22D-02BA-484B-A603-F2EBF22DFE19}" srcOrd="0" destOrd="0" presId="urn:microsoft.com/office/officeart/2005/8/layout/orgChart1"/>
    <dgm:cxn modelId="{4C262D9A-A6E5-4C9C-9F36-15A649125D69}" type="presParOf" srcId="{0C8BF9AB-EF96-436F-840C-77965824D5FF}" destId="{661D45ED-0F58-4FFE-ACBB-38266EA798E9}" srcOrd="1" destOrd="0" presId="urn:microsoft.com/office/officeart/2005/8/layout/orgChart1"/>
    <dgm:cxn modelId="{BD43EFD8-DA72-4FCE-8102-E0B13BEA95EE}" type="presParOf" srcId="{DCA5EF0A-7F61-4B0D-9DC9-D5D3559482F5}" destId="{C97E185A-369B-472B-8F6D-87200F971E1F}" srcOrd="1" destOrd="0" presId="urn:microsoft.com/office/officeart/2005/8/layout/orgChart1"/>
    <dgm:cxn modelId="{C3B96B1E-D42D-451E-A370-2E6EB8CC71EB}" type="presParOf" srcId="{DCA5EF0A-7F61-4B0D-9DC9-D5D3559482F5}" destId="{A3D25513-F15D-4C84-A025-4C61147576A3}" srcOrd="2" destOrd="0" presId="urn:microsoft.com/office/officeart/2005/8/layout/orgChart1"/>
    <dgm:cxn modelId="{61616267-1CE1-4195-A916-B0A80F98DD9A}" type="presParOf" srcId="{F6E51A9B-1092-41F5-83D6-8761D054FBD0}" destId="{4C05CFB6-F136-4EA1-9DD6-728F41B62CF9}" srcOrd="8" destOrd="0" presId="urn:microsoft.com/office/officeart/2005/8/layout/orgChart1"/>
    <dgm:cxn modelId="{B116DEA6-CDF9-43AC-ADF2-348E5A943617}" type="presParOf" srcId="{F6E51A9B-1092-41F5-83D6-8761D054FBD0}" destId="{5E8A7B44-D0C1-4343-AFC6-798EAC60E9DB}" srcOrd="9" destOrd="0" presId="urn:microsoft.com/office/officeart/2005/8/layout/orgChart1"/>
    <dgm:cxn modelId="{793339B5-FD05-4487-BFAE-EF636F7614EE}" type="presParOf" srcId="{5E8A7B44-D0C1-4343-AFC6-798EAC60E9DB}" destId="{39A2FC34-0BE4-439F-87C2-973A7B76625D}" srcOrd="0" destOrd="0" presId="urn:microsoft.com/office/officeart/2005/8/layout/orgChart1"/>
    <dgm:cxn modelId="{811DD16C-60CD-40FA-93DB-922717767240}" type="presParOf" srcId="{39A2FC34-0BE4-439F-87C2-973A7B76625D}" destId="{81B0C6D0-AB6E-48C7-B69D-317FD4DC64EA}" srcOrd="0" destOrd="0" presId="urn:microsoft.com/office/officeart/2005/8/layout/orgChart1"/>
    <dgm:cxn modelId="{A62A306F-E035-4242-953B-66B16F12A799}" type="presParOf" srcId="{39A2FC34-0BE4-439F-87C2-973A7B76625D}" destId="{10BC59BB-C528-4077-BB41-FD5481F0750D}" srcOrd="1" destOrd="0" presId="urn:microsoft.com/office/officeart/2005/8/layout/orgChart1"/>
    <dgm:cxn modelId="{404CB4CC-B7FE-4E6E-B894-32867C1F4752}" type="presParOf" srcId="{5E8A7B44-D0C1-4343-AFC6-798EAC60E9DB}" destId="{FC64F212-0818-436F-9CA2-76374F06275A}" srcOrd="1" destOrd="0" presId="urn:microsoft.com/office/officeart/2005/8/layout/orgChart1"/>
    <dgm:cxn modelId="{6360BA80-1E2E-415C-A5EA-670166BB2FA4}" type="presParOf" srcId="{5E8A7B44-D0C1-4343-AFC6-798EAC60E9DB}" destId="{96209260-898E-4F21-A2BD-7475B3F009C3}" srcOrd="2" destOrd="0" presId="urn:microsoft.com/office/officeart/2005/8/layout/orgChart1"/>
    <dgm:cxn modelId="{7BEEABE7-2855-4FF4-B105-1DE3283422A8}" type="presParOf" srcId="{29051883-9E69-4D93-BF82-46FF8816E79F}" destId="{4D0A6A06-E4E0-4BBC-BE02-68D8322CF99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1BAC91BD-37F1-4EF2-9B34-1F9FC36865C4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E2F348D-52A3-48DC-A2F2-EB7FC4C4DEB1}">
      <dgm:prSet phldrT="[Texto]" custT="1"/>
      <dgm:spPr/>
      <dgm:t>
        <a:bodyPr/>
        <a:lstStyle/>
        <a:p>
          <a:r>
            <a:rPr lang="es-ES" sz="1200" dirty="0">
              <a:latin typeface="+mj-lt"/>
            </a:rPr>
            <a:t>Jefe (a) de Estancias Infantiles </a:t>
          </a:r>
        </a:p>
      </dgm:t>
    </dgm:pt>
    <dgm:pt modelId="{95C3D7CD-F868-4596-BCCC-C77A28D9E637}" type="parTrans" cxnId="{3C4B508F-F1FA-4EF6-9AAC-FDDF66C2B832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AEE2B3E7-730B-4AFE-A099-E7361AFB56A0}" type="sibTrans" cxnId="{3C4B508F-F1FA-4EF6-9AAC-FDDF66C2B832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9219F835-B155-40EE-9F35-17E75A54B0BE}">
      <dgm:prSet phldrT="[Texto]" custT="1"/>
      <dgm:spPr/>
      <dgm:t>
        <a:bodyPr/>
        <a:lstStyle/>
        <a:p>
          <a:r>
            <a:rPr lang="es-ES" sz="1200" dirty="0">
              <a:latin typeface="+mj-lt"/>
            </a:rPr>
            <a:t>Administrador (a)  E.I. “Idalia Cantú de </a:t>
          </a:r>
          <a:r>
            <a:rPr lang="es-ES" sz="1200" dirty="0" err="1">
              <a:latin typeface="+mj-lt"/>
            </a:rPr>
            <a:t>Livas</a:t>
          </a:r>
          <a:r>
            <a:rPr lang="es-ES" sz="1200" dirty="0">
              <a:latin typeface="+mj-lt"/>
            </a:rPr>
            <a:t>” </a:t>
          </a:r>
        </a:p>
      </dgm:t>
    </dgm:pt>
    <dgm:pt modelId="{078F9ABD-ABDB-4C01-9EDC-53D62E7E19C6}" type="parTrans" cxnId="{9020B217-D729-4ED1-9A76-15CEFDAC3E12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99DE633C-9F23-4991-9846-94A918A0E340}" type="sibTrans" cxnId="{9020B217-D729-4ED1-9A76-15CEFDAC3E12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32A6B73B-4337-48D9-BDF1-34BC5F9259C9}">
      <dgm:prSet phldrT="[Texto]" custT="1"/>
      <dgm:spPr/>
      <dgm:t>
        <a:bodyPr/>
        <a:lstStyle/>
        <a:p>
          <a:r>
            <a:rPr lang="es-ES" sz="1200" dirty="0">
              <a:latin typeface="+mj-lt"/>
            </a:rPr>
            <a:t>Educador (a) E.I. “Rosario </a:t>
          </a:r>
          <a:r>
            <a:rPr lang="es-ES" sz="1200" dirty="0" err="1">
              <a:latin typeface="+mj-lt"/>
            </a:rPr>
            <a:t>Gza</a:t>
          </a:r>
          <a:r>
            <a:rPr lang="es-ES" sz="1200" dirty="0">
              <a:latin typeface="+mj-lt"/>
            </a:rPr>
            <a:t>. Sada” </a:t>
          </a:r>
        </a:p>
      </dgm:t>
    </dgm:pt>
    <dgm:pt modelId="{3128A2C1-38C9-4BD1-8256-72BE55B2C07B}" type="parTrans" cxnId="{B2719824-F978-4659-A479-27E508F0083F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1D4DC792-0C2F-466B-A33B-E2053684BE78}" type="sibTrans" cxnId="{B2719824-F978-4659-A479-27E508F0083F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39E0003E-DDD2-43F1-948C-69009D0ADF45}">
      <dgm:prSet phldrT="[Texto]" custT="1"/>
      <dgm:spPr/>
      <dgm:t>
        <a:bodyPr/>
        <a:lstStyle/>
        <a:p>
          <a:r>
            <a:rPr lang="es-ES" sz="1200" dirty="0">
              <a:latin typeface="+mj-lt"/>
            </a:rPr>
            <a:t>Administrador (a) E.I. “Fomerrey 45” </a:t>
          </a:r>
        </a:p>
      </dgm:t>
    </dgm:pt>
    <dgm:pt modelId="{29FD3C8B-2918-43A3-9D72-C279F674BC57}" type="parTrans" cxnId="{D986CA71-BA5E-46A2-A746-62AD9795EDAF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F375651C-63AC-44B1-AD3B-295D440935B1}" type="sibTrans" cxnId="{D986CA71-BA5E-46A2-A746-62AD9795EDAF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9532CEEF-A1FF-45F0-8280-5F4AE319352B}">
      <dgm:prSet phldrT="[Texto]" custT="1"/>
      <dgm:spPr/>
      <dgm:t>
        <a:bodyPr/>
        <a:lstStyle/>
        <a:p>
          <a:r>
            <a:rPr lang="es-ES" sz="1200" dirty="0">
              <a:latin typeface="+mj-lt"/>
            </a:rPr>
            <a:t>Encargado (a) E. I. “Pío X” </a:t>
          </a:r>
        </a:p>
      </dgm:t>
    </dgm:pt>
    <dgm:pt modelId="{04F63912-474D-49A5-BD14-86EE7508A486}" type="parTrans" cxnId="{6ECB1B9A-8768-41D4-BBA3-06A119A1226C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B08B097A-E89B-4B4E-8431-FD9D4DE8EA89}" type="sibTrans" cxnId="{6ECB1B9A-8768-41D4-BBA3-06A119A1226C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728BCF5A-C384-4D6C-A4D8-7AF2A92EA0C4}">
      <dgm:prSet phldrT="[Texto]" custT="1"/>
      <dgm:spPr/>
      <dgm:t>
        <a:bodyPr/>
        <a:lstStyle/>
        <a:p>
          <a:r>
            <a:rPr lang="es-ES" sz="1200" dirty="0">
              <a:latin typeface="+mj-lt"/>
            </a:rPr>
            <a:t>Administrador (a) E.I. “Laura Barragán” </a:t>
          </a:r>
        </a:p>
      </dgm:t>
    </dgm:pt>
    <dgm:pt modelId="{7E126AB6-1032-4516-B8C7-5673506D5F8B}" type="parTrans" cxnId="{12C640A7-7FE4-4071-86D6-AD117ABEB441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9AF190BC-38FD-494C-AF58-754711C5BDF2}" type="sibTrans" cxnId="{12C640A7-7FE4-4071-86D6-AD117ABEB441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005E3D02-794F-45A8-995A-985EC8485B01}">
      <dgm:prSet phldrT="[Texto]" custT="1"/>
      <dgm:spPr/>
      <dgm:t>
        <a:bodyPr/>
        <a:lstStyle/>
        <a:p>
          <a:r>
            <a:rPr lang="es-ES" sz="1200" dirty="0">
              <a:latin typeface="+mj-lt"/>
            </a:rPr>
            <a:t>Niñera (o)  Club de Desarrollo </a:t>
          </a:r>
          <a:r>
            <a:rPr lang="es-ES" sz="1200" dirty="0" err="1">
              <a:latin typeface="+mj-lt"/>
            </a:rPr>
            <a:t>Inf</a:t>
          </a:r>
          <a:r>
            <a:rPr lang="es-ES" sz="1200" dirty="0">
              <a:latin typeface="+mj-lt"/>
            </a:rPr>
            <a:t>. “</a:t>
          </a:r>
          <a:r>
            <a:rPr lang="es-ES" sz="1200" dirty="0" err="1">
              <a:latin typeface="+mj-lt"/>
            </a:rPr>
            <a:t>Fom</a:t>
          </a:r>
          <a:r>
            <a:rPr lang="es-ES" sz="1200" dirty="0">
              <a:latin typeface="+mj-lt"/>
            </a:rPr>
            <a:t>. 114” </a:t>
          </a:r>
        </a:p>
      </dgm:t>
    </dgm:pt>
    <dgm:pt modelId="{ACD5C80C-6672-40DB-BA82-06910090490F}" type="parTrans" cxnId="{12F6FE7B-0B87-45BF-9134-8D02223B7654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C05FBFEC-4EA6-44AA-8777-44D98373E5C8}" type="sibTrans" cxnId="{12F6FE7B-0B87-45BF-9134-8D02223B7654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51287518-8EBA-4B2C-BAA7-6B54AE465C88}">
      <dgm:prSet phldrT="[Texto]" custT="1"/>
      <dgm:spPr/>
      <dgm:t>
        <a:bodyPr/>
        <a:lstStyle/>
        <a:p>
          <a:r>
            <a:rPr lang="es-ES" sz="1200" dirty="0">
              <a:latin typeface="+mj-lt"/>
            </a:rPr>
            <a:t>Niñera (o)  Club de Desarrollo </a:t>
          </a:r>
          <a:r>
            <a:rPr lang="es-ES" sz="1200" dirty="0" err="1">
              <a:latin typeface="+mj-lt"/>
            </a:rPr>
            <a:t>Inf</a:t>
          </a:r>
          <a:r>
            <a:rPr lang="es-ES" sz="1200" dirty="0">
              <a:latin typeface="+mj-lt"/>
            </a:rPr>
            <a:t>. “Laura Barragán” </a:t>
          </a:r>
        </a:p>
      </dgm:t>
    </dgm:pt>
    <dgm:pt modelId="{694B799C-76C0-4FB8-9D02-4056930BBE2D}" type="parTrans" cxnId="{F6518D1B-B079-4AF7-BCCE-109207B7130C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D8D31A7D-7FBC-438D-8FDE-CA78F1A445C8}" type="sibTrans" cxnId="{F6518D1B-B079-4AF7-BCCE-109207B7130C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8A0A6CE5-76F4-44A8-A97E-19203DA360DA}">
      <dgm:prSet phldrT="[Texto]" custT="1"/>
      <dgm:spPr/>
      <dgm:t>
        <a:bodyPr/>
        <a:lstStyle/>
        <a:p>
          <a:r>
            <a:rPr lang="es-ES" sz="1200" dirty="0">
              <a:latin typeface="+mj-lt"/>
            </a:rPr>
            <a:t>Encargado (a) Sección E.I. “Fomerrey 114” </a:t>
          </a:r>
        </a:p>
      </dgm:t>
    </dgm:pt>
    <dgm:pt modelId="{854DFB79-5592-49CF-A96C-08F9A693AE79}" type="parTrans" cxnId="{AF0E5263-6A16-41E4-87B9-B5CC02547528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2719F18D-26C2-447F-8541-8E58421451A5}" type="sibTrans" cxnId="{AF0E5263-6A16-41E4-87B9-B5CC02547528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E0C4D3E7-630E-4E2F-A28F-1DDD40BCFD7A}">
      <dgm:prSet phldrT="[Texto]" custT="1"/>
      <dgm:spPr/>
      <dgm:t>
        <a:bodyPr/>
        <a:lstStyle/>
        <a:p>
          <a:r>
            <a:rPr lang="es-ES" sz="1200" dirty="0">
              <a:latin typeface="+mj-lt"/>
            </a:rPr>
            <a:t>Auxiliar E.I. “</a:t>
          </a:r>
          <a:r>
            <a:rPr lang="es-ES" sz="1200" dirty="0" err="1">
              <a:latin typeface="+mj-lt"/>
            </a:rPr>
            <a:t>Provileón</a:t>
          </a:r>
          <a:r>
            <a:rPr lang="es-ES" sz="1200" dirty="0">
              <a:latin typeface="+mj-lt"/>
            </a:rPr>
            <a:t>” </a:t>
          </a:r>
        </a:p>
      </dgm:t>
    </dgm:pt>
    <dgm:pt modelId="{3AEC1507-9529-4DA2-BB89-6B3EA0A0D144}" type="parTrans" cxnId="{7D1B3AE8-3B19-42B2-B687-218CBF24DB9F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9B2804A3-C11B-41B2-BBED-6F09DD3970C2}" type="sibTrans" cxnId="{7D1B3AE8-3B19-42B2-B687-218CBF24DB9F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19F29EE0-46B5-413E-A87B-AFDE5F58CB49}" type="pres">
      <dgm:prSet presAssocID="{1BAC91BD-37F1-4EF2-9B34-1F9FC36865C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29051883-9E69-4D93-BF82-46FF8816E79F}" type="pres">
      <dgm:prSet presAssocID="{EE2F348D-52A3-48DC-A2F2-EB7FC4C4DEB1}" presName="hierRoot1" presStyleCnt="0">
        <dgm:presLayoutVars>
          <dgm:hierBranch val="hang"/>
        </dgm:presLayoutVars>
      </dgm:prSet>
      <dgm:spPr/>
    </dgm:pt>
    <dgm:pt modelId="{0B0F1EE7-8B70-4C6A-BD6B-BE67344A26D7}" type="pres">
      <dgm:prSet presAssocID="{EE2F348D-52A3-48DC-A2F2-EB7FC4C4DEB1}" presName="rootComposite1" presStyleCnt="0"/>
      <dgm:spPr/>
    </dgm:pt>
    <dgm:pt modelId="{F388A0D3-F01C-4915-A070-E870EB6E98C5}" type="pres">
      <dgm:prSet presAssocID="{EE2F348D-52A3-48DC-A2F2-EB7FC4C4DEB1}" presName="rootText1" presStyleLbl="node0" presStyleIdx="0" presStyleCnt="1" custScaleX="173640" custLinFactNeighborX="63" custLinFactNeighborY="60579">
        <dgm:presLayoutVars>
          <dgm:chPref val="3"/>
        </dgm:presLayoutVars>
      </dgm:prSet>
      <dgm:spPr/>
    </dgm:pt>
    <dgm:pt modelId="{32362866-F674-4570-89E4-7183CDFFE551}" type="pres">
      <dgm:prSet presAssocID="{EE2F348D-52A3-48DC-A2F2-EB7FC4C4DEB1}" presName="rootConnector1" presStyleLbl="node1" presStyleIdx="0" presStyleCnt="0"/>
      <dgm:spPr/>
    </dgm:pt>
    <dgm:pt modelId="{F6E51A9B-1092-41F5-83D6-8761D054FBD0}" type="pres">
      <dgm:prSet presAssocID="{EE2F348D-52A3-48DC-A2F2-EB7FC4C4DEB1}" presName="hierChild2" presStyleCnt="0"/>
      <dgm:spPr/>
    </dgm:pt>
    <dgm:pt modelId="{1181CAB2-B559-4672-9212-5C96ACB28D44}" type="pres">
      <dgm:prSet presAssocID="{078F9ABD-ABDB-4C01-9EDC-53D62E7E19C6}" presName="Name48" presStyleLbl="parChTrans1D2" presStyleIdx="0" presStyleCnt="9"/>
      <dgm:spPr/>
    </dgm:pt>
    <dgm:pt modelId="{9CA2BED8-C030-4BB6-A140-2A8978C41C19}" type="pres">
      <dgm:prSet presAssocID="{9219F835-B155-40EE-9F35-17E75A54B0BE}" presName="hierRoot2" presStyleCnt="0">
        <dgm:presLayoutVars>
          <dgm:hierBranch val="init"/>
        </dgm:presLayoutVars>
      </dgm:prSet>
      <dgm:spPr/>
    </dgm:pt>
    <dgm:pt modelId="{66E6DB1E-67A0-4A5E-A739-34684EC2B8BB}" type="pres">
      <dgm:prSet presAssocID="{9219F835-B155-40EE-9F35-17E75A54B0BE}" presName="rootComposite" presStyleCnt="0"/>
      <dgm:spPr/>
    </dgm:pt>
    <dgm:pt modelId="{EFA180F1-FBCE-411F-9D4E-4E3AA7BBE136}" type="pres">
      <dgm:prSet presAssocID="{9219F835-B155-40EE-9F35-17E75A54B0BE}" presName="rootText" presStyleLbl="node2" presStyleIdx="0" presStyleCnt="9" custScaleX="188426" custScaleY="89836" custLinFactNeighborY="54964">
        <dgm:presLayoutVars>
          <dgm:chPref val="3"/>
        </dgm:presLayoutVars>
      </dgm:prSet>
      <dgm:spPr/>
    </dgm:pt>
    <dgm:pt modelId="{F04C0671-A3A4-4FC2-894C-9D48572D39B0}" type="pres">
      <dgm:prSet presAssocID="{9219F835-B155-40EE-9F35-17E75A54B0BE}" presName="rootConnector" presStyleLbl="node2" presStyleIdx="0" presStyleCnt="9"/>
      <dgm:spPr/>
    </dgm:pt>
    <dgm:pt modelId="{5EB5EE63-065D-44C1-B63E-DAF5E8A4C620}" type="pres">
      <dgm:prSet presAssocID="{9219F835-B155-40EE-9F35-17E75A54B0BE}" presName="hierChild4" presStyleCnt="0"/>
      <dgm:spPr/>
    </dgm:pt>
    <dgm:pt modelId="{76B4D070-9205-47D9-B302-0E758BD33E0E}" type="pres">
      <dgm:prSet presAssocID="{9219F835-B155-40EE-9F35-17E75A54B0BE}" presName="hierChild5" presStyleCnt="0"/>
      <dgm:spPr/>
    </dgm:pt>
    <dgm:pt modelId="{50018DC2-F120-459C-8069-FC73656984AB}" type="pres">
      <dgm:prSet presAssocID="{3128A2C1-38C9-4BD1-8256-72BE55B2C07B}" presName="Name48" presStyleLbl="parChTrans1D2" presStyleIdx="1" presStyleCnt="9"/>
      <dgm:spPr/>
    </dgm:pt>
    <dgm:pt modelId="{218CF726-F51A-4741-9DF7-DCBC19F34AF5}" type="pres">
      <dgm:prSet presAssocID="{32A6B73B-4337-48D9-BDF1-34BC5F9259C9}" presName="hierRoot2" presStyleCnt="0">
        <dgm:presLayoutVars>
          <dgm:hierBranch val="init"/>
        </dgm:presLayoutVars>
      </dgm:prSet>
      <dgm:spPr/>
    </dgm:pt>
    <dgm:pt modelId="{E216DE51-D6BD-4C18-9A34-A9B85B79139C}" type="pres">
      <dgm:prSet presAssocID="{32A6B73B-4337-48D9-BDF1-34BC5F9259C9}" presName="rootComposite" presStyleCnt="0"/>
      <dgm:spPr/>
    </dgm:pt>
    <dgm:pt modelId="{1607FF1D-3AE0-4701-8A7E-81B429C148F6}" type="pres">
      <dgm:prSet presAssocID="{32A6B73B-4337-48D9-BDF1-34BC5F9259C9}" presName="rootText" presStyleLbl="node2" presStyleIdx="1" presStyleCnt="9" custScaleX="188426" custScaleY="89836" custLinFactNeighborY="54964">
        <dgm:presLayoutVars>
          <dgm:chPref val="3"/>
        </dgm:presLayoutVars>
      </dgm:prSet>
      <dgm:spPr/>
    </dgm:pt>
    <dgm:pt modelId="{BDA960A4-7AB5-4F21-83D3-85CCB4599625}" type="pres">
      <dgm:prSet presAssocID="{32A6B73B-4337-48D9-BDF1-34BC5F9259C9}" presName="rootConnector" presStyleLbl="node2" presStyleIdx="1" presStyleCnt="9"/>
      <dgm:spPr/>
    </dgm:pt>
    <dgm:pt modelId="{5992B6B6-AB68-4DD7-B318-6AEC95DF4288}" type="pres">
      <dgm:prSet presAssocID="{32A6B73B-4337-48D9-BDF1-34BC5F9259C9}" presName="hierChild4" presStyleCnt="0"/>
      <dgm:spPr/>
    </dgm:pt>
    <dgm:pt modelId="{A87A1E3C-B330-481F-B160-CDF5148FD6C7}" type="pres">
      <dgm:prSet presAssocID="{32A6B73B-4337-48D9-BDF1-34BC5F9259C9}" presName="hierChild5" presStyleCnt="0"/>
      <dgm:spPr/>
    </dgm:pt>
    <dgm:pt modelId="{52C21116-97F1-4C04-91C6-415ECA0AB15A}" type="pres">
      <dgm:prSet presAssocID="{29FD3C8B-2918-43A3-9D72-C279F674BC57}" presName="Name48" presStyleLbl="parChTrans1D2" presStyleIdx="2" presStyleCnt="9"/>
      <dgm:spPr/>
    </dgm:pt>
    <dgm:pt modelId="{8DE03586-7C33-46C4-8992-E682F641DF57}" type="pres">
      <dgm:prSet presAssocID="{39E0003E-DDD2-43F1-948C-69009D0ADF45}" presName="hierRoot2" presStyleCnt="0">
        <dgm:presLayoutVars>
          <dgm:hierBranch val="init"/>
        </dgm:presLayoutVars>
      </dgm:prSet>
      <dgm:spPr/>
    </dgm:pt>
    <dgm:pt modelId="{33E7836A-F1D8-4FEF-979F-74E319C930F3}" type="pres">
      <dgm:prSet presAssocID="{39E0003E-DDD2-43F1-948C-69009D0ADF45}" presName="rootComposite" presStyleCnt="0"/>
      <dgm:spPr/>
    </dgm:pt>
    <dgm:pt modelId="{4F7C3E91-CDE0-494D-963A-D0A81B2DCA12}" type="pres">
      <dgm:prSet presAssocID="{39E0003E-DDD2-43F1-948C-69009D0ADF45}" presName="rootText" presStyleLbl="node2" presStyleIdx="2" presStyleCnt="9" custScaleX="188426" custScaleY="89836" custLinFactNeighborY="41223">
        <dgm:presLayoutVars>
          <dgm:chPref val="3"/>
        </dgm:presLayoutVars>
      </dgm:prSet>
      <dgm:spPr/>
    </dgm:pt>
    <dgm:pt modelId="{4AD83815-A9F0-4AB5-8DD9-7F54CDF80864}" type="pres">
      <dgm:prSet presAssocID="{39E0003E-DDD2-43F1-948C-69009D0ADF45}" presName="rootConnector" presStyleLbl="node2" presStyleIdx="2" presStyleCnt="9"/>
      <dgm:spPr/>
    </dgm:pt>
    <dgm:pt modelId="{0364F1D0-ED88-4A8F-BAA8-E5DFCE86AD6B}" type="pres">
      <dgm:prSet presAssocID="{39E0003E-DDD2-43F1-948C-69009D0ADF45}" presName="hierChild4" presStyleCnt="0"/>
      <dgm:spPr/>
    </dgm:pt>
    <dgm:pt modelId="{5EF2821D-09D6-4A52-A03C-8FDE41265AB5}" type="pres">
      <dgm:prSet presAssocID="{39E0003E-DDD2-43F1-948C-69009D0ADF45}" presName="hierChild5" presStyleCnt="0"/>
      <dgm:spPr/>
    </dgm:pt>
    <dgm:pt modelId="{EE379459-8126-49F7-B443-8A20FDB6ADAA}" type="pres">
      <dgm:prSet presAssocID="{04F63912-474D-49A5-BD14-86EE7508A486}" presName="Name48" presStyleLbl="parChTrans1D2" presStyleIdx="3" presStyleCnt="9"/>
      <dgm:spPr/>
    </dgm:pt>
    <dgm:pt modelId="{DCA5EF0A-7F61-4B0D-9DC9-D5D3559482F5}" type="pres">
      <dgm:prSet presAssocID="{9532CEEF-A1FF-45F0-8280-5F4AE319352B}" presName="hierRoot2" presStyleCnt="0">
        <dgm:presLayoutVars>
          <dgm:hierBranch val="init"/>
        </dgm:presLayoutVars>
      </dgm:prSet>
      <dgm:spPr/>
    </dgm:pt>
    <dgm:pt modelId="{0C8BF9AB-EF96-436F-840C-77965824D5FF}" type="pres">
      <dgm:prSet presAssocID="{9532CEEF-A1FF-45F0-8280-5F4AE319352B}" presName="rootComposite" presStyleCnt="0"/>
      <dgm:spPr/>
    </dgm:pt>
    <dgm:pt modelId="{8ECAE22D-02BA-484B-A603-F2EBF22DFE19}" type="pres">
      <dgm:prSet presAssocID="{9532CEEF-A1FF-45F0-8280-5F4AE319352B}" presName="rootText" presStyleLbl="node2" presStyleIdx="3" presStyleCnt="9" custScaleX="188426" custScaleY="89836" custLinFactNeighborY="41223">
        <dgm:presLayoutVars>
          <dgm:chPref val="3"/>
        </dgm:presLayoutVars>
      </dgm:prSet>
      <dgm:spPr/>
    </dgm:pt>
    <dgm:pt modelId="{661D45ED-0F58-4FFE-ACBB-38266EA798E9}" type="pres">
      <dgm:prSet presAssocID="{9532CEEF-A1FF-45F0-8280-5F4AE319352B}" presName="rootConnector" presStyleLbl="node2" presStyleIdx="3" presStyleCnt="9"/>
      <dgm:spPr/>
    </dgm:pt>
    <dgm:pt modelId="{C97E185A-369B-472B-8F6D-87200F971E1F}" type="pres">
      <dgm:prSet presAssocID="{9532CEEF-A1FF-45F0-8280-5F4AE319352B}" presName="hierChild4" presStyleCnt="0"/>
      <dgm:spPr/>
    </dgm:pt>
    <dgm:pt modelId="{A3D25513-F15D-4C84-A025-4C61147576A3}" type="pres">
      <dgm:prSet presAssocID="{9532CEEF-A1FF-45F0-8280-5F4AE319352B}" presName="hierChild5" presStyleCnt="0"/>
      <dgm:spPr/>
    </dgm:pt>
    <dgm:pt modelId="{54E8F4F8-6EE2-4955-A1CE-21D8EA643FB4}" type="pres">
      <dgm:prSet presAssocID="{7E126AB6-1032-4516-B8C7-5673506D5F8B}" presName="Name48" presStyleLbl="parChTrans1D2" presStyleIdx="4" presStyleCnt="9"/>
      <dgm:spPr/>
    </dgm:pt>
    <dgm:pt modelId="{5E8A7B44-D0C1-4343-AFC6-798EAC60E9DB}" type="pres">
      <dgm:prSet presAssocID="{728BCF5A-C384-4D6C-A4D8-7AF2A92EA0C4}" presName="hierRoot2" presStyleCnt="0">
        <dgm:presLayoutVars>
          <dgm:hierBranch val="init"/>
        </dgm:presLayoutVars>
      </dgm:prSet>
      <dgm:spPr/>
    </dgm:pt>
    <dgm:pt modelId="{39A2FC34-0BE4-439F-87C2-973A7B76625D}" type="pres">
      <dgm:prSet presAssocID="{728BCF5A-C384-4D6C-A4D8-7AF2A92EA0C4}" presName="rootComposite" presStyleCnt="0"/>
      <dgm:spPr/>
    </dgm:pt>
    <dgm:pt modelId="{81B0C6D0-AB6E-48C7-B69D-317FD4DC64EA}" type="pres">
      <dgm:prSet presAssocID="{728BCF5A-C384-4D6C-A4D8-7AF2A92EA0C4}" presName="rootText" presStyleLbl="node2" presStyleIdx="4" presStyleCnt="9" custScaleX="188426" custScaleY="89836" custLinFactNeighborY="27482">
        <dgm:presLayoutVars>
          <dgm:chPref val="3"/>
        </dgm:presLayoutVars>
      </dgm:prSet>
      <dgm:spPr/>
    </dgm:pt>
    <dgm:pt modelId="{10BC59BB-C528-4077-BB41-FD5481F0750D}" type="pres">
      <dgm:prSet presAssocID="{728BCF5A-C384-4D6C-A4D8-7AF2A92EA0C4}" presName="rootConnector" presStyleLbl="node2" presStyleIdx="4" presStyleCnt="9"/>
      <dgm:spPr/>
    </dgm:pt>
    <dgm:pt modelId="{FC64F212-0818-436F-9CA2-76374F06275A}" type="pres">
      <dgm:prSet presAssocID="{728BCF5A-C384-4D6C-A4D8-7AF2A92EA0C4}" presName="hierChild4" presStyleCnt="0"/>
      <dgm:spPr/>
    </dgm:pt>
    <dgm:pt modelId="{96209260-898E-4F21-A2BD-7475B3F009C3}" type="pres">
      <dgm:prSet presAssocID="{728BCF5A-C384-4D6C-A4D8-7AF2A92EA0C4}" presName="hierChild5" presStyleCnt="0"/>
      <dgm:spPr/>
    </dgm:pt>
    <dgm:pt modelId="{3E573252-7F7D-4506-9C43-3EF833B9B896}" type="pres">
      <dgm:prSet presAssocID="{ACD5C80C-6672-40DB-BA82-06910090490F}" presName="Name48" presStyleLbl="parChTrans1D2" presStyleIdx="5" presStyleCnt="9"/>
      <dgm:spPr/>
    </dgm:pt>
    <dgm:pt modelId="{8AF56AAF-7DBE-4B6B-B807-E41A4FD8023C}" type="pres">
      <dgm:prSet presAssocID="{005E3D02-794F-45A8-995A-985EC8485B01}" presName="hierRoot2" presStyleCnt="0">
        <dgm:presLayoutVars>
          <dgm:hierBranch val="init"/>
        </dgm:presLayoutVars>
      </dgm:prSet>
      <dgm:spPr/>
    </dgm:pt>
    <dgm:pt modelId="{08A74C0C-C4EB-48E6-A0BA-FFFB9131035A}" type="pres">
      <dgm:prSet presAssocID="{005E3D02-794F-45A8-995A-985EC8485B01}" presName="rootComposite" presStyleCnt="0"/>
      <dgm:spPr/>
    </dgm:pt>
    <dgm:pt modelId="{0FCA1943-EDC8-464F-8AE4-8068C8159766}" type="pres">
      <dgm:prSet presAssocID="{005E3D02-794F-45A8-995A-985EC8485B01}" presName="rootText" presStyleLbl="node2" presStyleIdx="5" presStyleCnt="9" custScaleX="188426" custScaleY="89836" custLinFactNeighborY="27482">
        <dgm:presLayoutVars>
          <dgm:chPref val="3"/>
        </dgm:presLayoutVars>
      </dgm:prSet>
      <dgm:spPr/>
    </dgm:pt>
    <dgm:pt modelId="{2FE0A203-4B7E-487D-B01C-9A4AF0130CF7}" type="pres">
      <dgm:prSet presAssocID="{005E3D02-794F-45A8-995A-985EC8485B01}" presName="rootConnector" presStyleLbl="node2" presStyleIdx="5" presStyleCnt="9"/>
      <dgm:spPr/>
    </dgm:pt>
    <dgm:pt modelId="{F6D725A5-FEFB-4D9E-BEEA-8B7A5039EC94}" type="pres">
      <dgm:prSet presAssocID="{005E3D02-794F-45A8-995A-985EC8485B01}" presName="hierChild4" presStyleCnt="0"/>
      <dgm:spPr/>
    </dgm:pt>
    <dgm:pt modelId="{9DDA3B7E-8C8C-465A-8A71-EC5ADFB75027}" type="pres">
      <dgm:prSet presAssocID="{005E3D02-794F-45A8-995A-985EC8485B01}" presName="hierChild5" presStyleCnt="0"/>
      <dgm:spPr/>
    </dgm:pt>
    <dgm:pt modelId="{899AC365-4D4D-4E5C-B5C3-597A2042174A}" type="pres">
      <dgm:prSet presAssocID="{694B799C-76C0-4FB8-9D02-4056930BBE2D}" presName="Name48" presStyleLbl="parChTrans1D2" presStyleIdx="6" presStyleCnt="9"/>
      <dgm:spPr/>
    </dgm:pt>
    <dgm:pt modelId="{5164C928-5F47-418F-B0A3-9C785AC68607}" type="pres">
      <dgm:prSet presAssocID="{51287518-8EBA-4B2C-BAA7-6B54AE465C88}" presName="hierRoot2" presStyleCnt="0">
        <dgm:presLayoutVars>
          <dgm:hierBranch val="init"/>
        </dgm:presLayoutVars>
      </dgm:prSet>
      <dgm:spPr/>
    </dgm:pt>
    <dgm:pt modelId="{345108E8-ECF3-4D0A-A1FE-C71401ADD029}" type="pres">
      <dgm:prSet presAssocID="{51287518-8EBA-4B2C-BAA7-6B54AE465C88}" presName="rootComposite" presStyleCnt="0"/>
      <dgm:spPr/>
    </dgm:pt>
    <dgm:pt modelId="{4ADBD024-8C82-4561-AB34-3810A639F48E}" type="pres">
      <dgm:prSet presAssocID="{51287518-8EBA-4B2C-BAA7-6B54AE465C88}" presName="rootText" presStyleLbl="node2" presStyleIdx="6" presStyleCnt="9" custScaleX="188426" custScaleY="89836" custLinFactNeighborY="13741">
        <dgm:presLayoutVars>
          <dgm:chPref val="3"/>
        </dgm:presLayoutVars>
      </dgm:prSet>
      <dgm:spPr/>
    </dgm:pt>
    <dgm:pt modelId="{5D6C5888-4DBD-42CC-9AD0-A6AAF4A66936}" type="pres">
      <dgm:prSet presAssocID="{51287518-8EBA-4B2C-BAA7-6B54AE465C88}" presName="rootConnector" presStyleLbl="node2" presStyleIdx="6" presStyleCnt="9"/>
      <dgm:spPr/>
    </dgm:pt>
    <dgm:pt modelId="{3E585C59-0EF1-477F-90A6-269CA49E4735}" type="pres">
      <dgm:prSet presAssocID="{51287518-8EBA-4B2C-BAA7-6B54AE465C88}" presName="hierChild4" presStyleCnt="0"/>
      <dgm:spPr/>
    </dgm:pt>
    <dgm:pt modelId="{D992C039-C5D2-46AD-8684-CAD6ACA6DEEC}" type="pres">
      <dgm:prSet presAssocID="{51287518-8EBA-4B2C-BAA7-6B54AE465C88}" presName="hierChild5" presStyleCnt="0"/>
      <dgm:spPr/>
    </dgm:pt>
    <dgm:pt modelId="{D96A579A-DE96-4ED3-A712-DDF4ACFCCAD8}" type="pres">
      <dgm:prSet presAssocID="{854DFB79-5592-49CF-A96C-08F9A693AE79}" presName="Name48" presStyleLbl="parChTrans1D2" presStyleIdx="7" presStyleCnt="9"/>
      <dgm:spPr/>
    </dgm:pt>
    <dgm:pt modelId="{D4CCC349-D2B8-4E37-84F9-435696AD2118}" type="pres">
      <dgm:prSet presAssocID="{8A0A6CE5-76F4-44A8-A97E-19203DA360DA}" presName="hierRoot2" presStyleCnt="0">
        <dgm:presLayoutVars>
          <dgm:hierBranch val="init"/>
        </dgm:presLayoutVars>
      </dgm:prSet>
      <dgm:spPr/>
    </dgm:pt>
    <dgm:pt modelId="{DEF01D48-ADE4-46BF-8BA1-9CD32E492E9D}" type="pres">
      <dgm:prSet presAssocID="{8A0A6CE5-76F4-44A8-A97E-19203DA360DA}" presName="rootComposite" presStyleCnt="0"/>
      <dgm:spPr/>
    </dgm:pt>
    <dgm:pt modelId="{F6758EE7-CC86-4BE3-9D73-C3D2D555E2D9}" type="pres">
      <dgm:prSet presAssocID="{8A0A6CE5-76F4-44A8-A97E-19203DA360DA}" presName="rootText" presStyleLbl="node2" presStyleIdx="7" presStyleCnt="9" custScaleX="188426" custScaleY="89836" custLinFactNeighborY="13741">
        <dgm:presLayoutVars>
          <dgm:chPref val="3"/>
        </dgm:presLayoutVars>
      </dgm:prSet>
      <dgm:spPr/>
    </dgm:pt>
    <dgm:pt modelId="{B00885F0-D72A-444D-9D32-21601C38E022}" type="pres">
      <dgm:prSet presAssocID="{8A0A6CE5-76F4-44A8-A97E-19203DA360DA}" presName="rootConnector" presStyleLbl="node2" presStyleIdx="7" presStyleCnt="9"/>
      <dgm:spPr/>
    </dgm:pt>
    <dgm:pt modelId="{2780DA3A-642D-4BC7-8527-F085CB9AB9BB}" type="pres">
      <dgm:prSet presAssocID="{8A0A6CE5-76F4-44A8-A97E-19203DA360DA}" presName="hierChild4" presStyleCnt="0"/>
      <dgm:spPr/>
    </dgm:pt>
    <dgm:pt modelId="{F59DFA82-DDB6-4703-9490-ECEEB43E9D2D}" type="pres">
      <dgm:prSet presAssocID="{8A0A6CE5-76F4-44A8-A97E-19203DA360DA}" presName="hierChild5" presStyleCnt="0"/>
      <dgm:spPr/>
    </dgm:pt>
    <dgm:pt modelId="{4386F636-1390-4099-85D1-285562F3527E}" type="pres">
      <dgm:prSet presAssocID="{3AEC1507-9529-4DA2-BB89-6B3EA0A0D144}" presName="Name48" presStyleLbl="parChTrans1D2" presStyleIdx="8" presStyleCnt="9"/>
      <dgm:spPr/>
    </dgm:pt>
    <dgm:pt modelId="{C4006276-96BE-455E-B08C-4FA2B91C4796}" type="pres">
      <dgm:prSet presAssocID="{E0C4D3E7-630E-4E2F-A28F-1DDD40BCFD7A}" presName="hierRoot2" presStyleCnt="0">
        <dgm:presLayoutVars>
          <dgm:hierBranch val="init"/>
        </dgm:presLayoutVars>
      </dgm:prSet>
      <dgm:spPr/>
    </dgm:pt>
    <dgm:pt modelId="{C568E12D-92DF-4DCB-87DF-40F6DD5ACCD4}" type="pres">
      <dgm:prSet presAssocID="{E0C4D3E7-630E-4E2F-A28F-1DDD40BCFD7A}" presName="rootComposite" presStyleCnt="0"/>
      <dgm:spPr/>
    </dgm:pt>
    <dgm:pt modelId="{925A08E8-C9E9-4505-8842-9466578BA7D7}" type="pres">
      <dgm:prSet presAssocID="{E0C4D3E7-630E-4E2F-A28F-1DDD40BCFD7A}" presName="rootText" presStyleLbl="node2" presStyleIdx="8" presStyleCnt="9" custScaleX="188426" custScaleY="89836">
        <dgm:presLayoutVars>
          <dgm:chPref val="3"/>
        </dgm:presLayoutVars>
      </dgm:prSet>
      <dgm:spPr/>
    </dgm:pt>
    <dgm:pt modelId="{F477BB5A-9068-4089-832A-769BBE9C4C3F}" type="pres">
      <dgm:prSet presAssocID="{E0C4D3E7-630E-4E2F-A28F-1DDD40BCFD7A}" presName="rootConnector" presStyleLbl="node2" presStyleIdx="8" presStyleCnt="9"/>
      <dgm:spPr/>
    </dgm:pt>
    <dgm:pt modelId="{017D907B-602B-4696-99CA-B054DFC22154}" type="pres">
      <dgm:prSet presAssocID="{E0C4D3E7-630E-4E2F-A28F-1DDD40BCFD7A}" presName="hierChild4" presStyleCnt="0"/>
      <dgm:spPr/>
    </dgm:pt>
    <dgm:pt modelId="{4BD8C86D-AA78-4408-ACA1-C9B26B7B504A}" type="pres">
      <dgm:prSet presAssocID="{E0C4D3E7-630E-4E2F-A28F-1DDD40BCFD7A}" presName="hierChild5" presStyleCnt="0"/>
      <dgm:spPr/>
    </dgm:pt>
    <dgm:pt modelId="{4D0A6A06-E4E0-4BBC-BE02-68D8322CF995}" type="pres">
      <dgm:prSet presAssocID="{EE2F348D-52A3-48DC-A2F2-EB7FC4C4DEB1}" presName="hierChild3" presStyleCnt="0"/>
      <dgm:spPr/>
    </dgm:pt>
  </dgm:ptLst>
  <dgm:cxnLst>
    <dgm:cxn modelId="{A3ADD712-85DD-4E5C-9093-BE8909CA52FA}" type="presOf" srcId="{04F63912-474D-49A5-BD14-86EE7508A486}" destId="{EE379459-8126-49F7-B443-8A20FDB6ADAA}" srcOrd="0" destOrd="0" presId="urn:microsoft.com/office/officeart/2005/8/layout/orgChart1"/>
    <dgm:cxn modelId="{9020B217-D729-4ED1-9A76-15CEFDAC3E12}" srcId="{EE2F348D-52A3-48DC-A2F2-EB7FC4C4DEB1}" destId="{9219F835-B155-40EE-9F35-17E75A54B0BE}" srcOrd="0" destOrd="0" parTransId="{078F9ABD-ABDB-4C01-9EDC-53D62E7E19C6}" sibTransId="{99DE633C-9F23-4991-9846-94A918A0E340}"/>
    <dgm:cxn modelId="{F6518D1B-B079-4AF7-BCCE-109207B7130C}" srcId="{EE2F348D-52A3-48DC-A2F2-EB7FC4C4DEB1}" destId="{51287518-8EBA-4B2C-BAA7-6B54AE465C88}" srcOrd="6" destOrd="0" parTransId="{694B799C-76C0-4FB8-9D02-4056930BBE2D}" sibTransId="{D8D31A7D-7FBC-438D-8FDE-CA78F1A445C8}"/>
    <dgm:cxn modelId="{F4C5CE1D-918F-4E2E-B8AC-26F929AF770B}" type="presOf" srcId="{ACD5C80C-6672-40DB-BA82-06910090490F}" destId="{3E573252-7F7D-4506-9C43-3EF833B9B896}" srcOrd="0" destOrd="0" presId="urn:microsoft.com/office/officeart/2005/8/layout/orgChart1"/>
    <dgm:cxn modelId="{8AD69522-BBAF-435D-BB00-55DADBDE15E9}" type="presOf" srcId="{EE2F348D-52A3-48DC-A2F2-EB7FC4C4DEB1}" destId="{32362866-F674-4570-89E4-7183CDFFE551}" srcOrd="1" destOrd="0" presId="urn:microsoft.com/office/officeart/2005/8/layout/orgChart1"/>
    <dgm:cxn modelId="{B2719824-F978-4659-A479-27E508F0083F}" srcId="{EE2F348D-52A3-48DC-A2F2-EB7FC4C4DEB1}" destId="{32A6B73B-4337-48D9-BDF1-34BC5F9259C9}" srcOrd="1" destOrd="0" parTransId="{3128A2C1-38C9-4BD1-8256-72BE55B2C07B}" sibTransId="{1D4DC792-0C2F-466B-A33B-E2053684BE78}"/>
    <dgm:cxn modelId="{9138542A-67DB-4F4A-B781-3A9BA249468E}" type="presOf" srcId="{51287518-8EBA-4B2C-BAA7-6B54AE465C88}" destId="{5D6C5888-4DBD-42CC-9AD0-A6AAF4A66936}" srcOrd="1" destOrd="0" presId="urn:microsoft.com/office/officeart/2005/8/layout/orgChart1"/>
    <dgm:cxn modelId="{9E7BFA32-EFDD-4C8C-8EF5-4E44DC1D16EF}" type="presOf" srcId="{7E126AB6-1032-4516-B8C7-5673506D5F8B}" destId="{54E8F4F8-6EE2-4955-A1CE-21D8EA643FB4}" srcOrd="0" destOrd="0" presId="urn:microsoft.com/office/officeart/2005/8/layout/orgChart1"/>
    <dgm:cxn modelId="{F1FB6961-3197-419F-ACD8-EC964096DD67}" type="presOf" srcId="{29FD3C8B-2918-43A3-9D72-C279F674BC57}" destId="{52C21116-97F1-4C04-91C6-415ECA0AB15A}" srcOrd="0" destOrd="0" presId="urn:microsoft.com/office/officeart/2005/8/layout/orgChart1"/>
    <dgm:cxn modelId="{AF0E5263-6A16-41E4-87B9-B5CC02547528}" srcId="{EE2F348D-52A3-48DC-A2F2-EB7FC4C4DEB1}" destId="{8A0A6CE5-76F4-44A8-A97E-19203DA360DA}" srcOrd="7" destOrd="0" parTransId="{854DFB79-5592-49CF-A96C-08F9A693AE79}" sibTransId="{2719F18D-26C2-447F-8541-8E58421451A5}"/>
    <dgm:cxn modelId="{3FCA4548-B15A-4B26-8E57-BD9490B4A7CA}" type="presOf" srcId="{3128A2C1-38C9-4BD1-8256-72BE55B2C07B}" destId="{50018DC2-F120-459C-8069-FC73656984AB}" srcOrd="0" destOrd="0" presId="urn:microsoft.com/office/officeart/2005/8/layout/orgChart1"/>
    <dgm:cxn modelId="{BE4D3C6E-F557-4FFE-BD02-FAA0BDD67704}" type="presOf" srcId="{9219F835-B155-40EE-9F35-17E75A54B0BE}" destId="{EFA180F1-FBCE-411F-9D4E-4E3AA7BBE136}" srcOrd="0" destOrd="0" presId="urn:microsoft.com/office/officeart/2005/8/layout/orgChart1"/>
    <dgm:cxn modelId="{F3EBC36E-3CDB-480E-B9CF-410260667915}" type="presOf" srcId="{32A6B73B-4337-48D9-BDF1-34BC5F9259C9}" destId="{1607FF1D-3AE0-4701-8A7E-81B429C148F6}" srcOrd="0" destOrd="0" presId="urn:microsoft.com/office/officeart/2005/8/layout/orgChart1"/>
    <dgm:cxn modelId="{645BCA4F-2E8B-4405-8324-C9A72DCEBA94}" type="presOf" srcId="{005E3D02-794F-45A8-995A-985EC8485B01}" destId="{0FCA1943-EDC8-464F-8AE4-8068C8159766}" srcOrd="0" destOrd="0" presId="urn:microsoft.com/office/officeart/2005/8/layout/orgChart1"/>
    <dgm:cxn modelId="{F9597B51-AF12-42A5-B1DC-C8B141BB6730}" type="presOf" srcId="{1BAC91BD-37F1-4EF2-9B34-1F9FC36865C4}" destId="{19F29EE0-46B5-413E-A87B-AFDE5F58CB49}" srcOrd="0" destOrd="0" presId="urn:microsoft.com/office/officeart/2005/8/layout/orgChart1"/>
    <dgm:cxn modelId="{D986CA71-BA5E-46A2-A746-62AD9795EDAF}" srcId="{EE2F348D-52A3-48DC-A2F2-EB7FC4C4DEB1}" destId="{39E0003E-DDD2-43F1-948C-69009D0ADF45}" srcOrd="2" destOrd="0" parTransId="{29FD3C8B-2918-43A3-9D72-C279F674BC57}" sibTransId="{F375651C-63AC-44B1-AD3B-295D440935B1}"/>
    <dgm:cxn modelId="{C22ECB51-2B35-4B98-A7DD-1373EFA919D6}" type="presOf" srcId="{39E0003E-DDD2-43F1-948C-69009D0ADF45}" destId="{4AD83815-A9F0-4AB5-8DD9-7F54CDF80864}" srcOrd="1" destOrd="0" presId="urn:microsoft.com/office/officeart/2005/8/layout/orgChart1"/>
    <dgm:cxn modelId="{8BEDFA7B-1DB7-439A-8FC1-9ACF8E390DBC}" type="presOf" srcId="{9219F835-B155-40EE-9F35-17E75A54B0BE}" destId="{F04C0671-A3A4-4FC2-894C-9D48572D39B0}" srcOrd="1" destOrd="0" presId="urn:microsoft.com/office/officeart/2005/8/layout/orgChart1"/>
    <dgm:cxn modelId="{12F6FE7B-0B87-45BF-9134-8D02223B7654}" srcId="{EE2F348D-52A3-48DC-A2F2-EB7FC4C4DEB1}" destId="{005E3D02-794F-45A8-995A-985EC8485B01}" srcOrd="5" destOrd="0" parTransId="{ACD5C80C-6672-40DB-BA82-06910090490F}" sibTransId="{C05FBFEC-4EA6-44AA-8777-44D98373E5C8}"/>
    <dgm:cxn modelId="{1A31BE82-5767-4329-B310-2E18F7A76BC3}" type="presOf" srcId="{078F9ABD-ABDB-4C01-9EDC-53D62E7E19C6}" destId="{1181CAB2-B559-4672-9212-5C96ACB28D44}" srcOrd="0" destOrd="0" presId="urn:microsoft.com/office/officeart/2005/8/layout/orgChart1"/>
    <dgm:cxn modelId="{3C4B508F-F1FA-4EF6-9AAC-FDDF66C2B832}" srcId="{1BAC91BD-37F1-4EF2-9B34-1F9FC36865C4}" destId="{EE2F348D-52A3-48DC-A2F2-EB7FC4C4DEB1}" srcOrd="0" destOrd="0" parTransId="{95C3D7CD-F868-4596-BCCC-C77A28D9E637}" sibTransId="{AEE2B3E7-730B-4AFE-A099-E7361AFB56A0}"/>
    <dgm:cxn modelId="{6ECB1B9A-8768-41D4-BBA3-06A119A1226C}" srcId="{EE2F348D-52A3-48DC-A2F2-EB7FC4C4DEB1}" destId="{9532CEEF-A1FF-45F0-8280-5F4AE319352B}" srcOrd="3" destOrd="0" parTransId="{04F63912-474D-49A5-BD14-86EE7508A486}" sibTransId="{B08B097A-E89B-4B4E-8431-FD9D4DE8EA89}"/>
    <dgm:cxn modelId="{889760A4-643F-4C40-857E-B8BAEF319D2B}" type="presOf" srcId="{E0C4D3E7-630E-4E2F-A28F-1DDD40BCFD7A}" destId="{925A08E8-C9E9-4505-8842-9466578BA7D7}" srcOrd="0" destOrd="0" presId="urn:microsoft.com/office/officeart/2005/8/layout/orgChart1"/>
    <dgm:cxn modelId="{037D74A6-7839-4129-8C8A-7F64C291B246}" type="presOf" srcId="{694B799C-76C0-4FB8-9D02-4056930BBE2D}" destId="{899AC365-4D4D-4E5C-B5C3-597A2042174A}" srcOrd="0" destOrd="0" presId="urn:microsoft.com/office/officeart/2005/8/layout/orgChart1"/>
    <dgm:cxn modelId="{12C640A7-7FE4-4071-86D6-AD117ABEB441}" srcId="{EE2F348D-52A3-48DC-A2F2-EB7FC4C4DEB1}" destId="{728BCF5A-C384-4D6C-A4D8-7AF2A92EA0C4}" srcOrd="4" destOrd="0" parTransId="{7E126AB6-1032-4516-B8C7-5673506D5F8B}" sibTransId="{9AF190BC-38FD-494C-AF58-754711C5BDF2}"/>
    <dgm:cxn modelId="{820337AC-3A53-4D61-913B-76BF05F8EF73}" type="presOf" srcId="{32A6B73B-4337-48D9-BDF1-34BC5F9259C9}" destId="{BDA960A4-7AB5-4F21-83D3-85CCB4599625}" srcOrd="1" destOrd="0" presId="urn:microsoft.com/office/officeart/2005/8/layout/orgChart1"/>
    <dgm:cxn modelId="{0EE0BFAD-48B0-448A-A697-4A73057DD004}" type="presOf" srcId="{3AEC1507-9529-4DA2-BB89-6B3EA0A0D144}" destId="{4386F636-1390-4099-85D1-285562F3527E}" srcOrd="0" destOrd="0" presId="urn:microsoft.com/office/officeart/2005/8/layout/orgChart1"/>
    <dgm:cxn modelId="{6E6FCFB0-1BF7-4009-8826-686335B90FF0}" type="presOf" srcId="{E0C4D3E7-630E-4E2F-A28F-1DDD40BCFD7A}" destId="{F477BB5A-9068-4089-832A-769BBE9C4C3F}" srcOrd="1" destOrd="0" presId="urn:microsoft.com/office/officeart/2005/8/layout/orgChart1"/>
    <dgm:cxn modelId="{3FC259B2-F37B-4807-9DBC-083080A4F26C}" type="presOf" srcId="{8A0A6CE5-76F4-44A8-A97E-19203DA360DA}" destId="{F6758EE7-CC86-4BE3-9D73-C3D2D555E2D9}" srcOrd="0" destOrd="0" presId="urn:microsoft.com/office/officeart/2005/8/layout/orgChart1"/>
    <dgm:cxn modelId="{A63D3CB5-0D1F-4CC9-8A7D-369F00C28745}" type="presOf" srcId="{005E3D02-794F-45A8-995A-985EC8485B01}" destId="{2FE0A203-4B7E-487D-B01C-9A4AF0130CF7}" srcOrd="1" destOrd="0" presId="urn:microsoft.com/office/officeart/2005/8/layout/orgChart1"/>
    <dgm:cxn modelId="{35A2C9C7-ABFA-452F-9277-696E70E6AF6A}" type="presOf" srcId="{9532CEEF-A1FF-45F0-8280-5F4AE319352B}" destId="{661D45ED-0F58-4FFE-ACBB-38266EA798E9}" srcOrd="1" destOrd="0" presId="urn:microsoft.com/office/officeart/2005/8/layout/orgChart1"/>
    <dgm:cxn modelId="{1D49DED7-1534-4202-B42B-40FA3AD0F19F}" type="presOf" srcId="{854DFB79-5592-49CF-A96C-08F9A693AE79}" destId="{D96A579A-DE96-4ED3-A712-DDF4ACFCCAD8}" srcOrd="0" destOrd="0" presId="urn:microsoft.com/office/officeart/2005/8/layout/orgChart1"/>
    <dgm:cxn modelId="{B5BC7DDC-035A-4425-B311-9EF88E68D590}" type="presOf" srcId="{9532CEEF-A1FF-45F0-8280-5F4AE319352B}" destId="{8ECAE22D-02BA-484B-A603-F2EBF22DFE19}" srcOrd="0" destOrd="0" presId="urn:microsoft.com/office/officeart/2005/8/layout/orgChart1"/>
    <dgm:cxn modelId="{1E5C23DD-571C-4914-A5B1-385E5B0707FE}" type="presOf" srcId="{8A0A6CE5-76F4-44A8-A97E-19203DA360DA}" destId="{B00885F0-D72A-444D-9D32-21601C38E022}" srcOrd="1" destOrd="0" presId="urn:microsoft.com/office/officeart/2005/8/layout/orgChart1"/>
    <dgm:cxn modelId="{A39F96DD-9A07-4856-BC1E-1B9D4CEBDA71}" type="presOf" srcId="{39E0003E-DDD2-43F1-948C-69009D0ADF45}" destId="{4F7C3E91-CDE0-494D-963A-D0A81B2DCA12}" srcOrd="0" destOrd="0" presId="urn:microsoft.com/office/officeart/2005/8/layout/orgChart1"/>
    <dgm:cxn modelId="{0E15B3DD-D669-4C68-B62F-427978F30306}" type="presOf" srcId="{728BCF5A-C384-4D6C-A4D8-7AF2A92EA0C4}" destId="{10BC59BB-C528-4077-BB41-FD5481F0750D}" srcOrd="1" destOrd="0" presId="urn:microsoft.com/office/officeart/2005/8/layout/orgChart1"/>
    <dgm:cxn modelId="{7D1B3AE8-3B19-42B2-B687-218CBF24DB9F}" srcId="{EE2F348D-52A3-48DC-A2F2-EB7FC4C4DEB1}" destId="{E0C4D3E7-630E-4E2F-A28F-1DDD40BCFD7A}" srcOrd="8" destOrd="0" parTransId="{3AEC1507-9529-4DA2-BB89-6B3EA0A0D144}" sibTransId="{9B2804A3-C11B-41B2-BBED-6F09DD3970C2}"/>
    <dgm:cxn modelId="{9A37C5ED-D733-4AD7-BF4C-AE1EA85BEF3A}" type="presOf" srcId="{728BCF5A-C384-4D6C-A4D8-7AF2A92EA0C4}" destId="{81B0C6D0-AB6E-48C7-B69D-317FD4DC64EA}" srcOrd="0" destOrd="0" presId="urn:microsoft.com/office/officeart/2005/8/layout/orgChart1"/>
    <dgm:cxn modelId="{1E374AFB-84E2-4EB2-A40D-4EAFFE1D8258}" type="presOf" srcId="{51287518-8EBA-4B2C-BAA7-6B54AE465C88}" destId="{4ADBD024-8C82-4561-AB34-3810A639F48E}" srcOrd="0" destOrd="0" presId="urn:microsoft.com/office/officeart/2005/8/layout/orgChart1"/>
    <dgm:cxn modelId="{EB0577FE-87F2-40DA-A212-962CD0679C1B}" type="presOf" srcId="{EE2F348D-52A3-48DC-A2F2-EB7FC4C4DEB1}" destId="{F388A0D3-F01C-4915-A070-E870EB6E98C5}" srcOrd="0" destOrd="0" presId="urn:microsoft.com/office/officeart/2005/8/layout/orgChart1"/>
    <dgm:cxn modelId="{981851B4-A887-4908-9620-40B6A3D9C7E2}" type="presParOf" srcId="{19F29EE0-46B5-413E-A87B-AFDE5F58CB49}" destId="{29051883-9E69-4D93-BF82-46FF8816E79F}" srcOrd="0" destOrd="0" presId="urn:microsoft.com/office/officeart/2005/8/layout/orgChart1"/>
    <dgm:cxn modelId="{FBC13E37-D176-4DE6-B798-86DF075D9FB1}" type="presParOf" srcId="{29051883-9E69-4D93-BF82-46FF8816E79F}" destId="{0B0F1EE7-8B70-4C6A-BD6B-BE67344A26D7}" srcOrd="0" destOrd="0" presId="urn:microsoft.com/office/officeart/2005/8/layout/orgChart1"/>
    <dgm:cxn modelId="{612D0002-4743-468F-8E74-033151096788}" type="presParOf" srcId="{0B0F1EE7-8B70-4C6A-BD6B-BE67344A26D7}" destId="{F388A0D3-F01C-4915-A070-E870EB6E98C5}" srcOrd="0" destOrd="0" presId="urn:microsoft.com/office/officeart/2005/8/layout/orgChart1"/>
    <dgm:cxn modelId="{1F59CB13-8DE5-4C7B-A49A-219685D1C318}" type="presParOf" srcId="{0B0F1EE7-8B70-4C6A-BD6B-BE67344A26D7}" destId="{32362866-F674-4570-89E4-7183CDFFE551}" srcOrd="1" destOrd="0" presId="urn:microsoft.com/office/officeart/2005/8/layout/orgChart1"/>
    <dgm:cxn modelId="{0E003A2E-0C3E-4E1C-8AED-52A8630ECAD3}" type="presParOf" srcId="{29051883-9E69-4D93-BF82-46FF8816E79F}" destId="{F6E51A9B-1092-41F5-83D6-8761D054FBD0}" srcOrd="1" destOrd="0" presId="urn:microsoft.com/office/officeart/2005/8/layout/orgChart1"/>
    <dgm:cxn modelId="{E217DC04-FB54-4D49-B368-09B00F72A908}" type="presParOf" srcId="{F6E51A9B-1092-41F5-83D6-8761D054FBD0}" destId="{1181CAB2-B559-4672-9212-5C96ACB28D44}" srcOrd="0" destOrd="0" presId="urn:microsoft.com/office/officeart/2005/8/layout/orgChart1"/>
    <dgm:cxn modelId="{650FA4D2-F107-4B07-A99B-DFBA44D80F1E}" type="presParOf" srcId="{F6E51A9B-1092-41F5-83D6-8761D054FBD0}" destId="{9CA2BED8-C030-4BB6-A140-2A8978C41C19}" srcOrd="1" destOrd="0" presId="urn:microsoft.com/office/officeart/2005/8/layout/orgChart1"/>
    <dgm:cxn modelId="{8D8E1E90-3FFA-491E-83EB-2F7067997AAD}" type="presParOf" srcId="{9CA2BED8-C030-4BB6-A140-2A8978C41C19}" destId="{66E6DB1E-67A0-4A5E-A739-34684EC2B8BB}" srcOrd="0" destOrd="0" presId="urn:microsoft.com/office/officeart/2005/8/layout/orgChart1"/>
    <dgm:cxn modelId="{87B88F12-3E76-41DD-9535-40B93D3F3E60}" type="presParOf" srcId="{66E6DB1E-67A0-4A5E-A739-34684EC2B8BB}" destId="{EFA180F1-FBCE-411F-9D4E-4E3AA7BBE136}" srcOrd="0" destOrd="0" presId="urn:microsoft.com/office/officeart/2005/8/layout/orgChart1"/>
    <dgm:cxn modelId="{0CBF7D02-4B9E-4379-9069-1DA8B3328F4E}" type="presParOf" srcId="{66E6DB1E-67A0-4A5E-A739-34684EC2B8BB}" destId="{F04C0671-A3A4-4FC2-894C-9D48572D39B0}" srcOrd="1" destOrd="0" presId="urn:microsoft.com/office/officeart/2005/8/layout/orgChart1"/>
    <dgm:cxn modelId="{78E5D897-9980-4CE6-BE02-277F6470AFEB}" type="presParOf" srcId="{9CA2BED8-C030-4BB6-A140-2A8978C41C19}" destId="{5EB5EE63-065D-44C1-B63E-DAF5E8A4C620}" srcOrd="1" destOrd="0" presId="urn:microsoft.com/office/officeart/2005/8/layout/orgChart1"/>
    <dgm:cxn modelId="{B27D0832-F828-4F6E-AD6C-7EE40A220C2D}" type="presParOf" srcId="{9CA2BED8-C030-4BB6-A140-2A8978C41C19}" destId="{76B4D070-9205-47D9-B302-0E758BD33E0E}" srcOrd="2" destOrd="0" presId="urn:microsoft.com/office/officeart/2005/8/layout/orgChart1"/>
    <dgm:cxn modelId="{64914356-DB2B-431B-A2B0-9BC33926E91A}" type="presParOf" srcId="{F6E51A9B-1092-41F5-83D6-8761D054FBD0}" destId="{50018DC2-F120-459C-8069-FC73656984AB}" srcOrd="2" destOrd="0" presId="urn:microsoft.com/office/officeart/2005/8/layout/orgChart1"/>
    <dgm:cxn modelId="{391CE553-7B97-40FF-998F-E55123563CC8}" type="presParOf" srcId="{F6E51A9B-1092-41F5-83D6-8761D054FBD0}" destId="{218CF726-F51A-4741-9DF7-DCBC19F34AF5}" srcOrd="3" destOrd="0" presId="urn:microsoft.com/office/officeart/2005/8/layout/orgChart1"/>
    <dgm:cxn modelId="{FEBA6730-E4D9-4A3A-9EAD-4DA745892381}" type="presParOf" srcId="{218CF726-F51A-4741-9DF7-DCBC19F34AF5}" destId="{E216DE51-D6BD-4C18-9A34-A9B85B79139C}" srcOrd="0" destOrd="0" presId="urn:microsoft.com/office/officeart/2005/8/layout/orgChart1"/>
    <dgm:cxn modelId="{0E9F1EE7-37D5-4954-AFE3-1A75BE3F570A}" type="presParOf" srcId="{E216DE51-D6BD-4C18-9A34-A9B85B79139C}" destId="{1607FF1D-3AE0-4701-8A7E-81B429C148F6}" srcOrd="0" destOrd="0" presId="urn:microsoft.com/office/officeart/2005/8/layout/orgChart1"/>
    <dgm:cxn modelId="{535AF5FA-0AA7-4E55-9C58-6F134F205C7C}" type="presParOf" srcId="{E216DE51-D6BD-4C18-9A34-A9B85B79139C}" destId="{BDA960A4-7AB5-4F21-83D3-85CCB4599625}" srcOrd="1" destOrd="0" presId="urn:microsoft.com/office/officeart/2005/8/layout/orgChart1"/>
    <dgm:cxn modelId="{8B3D9EA0-C9A7-4DEF-8173-6C67B931DEFC}" type="presParOf" srcId="{218CF726-F51A-4741-9DF7-DCBC19F34AF5}" destId="{5992B6B6-AB68-4DD7-B318-6AEC95DF4288}" srcOrd="1" destOrd="0" presId="urn:microsoft.com/office/officeart/2005/8/layout/orgChart1"/>
    <dgm:cxn modelId="{8D63F40F-4CFC-4711-BC68-1FF655ACB917}" type="presParOf" srcId="{218CF726-F51A-4741-9DF7-DCBC19F34AF5}" destId="{A87A1E3C-B330-481F-B160-CDF5148FD6C7}" srcOrd="2" destOrd="0" presId="urn:microsoft.com/office/officeart/2005/8/layout/orgChart1"/>
    <dgm:cxn modelId="{E58BAADD-0342-43F9-9FDC-7B371F17F25C}" type="presParOf" srcId="{F6E51A9B-1092-41F5-83D6-8761D054FBD0}" destId="{52C21116-97F1-4C04-91C6-415ECA0AB15A}" srcOrd="4" destOrd="0" presId="urn:microsoft.com/office/officeart/2005/8/layout/orgChart1"/>
    <dgm:cxn modelId="{060E8A8E-46A9-43F1-B2B4-407E1D9AF913}" type="presParOf" srcId="{F6E51A9B-1092-41F5-83D6-8761D054FBD0}" destId="{8DE03586-7C33-46C4-8992-E682F641DF57}" srcOrd="5" destOrd="0" presId="urn:microsoft.com/office/officeart/2005/8/layout/orgChart1"/>
    <dgm:cxn modelId="{F6519220-64A0-4592-90CB-2F0B6BFD8E94}" type="presParOf" srcId="{8DE03586-7C33-46C4-8992-E682F641DF57}" destId="{33E7836A-F1D8-4FEF-979F-74E319C930F3}" srcOrd="0" destOrd="0" presId="urn:microsoft.com/office/officeart/2005/8/layout/orgChart1"/>
    <dgm:cxn modelId="{00F05205-547F-44CB-B950-4B0E773DFA90}" type="presParOf" srcId="{33E7836A-F1D8-4FEF-979F-74E319C930F3}" destId="{4F7C3E91-CDE0-494D-963A-D0A81B2DCA12}" srcOrd="0" destOrd="0" presId="urn:microsoft.com/office/officeart/2005/8/layout/orgChart1"/>
    <dgm:cxn modelId="{00B41F1B-EC6C-4927-947C-D94B43D8ED00}" type="presParOf" srcId="{33E7836A-F1D8-4FEF-979F-74E319C930F3}" destId="{4AD83815-A9F0-4AB5-8DD9-7F54CDF80864}" srcOrd="1" destOrd="0" presId="urn:microsoft.com/office/officeart/2005/8/layout/orgChart1"/>
    <dgm:cxn modelId="{D529C2F1-631F-48E3-B7E1-78E6A36D6E24}" type="presParOf" srcId="{8DE03586-7C33-46C4-8992-E682F641DF57}" destId="{0364F1D0-ED88-4A8F-BAA8-E5DFCE86AD6B}" srcOrd="1" destOrd="0" presId="urn:microsoft.com/office/officeart/2005/8/layout/orgChart1"/>
    <dgm:cxn modelId="{68358AB7-3E40-40CE-A7FB-032A420C0BB8}" type="presParOf" srcId="{8DE03586-7C33-46C4-8992-E682F641DF57}" destId="{5EF2821D-09D6-4A52-A03C-8FDE41265AB5}" srcOrd="2" destOrd="0" presId="urn:microsoft.com/office/officeart/2005/8/layout/orgChart1"/>
    <dgm:cxn modelId="{D347FBD7-C885-4A04-9FE4-2EC6C1157E2A}" type="presParOf" srcId="{F6E51A9B-1092-41F5-83D6-8761D054FBD0}" destId="{EE379459-8126-49F7-B443-8A20FDB6ADAA}" srcOrd="6" destOrd="0" presId="urn:microsoft.com/office/officeart/2005/8/layout/orgChart1"/>
    <dgm:cxn modelId="{730FFCAF-151A-4024-A4F9-FA9719982D47}" type="presParOf" srcId="{F6E51A9B-1092-41F5-83D6-8761D054FBD0}" destId="{DCA5EF0A-7F61-4B0D-9DC9-D5D3559482F5}" srcOrd="7" destOrd="0" presId="urn:microsoft.com/office/officeart/2005/8/layout/orgChart1"/>
    <dgm:cxn modelId="{D5935F77-680D-4FA5-9A77-BC3DB74E3F30}" type="presParOf" srcId="{DCA5EF0A-7F61-4B0D-9DC9-D5D3559482F5}" destId="{0C8BF9AB-EF96-436F-840C-77965824D5FF}" srcOrd="0" destOrd="0" presId="urn:microsoft.com/office/officeart/2005/8/layout/orgChart1"/>
    <dgm:cxn modelId="{C1482885-D31E-47FA-B450-3ABA04079876}" type="presParOf" srcId="{0C8BF9AB-EF96-436F-840C-77965824D5FF}" destId="{8ECAE22D-02BA-484B-A603-F2EBF22DFE19}" srcOrd="0" destOrd="0" presId="urn:microsoft.com/office/officeart/2005/8/layout/orgChart1"/>
    <dgm:cxn modelId="{4C262D9A-A6E5-4C9C-9F36-15A649125D69}" type="presParOf" srcId="{0C8BF9AB-EF96-436F-840C-77965824D5FF}" destId="{661D45ED-0F58-4FFE-ACBB-38266EA798E9}" srcOrd="1" destOrd="0" presId="urn:microsoft.com/office/officeart/2005/8/layout/orgChart1"/>
    <dgm:cxn modelId="{BD43EFD8-DA72-4FCE-8102-E0B13BEA95EE}" type="presParOf" srcId="{DCA5EF0A-7F61-4B0D-9DC9-D5D3559482F5}" destId="{C97E185A-369B-472B-8F6D-87200F971E1F}" srcOrd="1" destOrd="0" presId="urn:microsoft.com/office/officeart/2005/8/layout/orgChart1"/>
    <dgm:cxn modelId="{C3B96B1E-D42D-451E-A370-2E6EB8CC71EB}" type="presParOf" srcId="{DCA5EF0A-7F61-4B0D-9DC9-D5D3559482F5}" destId="{A3D25513-F15D-4C84-A025-4C61147576A3}" srcOrd="2" destOrd="0" presId="urn:microsoft.com/office/officeart/2005/8/layout/orgChart1"/>
    <dgm:cxn modelId="{4CC78D13-37EC-4836-B78B-ECC049DFFC09}" type="presParOf" srcId="{F6E51A9B-1092-41F5-83D6-8761D054FBD0}" destId="{54E8F4F8-6EE2-4955-A1CE-21D8EA643FB4}" srcOrd="8" destOrd="0" presId="urn:microsoft.com/office/officeart/2005/8/layout/orgChart1"/>
    <dgm:cxn modelId="{B116DEA6-CDF9-43AC-ADF2-348E5A943617}" type="presParOf" srcId="{F6E51A9B-1092-41F5-83D6-8761D054FBD0}" destId="{5E8A7B44-D0C1-4343-AFC6-798EAC60E9DB}" srcOrd="9" destOrd="0" presId="urn:microsoft.com/office/officeart/2005/8/layout/orgChart1"/>
    <dgm:cxn modelId="{793339B5-FD05-4487-BFAE-EF636F7614EE}" type="presParOf" srcId="{5E8A7B44-D0C1-4343-AFC6-798EAC60E9DB}" destId="{39A2FC34-0BE4-439F-87C2-973A7B76625D}" srcOrd="0" destOrd="0" presId="urn:microsoft.com/office/officeart/2005/8/layout/orgChart1"/>
    <dgm:cxn modelId="{811DD16C-60CD-40FA-93DB-922717767240}" type="presParOf" srcId="{39A2FC34-0BE4-439F-87C2-973A7B76625D}" destId="{81B0C6D0-AB6E-48C7-B69D-317FD4DC64EA}" srcOrd="0" destOrd="0" presId="urn:microsoft.com/office/officeart/2005/8/layout/orgChart1"/>
    <dgm:cxn modelId="{A62A306F-E035-4242-953B-66B16F12A799}" type="presParOf" srcId="{39A2FC34-0BE4-439F-87C2-973A7B76625D}" destId="{10BC59BB-C528-4077-BB41-FD5481F0750D}" srcOrd="1" destOrd="0" presId="urn:microsoft.com/office/officeart/2005/8/layout/orgChart1"/>
    <dgm:cxn modelId="{404CB4CC-B7FE-4E6E-B894-32867C1F4752}" type="presParOf" srcId="{5E8A7B44-D0C1-4343-AFC6-798EAC60E9DB}" destId="{FC64F212-0818-436F-9CA2-76374F06275A}" srcOrd="1" destOrd="0" presId="urn:microsoft.com/office/officeart/2005/8/layout/orgChart1"/>
    <dgm:cxn modelId="{6360BA80-1E2E-415C-A5EA-670166BB2FA4}" type="presParOf" srcId="{5E8A7B44-D0C1-4343-AFC6-798EAC60E9DB}" destId="{96209260-898E-4F21-A2BD-7475B3F009C3}" srcOrd="2" destOrd="0" presId="urn:microsoft.com/office/officeart/2005/8/layout/orgChart1"/>
    <dgm:cxn modelId="{447E4BE5-FA21-4F06-AE9C-09A97CD2A43B}" type="presParOf" srcId="{F6E51A9B-1092-41F5-83D6-8761D054FBD0}" destId="{3E573252-7F7D-4506-9C43-3EF833B9B896}" srcOrd="10" destOrd="0" presId="urn:microsoft.com/office/officeart/2005/8/layout/orgChart1"/>
    <dgm:cxn modelId="{47E73384-D9B1-4C64-919F-7CDB33D85FC1}" type="presParOf" srcId="{F6E51A9B-1092-41F5-83D6-8761D054FBD0}" destId="{8AF56AAF-7DBE-4B6B-B807-E41A4FD8023C}" srcOrd="11" destOrd="0" presId="urn:microsoft.com/office/officeart/2005/8/layout/orgChart1"/>
    <dgm:cxn modelId="{0DBA83D0-AACF-4824-83FA-5587B798599E}" type="presParOf" srcId="{8AF56AAF-7DBE-4B6B-B807-E41A4FD8023C}" destId="{08A74C0C-C4EB-48E6-A0BA-FFFB9131035A}" srcOrd="0" destOrd="0" presId="urn:microsoft.com/office/officeart/2005/8/layout/orgChart1"/>
    <dgm:cxn modelId="{A87E6CC7-8671-4898-9023-0646B1FC2604}" type="presParOf" srcId="{08A74C0C-C4EB-48E6-A0BA-FFFB9131035A}" destId="{0FCA1943-EDC8-464F-8AE4-8068C8159766}" srcOrd="0" destOrd="0" presId="urn:microsoft.com/office/officeart/2005/8/layout/orgChart1"/>
    <dgm:cxn modelId="{3884E3D2-FEE2-49DC-AB9A-7FB0883F89BC}" type="presParOf" srcId="{08A74C0C-C4EB-48E6-A0BA-FFFB9131035A}" destId="{2FE0A203-4B7E-487D-B01C-9A4AF0130CF7}" srcOrd="1" destOrd="0" presId="urn:microsoft.com/office/officeart/2005/8/layout/orgChart1"/>
    <dgm:cxn modelId="{AF915FB6-A7EA-4034-8260-382B4F1CB4B4}" type="presParOf" srcId="{8AF56AAF-7DBE-4B6B-B807-E41A4FD8023C}" destId="{F6D725A5-FEFB-4D9E-BEEA-8B7A5039EC94}" srcOrd="1" destOrd="0" presId="urn:microsoft.com/office/officeart/2005/8/layout/orgChart1"/>
    <dgm:cxn modelId="{3A0F69AD-99BF-4947-B6F3-C651E63400AF}" type="presParOf" srcId="{8AF56AAF-7DBE-4B6B-B807-E41A4FD8023C}" destId="{9DDA3B7E-8C8C-465A-8A71-EC5ADFB75027}" srcOrd="2" destOrd="0" presId="urn:microsoft.com/office/officeart/2005/8/layout/orgChart1"/>
    <dgm:cxn modelId="{9332BD9B-F1C4-4124-A7B8-50DD29154917}" type="presParOf" srcId="{F6E51A9B-1092-41F5-83D6-8761D054FBD0}" destId="{899AC365-4D4D-4E5C-B5C3-597A2042174A}" srcOrd="12" destOrd="0" presId="urn:microsoft.com/office/officeart/2005/8/layout/orgChart1"/>
    <dgm:cxn modelId="{FFB08D5D-EF82-4C94-A711-79A4F1704E89}" type="presParOf" srcId="{F6E51A9B-1092-41F5-83D6-8761D054FBD0}" destId="{5164C928-5F47-418F-B0A3-9C785AC68607}" srcOrd="13" destOrd="0" presId="urn:microsoft.com/office/officeart/2005/8/layout/orgChart1"/>
    <dgm:cxn modelId="{1D2DFBDF-354C-44E9-91AD-CACAF61B4B92}" type="presParOf" srcId="{5164C928-5F47-418F-B0A3-9C785AC68607}" destId="{345108E8-ECF3-4D0A-A1FE-C71401ADD029}" srcOrd="0" destOrd="0" presId="urn:microsoft.com/office/officeart/2005/8/layout/orgChart1"/>
    <dgm:cxn modelId="{918D59DB-5A3F-4CFB-B790-448BC42AFE93}" type="presParOf" srcId="{345108E8-ECF3-4D0A-A1FE-C71401ADD029}" destId="{4ADBD024-8C82-4561-AB34-3810A639F48E}" srcOrd="0" destOrd="0" presId="urn:microsoft.com/office/officeart/2005/8/layout/orgChart1"/>
    <dgm:cxn modelId="{891C76C0-13AC-4F5E-BE1F-A4CD587A37F8}" type="presParOf" srcId="{345108E8-ECF3-4D0A-A1FE-C71401ADD029}" destId="{5D6C5888-4DBD-42CC-9AD0-A6AAF4A66936}" srcOrd="1" destOrd="0" presId="urn:microsoft.com/office/officeart/2005/8/layout/orgChart1"/>
    <dgm:cxn modelId="{C4C471E4-8ECE-40A0-B65C-07CB6FD49ED3}" type="presParOf" srcId="{5164C928-5F47-418F-B0A3-9C785AC68607}" destId="{3E585C59-0EF1-477F-90A6-269CA49E4735}" srcOrd="1" destOrd="0" presId="urn:microsoft.com/office/officeart/2005/8/layout/orgChart1"/>
    <dgm:cxn modelId="{E5CD7D5E-A082-4A6E-861B-FDD407DEF85D}" type="presParOf" srcId="{5164C928-5F47-418F-B0A3-9C785AC68607}" destId="{D992C039-C5D2-46AD-8684-CAD6ACA6DEEC}" srcOrd="2" destOrd="0" presId="urn:microsoft.com/office/officeart/2005/8/layout/orgChart1"/>
    <dgm:cxn modelId="{AEB88A75-00C5-49B0-A655-CBDA59FFACAD}" type="presParOf" srcId="{F6E51A9B-1092-41F5-83D6-8761D054FBD0}" destId="{D96A579A-DE96-4ED3-A712-DDF4ACFCCAD8}" srcOrd="14" destOrd="0" presId="urn:microsoft.com/office/officeart/2005/8/layout/orgChart1"/>
    <dgm:cxn modelId="{1027A756-092D-40EC-BD8F-C3B691D11523}" type="presParOf" srcId="{F6E51A9B-1092-41F5-83D6-8761D054FBD0}" destId="{D4CCC349-D2B8-4E37-84F9-435696AD2118}" srcOrd="15" destOrd="0" presId="urn:microsoft.com/office/officeart/2005/8/layout/orgChart1"/>
    <dgm:cxn modelId="{4966682D-D4EA-43F0-9247-AE484FC7519B}" type="presParOf" srcId="{D4CCC349-D2B8-4E37-84F9-435696AD2118}" destId="{DEF01D48-ADE4-46BF-8BA1-9CD32E492E9D}" srcOrd="0" destOrd="0" presId="urn:microsoft.com/office/officeart/2005/8/layout/orgChart1"/>
    <dgm:cxn modelId="{B15415F6-69A7-47DF-B90B-F759C0A4B33A}" type="presParOf" srcId="{DEF01D48-ADE4-46BF-8BA1-9CD32E492E9D}" destId="{F6758EE7-CC86-4BE3-9D73-C3D2D555E2D9}" srcOrd="0" destOrd="0" presId="urn:microsoft.com/office/officeart/2005/8/layout/orgChart1"/>
    <dgm:cxn modelId="{3AA02A08-4668-4525-BE8D-6AFD536346DF}" type="presParOf" srcId="{DEF01D48-ADE4-46BF-8BA1-9CD32E492E9D}" destId="{B00885F0-D72A-444D-9D32-21601C38E022}" srcOrd="1" destOrd="0" presId="urn:microsoft.com/office/officeart/2005/8/layout/orgChart1"/>
    <dgm:cxn modelId="{2B1AF8D5-C5E0-44DD-AC59-0CFFEA697E98}" type="presParOf" srcId="{D4CCC349-D2B8-4E37-84F9-435696AD2118}" destId="{2780DA3A-642D-4BC7-8527-F085CB9AB9BB}" srcOrd="1" destOrd="0" presId="urn:microsoft.com/office/officeart/2005/8/layout/orgChart1"/>
    <dgm:cxn modelId="{E0F2074B-E6EF-47DF-91DF-A88414F39776}" type="presParOf" srcId="{D4CCC349-D2B8-4E37-84F9-435696AD2118}" destId="{F59DFA82-DDB6-4703-9490-ECEEB43E9D2D}" srcOrd="2" destOrd="0" presId="urn:microsoft.com/office/officeart/2005/8/layout/orgChart1"/>
    <dgm:cxn modelId="{4C7E3895-8A62-4EA4-9E96-27ECB30C6EAA}" type="presParOf" srcId="{F6E51A9B-1092-41F5-83D6-8761D054FBD0}" destId="{4386F636-1390-4099-85D1-285562F3527E}" srcOrd="16" destOrd="0" presId="urn:microsoft.com/office/officeart/2005/8/layout/orgChart1"/>
    <dgm:cxn modelId="{43A510F3-C564-420D-A97A-E540ACAC2E9C}" type="presParOf" srcId="{F6E51A9B-1092-41F5-83D6-8761D054FBD0}" destId="{C4006276-96BE-455E-B08C-4FA2B91C4796}" srcOrd="17" destOrd="0" presId="urn:microsoft.com/office/officeart/2005/8/layout/orgChart1"/>
    <dgm:cxn modelId="{A5AACAB3-6439-4BB6-A564-B9FC6224CF54}" type="presParOf" srcId="{C4006276-96BE-455E-B08C-4FA2B91C4796}" destId="{C568E12D-92DF-4DCB-87DF-40F6DD5ACCD4}" srcOrd="0" destOrd="0" presId="urn:microsoft.com/office/officeart/2005/8/layout/orgChart1"/>
    <dgm:cxn modelId="{54D5E817-0E7F-4AD3-A966-D79BB8258E84}" type="presParOf" srcId="{C568E12D-92DF-4DCB-87DF-40F6DD5ACCD4}" destId="{925A08E8-C9E9-4505-8842-9466578BA7D7}" srcOrd="0" destOrd="0" presId="urn:microsoft.com/office/officeart/2005/8/layout/orgChart1"/>
    <dgm:cxn modelId="{B783D5F6-FF80-4E79-92EE-652DDE9B6945}" type="presParOf" srcId="{C568E12D-92DF-4DCB-87DF-40F6DD5ACCD4}" destId="{F477BB5A-9068-4089-832A-769BBE9C4C3F}" srcOrd="1" destOrd="0" presId="urn:microsoft.com/office/officeart/2005/8/layout/orgChart1"/>
    <dgm:cxn modelId="{CC9650F4-D5B6-4604-9E08-E863AD223702}" type="presParOf" srcId="{C4006276-96BE-455E-B08C-4FA2B91C4796}" destId="{017D907B-602B-4696-99CA-B054DFC22154}" srcOrd="1" destOrd="0" presId="urn:microsoft.com/office/officeart/2005/8/layout/orgChart1"/>
    <dgm:cxn modelId="{46CB2D57-AFC6-4278-8958-7DA8C8DF0105}" type="presParOf" srcId="{C4006276-96BE-455E-B08C-4FA2B91C4796}" destId="{4BD8C86D-AA78-4408-ACA1-C9B26B7B504A}" srcOrd="2" destOrd="0" presId="urn:microsoft.com/office/officeart/2005/8/layout/orgChart1"/>
    <dgm:cxn modelId="{7BEEABE7-2855-4FF4-B105-1DE3283422A8}" type="presParOf" srcId="{29051883-9E69-4D93-BF82-46FF8816E79F}" destId="{4D0A6A06-E4E0-4BBC-BE02-68D8322CF99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86825D6-E268-44E5-B1A1-2470C568CF4B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69882AD-0619-4622-84A3-A84FABB8DF38}">
      <dgm:prSet phldrT="[Texto]" custT="1"/>
      <dgm:spPr/>
      <dgm:t>
        <a:bodyPr/>
        <a:lstStyle/>
        <a:p>
          <a:r>
            <a:rPr lang="es-ES" sz="1200" b="0" dirty="0">
              <a:latin typeface="+mj-lt"/>
            </a:rPr>
            <a:t>Director(a) General</a:t>
          </a:r>
        </a:p>
      </dgm:t>
    </dgm:pt>
    <dgm:pt modelId="{49B6BA1C-2C2A-48EC-966E-C638F1E62A2D}" type="parTrans" cxnId="{9B445AFB-59C7-4A53-AA81-7DB290E04CDB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C79F73C4-43E3-4A95-B4E8-2FC574490333}" type="sibTrans" cxnId="{9B445AFB-59C7-4A53-AA81-7DB290E04CDB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2BB8B9C8-822A-4C63-B182-2F9BC9AD77ED}" type="asst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>
              <a:latin typeface="+mj-lt"/>
            </a:rPr>
            <a:t>Choferes </a:t>
          </a:r>
        </a:p>
      </dgm:t>
    </dgm:pt>
    <dgm:pt modelId="{64E96AB1-565A-425B-98DA-F6503778FB21}" type="parTrans" cxnId="{60E7D72C-3A61-4CEE-9F71-978B48B3596B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92E91A9F-4214-4D34-AB0E-6826B049695B}" type="sibTrans" cxnId="{60E7D72C-3A61-4CEE-9F71-978B48B3596B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1AE0018A-CED9-4363-94CE-FC5A4E189B2B}">
      <dgm:prSet phldrT="[Texto]" custT="1"/>
      <dgm:spPr/>
      <dgm:t>
        <a:bodyPr/>
        <a:lstStyle/>
        <a:p>
          <a:r>
            <a:rPr lang="es-ES" sz="1200" dirty="0">
              <a:latin typeface="+mj-lt"/>
            </a:rPr>
            <a:t>Coordinador(a) Jurídico(a) Institucional </a:t>
          </a:r>
        </a:p>
      </dgm:t>
    </dgm:pt>
    <dgm:pt modelId="{BB90EB86-8329-40E0-887C-655837B0AE95}" type="parTrans" cxnId="{F3CA1CEB-B8E3-4FC8-A28A-49C08D1F5C04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46CDF7EC-6127-46EB-8E21-65AA696DABBD}" type="sibTrans" cxnId="{F3CA1CEB-B8E3-4FC8-A28A-49C08D1F5C04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B4C2CF02-38E6-4129-993F-F46E6B45E607}">
      <dgm:prSet phldrT="[Texto]" custT="1"/>
      <dgm:spPr/>
      <dgm:t>
        <a:bodyPr/>
        <a:lstStyle/>
        <a:p>
          <a:r>
            <a:rPr lang="es-ES" sz="1200" dirty="0">
              <a:latin typeface="+mj-lt"/>
            </a:rPr>
            <a:t>Coordinador(a) de la Oficina de Presidencia </a:t>
          </a:r>
        </a:p>
      </dgm:t>
    </dgm:pt>
    <dgm:pt modelId="{D82BC33B-3E0A-4CB9-9340-748CC6B10545}" type="parTrans" cxnId="{2D9D144B-9D73-47FF-B019-15701E87AB5E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59CAB9FC-4393-412E-9B31-B260B160B600}" type="sibTrans" cxnId="{2D9D144B-9D73-47FF-B019-15701E87AB5E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77CFB234-E8DA-4BCA-A084-10E73D42DAA3}">
      <dgm:prSet phldrT="[Texto]" custT="1"/>
      <dgm:spPr/>
      <dgm:t>
        <a:bodyPr/>
        <a:lstStyle/>
        <a:p>
          <a:r>
            <a:rPr lang="es-ES" sz="1200" dirty="0">
              <a:latin typeface="+mj-lt"/>
            </a:rPr>
            <a:t>Coordinador(a) Administrativo(a) </a:t>
          </a:r>
        </a:p>
      </dgm:t>
    </dgm:pt>
    <dgm:pt modelId="{E5E6362A-787A-4C27-A883-11E52969BD79}" type="parTrans" cxnId="{A677C04B-195D-4D41-98DB-30F5A882A6D5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0EC4DA9E-BBB5-490F-AE00-3CD038138934}" type="sibTrans" cxnId="{A677C04B-195D-4D41-98DB-30F5A882A6D5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CA83EF92-83FD-46BA-942D-6A395812ECC0}">
      <dgm:prSet phldrT="[Texto]" custT="1"/>
      <dgm:spPr/>
      <dgm:t>
        <a:bodyPr/>
        <a:lstStyle/>
        <a:p>
          <a:r>
            <a:rPr lang="es-ES" sz="1200" dirty="0">
              <a:latin typeface="+mj-lt"/>
            </a:rPr>
            <a:t>Coordinador(a) de Comunicación, Logística y Eventos </a:t>
          </a:r>
        </a:p>
      </dgm:t>
    </dgm:pt>
    <dgm:pt modelId="{8A617BEF-7FDB-4352-A3D9-E5062AA9A897}" type="parTrans" cxnId="{427B371C-627C-4018-9D00-44E338FF1AC8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217AFA5B-FE14-460B-B94A-CBC6F16160AF}" type="sibTrans" cxnId="{427B371C-627C-4018-9D00-44E338FF1AC8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F48E4F5D-DC00-4521-AABB-1819571FCA07}">
      <dgm:prSet phldrT="[Texto]" custT="1"/>
      <dgm:spPr/>
      <dgm:t>
        <a:bodyPr/>
        <a:lstStyle/>
        <a:p>
          <a:r>
            <a:rPr lang="es-ES" sz="1200" dirty="0">
              <a:latin typeface="+mj-lt"/>
            </a:rPr>
            <a:t>Coordinador(a) de Voluntariado y Procuración de Donativos</a:t>
          </a:r>
        </a:p>
      </dgm:t>
    </dgm:pt>
    <dgm:pt modelId="{9E9E1AF2-0560-46D9-9C2B-8F0EEDE4A104}" type="parTrans" cxnId="{485829D6-F523-40AF-AFD3-D5DAF3FC7BB2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1BC4D955-4D4C-4477-8757-1410092CA953}" type="sibTrans" cxnId="{485829D6-F523-40AF-AFD3-D5DAF3FC7BB2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B7B5B863-F1A6-4A67-B199-86F4A2E94187}" type="asst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>
              <a:latin typeface="+mj-lt"/>
            </a:rPr>
            <a:t>Secretaria(o) </a:t>
          </a:r>
        </a:p>
      </dgm:t>
    </dgm:pt>
    <dgm:pt modelId="{13A892A2-6A46-441D-A48B-88BE72A11EF5}" type="parTrans" cxnId="{2AC41F19-05FB-44F1-A26B-AFB0CE4A91C1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45D1F161-84E6-408D-8214-0068555FEE1C}" type="sibTrans" cxnId="{2AC41F19-05FB-44F1-A26B-AFB0CE4A91C1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214AF84F-9A25-46A6-8028-B19A4F5BE67B}" type="asst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>
              <a:latin typeface="+mj-lt"/>
            </a:rPr>
            <a:t>Encargado(a) </a:t>
          </a:r>
        </a:p>
      </dgm:t>
    </dgm:pt>
    <dgm:pt modelId="{268F7B83-0383-4B49-B3DA-4AAC10FCDCDF}" type="parTrans" cxnId="{63C3ECFE-506B-492D-B4B8-EC10C2ADFC4D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956BD59A-7D55-452A-AC09-2710E714B2A3}" type="sibTrans" cxnId="{63C3ECFE-506B-492D-B4B8-EC10C2ADFC4D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D40E8C28-939A-4D7A-8D7A-3E0D97A66B95}">
      <dgm:prSet custT="1"/>
      <dgm:spPr/>
      <dgm:t>
        <a:bodyPr/>
        <a:lstStyle/>
        <a:p>
          <a:r>
            <a:rPr lang="es-ES" sz="1200" dirty="0">
              <a:latin typeface="+mj-lt"/>
              <a:cs typeface="Arial" panose="020B0604020202020204" pitchFamily="34" charset="0"/>
            </a:rPr>
            <a:t>Recepcionista</a:t>
          </a:r>
        </a:p>
        <a:p>
          <a:r>
            <a:rPr lang="es-ES" sz="1200" dirty="0">
              <a:latin typeface="+mj-lt"/>
              <a:cs typeface="Arial" panose="020B0604020202020204" pitchFamily="34" charset="0"/>
            </a:rPr>
            <a:t>Auxiliar Administrativo (a) </a:t>
          </a:r>
        </a:p>
      </dgm:t>
    </dgm:pt>
    <dgm:pt modelId="{D3C0C3BB-CB93-46B0-A30E-5925461E80F4}" type="parTrans" cxnId="{0899B971-9263-4A67-8C7B-3DB11E45DD20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4881C782-AD76-4BCD-BD8C-823B164C6609}" type="sibTrans" cxnId="{0899B971-9263-4A67-8C7B-3DB11E45DD20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9F8B27A3-0212-4076-B4EB-4FF095481813}" type="pres">
      <dgm:prSet presAssocID="{186825D6-E268-44E5-B1A1-2470C568CF4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41170831-CEE6-4C6A-8E54-6F6EEC1EA7BD}" type="pres">
      <dgm:prSet presAssocID="{B69882AD-0619-4622-84A3-A84FABB8DF38}" presName="hierRoot1" presStyleCnt="0">
        <dgm:presLayoutVars>
          <dgm:hierBranch val="hang"/>
        </dgm:presLayoutVars>
      </dgm:prSet>
      <dgm:spPr/>
    </dgm:pt>
    <dgm:pt modelId="{9D8E31EF-E2EE-46BD-AE72-1907F659E15A}" type="pres">
      <dgm:prSet presAssocID="{B69882AD-0619-4622-84A3-A84FABB8DF38}" presName="rootComposite1" presStyleCnt="0"/>
      <dgm:spPr/>
    </dgm:pt>
    <dgm:pt modelId="{B4967498-7F29-4202-86F8-AB1185A6803A}" type="pres">
      <dgm:prSet presAssocID="{B69882AD-0619-4622-84A3-A84FABB8DF38}" presName="rootText1" presStyleLbl="node0" presStyleIdx="0" presStyleCnt="1" custScaleX="232624" custScaleY="117600" custLinFactY="60091" custLinFactNeighborY="100000">
        <dgm:presLayoutVars>
          <dgm:chPref val="3"/>
        </dgm:presLayoutVars>
      </dgm:prSet>
      <dgm:spPr/>
    </dgm:pt>
    <dgm:pt modelId="{3AEC456D-38D3-4B74-B5A6-872C3AA9BC34}" type="pres">
      <dgm:prSet presAssocID="{B69882AD-0619-4622-84A3-A84FABB8DF38}" presName="rootConnector1" presStyleLbl="node1" presStyleIdx="0" presStyleCnt="0"/>
      <dgm:spPr/>
    </dgm:pt>
    <dgm:pt modelId="{ABF0E7FF-9D1F-42EB-AC03-17C7C87A7182}" type="pres">
      <dgm:prSet presAssocID="{B69882AD-0619-4622-84A3-A84FABB8DF38}" presName="hierChild2" presStyleCnt="0"/>
      <dgm:spPr/>
    </dgm:pt>
    <dgm:pt modelId="{2B2EDA82-232E-4958-9867-65F8D8311156}" type="pres">
      <dgm:prSet presAssocID="{BB90EB86-8329-40E0-887C-655837B0AE95}" presName="Name48" presStyleLbl="parChTrans1D2" presStyleIdx="0" presStyleCnt="8"/>
      <dgm:spPr/>
    </dgm:pt>
    <dgm:pt modelId="{DFF9F472-B904-4187-86E9-50D6157BD4F1}" type="pres">
      <dgm:prSet presAssocID="{1AE0018A-CED9-4363-94CE-FC5A4E189B2B}" presName="hierRoot2" presStyleCnt="0">
        <dgm:presLayoutVars>
          <dgm:hierBranch val="init"/>
        </dgm:presLayoutVars>
      </dgm:prSet>
      <dgm:spPr/>
    </dgm:pt>
    <dgm:pt modelId="{3F5069AB-1770-49BA-9247-995C2FFF59C6}" type="pres">
      <dgm:prSet presAssocID="{1AE0018A-CED9-4363-94CE-FC5A4E189B2B}" presName="rootComposite" presStyleCnt="0"/>
      <dgm:spPr/>
    </dgm:pt>
    <dgm:pt modelId="{B9CD2B42-3D65-40BE-B53B-85E82EC3C0C4}" type="pres">
      <dgm:prSet presAssocID="{1AE0018A-CED9-4363-94CE-FC5A4E189B2B}" presName="rootText" presStyleLbl="node2" presStyleIdx="0" presStyleCnt="5" custScaleX="243559" custScaleY="116704" custLinFactNeighborY="-28370">
        <dgm:presLayoutVars>
          <dgm:chPref val="3"/>
        </dgm:presLayoutVars>
      </dgm:prSet>
      <dgm:spPr/>
    </dgm:pt>
    <dgm:pt modelId="{D9DC5282-74B6-4017-8F61-2C3CBA4FF90E}" type="pres">
      <dgm:prSet presAssocID="{1AE0018A-CED9-4363-94CE-FC5A4E189B2B}" presName="rootConnector" presStyleLbl="node2" presStyleIdx="0" presStyleCnt="5"/>
      <dgm:spPr/>
    </dgm:pt>
    <dgm:pt modelId="{53F4FC17-C145-4C8A-94AB-6BC97784EC52}" type="pres">
      <dgm:prSet presAssocID="{1AE0018A-CED9-4363-94CE-FC5A4E189B2B}" presName="hierChild4" presStyleCnt="0"/>
      <dgm:spPr/>
    </dgm:pt>
    <dgm:pt modelId="{2AFC2CE5-B997-4184-8016-B51207D481C5}" type="pres">
      <dgm:prSet presAssocID="{1AE0018A-CED9-4363-94CE-FC5A4E189B2B}" presName="hierChild5" presStyleCnt="0"/>
      <dgm:spPr/>
    </dgm:pt>
    <dgm:pt modelId="{EA571CAA-E536-4865-86FC-9CF2B2A60B8E}" type="pres">
      <dgm:prSet presAssocID="{D82BC33B-3E0A-4CB9-9340-748CC6B10545}" presName="Name48" presStyleLbl="parChTrans1D2" presStyleIdx="1" presStyleCnt="8"/>
      <dgm:spPr/>
    </dgm:pt>
    <dgm:pt modelId="{8A969CDC-04FB-4441-AD1B-731B73E57DAD}" type="pres">
      <dgm:prSet presAssocID="{B4C2CF02-38E6-4129-993F-F46E6B45E607}" presName="hierRoot2" presStyleCnt="0">
        <dgm:presLayoutVars>
          <dgm:hierBranch val="init"/>
        </dgm:presLayoutVars>
      </dgm:prSet>
      <dgm:spPr/>
    </dgm:pt>
    <dgm:pt modelId="{616F2156-F326-4A08-8F1A-F9B73AC7472A}" type="pres">
      <dgm:prSet presAssocID="{B4C2CF02-38E6-4129-993F-F46E6B45E607}" presName="rootComposite" presStyleCnt="0"/>
      <dgm:spPr/>
    </dgm:pt>
    <dgm:pt modelId="{ED41377A-3398-435F-B3E1-48FC47648510}" type="pres">
      <dgm:prSet presAssocID="{B4C2CF02-38E6-4129-993F-F46E6B45E607}" presName="rootText" presStyleLbl="node2" presStyleIdx="1" presStyleCnt="5" custScaleX="243559" custScaleY="116704" custLinFactNeighborY="-28364">
        <dgm:presLayoutVars>
          <dgm:chPref val="3"/>
        </dgm:presLayoutVars>
      </dgm:prSet>
      <dgm:spPr/>
    </dgm:pt>
    <dgm:pt modelId="{25CE704A-5F06-4238-9AAB-FD32B037590F}" type="pres">
      <dgm:prSet presAssocID="{B4C2CF02-38E6-4129-993F-F46E6B45E607}" presName="rootConnector" presStyleLbl="node2" presStyleIdx="1" presStyleCnt="5"/>
      <dgm:spPr/>
    </dgm:pt>
    <dgm:pt modelId="{77DB4CBD-2F66-4503-B61F-963B177E233F}" type="pres">
      <dgm:prSet presAssocID="{B4C2CF02-38E6-4129-993F-F46E6B45E607}" presName="hierChild4" presStyleCnt="0"/>
      <dgm:spPr/>
    </dgm:pt>
    <dgm:pt modelId="{7301FBFE-2B88-41DD-AD16-43CDF01602A9}" type="pres">
      <dgm:prSet presAssocID="{B4C2CF02-38E6-4129-993F-F46E6B45E607}" presName="hierChild5" presStyleCnt="0"/>
      <dgm:spPr/>
    </dgm:pt>
    <dgm:pt modelId="{A42E7304-3FBF-454C-9B01-1EE236209D7C}" type="pres">
      <dgm:prSet presAssocID="{E5E6362A-787A-4C27-A883-11E52969BD79}" presName="Name48" presStyleLbl="parChTrans1D2" presStyleIdx="2" presStyleCnt="8"/>
      <dgm:spPr/>
    </dgm:pt>
    <dgm:pt modelId="{CA145ACA-E88A-4507-BBF3-BD5FF8F69266}" type="pres">
      <dgm:prSet presAssocID="{77CFB234-E8DA-4BCA-A084-10E73D42DAA3}" presName="hierRoot2" presStyleCnt="0">
        <dgm:presLayoutVars>
          <dgm:hierBranch val="init"/>
        </dgm:presLayoutVars>
      </dgm:prSet>
      <dgm:spPr/>
    </dgm:pt>
    <dgm:pt modelId="{831B9AE3-E630-4859-AAEF-0665578B25E5}" type="pres">
      <dgm:prSet presAssocID="{77CFB234-E8DA-4BCA-A084-10E73D42DAA3}" presName="rootComposite" presStyleCnt="0"/>
      <dgm:spPr/>
    </dgm:pt>
    <dgm:pt modelId="{8AA2C887-0654-4A5C-99E1-9F8F820AD961}" type="pres">
      <dgm:prSet presAssocID="{77CFB234-E8DA-4BCA-A084-10E73D42DAA3}" presName="rootText" presStyleLbl="node2" presStyleIdx="2" presStyleCnt="5" custScaleX="243559" custScaleY="116704" custLinFactNeighborY="-45964">
        <dgm:presLayoutVars>
          <dgm:chPref val="3"/>
        </dgm:presLayoutVars>
      </dgm:prSet>
      <dgm:spPr/>
    </dgm:pt>
    <dgm:pt modelId="{59D6AEF4-D119-4C8C-BB39-A60E6C6D6782}" type="pres">
      <dgm:prSet presAssocID="{77CFB234-E8DA-4BCA-A084-10E73D42DAA3}" presName="rootConnector" presStyleLbl="node2" presStyleIdx="2" presStyleCnt="5"/>
      <dgm:spPr/>
    </dgm:pt>
    <dgm:pt modelId="{8C1C7EB5-B654-48D1-9E1D-AC59AF7D9BCF}" type="pres">
      <dgm:prSet presAssocID="{77CFB234-E8DA-4BCA-A084-10E73D42DAA3}" presName="hierChild4" presStyleCnt="0"/>
      <dgm:spPr/>
    </dgm:pt>
    <dgm:pt modelId="{EC0BF808-C00B-43D4-A0C9-823A19D62413}" type="pres">
      <dgm:prSet presAssocID="{77CFB234-E8DA-4BCA-A084-10E73D42DAA3}" presName="hierChild5" presStyleCnt="0"/>
      <dgm:spPr/>
    </dgm:pt>
    <dgm:pt modelId="{14C9B8C3-9BA2-4CD1-9108-BFB63321B729}" type="pres">
      <dgm:prSet presAssocID="{8A617BEF-7FDB-4352-A3D9-E5062AA9A897}" presName="Name48" presStyleLbl="parChTrans1D2" presStyleIdx="3" presStyleCnt="8"/>
      <dgm:spPr/>
    </dgm:pt>
    <dgm:pt modelId="{646F190C-A462-451C-836F-F477755F624C}" type="pres">
      <dgm:prSet presAssocID="{CA83EF92-83FD-46BA-942D-6A395812ECC0}" presName="hierRoot2" presStyleCnt="0">
        <dgm:presLayoutVars>
          <dgm:hierBranch val="init"/>
        </dgm:presLayoutVars>
      </dgm:prSet>
      <dgm:spPr/>
    </dgm:pt>
    <dgm:pt modelId="{18298CB0-B88C-472C-BA0F-9418D25CA585}" type="pres">
      <dgm:prSet presAssocID="{CA83EF92-83FD-46BA-942D-6A395812ECC0}" presName="rootComposite" presStyleCnt="0"/>
      <dgm:spPr/>
    </dgm:pt>
    <dgm:pt modelId="{7DCEF2A4-7867-4AE2-B945-B346539C7CB5}" type="pres">
      <dgm:prSet presAssocID="{CA83EF92-83FD-46BA-942D-6A395812ECC0}" presName="rootText" presStyleLbl="node2" presStyleIdx="3" presStyleCnt="5" custScaleX="243559" custScaleY="116704" custLinFactNeighborY="-45803">
        <dgm:presLayoutVars>
          <dgm:chPref val="3"/>
        </dgm:presLayoutVars>
      </dgm:prSet>
      <dgm:spPr/>
    </dgm:pt>
    <dgm:pt modelId="{C5D03ABF-B5F9-4D3C-B288-EB8E14399EBA}" type="pres">
      <dgm:prSet presAssocID="{CA83EF92-83FD-46BA-942D-6A395812ECC0}" presName="rootConnector" presStyleLbl="node2" presStyleIdx="3" presStyleCnt="5"/>
      <dgm:spPr/>
    </dgm:pt>
    <dgm:pt modelId="{1B65C949-027A-450D-9225-2980B0F8BE1E}" type="pres">
      <dgm:prSet presAssocID="{CA83EF92-83FD-46BA-942D-6A395812ECC0}" presName="hierChild4" presStyleCnt="0"/>
      <dgm:spPr/>
    </dgm:pt>
    <dgm:pt modelId="{20191D16-C972-48C5-8AA4-7E445134032B}" type="pres">
      <dgm:prSet presAssocID="{CA83EF92-83FD-46BA-942D-6A395812ECC0}" presName="hierChild5" presStyleCnt="0"/>
      <dgm:spPr/>
    </dgm:pt>
    <dgm:pt modelId="{D71AFD82-2DF0-4346-9642-A2924C19667A}" type="pres">
      <dgm:prSet presAssocID="{9E9E1AF2-0560-46D9-9C2B-8F0EEDE4A104}" presName="Name48" presStyleLbl="parChTrans1D2" presStyleIdx="4" presStyleCnt="8"/>
      <dgm:spPr/>
    </dgm:pt>
    <dgm:pt modelId="{E131DB7A-252B-44E1-B411-4B58A958881D}" type="pres">
      <dgm:prSet presAssocID="{F48E4F5D-DC00-4521-AABB-1819571FCA07}" presName="hierRoot2" presStyleCnt="0">
        <dgm:presLayoutVars>
          <dgm:hierBranch val="init"/>
        </dgm:presLayoutVars>
      </dgm:prSet>
      <dgm:spPr/>
    </dgm:pt>
    <dgm:pt modelId="{324344D1-54A8-4A75-861A-282FD58EA028}" type="pres">
      <dgm:prSet presAssocID="{F48E4F5D-DC00-4521-AABB-1819571FCA07}" presName="rootComposite" presStyleCnt="0"/>
      <dgm:spPr/>
    </dgm:pt>
    <dgm:pt modelId="{8FBC5306-01D2-484C-BF51-AF9537ECA55A}" type="pres">
      <dgm:prSet presAssocID="{F48E4F5D-DC00-4521-AABB-1819571FCA07}" presName="rootText" presStyleLbl="node2" presStyleIdx="4" presStyleCnt="5" custScaleX="243559" custScaleY="116704" custLinFactNeighborY="-62987">
        <dgm:presLayoutVars>
          <dgm:chPref val="3"/>
        </dgm:presLayoutVars>
      </dgm:prSet>
      <dgm:spPr/>
    </dgm:pt>
    <dgm:pt modelId="{24EC1C1C-2464-4F51-BE21-C3867BBC3EA5}" type="pres">
      <dgm:prSet presAssocID="{F48E4F5D-DC00-4521-AABB-1819571FCA07}" presName="rootConnector" presStyleLbl="node2" presStyleIdx="4" presStyleCnt="5"/>
      <dgm:spPr/>
    </dgm:pt>
    <dgm:pt modelId="{E92B4121-42E7-4C9D-99EC-9C73FCEF5124}" type="pres">
      <dgm:prSet presAssocID="{F48E4F5D-DC00-4521-AABB-1819571FCA07}" presName="hierChild4" presStyleCnt="0"/>
      <dgm:spPr/>
    </dgm:pt>
    <dgm:pt modelId="{1255B707-4BD6-465C-B60C-10A476F52923}" type="pres">
      <dgm:prSet presAssocID="{F48E4F5D-DC00-4521-AABB-1819571FCA07}" presName="hierChild5" presStyleCnt="0"/>
      <dgm:spPr/>
    </dgm:pt>
    <dgm:pt modelId="{30CF77CB-8FF0-46E3-A572-5B9971861356}" type="pres">
      <dgm:prSet presAssocID="{B69882AD-0619-4622-84A3-A84FABB8DF38}" presName="hierChild3" presStyleCnt="0"/>
      <dgm:spPr/>
    </dgm:pt>
    <dgm:pt modelId="{068B5D23-0046-4541-AB79-AA67961F9976}" type="pres">
      <dgm:prSet presAssocID="{64E96AB1-565A-425B-98DA-F6503778FB21}" presName="Name111" presStyleLbl="parChTrans1D2" presStyleIdx="5" presStyleCnt="8"/>
      <dgm:spPr/>
    </dgm:pt>
    <dgm:pt modelId="{53936242-7745-4715-B09D-377C75BAC1CC}" type="pres">
      <dgm:prSet presAssocID="{2BB8B9C8-822A-4C63-B182-2F9BC9AD77ED}" presName="hierRoot3" presStyleCnt="0">
        <dgm:presLayoutVars>
          <dgm:hierBranch val="init"/>
        </dgm:presLayoutVars>
      </dgm:prSet>
      <dgm:spPr/>
    </dgm:pt>
    <dgm:pt modelId="{24A3FBE3-0CF3-4BA0-90C8-79312C14B7E3}" type="pres">
      <dgm:prSet presAssocID="{2BB8B9C8-822A-4C63-B182-2F9BC9AD77ED}" presName="rootComposite3" presStyleCnt="0"/>
      <dgm:spPr/>
    </dgm:pt>
    <dgm:pt modelId="{F72181D2-3FF6-4B64-9B97-F4F603100507}" type="pres">
      <dgm:prSet presAssocID="{2BB8B9C8-822A-4C63-B182-2F9BC9AD77ED}" presName="rootText3" presStyleLbl="asst1" presStyleIdx="0" presStyleCnt="3" custScaleX="143515" custScaleY="81910" custLinFactY="52640" custLinFactNeighborX="-435" custLinFactNeighborY="100000">
        <dgm:presLayoutVars>
          <dgm:chPref val="3"/>
        </dgm:presLayoutVars>
      </dgm:prSet>
      <dgm:spPr/>
    </dgm:pt>
    <dgm:pt modelId="{D069B2C6-D4ED-4D22-9BF4-4C33419D924B}" type="pres">
      <dgm:prSet presAssocID="{2BB8B9C8-822A-4C63-B182-2F9BC9AD77ED}" presName="rootConnector3" presStyleLbl="asst1" presStyleIdx="0" presStyleCnt="3"/>
      <dgm:spPr/>
    </dgm:pt>
    <dgm:pt modelId="{BF2363B6-BA15-4105-9250-65BFCA7FEADF}" type="pres">
      <dgm:prSet presAssocID="{2BB8B9C8-822A-4C63-B182-2F9BC9AD77ED}" presName="hierChild6" presStyleCnt="0"/>
      <dgm:spPr/>
    </dgm:pt>
    <dgm:pt modelId="{BC8037E0-0B5D-43F5-96F2-B9F623E0BFB7}" type="pres">
      <dgm:prSet presAssocID="{2BB8B9C8-822A-4C63-B182-2F9BC9AD77ED}" presName="hierChild7" presStyleCnt="0"/>
      <dgm:spPr/>
    </dgm:pt>
    <dgm:pt modelId="{945D39A1-64BA-4FE9-BBCA-3F5C36397215}" type="pres">
      <dgm:prSet presAssocID="{13A892A2-6A46-441D-A48B-88BE72A11EF5}" presName="Name111" presStyleLbl="parChTrans1D2" presStyleIdx="6" presStyleCnt="8"/>
      <dgm:spPr/>
    </dgm:pt>
    <dgm:pt modelId="{B2FB40D5-A5BD-4E29-A19F-8BE4EDE4973E}" type="pres">
      <dgm:prSet presAssocID="{B7B5B863-F1A6-4A67-B199-86F4A2E94187}" presName="hierRoot3" presStyleCnt="0">
        <dgm:presLayoutVars>
          <dgm:hierBranch val="r"/>
        </dgm:presLayoutVars>
      </dgm:prSet>
      <dgm:spPr/>
    </dgm:pt>
    <dgm:pt modelId="{D22B8752-DED6-4E74-8FF8-9214E3E2A541}" type="pres">
      <dgm:prSet presAssocID="{B7B5B863-F1A6-4A67-B199-86F4A2E94187}" presName="rootComposite3" presStyleCnt="0"/>
      <dgm:spPr/>
    </dgm:pt>
    <dgm:pt modelId="{3F0ADC11-C1BA-4027-BFD5-45A7CF4A4345}" type="pres">
      <dgm:prSet presAssocID="{B7B5B863-F1A6-4A67-B199-86F4A2E94187}" presName="rootText3" presStyleLbl="asst1" presStyleIdx="1" presStyleCnt="3" custScaleX="143515" custScaleY="81910" custLinFactY="52640" custLinFactNeighborX="1325" custLinFactNeighborY="100000">
        <dgm:presLayoutVars>
          <dgm:chPref val="3"/>
        </dgm:presLayoutVars>
      </dgm:prSet>
      <dgm:spPr/>
    </dgm:pt>
    <dgm:pt modelId="{BCD9F8E0-77AC-424D-9872-8BF912384071}" type="pres">
      <dgm:prSet presAssocID="{B7B5B863-F1A6-4A67-B199-86F4A2E94187}" presName="rootConnector3" presStyleLbl="asst1" presStyleIdx="1" presStyleCnt="3"/>
      <dgm:spPr/>
    </dgm:pt>
    <dgm:pt modelId="{960986EA-AFEC-4127-A019-642D4B5E1EEF}" type="pres">
      <dgm:prSet presAssocID="{B7B5B863-F1A6-4A67-B199-86F4A2E94187}" presName="hierChild6" presStyleCnt="0"/>
      <dgm:spPr/>
    </dgm:pt>
    <dgm:pt modelId="{ACA3A6AE-6085-4A73-9268-A9E4934DF6C2}" type="pres">
      <dgm:prSet presAssocID="{D3C0C3BB-CB93-46B0-A30E-5925461E80F4}" presName="Name50" presStyleLbl="parChTrans1D3" presStyleIdx="0" presStyleCnt="1"/>
      <dgm:spPr/>
    </dgm:pt>
    <dgm:pt modelId="{CF40B397-7A0E-4F89-9B11-98E2705F8C0B}" type="pres">
      <dgm:prSet presAssocID="{D40E8C28-939A-4D7A-8D7A-3E0D97A66B95}" presName="hierRoot2" presStyleCnt="0">
        <dgm:presLayoutVars>
          <dgm:hierBranch val="init"/>
        </dgm:presLayoutVars>
      </dgm:prSet>
      <dgm:spPr/>
    </dgm:pt>
    <dgm:pt modelId="{FE924B7C-A83A-4D69-AF79-2E71427AC716}" type="pres">
      <dgm:prSet presAssocID="{D40E8C28-939A-4D7A-8D7A-3E0D97A66B95}" presName="rootComposite" presStyleCnt="0"/>
      <dgm:spPr/>
    </dgm:pt>
    <dgm:pt modelId="{4A09D632-1E76-4528-89C0-437225C06C39}" type="pres">
      <dgm:prSet presAssocID="{D40E8C28-939A-4D7A-8D7A-3E0D97A66B95}" presName="rootText" presStyleLbl="node3" presStyleIdx="0" presStyleCnt="1" custScaleX="136625" custScaleY="166169" custLinFactY="21723" custLinFactNeighborX="-4063" custLinFactNeighborY="100000">
        <dgm:presLayoutVars>
          <dgm:chPref val="3"/>
        </dgm:presLayoutVars>
      </dgm:prSet>
      <dgm:spPr/>
    </dgm:pt>
    <dgm:pt modelId="{81405F7D-B7EE-40D2-8BF8-5509EF281497}" type="pres">
      <dgm:prSet presAssocID="{D40E8C28-939A-4D7A-8D7A-3E0D97A66B95}" presName="rootConnector" presStyleLbl="node3" presStyleIdx="0" presStyleCnt="1"/>
      <dgm:spPr/>
    </dgm:pt>
    <dgm:pt modelId="{8A9B062A-2181-424F-91C1-B1D20594E525}" type="pres">
      <dgm:prSet presAssocID="{D40E8C28-939A-4D7A-8D7A-3E0D97A66B95}" presName="hierChild4" presStyleCnt="0"/>
      <dgm:spPr/>
    </dgm:pt>
    <dgm:pt modelId="{0F3E386D-35BC-4137-9132-6013E067B9D5}" type="pres">
      <dgm:prSet presAssocID="{D40E8C28-939A-4D7A-8D7A-3E0D97A66B95}" presName="hierChild5" presStyleCnt="0"/>
      <dgm:spPr/>
    </dgm:pt>
    <dgm:pt modelId="{E9E451EA-881D-45C4-96D1-31B9D5BCEFF8}" type="pres">
      <dgm:prSet presAssocID="{B7B5B863-F1A6-4A67-B199-86F4A2E94187}" presName="hierChild7" presStyleCnt="0"/>
      <dgm:spPr/>
    </dgm:pt>
    <dgm:pt modelId="{A030F765-04EC-4EE5-AB5F-E161C90509C8}" type="pres">
      <dgm:prSet presAssocID="{268F7B83-0383-4B49-B3DA-4AAC10FCDCDF}" presName="Name111" presStyleLbl="parChTrans1D2" presStyleIdx="7" presStyleCnt="8"/>
      <dgm:spPr/>
    </dgm:pt>
    <dgm:pt modelId="{7242F5AE-3F38-4890-9F8F-E5414F25CE6B}" type="pres">
      <dgm:prSet presAssocID="{214AF84F-9A25-46A6-8028-B19A4F5BE67B}" presName="hierRoot3" presStyleCnt="0">
        <dgm:presLayoutVars>
          <dgm:hierBranch val="init"/>
        </dgm:presLayoutVars>
      </dgm:prSet>
      <dgm:spPr/>
    </dgm:pt>
    <dgm:pt modelId="{F7ED0614-1A35-407A-87F3-02AFFECE5D92}" type="pres">
      <dgm:prSet presAssocID="{214AF84F-9A25-46A6-8028-B19A4F5BE67B}" presName="rootComposite3" presStyleCnt="0"/>
      <dgm:spPr/>
    </dgm:pt>
    <dgm:pt modelId="{30E4CFC8-6C52-4C16-B024-136CC6D6CFBB}" type="pres">
      <dgm:prSet presAssocID="{214AF84F-9A25-46A6-8028-B19A4F5BE67B}" presName="rootText3" presStyleLbl="asst1" presStyleIdx="2" presStyleCnt="3" custScaleX="143515" custScaleY="81910" custLinFactNeighborX="-2690" custLinFactNeighborY="-68050">
        <dgm:presLayoutVars>
          <dgm:chPref val="3"/>
        </dgm:presLayoutVars>
      </dgm:prSet>
      <dgm:spPr/>
    </dgm:pt>
    <dgm:pt modelId="{E8E22DC6-D830-461D-A865-130B1097D841}" type="pres">
      <dgm:prSet presAssocID="{214AF84F-9A25-46A6-8028-B19A4F5BE67B}" presName="rootConnector3" presStyleLbl="asst1" presStyleIdx="2" presStyleCnt="3"/>
      <dgm:spPr/>
    </dgm:pt>
    <dgm:pt modelId="{B1BE2E5A-7604-4DA5-8373-007F6EA2C085}" type="pres">
      <dgm:prSet presAssocID="{214AF84F-9A25-46A6-8028-B19A4F5BE67B}" presName="hierChild6" presStyleCnt="0"/>
      <dgm:spPr/>
    </dgm:pt>
    <dgm:pt modelId="{4806EA95-A775-447E-961E-76208B702AE9}" type="pres">
      <dgm:prSet presAssocID="{214AF84F-9A25-46A6-8028-B19A4F5BE67B}" presName="hierChild7" presStyleCnt="0"/>
      <dgm:spPr/>
    </dgm:pt>
  </dgm:ptLst>
  <dgm:cxnLst>
    <dgm:cxn modelId="{8E206F06-1617-4B88-B9E5-69B3B5048719}" type="presOf" srcId="{BB90EB86-8329-40E0-887C-655837B0AE95}" destId="{2B2EDA82-232E-4958-9867-65F8D8311156}" srcOrd="0" destOrd="0" presId="urn:microsoft.com/office/officeart/2005/8/layout/orgChart1"/>
    <dgm:cxn modelId="{C0EA2A0C-76A4-42B6-BF91-E03A953C51DE}" type="presOf" srcId="{64E96AB1-565A-425B-98DA-F6503778FB21}" destId="{068B5D23-0046-4541-AB79-AA67961F9976}" srcOrd="0" destOrd="0" presId="urn:microsoft.com/office/officeart/2005/8/layout/orgChart1"/>
    <dgm:cxn modelId="{54B11A0F-E10E-40DB-95E2-8C853CF4821B}" type="presOf" srcId="{2BB8B9C8-822A-4C63-B182-2F9BC9AD77ED}" destId="{F72181D2-3FF6-4B64-9B97-F4F603100507}" srcOrd="0" destOrd="0" presId="urn:microsoft.com/office/officeart/2005/8/layout/orgChart1"/>
    <dgm:cxn modelId="{286D6F13-CE11-4F15-8A94-6D10ED6B84E9}" type="presOf" srcId="{F48E4F5D-DC00-4521-AABB-1819571FCA07}" destId="{8FBC5306-01D2-484C-BF51-AF9537ECA55A}" srcOrd="0" destOrd="0" presId="urn:microsoft.com/office/officeart/2005/8/layout/orgChart1"/>
    <dgm:cxn modelId="{49830916-D7F2-4F7B-9FA8-7C0A3ECAB1F1}" type="presOf" srcId="{E5E6362A-787A-4C27-A883-11E52969BD79}" destId="{A42E7304-3FBF-454C-9B01-1EE236209D7C}" srcOrd="0" destOrd="0" presId="urn:microsoft.com/office/officeart/2005/8/layout/orgChart1"/>
    <dgm:cxn modelId="{07E06E18-5D0E-497A-95C4-543FFFE0D17C}" type="presOf" srcId="{B69882AD-0619-4622-84A3-A84FABB8DF38}" destId="{3AEC456D-38D3-4B74-B5A6-872C3AA9BC34}" srcOrd="1" destOrd="0" presId="urn:microsoft.com/office/officeart/2005/8/layout/orgChart1"/>
    <dgm:cxn modelId="{48F8D418-898C-4F6C-BC6D-8341453B6B5F}" type="presOf" srcId="{77CFB234-E8DA-4BCA-A084-10E73D42DAA3}" destId="{8AA2C887-0654-4A5C-99E1-9F8F820AD961}" srcOrd="0" destOrd="0" presId="urn:microsoft.com/office/officeart/2005/8/layout/orgChart1"/>
    <dgm:cxn modelId="{2AC41F19-05FB-44F1-A26B-AFB0CE4A91C1}" srcId="{B69882AD-0619-4622-84A3-A84FABB8DF38}" destId="{B7B5B863-F1A6-4A67-B199-86F4A2E94187}" srcOrd="1" destOrd="0" parTransId="{13A892A2-6A46-441D-A48B-88BE72A11EF5}" sibTransId="{45D1F161-84E6-408D-8214-0068555FEE1C}"/>
    <dgm:cxn modelId="{427B371C-627C-4018-9D00-44E338FF1AC8}" srcId="{B69882AD-0619-4622-84A3-A84FABB8DF38}" destId="{CA83EF92-83FD-46BA-942D-6A395812ECC0}" srcOrd="6" destOrd="0" parTransId="{8A617BEF-7FDB-4352-A3D9-E5062AA9A897}" sibTransId="{217AFA5B-FE14-460B-B94A-CBC6F16160AF}"/>
    <dgm:cxn modelId="{60E7D72C-3A61-4CEE-9F71-978B48B3596B}" srcId="{B69882AD-0619-4622-84A3-A84FABB8DF38}" destId="{2BB8B9C8-822A-4C63-B182-2F9BC9AD77ED}" srcOrd="0" destOrd="0" parTransId="{64E96AB1-565A-425B-98DA-F6503778FB21}" sibTransId="{92E91A9F-4214-4D34-AB0E-6826B049695B}"/>
    <dgm:cxn modelId="{985C9132-B428-4264-9069-95799593ECD8}" type="presOf" srcId="{F48E4F5D-DC00-4521-AABB-1819571FCA07}" destId="{24EC1C1C-2464-4F51-BE21-C3867BBC3EA5}" srcOrd="1" destOrd="0" presId="urn:microsoft.com/office/officeart/2005/8/layout/orgChart1"/>
    <dgm:cxn modelId="{AA85DC33-2765-4FF9-8140-602500C3B3FF}" type="presOf" srcId="{1AE0018A-CED9-4363-94CE-FC5A4E189B2B}" destId="{D9DC5282-74B6-4017-8F61-2C3CBA4FF90E}" srcOrd="1" destOrd="0" presId="urn:microsoft.com/office/officeart/2005/8/layout/orgChart1"/>
    <dgm:cxn modelId="{B6C3DD61-94EC-4DA7-8E67-1819FDA1AC19}" type="presOf" srcId="{CA83EF92-83FD-46BA-942D-6A395812ECC0}" destId="{7DCEF2A4-7867-4AE2-B945-B346539C7CB5}" srcOrd="0" destOrd="0" presId="urn:microsoft.com/office/officeart/2005/8/layout/orgChart1"/>
    <dgm:cxn modelId="{3C07DA48-58EC-4DEE-8DEE-64E9C39449C3}" type="presOf" srcId="{186825D6-E268-44E5-B1A1-2470C568CF4B}" destId="{9F8B27A3-0212-4076-B4EB-4FF095481813}" srcOrd="0" destOrd="0" presId="urn:microsoft.com/office/officeart/2005/8/layout/orgChart1"/>
    <dgm:cxn modelId="{C745466A-C6C9-4A66-99DD-AD92D1F7F188}" type="presOf" srcId="{B69882AD-0619-4622-84A3-A84FABB8DF38}" destId="{B4967498-7F29-4202-86F8-AB1185A6803A}" srcOrd="0" destOrd="0" presId="urn:microsoft.com/office/officeart/2005/8/layout/orgChart1"/>
    <dgm:cxn modelId="{2D9D144B-9D73-47FF-B019-15701E87AB5E}" srcId="{B69882AD-0619-4622-84A3-A84FABB8DF38}" destId="{B4C2CF02-38E6-4129-993F-F46E6B45E607}" srcOrd="4" destOrd="0" parTransId="{D82BC33B-3E0A-4CB9-9340-748CC6B10545}" sibTransId="{59CAB9FC-4393-412E-9B31-B260B160B600}"/>
    <dgm:cxn modelId="{A677C04B-195D-4D41-98DB-30F5A882A6D5}" srcId="{B69882AD-0619-4622-84A3-A84FABB8DF38}" destId="{77CFB234-E8DA-4BCA-A084-10E73D42DAA3}" srcOrd="5" destOrd="0" parTransId="{E5E6362A-787A-4C27-A883-11E52969BD79}" sibTransId="{0EC4DA9E-BBB5-490F-AE00-3CD038138934}"/>
    <dgm:cxn modelId="{0899B971-9263-4A67-8C7B-3DB11E45DD20}" srcId="{B7B5B863-F1A6-4A67-B199-86F4A2E94187}" destId="{D40E8C28-939A-4D7A-8D7A-3E0D97A66B95}" srcOrd="0" destOrd="0" parTransId="{D3C0C3BB-CB93-46B0-A30E-5925461E80F4}" sibTransId="{4881C782-AD76-4BCD-BD8C-823B164C6609}"/>
    <dgm:cxn modelId="{4D25E851-6C1D-449A-B45A-57A5B5137203}" type="presOf" srcId="{268F7B83-0383-4B49-B3DA-4AAC10FCDCDF}" destId="{A030F765-04EC-4EE5-AB5F-E161C90509C8}" srcOrd="0" destOrd="0" presId="urn:microsoft.com/office/officeart/2005/8/layout/orgChart1"/>
    <dgm:cxn modelId="{F8272359-C634-4035-B11C-9F2CE1A2022E}" type="presOf" srcId="{9E9E1AF2-0560-46D9-9C2B-8F0EEDE4A104}" destId="{D71AFD82-2DF0-4346-9642-A2924C19667A}" srcOrd="0" destOrd="0" presId="urn:microsoft.com/office/officeart/2005/8/layout/orgChart1"/>
    <dgm:cxn modelId="{01850784-423F-4BF4-BF59-36630C798EDC}" type="presOf" srcId="{B7B5B863-F1A6-4A67-B199-86F4A2E94187}" destId="{BCD9F8E0-77AC-424D-9872-8BF912384071}" srcOrd="1" destOrd="0" presId="urn:microsoft.com/office/officeart/2005/8/layout/orgChart1"/>
    <dgm:cxn modelId="{8BD52F88-6059-494C-B122-2419D819ECEB}" type="presOf" srcId="{B7B5B863-F1A6-4A67-B199-86F4A2E94187}" destId="{3F0ADC11-C1BA-4027-BFD5-45A7CF4A4345}" srcOrd="0" destOrd="0" presId="urn:microsoft.com/office/officeart/2005/8/layout/orgChart1"/>
    <dgm:cxn modelId="{928B0D89-D74E-404A-A2D2-64972B47E2D3}" type="presOf" srcId="{D3C0C3BB-CB93-46B0-A30E-5925461E80F4}" destId="{ACA3A6AE-6085-4A73-9268-A9E4934DF6C2}" srcOrd="0" destOrd="0" presId="urn:microsoft.com/office/officeart/2005/8/layout/orgChart1"/>
    <dgm:cxn modelId="{6B8A958E-8FE9-4EEC-B06E-9433D46167C8}" type="presOf" srcId="{B4C2CF02-38E6-4129-993F-F46E6B45E607}" destId="{25CE704A-5F06-4238-9AAB-FD32B037590F}" srcOrd="1" destOrd="0" presId="urn:microsoft.com/office/officeart/2005/8/layout/orgChart1"/>
    <dgm:cxn modelId="{8504B7AE-6450-46E7-A863-781D18EB47AA}" type="presOf" srcId="{8A617BEF-7FDB-4352-A3D9-E5062AA9A897}" destId="{14C9B8C3-9BA2-4CD1-9108-BFB63321B729}" srcOrd="0" destOrd="0" presId="urn:microsoft.com/office/officeart/2005/8/layout/orgChart1"/>
    <dgm:cxn modelId="{4A06B6B3-8C5A-43FD-ACBE-4F6E788F94C4}" type="presOf" srcId="{CA83EF92-83FD-46BA-942D-6A395812ECC0}" destId="{C5D03ABF-B5F9-4D3C-B288-EB8E14399EBA}" srcOrd="1" destOrd="0" presId="urn:microsoft.com/office/officeart/2005/8/layout/orgChart1"/>
    <dgm:cxn modelId="{4B3497C8-D24B-4CC3-A8A1-58D8C1A06817}" type="presOf" srcId="{D40E8C28-939A-4D7A-8D7A-3E0D97A66B95}" destId="{81405F7D-B7EE-40D2-8BF8-5509EF281497}" srcOrd="1" destOrd="0" presId="urn:microsoft.com/office/officeart/2005/8/layout/orgChart1"/>
    <dgm:cxn modelId="{EF2AFDCC-3754-4BCE-ADFE-72ACB77D22AA}" type="presOf" srcId="{13A892A2-6A46-441D-A48B-88BE72A11EF5}" destId="{945D39A1-64BA-4FE9-BBCA-3F5C36397215}" srcOrd="0" destOrd="0" presId="urn:microsoft.com/office/officeart/2005/8/layout/orgChart1"/>
    <dgm:cxn modelId="{CB66BED0-6763-4574-97B3-01520987C8BC}" type="presOf" srcId="{B4C2CF02-38E6-4129-993F-F46E6B45E607}" destId="{ED41377A-3398-435F-B3E1-48FC47648510}" srcOrd="0" destOrd="0" presId="urn:microsoft.com/office/officeart/2005/8/layout/orgChart1"/>
    <dgm:cxn modelId="{485829D6-F523-40AF-AFD3-D5DAF3FC7BB2}" srcId="{B69882AD-0619-4622-84A3-A84FABB8DF38}" destId="{F48E4F5D-DC00-4521-AABB-1819571FCA07}" srcOrd="7" destOrd="0" parTransId="{9E9E1AF2-0560-46D9-9C2B-8F0EEDE4A104}" sibTransId="{1BC4D955-4D4C-4477-8757-1410092CA953}"/>
    <dgm:cxn modelId="{2BE02ED9-598A-4697-9268-51C00AF3555A}" type="presOf" srcId="{214AF84F-9A25-46A6-8028-B19A4F5BE67B}" destId="{30E4CFC8-6C52-4C16-B024-136CC6D6CFBB}" srcOrd="0" destOrd="0" presId="urn:microsoft.com/office/officeart/2005/8/layout/orgChart1"/>
    <dgm:cxn modelId="{E5CDBADE-C01E-47E3-9BFE-46F49070DAD0}" type="presOf" srcId="{214AF84F-9A25-46A6-8028-B19A4F5BE67B}" destId="{E8E22DC6-D830-461D-A865-130B1097D841}" srcOrd="1" destOrd="0" presId="urn:microsoft.com/office/officeart/2005/8/layout/orgChart1"/>
    <dgm:cxn modelId="{F3CA1CEB-B8E3-4FC8-A28A-49C08D1F5C04}" srcId="{B69882AD-0619-4622-84A3-A84FABB8DF38}" destId="{1AE0018A-CED9-4363-94CE-FC5A4E189B2B}" srcOrd="3" destOrd="0" parTransId="{BB90EB86-8329-40E0-887C-655837B0AE95}" sibTransId="{46CDF7EC-6127-46EB-8E21-65AA696DABBD}"/>
    <dgm:cxn modelId="{76C1D8EB-629F-4E3F-8E1C-114B0C946C29}" type="presOf" srcId="{1AE0018A-CED9-4363-94CE-FC5A4E189B2B}" destId="{B9CD2B42-3D65-40BE-B53B-85E82EC3C0C4}" srcOrd="0" destOrd="0" presId="urn:microsoft.com/office/officeart/2005/8/layout/orgChart1"/>
    <dgm:cxn modelId="{64AEF8F7-C3CF-4C23-8F73-339ECADE8214}" type="presOf" srcId="{D40E8C28-939A-4D7A-8D7A-3E0D97A66B95}" destId="{4A09D632-1E76-4528-89C0-437225C06C39}" srcOrd="0" destOrd="0" presId="urn:microsoft.com/office/officeart/2005/8/layout/orgChart1"/>
    <dgm:cxn modelId="{C00DF6F9-D414-40D9-A608-28389A5ED384}" type="presOf" srcId="{D82BC33B-3E0A-4CB9-9340-748CC6B10545}" destId="{EA571CAA-E536-4865-86FC-9CF2B2A60B8E}" srcOrd="0" destOrd="0" presId="urn:microsoft.com/office/officeart/2005/8/layout/orgChart1"/>
    <dgm:cxn modelId="{6A0AFBF9-6009-4260-9A0D-11933FD82DE9}" type="presOf" srcId="{2BB8B9C8-822A-4C63-B182-2F9BC9AD77ED}" destId="{D069B2C6-D4ED-4D22-9BF4-4C33419D924B}" srcOrd="1" destOrd="0" presId="urn:microsoft.com/office/officeart/2005/8/layout/orgChart1"/>
    <dgm:cxn modelId="{9B445AFB-59C7-4A53-AA81-7DB290E04CDB}" srcId="{186825D6-E268-44E5-B1A1-2470C568CF4B}" destId="{B69882AD-0619-4622-84A3-A84FABB8DF38}" srcOrd="0" destOrd="0" parTransId="{49B6BA1C-2C2A-48EC-966E-C638F1E62A2D}" sibTransId="{C79F73C4-43E3-4A95-B4E8-2FC574490333}"/>
    <dgm:cxn modelId="{4178CAFC-F78B-451F-A889-EE9CF1CA7E56}" type="presOf" srcId="{77CFB234-E8DA-4BCA-A084-10E73D42DAA3}" destId="{59D6AEF4-D119-4C8C-BB39-A60E6C6D6782}" srcOrd="1" destOrd="0" presId="urn:microsoft.com/office/officeart/2005/8/layout/orgChart1"/>
    <dgm:cxn modelId="{63C3ECFE-506B-492D-B4B8-EC10C2ADFC4D}" srcId="{B69882AD-0619-4622-84A3-A84FABB8DF38}" destId="{214AF84F-9A25-46A6-8028-B19A4F5BE67B}" srcOrd="2" destOrd="0" parTransId="{268F7B83-0383-4B49-B3DA-4AAC10FCDCDF}" sibTransId="{956BD59A-7D55-452A-AC09-2710E714B2A3}"/>
    <dgm:cxn modelId="{FF1E5496-9B4F-428F-A0C2-7F40793CCA86}" type="presParOf" srcId="{9F8B27A3-0212-4076-B4EB-4FF095481813}" destId="{41170831-CEE6-4C6A-8E54-6F6EEC1EA7BD}" srcOrd="0" destOrd="0" presId="urn:microsoft.com/office/officeart/2005/8/layout/orgChart1"/>
    <dgm:cxn modelId="{68DC9AA5-FD56-40D1-B7B9-125F3A50E147}" type="presParOf" srcId="{41170831-CEE6-4C6A-8E54-6F6EEC1EA7BD}" destId="{9D8E31EF-E2EE-46BD-AE72-1907F659E15A}" srcOrd="0" destOrd="0" presId="urn:microsoft.com/office/officeart/2005/8/layout/orgChart1"/>
    <dgm:cxn modelId="{2F3872AA-2234-417B-AEB4-2157EE9D2F1A}" type="presParOf" srcId="{9D8E31EF-E2EE-46BD-AE72-1907F659E15A}" destId="{B4967498-7F29-4202-86F8-AB1185A6803A}" srcOrd="0" destOrd="0" presId="urn:microsoft.com/office/officeart/2005/8/layout/orgChart1"/>
    <dgm:cxn modelId="{477B76F5-E997-4D65-88F6-A424D7C57F78}" type="presParOf" srcId="{9D8E31EF-E2EE-46BD-AE72-1907F659E15A}" destId="{3AEC456D-38D3-4B74-B5A6-872C3AA9BC34}" srcOrd="1" destOrd="0" presId="urn:microsoft.com/office/officeart/2005/8/layout/orgChart1"/>
    <dgm:cxn modelId="{3FEBA2C4-D6C3-435E-A058-1DC0371F6907}" type="presParOf" srcId="{41170831-CEE6-4C6A-8E54-6F6EEC1EA7BD}" destId="{ABF0E7FF-9D1F-42EB-AC03-17C7C87A7182}" srcOrd="1" destOrd="0" presId="urn:microsoft.com/office/officeart/2005/8/layout/orgChart1"/>
    <dgm:cxn modelId="{048A383C-E8FF-4DA1-8770-995C2D6AF1A6}" type="presParOf" srcId="{ABF0E7FF-9D1F-42EB-AC03-17C7C87A7182}" destId="{2B2EDA82-232E-4958-9867-65F8D8311156}" srcOrd="0" destOrd="0" presId="urn:microsoft.com/office/officeart/2005/8/layout/orgChart1"/>
    <dgm:cxn modelId="{1D3B92A7-78C2-4998-A207-7BC674B31C0E}" type="presParOf" srcId="{ABF0E7FF-9D1F-42EB-AC03-17C7C87A7182}" destId="{DFF9F472-B904-4187-86E9-50D6157BD4F1}" srcOrd="1" destOrd="0" presId="urn:microsoft.com/office/officeart/2005/8/layout/orgChart1"/>
    <dgm:cxn modelId="{E3FBDB9C-FBCD-4663-854B-DE6603B4518C}" type="presParOf" srcId="{DFF9F472-B904-4187-86E9-50D6157BD4F1}" destId="{3F5069AB-1770-49BA-9247-995C2FFF59C6}" srcOrd="0" destOrd="0" presId="urn:microsoft.com/office/officeart/2005/8/layout/orgChart1"/>
    <dgm:cxn modelId="{65C995A4-D854-4CE7-9B80-1FE04F26D758}" type="presParOf" srcId="{3F5069AB-1770-49BA-9247-995C2FFF59C6}" destId="{B9CD2B42-3D65-40BE-B53B-85E82EC3C0C4}" srcOrd="0" destOrd="0" presId="urn:microsoft.com/office/officeart/2005/8/layout/orgChart1"/>
    <dgm:cxn modelId="{71AF90B4-74AE-49DE-87FC-A87A1F1ADE52}" type="presParOf" srcId="{3F5069AB-1770-49BA-9247-995C2FFF59C6}" destId="{D9DC5282-74B6-4017-8F61-2C3CBA4FF90E}" srcOrd="1" destOrd="0" presId="urn:microsoft.com/office/officeart/2005/8/layout/orgChart1"/>
    <dgm:cxn modelId="{C8D39D37-F9DD-4D0A-AFA7-A2AEE6A90EA2}" type="presParOf" srcId="{DFF9F472-B904-4187-86E9-50D6157BD4F1}" destId="{53F4FC17-C145-4C8A-94AB-6BC97784EC52}" srcOrd="1" destOrd="0" presId="urn:microsoft.com/office/officeart/2005/8/layout/orgChart1"/>
    <dgm:cxn modelId="{70ECEEC0-F38A-4E1E-84DA-850CBE3D72F7}" type="presParOf" srcId="{DFF9F472-B904-4187-86E9-50D6157BD4F1}" destId="{2AFC2CE5-B997-4184-8016-B51207D481C5}" srcOrd="2" destOrd="0" presId="urn:microsoft.com/office/officeart/2005/8/layout/orgChart1"/>
    <dgm:cxn modelId="{7FFC78BF-22E5-4B85-B526-C728C2733359}" type="presParOf" srcId="{ABF0E7FF-9D1F-42EB-AC03-17C7C87A7182}" destId="{EA571CAA-E536-4865-86FC-9CF2B2A60B8E}" srcOrd="2" destOrd="0" presId="urn:microsoft.com/office/officeart/2005/8/layout/orgChart1"/>
    <dgm:cxn modelId="{2EE19DDA-390C-4EE4-9FE2-3E1377027707}" type="presParOf" srcId="{ABF0E7FF-9D1F-42EB-AC03-17C7C87A7182}" destId="{8A969CDC-04FB-4441-AD1B-731B73E57DAD}" srcOrd="3" destOrd="0" presId="urn:microsoft.com/office/officeart/2005/8/layout/orgChart1"/>
    <dgm:cxn modelId="{0C2AE7E8-C71E-40AF-9FD6-6F983CC813E6}" type="presParOf" srcId="{8A969CDC-04FB-4441-AD1B-731B73E57DAD}" destId="{616F2156-F326-4A08-8F1A-F9B73AC7472A}" srcOrd="0" destOrd="0" presId="urn:microsoft.com/office/officeart/2005/8/layout/orgChart1"/>
    <dgm:cxn modelId="{B6EB3E3D-4B00-42AF-BDE3-52B77B805C07}" type="presParOf" srcId="{616F2156-F326-4A08-8F1A-F9B73AC7472A}" destId="{ED41377A-3398-435F-B3E1-48FC47648510}" srcOrd="0" destOrd="0" presId="urn:microsoft.com/office/officeart/2005/8/layout/orgChart1"/>
    <dgm:cxn modelId="{4BA92258-09C5-49AC-89D1-479D9F011076}" type="presParOf" srcId="{616F2156-F326-4A08-8F1A-F9B73AC7472A}" destId="{25CE704A-5F06-4238-9AAB-FD32B037590F}" srcOrd="1" destOrd="0" presId="urn:microsoft.com/office/officeart/2005/8/layout/orgChart1"/>
    <dgm:cxn modelId="{695F337B-10C1-4FD8-B38A-DC8E11E63356}" type="presParOf" srcId="{8A969CDC-04FB-4441-AD1B-731B73E57DAD}" destId="{77DB4CBD-2F66-4503-B61F-963B177E233F}" srcOrd="1" destOrd="0" presId="urn:microsoft.com/office/officeart/2005/8/layout/orgChart1"/>
    <dgm:cxn modelId="{5F66A0B3-E4B5-4568-9F6F-55733539E22F}" type="presParOf" srcId="{8A969CDC-04FB-4441-AD1B-731B73E57DAD}" destId="{7301FBFE-2B88-41DD-AD16-43CDF01602A9}" srcOrd="2" destOrd="0" presId="urn:microsoft.com/office/officeart/2005/8/layout/orgChart1"/>
    <dgm:cxn modelId="{16C39947-AE43-4817-BDED-8376006B6C50}" type="presParOf" srcId="{ABF0E7FF-9D1F-42EB-AC03-17C7C87A7182}" destId="{A42E7304-3FBF-454C-9B01-1EE236209D7C}" srcOrd="4" destOrd="0" presId="urn:microsoft.com/office/officeart/2005/8/layout/orgChart1"/>
    <dgm:cxn modelId="{D11D4BDD-0006-4D63-9E4B-894663505EE5}" type="presParOf" srcId="{ABF0E7FF-9D1F-42EB-AC03-17C7C87A7182}" destId="{CA145ACA-E88A-4507-BBF3-BD5FF8F69266}" srcOrd="5" destOrd="0" presId="urn:microsoft.com/office/officeart/2005/8/layout/orgChart1"/>
    <dgm:cxn modelId="{BC97B193-DA83-4ADF-85CF-4C25BAA602AD}" type="presParOf" srcId="{CA145ACA-E88A-4507-BBF3-BD5FF8F69266}" destId="{831B9AE3-E630-4859-AAEF-0665578B25E5}" srcOrd="0" destOrd="0" presId="urn:microsoft.com/office/officeart/2005/8/layout/orgChart1"/>
    <dgm:cxn modelId="{36E02048-3B22-4979-B73E-28644A9CE558}" type="presParOf" srcId="{831B9AE3-E630-4859-AAEF-0665578B25E5}" destId="{8AA2C887-0654-4A5C-99E1-9F8F820AD961}" srcOrd="0" destOrd="0" presId="urn:microsoft.com/office/officeart/2005/8/layout/orgChart1"/>
    <dgm:cxn modelId="{EEB48701-7767-4552-825D-8A95ED170E92}" type="presParOf" srcId="{831B9AE3-E630-4859-AAEF-0665578B25E5}" destId="{59D6AEF4-D119-4C8C-BB39-A60E6C6D6782}" srcOrd="1" destOrd="0" presId="urn:microsoft.com/office/officeart/2005/8/layout/orgChart1"/>
    <dgm:cxn modelId="{2700EDB6-8EFE-46D4-8A47-A7EC2A2D5D6A}" type="presParOf" srcId="{CA145ACA-E88A-4507-BBF3-BD5FF8F69266}" destId="{8C1C7EB5-B654-48D1-9E1D-AC59AF7D9BCF}" srcOrd="1" destOrd="0" presId="urn:microsoft.com/office/officeart/2005/8/layout/orgChart1"/>
    <dgm:cxn modelId="{EBC02368-F644-4F94-BB4A-A44F29C0EB68}" type="presParOf" srcId="{CA145ACA-E88A-4507-BBF3-BD5FF8F69266}" destId="{EC0BF808-C00B-43D4-A0C9-823A19D62413}" srcOrd="2" destOrd="0" presId="urn:microsoft.com/office/officeart/2005/8/layout/orgChart1"/>
    <dgm:cxn modelId="{7BD97AA3-CEEE-4F01-9CB0-5E1CCE4FF172}" type="presParOf" srcId="{ABF0E7FF-9D1F-42EB-AC03-17C7C87A7182}" destId="{14C9B8C3-9BA2-4CD1-9108-BFB63321B729}" srcOrd="6" destOrd="0" presId="urn:microsoft.com/office/officeart/2005/8/layout/orgChart1"/>
    <dgm:cxn modelId="{71AEC2BB-3DBF-4C58-B52D-214545D5753D}" type="presParOf" srcId="{ABF0E7FF-9D1F-42EB-AC03-17C7C87A7182}" destId="{646F190C-A462-451C-836F-F477755F624C}" srcOrd="7" destOrd="0" presId="urn:microsoft.com/office/officeart/2005/8/layout/orgChart1"/>
    <dgm:cxn modelId="{82D7055C-6609-4A7E-8EBD-19B14D4BCB1C}" type="presParOf" srcId="{646F190C-A462-451C-836F-F477755F624C}" destId="{18298CB0-B88C-472C-BA0F-9418D25CA585}" srcOrd="0" destOrd="0" presId="urn:microsoft.com/office/officeart/2005/8/layout/orgChart1"/>
    <dgm:cxn modelId="{8C1DF607-25DD-4DCF-AD45-6B5EB7685D04}" type="presParOf" srcId="{18298CB0-B88C-472C-BA0F-9418D25CA585}" destId="{7DCEF2A4-7867-4AE2-B945-B346539C7CB5}" srcOrd="0" destOrd="0" presId="urn:microsoft.com/office/officeart/2005/8/layout/orgChart1"/>
    <dgm:cxn modelId="{9DAA7EC2-1A34-4A24-8C20-DA40CBFEA231}" type="presParOf" srcId="{18298CB0-B88C-472C-BA0F-9418D25CA585}" destId="{C5D03ABF-B5F9-4D3C-B288-EB8E14399EBA}" srcOrd="1" destOrd="0" presId="urn:microsoft.com/office/officeart/2005/8/layout/orgChart1"/>
    <dgm:cxn modelId="{1D613783-EC63-4813-A297-9299AE518B76}" type="presParOf" srcId="{646F190C-A462-451C-836F-F477755F624C}" destId="{1B65C949-027A-450D-9225-2980B0F8BE1E}" srcOrd="1" destOrd="0" presId="urn:microsoft.com/office/officeart/2005/8/layout/orgChart1"/>
    <dgm:cxn modelId="{8E4414DB-E0F3-4102-855A-26B6FF04FCDC}" type="presParOf" srcId="{646F190C-A462-451C-836F-F477755F624C}" destId="{20191D16-C972-48C5-8AA4-7E445134032B}" srcOrd="2" destOrd="0" presId="urn:microsoft.com/office/officeart/2005/8/layout/orgChart1"/>
    <dgm:cxn modelId="{DA0705CD-E771-4B70-A2FB-374702BE6ABA}" type="presParOf" srcId="{ABF0E7FF-9D1F-42EB-AC03-17C7C87A7182}" destId="{D71AFD82-2DF0-4346-9642-A2924C19667A}" srcOrd="8" destOrd="0" presId="urn:microsoft.com/office/officeart/2005/8/layout/orgChart1"/>
    <dgm:cxn modelId="{B65A9DC1-4FA9-4765-9100-571436D013BF}" type="presParOf" srcId="{ABF0E7FF-9D1F-42EB-AC03-17C7C87A7182}" destId="{E131DB7A-252B-44E1-B411-4B58A958881D}" srcOrd="9" destOrd="0" presId="urn:microsoft.com/office/officeart/2005/8/layout/orgChart1"/>
    <dgm:cxn modelId="{898DDE2D-2F88-472A-AD94-9CCCF05A58BF}" type="presParOf" srcId="{E131DB7A-252B-44E1-B411-4B58A958881D}" destId="{324344D1-54A8-4A75-861A-282FD58EA028}" srcOrd="0" destOrd="0" presId="urn:microsoft.com/office/officeart/2005/8/layout/orgChart1"/>
    <dgm:cxn modelId="{122750EA-7627-4048-8EA0-7A1F84008690}" type="presParOf" srcId="{324344D1-54A8-4A75-861A-282FD58EA028}" destId="{8FBC5306-01D2-484C-BF51-AF9537ECA55A}" srcOrd="0" destOrd="0" presId="urn:microsoft.com/office/officeart/2005/8/layout/orgChart1"/>
    <dgm:cxn modelId="{E9AB361E-BCB9-428D-9C1B-DCA616886032}" type="presParOf" srcId="{324344D1-54A8-4A75-861A-282FD58EA028}" destId="{24EC1C1C-2464-4F51-BE21-C3867BBC3EA5}" srcOrd="1" destOrd="0" presId="urn:microsoft.com/office/officeart/2005/8/layout/orgChart1"/>
    <dgm:cxn modelId="{D63BA873-56B0-45C0-A0FF-80CE5ECC5A59}" type="presParOf" srcId="{E131DB7A-252B-44E1-B411-4B58A958881D}" destId="{E92B4121-42E7-4C9D-99EC-9C73FCEF5124}" srcOrd="1" destOrd="0" presId="urn:microsoft.com/office/officeart/2005/8/layout/orgChart1"/>
    <dgm:cxn modelId="{62BE82FF-8E1F-4822-BCA7-943726C69899}" type="presParOf" srcId="{E131DB7A-252B-44E1-B411-4B58A958881D}" destId="{1255B707-4BD6-465C-B60C-10A476F52923}" srcOrd="2" destOrd="0" presId="urn:microsoft.com/office/officeart/2005/8/layout/orgChart1"/>
    <dgm:cxn modelId="{B8946F0E-9EC5-4BAB-A1C9-17D589F14AE7}" type="presParOf" srcId="{41170831-CEE6-4C6A-8E54-6F6EEC1EA7BD}" destId="{30CF77CB-8FF0-46E3-A572-5B9971861356}" srcOrd="2" destOrd="0" presId="urn:microsoft.com/office/officeart/2005/8/layout/orgChart1"/>
    <dgm:cxn modelId="{CE9476D3-1304-4894-81BB-F090819F4C23}" type="presParOf" srcId="{30CF77CB-8FF0-46E3-A572-5B9971861356}" destId="{068B5D23-0046-4541-AB79-AA67961F9976}" srcOrd="0" destOrd="0" presId="urn:microsoft.com/office/officeart/2005/8/layout/orgChart1"/>
    <dgm:cxn modelId="{6D5D14B4-29B7-4110-AB64-4E1753E74378}" type="presParOf" srcId="{30CF77CB-8FF0-46E3-A572-5B9971861356}" destId="{53936242-7745-4715-B09D-377C75BAC1CC}" srcOrd="1" destOrd="0" presId="urn:microsoft.com/office/officeart/2005/8/layout/orgChart1"/>
    <dgm:cxn modelId="{42D974AD-A9D8-4222-9C84-14C493BF9EAD}" type="presParOf" srcId="{53936242-7745-4715-B09D-377C75BAC1CC}" destId="{24A3FBE3-0CF3-4BA0-90C8-79312C14B7E3}" srcOrd="0" destOrd="0" presId="urn:microsoft.com/office/officeart/2005/8/layout/orgChart1"/>
    <dgm:cxn modelId="{04E0714A-EC27-41B3-8C6F-F520E3F89515}" type="presParOf" srcId="{24A3FBE3-0CF3-4BA0-90C8-79312C14B7E3}" destId="{F72181D2-3FF6-4B64-9B97-F4F603100507}" srcOrd="0" destOrd="0" presId="urn:microsoft.com/office/officeart/2005/8/layout/orgChart1"/>
    <dgm:cxn modelId="{1A4D061C-89DB-4F78-BD5F-A8D6D4DB6646}" type="presParOf" srcId="{24A3FBE3-0CF3-4BA0-90C8-79312C14B7E3}" destId="{D069B2C6-D4ED-4D22-9BF4-4C33419D924B}" srcOrd="1" destOrd="0" presId="urn:microsoft.com/office/officeart/2005/8/layout/orgChart1"/>
    <dgm:cxn modelId="{E018089A-CC55-461A-A7FE-797AB32F506C}" type="presParOf" srcId="{53936242-7745-4715-B09D-377C75BAC1CC}" destId="{BF2363B6-BA15-4105-9250-65BFCA7FEADF}" srcOrd="1" destOrd="0" presId="urn:microsoft.com/office/officeart/2005/8/layout/orgChart1"/>
    <dgm:cxn modelId="{148AF569-CD73-4BD6-B441-3FDBC43764FA}" type="presParOf" srcId="{53936242-7745-4715-B09D-377C75BAC1CC}" destId="{BC8037E0-0B5D-43F5-96F2-B9F623E0BFB7}" srcOrd="2" destOrd="0" presId="urn:microsoft.com/office/officeart/2005/8/layout/orgChart1"/>
    <dgm:cxn modelId="{AA6F1D15-1936-4A22-8949-1D9FE20376BF}" type="presParOf" srcId="{30CF77CB-8FF0-46E3-A572-5B9971861356}" destId="{945D39A1-64BA-4FE9-BBCA-3F5C36397215}" srcOrd="2" destOrd="0" presId="urn:microsoft.com/office/officeart/2005/8/layout/orgChart1"/>
    <dgm:cxn modelId="{76E617FF-D066-419C-925C-A119192AB5FB}" type="presParOf" srcId="{30CF77CB-8FF0-46E3-A572-5B9971861356}" destId="{B2FB40D5-A5BD-4E29-A19F-8BE4EDE4973E}" srcOrd="3" destOrd="0" presId="urn:microsoft.com/office/officeart/2005/8/layout/orgChart1"/>
    <dgm:cxn modelId="{624FC224-EC3A-408A-86CD-51B1DA651ACA}" type="presParOf" srcId="{B2FB40D5-A5BD-4E29-A19F-8BE4EDE4973E}" destId="{D22B8752-DED6-4E74-8FF8-9214E3E2A541}" srcOrd="0" destOrd="0" presId="urn:microsoft.com/office/officeart/2005/8/layout/orgChart1"/>
    <dgm:cxn modelId="{5E11F50C-C289-4CFF-AE10-95BB5C8876B5}" type="presParOf" srcId="{D22B8752-DED6-4E74-8FF8-9214E3E2A541}" destId="{3F0ADC11-C1BA-4027-BFD5-45A7CF4A4345}" srcOrd="0" destOrd="0" presId="urn:microsoft.com/office/officeart/2005/8/layout/orgChart1"/>
    <dgm:cxn modelId="{45DB09B9-4C3D-40CD-B237-6AEB25FD1C50}" type="presParOf" srcId="{D22B8752-DED6-4E74-8FF8-9214E3E2A541}" destId="{BCD9F8E0-77AC-424D-9872-8BF912384071}" srcOrd="1" destOrd="0" presId="urn:microsoft.com/office/officeart/2005/8/layout/orgChart1"/>
    <dgm:cxn modelId="{9CBF8F1D-9BF4-4259-9FE7-D45F83AE4A6F}" type="presParOf" srcId="{B2FB40D5-A5BD-4E29-A19F-8BE4EDE4973E}" destId="{960986EA-AFEC-4127-A019-642D4B5E1EEF}" srcOrd="1" destOrd="0" presId="urn:microsoft.com/office/officeart/2005/8/layout/orgChart1"/>
    <dgm:cxn modelId="{A05AE9CF-2FE5-47EA-89A6-455D6346B7F1}" type="presParOf" srcId="{960986EA-AFEC-4127-A019-642D4B5E1EEF}" destId="{ACA3A6AE-6085-4A73-9268-A9E4934DF6C2}" srcOrd="0" destOrd="0" presId="urn:microsoft.com/office/officeart/2005/8/layout/orgChart1"/>
    <dgm:cxn modelId="{F0D04A08-621D-45BE-8CE6-3D57999A9649}" type="presParOf" srcId="{960986EA-AFEC-4127-A019-642D4B5E1EEF}" destId="{CF40B397-7A0E-4F89-9B11-98E2705F8C0B}" srcOrd="1" destOrd="0" presId="urn:microsoft.com/office/officeart/2005/8/layout/orgChart1"/>
    <dgm:cxn modelId="{758FBCDE-2CD5-425B-BC3D-A6B9C93D610C}" type="presParOf" srcId="{CF40B397-7A0E-4F89-9B11-98E2705F8C0B}" destId="{FE924B7C-A83A-4D69-AF79-2E71427AC716}" srcOrd="0" destOrd="0" presId="urn:microsoft.com/office/officeart/2005/8/layout/orgChart1"/>
    <dgm:cxn modelId="{B76AE6B6-47D0-49CF-9E13-E1E1CC4E7553}" type="presParOf" srcId="{FE924B7C-A83A-4D69-AF79-2E71427AC716}" destId="{4A09D632-1E76-4528-89C0-437225C06C39}" srcOrd="0" destOrd="0" presId="urn:microsoft.com/office/officeart/2005/8/layout/orgChart1"/>
    <dgm:cxn modelId="{54A15F8A-2576-4B80-9D41-A73385D480AC}" type="presParOf" srcId="{FE924B7C-A83A-4D69-AF79-2E71427AC716}" destId="{81405F7D-B7EE-40D2-8BF8-5509EF281497}" srcOrd="1" destOrd="0" presId="urn:microsoft.com/office/officeart/2005/8/layout/orgChart1"/>
    <dgm:cxn modelId="{2F772D92-80E6-4BA7-AEF1-55CE340B7F77}" type="presParOf" srcId="{CF40B397-7A0E-4F89-9B11-98E2705F8C0B}" destId="{8A9B062A-2181-424F-91C1-B1D20594E525}" srcOrd="1" destOrd="0" presId="urn:microsoft.com/office/officeart/2005/8/layout/orgChart1"/>
    <dgm:cxn modelId="{DCA5EE8A-05E4-48D2-AAE0-6C8FEEE21F8E}" type="presParOf" srcId="{CF40B397-7A0E-4F89-9B11-98E2705F8C0B}" destId="{0F3E386D-35BC-4137-9132-6013E067B9D5}" srcOrd="2" destOrd="0" presId="urn:microsoft.com/office/officeart/2005/8/layout/orgChart1"/>
    <dgm:cxn modelId="{CB3821A3-1793-4346-A3D9-8176FB034881}" type="presParOf" srcId="{B2FB40D5-A5BD-4E29-A19F-8BE4EDE4973E}" destId="{E9E451EA-881D-45C4-96D1-31B9D5BCEFF8}" srcOrd="2" destOrd="0" presId="urn:microsoft.com/office/officeart/2005/8/layout/orgChart1"/>
    <dgm:cxn modelId="{B1224FFE-2985-484D-97C0-37ACD66887DB}" type="presParOf" srcId="{30CF77CB-8FF0-46E3-A572-5B9971861356}" destId="{A030F765-04EC-4EE5-AB5F-E161C90509C8}" srcOrd="4" destOrd="0" presId="urn:microsoft.com/office/officeart/2005/8/layout/orgChart1"/>
    <dgm:cxn modelId="{9B4C3525-A31C-48A7-BA20-88D2B165C84C}" type="presParOf" srcId="{30CF77CB-8FF0-46E3-A572-5B9971861356}" destId="{7242F5AE-3F38-4890-9F8F-E5414F25CE6B}" srcOrd="5" destOrd="0" presId="urn:microsoft.com/office/officeart/2005/8/layout/orgChart1"/>
    <dgm:cxn modelId="{2044D1FF-4516-4303-85DA-D74352D6B828}" type="presParOf" srcId="{7242F5AE-3F38-4890-9F8F-E5414F25CE6B}" destId="{F7ED0614-1A35-407A-87F3-02AFFECE5D92}" srcOrd="0" destOrd="0" presId="urn:microsoft.com/office/officeart/2005/8/layout/orgChart1"/>
    <dgm:cxn modelId="{A942B284-84C1-4782-925C-E9E23E163173}" type="presParOf" srcId="{F7ED0614-1A35-407A-87F3-02AFFECE5D92}" destId="{30E4CFC8-6C52-4C16-B024-136CC6D6CFBB}" srcOrd="0" destOrd="0" presId="urn:microsoft.com/office/officeart/2005/8/layout/orgChart1"/>
    <dgm:cxn modelId="{19A67190-1320-432F-9BA7-53F65380835E}" type="presParOf" srcId="{F7ED0614-1A35-407A-87F3-02AFFECE5D92}" destId="{E8E22DC6-D830-461D-A865-130B1097D841}" srcOrd="1" destOrd="0" presId="urn:microsoft.com/office/officeart/2005/8/layout/orgChart1"/>
    <dgm:cxn modelId="{0A29B45B-4DDD-4DF0-B3FA-D83E02F43E4F}" type="presParOf" srcId="{7242F5AE-3F38-4890-9F8F-E5414F25CE6B}" destId="{B1BE2E5A-7604-4DA5-8373-007F6EA2C085}" srcOrd="1" destOrd="0" presId="urn:microsoft.com/office/officeart/2005/8/layout/orgChart1"/>
    <dgm:cxn modelId="{439B7B1E-40C6-48A8-B5EC-5895021BED84}" type="presParOf" srcId="{7242F5AE-3F38-4890-9F8F-E5414F25CE6B}" destId="{4806EA95-A775-447E-961E-76208B702AE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B3B985C4-3CBE-4A46-BC60-E960A8B5B60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E361F0A-77B8-4B2E-9EB4-6697207173E0}">
      <dgm:prSet phldrT="[Texto]" custT="1"/>
      <dgm:spPr/>
      <dgm:t>
        <a:bodyPr/>
        <a:lstStyle/>
        <a:p>
          <a:r>
            <a:rPr lang="es-ES" sz="1200" dirty="0">
              <a:latin typeface="+mj-lt"/>
            </a:rPr>
            <a:t>Administrador (a)  E.I. “Idalia Cantú de </a:t>
          </a:r>
          <a:r>
            <a:rPr lang="es-ES" sz="1200" dirty="0" err="1">
              <a:latin typeface="+mj-lt"/>
            </a:rPr>
            <a:t>Livas</a:t>
          </a:r>
          <a:r>
            <a:rPr lang="es-ES" sz="1200" dirty="0">
              <a:latin typeface="+mj-lt"/>
            </a:rPr>
            <a:t>” </a:t>
          </a:r>
        </a:p>
      </dgm:t>
    </dgm:pt>
    <dgm:pt modelId="{C58BE0A0-CB4D-423E-804A-C075DA86C44B}" type="parTrans" cxnId="{DF4A6C0D-B0EF-463D-BB08-FC029866B4CD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FEB11960-08F7-4A49-B917-6A0A6F0D5EA2}" type="sibTrans" cxnId="{DF4A6C0D-B0EF-463D-BB08-FC029866B4CD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7AE8F57E-2084-433F-986E-E4B0A4C1D7B4}">
      <dgm:prSet phldrT="[Texto]" custT="1"/>
      <dgm:spPr/>
      <dgm:t>
        <a:bodyPr/>
        <a:lstStyle/>
        <a:p>
          <a:r>
            <a:rPr lang="es-ES" sz="1200" dirty="0">
              <a:latin typeface="+mj-lt"/>
            </a:rPr>
            <a:t>Niñeras (os) </a:t>
          </a:r>
        </a:p>
      </dgm:t>
    </dgm:pt>
    <dgm:pt modelId="{7E1F9EE6-8D5C-4B22-A6C3-58A1A998E511}" type="parTrans" cxnId="{9FB90E60-1C3C-4EF0-B4CC-DB24D8FEBB64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DA2CD65E-5F8A-4240-A4DD-AEFED489C494}" type="sibTrans" cxnId="{9FB90E60-1C3C-4EF0-B4CC-DB24D8FEBB64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0F79FC4B-D937-43DE-82DB-224730A5E015}" type="pres">
      <dgm:prSet presAssocID="{B3B985C4-3CBE-4A46-BC60-E960A8B5B60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BF46D82D-6907-489A-8D53-45AF358B8AC1}" type="pres">
      <dgm:prSet presAssocID="{BE361F0A-77B8-4B2E-9EB4-6697207173E0}" presName="hierRoot1" presStyleCnt="0">
        <dgm:presLayoutVars>
          <dgm:hierBranch val="init"/>
        </dgm:presLayoutVars>
      </dgm:prSet>
      <dgm:spPr/>
    </dgm:pt>
    <dgm:pt modelId="{268C5FB3-32ED-42EB-BC0D-411A6C7F6EC3}" type="pres">
      <dgm:prSet presAssocID="{BE361F0A-77B8-4B2E-9EB4-6697207173E0}" presName="rootComposite1" presStyleCnt="0"/>
      <dgm:spPr/>
    </dgm:pt>
    <dgm:pt modelId="{CAAF948D-700A-4D1C-85C0-1E16DB6A354A}" type="pres">
      <dgm:prSet presAssocID="{BE361F0A-77B8-4B2E-9EB4-6697207173E0}" presName="rootText1" presStyleLbl="node0" presStyleIdx="0" presStyleCnt="1">
        <dgm:presLayoutVars>
          <dgm:chPref val="3"/>
        </dgm:presLayoutVars>
      </dgm:prSet>
      <dgm:spPr/>
    </dgm:pt>
    <dgm:pt modelId="{CEFB7548-9B8C-4CD5-B57D-EFCE3E0D2217}" type="pres">
      <dgm:prSet presAssocID="{BE361F0A-77B8-4B2E-9EB4-6697207173E0}" presName="rootConnector1" presStyleLbl="node1" presStyleIdx="0" presStyleCnt="0"/>
      <dgm:spPr/>
    </dgm:pt>
    <dgm:pt modelId="{56845AD7-7BC2-4EE0-A683-96E0F5C3B7B8}" type="pres">
      <dgm:prSet presAssocID="{BE361F0A-77B8-4B2E-9EB4-6697207173E0}" presName="hierChild2" presStyleCnt="0"/>
      <dgm:spPr/>
    </dgm:pt>
    <dgm:pt modelId="{E73AE335-AD75-41F2-8A07-13F36FB9DBD5}" type="pres">
      <dgm:prSet presAssocID="{7E1F9EE6-8D5C-4B22-A6C3-58A1A998E511}" presName="Name37" presStyleLbl="parChTrans1D2" presStyleIdx="0" presStyleCnt="1"/>
      <dgm:spPr/>
    </dgm:pt>
    <dgm:pt modelId="{CF6244B7-8F0F-4F41-AB8F-365392EF1EAE}" type="pres">
      <dgm:prSet presAssocID="{7AE8F57E-2084-433F-986E-E4B0A4C1D7B4}" presName="hierRoot2" presStyleCnt="0">
        <dgm:presLayoutVars>
          <dgm:hierBranch val="init"/>
        </dgm:presLayoutVars>
      </dgm:prSet>
      <dgm:spPr/>
    </dgm:pt>
    <dgm:pt modelId="{AB32FA5A-65CC-4F55-810C-8A19F07286F5}" type="pres">
      <dgm:prSet presAssocID="{7AE8F57E-2084-433F-986E-E4B0A4C1D7B4}" presName="rootComposite" presStyleCnt="0"/>
      <dgm:spPr/>
    </dgm:pt>
    <dgm:pt modelId="{794A38A0-77A8-4B65-9361-ABC3DBE731FC}" type="pres">
      <dgm:prSet presAssocID="{7AE8F57E-2084-433F-986E-E4B0A4C1D7B4}" presName="rootText" presStyleLbl="node2" presStyleIdx="0" presStyleCnt="1" custScaleX="82763">
        <dgm:presLayoutVars>
          <dgm:chPref val="3"/>
        </dgm:presLayoutVars>
      </dgm:prSet>
      <dgm:spPr/>
    </dgm:pt>
    <dgm:pt modelId="{88FB38EE-B39A-414B-88CC-DB46DCBDEF37}" type="pres">
      <dgm:prSet presAssocID="{7AE8F57E-2084-433F-986E-E4B0A4C1D7B4}" presName="rootConnector" presStyleLbl="node2" presStyleIdx="0" presStyleCnt="1"/>
      <dgm:spPr/>
    </dgm:pt>
    <dgm:pt modelId="{F32737AB-718C-466E-8C19-FFB728695101}" type="pres">
      <dgm:prSet presAssocID="{7AE8F57E-2084-433F-986E-E4B0A4C1D7B4}" presName="hierChild4" presStyleCnt="0"/>
      <dgm:spPr/>
    </dgm:pt>
    <dgm:pt modelId="{644470C9-5EA1-4990-BDBA-BFC7763D9163}" type="pres">
      <dgm:prSet presAssocID="{7AE8F57E-2084-433F-986E-E4B0A4C1D7B4}" presName="hierChild5" presStyleCnt="0"/>
      <dgm:spPr/>
    </dgm:pt>
    <dgm:pt modelId="{D9E67397-C300-4D7E-A531-7CAB700D80EF}" type="pres">
      <dgm:prSet presAssocID="{BE361F0A-77B8-4B2E-9EB4-6697207173E0}" presName="hierChild3" presStyleCnt="0"/>
      <dgm:spPr/>
    </dgm:pt>
  </dgm:ptLst>
  <dgm:cxnLst>
    <dgm:cxn modelId="{DF4A6C0D-B0EF-463D-BB08-FC029866B4CD}" srcId="{B3B985C4-3CBE-4A46-BC60-E960A8B5B606}" destId="{BE361F0A-77B8-4B2E-9EB4-6697207173E0}" srcOrd="0" destOrd="0" parTransId="{C58BE0A0-CB4D-423E-804A-C075DA86C44B}" sibTransId="{FEB11960-08F7-4A49-B917-6A0A6F0D5EA2}"/>
    <dgm:cxn modelId="{DA2FFB10-8DDF-4A16-B324-6F503A520058}" type="presOf" srcId="{BE361F0A-77B8-4B2E-9EB4-6697207173E0}" destId="{CEFB7548-9B8C-4CD5-B57D-EFCE3E0D2217}" srcOrd="1" destOrd="0" presId="urn:microsoft.com/office/officeart/2005/8/layout/orgChart1"/>
    <dgm:cxn modelId="{F2993F30-023E-44C3-A24B-631CBA4CA7C0}" type="presOf" srcId="{B3B985C4-3CBE-4A46-BC60-E960A8B5B606}" destId="{0F79FC4B-D937-43DE-82DB-224730A5E015}" srcOrd="0" destOrd="0" presId="urn:microsoft.com/office/officeart/2005/8/layout/orgChart1"/>
    <dgm:cxn modelId="{29CAE63C-B4E8-4893-A560-CC837C1F19D6}" type="presOf" srcId="{BE361F0A-77B8-4B2E-9EB4-6697207173E0}" destId="{CAAF948D-700A-4D1C-85C0-1E16DB6A354A}" srcOrd="0" destOrd="0" presId="urn:microsoft.com/office/officeart/2005/8/layout/orgChart1"/>
    <dgm:cxn modelId="{9FB90E60-1C3C-4EF0-B4CC-DB24D8FEBB64}" srcId="{BE361F0A-77B8-4B2E-9EB4-6697207173E0}" destId="{7AE8F57E-2084-433F-986E-E4B0A4C1D7B4}" srcOrd="0" destOrd="0" parTransId="{7E1F9EE6-8D5C-4B22-A6C3-58A1A998E511}" sibTransId="{DA2CD65E-5F8A-4240-A4DD-AEFED489C494}"/>
    <dgm:cxn modelId="{38268F91-3B4C-4226-BE24-3B32B4992C43}" type="presOf" srcId="{7AE8F57E-2084-433F-986E-E4B0A4C1D7B4}" destId="{88FB38EE-B39A-414B-88CC-DB46DCBDEF37}" srcOrd="1" destOrd="0" presId="urn:microsoft.com/office/officeart/2005/8/layout/orgChart1"/>
    <dgm:cxn modelId="{44E58C97-45E4-48F9-B55C-A7BE47289CB1}" type="presOf" srcId="{7E1F9EE6-8D5C-4B22-A6C3-58A1A998E511}" destId="{E73AE335-AD75-41F2-8A07-13F36FB9DBD5}" srcOrd="0" destOrd="0" presId="urn:microsoft.com/office/officeart/2005/8/layout/orgChart1"/>
    <dgm:cxn modelId="{0AE732D6-595F-445F-969E-C6F9DFB91620}" type="presOf" srcId="{7AE8F57E-2084-433F-986E-E4B0A4C1D7B4}" destId="{794A38A0-77A8-4B65-9361-ABC3DBE731FC}" srcOrd="0" destOrd="0" presId="urn:microsoft.com/office/officeart/2005/8/layout/orgChart1"/>
    <dgm:cxn modelId="{F2E8203A-BBD5-488C-BC24-08686824B83B}" type="presParOf" srcId="{0F79FC4B-D937-43DE-82DB-224730A5E015}" destId="{BF46D82D-6907-489A-8D53-45AF358B8AC1}" srcOrd="0" destOrd="0" presId="urn:microsoft.com/office/officeart/2005/8/layout/orgChart1"/>
    <dgm:cxn modelId="{62C9FC35-73FE-4086-9651-BA596712CE33}" type="presParOf" srcId="{BF46D82D-6907-489A-8D53-45AF358B8AC1}" destId="{268C5FB3-32ED-42EB-BC0D-411A6C7F6EC3}" srcOrd="0" destOrd="0" presId="urn:microsoft.com/office/officeart/2005/8/layout/orgChart1"/>
    <dgm:cxn modelId="{5CBDCDB8-E033-41DA-9242-A929D255FC34}" type="presParOf" srcId="{268C5FB3-32ED-42EB-BC0D-411A6C7F6EC3}" destId="{CAAF948D-700A-4D1C-85C0-1E16DB6A354A}" srcOrd="0" destOrd="0" presId="urn:microsoft.com/office/officeart/2005/8/layout/orgChart1"/>
    <dgm:cxn modelId="{18868D9C-0BAF-4093-AA6D-10272EAC0903}" type="presParOf" srcId="{268C5FB3-32ED-42EB-BC0D-411A6C7F6EC3}" destId="{CEFB7548-9B8C-4CD5-B57D-EFCE3E0D2217}" srcOrd="1" destOrd="0" presId="urn:microsoft.com/office/officeart/2005/8/layout/orgChart1"/>
    <dgm:cxn modelId="{E505E1AC-1BB6-450B-BB44-D1BD7D6138B4}" type="presParOf" srcId="{BF46D82D-6907-489A-8D53-45AF358B8AC1}" destId="{56845AD7-7BC2-4EE0-A683-96E0F5C3B7B8}" srcOrd="1" destOrd="0" presId="urn:microsoft.com/office/officeart/2005/8/layout/orgChart1"/>
    <dgm:cxn modelId="{8DECBFD7-159B-44E1-891B-C92E1F7E4362}" type="presParOf" srcId="{56845AD7-7BC2-4EE0-A683-96E0F5C3B7B8}" destId="{E73AE335-AD75-41F2-8A07-13F36FB9DBD5}" srcOrd="0" destOrd="0" presId="urn:microsoft.com/office/officeart/2005/8/layout/orgChart1"/>
    <dgm:cxn modelId="{D52BC357-8827-4C34-AE06-0F9778E3B30B}" type="presParOf" srcId="{56845AD7-7BC2-4EE0-A683-96E0F5C3B7B8}" destId="{CF6244B7-8F0F-4F41-AB8F-365392EF1EAE}" srcOrd="1" destOrd="0" presId="urn:microsoft.com/office/officeart/2005/8/layout/orgChart1"/>
    <dgm:cxn modelId="{63DE51EE-5FFC-434E-A423-D53C62B5DF02}" type="presParOf" srcId="{CF6244B7-8F0F-4F41-AB8F-365392EF1EAE}" destId="{AB32FA5A-65CC-4F55-810C-8A19F07286F5}" srcOrd="0" destOrd="0" presId="urn:microsoft.com/office/officeart/2005/8/layout/orgChart1"/>
    <dgm:cxn modelId="{833225BC-79E7-4BE1-AFAD-E8AF63FC9633}" type="presParOf" srcId="{AB32FA5A-65CC-4F55-810C-8A19F07286F5}" destId="{794A38A0-77A8-4B65-9361-ABC3DBE731FC}" srcOrd="0" destOrd="0" presId="urn:microsoft.com/office/officeart/2005/8/layout/orgChart1"/>
    <dgm:cxn modelId="{7F451F8D-FA79-4F01-837D-3F371033F99C}" type="presParOf" srcId="{AB32FA5A-65CC-4F55-810C-8A19F07286F5}" destId="{88FB38EE-B39A-414B-88CC-DB46DCBDEF37}" srcOrd="1" destOrd="0" presId="urn:microsoft.com/office/officeart/2005/8/layout/orgChart1"/>
    <dgm:cxn modelId="{B3D3145F-7ED2-4DF2-94F4-CC86DF999765}" type="presParOf" srcId="{CF6244B7-8F0F-4F41-AB8F-365392EF1EAE}" destId="{F32737AB-718C-466E-8C19-FFB728695101}" srcOrd="1" destOrd="0" presId="urn:microsoft.com/office/officeart/2005/8/layout/orgChart1"/>
    <dgm:cxn modelId="{E94EEC5E-EFE7-4994-A1F0-0A7BE82982C4}" type="presParOf" srcId="{CF6244B7-8F0F-4F41-AB8F-365392EF1EAE}" destId="{644470C9-5EA1-4990-BDBA-BFC7763D9163}" srcOrd="2" destOrd="0" presId="urn:microsoft.com/office/officeart/2005/8/layout/orgChart1"/>
    <dgm:cxn modelId="{306E59D5-199C-4778-A7CB-FDEE4B253064}" type="presParOf" srcId="{BF46D82D-6907-489A-8D53-45AF358B8AC1}" destId="{D9E67397-C300-4D7E-A531-7CAB700D80E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1BAC91BD-37F1-4EF2-9B34-1F9FC36865C4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E2F348D-52A3-48DC-A2F2-EB7FC4C4DEB1}">
      <dgm:prSet phldrT="[Texto]" custT="1"/>
      <dgm:spPr/>
      <dgm:t>
        <a:bodyPr/>
        <a:lstStyle/>
        <a:p>
          <a:r>
            <a:rPr lang="es-ES" sz="1200" dirty="0">
              <a:latin typeface="+mj-lt"/>
            </a:rPr>
            <a:t>Educador (a) E.I. “Rosario </a:t>
          </a:r>
          <a:r>
            <a:rPr lang="es-ES" sz="1200" dirty="0" err="1">
              <a:latin typeface="+mj-lt"/>
            </a:rPr>
            <a:t>Gza</a:t>
          </a:r>
          <a:r>
            <a:rPr lang="es-ES" sz="1200" dirty="0">
              <a:latin typeface="+mj-lt"/>
            </a:rPr>
            <a:t>. Sada” </a:t>
          </a:r>
        </a:p>
      </dgm:t>
    </dgm:pt>
    <dgm:pt modelId="{95C3D7CD-F868-4596-BCCC-C77A28D9E637}" type="parTrans" cxnId="{3C4B508F-F1FA-4EF6-9AAC-FDDF66C2B832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AEE2B3E7-730B-4AFE-A099-E7361AFB56A0}" type="sibTrans" cxnId="{3C4B508F-F1FA-4EF6-9AAC-FDDF66C2B832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9219F835-B155-40EE-9F35-17E75A54B0BE}">
      <dgm:prSet phldrT="[Texto]" custT="1"/>
      <dgm:spPr/>
      <dgm:t>
        <a:bodyPr/>
        <a:lstStyle/>
        <a:p>
          <a:r>
            <a:rPr lang="es-ES" sz="1200" dirty="0">
              <a:latin typeface="+mj-lt"/>
            </a:rPr>
            <a:t>Niñeras (os)</a:t>
          </a:r>
        </a:p>
      </dgm:t>
    </dgm:pt>
    <dgm:pt modelId="{078F9ABD-ABDB-4C01-9EDC-53D62E7E19C6}" type="parTrans" cxnId="{9020B217-D729-4ED1-9A76-15CEFDAC3E12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99DE633C-9F23-4991-9846-94A918A0E340}" type="sibTrans" cxnId="{9020B217-D729-4ED1-9A76-15CEFDAC3E12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32A6B73B-4337-48D9-BDF1-34BC5F9259C9}">
      <dgm:prSet phldrT="[Texto]" custT="1"/>
      <dgm:spPr/>
      <dgm:t>
        <a:bodyPr/>
        <a:lstStyle/>
        <a:p>
          <a:r>
            <a:rPr lang="es-ES" sz="1200" dirty="0">
              <a:latin typeface="+mj-lt"/>
            </a:rPr>
            <a:t>Enfermeras (os)</a:t>
          </a:r>
        </a:p>
      </dgm:t>
    </dgm:pt>
    <dgm:pt modelId="{3128A2C1-38C9-4BD1-8256-72BE55B2C07B}" type="parTrans" cxnId="{B2719824-F978-4659-A479-27E508F0083F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1D4DC792-0C2F-466B-A33B-E2053684BE78}" type="sibTrans" cxnId="{B2719824-F978-4659-A479-27E508F0083F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39E0003E-DDD2-43F1-948C-69009D0ADF45}">
      <dgm:prSet phldrT="[Texto]" custT="1"/>
      <dgm:spPr/>
      <dgm:t>
        <a:bodyPr/>
        <a:lstStyle/>
        <a:p>
          <a:r>
            <a:rPr lang="es-ES" sz="1200" dirty="0">
              <a:latin typeface="+mj-lt"/>
            </a:rPr>
            <a:t>Educador (a) </a:t>
          </a:r>
        </a:p>
      </dgm:t>
    </dgm:pt>
    <dgm:pt modelId="{29FD3C8B-2918-43A3-9D72-C279F674BC57}" type="parTrans" cxnId="{D986CA71-BA5E-46A2-A746-62AD9795EDAF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F375651C-63AC-44B1-AD3B-295D440935B1}" type="sibTrans" cxnId="{D986CA71-BA5E-46A2-A746-62AD9795EDAF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9532CEEF-A1FF-45F0-8280-5F4AE319352B}">
      <dgm:prSet phldrT="[Texto]" custT="1"/>
      <dgm:spPr/>
      <dgm:t>
        <a:bodyPr/>
        <a:lstStyle/>
        <a:p>
          <a:r>
            <a:rPr lang="es-ES" sz="1200" dirty="0">
              <a:latin typeface="+mj-lt"/>
            </a:rPr>
            <a:t>Vigilante </a:t>
          </a:r>
        </a:p>
      </dgm:t>
    </dgm:pt>
    <dgm:pt modelId="{04F63912-474D-49A5-BD14-86EE7508A486}" type="parTrans" cxnId="{6ECB1B9A-8768-41D4-BBA3-06A119A1226C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B08B097A-E89B-4B4E-8431-FD9D4DE8EA89}" type="sibTrans" cxnId="{6ECB1B9A-8768-41D4-BBA3-06A119A1226C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728BCF5A-C384-4D6C-A4D8-7AF2A92EA0C4}">
      <dgm:prSet phldrT="[Texto]" custT="1"/>
      <dgm:spPr/>
      <dgm:t>
        <a:bodyPr/>
        <a:lstStyle/>
        <a:p>
          <a:r>
            <a:rPr lang="es-ES" sz="1200" dirty="0">
              <a:latin typeface="+mj-lt"/>
            </a:rPr>
            <a:t>Intendente</a:t>
          </a:r>
        </a:p>
      </dgm:t>
    </dgm:pt>
    <dgm:pt modelId="{7E126AB6-1032-4516-B8C7-5673506D5F8B}" type="parTrans" cxnId="{12C640A7-7FE4-4071-86D6-AD117ABEB441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9AF190BC-38FD-494C-AF58-754711C5BDF2}" type="sibTrans" cxnId="{12C640A7-7FE4-4071-86D6-AD117ABEB441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19F29EE0-46B5-413E-A87B-AFDE5F58CB49}" type="pres">
      <dgm:prSet presAssocID="{1BAC91BD-37F1-4EF2-9B34-1F9FC36865C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29051883-9E69-4D93-BF82-46FF8816E79F}" type="pres">
      <dgm:prSet presAssocID="{EE2F348D-52A3-48DC-A2F2-EB7FC4C4DEB1}" presName="hierRoot1" presStyleCnt="0">
        <dgm:presLayoutVars>
          <dgm:hierBranch val="init"/>
        </dgm:presLayoutVars>
      </dgm:prSet>
      <dgm:spPr/>
    </dgm:pt>
    <dgm:pt modelId="{0B0F1EE7-8B70-4C6A-BD6B-BE67344A26D7}" type="pres">
      <dgm:prSet presAssocID="{EE2F348D-52A3-48DC-A2F2-EB7FC4C4DEB1}" presName="rootComposite1" presStyleCnt="0"/>
      <dgm:spPr/>
    </dgm:pt>
    <dgm:pt modelId="{F388A0D3-F01C-4915-A070-E870EB6E98C5}" type="pres">
      <dgm:prSet presAssocID="{EE2F348D-52A3-48DC-A2F2-EB7FC4C4DEB1}" presName="rootText1" presStyleLbl="node0" presStyleIdx="0" presStyleCnt="1" custScaleX="194527" custLinFactNeighborX="63" custLinFactNeighborY="-39387">
        <dgm:presLayoutVars>
          <dgm:chPref val="3"/>
        </dgm:presLayoutVars>
      </dgm:prSet>
      <dgm:spPr/>
    </dgm:pt>
    <dgm:pt modelId="{32362866-F674-4570-89E4-7183CDFFE551}" type="pres">
      <dgm:prSet presAssocID="{EE2F348D-52A3-48DC-A2F2-EB7FC4C4DEB1}" presName="rootConnector1" presStyleLbl="node1" presStyleIdx="0" presStyleCnt="0"/>
      <dgm:spPr/>
    </dgm:pt>
    <dgm:pt modelId="{F6E51A9B-1092-41F5-83D6-8761D054FBD0}" type="pres">
      <dgm:prSet presAssocID="{EE2F348D-52A3-48DC-A2F2-EB7FC4C4DEB1}" presName="hierChild2" presStyleCnt="0"/>
      <dgm:spPr/>
    </dgm:pt>
    <dgm:pt modelId="{6366717F-3259-47F0-9149-66C118064A46}" type="pres">
      <dgm:prSet presAssocID="{078F9ABD-ABDB-4C01-9EDC-53D62E7E19C6}" presName="Name37" presStyleLbl="parChTrans1D2" presStyleIdx="0" presStyleCnt="5"/>
      <dgm:spPr/>
    </dgm:pt>
    <dgm:pt modelId="{9CA2BED8-C030-4BB6-A140-2A8978C41C19}" type="pres">
      <dgm:prSet presAssocID="{9219F835-B155-40EE-9F35-17E75A54B0BE}" presName="hierRoot2" presStyleCnt="0">
        <dgm:presLayoutVars>
          <dgm:hierBranch val="init"/>
        </dgm:presLayoutVars>
      </dgm:prSet>
      <dgm:spPr/>
    </dgm:pt>
    <dgm:pt modelId="{66E6DB1E-67A0-4A5E-A739-34684EC2B8BB}" type="pres">
      <dgm:prSet presAssocID="{9219F835-B155-40EE-9F35-17E75A54B0BE}" presName="rootComposite" presStyleCnt="0"/>
      <dgm:spPr/>
    </dgm:pt>
    <dgm:pt modelId="{EFA180F1-FBCE-411F-9D4E-4E3AA7BBE136}" type="pres">
      <dgm:prSet presAssocID="{9219F835-B155-40EE-9F35-17E75A54B0BE}" presName="rootText" presStyleLbl="node2" presStyleIdx="0" presStyleCnt="5" custScaleY="139709">
        <dgm:presLayoutVars>
          <dgm:chPref val="3"/>
        </dgm:presLayoutVars>
      </dgm:prSet>
      <dgm:spPr/>
    </dgm:pt>
    <dgm:pt modelId="{F04C0671-A3A4-4FC2-894C-9D48572D39B0}" type="pres">
      <dgm:prSet presAssocID="{9219F835-B155-40EE-9F35-17E75A54B0BE}" presName="rootConnector" presStyleLbl="node2" presStyleIdx="0" presStyleCnt="5"/>
      <dgm:spPr/>
    </dgm:pt>
    <dgm:pt modelId="{5EB5EE63-065D-44C1-B63E-DAF5E8A4C620}" type="pres">
      <dgm:prSet presAssocID="{9219F835-B155-40EE-9F35-17E75A54B0BE}" presName="hierChild4" presStyleCnt="0"/>
      <dgm:spPr/>
    </dgm:pt>
    <dgm:pt modelId="{76B4D070-9205-47D9-B302-0E758BD33E0E}" type="pres">
      <dgm:prSet presAssocID="{9219F835-B155-40EE-9F35-17E75A54B0BE}" presName="hierChild5" presStyleCnt="0"/>
      <dgm:spPr/>
    </dgm:pt>
    <dgm:pt modelId="{2AEE10CA-18C2-45D2-8DED-3CD4B592EC5C}" type="pres">
      <dgm:prSet presAssocID="{3128A2C1-38C9-4BD1-8256-72BE55B2C07B}" presName="Name37" presStyleLbl="parChTrans1D2" presStyleIdx="1" presStyleCnt="5"/>
      <dgm:spPr/>
    </dgm:pt>
    <dgm:pt modelId="{218CF726-F51A-4741-9DF7-DCBC19F34AF5}" type="pres">
      <dgm:prSet presAssocID="{32A6B73B-4337-48D9-BDF1-34BC5F9259C9}" presName="hierRoot2" presStyleCnt="0">
        <dgm:presLayoutVars>
          <dgm:hierBranch val="init"/>
        </dgm:presLayoutVars>
      </dgm:prSet>
      <dgm:spPr/>
    </dgm:pt>
    <dgm:pt modelId="{E216DE51-D6BD-4C18-9A34-A9B85B79139C}" type="pres">
      <dgm:prSet presAssocID="{32A6B73B-4337-48D9-BDF1-34BC5F9259C9}" presName="rootComposite" presStyleCnt="0"/>
      <dgm:spPr/>
    </dgm:pt>
    <dgm:pt modelId="{1607FF1D-3AE0-4701-8A7E-81B429C148F6}" type="pres">
      <dgm:prSet presAssocID="{32A6B73B-4337-48D9-BDF1-34BC5F9259C9}" presName="rootText" presStyleLbl="node2" presStyleIdx="1" presStyleCnt="5" custScaleY="139709">
        <dgm:presLayoutVars>
          <dgm:chPref val="3"/>
        </dgm:presLayoutVars>
      </dgm:prSet>
      <dgm:spPr/>
    </dgm:pt>
    <dgm:pt modelId="{BDA960A4-7AB5-4F21-83D3-85CCB4599625}" type="pres">
      <dgm:prSet presAssocID="{32A6B73B-4337-48D9-BDF1-34BC5F9259C9}" presName="rootConnector" presStyleLbl="node2" presStyleIdx="1" presStyleCnt="5"/>
      <dgm:spPr/>
    </dgm:pt>
    <dgm:pt modelId="{5992B6B6-AB68-4DD7-B318-6AEC95DF4288}" type="pres">
      <dgm:prSet presAssocID="{32A6B73B-4337-48D9-BDF1-34BC5F9259C9}" presName="hierChild4" presStyleCnt="0"/>
      <dgm:spPr/>
    </dgm:pt>
    <dgm:pt modelId="{A87A1E3C-B330-481F-B160-CDF5148FD6C7}" type="pres">
      <dgm:prSet presAssocID="{32A6B73B-4337-48D9-BDF1-34BC5F9259C9}" presName="hierChild5" presStyleCnt="0"/>
      <dgm:spPr/>
    </dgm:pt>
    <dgm:pt modelId="{6D8A9469-ABD1-469F-B28C-C502687694E7}" type="pres">
      <dgm:prSet presAssocID="{29FD3C8B-2918-43A3-9D72-C279F674BC57}" presName="Name37" presStyleLbl="parChTrans1D2" presStyleIdx="2" presStyleCnt="5"/>
      <dgm:spPr/>
    </dgm:pt>
    <dgm:pt modelId="{8DE03586-7C33-46C4-8992-E682F641DF57}" type="pres">
      <dgm:prSet presAssocID="{39E0003E-DDD2-43F1-948C-69009D0ADF45}" presName="hierRoot2" presStyleCnt="0">
        <dgm:presLayoutVars>
          <dgm:hierBranch val="init"/>
        </dgm:presLayoutVars>
      </dgm:prSet>
      <dgm:spPr/>
    </dgm:pt>
    <dgm:pt modelId="{33E7836A-F1D8-4FEF-979F-74E319C930F3}" type="pres">
      <dgm:prSet presAssocID="{39E0003E-DDD2-43F1-948C-69009D0ADF45}" presName="rootComposite" presStyleCnt="0"/>
      <dgm:spPr/>
    </dgm:pt>
    <dgm:pt modelId="{4F7C3E91-CDE0-494D-963A-D0A81B2DCA12}" type="pres">
      <dgm:prSet presAssocID="{39E0003E-DDD2-43F1-948C-69009D0ADF45}" presName="rootText" presStyleLbl="node2" presStyleIdx="2" presStyleCnt="5" custScaleY="139709">
        <dgm:presLayoutVars>
          <dgm:chPref val="3"/>
        </dgm:presLayoutVars>
      </dgm:prSet>
      <dgm:spPr/>
    </dgm:pt>
    <dgm:pt modelId="{4AD83815-A9F0-4AB5-8DD9-7F54CDF80864}" type="pres">
      <dgm:prSet presAssocID="{39E0003E-DDD2-43F1-948C-69009D0ADF45}" presName="rootConnector" presStyleLbl="node2" presStyleIdx="2" presStyleCnt="5"/>
      <dgm:spPr/>
    </dgm:pt>
    <dgm:pt modelId="{0364F1D0-ED88-4A8F-BAA8-E5DFCE86AD6B}" type="pres">
      <dgm:prSet presAssocID="{39E0003E-DDD2-43F1-948C-69009D0ADF45}" presName="hierChild4" presStyleCnt="0"/>
      <dgm:spPr/>
    </dgm:pt>
    <dgm:pt modelId="{5EF2821D-09D6-4A52-A03C-8FDE41265AB5}" type="pres">
      <dgm:prSet presAssocID="{39E0003E-DDD2-43F1-948C-69009D0ADF45}" presName="hierChild5" presStyleCnt="0"/>
      <dgm:spPr/>
    </dgm:pt>
    <dgm:pt modelId="{98303FC7-874D-4344-9A39-49220A6CD24E}" type="pres">
      <dgm:prSet presAssocID="{04F63912-474D-49A5-BD14-86EE7508A486}" presName="Name37" presStyleLbl="parChTrans1D2" presStyleIdx="3" presStyleCnt="5"/>
      <dgm:spPr/>
    </dgm:pt>
    <dgm:pt modelId="{DCA5EF0A-7F61-4B0D-9DC9-D5D3559482F5}" type="pres">
      <dgm:prSet presAssocID="{9532CEEF-A1FF-45F0-8280-5F4AE319352B}" presName="hierRoot2" presStyleCnt="0">
        <dgm:presLayoutVars>
          <dgm:hierBranch val="init"/>
        </dgm:presLayoutVars>
      </dgm:prSet>
      <dgm:spPr/>
    </dgm:pt>
    <dgm:pt modelId="{0C8BF9AB-EF96-436F-840C-77965824D5FF}" type="pres">
      <dgm:prSet presAssocID="{9532CEEF-A1FF-45F0-8280-5F4AE319352B}" presName="rootComposite" presStyleCnt="0"/>
      <dgm:spPr/>
    </dgm:pt>
    <dgm:pt modelId="{8ECAE22D-02BA-484B-A603-F2EBF22DFE19}" type="pres">
      <dgm:prSet presAssocID="{9532CEEF-A1FF-45F0-8280-5F4AE319352B}" presName="rootText" presStyleLbl="node2" presStyleIdx="3" presStyleCnt="5" custScaleY="139709">
        <dgm:presLayoutVars>
          <dgm:chPref val="3"/>
        </dgm:presLayoutVars>
      </dgm:prSet>
      <dgm:spPr/>
    </dgm:pt>
    <dgm:pt modelId="{661D45ED-0F58-4FFE-ACBB-38266EA798E9}" type="pres">
      <dgm:prSet presAssocID="{9532CEEF-A1FF-45F0-8280-5F4AE319352B}" presName="rootConnector" presStyleLbl="node2" presStyleIdx="3" presStyleCnt="5"/>
      <dgm:spPr/>
    </dgm:pt>
    <dgm:pt modelId="{C97E185A-369B-472B-8F6D-87200F971E1F}" type="pres">
      <dgm:prSet presAssocID="{9532CEEF-A1FF-45F0-8280-5F4AE319352B}" presName="hierChild4" presStyleCnt="0"/>
      <dgm:spPr/>
    </dgm:pt>
    <dgm:pt modelId="{A3D25513-F15D-4C84-A025-4C61147576A3}" type="pres">
      <dgm:prSet presAssocID="{9532CEEF-A1FF-45F0-8280-5F4AE319352B}" presName="hierChild5" presStyleCnt="0"/>
      <dgm:spPr/>
    </dgm:pt>
    <dgm:pt modelId="{4C05CFB6-F136-4EA1-9DD6-728F41B62CF9}" type="pres">
      <dgm:prSet presAssocID="{7E126AB6-1032-4516-B8C7-5673506D5F8B}" presName="Name37" presStyleLbl="parChTrans1D2" presStyleIdx="4" presStyleCnt="5"/>
      <dgm:spPr/>
    </dgm:pt>
    <dgm:pt modelId="{5E8A7B44-D0C1-4343-AFC6-798EAC60E9DB}" type="pres">
      <dgm:prSet presAssocID="{728BCF5A-C384-4D6C-A4D8-7AF2A92EA0C4}" presName="hierRoot2" presStyleCnt="0">
        <dgm:presLayoutVars>
          <dgm:hierBranch val="init"/>
        </dgm:presLayoutVars>
      </dgm:prSet>
      <dgm:spPr/>
    </dgm:pt>
    <dgm:pt modelId="{39A2FC34-0BE4-439F-87C2-973A7B76625D}" type="pres">
      <dgm:prSet presAssocID="{728BCF5A-C384-4D6C-A4D8-7AF2A92EA0C4}" presName="rootComposite" presStyleCnt="0"/>
      <dgm:spPr/>
    </dgm:pt>
    <dgm:pt modelId="{81B0C6D0-AB6E-48C7-B69D-317FD4DC64EA}" type="pres">
      <dgm:prSet presAssocID="{728BCF5A-C384-4D6C-A4D8-7AF2A92EA0C4}" presName="rootText" presStyleLbl="node2" presStyleIdx="4" presStyleCnt="5" custScaleY="139709">
        <dgm:presLayoutVars>
          <dgm:chPref val="3"/>
        </dgm:presLayoutVars>
      </dgm:prSet>
      <dgm:spPr/>
    </dgm:pt>
    <dgm:pt modelId="{10BC59BB-C528-4077-BB41-FD5481F0750D}" type="pres">
      <dgm:prSet presAssocID="{728BCF5A-C384-4D6C-A4D8-7AF2A92EA0C4}" presName="rootConnector" presStyleLbl="node2" presStyleIdx="4" presStyleCnt="5"/>
      <dgm:spPr/>
    </dgm:pt>
    <dgm:pt modelId="{FC64F212-0818-436F-9CA2-76374F06275A}" type="pres">
      <dgm:prSet presAssocID="{728BCF5A-C384-4D6C-A4D8-7AF2A92EA0C4}" presName="hierChild4" presStyleCnt="0"/>
      <dgm:spPr/>
    </dgm:pt>
    <dgm:pt modelId="{96209260-898E-4F21-A2BD-7475B3F009C3}" type="pres">
      <dgm:prSet presAssocID="{728BCF5A-C384-4D6C-A4D8-7AF2A92EA0C4}" presName="hierChild5" presStyleCnt="0"/>
      <dgm:spPr/>
    </dgm:pt>
    <dgm:pt modelId="{4D0A6A06-E4E0-4BBC-BE02-68D8322CF995}" type="pres">
      <dgm:prSet presAssocID="{EE2F348D-52A3-48DC-A2F2-EB7FC4C4DEB1}" presName="hierChild3" presStyleCnt="0"/>
      <dgm:spPr/>
    </dgm:pt>
  </dgm:ptLst>
  <dgm:cxnLst>
    <dgm:cxn modelId="{9020B217-D729-4ED1-9A76-15CEFDAC3E12}" srcId="{EE2F348D-52A3-48DC-A2F2-EB7FC4C4DEB1}" destId="{9219F835-B155-40EE-9F35-17E75A54B0BE}" srcOrd="0" destOrd="0" parTransId="{078F9ABD-ABDB-4C01-9EDC-53D62E7E19C6}" sibTransId="{99DE633C-9F23-4991-9846-94A918A0E340}"/>
    <dgm:cxn modelId="{8AD69522-BBAF-435D-BB00-55DADBDE15E9}" type="presOf" srcId="{EE2F348D-52A3-48DC-A2F2-EB7FC4C4DEB1}" destId="{32362866-F674-4570-89E4-7183CDFFE551}" srcOrd="1" destOrd="0" presId="urn:microsoft.com/office/officeart/2005/8/layout/orgChart1"/>
    <dgm:cxn modelId="{B2719824-F978-4659-A479-27E508F0083F}" srcId="{EE2F348D-52A3-48DC-A2F2-EB7FC4C4DEB1}" destId="{32A6B73B-4337-48D9-BDF1-34BC5F9259C9}" srcOrd="1" destOrd="0" parTransId="{3128A2C1-38C9-4BD1-8256-72BE55B2C07B}" sibTransId="{1D4DC792-0C2F-466B-A33B-E2053684BE78}"/>
    <dgm:cxn modelId="{BE4D3C6E-F557-4FFE-BD02-FAA0BDD67704}" type="presOf" srcId="{9219F835-B155-40EE-9F35-17E75A54B0BE}" destId="{EFA180F1-FBCE-411F-9D4E-4E3AA7BBE136}" srcOrd="0" destOrd="0" presId="urn:microsoft.com/office/officeart/2005/8/layout/orgChart1"/>
    <dgm:cxn modelId="{F3EBC36E-3CDB-480E-B9CF-410260667915}" type="presOf" srcId="{32A6B73B-4337-48D9-BDF1-34BC5F9259C9}" destId="{1607FF1D-3AE0-4701-8A7E-81B429C148F6}" srcOrd="0" destOrd="0" presId="urn:microsoft.com/office/officeart/2005/8/layout/orgChart1"/>
    <dgm:cxn modelId="{F9597B51-AF12-42A5-B1DC-C8B141BB6730}" type="presOf" srcId="{1BAC91BD-37F1-4EF2-9B34-1F9FC36865C4}" destId="{19F29EE0-46B5-413E-A87B-AFDE5F58CB49}" srcOrd="0" destOrd="0" presId="urn:microsoft.com/office/officeart/2005/8/layout/orgChart1"/>
    <dgm:cxn modelId="{D986CA71-BA5E-46A2-A746-62AD9795EDAF}" srcId="{EE2F348D-52A3-48DC-A2F2-EB7FC4C4DEB1}" destId="{39E0003E-DDD2-43F1-948C-69009D0ADF45}" srcOrd="2" destOrd="0" parTransId="{29FD3C8B-2918-43A3-9D72-C279F674BC57}" sibTransId="{F375651C-63AC-44B1-AD3B-295D440935B1}"/>
    <dgm:cxn modelId="{C22ECB51-2B35-4B98-A7DD-1373EFA919D6}" type="presOf" srcId="{39E0003E-DDD2-43F1-948C-69009D0ADF45}" destId="{4AD83815-A9F0-4AB5-8DD9-7F54CDF80864}" srcOrd="1" destOrd="0" presId="urn:microsoft.com/office/officeart/2005/8/layout/orgChart1"/>
    <dgm:cxn modelId="{8BEDFA7B-1DB7-439A-8FC1-9ACF8E390DBC}" type="presOf" srcId="{9219F835-B155-40EE-9F35-17E75A54B0BE}" destId="{F04C0671-A3A4-4FC2-894C-9D48572D39B0}" srcOrd="1" destOrd="0" presId="urn:microsoft.com/office/officeart/2005/8/layout/orgChart1"/>
    <dgm:cxn modelId="{3C4B508F-F1FA-4EF6-9AAC-FDDF66C2B832}" srcId="{1BAC91BD-37F1-4EF2-9B34-1F9FC36865C4}" destId="{EE2F348D-52A3-48DC-A2F2-EB7FC4C4DEB1}" srcOrd="0" destOrd="0" parTransId="{95C3D7CD-F868-4596-BCCC-C77A28D9E637}" sibTransId="{AEE2B3E7-730B-4AFE-A099-E7361AFB56A0}"/>
    <dgm:cxn modelId="{E69AEF92-521B-4552-A772-70FBB3C1D719}" type="presOf" srcId="{078F9ABD-ABDB-4C01-9EDC-53D62E7E19C6}" destId="{6366717F-3259-47F0-9149-66C118064A46}" srcOrd="0" destOrd="0" presId="urn:microsoft.com/office/officeart/2005/8/layout/orgChart1"/>
    <dgm:cxn modelId="{6ECB1B9A-8768-41D4-BBA3-06A119A1226C}" srcId="{EE2F348D-52A3-48DC-A2F2-EB7FC4C4DEB1}" destId="{9532CEEF-A1FF-45F0-8280-5F4AE319352B}" srcOrd="3" destOrd="0" parTransId="{04F63912-474D-49A5-BD14-86EE7508A486}" sibTransId="{B08B097A-E89B-4B4E-8431-FD9D4DE8EA89}"/>
    <dgm:cxn modelId="{12C640A7-7FE4-4071-86D6-AD117ABEB441}" srcId="{EE2F348D-52A3-48DC-A2F2-EB7FC4C4DEB1}" destId="{728BCF5A-C384-4D6C-A4D8-7AF2A92EA0C4}" srcOrd="4" destOrd="0" parTransId="{7E126AB6-1032-4516-B8C7-5673506D5F8B}" sibTransId="{9AF190BC-38FD-494C-AF58-754711C5BDF2}"/>
    <dgm:cxn modelId="{820337AC-3A53-4D61-913B-76BF05F8EF73}" type="presOf" srcId="{32A6B73B-4337-48D9-BDF1-34BC5F9259C9}" destId="{BDA960A4-7AB5-4F21-83D3-85CCB4599625}" srcOrd="1" destOrd="0" presId="urn:microsoft.com/office/officeart/2005/8/layout/orgChart1"/>
    <dgm:cxn modelId="{6D8E83BD-4CA2-4E9D-A8D0-C6479E254F78}" type="presOf" srcId="{7E126AB6-1032-4516-B8C7-5673506D5F8B}" destId="{4C05CFB6-F136-4EA1-9DD6-728F41B62CF9}" srcOrd="0" destOrd="0" presId="urn:microsoft.com/office/officeart/2005/8/layout/orgChart1"/>
    <dgm:cxn modelId="{35A2C9C7-ABFA-452F-9277-696E70E6AF6A}" type="presOf" srcId="{9532CEEF-A1FF-45F0-8280-5F4AE319352B}" destId="{661D45ED-0F58-4FFE-ACBB-38266EA798E9}" srcOrd="1" destOrd="0" presId="urn:microsoft.com/office/officeart/2005/8/layout/orgChart1"/>
    <dgm:cxn modelId="{B5BC7DDC-035A-4425-B311-9EF88E68D590}" type="presOf" srcId="{9532CEEF-A1FF-45F0-8280-5F4AE319352B}" destId="{8ECAE22D-02BA-484B-A603-F2EBF22DFE19}" srcOrd="0" destOrd="0" presId="urn:microsoft.com/office/officeart/2005/8/layout/orgChart1"/>
    <dgm:cxn modelId="{A39F96DD-9A07-4856-BC1E-1B9D4CEBDA71}" type="presOf" srcId="{39E0003E-DDD2-43F1-948C-69009D0ADF45}" destId="{4F7C3E91-CDE0-494D-963A-D0A81B2DCA12}" srcOrd="0" destOrd="0" presId="urn:microsoft.com/office/officeart/2005/8/layout/orgChart1"/>
    <dgm:cxn modelId="{0E15B3DD-D669-4C68-B62F-427978F30306}" type="presOf" srcId="{728BCF5A-C384-4D6C-A4D8-7AF2A92EA0C4}" destId="{10BC59BB-C528-4077-BB41-FD5481F0750D}" srcOrd="1" destOrd="0" presId="urn:microsoft.com/office/officeart/2005/8/layout/orgChart1"/>
    <dgm:cxn modelId="{FA926BE1-4FE0-48A3-A58A-B18D5DA630CA}" type="presOf" srcId="{3128A2C1-38C9-4BD1-8256-72BE55B2C07B}" destId="{2AEE10CA-18C2-45D2-8DED-3CD4B592EC5C}" srcOrd="0" destOrd="0" presId="urn:microsoft.com/office/officeart/2005/8/layout/orgChart1"/>
    <dgm:cxn modelId="{11E4C1E1-3C37-41D5-A011-95FF53F1D68F}" type="presOf" srcId="{29FD3C8B-2918-43A3-9D72-C279F674BC57}" destId="{6D8A9469-ABD1-469F-B28C-C502687694E7}" srcOrd="0" destOrd="0" presId="urn:microsoft.com/office/officeart/2005/8/layout/orgChart1"/>
    <dgm:cxn modelId="{9A37C5ED-D733-4AD7-BF4C-AE1EA85BEF3A}" type="presOf" srcId="{728BCF5A-C384-4D6C-A4D8-7AF2A92EA0C4}" destId="{81B0C6D0-AB6E-48C7-B69D-317FD4DC64EA}" srcOrd="0" destOrd="0" presId="urn:microsoft.com/office/officeart/2005/8/layout/orgChart1"/>
    <dgm:cxn modelId="{11C826F0-A6C0-45E3-B78F-8835C7EB3C03}" type="presOf" srcId="{04F63912-474D-49A5-BD14-86EE7508A486}" destId="{98303FC7-874D-4344-9A39-49220A6CD24E}" srcOrd="0" destOrd="0" presId="urn:microsoft.com/office/officeart/2005/8/layout/orgChart1"/>
    <dgm:cxn modelId="{EB0577FE-87F2-40DA-A212-962CD0679C1B}" type="presOf" srcId="{EE2F348D-52A3-48DC-A2F2-EB7FC4C4DEB1}" destId="{F388A0D3-F01C-4915-A070-E870EB6E98C5}" srcOrd="0" destOrd="0" presId="urn:microsoft.com/office/officeart/2005/8/layout/orgChart1"/>
    <dgm:cxn modelId="{981851B4-A887-4908-9620-40B6A3D9C7E2}" type="presParOf" srcId="{19F29EE0-46B5-413E-A87B-AFDE5F58CB49}" destId="{29051883-9E69-4D93-BF82-46FF8816E79F}" srcOrd="0" destOrd="0" presId="urn:microsoft.com/office/officeart/2005/8/layout/orgChart1"/>
    <dgm:cxn modelId="{FBC13E37-D176-4DE6-B798-86DF075D9FB1}" type="presParOf" srcId="{29051883-9E69-4D93-BF82-46FF8816E79F}" destId="{0B0F1EE7-8B70-4C6A-BD6B-BE67344A26D7}" srcOrd="0" destOrd="0" presId="urn:microsoft.com/office/officeart/2005/8/layout/orgChart1"/>
    <dgm:cxn modelId="{612D0002-4743-468F-8E74-033151096788}" type="presParOf" srcId="{0B0F1EE7-8B70-4C6A-BD6B-BE67344A26D7}" destId="{F388A0D3-F01C-4915-A070-E870EB6E98C5}" srcOrd="0" destOrd="0" presId="urn:microsoft.com/office/officeart/2005/8/layout/orgChart1"/>
    <dgm:cxn modelId="{1F59CB13-8DE5-4C7B-A49A-219685D1C318}" type="presParOf" srcId="{0B0F1EE7-8B70-4C6A-BD6B-BE67344A26D7}" destId="{32362866-F674-4570-89E4-7183CDFFE551}" srcOrd="1" destOrd="0" presId="urn:microsoft.com/office/officeart/2005/8/layout/orgChart1"/>
    <dgm:cxn modelId="{0E003A2E-0C3E-4E1C-8AED-52A8630ECAD3}" type="presParOf" srcId="{29051883-9E69-4D93-BF82-46FF8816E79F}" destId="{F6E51A9B-1092-41F5-83D6-8761D054FBD0}" srcOrd="1" destOrd="0" presId="urn:microsoft.com/office/officeart/2005/8/layout/orgChart1"/>
    <dgm:cxn modelId="{49D13745-AE04-4994-94A4-F86A9C53E184}" type="presParOf" srcId="{F6E51A9B-1092-41F5-83D6-8761D054FBD0}" destId="{6366717F-3259-47F0-9149-66C118064A46}" srcOrd="0" destOrd="0" presId="urn:microsoft.com/office/officeart/2005/8/layout/orgChart1"/>
    <dgm:cxn modelId="{650FA4D2-F107-4B07-A99B-DFBA44D80F1E}" type="presParOf" srcId="{F6E51A9B-1092-41F5-83D6-8761D054FBD0}" destId="{9CA2BED8-C030-4BB6-A140-2A8978C41C19}" srcOrd="1" destOrd="0" presId="urn:microsoft.com/office/officeart/2005/8/layout/orgChart1"/>
    <dgm:cxn modelId="{8D8E1E90-3FFA-491E-83EB-2F7067997AAD}" type="presParOf" srcId="{9CA2BED8-C030-4BB6-A140-2A8978C41C19}" destId="{66E6DB1E-67A0-4A5E-A739-34684EC2B8BB}" srcOrd="0" destOrd="0" presId="urn:microsoft.com/office/officeart/2005/8/layout/orgChart1"/>
    <dgm:cxn modelId="{87B88F12-3E76-41DD-9535-40B93D3F3E60}" type="presParOf" srcId="{66E6DB1E-67A0-4A5E-A739-34684EC2B8BB}" destId="{EFA180F1-FBCE-411F-9D4E-4E3AA7BBE136}" srcOrd="0" destOrd="0" presId="urn:microsoft.com/office/officeart/2005/8/layout/orgChart1"/>
    <dgm:cxn modelId="{0CBF7D02-4B9E-4379-9069-1DA8B3328F4E}" type="presParOf" srcId="{66E6DB1E-67A0-4A5E-A739-34684EC2B8BB}" destId="{F04C0671-A3A4-4FC2-894C-9D48572D39B0}" srcOrd="1" destOrd="0" presId="urn:microsoft.com/office/officeart/2005/8/layout/orgChart1"/>
    <dgm:cxn modelId="{78E5D897-9980-4CE6-BE02-277F6470AFEB}" type="presParOf" srcId="{9CA2BED8-C030-4BB6-A140-2A8978C41C19}" destId="{5EB5EE63-065D-44C1-B63E-DAF5E8A4C620}" srcOrd="1" destOrd="0" presId="urn:microsoft.com/office/officeart/2005/8/layout/orgChart1"/>
    <dgm:cxn modelId="{B27D0832-F828-4F6E-AD6C-7EE40A220C2D}" type="presParOf" srcId="{9CA2BED8-C030-4BB6-A140-2A8978C41C19}" destId="{76B4D070-9205-47D9-B302-0E758BD33E0E}" srcOrd="2" destOrd="0" presId="urn:microsoft.com/office/officeart/2005/8/layout/orgChart1"/>
    <dgm:cxn modelId="{8B5808E7-4287-48C6-A8E2-06D606E29623}" type="presParOf" srcId="{F6E51A9B-1092-41F5-83D6-8761D054FBD0}" destId="{2AEE10CA-18C2-45D2-8DED-3CD4B592EC5C}" srcOrd="2" destOrd="0" presId="urn:microsoft.com/office/officeart/2005/8/layout/orgChart1"/>
    <dgm:cxn modelId="{391CE553-7B97-40FF-998F-E55123563CC8}" type="presParOf" srcId="{F6E51A9B-1092-41F5-83D6-8761D054FBD0}" destId="{218CF726-F51A-4741-9DF7-DCBC19F34AF5}" srcOrd="3" destOrd="0" presId="urn:microsoft.com/office/officeart/2005/8/layout/orgChart1"/>
    <dgm:cxn modelId="{FEBA6730-E4D9-4A3A-9EAD-4DA745892381}" type="presParOf" srcId="{218CF726-F51A-4741-9DF7-DCBC19F34AF5}" destId="{E216DE51-D6BD-4C18-9A34-A9B85B79139C}" srcOrd="0" destOrd="0" presId="urn:microsoft.com/office/officeart/2005/8/layout/orgChart1"/>
    <dgm:cxn modelId="{0E9F1EE7-37D5-4954-AFE3-1A75BE3F570A}" type="presParOf" srcId="{E216DE51-D6BD-4C18-9A34-A9B85B79139C}" destId="{1607FF1D-3AE0-4701-8A7E-81B429C148F6}" srcOrd="0" destOrd="0" presId="urn:microsoft.com/office/officeart/2005/8/layout/orgChart1"/>
    <dgm:cxn modelId="{535AF5FA-0AA7-4E55-9C58-6F134F205C7C}" type="presParOf" srcId="{E216DE51-D6BD-4C18-9A34-A9B85B79139C}" destId="{BDA960A4-7AB5-4F21-83D3-85CCB4599625}" srcOrd="1" destOrd="0" presId="urn:microsoft.com/office/officeart/2005/8/layout/orgChart1"/>
    <dgm:cxn modelId="{8B3D9EA0-C9A7-4DEF-8173-6C67B931DEFC}" type="presParOf" srcId="{218CF726-F51A-4741-9DF7-DCBC19F34AF5}" destId="{5992B6B6-AB68-4DD7-B318-6AEC95DF4288}" srcOrd="1" destOrd="0" presId="urn:microsoft.com/office/officeart/2005/8/layout/orgChart1"/>
    <dgm:cxn modelId="{8D63F40F-4CFC-4711-BC68-1FF655ACB917}" type="presParOf" srcId="{218CF726-F51A-4741-9DF7-DCBC19F34AF5}" destId="{A87A1E3C-B330-481F-B160-CDF5148FD6C7}" srcOrd="2" destOrd="0" presId="urn:microsoft.com/office/officeart/2005/8/layout/orgChart1"/>
    <dgm:cxn modelId="{561AA023-E458-4B2D-85A8-DF50A18BD984}" type="presParOf" srcId="{F6E51A9B-1092-41F5-83D6-8761D054FBD0}" destId="{6D8A9469-ABD1-469F-B28C-C502687694E7}" srcOrd="4" destOrd="0" presId="urn:microsoft.com/office/officeart/2005/8/layout/orgChart1"/>
    <dgm:cxn modelId="{060E8A8E-46A9-43F1-B2B4-407E1D9AF913}" type="presParOf" srcId="{F6E51A9B-1092-41F5-83D6-8761D054FBD0}" destId="{8DE03586-7C33-46C4-8992-E682F641DF57}" srcOrd="5" destOrd="0" presId="urn:microsoft.com/office/officeart/2005/8/layout/orgChart1"/>
    <dgm:cxn modelId="{F6519220-64A0-4592-90CB-2F0B6BFD8E94}" type="presParOf" srcId="{8DE03586-7C33-46C4-8992-E682F641DF57}" destId="{33E7836A-F1D8-4FEF-979F-74E319C930F3}" srcOrd="0" destOrd="0" presId="urn:microsoft.com/office/officeart/2005/8/layout/orgChart1"/>
    <dgm:cxn modelId="{00F05205-547F-44CB-B950-4B0E773DFA90}" type="presParOf" srcId="{33E7836A-F1D8-4FEF-979F-74E319C930F3}" destId="{4F7C3E91-CDE0-494D-963A-D0A81B2DCA12}" srcOrd="0" destOrd="0" presId="urn:microsoft.com/office/officeart/2005/8/layout/orgChart1"/>
    <dgm:cxn modelId="{00B41F1B-EC6C-4927-947C-D94B43D8ED00}" type="presParOf" srcId="{33E7836A-F1D8-4FEF-979F-74E319C930F3}" destId="{4AD83815-A9F0-4AB5-8DD9-7F54CDF80864}" srcOrd="1" destOrd="0" presId="urn:microsoft.com/office/officeart/2005/8/layout/orgChart1"/>
    <dgm:cxn modelId="{D529C2F1-631F-48E3-B7E1-78E6A36D6E24}" type="presParOf" srcId="{8DE03586-7C33-46C4-8992-E682F641DF57}" destId="{0364F1D0-ED88-4A8F-BAA8-E5DFCE86AD6B}" srcOrd="1" destOrd="0" presId="urn:microsoft.com/office/officeart/2005/8/layout/orgChart1"/>
    <dgm:cxn modelId="{68358AB7-3E40-40CE-A7FB-032A420C0BB8}" type="presParOf" srcId="{8DE03586-7C33-46C4-8992-E682F641DF57}" destId="{5EF2821D-09D6-4A52-A03C-8FDE41265AB5}" srcOrd="2" destOrd="0" presId="urn:microsoft.com/office/officeart/2005/8/layout/orgChart1"/>
    <dgm:cxn modelId="{D729DEE4-B9F3-496C-BB63-DD343F553FFC}" type="presParOf" srcId="{F6E51A9B-1092-41F5-83D6-8761D054FBD0}" destId="{98303FC7-874D-4344-9A39-49220A6CD24E}" srcOrd="6" destOrd="0" presId="urn:microsoft.com/office/officeart/2005/8/layout/orgChart1"/>
    <dgm:cxn modelId="{730FFCAF-151A-4024-A4F9-FA9719982D47}" type="presParOf" srcId="{F6E51A9B-1092-41F5-83D6-8761D054FBD0}" destId="{DCA5EF0A-7F61-4B0D-9DC9-D5D3559482F5}" srcOrd="7" destOrd="0" presId="urn:microsoft.com/office/officeart/2005/8/layout/orgChart1"/>
    <dgm:cxn modelId="{D5935F77-680D-4FA5-9A77-BC3DB74E3F30}" type="presParOf" srcId="{DCA5EF0A-7F61-4B0D-9DC9-D5D3559482F5}" destId="{0C8BF9AB-EF96-436F-840C-77965824D5FF}" srcOrd="0" destOrd="0" presId="urn:microsoft.com/office/officeart/2005/8/layout/orgChart1"/>
    <dgm:cxn modelId="{C1482885-D31E-47FA-B450-3ABA04079876}" type="presParOf" srcId="{0C8BF9AB-EF96-436F-840C-77965824D5FF}" destId="{8ECAE22D-02BA-484B-A603-F2EBF22DFE19}" srcOrd="0" destOrd="0" presId="urn:microsoft.com/office/officeart/2005/8/layout/orgChart1"/>
    <dgm:cxn modelId="{4C262D9A-A6E5-4C9C-9F36-15A649125D69}" type="presParOf" srcId="{0C8BF9AB-EF96-436F-840C-77965824D5FF}" destId="{661D45ED-0F58-4FFE-ACBB-38266EA798E9}" srcOrd="1" destOrd="0" presId="urn:microsoft.com/office/officeart/2005/8/layout/orgChart1"/>
    <dgm:cxn modelId="{BD43EFD8-DA72-4FCE-8102-E0B13BEA95EE}" type="presParOf" srcId="{DCA5EF0A-7F61-4B0D-9DC9-D5D3559482F5}" destId="{C97E185A-369B-472B-8F6D-87200F971E1F}" srcOrd="1" destOrd="0" presId="urn:microsoft.com/office/officeart/2005/8/layout/orgChart1"/>
    <dgm:cxn modelId="{C3B96B1E-D42D-451E-A370-2E6EB8CC71EB}" type="presParOf" srcId="{DCA5EF0A-7F61-4B0D-9DC9-D5D3559482F5}" destId="{A3D25513-F15D-4C84-A025-4C61147576A3}" srcOrd="2" destOrd="0" presId="urn:microsoft.com/office/officeart/2005/8/layout/orgChart1"/>
    <dgm:cxn modelId="{61616267-1CE1-4195-A916-B0A80F98DD9A}" type="presParOf" srcId="{F6E51A9B-1092-41F5-83D6-8761D054FBD0}" destId="{4C05CFB6-F136-4EA1-9DD6-728F41B62CF9}" srcOrd="8" destOrd="0" presId="urn:microsoft.com/office/officeart/2005/8/layout/orgChart1"/>
    <dgm:cxn modelId="{B116DEA6-CDF9-43AC-ADF2-348E5A943617}" type="presParOf" srcId="{F6E51A9B-1092-41F5-83D6-8761D054FBD0}" destId="{5E8A7B44-D0C1-4343-AFC6-798EAC60E9DB}" srcOrd="9" destOrd="0" presId="urn:microsoft.com/office/officeart/2005/8/layout/orgChart1"/>
    <dgm:cxn modelId="{793339B5-FD05-4487-BFAE-EF636F7614EE}" type="presParOf" srcId="{5E8A7B44-D0C1-4343-AFC6-798EAC60E9DB}" destId="{39A2FC34-0BE4-439F-87C2-973A7B76625D}" srcOrd="0" destOrd="0" presId="urn:microsoft.com/office/officeart/2005/8/layout/orgChart1"/>
    <dgm:cxn modelId="{811DD16C-60CD-40FA-93DB-922717767240}" type="presParOf" srcId="{39A2FC34-0BE4-439F-87C2-973A7B76625D}" destId="{81B0C6D0-AB6E-48C7-B69D-317FD4DC64EA}" srcOrd="0" destOrd="0" presId="urn:microsoft.com/office/officeart/2005/8/layout/orgChart1"/>
    <dgm:cxn modelId="{A62A306F-E035-4242-953B-66B16F12A799}" type="presParOf" srcId="{39A2FC34-0BE4-439F-87C2-973A7B76625D}" destId="{10BC59BB-C528-4077-BB41-FD5481F0750D}" srcOrd="1" destOrd="0" presId="urn:microsoft.com/office/officeart/2005/8/layout/orgChart1"/>
    <dgm:cxn modelId="{404CB4CC-B7FE-4E6E-B894-32867C1F4752}" type="presParOf" srcId="{5E8A7B44-D0C1-4343-AFC6-798EAC60E9DB}" destId="{FC64F212-0818-436F-9CA2-76374F06275A}" srcOrd="1" destOrd="0" presId="urn:microsoft.com/office/officeart/2005/8/layout/orgChart1"/>
    <dgm:cxn modelId="{6360BA80-1E2E-415C-A5EA-670166BB2FA4}" type="presParOf" srcId="{5E8A7B44-D0C1-4343-AFC6-798EAC60E9DB}" destId="{96209260-898E-4F21-A2BD-7475B3F009C3}" srcOrd="2" destOrd="0" presId="urn:microsoft.com/office/officeart/2005/8/layout/orgChart1"/>
    <dgm:cxn modelId="{7BEEABE7-2855-4FF4-B105-1DE3283422A8}" type="presParOf" srcId="{29051883-9E69-4D93-BF82-46FF8816E79F}" destId="{4D0A6A06-E4E0-4BBC-BE02-68D8322CF99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1BAC91BD-37F1-4EF2-9B34-1F9FC36865C4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E2F348D-52A3-48DC-A2F2-EB7FC4C4DEB1}">
      <dgm:prSet phldrT="[Texto]" custT="1"/>
      <dgm:spPr/>
      <dgm:t>
        <a:bodyPr/>
        <a:lstStyle/>
        <a:p>
          <a:r>
            <a:rPr lang="es-ES" sz="1200" dirty="0">
              <a:latin typeface="+mj-lt"/>
            </a:rPr>
            <a:t>Administrador (a) E.I. “Fomerrey 45” </a:t>
          </a:r>
        </a:p>
      </dgm:t>
    </dgm:pt>
    <dgm:pt modelId="{95C3D7CD-F868-4596-BCCC-C77A28D9E637}" type="parTrans" cxnId="{3C4B508F-F1FA-4EF6-9AAC-FDDF66C2B832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AEE2B3E7-730B-4AFE-A099-E7361AFB56A0}" type="sibTrans" cxnId="{3C4B508F-F1FA-4EF6-9AAC-FDDF66C2B832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9219F835-B155-40EE-9F35-17E75A54B0BE}">
      <dgm:prSet phldrT="[Texto]" custT="1"/>
      <dgm:spPr/>
      <dgm:t>
        <a:bodyPr/>
        <a:lstStyle/>
        <a:p>
          <a:r>
            <a:rPr lang="es-ES" sz="1200" dirty="0">
              <a:latin typeface="+mj-lt"/>
            </a:rPr>
            <a:t>Educadores (as) </a:t>
          </a:r>
        </a:p>
      </dgm:t>
    </dgm:pt>
    <dgm:pt modelId="{078F9ABD-ABDB-4C01-9EDC-53D62E7E19C6}" type="parTrans" cxnId="{9020B217-D729-4ED1-9A76-15CEFDAC3E12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99DE633C-9F23-4991-9846-94A918A0E340}" type="sibTrans" cxnId="{9020B217-D729-4ED1-9A76-15CEFDAC3E12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32A6B73B-4337-48D9-BDF1-34BC5F9259C9}">
      <dgm:prSet phldrT="[Texto]" custT="1"/>
      <dgm:spPr/>
      <dgm:t>
        <a:bodyPr/>
        <a:lstStyle/>
        <a:p>
          <a:r>
            <a:rPr lang="es-ES" sz="1200" dirty="0">
              <a:latin typeface="+mj-lt"/>
            </a:rPr>
            <a:t>Niñeras (os) </a:t>
          </a:r>
        </a:p>
      </dgm:t>
    </dgm:pt>
    <dgm:pt modelId="{3128A2C1-38C9-4BD1-8256-72BE55B2C07B}" type="parTrans" cxnId="{B2719824-F978-4659-A479-27E508F0083F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1D4DC792-0C2F-466B-A33B-E2053684BE78}" type="sibTrans" cxnId="{B2719824-F978-4659-A479-27E508F0083F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39E0003E-DDD2-43F1-948C-69009D0ADF45}">
      <dgm:prSet phldrT="[Texto]" custT="1"/>
      <dgm:spPr/>
      <dgm:t>
        <a:bodyPr/>
        <a:lstStyle/>
        <a:p>
          <a:r>
            <a:rPr lang="es-ES" sz="1200" dirty="0">
              <a:latin typeface="+mj-lt"/>
            </a:rPr>
            <a:t>Intendente </a:t>
          </a:r>
        </a:p>
      </dgm:t>
    </dgm:pt>
    <dgm:pt modelId="{29FD3C8B-2918-43A3-9D72-C279F674BC57}" type="parTrans" cxnId="{D986CA71-BA5E-46A2-A746-62AD9795EDAF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F375651C-63AC-44B1-AD3B-295D440935B1}" type="sibTrans" cxnId="{D986CA71-BA5E-46A2-A746-62AD9795EDAF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9532CEEF-A1FF-45F0-8280-5F4AE319352B}">
      <dgm:prSet phldrT="[Texto]" custT="1"/>
      <dgm:spPr/>
      <dgm:t>
        <a:bodyPr/>
        <a:lstStyle/>
        <a:p>
          <a:r>
            <a:rPr lang="es-ES" sz="1200" dirty="0">
              <a:latin typeface="+mj-lt"/>
            </a:rPr>
            <a:t>Enfermera (o) </a:t>
          </a:r>
        </a:p>
      </dgm:t>
    </dgm:pt>
    <dgm:pt modelId="{04F63912-474D-49A5-BD14-86EE7508A486}" type="parTrans" cxnId="{6ECB1B9A-8768-41D4-BBA3-06A119A1226C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B08B097A-E89B-4B4E-8431-FD9D4DE8EA89}" type="sibTrans" cxnId="{6ECB1B9A-8768-41D4-BBA3-06A119A1226C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19F29EE0-46B5-413E-A87B-AFDE5F58CB49}" type="pres">
      <dgm:prSet presAssocID="{1BAC91BD-37F1-4EF2-9B34-1F9FC36865C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29051883-9E69-4D93-BF82-46FF8816E79F}" type="pres">
      <dgm:prSet presAssocID="{EE2F348D-52A3-48DC-A2F2-EB7FC4C4DEB1}" presName="hierRoot1" presStyleCnt="0">
        <dgm:presLayoutVars>
          <dgm:hierBranch val="init"/>
        </dgm:presLayoutVars>
      </dgm:prSet>
      <dgm:spPr/>
    </dgm:pt>
    <dgm:pt modelId="{0B0F1EE7-8B70-4C6A-BD6B-BE67344A26D7}" type="pres">
      <dgm:prSet presAssocID="{EE2F348D-52A3-48DC-A2F2-EB7FC4C4DEB1}" presName="rootComposite1" presStyleCnt="0"/>
      <dgm:spPr/>
    </dgm:pt>
    <dgm:pt modelId="{F388A0D3-F01C-4915-A070-E870EB6E98C5}" type="pres">
      <dgm:prSet presAssocID="{EE2F348D-52A3-48DC-A2F2-EB7FC4C4DEB1}" presName="rootText1" presStyleLbl="node0" presStyleIdx="0" presStyleCnt="1" custScaleX="173640" custLinFactNeighborX="63" custLinFactNeighborY="-39387">
        <dgm:presLayoutVars>
          <dgm:chPref val="3"/>
        </dgm:presLayoutVars>
      </dgm:prSet>
      <dgm:spPr/>
    </dgm:pt>
    <dgm:pt modelId="{32362866-F674-4570-89E4-7183CDFFE551}" type="pres">
      <dgm:prSet presAssocID="{EE2F348D-52A3-48DC-A2F2-EB7FC4C4DEB1}" presName="rootConnector1" presStyleLbl="node1" presStyleIdx="0" presStyleCnt="0"/>
      <dgm:spPr/>
    </dgm:pt>
    <dgm:pt modelId="{F6E51A9B-1092-41F5-83D6-8761D054FBD0}" type="pres">
      <dgm:prSet presAssocID="{EE2F348D-52A3-48DC-A2F2-EB7FC4C4DEB1}" presName="hierChild2" presStyleCnt="0"/>
      <dgm:spPr/>
    </dgm:pt>
    <dgm:pt modelId="{6366717F-3259-47F0-9149-66C118064A46}" type="pres">
      <dgm:prSet presAssocID="{078F9ABD-ABDB-4C01-9EDC-53D62E7E19C6}" presName="Name37" presStyleLbl="parChTrans1D2" presStyleIdx="0" presStyleCnt="4"/>
      <dgm:spPr/>
    </dgm:pt>
    <dgm:pt modelId="{9CA2BED8-C030-4BB6-A140-2A8978C41C19}" type="pres">
      <dgm:prSet presAssocID="{9219F835-B155-40EE-9F35-17E75A54B0BE}" presName="hierRoot2" presStyleCnt="0">
        <dgm:presLayoutVars>
          <dgm:hierBranch val="init"/>
        </dgm:presLayoutVars>
      </dgm:prSet>
      <dgm:spPr/>
    </dgm:pt>
    <dgm:pt modelId="{66E6DB1E-67A0-4A5E-A739-34684EC2B8BB}" type="pres">
      <dgm:prSet presAssocID="{9219F835-B155-40EE-9F35-17E75A54B0BE}" presName="rootComposite" presStyleCnt="0"/>
      <dgm:spPr/>
    </dgm:pt>
    <dgm:pt modelId="{EFA180F1-FBCE-411F-9D4E-4E3AA7BBE136}" type="pres">
      <dgm:prSet presAssocID="{9219F835-B155-40EE-9F35-17E75A54B0BE}" presName="rootText" presStyleLbl="node2" presStyleIdx="0" presStyleCnt="4">
        <dgm:presLayoutVars>
          <dgm:chPref val="3"/>
        </dgm:presLayoutVars>
      </dgm:prSet>
      <dgm:spPr/>
    </dgm:pt>
    <dgm:pt modelId="{F04C0671-A3A4-4FC2-894C-9D48572D39B0}" type="pres">
      <dgm:prSet presAssocID="{9219F835-B155-40EE-9F35-17E75A54B0BE}" presName="rootConnector" presStyleLbl="node2" presStyleIdx="0" presStyleCnt="4"/>
      <dgm:spPr/>
    </dgm:pt>
    <dgm:pt modelId="{5EB5EE63-065D-44C1-B63E-DAF5E8A4C620}" type="pres">
      <dgm:prSet presAssocID="{9219F835-B155-40EE-9F35-17E75A54B0BE}" presName="hierChild4" presStyleCnt="0"/>
      <dgm:spPr/>
    </dgm:pt>
    <dgm:pt modelId="{76B4D070-9205-47D9-B302-0E758BD33E0E}" type="pres">
      <dgm:prSet presAssocID="{9219F835-B155-40EE-9F35-17E75A54B0BE}" presName="hierChild5" presStyleCnt="0"/>
      <dgm:spPr/>
    </dgm:pt>
    <dgm:pt modelId="{2AEE10CA-18C2-45D2-8DED-3CD4B592EC5C}" type="pres">
      <dgm:prSet presAssocID="{3128A2C1-38C9-4BD1-8256-72BE55B2C07B}" presName="Name37" presStyleLbl="parChTrans1D2" presStyleIdx="1" presStyleCnt="4"/>
      <dgm:spPr/>
    </dgm:pt>
    <dgm:pt modelId="{218CF726-F51A-4741-9DF7-DCBC19F34AF5}" type="pres">
      <dgm:prSet presAssocID="{32A6B73B-4337-48D9-BDF1-34BC5F9259C9}" presName="hierRoot2" presStyleCnt="0">
        <dgm:presLayoutVars>
          <dgm:hierBranch val="init"/>
        </dgm:presLayoutVars>
      </dgm:prSet>
      <dgm:spPr/>
    </dgm:pt>
    <dgm:pt modelId="{E216DE51-D6BD-4C18-9A34-A9B85B79139C}" type="pres">
      <dgm:prSet presAssocID="{32A6B73B-4337-48D9-BDF1-34BC5F9259C9}" presName="rootComposite" presStyleCnt="0"/>
      <dgm:spPr/>
    </dgm:pt>
    <dgm:pt modelId="{1607FF1D-3AE0-4701-8A7E-81B429C148F6}" type="pres">
      <dgm:prSet presAssocID="{32A6B73B-4337-48D9-BDF1-34BC5F9259C9}" presName="rootText" presStyleLbl="node2" presStyleIdx="1" presStyleCnt="4">
        <dgm:presLayoutVars>
          <dgm:chPref val="3"/>
        </dgm:presLayoutVars>
      </dgm:prSet>
      <dgm:spPr/>
    </dgm:pt>
    <dgm:pt modelId="{BDA960A4-7AB5-4F21-83D3-85CCB4599625}" type="pres">
      <dgm:prSet presAssocID="{32A6B73B-4337-48D9-BDF1-34BC5F9259C9}" presName="rootConnector" presStyleLbl="node2" presStyleIdx="1" presStyleCnt="4"/>
      <dgm:spPr/>
    </dgm:pt>
    <dgm:pt modelId="{5992B6B6-AB68-4DD7-B318-6AEC95DF4288}" type="pres">
      <dgm:prSet presAssocID="{32A6B73B-4337-48D9-BDF1-34BC5F9259C9}" presName="hierChild4" presStyleCnt="0"/>
      <dgm:spPr/>
    </dgm:pt>
    <dgm:pt modelId="{A87A1E3C-B330-481F-B160-CDF5148FD6C7}" type="pres">
      <dgm:prSet presAssocID="{32A6B73B-4337-48D9-BDF1-34BC5F9259C9}" presName="hierChild5" presStyleCnt="0"/>
      <dgm:spPr/>
    </dgm:pt>
    <dgm:pt modelId="{6D8A9469-ABD1-469F-B28C-C502687694E7}" type="pres">
      <dgm:prSet presAssocID="{29FD3C8B-2918-43A3-9D72-C279F674BC57}" presName="Name37" presStyleLbl="parChTrans1D2" presStyleIdx="2" presStyleCnt="4"/>
      <dgm:spPr/>
    </dgm:pt>
    <dgm:pt modelId="{8DE03586-7C33-46C4-8992-E682F641DF57}" type="pres">
      <dgm:prSet presAssocID="{39E0003E-DDD2-43F1-948C-69009D0ADF45}" presName="hierRoot2" presStyleCnt="0">
        <dgm:presLayoutVars>
          <dgm:hierBranch val="init"/>
        </dgm:presLayoutVars>
      </dgm:prSet>
      <dgm:spPr/>
    </dgm:pt>
    <dgm:pt modelId="{33E7836A-F1D8-4FEF-979F-74E319C930F3}" type="pres">
      <dgm:prSet presAssocID="{39E0003E-DDD2-43F1-948C-69009D0ADF45}" presName="rootComposite" presStyleCnt="0"/>
      <dgm:spPr/>
    </dgm:pt>
    <dgm:pt modelId="{4F7C3E91-CDE0-494D-963A-D0A81B2DCA12}" type="pres">
      <dgm:prSet presAssocID="{39E0003E-DDD2-43F1-948C-69009D0ADF45}" presName="rootText" presStyleLbl="node2" presStyleIdx="2" presStyleCnt="4">
        <dgm:presLayoutVars>
          <dgm:chPref val="3"/>
        </dgm:presLayoutVars>
      </dgm:prSet>
      <dgm:spPr/>
    </dgm:pt>
    <dgm:pt modelId="{4AD83815-A9F0-4AB5-8DD9-7F54CDF80864}" type="pres">
      <dgm:prSet presAssocID="{39E0003E-DDD2-43F1-948C-69009D0ADF45}" presName="rootConnector" presStyleLbl="node2" presStyleIdx="2" presStyleCnt="4"/>
      <dgm:spPr/>
    </dgm:pt>
    <dgm:pt modelId="{0364F1D0-ED88-4A8F-BAA8-E5DFCE86AD6B}" type="pres">
      <dgm:prSet presAssocID="{39E0003E-DDD2-43F1-948C-69009D0ADF45}" presName="hierChild4" presStyleCnt="0"/>
      <dgm:spPr/>
    </dgm:pt>
    <dgm:pt modelId="{5EF2821D-09D6-4A52-A03C-8FDE41265AB5}" type="pres">
      <dgm:prSet presAssocID="{39E0003E-DDD2-43F1-948C-69009D0ADF45}" presName="hierChild5" presStyleCnt="0"/>
      <dgm:spPr/>
    </dgm:pt>
    <dgm:pt modelId="{98303FC7-874D-4344-9A39-49220A6CD24E}" type="pres">
      <dgm:prSet presAssocID="{04F63912-474D-49A5-BD14-86EE7508A486}" presName="Name37" presStyleLbl="parChTrans1D2" presStyleIdx="3" presStyleCnt="4"/>
      <dgm:spPr/>
    </dgm:pt>
    <dgm:pt modelId="{DCA5EF0A-7F61-4B0D-9DC9-D5D3559482F5}" type="pres">
      <dgm:prSet presAssocID="{9532CEEF-A1FF-45F0-8280-5F4AE319352B}" presName="hierRoot2" presStyleCnt="0">
        <dgm:presLayoutVars>
          <dgm:hierBranch val="init"/>
        </dgm:presLayoutVars>
      </dgm:prSet>
      <dgm:spPr/>
    </dgm:pt>
    <dgm:pt modelId="{0C8BF9AB-EF96-436F-840C-77965824D5FF}" type="pres">
      <dgm:prSet presAssocID="{9532CEEF-A1FF-45F0-8280-5F4AE319352B}" presName="rootComposite" presStyleCnt="0"/>
      <dgm:spPr/>
    </dgm:pt>
    <dgm:pt modelId="{8ECAE22D-02BA-484B-A603-F2EBF22DFE19}" type="pres">
      <dgm:prSet presAssocID="{9532CEEF-A1FF-45F0-8280-5F4AE319352B}" presName="rootText" presStyleLbl="node2" presStyleIdx="3" presStyleCnt="4">
        <dgm:presLayoutVars>
          <dgm:chPref val="3"/>
        </dgm:presLayoutVars>
      </dgm:prSet>
      <dgm:spPr/>
    </dgm:pt>
    <dgm:pt modelId="{661D45ED-0F58-4FFE-ACBB-38266EA798E9}" type="pres">
      <dgm:prSet presAssocID="{9532CEEF-A1FF-45F0-8280-5F4AE319352B}" presName="rootConnector" presStyleLbl="node2" presStyleIdx="3" presStyleCnt="4"/>
      <dgm:spPr/>
    </dgm:pt>
    <dgm:pt modelId="{C97E185A-369B-472B-8F6D-87200F971E1F}" type="pres">
      <dgm:prSet presAssocID="{9532CEEF-A1FF-45F0-8280-5F4AE319352B}" presName="hierChild4" presStyleCnt="0"/>
      <dgm:spPr/>
    </dgm:pt>
    <dgm:pt modelId="{A3D25513-F15D-4C84-A025-4C61147576A3}" type="pres">
      <dgm:prSet presAssocID="{9532CEEF-A1FF-45F0-8280-5F4AE319352B}" presName="hierChild5" presStyleCnt="0"/>
      <dgm:spPr/>
    </dgm:pt>
    <dgm:pt modelId="{4D0A6A06-E4E0-4BBC-BE02-68D8322CF995}" type="pres">
      <dgm:prSet presAssocID="{EE2F348D-52A3-48DC-A2F2-EB7FC4C4DEB1}" presName="hierChild3" presStyleCnt="0"/>
      <dgm:spPr/>
    </dgm:pt>
  </dgm:ptLst>
  <dgm:cxnLst>
    <dgm:cxn modelId="{9020B217-D729-4ED1-9A76-15CEFDAC3E12}" srcId="{EE2F348D-52A3-48DC-A2F2-EB7FC4C4DEB1}" destId="{9219F835-B155-40EE-9F35-17E75A54B0BE}" srcOrd="0" destOrd="0" parTransId="{078F9ABD-ABDB-4C01-9EDC-53D62E7E19C6}" sibTransId="{99DE633C-9F23-4991-9846-94A918A0E340}"/>
    <dgm:cxn modelId="{8AD69522-BBAF-435D-BB00-55DADBDE15E9}" type="presOf" srcId="{EE2F348D-52A3-48DC-A2F2-EB7FC4C4DEB1}" destId="{32362866-F674-4570-89E4-7183CDFFE551}" srcOrd="1" destOrd="0" presId="urn:microsoft.com/office/officeart/2005/8/layout/orgChart1"/>
    <dgm:cxn modelId="{B2719824-F978-4659-A479-27E508F0083F}" srcId="{EE2F348D-52A3-48DC-A2F2-EB7FC4C4DEB1}" destId="{32A6B73B-4337-48D9-BDF1-34BC5F9259C9}" srcOrd="1" destOrd="0" parTransId="{3128A2C1-38C9-4BD1-8256-72BE55B2C07B}" sibTransId="{1D4DC792-0C2F-466B-A33B-E2053684BE78}"/>
    <dgm:cxn modelId="{BE4D3C6E-F557-4FFE-BD02-FAA0BDD67704}" type="presOf" srcId="{9219F835-B155-40EE-9F35-17E75A54B0BE}" destId="{EFA180F1-FBCE-411F-9D4E-4E3AA7BBE136}" srcOrd="0" destOrd="0" presId="urn:microsoft.com/office/officeart/2005/8/layout/orgChart1"/>
    <dgm:cxn modelId="{F3EBC36E-3CDB-480E-B9CF-410260667915}" type="presOf" srcId="{32A6B73B-4337-48D9-BDF1-34BC5F9259C9}" destId="{1607FF1D-3AE0-4701-8A7E-81B429C148F6}" srcOrd="0" destOrd="0" presId="urn:microsoft.com/office/officeart/2005/8/layout/orgChart1"/>
    <dgm:cxn modelId="{F9597B51-AF12-42A5-B1DC-C8B141BB6730}" type="presOf" srcId="{1BAC91BD-37F1-4EF2-9B34-1F9FC36865C4}" destId="{19F29EE0-46B5-413E-A87B-AFDE5F58CB49}" srcOrd="0" destOrd="0" presId="urn:microsoft.com/office/officeart/2005/8/layout/orgChart1"/>
    <dgm:cxn modelId="{D986CA71-BA5E-46A2-A746-62AD9795EDAF}" srcId="{EE2F348D-52A3-48DC-A2F2-EB7FC4C4DEB1}" destId="{39E0003E-DDD2-43F1-948C-69009D0ADF45}" srcOrd="2" destOrd="0" parTransId="{29FD3C8B-2918-43A3-9D72-C279F674BC57}" sibTransId="{F375651C-63AC-44B1-AD3B-295D440935B1}"/>
    <dgm:cxn modelId="{C22ECB51-2B35-4B98-A7DD-1373EFA919D6}" type="presOf" srcId="{39E0003E-DDD2-43F1-948C-69009D0ADF45}" destId="{4AD83815-A9F0-4AB5-8DD9-7F54CDF80864}" srcOrd="1" destOrd="0" presId="urn:microsoft.com/office/officeart/2005/8/layout/orgChart1"/>
    <dgm:cxn modelId="{8BEDFA7B-1DB7-439A-8FC1-9ACF8E390DBC}" type="presOf" srcId="{9219F835-B155-40EE-9F35-17E75A54B0BE}" destId="{F04C0671-A3A4-4FC2-894C-9D48572D39B0}" srcOrd="1" destOrd="0" presId="urn:microsoft.com/office/officeart/2005/8/layout/orgChart1"/>
    <dgm:cxn modelId="{3C4B508F-F1FA-4EF6-9AAC-FDDF66C2B832}" srcId="{1BAC91BD-37F1-4EF2-9B34-1F9FC36865C4}" destId="{EE2F348D-52A3-48DC-A2F2-EB7FC4C4DEB1}" srcOrd="0" destOrd="0" parTransId="{95C3D7CD-F868-4596-BCCC-C77A28D9E637}" sibTransId="{AEE2B3E7-730B-4AFE-A099-E7361AFB56A0}"/>
    <dgm:cxn modelId="{E69AEF92-521B-4552-A772-70FBB3C1D719}" type="presOf" srcId="{078F9ABD-ABDB-4C01-9EDC-53D62E7E19C6}" destId="{6366717F-3259-47F0-9149-66C118064A46}" srcOrd="0" destOrd="0" presId="urn:microsoft.com/office/officeart/2005/8/layout/orgChart1"/>
    <dgm:cxn modelId="{6ECB1B9A-8768-41D4-BBA3-06A119A1226C}" srcId="{EE2F348D-52A3-48DC-A2F2-EB7FC4C4DEB1}" destId="{9532CEEF-A1FF-45F0-8280-5F4AE319352B}" srcOrd="3" destOrd="0" parTransId="{04F63912-474D-49A5-BD14-86EE7508A486}" sibTransId="{B08B097A-E89B-4B4E-8431-FD9D4DE8EA89}"/>
    <dgm:cxn modelId="{820337AC-3A53-4D61-913B-76BF05F8EF73}" type="presOf" srcId="{32A6B73B-4337-48D9-BDF1-34BC5F9259C9}" destId="{BDA960A4-7AB5-4F21-83D3-85CCB4599625}" srcOrd="1" destOrd="0" presId="urn:microsoft.com/office/officeart/2005/8/layout/orgChart1"/>
    <dgm:cxn modelId="{35A2C9C7-ABFA-452F-9277-696E70E6AF6A}" type="presOf" srcId="{9532CEEF-A1FF-45F0-8280-5F4AE319352B}" destId="{661D45ED-0F58-4FFE-ACBB-38266EA798E9}" srcOrd="1" destOrd="0" presId="urn:microsoft.com/office/officeart/2005/8/layout/orgChart1"/>
    <dgm:cxn modelId="{B5BC7DDC-035A-4425-B311-9EF88E68D590}" type="presOf" srcId="{9532CEEF-A1FF-45F0-8280-5F4AE319352B}" destId="{8ECAE22D-02BA-484B-A603-F2EBF22DFE19}" srcOrd="0" destOrd="0" presId="urn:microsoft.com/office/officeart/2005/8/layout/orgChart1"/>
    <dgm:cxn modelId="{A39F96DD-9A07-4856-BC1E-1B9D4CEBDA71}" type="presOf" srcId="{39E0003E-DDD2-43F1-948C-69009D0ADF45}" destId="{4F7C3E91-CDE0-494D-963A-D0A81B2DCA12}" srcOrd="0" destOrd="0" presId="urn:microsoft.com/office/officeart/2005/8/layout/orgChart1"/>
    <dgm:cxn modelId="{FA926BE1-4FE0-48A3-A58A-B18D5DA630CA}" type="presOf" srcId="{3128A2C1-38C9-4BD1-8256-72BE55B2C07B}" destId="{2AEE10CA-18C2-45D2-8DED-3CD4B592EC5C}" srcOrd="0" destOrd="0" presId="urn:microsoft.com/office/officeart/2005/8/layout/orgChart1"/>
    <dgm:cxn modelId="{11E4C1E1-3C37-41D5-A011-95FF53F1D68F}" type="presOf" srcId="{29FD3C8B-2918-43A3-9D72-C279F674BC57}" destId="{6D8A9469-ABD1-469F-B28C-C502687694E7}" srcOrd="0" destOrd="0" presId="urn:microsoft.com/office/officeart/2005/8/layout/orgChart1"/>
    <dgm:cxn modelId="{11C826F0-A6C0-45E3-B78F-8835C7EB3C03}" type="presOf" srcId="{04F63912-474D-49A5-BD14-86EE7508A486}" destId="{98303FC7-874D-4344-9A39-49220A6CD24E}" srcOrd="0" destOrd="0" presId="urn:microsoft.com/office/officeart/2005/8/layout/orgChart1"/>
    <dgm:cxn modelId="{EB0577FE-87F2-40DA-A212-962CD0679C1B}" type="presOf" srcId="{EE2F348D-52A3-48DC-A2F2-EB7FC4C4DEB1}" destId="{F388A0D3-F01C-4915-A070-E870EB6E98C5}" srcOrd="0" destOrd="0" presId="urn:microsoft.com/office/officeart/2005/8/layout/orgChart1"/>
    <dgm:cxn modelId="{981851B4-A887-4908-9620-40B6A3D9C7E2}" type="presParOf" srcId="{19F29EE0-46B5-413E-A87B-AFDE5F58CB49}" destId="{29051883-9E69-4D93-BF82-46FF8816E79F}" srcOrd="0" destOrd="0" presId="urn:microsoft.com/office/officeart/2005/8/layout/orgChart1"/>
    <dgm:cxn modelId="{FBC13E37-D176-4DE6-B798-86DF075D9FB1}" type="presParOf" srcId="{29051883-9E69-4D93-BF82-46FF8816E79F}" destId="{0B0F1EE7-8B70-4C6A-BD6B-BE67344A26D7}" srcOrd="0" destOrd="0" presId="urn:microsoft.com/office/officeart/2005/8/layout/orgChart1"/>
    <dgm:cxn modelId="{612D0002-4743-468F-8E74-033151096788}" type="presParOf" srcId="{0B0F1EE7-8B70-4C6A-BD6B-BE67344A26D7}" destId="{F388A0D3-F01C-4915-A070-E870EB6E98C5}" srcOrd="0" destOrd="0" presId="urn:microsoft.com/office/officeart/2005/8/layout/orgChart1"/>
    <dgm:cxn modelId="{1F59CB13-8DE5-4C7B-A49A-219685D1C318}" type="presParOf" srcId="{0B0F1EE7-8B70-4C6A-BD6B-BE67344A26D7}" destId="{32362866-F674-4570-89E4-7183CDFFE551}" srcOrd="1" destOrd="0" presId="urn:microsoft.com/office/officeart/2005/8/layout/orgChart1"/>
    <dgm:cxn modelId="{0E003A2E-0C3E-4E1C-8AED-52A8630ECAD3}" type="presParOf" srcId="{29051883-9E69-4D93-BF82-46FF8816E79F}" destId="{F6E51A9B-1092-41F5-83D6-8761D054FBD0}" srcOrd="1" destOrd="0" presId="urn:microsoft.com/office/officeart/2005/8/layout/orgChart1"/>
    <dgm:cxn modelId="{49D13745-AE04-4994-94A4-F86A9C53E184}" type="presParOf" srcId="{F6E51A9B-1092-41F5-83D6-8761D054FBD0}" destId="{6366717F-3259-47F0-9149-66C118064A46}" srcOrd="0" destOrd="0" presId="urn:microsoft.com/office/officeart/2005/8/layout/orgChart1"/>
    <dgm:cxn modelId="{650FA4D2-F107-4B07-A99B-DFBA44D80F1E}" type="presParOf" srcId="{F6E51A9B-1092-41F5-83D6-8761D054FBD0}" destId="{9CA2BED8-C030-4BB6-A140-2A8978C41C19}" srcOrd="1" destOrd="0" presId="urn:microsoft.com/office/officeart/2005/8/layout/orgChart1"/>
    <dgm:cxn modelId="{8D8E1E90-3FFA-491E-83EB-2F7067997AAD}" type="presParOf" srcId="{9CA2BED8-C030-4BB6-A140-2A8978C41C19}" destId="{66E6DB1E-67A0-4A5E-A739-34684EC2B8BB}" srcOrd="0" destOrd="0" presId="urn:microsoft.com/office/officeart/2005/8/layout/orgChart1"/>
    <dgm:cxn modelId="{87B88F12-3E76-41DD-9535-40B93D3F3E60}" type="presParOf" srcId="{66E6DB1E-67A0-4A5E-A739-34684EC2B8BB}" destId="{EFA180F1-FBCE-411F-9D4E-4E3AA7BBE136}" srcOrd="0" destOrd="0" presId="urn:microsoft.com/office/officeart/2005/8/layout/orgChart1"/>
    <dgm:cxn modelId="{0CBF7D02-4B9E-4379-9069-1DA8B3328F4E}" type="presParOf" srcId="{66E6DB1E-67A0-4A5E-A739-34684EC2B8BB}" destId="{F04C0671-A3A4-4FC2-894C-9D48572D39B0}" srcOrd="1" destOrd="0" presId="urn:microsoft.com/office/officeart/2005/8/layout/orgChart1"/>
    <dgm:cxn modelId="{78E5D897-9980-4CE6-BE02-277F6470AFEB}" type="presParOf" srcId="{9CA2BED8-C030-4BB6-A140-2A8978C41C19}" destId="{5EB5EE63-065D-44C1-B63E-DAF5E8A4C620}" srcOrd="1" destOrd="0" presId="urn:microsoft.com/office/officeart/2005/8/layout/orgChart1"/>
    <dgm:cxn modelId="{B27D0832-F828-4F6E-AD6C-7EE40A220C2D}" type="presParOf" srcId="{9CA2BED8-C030-4BB6-A140-2A8978C41C19}" destId="{76B4D070-9205-47D9-B302-0E758BD33E0E}" srcOrd="2" destOrd="0" presId="urn:microsoft.com/office/officeart/2005/8/layout/orgChart1"/>
    <dgm:cxn modelId="{8B5808E7-4287-48C6-A8E2-06D606E29623}" type="presParOf" srcId="{F6E51A9B-1092-41F5-83D6-8761D054FBD0}" destId="{2AEE10CA-18C2-45D2-8DED-3CD4B592EC5C}" srcOrd="2" destOrd="0" presId="urn:microsoft.com/office/officeart/2005/8/layout/orgChart1"/>
    <dgm:cxn modelId="{391CE553-7B97-40FF-998F-E55123563CC8}" type="presParOf" srcId="{F6E51A9B-1092-41F5-83D6-8761D054FBD0}" destId="{218CF726-F51A-4741-9DF7-DCBC19F34AF5}" srcOrd="3" destOrd="0" presId="urn:microsoft.com/office/officeart/2005/8/layout/orgChart1"/>
    <dgm:cxn modelId="{FEBA6730-E4D9-4A3A-9EAD-4DA745892381}" type="presParOf" srcId="{218CF726-F51A-4741-9DF7-DCBC19F34AF5}" destId="{E216DE51-D6BD-4C18-9A34-A9B85B79139C}" srcOrd="0" destOrd="0" presId="urn:microsoft.com/office/officeart/2005/8/layout/orgChart1"/>
    <dgm:cxn modelId="{0E9F1EE7-37D5-4954-AFE3-1A75BE3F570A}" type="presParOf" srcId="{E216DE51-D6BD-4C18-9A34-A9B85B79139C}" destId="{1607FF1D-3AE0-4701-8A7E-81B429C148F6}" srcOrd="0" destOrd="0" presId="urn:microsoft.com/office/officeart/2005/8/layout/orgChart1"/>
    <dgm:cxn modelId="{535AF5FA-0AA7-4E55-9C58-6F134F205C7C}" type="presParOf" srcId="{E216DE51-D6BD-4C18-9A34-A9B85B79139C}" destId="{BDA960A4-7AB5-4F21-83D3-85CCB4599625}" srcOrd="1" destOrd="0" presId="urn:microsoft.com/office/officeart/2005/8/layout/orgChart1"/>
    <dgm:cxn modelId="{8B3D9EA0-C9A7-4DEF-8173-6C67B931DEFC}" type="presParOf" srcId="{218CF726-F51A-4741-9DF7-DCBC19F34AF5}" destId="{5992B6B6-AB68-4DD7-B318-6AEC95DF4288}" srcOrd="1" destOrd="0" presId="urn:microsoft.com/office/officeart/2005/8/layout/orgChart1"/>
    <dgm:cxn modelId="{8D63F40F-4CFC-4711-BC68-1FF655ACB917}" type="presParOf" srcId="{218CF726-F51A-4741-9DF7-DCBC19F34AF5}" destId="{A87A1E3C-B330-481F-B160-CDF5148FD6C7}" srcOrd="2" destOrd="0" presId="urn:microsoft.com/office/officeart/2005/8/layout/orgChart1"/>
    <dgm:cxn modelId="{561AA023-E458-4B2D-85A8-DF50A18BD984}" type="presParOf" srcId="{F6E51A9B-1092-41F5-83D6-8761D054FBD0}" destId="{6D8A9469-ABD1-469F-B28C-C502687694E7}" srcOrd="4" destOrd="0" presId="urn:microsoft.com/office/officeart/2005/8/layout/orgChart1"/>
    <dgm:cxn modelId="{060E8A8E-46A9-43F1-B2B4-407E1D9AF913}" type="presParOf" srcId="{F6E51A9B-1092-41F5-83D6-8761D054FBD0}" destId="{8DE03586-7C33-46C4-8992-E682F641DF57}" srcOrd="5" destOrd="0" presId="urn:microsoft.com/office/officeart/2005/8/layout/orgChart1"/>
    <dgm:cxn modelId="{F6519220-64A0-4592-90CB-2F0B6BFD8E94}" type="presParOf" srcId="{8DE03586-7C33-46C4-8992-E682F641DF57}" destId="{33E7836A-F1D8-4FEF-979F-74E319C930F3}" srcOrd="0" destOrd="0" presId="urn:microsoft.com/office/officeart/2005/8/layout/orgChart1"/>
    <dgm:cxn modelId="{00F05205-547F-44CB-B950-4B0E773DFA90}" type="presParOf" srcId="{33E7836A-F1D8-4FEF-979F-74E319C930F3}" destId="{4F7C3E91-CDE0-494D-963A-D0A81B2DCA12}" srcOrd="0" destOrd="0" presId="urn:microsoft.com/office/officeart/2005/8/layout/orgChart1"/>
    <dgm:cxn modelId="{00B41F1B-EC6C-4927-947C-D94B43D8ED00}" type="presParOf" srcId="{33E7836A-F1D8-4FEF-979F-74E319C930F3}" destId="{4AD83815-A9F0-4AB5-8DD9-7F54CDF80864}" srcOrd="1" destOrd="0" presId="urn:microsoft.com/office/officeart/2005/8/layout/orgChart1"/>
    <dgm:cxn modelId="{D529C2F1-631F-48E3-B7E1-78E6A36D6E24}" type="presParOf" srcId="{8DE03586-7C33-46C4-8992-E682F641DF57}" destId="{0364F1D0-ED88-4A8F-BAA8-E5DFCE86AD6B}" srcOrd="1" destOrd="0" presId="urn:microsoft.com/office/officeart/2005/8/layout/orgChart1"/>
    <dgm:cxn modelId="{68358AB7-3E40-40CE-A7FB-032A420C0BB8}" type="presParOf" srcId="{8DE03586-7C33-46C4-8992-E682F641DF57}" destId="{5EF2821D-09D6-4A52-A03C-8FDE41265AB5}" srcOrd="2" destOrd="0" presId="urn:microsoft.com/office/officeart/2005/8/layout/orgChart1"/>
    <dgm:cxn modelId="{D729DEE4-B9F3-496C-BB63-DD343F553FFC}" type="presParOf" srcId="{F6E51A9B-1092-41F5-83D6-8761D054FBD0}" destId="{98303FC7-874D-4344-9A39-49220A6CD24E}" srcOrd="6" destOrd="0" presId="urn:microsoft.com/office/officeart/2005/8/layout/orgChart1"/>
    <dgm:cxn modelId="{730FFCAF-151A-4024-A4F9-FA9719982D47}" type="presParOf" srcId="{F6E51A9B-1092-41F5-83D6-8761D054FBD0}" destId="{DCA5EF0A-7F61-4B0D-9DC9-D5D3559482F5}" srcOrd="7" destOrd="0" presId="urn:microsoft.com/office/officeart/2005/8/layout/orgChart1"/>
    <dgm:cxn modelId="{D5935F77-680D-4FA5-9A77-BC3DB74E3F30}" type="presParOf" srcId="{DCA5EF0A-7F61-4B0D-9DC9-D5D3559482F5}" destId="{0C8BF9AB-EF96-436F-840C-77965824D5FF}" srcOrd="0" destOrd="0" presId="urn:microsoft.com/office/officeart/2005/8/layout/orgChart1"/>
    <dgm:cxn modelId="{C1482885-D31E-47FA-B450-3ABA04079876}" type="presParOf" srcId="{0C8BF9AB-EF96-436F-840C-77965824D5FF}" destId="{8ECAE22D-02BA-484B-A603-F2EBF22DFE19}" srcOrd="0" destOrd="0" presId="urn:microsoft.com/office/officeart/2005/8/layout/orgChart1"/>
    <dgm:cxn modelId="{4C262D9A-A6E5-4C9C-9F36-15A649125D69}" type="presParOf" srcId="{0C8BF9AB-EF96-436F-840C-77965824D5FF}" destId="{661D45ED-0F58-4FFE-ACBB-38266EA798E9}" srcOrd="1" destOrd="0" presId="urn:microsoft.com/office/officeart/2005/8/layout/orgChart1"/>
    <dgm:cxn modelId="{BD43EFD8-DA72-4FCE-8102-E0B13BEA95EE}" type="presParOf" srcId="{DCA5EF0A-7F61-4B0D-9DC9-D5D3559482F5}" destId="{C97E185A-369B-472B-8F6D-87200F971E1F}" srcOrd="1" destOrd="0" presId="urn:microsoft.com/office/officeart/2005/8/layout/orgChart1"/>
    <dgm:cxn modelId="{C3B96B1E-D42D-451E-A370-2E6EB8CC71EB}" type="presParOf" srcId="{DCA5EF0A-7F61-4B0D-9DC9-D5D3559482F5}" destId="{A3D25513-F15D-4C84-A025-4C61147576A3}" srcOrd="2" destOrd="0" presId="urn:microsoft.com/office/officeart/2005/8/layout/orgChart1"/>
    <dgm:cxn modelId="{7BEEABE7-2855-4FF4-B105-1DE3283422A8}" type="presParOf" srcId="{29051883-9E69-4D93-BF82-46FF8816E79F}" destId="{4D0A6A06-E4E0-4BBC-BE02-68D8322CF99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1BAC91BD-37F1-4EF2-9B34-1F9FC36865C4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E2F348D-52A3-48DC-A2F2-EB7FC4C4DEB1}">
      <dgm:prSet phldrT="[Texto]" custT="1"/>
      <dgm:spPr/>
      <dgm:t>
        <a:bodyPr/>
        <a:lstStyle/>
        <a:p>
          <a:r>
            <a:rPr lang="es-ES" sz="1200" dirty="0">
              <a:latin typeface="+mj-lt"/>
            </a:rPr>
            <a:t>Encargado (a) E. I. “Pío X” </a:t>
          </a:r>
        </a:p>
      </dgm:t>
    </dgm:pt>
    <dgm:pt modelId="{95C3D7CD-F868-4596-BCCC-C77A28D9E637}" type="parTrans" cxnId="{3C4B508F-F1FA-4EF6-9AAC-FDDF66C2B832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AEE2B3E7-730B-4AFE-A099-E7361AFB56A0}" type="sibTrans" cxnId="{3C4B508F-F1FA-4EF6-9AAC-FDDF66C2B832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9219F835-B155-40EE-9F35-17E75A54B0BE}">
      <dgm:prSet phldrT="[Texto]" custT="1"/>
      <dgm:spPr/>
      <dgm:t>
        <a:bodyPr/>
        <a:lstStyle/>
        <a:p>
          <a:r>
            <a:rPr lang="es-ES" sz="1200" dirty="0">
              <a:latin typeface="+mj-lt"/>
            </a:rPr>
            <a:t>Educadores (as) </a:t>
          </a:r>
        </a:p>
      </dgm:t>
    </dgm:pt>
    <dgm:pt modelId="{078F9ABD-ABDB-4C01-9EDC-53D62E7E19C6}" type="parTrans" cxnId="{9020B217-D729-4ED1-9A76-15CEFDAC3E12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99DE633C-9F23-4991-9846-94A918A0E340}" type="sibTrans" cxnId="{9020B217-D729-4ED1-9A76-15CEFDAC3E12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32A6B73B-4337-48D9-BDF1-34BC5F9259C9}">
      <dgm:prSet phldrT="[Texto]" custT="1"/>
      <dgm:spPr/>
      <dgm:t>
        <a:bodyPr/>
        <a:lstStyle/>
        <a:p>
          <a:r>
            <a:rPr lang="es-ES" sz="1200" dirty="0">
              <a:latin typeface="+mj-lt"/>
            </a:rPr>
            <a:t>Niñeras (os) </a:t>
          </a:r>
        </a:p>
        <a:p>
          <a:r>
            <a:rPr lang="es-ES" sz="1200" dirty="0">
              <a:latin typeface="+mj-lt"/>
            </a:rPr>
            <a:t>Auxiliar</a:t>
          </a:r>
        </a:p>
      </dgm:t>
    </dgm:pt>
    <dgm:pt modelId="{3128A2C1-38C9-4BD1-8256-72BE55B2C07B}" type="parTrans" cxnId="{B2719824-F978-4659-A479-27E508F0083F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1D4DC792-0C2F-466B-A33B-E2053684BE78}" type="sibTrans" cxnId="{B2719824-F978-4659-A479-27E508F0083F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39E0003E-DDD2-43F1-948C-69009D0ADF45}">
      <dgm:prSet phldrT="[Texto]" custT="1"/>
      <dgm:spPr/>
      <dgm:t>
        <a:bodyPr/>
        <a:lstStyle/>
        <a:p>
          <a:r>
            <a:rPr lang="es-ES" sz="1200" dirty="0">
              <a:latin typeface="+mj-lt"/>
            </a:rPr>
            <a:t>Enfermeras (os) </a:t>
          </a:r>
        </a:p>
      </dgm:t>
    </dgm:pt>
    <dgm:pt modelId="{29FD3C8B-2918-43A3-9D72-C279F674BC57}" type="parTrans" cxnId="{D986CA71-BA5E-46A2-A746-62AD9795EDAF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F375651C-63AC-44B1-AD3B-295D440935B1}" type="sibTrans" cxnId="{D986CA71-BA5E-46A2-A746-62AD9795EDAF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19F29EE0-46B5-413E-A87B-AFDE5F58CB49}" type="pres">
      <dgm:prSet presAssocID="{1BAC91BD-37F1-4EF2-9B34-1F9FC36865C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29051883-9E69-4D93-BF82-46FF8816E79F}" type="pres">
      <dgm:prSet presAssocID="{EE2F348D-52A3-48DC-A2F2-EB7FC4C4DEB1}" presName="hierRoot1" presStyleCnt="0">
        <dgm:presLayoutVars>
          <dgm:hierBranch val="init"/>
        </dgm:presLayoutVars>
      </dgm:prSet>
      <dgm:spPr/>
    </dgm:pt>
    <dgm:pt modelId="{0B0F1EE7-8B70-4C6A-BD6B-BE67344A26D7}" type="pres">
      <dgm:prSet presAssocID="{EE2F348D-52A3-48DC-A2F2-EB7FC4C4DEB1}" presName="rootComposite1" presStyleCnt="0"/>
      <dgm:spPr/>
    </dgm:pt>
    <dgm:pt modelId="{F388A0D3-F01C-4915-A070-E870EB6E98C5}" type="pres">
      <dgm:prSet presAssocID="{EE2F348D-52A3-48DC-A2F2-EB7FC4C4DEB1}" presName="rootText1" presStyleLbl="node0" presStyleIdx="0" presStyleCnt="1" custScaleX="135283" custScaleY="78936" custLinFactNeighborX="63" custLinFactNeighborY="-32107">
        <dgm:presLayoutVars>
          <dgm:chPref val="3"/>
        </dgm:presLayoutVars>
      </dgm:prSet>
      <dgm:spPr/>
    </dgm:pt>
    <dgm:pt modelId="{32362866-F674-4570-89E4-7183CDFFE551}" type="pres">
      <dgm:prSet presAssocID="{EE2F348D-52A3-48DC-A2F2-EB7FC4C4DEB1}" presName="rootConnector1" presStyleLbl="node1" presStyleIdx="0" presStyleCnt="0"/>
      <dgm:spPr/>
    </dgm:pt>
    <dgm:pt modelId="{F6E51A9B-1092-41F5-83D6-8761D054FBD0}" type="pres">
      <dgm:prSet presAssocID="{EE2F348D-52A3-48DC-A2F2-EB7FC4C4DEB1}" presName="hierChild2" presStyleCnt="0"/>
      <dgm:spPr/>
    </dgm:pt>
    <dgm:pt modelId="{6366717F-3259-47F0-9149-66C118064A46}" type="pres">
      <dgm:prSet presAssocID="{078F9ABD-ABDB-4C01-9EDC-53D62E7E19C6}" presName="Name37" presStyleLbl="parChTrans1D2" presStyleIdx="0" presStyleCnt="3"/>
      <dgm:spPr/>
    </dgm:pt>
    <dgm:pt modelId="{9CA2BED8-C030-4BB6-A140-2A8978C41C19}" type="pres">
      <dgm:prSet presAssocID="{9219F835-B155-40EE-9F35-17E75A54B0BE}" presName="hierRoot2" presStyleCnt="0">
        <dgm:presLayoutVars>
          <dgm:hierBranch val="init"/>
        </dgm:presLayoutVars>
      </dgm:prSet>
      <dgm:spPr/>
    </dgm:pt>
    <dgm:pt modelId="{66E6DB1E-67A0-4A5E-A739-34684EC2B8BB}" type="pres">
      <dgm:prSet presAssocID="{9219F835-B155-40EE-9F35-17E75A54B0BE}" presName="rootComposite" presStyleCnt="0"/>
      <dgm:spPr/>
    </dgm:pt>
    <dgm:pt modelId="{EFA180F1-FBCE-411F-9D4E-4E3AA7BBE136}" type="pres">
      <dgm:prSet presAssocID="{9219F835-B155-40EE-9F35-17E75A54B0BE}" presName="rootText" presStyleLbl="node2" presStyleIdx="0" presStyleCnt="3">
        <dgm:presLayoutVars>
          <dgm:chPref val="3"/>
        </dgm:presLayoutVars>
      </dgm:prSet>
      <dgm:spPr/>
    </dgm:pt>
    <dgm:pt modelId="{F04C0671-A3A4-4FC2-894C-9D48572D39B0}" type="pres">
      <dgm:prSet presAssocID="{9219F835-B155-40EE-9F35-17E75A54B0BE}" presName="rootConnector" presStyleLbl="node2" presStyleIdx="0" presStyleCnt="3"/>
      <dgm:spPr/>
    </dgm:pt>
    <dgm:pt modelId="{5EB5EE63-065D-44C1-B63E-DAF5E8A4C620}" type="pres">
      <dgm:prSet presAssocID="{9219F835-B155-40EE-9F35-17E75A54B0BE}" presName="hierChild4" presStyleCnt="0"/>
      <dgm:spPr/>
    </dgm:pt>
    <dgm:pt modelId="{76B4D070-9205-47D9-B302-0E758BD33E0E}" type="pres">
      <dgm:prSet presAssocID="{9219F835-B155-40EE-9F35-17E75A54B0BE}" presName="hierChild5" presStyleCnt="0"/>
      <dgm:spPr/>
    </dgm:pt>
    <dgm:pt modelId="{2AEE10CA-18C2-45D2-8DED-3CD4B592EC5C}" type="pres">
      <dgm:prSet presAssocID="{3128A2C1-38C9-4BD1-8256-72BE55B2C07B}" presName="Name37" presStyleLbl="parChTrans1D2" presStyleIdx="1" presStyleCnt="3"/>
      <dgm:spPr/>
    </dgm:pt>
    <dgm:pt modelId="{218CF726-F51A-4741-9DF7-DCBC19F34AF5}" type="pres">
      <dgm:prSet presAssocID="{32A6B73B-4337-48D9-BDF1-34BC5F9259C9}" presName="hierRoot2" presStyleCnt="0">
        <dgm:presLayoutVars>
          <dgm:hierBranch val="init"/>
        </dgm:presLayoutVars>
      </dgm:prSet>
      <dgm:spPr/>
    </dgm:pt>
    <dgm:pt modelId="{E216DE51-D6BD-4C18-9A34-A9B85B79139C}" type="pres">
      <dgm:prSet presAssocID="{32A6B73B-4337-48D9-BDF1-34BC5F9259C9}" presName="rootComposite" presStyleCnt="0"/>
      <dgm:spPr/>
    </dgm:pt>
    <dgm:pt modelId="{1607FF1D-3AE0-4701-8A7E-81B429C148F6}" type="pres">
      <dgm:prSet presAssocID="{32A6B73B-4337-48D9-BDF1-34BC5F9259C9}" presName="rootText" presStyleLbl="node2" presStyleIdx="1" presStyleCnt="3">
        <dgm:presLayoutVars>
          <dgm:chPref val="3"/>
        </dgm:presLayoutVars>
      </dgm:prSet>
      <dgm:spPr/>
    </dgm:pt>
    <dgm:pt modelId="{BDA960A4-7AB5-4F21-83D3-85CCB4599625}" type="pres">
      <dgm:prSet presAssocID="{32A6B73B-4337-48D9-BDF1-34BC5F9259C9}" presName="rootConnector" presStyleLbl="node2" presStyleIdx="1" presStyleCnt="3"/>
      <dgm:spPr/>
    </dgm:pt>
    <dgm:pt modelId="{5992B6B6-AB68-4DD7-B318-6AEC95DF4288}" type="pres">
      <dgm:prSet presAssocID="{32A6B73B-4337-48D9-BDF1-34BC5F9259C9}" presName="hierChild4" presStyleCnt="0"/>
      <dgm:spPr/>
    </dgm:pt>
    <dgm:pt modelId="{A87A1E3C-B330-481F-B160-CDF5148FD6C7}" type="pres">
      <dgm:prSet presAssocID="{32A6B73B-4337-48D9-BDF1-34BC5F9259C9}" presName="hierChild5" presStyleCnt="0"/>
      <dgm:spPr/>
    </dgm:pt>
    <dgm:pt modelId="{6D8A9469-ABD1-469F-B28C-C502687694E7}" type="pres">
      <dgm:prSet presAssocID="{29FD3C8B-2918-43A3-9D72-C279F674BC57}" presName="Name37" presStyleLbl="parChTrans1D2" presStyleIdx="2" presStyleCnt="3"/>
      <dgm:spPr/>
    </dgm:pt>
    <dgm:pt modelId="{8DE03586-7C33-46C4-8992-E682F641DF57}" type="pres">
      <dgm:prSet presAssocID="{39E0003E-DDD2-43F1-948C-69009D0ADF45}" presName="hierRoot2" presStyleCnt="0">
        <dgm:presLayoutVars>
          <dgm:hierBranch val="init"/>
        </dgm:presLayoutVars>
      </dgm:prSet>
      <dgm:spPr/>
    </dgm:pt>
    <dgm:pt modelId="{33E7836A-F1D8-4FEF-979F-74E319C930F3}" type="pres">
      <dgm:prSet presAssocID="{39E0003E-DDD2-43F1-948C-69009D0ADF45}" presName="rootComposite" presStyleCnt="0"/>
      <dgm:spPr/>
    </dgm:pt>
    <dgm:pt modelId="{4F7C3E91-CDE0-494D-963A-D0A81B2DCA12}" type="pres">
      <dgm:prSet presAssocID="{39E0003E-DDD2-43F1-948C-69009D0ADF45}" presName="rootText" presStyleLbl="node2" presStyleIdx="2" presStyleCnt="3">
        <dgm:presLayoutVars>
          <dgm:chPref val="3"/>
        </dgm:presLayoutVars>
      </dgm:prSet>
      <dgm:spPr/>
    </dgm:pt>
    <dgm:pt modelId="{4AD83815-A9F0-4AB5-8DD9-7F54CDF80864}" type="pres">
      <dgm:prSet presAssocID="{39E0003E-DDD2-43F1-948C-69009D0ADF45}" presName="rootConnector" presStyleLbl="node2" presStyleIdx="2" presStyleCnt="3"/>
      <dgm:spPr/>
    </dgm:pt>
    <dgm:pt modelId="{0364F1D0-ED88-4A8F-BAA8-E5DFCE86AD6B}" type="pres">
      <dgm:prSet presAssocID="{39E0003E-DDD2-43F1-948C-69009D0ADF45}" presName="hierChild4" presStyleCnt="0"/>
      <dgm:spPr/>
    </dgm:pt>
    <dgm:pt modelId="{5EF2821D-09D6-4A52-A03C-8FDE41265AB5}" type="pres">
      <dgm:prSet presAssocID="{39E0003E-DDD2-43F1-948C-69009D0ADF45}" presName="hierChild5" presStyleCnt="0"/>
      <dgm:spPr/>
    </dgm:pt>
    <dgm:pt modelId="{4D0A6A06-E4E0-4BBC-BE02-68D8322CF995}" type="pres">
      <dgm:prSet presAssocID="{EE2F348D-52A3-48DC-A2F2-EB7FC4C4DEB1}" presName="hierChild3" presStyleCnt="0"/>
      <dgm:spPr/>
    </dgm:pt>
  </dgm:ptLst>
  <dgm:cxnLst>
    <dgm:cxn modelId="{9020B217-D729-4ED1-9A76-15CEFDAC3E12}" srcId="{EE2F348D-52A3-48DC-A2F2-EB7FC4C4DEB1}" destId="{9219F835-B155-40EE-9F35-17E75A54B0BE}" srcOrd="0" destOrd="0" parTransId="{078F9ABD-ABDB-4C01-9EDC-53D62E7E19C6}" sibTransId="{99DE633C-9F23-4991-9846-94A918A0E340}"/>
    <dgm:cxn modelId="{8AD69522-BBAF-435D-BB00-55DADBDE15E9}" type="presOf" srcId="{EE2F348D-52A3-48DC-A2F2-EB7FC4C4DEB1}" destId="{32362866-F674-4570-89E4-7183CDFFE551}" srcOrd="1" destOrd="0" presId="urn:microsoft.com/office/officeart/2005/8/layout/orgChart1"/>
    <dgm:cxn modelId="{B2719824-F978-4659-A479-27E508F0083F}" srcId="{EE2F348D-52A3-48DC-A2F2-EB7FC4C4DEB1}" destId="{32A6B73B-4337-48D9-BDF1-34BC5F9259C9}" srcOrd="1" destOrd="0" parTransId="{3128A2C1-38C9-4BD1-8256-72BE55B2C07B}" sibTransId="{1D4DC792-0C2F-466B-A33B-E2053684BE78}"/>
    <dgm:cxn modelId="{BE4D3C6E-F557-4FFE-BD02-FAA0BDD67704}" type="presOf" srcId="{9219F835-B155-40EE-9F35-17E75A54B0BE}" destId="{EFA180F1-FBCE-411F-9D4E-4E3AA7BBE136}" srcOrd="0" destOrd="0" presId="urn:microsoft.com/office/officeart/2005/8/layout/orgChart1"/>
    <dgm:cxn modelId="{F3EBC36E-3CDB-480E-B9CF-410260667915}" type="presOf" srcId="{32A6B73B-4337-48D9-BDF1-34BC5F9259C9}" destId="{1607FF1D-3AE0-4701-8A7E-81B429C148F6}" srcOrd="0" destOrd="0" presId="urn:microsoft.com/office/officeart/2005/8/layout/orgChart1"/>
    <dgm:cxn modelId="{F9597B51-AF12-42A5-B1DC-C8B141BB6730}" type="presOf" srcId="{1BAC91BD-37F1-4EF2-9B34-1F9FC36865C4}" destId="{19F29EE0-46B5-413E-A87B-AFDE5F58CB49}" srcOrd="0" destOrd="0" presId="urn:microsoft.com/office/officeart/2005/8/layout/orgChart1"/>
    <dgm:cxn modelId="{D986CA71-BA5E-46A2-A746-62AD9795EDAF}" srcId="{EE2F348D-52A3-48DC-A2F2-EB7FC4C4DEB1}" destId="{39E0003E-DDD2-43F1-948C-69009D0ADF45}" srcOrd="2" destOrd="0" parTransId="{29FD3C8B-2918-43A3-9D72-C279F674BC57}" sibTransId="{F375651C-63AC-44B1-AD3B-295D440935B1}"/>
    <dgm:cxn modelId="{C22ECB51-2B35-4B98-A7DD-1373EFA919D6}" type="presOf" srcId="{39E0003E-DDD2-43F1-948C-69009D0ADF45}" destId="{4AD83815-A9F0-4AB5-8DD9-7F54CDF80864}" srcOrd="1" destOrd="0" presId="urn:microsoft.com/office/officeart/2005/8/layout/orgChart1"/>
    <dgm:cxn modelId="{8BEDFA7B-1DB7-439A-8FC1-9ACF8E390DBC}" type="presOf" srcId="{9219F835-B155-40EE-9F35-17E75A54B0BE}" destId="{F04C0671-A3A4-4FC2-894C-9D48572D39B0}" srcOrd="1" destOrd="0" presId="urn:microsoft.com/office/officeart/2005/8/layout/orgChart1"/>
    <dgm:cxn modelId="{3C4B508F-F1FA-4EF6-9AAC-FDDF66C2B832}" srcId="{1BAC91BD-37F1-4EF2-9B34-1F9FC36865C4}" destId="{EE2F348D-52A3-48DC-A2F2-EB7FC4C4DEB1}" srcOrd="0" destOrd="0" parTransId="{95C3D7CD-F868-4596-BCCC-C77A28D9E637}" sibTransId="{AEE2B3E7-730B-4AFE-A099-E7361AFB56A0}"/>
    <dgm:cxn modelId="{E69AEF92-521B-4552-A772-70FBB3C1D719}" type="presOf" srcId="{078F9ABD-ABDB-4C01-9EDC-53D62E7E19C6}" destId="{6366717F-3259-47F0-9149-66C118064A46}" srcOrd="0" destOrd="0" presId="urn:microsoft.com/office/officeart/2005/8/layout/orgChart1"/>
    <dgm:cxn modelId="{820337AC-3A53-4D61-913B-76BF05F8EF73}" type="presOf" srcId="{32A6B73B-4337-48D9-BDF1-34BC5F9259C9}" destId="{BDA960A4-7AB5-4F21-83D3-85CCB4599625}" srcOrd="1" destOrd="0" presId="urn:microsoft.com/office/officeart/2005/8/layout/orgChart1"/>
    <dgm:cxn modelId="{A39F96DD-9A07-4856-BC1E-1B9D4CEBDA71}" type="presOf" srcId="{39E0003E-DDD2-43F1-948C-69009D0ADF45}" destId="{4F7C3E91-CDE0-494D-963A-D0A81B2DCA12}" srcOrd="0" destOrd="0" presId="urn:microsoft.com/office/officeart/2005/8/layout/orgChart1"/>
    <dgm:cxn modelId="{FA926BE1-4FE0-48A3-A58A-B18D5DA630CA}" type="presOf" srcId="{3128A2C1-38C9-4BD1-8256-72BE55B2C07B}" destId="{2AEE10CA-18C2-45D2-8DED-3CD4B592EC5C}" srcOrd="0" destOrd="0" presId="urn:microsoft.com/office/officeart/2005/8/layout/orgChart1"/>
    <dgm:cxn modelId="{11E4C1E1-3C37-41D5-A011-95FF53F1D68F}" type="presOf" srcId="{29FD3C8B-2918-43A3-9D72-C279F674BC57}" destId="{6D8A9469-ABD1-469F-B28C-C502687694E7}" srcOrd="0" destOrd="0" presId="urn:microsoft.com/office/officeart/2005/8/layout/orgChart1"/>
    <dgm:cxn modelId="{EB0577FE-87F2-40DA-A212-962CD0679C1B}" type="presOf" srcId="{EE2F348D-52A3-48DC-A2F2-EB7FC4C4DEB1}" destId="{F388A0D3-F01C-4915-A070-E870EB6E98C5}" srcOrd="0" destOrd="0" presId="urn:microsoft.com/office/officeart/2005/8/layout/orgChart1"/>
    <dgm:cxn modelId="{981851B4-A887-4908-9620-40B6A3D9C7E2}" type="presParOf" srcId="{19F29EE0-46B5-413E-A87B-AFDE5F58CB49}" destId="{29051883-9E69-4D93-BF82-46FF8816E79F}" srcOrd="0" destOrd="0" presId="urn:microsoft.com/office/officeart/2005/8/layout/orgChart1"/>
    <dgm:cxn modelId="{FBC13E37-D176-4DE6-B798-86DF075D9FB1}" type="presParOf" srcId="{29051883-9E69-4D93-BF82-46FF8816E79F}" destId="{0B0F1EE7-8B70-4C6A-BD6B-BE67344A26D7}" srcOrd="0" destOrd="0" presId="urn:microsoft.com/office/officeart/2005/8/layout/orgChart1"/>
    <dgm:cxn modelId="{612D0002-4743-468F-8E74-033151096788}" type="presParOf" srcId="{0B0F1EE7-8B70-4C6A-BD6B-BE67344A26D7}" destId="{F388A0D3-F01C-4915-A070-E870EB6E98C5}" srcOrd="0" destOrd="0" presId="urn:microsoft.com/office/officeart/2005/8/layout/orgChart1"/>
    <dgm:cxn modelId="{1F59CB13-8DE5-4C7B-A49A-219685D1C318}" type="presParOf" srcId="{0B0F1EE7-8B70-4C6A-BD6B-BE67344A26D7}" destId="{32362866-F674-4570-89E4-7183CDFFE551}" srcOrd="1" destOrd="0" presId="urn:microsoft.com/office/officeart/2005/8/layout/orgChart1"/>
    <dgm:cxn modelId="{0E003A2E-0C3E-4E1C-8AED-52A8630ECAD3}" type="presParOf" srcId="{29051883-9E69-4D93-BF82-46FF8816E79F}" destId="{F6E51A9B-1092-41F5-83D6-8761D054FBD0}" srcOrd="1" destOrd="0" presId="urn:microsoft.com/office/officeart/2005/8/layout/orgChart1"/>
    <dgm:cxn modelId="{49D13745-AE04-4994-94A4-F86A9C53E184}" type="presParOf" srcId="{F6E51A9B-1092-41F5-83D6-8761D054FBD0}" destId="{6366717F-3259-47F0-9149-66C118064A46}" srcOrd="0" destOrd="0" presId="urn:microsoft.com/office/officeart/2005/8/layout/orgChart1"/>
    <dgm:cxn modelId="{650FA4D2-F107-4B07-A99B-DFBA44D80F1E}" type="presParOf" srcId="{F6E51A9B-1092-41F5-83D6-8761D054FBD0}" destId="{9CA2BED8-C030-4BB6-A140-2A8978C41C19}" srcOrd="1" destOrd="0" presId="urn:microsoft.com/office/officeart/2005/8/layout/orgChart1"/>
    <dgm:cxn modelId="{8D8E1E90-3FFA-491E-83EB-2F7067997AAD}" type="presParOf" srcId="{9CA2BED8-C030-4BB6-A140-2A8978C41C19}" destId="{66E6DB1E-67A0-4A5E-A739-34684EC2B8BB}" srcOrd="0" destOrd="0" presId="urn:microsoft.com/office/officeart/2005/8/layout/orgChart1"/>
    <dgm:cxn modelId="{87B88F12-3E76-41DD-9535-40B93D3F3E60}" type="presParOf" srcId="{66E6DB1E-67A0-4A5E-A739-34684EC2B8BB}" destId="{EFA180F1-FBCE-411F-9D4E-4E3AA7BBE136}" srcOrd="0" destOrd="0" presId="urn:microsoft.com/office/officeart/2005/8/layout/orgChart1"/>
    <dgm:cxn modelId="{0CBF7D02-4B9E-4379-9069-1DA8B3328F4E}" type="presParOf" srcId="{66E6DB1E-67A0-4A5E-A739-34684EC2B8BB}" destId="{F04C0671-A3A4-4FC2-894C-9D48572D39B0}" srcOrd="1" destOrd="0" presId="urn:microsoft.com/office/officeart/2005/8/layout/orgChart1"/>
    <dgm:cxn modelId="{78E5D897-9980-4CE6-BE02-277F6470AFEB}" type="presParOf" srcId="{9CA2BED8-C030-4BB6-A140-2A8978C41C19}" destId="{5EB5EE63-065D-44C1-B63E-DAF5E8A4C620}" srcOrd="1" destOrd="0" presId="urn:microsoft.com/office/officeart/2005/8/layout/orgChart1"/>
    <dgm:cxn modelId="{B27D0832-F828-4F6E-AD6C-7EE40A220C2D}" type="presParOf" srcId="{9CA2BED8-C030-4BB6-A140-2A8978C41C19}" destId="{76B4D070-9205-47D9-B302-0E758BD33E0E}" srcOrd="2" destOrd="0" presId="urn:microsoft.com/office/officeart/2005/8/layout/orgChart1"/>
    <dgm:cxn modelId="{8B5808E7-4287-48C6-A8E2-06D606E29623}" type="presParOf" srcId="{F6E51A9B-1092-41F5-83D6-8761D054FBD0}" destId="{2AEE10CA-18C2-45D2-8DED-3CD4B592EC5C}" srcOrd="2" destOrd="0" presId="urn:microsoft.com/office/officeart/2005/8/layout/orgChart1"/>
    <dgm:cxn modelId="{391CE553-7B97-40FF-998F-E55123563CC8}" type="presParOf" srcId="{F6E51A9B-1092-41F5-83D6-8761D054FBD0}" destId="{218CF726-F51A-4741-9DF7-DCBC19F34AF5}" srcOrd="3" destOrd="0" presId="urn:microsoft.com/office/officeart/2005/8/layout/orgChart1"/>
    <dgm:cxn modelId="{FEBA6730-E4D9-4A3A-9EAD-4DA745892381}" type="presParOf" srcId="{218CF726-F51A-4741-9DF7-DCBC19F34AF5}" destId="{E216DE51-D6BD-4C18-9A34-A9B85B79139C}" srcOrd="0" destOrd="0" presId="urn:microsoft.com/office/officeart/2005/8/layout/orgChart1"/>
    <dgm:cxn modelId="{0E9F1EE7-37D5-4954-AFE3-1A75BE3F570A}" type="presParOf" srcId="{E216DE51-D6BD-4C18-9A34-A9B85B79139C}" destId="{1607FF1D-3AE0-4701-8A7E-81B429C148F6}" srcOrd="0" destOrd="0" presId="urn:microsoft.com/office/officeart/2005/8/layout/orgChart1"/>
    <dgm:cxn modelId="{535AF5FA-0AA7-4E55-9C58-6F134F205C7C}" type="presParOf" srcId="{E216DE51-D6BD-4C18-9A34-A9B85B79139C}" destId="{BDA960A4-7AB5-4F21-83D3-85CCB4599625}" srcOrd="1" destOrd="0" presId="urn:microsoft.com/office/officeart/2005/8/layout/orgChart1"/>
    <dgm:cxn modelId="{8B3D9EA0-C9A7-4DEF-8173-6C67B931DEFC}" type="presParOf" srcId="{218CF726-F51A-4741-9DF7-DCBC19F34AF5}" destId="{5992B6B6-AB68-4DD7-B318-6AEC95DF4288}" srcOrd="1" destOrd="0" presId="urn:microsoft.com/office/officeart/2005/8/layout/orgChart1"/>
    <dgm:cxn modelId="{8D63F40F-4CFC-4711-BC68-1FF655ACB917}" type="presParOf" srcId="{218CF726-F51A-4741-9DF7-DCBC19F34AF5}" destId="{A87A1E3C-B330-481F-B160-CDF5148FD6C7}" srcOrd="2" destOrd="0" presId="urn:microsoft.com/office/officeart/2005/8/layout/orgChart1"/>
    <dgm:cxn modelId="{561AA023-E458-4B2D-85A8-DF50A18BD984}" type="presParOf" srcId="{F6E51A9B-1092-41F5-83D6-8761D054FBD0}" destId="{6D8A9469-ABD1-469F-B28C-C502687694E7}" srcOrd="4" destOrd="0" presId="urn:microsoft.com/office/officeart/2005/8/layout/orgChart1"/>
    <dgm:cxn modelId="{060E8A8E-46A9-43F1-B2B4-407E1D9AF913}" type="presParOf" srcId="{F6E51A9B-1092-41F5-83D6-8761D054FBD0}" destId="{8DE03586-7C33-46C4-8992-E682F641DF57}" srcOrd="5" destOrd="0" presId="urn:microsoft.com/office/officeart/2005/8/layout/orgChart1"/>
    <dgm:cxn modelId="{F6519220-64A0-4592-90CB-2F0B6BFD8E94}" type="presParOf" srcId="{8DE03586-7C33-46C4-8992-E682F641DF57}" destId="{33E7836A-F1D8-4FEF-979F-74E319C930F3}" srcOrd="0" destOrd="0" presId="urn:microsoft.com/office/officeart/2005/8/layout/orgChart1"/>
    <dgm:cxn modelId="{00F05205-547F-44CB-B950-4B0E773DFA90}" type="presParOf" srcId="{33E7836A-F1D8-4FEF-979F-74E319C930F3}" destId="{4F7C3E91-CDE0-494D-963A-D0A81B2DCA12}" srcOrd="0" destOrd="0" presId="urn:microsoft.com/office/officeart/2005/8/layout/orgChart1"/>
    <dgm:cxn modelId="{00B41F1B-EC6C-4927-947C-D94B43D8ED00}" type="presParOf" srcId="{33E7836A-F1D8-4FEF-979F-74E319C930F3}" destId="{4AD83815-A9F0-4AB5-8DD9-7F54CDF80864}" srcOrd="1" destOrd="0" presId="urn:microsoft.com/office/officeart/2005/8/layout/orgChart1"/>
    <dgm:cxn modelId="{D529C2F1-631F-48E3-B7E1-78E6A36D6E24}" type="presParOf" srcId="{8DE03586-7C33-46C4-8992-E682F641DF57}" destId="{0364F1D0-ED88-4A8F-BAA8-E5DFCE86AD6B}" srcOrd="1" destOrd="0" presId="urn:microsoft.com/office/officeart/2005/8/layout/orgChart1"/>
    <dgm:cxn modelId="{68358AB7-3E40-40CE-A7FB-032A420C0BB8}" type="presParOf" srcId="{8DE03586-7C33-46C4-8992-E682F641DF57}" destId="{5EF2821D-09D6-4A52-A03C-8FDE41265AB5}" srcOrd="2" destOrd="0" presId="urn:microsoft.com/office/officeart/2005/8/layout/orgChart1"/>
    <dgm:cxn modelId="{7BEEABE7-2855-4FF4-B105-1DE3283422A8}" type="presParOf" srcId="{29051883-9E69-4D93-BF82-46FF8816E79F}" destId="{4D0A6A06-E4E0-4BBC-BE02-68D8322CF99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1FE0F06A-7B8E-41BB-9543-F972FA6C9E2A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2F6EDA3D-67E8-406D-BFDF-9B8ADB4BD437}">
      <dgm:prSet phldrT="[Texto]" custT="1"/>
      <dgm:spPr/>
      <dgm:t>
        <a:bodyPr/>
        <a:lstStyle/>
        <a:p>
          <a:r>
            <a:rPr lang="es-ES" sz="1200" dirty="0">
              <a:latin typeface="+mj-lt"/>
            </a:rPr>
            <a:t>Administrador (a) E.I. “Laura Barragán” </a:t>
          </a:r>
        </a:p>
      </dgm:t>
    </dgm:pt>
    <dgm:pt modelId="{534EF574-37C3-4050-9FAB-12CD49C0F6FF}" type="parTrans" cxnId="{9624B687-D97D-49FC-961C-C10E83AA5A3E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F3E36D36-272E-410E-A8C6-E424DC6E60EF}" type="sibTrans" cxnId="{9624B687-D97D-49FC-961C-C10E83AA5A3E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B86221C7-AAD1-4923-A8DC-422710311D50}">
      <dgm:prSet phldrT="[Texto]" custT="1"/>
      <dgm:spPr/>
      <dgm:t>
        <a:bodyPr/>
        <a:lstStyle/>
        <a:p>
          <a:r>
            <a:rPr lang="es-ES" sz="1200" dirty="0">
              <a:latin typeface="+mj-lt"/>
            </a:rPr>
            <a:t>Educador (a) </a:t>
          </a:r>
        </a:p>
      </dgm:t>
    </dgm:pt>
    <dgm:pt modelId="{E6D01848-DA49-49AC-9A84-542328B55439}" type="parTrans" cxnId="{5401C7E3-7CB3-41B9-AB37-CD7CDAE03777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6A5A226E-820B-4146-8089-A5DC20F46DB7}" type="sibTrans" cxnId="{5401C7E3-7CB3-41B9-AB37-CD7CDAE03777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C7EFF047-A5D3-43DA-996A-BBBC8D143450}">
      <dgm:prSet phldrT="[Texto]" custT="1"/>
      <dgm:spPr/>
      <dgm:t>
        <a:bodyPr/>
        <a:lstStyle/>
        <a:p>
          <a:r>
            <a:rPr lang="es-ES" sz="1200" dirty="0">
              <a:latin typeface="+mj-lt"/>
            </a:rPr>
            <a:t>Niñera(o) </a:t>
          </a:r>
        </a:p>
        <a:p>
          <a:r>
            <a:rPr lang="es-ES" sz="1200" dirty="0">
              <a:latin typeface="+mj-lt"/>
            </a:rPr>
            <a:t>Auxiliar Administrativo(a)</a:t>
          </a:r>
        </a:p>
        <a:p>
          <a:r>
            <a:rPr lang="es-ES" sz="1200" dirty="0">
              <a:latin typeface="+mj-lt"/>
            </a:rPr>
            <a:t>Auxiliar</a:t>
          </a:r>
        </a:p>
      </dgm:t>
    </dgm:pt>
    <dgm:pt modelId="{AAADA07D-866D-4CA5-BC3E-4449DD3D8CB9}" type="parTrans" cxnId="{8971F142-3509-4798-93CB-2CCBDE7FF5AD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8EBE1E28-76C4-4E75-9822-321D781FA63E}" type="sibTrans" cxnId="{8971F142-3509-4798-93CB-2CCBDE7FF5AD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3B2E43A8-C8E0-40F9-A1C7-1CAD9B60A4C0}">
      <dgm:prSet phldrT="[Texto]" custT="1"/>
      <dgm:spPr/>
      <dgm:t>
        <a:bodyPr/>
        <a:lstStyle/>
        <a:p>
          <a:r>
            <a:rPr lang="es-ES" sz="1200" dirty="0">
              <a:latin typeface="+mj-lt"/>
            </a:rPr>
            <a:t>Ayudante Mantenimiento</a:t>
          </a:r>
        </a:p>
      </dgm:t>
    </dgm:pt>
    <dgm:pt modelId="{C11A3B1B-00DB-4A31-B9AD-62FBE507BE5C}" type="parTrans" cxnId="{03E980D4-40BB-4108-9261-219E9F3EF2E5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862A1E7D-812F-4225-88AC-82688DEDB69C}" type="sibTrans" cxnId="{03E980D4-40BB-4108-9261-219E9F3EF2E5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0E791137-DB1F-4A60-94D0-DF19ECAF6B5E}">
      <dgm:prSet phldrT="[Texto]" custT="1"/>
      <dgm:spPr/>
      <dgm:t>
        <a:bodyPr/>
        <a:lstStyle/>
        <a:p>
          <a:r>
            <a:rPr lang="es-ES" sz="1200" dirty="0">
              <a:latin typeface="+mj-lt"/>
            </a:rPr>
            <a:t>Enfermera (o)</a:t>
          </a:r>
        </a:p>
      </dgm:t>
    </dgm:pt>
    <dgm:pt modelId="{AF715677-440D-48E5-AFF9-C8457348F748}" type="parTrans" cxnId="{71B68756-594D-4BB5-BD63-EF5ECD2195ED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928F2CFF-1D0C-423C-BBA0-DB1F32289514}" type="sibTrans" cxnId="{71B68756-594D-4BB5-BD63-EF5ECD2195ED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36A634AD-D022-4A41-8570-687BB0CF09BA}" type="pres">
      <dgm:prSet presAssocID="{1FE0F06A-7B8E-41BB-9543-F972FA6C9E2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7381548C-8C3F-4D84-8414-6BE29096A3FA}" type="pres">
      <dgm:prSet presAssocID="{2F6EDA3D-67E8-406D-BFDF-9B8ADB4BD437}" presName="hierRoot1" presStyleCnt="0">
        <dgm:presLayoutVars>
          <dgm:hierBranch val="init"/>
        </dgm:presLayoutVars>
      </dgm:prSet>
      <dgm:spPr/>
    </dgm:pt>
    <dgm:pt modelId="{EA0890D3-053B-43FA-974B-094D640ECBCC}" type="pres">
      <dgm:prSet presAssocID="{2F6EDA3D-67E8-406D-BFDF-9B8ADB4BD437}" presName="rootComposite1" presStyleCnt="0"/>
      <dgm:spPr/>
    </dgm:pt>
    <dgm:pt modelId="{A98047B5-7726-4943-A0B4-B1F9581287E6}" type="pres">
      <dgm:prSet presAssocID="{2F6EDA3D-67E8-406D-BFDF-9B8ADB4BD437}" presName="rootText1" presStyleLbl="node0" presStyleIdx="0" presStyleCnt="1" custScaleX="171379" custLinFactNeighborY="-21632">
        <dgm:presLayoutVars>
          <dgm:chPref val="3"/>
        </dgm:presLayoutVars>
      </dgm:prSet>
      <dgm:spPr/>
    </dgm:pt>
    <dgm:pt modelId="{BB8797D9-4E46-43BE-AC05-06A63C75EF2E}" type="pres">
      <dgm:prSet presAssocID="{2F6EDA3D-67E8-406D-BFDF-9B8ADB4BD437}" presName="rootConnector1" presStyleLbl="node1" presStyleIdx="0" presStyleCnt="0"/>
      <dgm:spPr/>
    </dgm:pt>
    <dgm:pt modelId="{EBDE7A50-1018-4D53-8F2E-C4AE7A36A8DD}" type="pres">
      <dgm:prSet presAssocID="{2F6EDA3D-67E8-406D-BFDF-9B8ADB4BD437}" presName="hierChild2" presStyleCnt="0"/>
      <dgm:spPr/>
    </dgm:pt>
    <dgm:pt modelId="{B0E1CEF9-E6EF-482F-8550-76057897E5B7}" type="pres">
      <dgm:prSet presAssocID="{E6D01848-DA49-49AC-9A84-542328B55439}" presName="Name37" presStyleLbl="parChTrans1D2" presStyleIdx="0" presStyleCnt="4"/>
      <dgm:spPr/>
    </dgm:pt>
    <dgm:pt modelId="{C905CE34-2C0C-4258-BA48-B52C001031AD}" type="pres">
      <dgm:prSet presAssocID="{B86221C7-AAD1-4923-A8DC-422710311D50}" presName="hierRoot2" presStyleCnt="0">
        <dgm:presLayoutVars>
          <dgm:hierBranch val="init"/>
        </dgm:presLayoutVars>
      </dgm:prSet>
      <dgm:spPr/>
    </dgm:pt>
    <dgm:pt modelId="{46D8E3BE-57F2-4A2A-9682-C4BF1B59D25E}" type="pres">
      <dgm:prSet presAssocID="{B86221C7-AAD1-4923-A8DC-422710311D50}" presName="rootComposite" presStyleCnt="0"/>
      <dgm:spPr/>
    </dgm:pt>
    <dgm:pt modelId="{14771A42-C2F1-48DB-8731-CDF00D878B03}" type="pres">
      <dgm:prSet presAssocID="{B86221C7-AAD1-4923-A8DC-422710311D50}" presName="rootText" presStyleLbl="node2" presStyleIdx="0" presStyleCnt="4">
        <dgm:presLayoutVars>
          <dgm:chPref val="3"/>
        </dgm:presLayoutVars>
      </dgm:prSet>
      <dgm:spPr/>
    </dgm:pt>
    <dgm:pt modelId="{564DB12B-F119-42A8-9879-27ACCD9E3193}" type="pres">
      <dgm:prSet presAssocID="{B86221C7-AAD1-4923-A8DC-422710311D50}" presName="rootConnector" presStyleLbl="node2" presStyleIdx="0" presStyleCnt="4"/>
      <dgm:spPr/>
    </dgm:pt>
    <dgm:pt modelId="{BEAF4D11-0458-4CC1-8203-2B4F6FD0FAE8}" type="pres">
      <dgm:prSet presAssocID="{B86221C7-AAD1-4923-A8DC-422710311D50}" presName="hierChild4" presStyleCnt="0"/>
      <dgm:spPr/>
    </dgm:pt>
    <dgm:pt modelId="{85F9A6E3-CA01-470F-BF85-0B0BAE7B9908}" type="pres">
      <dgm:prSet presAssocID="{B86221C7-AAD1-4923-A8DC-422710311D50}" presName="hierChild5" presStyleCnt="0"/>
      <dgm:spPr/>
    </dgm:pt>
    <dgm:pt modelId="{08E9C81D-CA96-4F47-A90F-92368DEA2182}" type="pres">
      <dgm:prSet presAssocID="{AAADA07D-866D-4CA5-BC3E-4449DD3D8CB9}" presName="Name37" presStyleLbl="parChTrans1D2" presStyleIdx="1" presStyleCnt="4"/>
      <dgm:spPr/>
    </dgm:pt>
    <dgm:pt modelId="{81A3FEB6-7453-413A-959E-4370160CAA5D}" type="pres">
      <dgm:prSet presAssocID="{C7EFF047-A5D3-43DA-996A-BBBC8D143450}" presName="hierRoot2" presStyleCnt="0">
        <dgm:presLayoutVars>
          <dgm:hierBranch val="init"/>
        </dgm:presLayoutVars>
      </dgm:prSet>
      <dgm:spPr/>
    </dgm:pt>
    <dgm:pt modelId="{F26BB233-DA69-48FF-B23C-20EBDC106EA5}" type="pres">
      <dgm:prSet presAssocID="{C7EFF047-A5D3-43DA-996A-BBBC8D143450}" presName="rootComposite" presStyleCnt="0"/>
      <dgm:spPr/>
    </dgm:pt>
    <dgm:pt modelId="{2D4D881E-29C4-490E-AAFE-966EDFAFDA84}" type="pres">
      <dgm:prSet presAssocID="{C7EFF047-A5D3-43DA-996A-BBBC8D143450}" presName="rootText" presStyleLbl="node2" presStyleIdx="1" presStyleCnt="4" custScaleY="178911">
        <dgm:presLayoutVars>
          <dgm:chPref val="3"/>
        </dgm:presLayoutVars>
      </dgm:prSet>
      <dgm:spPr/>
    </dgm:pt>
    <dgm:pt modelId="{4917ACF1-DFC9-4758-B06F-FA12AABFFC4A}" type="pres">
      <dgm:prSet presAssocID="{C7EFF047-A5D3-43DA-996A-BBBC8D143450}" presName="rootConnector" presStyleLbl="node2" presStyleIdx="1" presStyleCnt="4"/>
      <dgm:spPr/>
    </dgm:pt>
    <dgm:pt modelId="{1C1F98CB-D875-4F1F-921F-93B9A411A7AA}" type="pres">
      <dgm:prSet presAssocID="{C7EFF047-A5D3-43DA-996A-BBBC8D143450}" presName="hierChild4" presStyleCnt="0"/>
      <dgm:spPr/>
    </dgm:pt>
    <dgm:pt modelId="{7C29E3DF-1034-4A09-86D3-1CCE1C4C9CD4}" type="pres">
      <dgm:prSet presAssocID="{C7EFF047-A5D3-43DA-996A-BBBC8D143450}" presName="hierChild5" presStyleCnt="0"/>
      <dgm:spPr/>
    </dgm:pt>
    <dgm:pt modelId="{4D38391F-DF82-4873-BCCA-BD41F6CD422F}" type="pres">
      <dgm:prSet presAssocID="{C11A3B1B-00DB-4A31-B9AD-62FBE507BE5C}" presName="Name37" presStyleLbl="parChTrans1D2" presStyleIdx="2" presStyleCnt="4"/>
      <dgm:spPr/>
    </dgm:pt>
    <dgm:pt modelId="{6358FFA3-5220-40FC-8AE1-EC2AA5D727F4}" type="pres">
      <dgm:prSet presAssocID="{3B2E43A8-C8E0-40F9-A1C7-1CAD9B60A4C0}" presName="hierRoot2" presStyleCnt="0">
        <dgm:presLayoutVars>
          <dgm:hierBranch val="init"/>
        </dgm:presLayoutVars>
      </dgm:prSet>
      <dgm:spPr/>
    </dgm:pt>
    <dgm:pt modelId="{F00B2255-8765-4283-BC5D-8D86DA6485D7}" type="pres">
      <dgm:prSet presAssocID="{3B2E43A8-C8E0-40F9-A1C7-1CAD9B60A4C0}" presName="rootComposite" presStyleCnt="0"/>
      <dgm:spPr/>
    </dgm:pt>
    <dgm:pt modelId="{C158C247-5FC0-46B0-8A28-FC79A705CBF0}" type="pres">
      <dgm:prSet presAssocID="{3B2E43A8-C8E0-40F9-A1C7-1CAD9B60A4C0}" presName="rootText" presStyleLbl="node2" presStyleIdx="2" presStyleCnt="4">
        <dgm:presLayoutVars>
          <dgm:chPref val="3"/>
        </dgm:presLayoutVars>
      </dgm:prSet>
      <dgm:spPr/>
    </dgm:pt>
    <dgm:pt modelId="{2FB76B4E-09CE-4D08-B808-D789F0B9D165}" type="pres">
      <dgm:prSet presAssocID="{3B2E43A8-C8E0-40F9-A1C7-1CAD9B60A4C0}" presName="rootConnector" presStyleLbl="node2" presStyleIdx="2" presStyleCnt="4"/>
      <dgm:spPr/>
    </dgm:pt>
    <dgm:pt modelId="{211F3921-91FC-4D5F-8E4D-8EDB85E421E2}" type="pres">
      <dgm:prSet presAssocID="{3B2E43A8-C8E0-40F9-A1C7-1CAD9B60A4C0}" presName="hierChild4" presStyleCnt="0"/>
      <dgm:spPr/>
    </dgm:pt>
    <dgm:pt modelId="{26E8557F-77B8-49DC-A324-8AF3C825D3C0}" type="pres">
      <dgm:prSet presAssocID="{3B2E43A8-C8E0-40F9-A1C7-1CAD9B60A4C0}" presName="hierChild5" presStyleCnt="0"/>
      <dgm:spPr/>
    </dgm:pt>
    <dgm:pt modelId="{FBA64FCB-63A6-4DC1-93E2-9229AD992D90}" type="pres">
      <dgm:prSet presAssocID="{AF715677-440D-48E5-AFF9-C8457348F748}" presName="Name37" presStyleLbl="parChTrans1D2" presStyleIdx="3" presStyleCnt="4"/>
      <dgm:spPr/>
    </dgm:pt>
    <dgm:pt modelId="{95D9C6CB-65CC-464B-9332-848B8701CA96}" type="pres">
      <dgm:prSet presAssocID="{0E791137-DB1F-4A60-94D0-DF19ECAF6B5E}" presName="hierRoot2" presStyleCnt="0">
        <dgm:presLayoutVars>
          <dgm:hierBranch val="init"/>
        </dgm:presLayoutVars>
      </dgm:prSet>
      <dgm:spPr/>
    </dgm:pt>
    <dgm:pt modelId="{5AE35E12-7E0A-447E-8D7D-70120162321C}" type="pres">
      <dgm:prSet presAssocID="{0E791137-DB1F-4A60-94D0-DF19ECAF6B5E}" presName="rootComposite" presStyleCnt="0"/>
      <dgm:spPr/>
    </dgm:pt>
    <dgm:pt modelId="{CB8B5EAC-A6E2-470E-BA9E-AB9512F5E662}" type="pres">
      <dgm:prSet presAssocID="{0E791137-DB1F-4A60-94D0-DF19ECAF6B5E}" presName="rootText" presStyleLbl="node2" presStyleIdx="3" presStyleCnt="4">
        <dgm:presLayoutVars>
          <dgm:chPref val="3"/>
        </dgm:presLayoutVars>
      </dgm:prSet>
      <dgm:spPr/>
    </dgm:pt>
    <dgm:pt modelId="{9B937608-F598-4E3A-A0FA-A1936BA0ED0E}" type="pres">
      <dgm:prSet presAssocID="{0E791137-DB1F-4A60-94D0-DF19ECAF6B5E}" presName="rootConnector" presStyleLbl="node2" presStyleIdx="3" presStyleCnt="4"/>
      <dgm:spPr/>
    </dgm:pt>
    <dgm:pt modelId="{CDE8EC09-232C-4E78-9290-318DD404E813}" type="pres">
      <dgm:prSet presAssocID="{0E791137-DB1F-4A60-94D0-DF19ECAF6B5E}" presName="hierChild4" presStyleCnt="0"/>
      <dgm:spPr/>
    </dgm:pt>
    <dgm:pt modelId="{D335E1FB-387C-4C25-84B6-9B2C66917F33}" type="pres">
      <dgm:prSet presAssocID="{0E791137-DB1F-4A60-94D0-DF19ECAF6B5E}" presName="hierChild5" presStyleCnt="0"/>
      <dgm:spPr/>
    </dgm:pt>
    <dgm:pt modelId="{0A97D5AE-3205-45EA-A0D8-55619F65A254}" type="pres">
      <dgm:prSet presAssocID="{2F6EDA3D-67E8-406D-BFDF-9B8ADB4BD437}" presName="hierChild3" presStyleCnt="0"/>
      <dgm:spPr/>
    </dgm:pt>
  </dgm:ptLst>
  <dgm:cxnLst>
    <dgm:cxn modelId="{4BE01336-A0AA-4F30-B054-60DE91C5D22D}" type="presOf" srcId="{0E791137-DB1F-4A60-94D0-DF19ECAF6B5E}" destId="{CB8B5EAC-A6E2-470E-BA9E-AB9512F5E662}" srcOrd="0" destOrd="0" presId="urn:microsoft.com/office/officeart/2005/8/layout/orgChart1"/>
    <dgm:cxn modelId="{8971F142-3509-4798-93CB-2CCBDE7FF5AD}" srcId="{2F6EDA3D-67E8-406D-BFDF-9B8ADB4BD437}" destId="{C7EFF047-A5D3-43DA-996A-BBBC8D143450}" srcOrd="1" destOrd="0" parTransId="{AAADA07D-866D-4CA5-BC3E-4449DD3D8CB9}" sibTransId="{8EBE1E28-76C4-4E75-9822-321D781FA63E}"/>
    <dgm:cxn modelId="{07E75767-63B4-4049-A60A-F1D09BA16A9C}" type="presOf" srcId="{2F6EDA3D-67E8-406D-BFDF-9B8ADB4BD437}" destId="{BB8797D9-4E46-43BE-AC05-06A63C75EF2E}" srcOrd="1" destOrd="0" presId="urn:microsoft.com/office/officeart/2005/8/layout/orgChart1"/>
    <dgm:cxn modelId="{71B68756-594D-4BB5-BD63-EF5ECD2195ED}" srcId="{2F6EDA3D-67E8-406D-BFDF-9B8ADB4BD437}" destId="{0E791137-DB1F-4A60-94D0-DF19ECAF6B5E}" srcOrd="3" destOrd="0" parTransId="{AF715677-440D-48E5-AFF9-C8457348F748}" sibTransId="{928F2CFF-1D0C-423C-BBA0-DB1F32289514}"/>
    <dgm:cxn modelId="{007A567D-A361-4F38-B15D-E91278890FF5}" type="presOf" srcId="{B86221C7-AAD1-4923-A8DC-422710311D50}" destId="{564DB12B-F119-42A8-9879-27ACCD9E3193}" srcOrd="1" destOrd="0" presId="urn:microsoft.com/office/officeart/2005/8/layout/orgChart1"/>
    <dgm:cxn modelId="{041C1E7F-2CAB-4659-A0E7-E8C7E37EEAD9}" type="presOf" srcId="{C11A3B1B-00DB-4A31-B9AD-62FBE507BE5C}" destId="{4D38391F-DF82-4873-BCCA-BD41F6CD422F}" srcOrd="0" destOrd="0" presId="urn:microsoft.com/office/officeart/2005/8/layout/orgChart1"/>
    <dgm:cxn modelId="{AD3DFB84-5E63-476E-A798-317988A60F6D}" type="presOf" srcId="{B86221C7-AAD1-4923-A8DC-422710311D50}" destId="{14771A42-C2F1-48DB-8731-CDF00D878B03}" srcOrd="0" destOrd="0" presId="urn:microsoft.com/office/officeart/2005/8/layout/orgChart1"/>
    <dgm:cxn modelId="{9624B687-D97D-49FC-961C-C10E83AA5A3E}" srcId="{1FE0F06A-7B8E-41BB-9543-F972FA6C9E2A}" destId="{2F6EDA3D-67E8-406D-BFDF-9B8ADB4BD437}" srcOrd="0" destOrd="0" parTransId="{534EF574-37C3-4050-9FAB-12CD49C0F6FF}" sibTransId="{F3E36D36-272E-410E-A8C6-E424DC6E60EF}"/>
    <dgm:cxn modelId="{C35B9C96-4FFF-44E7-AA23-60BED2D6818B}" type="presOf" srcId="{2F6EDA3D-67E8-406D-BFDF-9B8ADB4BD437}" destId="{A98047B5-7726-4943-A0B4-B1F9581287E6}" srcOrd="0" destOrd="0" presId="urn:microsoft.com/office/officeart/2005/8/layout/orgChart1"/>
    <dgm:cxn modelId="{2DD08BA3-D208-4817-AB28-CC04BCD9FBA2}" type="presOf" srcId="{C7EFF047-A5D3-43DA-996A-BBBC8D143450}" destId="{2D4D881E-29C4-490E-AAFE-966EDFAFDA84}" srcOrd="0" destOrd="0" presId="urn:microsoft.com/office/officeart/2005/8/layout/orgChart1"/>
    <dgm:cxn modelId="{34D1E5A8-8933-47FF-A018-15BB3A3CC155}" type="presOf" srcId="{AF715677-440D-48E5-AFF9-C8457348F748}" destId="{FBA64FCB-63A6-4DC1-93E2-9229AD992D90}" srcOrd="0" destOrd="0" presId="urn:microsoft.com/office/officeart/2005/8/layout/orgChart1"/>
    <dgm:cxn modelId="{326C0DAA-33E1-42AE-B97C-463C320D35F7}" type="presOf" srcId="{0E791137-DB1F-4A60-94D0-DF19ECAF6B5E}" destId="{9B937608-F598-4E3A-A0FA-A1936BA0ED0E}" srcOrd="1" destOrd="0" presId="urn:microsoft.com/office/officeart/2005/8/layout/orgChart1"/>
    <dgm:cxn modelId="{7A3C84BF-1621-4879-9055-50E8AC33421A}" type="presOf" srcId="{1FE0F06A-7B8E-41BB-9543-F972FA6C9E2A}" destId="{36A634AD-D022-4A41-8570-687BB0CF09BA}" srcOrd="0" destOrd="0" presId="urn:microsoft.com/office/officeart/2005/8/layout/orgChart1"/>
    <dgm:cxn modelId="{5A728DC5-1C2E-4258-8222-1C24D8FC9BE0}" type="presOf" srcId="{C7EFF047-A5D3-43DA-996A-BBBC8D143450}" destId="{4917ACF1-DFC9-4758-B06F-FA12AABFFC4A}" srcOrd="1" destOrd="0" presId="urn:microsoft.com/office/officeart/2005/8/layout/orgChart1"/>
    <dgm:cxn modelId="{03E980D4-40BB-4108-9261-219E9F3EF2E5}" srcId="{2F6EDA3D-67E8-406D-BFDF-9B8ADB4BD437}" destId="{3B2E43A8-C8E0-40F9-A1C7-1CAD9B60A4C0}" srcOrd="2" destOrd="0" parTransId="{C11A3B1B-00DB-4A31-B9AD-62FBE507BE5C}" sibTransId="{862A1E7D-812F-4225-88AC-82688DEDB69C}"/>
    <dgm:cxn modelId="{5401C7E3-7CB3-41B9-AB37-CD7CDAE03777}" srcId="{2F6EDA3D-67E8-406D-BFDF-9B8ADB4BD437}" destId="{B86221C7-AAD1-4923-A8DC-422710311D50}" srcOrd="0" destOrd="0" parTransId="{E6D01848-DA49-49AC-9A84-542328B55439}" sibTransId="{6A5A226E-820B-4146-8089-A5DC20F46DB7}"/>
    <dgm:cxn modelId="{BE457EEE-30C1-4825-8408-BDFFEDF0EFFB}" type="presOf" srcId="{3B2E43A8-C8E0-40F9-A1C7-1CAD9B60A4C0}" destId="{C158C247-5FC0-46B0-8A28-FC79A705CBF0}" srcOrd="0" destOrd="0" presId="urn:microsoft.com/office/officeart/2005/8/layout/orgChart1"/>
    <dgm:cxn modelId="{CF368AF9-DA2F-41BA-B1CA-3E8EA8775F2A}" type="presOf" srcId="{E6D01848-DA49-49AC-9A84-542328B55439}" destId="{B0E1CEF9-E6EF-482F-8550-76057897E5B7}" srcOrd="0" destOrd="0" presId="urn:microsoft.com/office/officeart/2005/8/layout/orgChart1"/>
    <dgm:cxn modelId="{832D56FB-463D-4CA3-B270-48DFF4783715}" type="presOf" srcId="{AAADA07D-866D-4CA5-BC3E-4449DD3D8CB9}" destId="{08E9C81D-CA96-4F47-A90F-92368DEA2182}" srcOrd="0" destOrd="0" presId="urn:microsoft.com/office/officeart/2005/8/layout/orgChart1"/>
    <dgm:cxn modelId="{5EBD45FD-B80A-48C7-920D-4B117BD9E709}" type="presOf" srcId="{3B2E43A8-C8E0-40F9-A1C7-1CAD9B60A4C0}" destId="{2FB76B4E-09CE-4D08-B808-D789F0B9D165}" srcOrd="1" destOrd="0" presId="urn:microsoft.com/office/officeart/2005/8/layout/orgChart1"/>
    <dgm:cxn modelId="{F9CB9AC9-D12B-41F4-90BD-827E0BC746FB}" type="presParOf" srcId="{36A634AD-D022-4A41-8570-687BB0CF09BA}" destId="{7381548C-8C3F-4D84-8414-6BE29096A3FA}" srcOrd="0" destOrd="0" presId="urn:microsoft.com/office/officeart/2005/8/layout/orgChart1"/>
    <dgm:cxn modelId="{C7979ABB-9A7A-4606-BF40-DCDE7361FD4F}" type="presParOf" srcId="{7381548C-8C3F-4D84-8414-6BE29096A3FA}" destId="{EA0890D3-053B-43FA-974B-094D640ECBCC}" srcOrd="0" destOrd="0" presId="urn:microsoft.com/office/officeart/2005/8/layout/orgChart1"/>
    <dgm:cxn modelId="{DE910A12-6FD6-4877-815C-47C4BDFE19B0}" type="presParOf" srcId="{EA0890D3-053B-43FA-974B-094D640ECBCC}" destId="{A98047B5-7726-4943-A0B4-B1F9581287E6}" srcOrd="0" destOrd="0" presId="urn:microsoft.com/office/officeart/2005/8/layout/orgChart1"/>
    <dgm:cxn modelId="{E91A0F1B-35AC-4505-B1E2-50E739BC7A2A}" type="presParOf" srcId="{EA0890D3-053B-43FA-974B-094D640ECBCC}" destId="{BB8797D9-4E46-43BE-AC05-06A63C75EF2E}" srcOrd="1" destOrd="0" presId="urn:microsoft.com/office/officeart/2005/8/layout/orgChart1"/>
    <dgm:cxn modelId="{DF60152E-6DD6-4181-842E-09852C93A846}" type="presParOf" srcId="{7381548C-8C3F-4D84-8414-6BE29096A3FA}" destId="{EBDE7A50-1018-4D53-8F2E-C4AE7A36A8DD}" srcOrd="1" destOrd="0" presId="urn:microsoft.com/office/officeart/2005/8/layout/orgChart1"/>
    <dgm:cxn modelId="{FE3083E9-F2F7-443C-A046-55588A248CBA}" type="presParOf" srcId="{EBDE7A50-1018-4D53-8F2E-C4AE7A36A8DD}" destId="{B0E1CEF9-E6EF-482F-8550-76057897E5B7}" srcOrd="0" destOrd="0" presId="urn:microsoft.com/office/officeart/2005/8/layout/orgChart1"/>
    <dgm:cxn modelId="{D8B08B71-D45D-4A0A-ADF6-08F655606037}" type="presParOf" srcId="{EBDE7A50-1018-4D53-8F2E-C4AE7A36A8DD}" destId="{C905CE34-2C0C-4258-BA48-B52C001031AD}" srcOrd="1" destOrd="0" presId="urn:microsoft.com/office/officeart/2005/8/layout/orgChart1"/>
    <dgm:cxn modelId="{F269D2D4-1D99-4B96-8C99-6AC7C596DCFA}" type="presParOf" srcId="{C905CE34-2C0C-4258-BA48-B52C001031AD}" destId="{46D8E3BE-57F2-4A2A-9682-C4BF1B59D25E}" srcOrd="0" destOrd="0" presId="urn:microsoft.com/office/officeart/2005/8/layout/orgChart1"/>
    <dgm:cxn modelId="{D66C67BE-3CB1-465B-9025-7A3364311681}" type="presParOf" srcId="{46D8E3BE-57F2-4A2A-9682-C4BF1B59D25E}" destId="{14771A42-C2F1-48DB-8731-CDF00D878B03}" srcOrd="0" destOrd="0" presId="urn:microsoft.com/office/officeart/2005/8/layout/orgChart1"/>
    <dgm:cxn modelId="{D1D9AD0B-6B66-488D-B12D-0CA3F3E11574}" type="presParOf" srcId="{46D8E3BE-57F2-4A2A-9682-C4BF1B59D25E}" destId="{564DB12B-F119-42A8-9879-27ACCD9E3193}" srcOrd="1" destOrd="0" presId="urn:microsoft.com/office/officeart/2005/8/layout/orgChart1"/>
    <dgm:cxn modelId="{156D5E83-EFB0-49AE-B643-7203F89D61E6}" type="presParOf" srcId="{C905CE34-2C0C-4258-BA48-B52C001031AD}" destId="{BEAF4D11-0458-4CC1-8203-2B4F6FD0FAE8}" srcOrd="1" destOrd="0" presId="urn:microsoft.com/office/officeart/2005/8/layout/orgChart1"/>
    <dgm:cxn modelId="{BE86877F-9F02-4AE9-BAC4-4C26DD600FEB}" type="presParOf" srcId="{C905CE34-2C0C-4258-BA48-B52C001031AD}" destId="{85F9A6E3-CA01-470F-BF85-0B0BAE7B9908}" srcOrd="2" destOrd="0" presId="urn:microsoft.com/office/officeart/2005/8/layout/orgChart1"/>
    <dgm:cxn modelId="{E5327C51-9DBC-4207-91FE-FAC712043174}" type="presParOf" srcId="{EBDE7A50-1018-4D53-8F2E-C4AE7A36A8DD}" destId="{08E9C81D-CA96-4F47-A90F-92368DEA2182}" srcOrd="2" destOrd="0" presId="urn:microsoft.com/office/officeart/2005/8/layout/orgChart1"/>
    <dgm:cxn modelId="{8EAE6EC7-747E-46AA-B065-2C5DB1FB9967}" type="presParOf" srcId="{EBDE7A50-1018-4D53-8F2E-C4AE7A36A8DD}" destId="{81A3FEB6-7453-413A-959E-4370160CAA5D}" srcOrd="3" destOrd="0" presId="urn:microsoft.com/office/officeart/2005/8/layout/orgChart1"/>
    <dgm:cxn modelId="{F88B30DC-45D8-46AB-ACD6-A65C9434303B}" type="presParOf" srcId="{81A3FEB6-7453-413A-959E-4370160CAA5D}" destId="{F26BB233-DA69-48FF-B23C-20EBDC106EA5}" srcOrd="0" destOrd="0" presId="urn:microsoft.com/office/officeart/2005/8/layout/orgChart1"/>
    <dgm:cxn modelId="{DD75DE2A-A7C0-400B-99DF-FDDB1B488AE7}" type="presParOf" srcId="{F26BB233-DA69-48FF-B23C-20EBDC106EA5}" destId="{2D4D881E-29C4-490E-AAFE-966EDFAFDA84}" srcOrd="0" destOrd="0" presId="urn:microsoft.com/office/officeart/2005/8/layout/orgChart1"/>
    <dgm:cxn modelId="{A08D8407-01DF-499B-944A-84050D4FF0C1}" type="presParOf" srcId="{F26BB233-DA69-48FF-B23C-20EBDC106EA5}" destId="{4917ACF1-DFC9-4758-B06F-FA12AABFFC4A}" srcOrd="1" destOrd="0" presId="urn:microsoft.com/office/officeart/2005/8/layout/orgChart1"/>
    <dgm:cxn modelId="{5E46350D-69D6-4D11-9E3F-515F65AAA8E7}" type="presParOf" srcId="{81A3FEB6-7453-413A-959E-4370160CAA5D}" destId="{1C1F98CB-D875-4F1F-921F-93B9A411A7AA}" srcOrd="1" destOrd="0" presId="urn:microsoft.com/office/officeart/2005/8/layout/orgChart1"/>
    <dgm:cxn modelId="{3BDD7D05-12CB-4C8A-A4FB-23F643F1D511}" type="presParOf" srcId="{81A3FEB6-7453-413A-959E-4370160CAA5D}" destId="{7C29E3DF-1034-4A09-86D3-1CCE1C4C9CD4}" srcOrd="2" destOrd="0" presId="urn:microsoft.com/office/officeart/2005/8/layout/orgChart1"/>
    <dgm:cxn modelId="{C8D08AE7-B997-4A80-A428-62D9046A4ACC}" type="presParOf" srcId="{EBDE7A50-1018-4D53-8F2E-C4AE7A36A8DD}" destId="{4D38391F-DF82-4873-BCCA-BD41F6CD422F}" srcOrd="4" destOrd="0" presId="urn:microsoft.com/office/officeart/2005/8/layout/orgChart1"/>
    <dgm:cxn modelId="{502C1899-AB35-4FDD-AD43-FE40C730D66B}" type="presParOf" srcId="{EBDE7A50-1018-4D53-8F2E-C4AE7A36A8DD}" destId="{6358FFA3-5220-40FC-8AE1-EC2AA5D727F4}" srcOrd="5" destOrd="0" presId="urn:microsoft.com/office/officeart/2005/8/layout/orgChart1"/>
    <dgm:cxn modelId="{C5CB175B-7A17-4870-9153-1F079002EC1F}" type="presParOf" srcId="{6358FFA3-5220-40FC-8AE1-EC2AA5D727F4}" destId="{F00B2255-8765-4283-BC5D-8D86DA6485D7}" srcOrd="0" destOrd="0" presId="urn:microsoft.com/office/officeart/2005/8/layout/orgChart1"/>
    <dgm:cxn modelId="{C6F011C7-A865-43B1-8605-24586EC570C5}" type="presParOf" srcId="{F00B2255-8765-4283-BC5D-8D86DA6485D7}" destId="{C158C247-5FC0-46B0-8A28-FC79A705CBF0}" srcOrd="0" destOrd="0" presId="urn:microsoft.com/office/officeart/2005/8/layout/orgChart1"/>
    <dgm:cxn modelId="{5B5F6179-6D0C-46D5-9DF4-A7D0A6B2814C}" type="presParOf" srcId="{F00B2255-8765-4283-BC5D-8D86DA6485D7}" destId="{2FB76B4E-09CE-4D08-B808-D789F0B9D165}" srcOrd="1" destOrd="0" presId="urn:microsoft.com/office/officeart/2005/8/layout/orgChart1"/>
    <dgm:cxn modelId="{CCCF15CE-6A3F-4A46-9AAA-D8B4D12ED78F}" type="presParOf" srcId="{6358FFA3-5220-40FC-8AE1-EC2AA5D727F4}" destId="{211F3921-91FC-4D5F-8E4D-8EDB85E421E2}" srcOrd="1" destOrd="0" presId="urn:microsoft.com/office/officeart/2005/8/layout/orgChart1"/>
    <dgm:cxn modelId="{B9685EF9-0E6E-40A0-96E0-22BC899E92DE}" type="presParOf" srcId="{6358FFA3-5220-40FC-8AE1-EC2AA5D727F4}" destId="{26E8557F-77B8-49DC-A324-8AF3C825D3C0}" srcOrd="2" destOrd="0" presId="urn:microsoft.com/office/officeart/2005/8/layout/orgChart1"/>
    <dgm:cxn modelId="{C3FB2B9B-0D46-476F-A82C-A3919D5FFCC9}" type="presParOf" srcId="{EBDE7A50-1018-4D53-8F2E-C4AE7A36A8DD}" destId="{FBA64FCB-63A6-4DC1-93E2-9229AD992D90}" srcOrd="6" destOrd="0" presId="urn:microsoft.com/office/officeart/2005/8/layout/orgChart1"/>
    <dgm:cxn modelId="{00713B09-C682-4798-AB48-2A1C2E3A0933}" type="presParOf" srcId="{EBDE7A50-1018-4D53-8F2E-C4AE7A36A8DD}" destId="{95D9C6CB-65CC-464B-9332-848B8701CA96}" srcOrd="7" destOrd="0" presId="urn:microsoft.com/office/officeart/2005/8/layout/orgChart1"/>
    <dgm:cxn modelId="{8A13AD69-D370-47A8-A7DF-0C665A787E4C}" type="presParOf" srcId="{95D9C6CB-65CC-464B-9332-848B8701CA96}" destId="{5AE35E12-7E0A-447E-8D7D-70120162321C}" srcOrd="0" destOrd="0" presId="urn:microsoft.com/office/officeart/2005/8/layout/orgChart1"/>
    <dgm:cxn modelId="{9862B0ED-FA54-4E02-A57A-0AEF031F59E3}" type="presParOf" srcId="{5AE35E12-7E0A-447E-8D7D-70120162321C}" destId="{CB8B5EAC-A6E2-470E-BA9E-AB9512F5E662}" srcOrd="0" destOrd="0" presId="urn:microsoft.com/office/officeart/2005/8/layout/orgChart1"/>
    <dgm:cxn modelId="{323CDF8F-8BDD-4929-A086-4F24690C327B}" type="presParOf" srcId="{5AE35E12-7E0A-447E-8D7D-70120162321C}" destId="{9B937608-F598-4E3A-A0FA-A1936BA0ED0E}" srcOrd="1" destOrd="0" presId="urn:microsoft.com/office/officeart/2005/8/layout/orgChart1"/>
    <dgm:cxn modelId="{0EEAA0D3-720F-4A10-B2EA-B650CA9A023E}" type="presParOf" srcId="{95D9C6CB-65CC-464B-9332-848B8701CA96}" destId="{CDE8EC09-232C-4E78-9290-318DD404E813}" srcOrd="1" destOrd="0" presId="urn:microsoft.com/office/officeart/2005/8/layout/orgChart1"/>
    <dgm:cxn modelId="{36738085-3778-43F2-B340-8BF93D64A6AD}" type="presParOf" srcId="{95D9C6CB-65CC-464B-9332-848B8701CA96}" destId="{D335E1FB-387C-4C25-84B6-9B2C66917F33}" srcOrd="2" destOrd="0" presId="urn:microsoft.com/office/officeart/2005/8/layout/orgChart1"/>
    <dgm:cxn modelId="{7A841243-A106-43ED-993E-CBBABF352616}" type="presParOf" srcId="{7381548C-8C3F-4D84-8414-6BE29096A3FA}" destId="{0A97D5AE-3205-45EA-A0D8-55619F65A25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B3B985C4-3CBE-4A46-BC60-E960A8B5B60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E361F0A-77B8-4B2E-9EB4-6697207173E0}">
      <dgm:prSet phldrT="[Texto]" custT="1"/>
      <dgm:spPr/>
      <dgm:t>
        <a:bodyPr/>
        <a:lstStyle/>
        <a:p>
          <a:r>
            <a:rPr lang="es-ES" sz="1200" dirty="0">
              <a:latin typeface="+mj-lt"/>
            </a:rPr>
            <a:t>Niñera (o)  Club de Desarrollo </a:t>
          </a:r>
          <a:r>
            <a:rPr lang="es-ES" sz="1200" dirty="0" err="1">
              <a:latin typeface="+mj-lt"/>
            </a:rPr>
            <a:t>Inf</a:t>
          </a:r>
          <a:r>
            <a:rPr lang="es-ES" sz="1200" dirty="0">
              <a:latin typeface="+mj-lt"/>
            </a:rPr>
            <a:t>. “</a:t>
          </a:r>
          <a:r>
            <a:rPr lang="es-ES" sz="1200" dirty="0" err="1">
              <a:latin typeface="+mj-lt"/>
            </a:rPr>
            <a:t>Fom</a:t>
          </a:r>
          <a:r>
            <a:rPr lang="es-ES" sz="1200" dirty="0">
              <a:latin typeface="+mj-lt"/>
            </a:rPr>
            <a:t>. 114” </a:t>
          </a:r>
        </a:p>
      </dgm:t>
    </dgm:pt>
    <dgm:pt modelId="{C58BE0A0-CB4D-423E-804A-C075DA86C44B}" type="parTrans" cxnId="{DF4A6C0D-B0EF-463D-BB08-FC029866B4CD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FEB11960-08F7-4A49-B917-6A0A6F0D5EA2}" type="sibTrans" cxnId="{DF4A6C0D-B0EF-463D-BB08-FC029866B4CD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7AE8F57E-2084-433F-986E-E4B0A4C1D7B4}">
      <dgm:prSet phldrT="[Texto]" custT="1"/>
      <dgm:spPr/>
      <dgm:t>
        <a:bodyPr/>
        <a:lstStyle/>
        <a:p>
          <a:r>
            <a:rPr lang="es-ES" sz="1200" dirty="0">
              <a:latin typeface="+mj-lt"/>
            </a:rPr>
            <a:t>Auxiliar Administrativo(a) </a:t>
          </a:r>
        </a:p>
      </dgm:t>
    </dgm:pt>
    <dgm:pt modelId="{7E1F9EE6-8D5C-4B22-A6C3-58A1A998E511}" type="parTrans" cxnId="{9FB90E60-1C3C-4EF0-B4CC-DB24D8FEBB64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DA2CD65E-5F8A-4240-A4DD-AEFED489C494}" type="sibTrans" cxnId="{9FB90E60-1C3C-4EF0-B4CC-DB24D8FEBB64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0F79FC4B-D937-43DE-82DB-224730A5E015}" type="pres">
      <dgm:prSet presAssocID="{B3B985C4-3CBE-4A46-BC60-E960A8B5B60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BF46D82D-6907-489A-8D53-45AF358B8AC1}" type="pres">
      <dgm:prSet presAssocID="{BE361F0A-77B8-4B2E-9EB4-6697207173E0}" presName="hierRoot1" presStyleCnt="0">
        <dgm:presLayoutVars>
          <dgm:hierBranch val="init"/>
        </dgm:presLayoutVars>
      </dgm:prSet>
      <dgm:spPr/>
    </dgm:pt>
    <dgm:pt modelId="{268C5FB3-32ED-42EB-BC0D-411A6C7F6EC3}" type="pres">
      <dgm:prSet presAssocID="{BE361F0A-77B8-4B2E-9EB4-6697207173E0}" presName="rootComposite1" presStyleCnt="0"/>
      <dgm:spPr/>
    </dgm:pt>
    <dgm:pt modelId="{CAAF948D-700A-4D1C-85C0-1E16DB6A354A}" type="pres">
      <dgm:prSet presAssocID="{BE361F0A-77B8-4B2E-9EB4-6697207173E0}" presName="rootText1" presStyleLbl="node0" presStyleIdx="0" presStyleCnt="1">
        <dgm:presLayoutVars>
          <dgm:chPref val="3"/>
        </dgm:presLayoutVars>
      </dgm:prSet>
      <dgm:spPr/>
    </dgm:pt>
    <dgm:pt modelId="{CEFB7548-9B8C-4CD5-B57D-EFCE3E0D2217}" type="pres">
      <dgm:prSet presAssocID="{BE361F0A-77B8-4B2E-9EB4-6697207173E0}" presName="rootConnector1" presStyleLbl="node1" presStyleIdx="0" presStyleCnt="0"/>
      <dgm:spPr/>
    </dgm:pt>
    <dgm:pt modelId="{56845AD7-7BC2-4EE0-A683-96E0F5C3B7B8}" type="pres">
      <dgm:prSet presAssocID="{BE361F0A-77B8-4B2E-9EB4-6697207173E0}" presName="hierChild2" presStyleCnt="0"/>
      <dgm:spPr/>
    </dgm:pt>
    <dgm:pt modelId="{E73AE335-AD75-41F2-8A07-13F36FB9DBD5}" type="pres">
      <dgm:prSet presAssocID="{7E1F9EE6-8D5C-4B22-A6C3-58A1A998E511}" presName="Name37" presStyleLbl="parChTrans1D2" presStyleIdx="0" presStyleCnt="1"/>
      <dgm:spPr/>
    </dgm:pt>
    <dgm:pt modelId="{CF6244B7-8F0F-4F41-AB8F-365392EF1EAE}" type="pres">
      <dgm:prSet presAssocID="{7AE8F57E-2084-433F-986E-E4B0A4C1D7B4}" presName="hierRoot2" presStyleCnt="0">
        <dgm:presLayoutVars>
          <dgm:hierBranch val="init"/>
        </dgm:presLayoutVars>
      </dgm:prSet>
      <dgm:spPr/>
    </dgm:pt>
    <dgm:pt modelId="{AB32FA5A-65CC-4F55-810C-8A19F07286F5}" type="pres">
      <dgm:prSet presAssocID="{7AE8F57E-2084-433F-986E-E4B0A4C1D7B4}" presName="rootComposite" presStyleCnt="0"/>
      <dgm:spPr/>
    </dgm:pt>
    <dgm:pt modelId="{794A38A0-77A8-4B65-9361-ABC3DBE731FC}" type="pres">
      <dgm:prSet presAssocID="{7AE8F57E-2084-433F-986E-E4B0A4C1D7B4}" presName="rootText" presStyleLbl="node2" presStyleIdx="0" presStyleCnt="1" custScaleX="82763">
        <dgm:presLayoutVars>
          <dgm:chPref val="3"/>
        </dgm:presLayoutVars>
      </dgm:prSet>
      <dgm:spPr/>
    </dgm:pt>
    <dgm:pt modelId="{88FB38EE-B39A-414B-88CC-DB46DCBDEF37}" type="pres">
      <dgm:prSet presAssocID="{7AE8F57E-2084-433F-986E-E4B0A4C1D7B4}" presName="rootConnector" presStyleLbl="node2" presStyleIdx="0" presStyleCnt="1"/>
      <dgm:spPr/>
    </dgm:pt>
    <dgm:pt modelId="{F32737AB-718C-466E-8C19-FFB728695101}" type="pres">
      <dgm:prSet presAssocID="{7AE8F57E-2084-433F-986E-E4B0A4C1D7B4}" presName="hierChild4" presStyleCnt="0"/>
      <dgm:spPr/>
    </dgm:pt>
    <dgm:pt modelId="{644470C9-5EA1-4990-BDBA-BFC7763D9163}" type="pres">
      <dgm:prSet presAssocID="{7AE8F57E-2084-433F-986E-E4B0A4C1D7B4}" presName="hierChild5" presStyleCnt="0"/>
      <dgm:spPr/>
    </dgm:pt>
    <dgm:pt modelId="{D9E67397-C300-4D7E-A531-7CAB700D80EF}" type="pres">
      <dgm:prSet presAssocID="{BE361F0A-77B8-4B2E-9EB4-6697207173E0}" presName="hierChild3" presStyleCnt="0"/>
      <dgm:spPr/>
    </dgm:pt>
  </dgm:ptLst>
  <dgm:cxnLst>
    <dgm:cxn modelId="{DF4A6C0D-B0EF-463D-BB08-FC029866B4CD}" srcId="{B3B985C4-3CBE-4A46-BC60-E960A8B5B606}" destId="{BE361F0A-77B8-4B2E-9EB4-6697207173E0}" srcOrd="0" destOrd="0" parTransId="{C58BE0A0-CB4D-423E-804A-C075DA86C44B}" sibTransId="{FEB11960-08F7-4A49-B917-6A0A6F0D5EA2}"/>
    <dgm:cxn modelId="{DA2FFB10-8DDF-4A16-B324-6F503A520058}" type="presOf" srcId="{BE361F0A-77B8-4B2E-9EB4-6697207173E0}" destId="{CEFB7548-9B8C-4CD5-B57D-EFCE3E0D2217}" srcOrd="1" destOrd="0" presId="urn:microsoft.com/office/officeart/2005/8/layout/orgChart1"/>
    <dgm:cxn modelId="{F2993F30-023E-44C3-A24B-631CBA4CA7C0}" type="presOf" srcId="{B3B985C4-3CBE-4A46-BC60-E960A8B5B606}" destId="{0F79FC4B-D937-43DE-82DB-224730A5E015}" srcOrd="0" destOrd="0" presId="urn:microsoft.com/office/officeart/2005/8/layout/orgChart1"/>
    <dgm:cxn modelId="{29CAE63C-B4E8-4893-A560-CC837C1F19D6}" type="presOf" srcId="{BE361F0A-77B8-4B2E-9EB4-6697207173E0}" destId="{CAAF948D-700A-4D1C-85C0-1E16DB6A354A}" srcOrd="0" destOrd="0" presId="urn:microsoft.com/office/officeart/2005/8/layout/orgChart1"/>
    <dgm:cxn modelId="{9FB90E60-1C3C-4EF0-B4CC-DB24D8FEBB64}" srcId="{BE361F0A-77B8-4B2E-9EB4-6697207173E0}" destId="{7AE8F57E-2084-433F-986E-E4B0A4C1D7B4}" srcOrd="0" destOrd="0" parTransId="{7E1F9EE6-8D5C-4B22-A6C3-58A1A998E511}" sibTransId="{DA2CD65E-5F8A-4240-A4DD-AEFED489C494}"/>
    <dgm:cxn modelId="{38268F91-3B4C-4226-BE24-3B32B4992C43}" type="presOf" srcId="{7AE8F57E-2084-433F-986E-E4B0A4C1D7B4}" destId="{88FB38EE-B39A-414B-88CC-DB46DCBDEF37}" srcOrd="1" destOrd="0" presId="urn:microsoft.com/office/officeart/2005/8/layout/orgChart1"/>
    <dgm:cxn modelId="{44E58C97-45E4-48F9-B55C-A7BE47289CB1}" type="presOf" srcId="{7E1F9EE6-8D5C-4B22-A6C3-58A1A998E511}" destId="{E73AE335-AD75-41F2-8A07-13F36FB9DBD5}" srcOrd="0" destOrd="0" presId="urn:microsoft.com/office/officeart/2005/8/layout/orgChart1"/>
    <dgm:cxn modelId="{0AE732D6-595F-445F-969E-C6F9DFB91620}" type="presOf" srcId="{7AE8F57E-2084-433F-986E-E4B0A4C1D7B4}" destId="{794A38A0-77A8-4B65-9361-ABC3DBE731FC}" srcOrd="0" destOrd="0" presId="urn:microsoft.com/office/officeart/2005/8/layout/orgChart1"/>
    <dgm:cxn modelId="{F2E8203A-BBD5-488C-BC24-08686824B83B}" type="presParOf" srcId="{0F79FC4B-D937-43DE-82DB-224730A5E015}" destId="{BF46D82D-6907-489A-8D53-45AF358B8AC1}" srcOrd="0" destOrd="0" presId="urn:microsoft.com/office/officeart/2005/8/layout/orgChart1"/>
    <dgm:cxn modelId="{62C9FC35-73FE-4086-9651-BA596712CE33}" type="presParOf" srcId="{BF46D82D-6907-489A-8D53-45AF358B8AC1}" destId="{268C5FB3-32ED-42EB-BC0D-411A6C7F6EC3}" srcOrd="0" destOrd="0" presId="urn:microsoft.com/office/officeart/2005/8/layout/orgChart1"/>
    <dgm:cxn modelId="{5CBDCDB8-E033-41DA-9242-A929D255FC34}" type="presParOf" srcId="{268C5FB3-32ED-42EB-BC0D-411A6C7F6EC3}" destId="{CAAF948D-700A-4D1C-85C0-1E16DB6A354A}" srcOrd="0" destOrd="0" presId="urn:microsoft.com/office/officeart/2005/8/layout/orgChart1"/>
    <dgm:cxn modelId="{18868D9C-0BAF-4093-AA6D-10272EAC0903}" type="presParOf" srcId="{268C5FB3-32ED-42EB-BC0D-411A6C7F6EC3}" destId="{CEFB7548-9B8C-4CD5-B57D-EFCE3E0D2217}" srcOrd="1" destOrd="0" presId="urn:microsoft.com/office/officeart/2005/8/layout/orgChart1"/>
    <dgm:cxn modelId="{E505E1AC-1BB6-450B-BB44-D1BD7D6138B4}" type="presParOf" srcId="{BF46D82D-6907-489A-8D53-45AF358B8AC1}" destId="{56845AD7-7BC2-4EE0-A683-96E0F5C3B7B8}" srcOrd="1" destOrd="0" presId="urn:microsoft.com/office/officeart/2005/8/layout/orgChart1"/>
    <dgm:cxn modelId="{8DECBFD7-159B-44E1-891B-C92E1F7E4362}" type="presParOf" srcId="{56845AD7-7BC2-4EE0-A683-96E0F5C3B7B8}" destId="{E73AE335-AD75-41F2-8A07-13F36FB9DBD5}" srcOrd="0" destOrd="0" presId="urn:microsoft.com/office/officeart/2005/8/layout/orgChart1"/>
    <dgm:cxn modelId="{D52BC357-8827-4C34-AE06-0F9778E3B30B}" type="presParOf" srcId="{56845AD7-7BC2-4EE0-A683-96E0F5C3B7B8}" destId="{CF6244B7-8F0F-4F41-AB8F-365392EF1EAE}" srcOrd="1" destOrd="0" presId="urn:microsoft.com/office/officeart/2005/8/layout/orgChart1"/>
    <dgm:cxn modelId="{63DE51EE-5FFC-434E-A423-D53C62B5DF02}" type="presParOf" srcId="{CF6244B7-8F0F-4F41-AB8F-365392EF1EAE}" destId="{AB32FA5A-65CC-4F55-810C-8A19F07286F5}" srcOrd="0" destOrd="0" presId="urn:microsoft.com/office/officeart/2005/8/layout/orgChart1"/>
    <dgm:cxn modelId="{833225BC-79E7-4BE1-AFAD-E8AF63FC9633}" type="presParOf" srcId="{AB32FA5A-65CC-4F55-810C-8A19F07286F5}" destId="{794A38A0-77A8-4B65-9361-ABC3DBE731FC}" srcOrd="0" destOrd="0" presId="urn:microsoft.com/office/officeart/2005/8/layout/orgChart1"/>
    <dgm:cxn modelId="{7F451F8D-FA79-4F01-837D-3F371033F99C}" type="presParOf" srcId="{AB32FA5A-65CC-4F55-810C-8A19F07286F5}" destId="{88FB38EE-B39A-414B-88CC-DB46DCBDEF37}" srcOrd="1" destOrd="0" presId="urn:microsoft.com/office/officeart/2005/8/layout/orgChart1"/>
    <dgm:cxn modelId="{B3D3145F-7ED2-4DF2-94F4-CC86DF999765}" type="presParOf" srcId="{CF6244B7-8F0F-4F41-AB8F-365392EF1EAE}" destId="{F32737AB-718C-466E-8C19-FFB728695101}" srcOrd="1" destOrd="0" presId="urn:microsoft.com/office/officeart/2005/8/layout/orgChart1"/>
    <dgm:cxn modelId="{E94EEC5E-EFE7-4994-A1F0-0A7BE82982C4}" type="presParOf" srcId="{CF6244B7-8F0F-4F41-AB8F-365392EF1EAE}" destId="{644470C9-5EA1-4990-BDBA-BFC7763D9163}" srcOrd="2" destOrd="0" presId="urn:microsoft.com/office/officeart/2005/8/layout/orgChart1"/>
    <dgm:cxn modelId="{306E59D5-199C-4778-A7CB-FDEE4B253064}" type="presParOf" srcId="{BF46D82D-6907-489A-8D53-45AF358B8AC1}" destId="{D9E67397-C300-4D7E-A531-7CAB700D80E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B3B985C4-3CBE-4A46-BC60-E960A8B5B60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E361F0A-77B8-4B2E-9EB4-6697207173E0}">
      <dgm:prSet phldrT="[Texto]" custT="1"/>
      <dgm:spPr/>
      <dgm:t>
        <a:bodyPr/>
        <a:lstStyle/>
        <a:p>
          <a:r>
            <a:rPr lang="es-ES" sz="1200" dirty="0">
              <a:latin typeface="+mj-lt"/>
            </a:rPr>
            <a:t>Niñera (o)  Club de Desarrollo </a:t>
          </a:r>
          <a:r>
            <a:rPr lang="es-ES" sz="1200" dirty="0" err="1">
              <a:latin typeface="+mj-lt"/>
            </a:rPr>
            <a:t>Inf</a:t>
          </a:r>
          <a:r>
            <a:rPr lang="es-ES" sz="1200" dirty="0">
              <a:latin typeface="+mj-lt"/>
            </a:rPr>
            <a:t>. “Laura Barragán” </a:t>
          </a:r>
        </a:p>
      </dgm:t>
    </dgm:pt>
    <dgm:pt modelId="{C58BE0A0-CB4D-423E-804A-C075DA86C44B}" type="parTrans" cxnId="{DF4A6C0D-B0EF-463D-BB08-FC029866B4CD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FEB11960-08F7-4A49-B917-6A0A6F0D5EA2}" type="sibTrans" cxnId="{DF4A6C0D-B0EF-463D-BB08-FC029866B4CD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7AE8F57E-2084-433F-986E-E4B0A4C1D7B4}">
      <dgm:prSet phldrT="[Texto]" custT="1"/>
      <dgm:spPr/>
      <dgm:t>
        <a:bodyPr/>
        <a:lstStyle/>
        <a:p>
          <a:r>
            <a:rPr lang="es-ES" sz="1200" dirty="0">
              <a:latin typeface="+mj-lt"/>
            </a:rPr>
            <a:t>Intendente </a:t>
          </a:r>
        </a:p>
      </dgm:t>
    </dgm:pt>
    <dgm:pt modelId="{7E1F9EE6-8D5C-4B22-A6C3-58A1A998E511}" type="parTrans" cxnId="{9FB90E60-1C3C-4EF0-B4CC-DB24D8FEBB64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DA2CD65E-5F8A-4240-A4DD-AEFED489C494}" type="sibTrans" cxnId="{9FB90E60-1C3C-4EF0-B4CC-DB24D8FEBB64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0F79FC4B-D937-43DE-82DB-224730A5E015}" type="pres">
      <dgm:prSet presAssocID="{B3B985C4-3CBE-4A46-BC60-E960A8B5B60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BF46D82D-6907-489A-8D53-45AF358B8AC1}" type="pres">
      <dgm:prSet presAssocID="{BE361F0A-77B8-4B2E-9EB4-6697207173E0}" presName="hierRoot1" presStyleCnt="0">
        <dgm:presLayoutVars>
          <dgm:hierBranch val="init"/>
        </dgm:presLayoutVars>
      </dgm:prSet>
      <dgm:spPr/>
    </dgm:pt>
    <dgm:pt modelId="{268C5FB3-32ED-42EB-BC0D-411A6C7F6EC3}" type="pres">
      <dgm:prSet presAssocID="{BE361F0A-77B8-4B2E-9EB4-6697207173E0}" presName="rootComposite1" presStyleCnt="0"/>
      <dgm:spPr/>
    </dgm:pt>
    <dgm:pt modelId="{CAAF948D-700A-4D1C-85C0-1E16DB6A354A}" type="pres">
      <dgm:prSet presAssocID="{BE361F0A-77B8-4B2E-9EB4-6697207173E0}" presName="rootText1" presStyleLbl="node0" presStyleIdx="0" presStyleCnt="1">
        <dgm:presLayoutVars>
          <dgm:chPref val="3"/>
        </dgm:presLayoutVars>
      </dgm:prSet>
      <dgm:spPr/>
    </dgm:pt>
    <dgm:pt modelId="{CEFB7548-9B8C-4CD5-B57D-EFCE3E0D2217}" type="pres">
      <dgm:prSet presAssocID="{BE361F0A-77B8-4B2E-9EB4-6697207173E0}" presName="rootConnector1" presStyleLbl="node1" presStyleIdx="0" presStyleCnt="0"/>
      <dgm:spPr/>
    </dgm:pt>
    <dgm:pt modelId="{56845AD7-7BC2-4EE0-A683-96E0F5C3B7B8}" type="pres">
      <dgm:prSet presAssocID="{BE361F0A-77B8-4B2E-9EB4-6697207173E0}" presName="hierChild2" presStyleCnt="0"/>
      <dgm:spPr/>
    </dgm:pt>
    <dgm:pt modelId="{E73AE335-AD75-41F2-8A07-13F36FB9DBD5}" type="pres">
      <dgm:prSet presAssocID="{7E1F9EE6-8D5C-4B22-A6C3-58A1A998E511}" presName="Name37" presStyleLbl="parChTrans1D2" presStyleIdx="0" presStyleCnt="1"/>
      <dgm:spPr/>
    </dgm:pt>
    <dgm:pt modelId="{CF6244B7-8F0F-4F41-AB8F-365392EF1EAE}" type="pres">
      <dgm:prSet presAssocID="{7AE8F57E-2084-433F-986E-E4B0A4C1D7B4}" presName="hierRoot2" presStyleCnt="0">
        <dgm:presLayoutVars>
          <dgm:hierBranch val="init"/>
        </dgm:presLayoutVars>
      </dgm:prSet>
      <dgm:spPr/>
    </dgm:pt>
    <dgm:pt modelId="{AB32FA5A-65CC-4F55-810C-8A19F07286F5}" type="pres">
      <dgm:prSet presAssocID="{7AE8F57E-2084-433F-986E-E4B0A4C1D7B4}" presName="rootComposite" presStyleCnt="0"/>
      <dgm:spPr/>
    </dgm:pt>
    <dgm:pt modelId="{794A38A0-77A8-4B65-9361-ABC3DBE731FC}" type="pres">
      <dgm:prSet presAssocID="{7AE8F57E-2084-433F-986E-E4B0A4C1D7B4}" presName="rootText" presStyleLbl="node2" presStyleIdx="0" presStyleCnt="1" custScaleX="82763">
        <dgm:presLayoutVars>
          <dgm:chPref val="3"/>
        </dgm:presLayoutVars>
      </dgm:prSet>
      <dgm:spPr/>
    </dgm:pt>
    <dgm:pt modelId="{88FB38EE-B39A-414B-88CC-DB46DCBDEF37}" type="pres">
      <dgm:prSet presAssocID="{7AE8F57E-2084-433F-986E-E4B0A4C1D7B4}" presName="rootConnector" presStyleLbl="node2" presStyleIdx="0" presStyleCnt="1"/>
      <dgm:spPr/>
    </dgm:pt>
    <dgm:pt modelId="{F32737AB-718C-466E-8C19-FFB728695101}" type="pres">
      <dgm:prSet presAssocID="{7AE8F57E-2084-433F-986E-E4B0A4C1D7B4}" presName="hierChild4" presStyleCnt="0"/>
      <dgm:spPr/>
    </dgm:pt>
    <dgm:pt modelId="{644470C9-5EA1-4990-BDBA-BFC7763D9163}" type="pres">
      <dgm:prSet presAssocID="{7AE8F57E-2084-433F-986E-E4B0A4C1D7B4}" presName="hierChild5" presStyleCnt="0"/>
      <dgm:spPr/>
    </dgm:pt>
    <dgm:pt modelId="{D9E67397-C300-4D7E-A531-7CAB700D80EF}" type="pres">
      <dgm:prSet presAssocID="{BE361F0A-77B8-4B2E-9EB4-6697207173E0}" presName="hierChild3" presStyleCnt="0"/>
      <dgm:spPr/>
    </dgm:pt>
  </dgm:ptLst>
  <dgm:cxnLst>
    <dgm:cxn modelId="{DF4A6C0D-B0EF-463D-BB08-FC029866B4CD}" srcId="{B3B985C4-3CBE-4A46-BC60-E960A8B5B606}" destId="{BE361F0A-77B8-4B2E-9EB4-6697207173E0}" srcOrd="0" destOrd="0" parTransId="{C58BE0A0-CB4D-423E-804A-C075DA86C44B}" sibTransId="{FEB11960-08F7-4A49-B917-6A0A6F0D5EA2}"/>
    <dgm:cxn modelId="{DA2FFB10-8DDF-4A16-B324-6F503A520058}" type="presOf" srcId="{BE361F0A-77B8-4B2E-9EB4-6697207173E0}" destId="{CEFB7548-9B8C-4CD5-B57D-EFCE3E0D2217}" srcOrd="1" destOrd="0" presId="urn:microsoft.com/office/officeart/2005/8/layout/orgChart1"/>
    <dgm:cxn modelId="{F2993F30-023E-44C3-A24B-631CBA4CA7C0}" type="presOf" srcId="{B3B985C4-3CBE-4A46-BC60-E960A8B5B606}" destId="{0F79FC4B-D937-43DE-82DB-224730A5E015}" srcOrd="0" destOrd="0" presId="urn:microsoft.com/office/officeart/2005/8/layout/orgChart1"/>
    <dgm:cxn modelId="{29CAE63C-B4E8-4893-A560-CC837C1F19D6}" type="presOf" srcId="{BE361F0A-77B8-4B2E-9EB4-6697207173E0}" destId="{CAAF948D-700A-4D1C-85C0-1E16DB6A354A}" srcOrd="0" destOrd="0" presId="urn:microsoft.com/office/officeart/2005/8/layout/orgChart1"/>
    <dgm:cxn modelId="{9FB90E60-1C3C-4EF0-B4CC-DB24D8FEBB64}" srcId="{BE361F0A-77B8-4B2E-9EB4-6697207173E0}" destId="{7AE8F57E-2084-433F-986E-E4B0A4C1D7B4}" srcOrd="0" destOrd="0" parTransId="{7E1F9EE6-8D5C-4B22-A6C3-58A1A998E511}" sibTransId="{DA2CD65E-5F8A-4240-A4DD-AEFED489C494}"/>
    <dgm:cxn modelId="{38268F91-3B4C-4226-BE24-3B32B4992C43}" type="presOf" srcId="{7AE8F57E-2084-433F-986E-E4B0A4C1D7B4}" destId="{88FB38EE-B39A-414B-88CC-DB46DCBDEF37}" srcOrd="1" destOrd="0" presId="urn:microsoft.com/office/officeart/2005/8/layout/orgChart1"/>
    <dgm:cxn modelId="{44E58C97-45E4-48F9-B55C-A7BE47289CB1}" type="presOf" srcId="{7E1F9EE6-8D5C-4B22-A6C3-58A1A998E511}" destId="{E73AE335-AD75-41F2-8A07-13F36FB9DBD5}" srcOrd="0" destOrd="0" presId="urn:microsoft.com/office/officeart/2005/8/layout/orgChart1"/>
    <dgm:cxn modelId="{0AE732D6-595F-445F-969E-C6F9DFB91620}" type="presOf" srcId="{7AE8F57E-2084-433F-986E-E4B0A4C1D7B4}" destId="{794A38A0-77A8-4B65-9361-ABC3DBE731FC}" srcOrd="0" destOrd="0" presId="urn:microsoft.com/office/officeart/2005/8/layout/orgChart1"/>
    <dgm:cxn modelId="{F2E8203A-BBD5-488C-BC24-08686824B83B}" type="presParOf" srcId="{0F79FC4B-D937-43DE-82DB-224730A5E015}" destId="{BF46D82D-6907-489A-8D53-45AF358B8AC1}" srcOrd="0" destOrd="0" presId="urn:microsoft.com/office/officeart/2005/8/layout/orgChart1"/>
    <dgm:cxn modelId="{62C9FC35-73FE-4086-9651-BA596712CE33}" type="presParOf" srcId="{BF46D82D-6907-489A-8D53-45AF358B8AC1}" destId="{268C5FB3-32ED-42EB-BC0D-411A6C7F6EC3}" srcOrd="0" destOrd="0" presId="urn:microsoft.com/office/officeart/2005/8/layout/orgChart1"/>
    <dgm:cxn modelId="{5CBDCDB8-E033-41DA-9242-A929D255FC34}" type="presParOf" srcId="{268C5FB3-32ED-42EB-BC0D-411A6C7F6EC3}" destId="{CAAF948D-700A-4D1C-85C0-1E16DB6A354A}" srcOrd="0" destOrd="0" presId="urn:microsoft.com/office/officeart/2005/8/layout/orgChart1"/>
    <dgm:cxn modelId="{18868D9C-0BAF-4093-AA6D-10272EAC0903}" type="presParOf" srcId="{268C5FB3-32ED-42EB-BC0D-411A6C7F6EC3}" destId="{CEFB7548-9B8C-4CD5-B57D-EFCE3E0D2217}" srcOrd="1" destOrd="0" presId="urn:microsoft.com/office/officeart/2005/8/layout/orgChart1"/>
    <dgm:cxn modelId="{E505E1AC-1BB6-450B-BB44-D1BD7D6138B4}" type="presParOf" srcId="{BF46D82D-6907-489A-8D53-45AF358B8AC1}" destId="{56845AD7-7BC2-4EE0-A683-96E0F5C3B7B8}" srcOrd="1" destOrd="0" presId="urn:microsoft.com/office/officeart/2005/8/layout/orgChart1"/>
    <dgm:cxn modelId="{8DECBFD7-159B-44E1-891B-C92E1F7E4362}" type="presParOf" srcId="{56845AD7-7BC2-4EE0-A683-96E0F5C3B7B8}" destId="{E73AE335-AD75-41F2-8A07-13F36FB9DBD5}" srcOrd="0" destOrd="0" presId="urn:microsoft.com/office/officeart/2005/8/layout/orgChart1"/>
    <dgm:cxn modelId="{D52BC357-8827-4C34-AE06-0F9778E3B30B}" type="presParOf" srcId="{56845AD7-7BC2-4EE0-A683-96E0F5C3B7B8}" destId="{CF6244B7-8F0F-4F41-AB8F-365392EF1EAE}" srcOrd="1" destOrd="0" presId="urn:microsoft.com/office/officeart/2005/8/layout/orgChart1"/>
    <dgm:cxn modelId="{63DE51EE-5FFC-434E-A423-D53C62B5DF02}" type="presParOf" srcId="{CF6244B7-8F0F-4F41-AB8F-365392EF1EAE}" destId="{AB32FA5A-65CC-4F55-810C-8A19F07286F5}" srcOrd="0" destOrd="0" presId="urn:microsoft.com/office/officeart/2005/8/layout/orgChart1"/>
    <dgm:cxn modelId="{833225BC-79E7-4BE1-AFAD-E8AF63FC9633}" type="presParOf" srcId="{AB32FA5A-65CC-4F55-810C-8A19F07286F5}" destId="{794A38A0-77A8-4B65-9361-ABC3DBE731FC}" srcOrd="0" destOrd="0" presId="urn:microsoft.com/office/officeart/2005/8/layout/orgChart1"/>
    <dgm:cxn modelId="{7F451F8D-FA79-4F01-837D-3F371033F99C}" type="presParOf" srcId="{AB32FA5A-65CC-4F55-810C-8A19F07286F5}" destId="{88FB38EE-B39A-414B-88CC-DB46DCBDEF37}" srcOrd="1" destOrd="0" presId="urn:microsoft.com/office/officeart/2005/8/layout/orgChart1"/>
    <dgm:cxn modelId="{B3D3145F-7ED2-4DF2-94F4-CC86DF999765}" type="presParOf" srcId="{CF6244B7-8F0F-4F41-AB8F-365392EF1EAE}" destId="{F32737AB-718C-466E-8C19-FFB728695101}" srcOrd="1" destOrd="0" presId="urn:microsoft.com/office/officeart/2005/8/layout/orgChart1"/>
    <dgm:cxn modelId="{E94EEC5E-EFE7-4994-A1F0-0A7BE82982C4}" type="presParOf" srcId="{CF6244B7-8F0F-4F41-AB8F-365392EF1EAE}" destId="{644470C9-5EA1-4990-BDBA-BFC7763D9163}" srcOrd="2" destOrd="0" presId="urn:microsoft.com/office/officeart/2005/8/layout/orgChart1"/>
    <dgm:cxn modelId="{306E59D5-199C-4778-A7CB-FDEE4B253064}" type="presParOf" srcId="{BF46D82D-6907-489A-8D53-45AF358B8AC1}" destId="{D9E67397-C300-4D7E-A531-7CAB700D80E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1BAC91BD-37F1-4EF2-9B34-1F9FC36865C4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E2F348D-52A3-48DC-A2F2-EB7FC4C4DEB1}">
      <dgm:prSet phldrT="[Texto]" custT="1"/>
      <dgm:spPr/>
      <dgm:t>
        <a:bodyPr/>
        <a:lstStyle/>
        <a:p>
          <a:r>
            <a:rPr lang="es-ES" sz="1200" dirty="0">
              <a:latin typeface="+mj-lt"/>
            </a:rPr>
            <a:t>Encargado (a) Sección E.I. “Fomerrey 114”</a:t>
          </a:r>
        </a:p>
      </dgm:t>
    </dgm:pt>
    <dgm:pt modelId="{95C3D7CD-F868-4596-BCCC-C77A28D9E637}" type="parTrans" cxnId="{3C4B508F-F1FA-4EF6-9AAC-FDDF66C2B832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AEE2B3E7-730B-4AFE-A099-E7361AFB56A0}" type="sibTrans" cxnId="{3C4B508F-F1FA-4EF6-9AAC-FDDF66C2B832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9219F835-B155-40EE-9F35-17E75A54B0BE}">
      <dgm:prSet phldrT="[Texto]" custT="1"/>
      <dgm:spPr/>
      <dgm:t>
        <a:bodyPr/>
        <a:lstStyle/>
        <a:p>
          <a:r>
            <a:rPr lang="es-ES" sz="1200" dirty="0">
              <a:latin typeface="+mj-lt"/>
            </a:rPr>
            <a:t>Educador (a) </a:t>
          </a:r>
        </a:p>
      </dgm:t>
    </dgm:pt>
    <dgm:pt modelId="{078F9ABD-ABDB-4C01-9EDC-53D62E7E19C6}" type="parTrans" cxnId="{9020B217-D729-4ED1-9A76-15CEFDAC3E12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99DE633C-9F23-4991-9846-94A918A0E340}" type="sibTrans" cxnId="{9020B217-D729-4ED1-9A76-15CEFDAC3E12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32A6B73B-4337-48D9-BDF1-34BC5F9259C9}">
      <dgm:prSet phldrT="[Texto]" custT="1"/>
      <dgm:spPr/>
      <dgm:t>
        <a:bodyPr/>
        <a:lstStyle/>
        <a:p>
          <a:r>
            <a:rPr lang="es-ES" sz="1200" dirty="0">
              <a:latin typeface="+mj-lt"/>
            </a:rPr>
            <a:t>Niñeras (os) </a:t>
          </a:r>
        </a:p>
      </dgm:t>
    </dgm:pt>
    <dgm:pt modelId="{3128A2C1-38C9-4BD1-8256-72BE55B2C07B}" type="parTrans" cxnId="{B2719824-F978-4659-A479-27E508F0083F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1D4DC792-0C2F-466B-A33B-E2053684BE78}" type="sibTrans" cxnId="{B2719824-F978-4659-A479-27E508F0083F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39E0003E-DDD2-43F1-948C-69009D0ADF45}">
      <dgm:prSet phldrT="[Texto]" custT="1"/>
      <dgm:spPr/>
      <dgm:t>
        <a:bodyPr/>
        <a:lstStyle/>
        <a:p>
          <a:r>
            <a:rPr lang="es-ES" sz="1200" dirty="0">
              <a:latin typeface="+mj-lt"/>
            </a:rPr>
            <a:t>Intendente </a:t>
          </a:r>
        </a:p>
      </dgm:t>
    </dgm:pt>
    <dgm:pt modelId="{29FD3C8B-2918-43A3-9D72-C279F674BC57}" type="parTrans" cxnId="{D986CA71-BA5E-46A2-A746-62AD9795EDAF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F375651C-63AC-44B1-AD3B-295D440935B1}" type="sibTrans" cxnId="{D986CA71-BA5E-46A2-A746-62AD9795EDAF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9532CEEF-A1FF-45F0-8280-5F4AE319352B}">
      <dgm:prSet phldrT="[Texto]" custT="1"/>
      <dgm:spPr/>
      <dgm:t>
        <a:bodyPr/>
        <a:lstStyle/>
        <a:p>
          <a:r>
            <a:rPr lang="es-ES" sz="1200" dirty="0">
              <a:latin typeface="+mj-lt"/>
            </a:rPr>
            <a:t>Enfermera (o) </a:t>
          </a:r>
        </a:p>
      </dgm:t>
    </dgm:pt>
    <dgm:pt modelId="{04F63912-474D-49A5-BD14-86EE7508A486}" type="parTrans" cxnId="{6ECB1B9A-8768-41D4-BBA3-06A119A1226C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B08B097A-E89B-4B4E-8431-FD9D4DE8EA89}" type="sibTrans" cxnId="{6ECB1B9A-8768-41D4-BBA3-06A119A1226C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19F29EE0-46B5-413E-A87B-AFDE5F58CB49}" type="pres">
      <dgm:prSet presAssocID="{1BAC91BD-37F1-4EF2-9B34-1F9FC36865C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29051883-9E69-4D93-BF82-46FF8816E79F}" type="pres">
      <dgm:prSet presAssocID="{EE2F348D-52A3-48DC-A2F2-EB7FC4C4DEB1}" presName="hierRoot1" presStyleCnt="0">
        <dgm:presLayoutVars>
          <dgm:hierBranch val="init"/>
        </dgm:presLayoutVars>
      </dgm:prSet>
      <dgm:spPr/>
    </dgm:pt>
    <dgm:pt modelId="{0B0F1EE7-8B70-4C6A-BD6B-BE67344A26D7}" type="pres">
      <dgm:prSet presAssocID="{EE2F348D-52A3-48DC-A2F2-EB7FC4C4DEB1}" presName="rootComposite1" presStyleCnt="0"/>
      <dgm:spPr/>
    </dgm:pt>
    <dgm:pt modelId="{F388A0D3-F01C-4915-A070-E870EB6E98C5}" type="pres">
      <dgm:prSet presAssocID="{EE2F348D-52A3-48DC-A2F2-EB7FC4C4DEB1}" presName="rootText1" presStyleLbl="node0" presStyleIdx="0" presStyleCnt="1" custScaleX="157772" custLinFactNeighborX="63" custLinFactNeighborY="-39387">
        <dgm:presLayoutVars>
          <dgm:chPref val="3"/>
        </dgm:presLayoutVars>
      </dgm:prSet>
      <dgm:spPr/>
    </dgm:pt>
    <dgm:pt modelId="{32362866-F674-4570-89E4-7183CDFFE551}" type="pres">
      <dgm:prSet presAssocID="{EE2F348D-52A3-48DC-A2F2-EB7FC4C4DEB1}" presName="rootConnector1" presStyleLbl="node1" presStyleIdx="0" presStyleCnt="0"/>
      <dgm:spPr/>
    </dgm:pt>
    <dgm:pt modelId="{F6E51A9B-1092-41F5-83D6-8761D054FBD0}" type="pres">
      <dgm:prSet presAssocID="{EE2F348D-52A3-48DC-A2F2-EB7FC4C4DEB1}" presName="hierChild2" presStyleCnt="0"/>
      <dgm:spPr/>
    </dgm:pt>
    <dgm:pt modelId="{6366717F-3259-47F0-9149-66C118064A46}" type="pres">
      <dgm:prSet presAssocID="{078F9ABD-ABDB-4C01-9EDC-53D62E7E19C6}" presName="Name37" presStyleLbl="parChTrans1D2" presStyleIdx="0" presStyleCnt="4"/>
      <dgm:spPr/>
    </dgm:pt>
    <dgm:pt modelId="{9CA2BED8-C030-4BB6-A140-2A8978C41C19}" type="pres">
      <dgm:prSet presAssocID="{9219F835-B155-40EE-9F35-17E75A54B0BE}" presName="hierRoot2" presStyleCnt="0">
        <dgm:presLayoutVars>
          <dgm:hierBranch val="init"/>
        </dgm:presLayoutVars>
      </dgm:prSet>
      <dgm:spPr/>
    </dgm:pt>
    <dgm:pt modelId="{66E6DB1E-67A0-4A5E-A739-34684EC2B8BB}" type="pres">
      <dgm:prSet presAssocID="{9219F835-B155-40EE-9F35-17E75A54B0BE}" presName="rootComposite" presStyleCnt="0"/>
      <dgm:spPr/>
    </dgm:pt>
    <dgm:pt modelId="{EFA180F1-FBCE-411F-9D4E-4E3AA7BBE136}" type="pres">
      <dgm:prSet presAssocID="{9219F835-B155-40EE-9F35-17E75A54B0BE}" presName="rootText" presStyleLbl="node2" presStyleIdx="0" presStyleCnt="4">
        <dgm:presLayoutVars>
          <dgm:chPref val="3"/>
        </dgm:presLayoutVars>
      </dgm:prSet>
      <dgm:spPr/>
    </dgm:pt>
    <dgm:pt modelId="{F04C0671-A3A4-4FC2-894C-9D48572D39B0}" type="pres">
      <dgm:prSet presAssocID="{9219F835-B155-40EE-9F35-17E75A54B0BE}" presName="rootConnector" presStyleLbl="node2" presStyleIdx="0" presStyleCnt="4"/>
      <dgm:spPr/>
    </dgm:pt>
    <dgm:pt modelId="{5EB5EE63-065D-44C1-B63E-DAF5E8A4C620}" type="pres">
      <dgm:prSet presAssocID="{9219F835-B155-40EE-9F35-17E75A54B0BE}" presName="hierChild4" presStyleCnt="0"/>
      <dgm:spPr/>
    </dgm:pt>
    <dgm:pt modelId="{76B4D070-9205-47D9-B302-0E758BD33E0E}" type="pres">
      <dgm:prSet presAssocID="{9219F835-B155-40EE-9F35-17E75A54B0BE}" presName="hierChild5" presStyleCnt="0"/>
      <dgm:spPr/>
    </dgm:pt>
    <dgm:pt modelId="{2AEE10CA-18C2-45D2-8DED-3CD4B592EC5C}" type="pres">
      <dgm:prSet presAssocID="{3128A2C1-38C9-4BD1-8256-72BE55B2C07B}" presName="Name37" presStyleLbl="parChTrans1D2" presStyleIdx="1" presStyleCnt="4"/>
      <dgm:spPr/>
    </dgm:pt>
    <dgm:pt modelId="{218CF726-F51A-4741-9DF7-DCBC19F34AF5}" type="pres">
      <dgm:prSet presAssocID="{32A6B73B-4337-48D9-BDF1-34BC5F9259C9}" presName="hierRoot2" presStyleCnt="0">
        <dgm:presLayoutVars>
          <dgm:hierBranch val="init"/>
        </dgm:presLayoutVars>
      </dgm:prSet>
      <dgm:spPr/>
    </dgm:pt>
    <dgm:pt modelId="{E216DE51-D6BD-4C18-9A34-A9B85B79139C}" type="pres">
      <dgm:prSet presAssocID="{32A6B73B-4337-48D9-BDF1-34BC5F9259C9}" presName="rootComposite" presStyleCnt="0"/>
      <dgm:spPr/>
    </dgm:pt>
    <dgm:pt modelId="{1607FF1D-3AE0-4701-8A7E-81B429C148F6}" type="pres">
      <dgm:prSet presAssocID="{32A6B73B-4337-48D9-BDF1-34BC5F9259C9}" presName="rootText" presStyleLbl="node2" presStyleIdx="1" presStyleCnt="4">
        <dgm:presLayoutVars>
          <dgm:chPref val="3"/>
        </dgm:presLayoutVars>
      </dgm:prSet>
      <dgm:spPr/>
    </dgm:pt>
    <dgm:pt modelId="{BDA960A4-7AB5-4F21-83D3-85CCB4599625}" type="pres">
      <dgm:prSet presAssocID="{32A6B73B-4337-48D9-BDF1-34BC5F9259C9}" presName="rootConnector" presStyleLbl="node2" presStyleIdx="1" presStyleCnt="4"/>
      <dgm:spPr/>
    </dgm:pt>
    <dgm:pt modelId="{5992B6B6-AB68-4DD7-B318-6AEC95DF4288}" type="pres">
      <dgm:prSet presAssocID="{32A6B73B-4337-48D9-BDF1-34BC5F9259C9}" presName="hierChild4" presStyleCnt="0"/>
      <dgm:spPr/>
    </dgm:pt>
    <dgm:pt modelId="{A87A1E3C-B330-481F-B160-CDF5148FD6C7}" type="pres">
      <dgm:prSet presAssocID="{32A6B73B-4337-48D9-BDF1-34BC5F9259C9}" presName="hierChild5" presStyleCnt="0"/>
      <dgm:spPr/>
    </dgm:pt>
    <dgm:pt modelId="{6D8A9469-ABD1-469F-B28C-C502687694E7}" type="pres">
      <dgm:prSet presAssocID="{29FD3C8B-2918-43A3-9D72-C279F674BC57}" presName="Name37" presStyleLbl="parChTrans1D2" presStyleIdx="2" presStyleCnt="4"/>
      <dgm:spPr/>
    </dgm:pt>
    <dgm:pt modelId="{8DE03586-7C33-46C4-8992-E682F641DF57}" type="pres">
      <dgm:prSet presAssocID="{39E0003E-DDD2-43F1-948C-69009D0ADF45}" presName="hierRoot2" presStyleCnt="0">
        <dgm:presLayoutVars>
          <dgm:hierBranch val="init"/>
        </dgm:presLayoutVars>
      </dgm:prSet>
      <dgm:spPr/>
    </dgm:pt>
    <dgm:pt modelId="{33E7836A-F1D8-4FEF-979F-74E319C930F3}" type="pres">
      <dgm:prSet presAssocID="{39E0003E-DDD2-43F1-948C-69009D0ADF45}" presName="rootComposite" presStyleCnt="0"/>
      <dgm:spPr/>
    </dgm:pt>
    <dgm:pt modelId="{4F7C3E91-CDE0-494D-963A-D0A81B2DCA12}" type="pres">
      <dgm:prSet presAssocID="{39E0003E-DDD2-43F1-948C-69009D0ADF45}" presName="rootText" presStyleLbl="node2" presStyleIdx="2" presStyleCnt="4">
        <dgm:presLayoutVars>
          <dgm:chPref val="3"/>
        </dgm:presLayoutVars>
      </dgm:prSet>
      <dgm:spPr/>
    </dgm:pt>
    <dgm:pt modelId="{4AD83815-A9F0-4AB5-8DD9-7F54CDF80864}" type="pres">
      <dgm:prSet presAssocID="{39E0003E-DDD2-43F1-948C-69009D0ADF45}" presName="rootConnector" presStyleLbl="node2" presStyleIdx="2" presStyleCnt="4"/>
      <dgm:spPr/>
    </dgm:pt>
    <dgm:pt modelId="{0364F1D0-ED88-4A8F-BAA8-E5DFCE86AD6B}" type="pres">
      <dgm:prSet presAssocID="{39E0003E-DDD2-43F1-948C-69009D0ADF45}" presName="hierChild4" presStyleCnt="0"/>
      <dgm:spPr/>
    </dgm:pt>
    <dgm:pt modelId="{5EF2821D-09D6-4A52-A03C-8FDE41265AB5}" type="pres">
      <dgm:prSet presAssocID="{39E0003E-DDD2-43F1-948C-69009D0ADF45}" presName="hierChild5" presStyleCnt="0"/>
      <dgm:spPr/>
    </dgm:pt>
    <dgm:pt modelId="{98303FC7-874D-4344-9A39-49220A6CD24E}" type="pres">
      <dgm:prSet presAssocID="{04F63912-474D-49A5-BD14-86EE7508A486}" presName="Name37" presStyleLbl="parChTrans1D2" presStyleIdx="3" presStyleCnt="4"/>
      <dgm:spPr/>
    </dgm:pt>
    <dgm:pt modelId="{DCA5EF0A-7F61-4B0D-9DC9-D5D3559482F5}" type="pres">
      <dgm:prSet presAssocID="{9532CEEF-A1FF-45F0-8280-5F4AE319352B}" presName="hierRoot2" presStyleCnt="0">
        <dgm:presLayoutVars>
          <dgm:hierBranch val="init"/>
        </dgm:presLayoutVars>
      </dgm:prSet>
      <dgm:spPr/>
    </dgm:pt>
    <dgm:pt modelId="{0C8BF9AB-EF96-436F-840C-77965824D5FF}" type="pres">
      <dgm:prSet presAssocID="{9532CEEF-A1FF-45F0-8280-5F4AE319352B}" presName="rootComposite" presStyleCnt="0"/>
      <dgm:spPr/>
    </dgm:pt>
    <dgm:pt modelId="{8ECAE22D-02BA-484B-A603-F2EBF22DFE19}" type="pres">
      <dgm:prSet presAssocID="{9532CEEF-A1FF-45F0-8280-5F4AE319352B}" presName="rootText" presStyleLbl="node2" presStyleIdx="3" presStyleCnt="4">
        <dgm:presLayoutVars>
          <dgm:chPref val="3"/>
        </dgm:presLayoutVars>
      </dgm:prSet>
      <dgm:spPr/>
    </dgm:pt>
    <dgm:pt modelId="{661D45ED-0F58-4FFE-ACBB-38266EA798E9}" type="pres">
      <dgm:prSet presAssocID="{9532CEEF-A1FF-45F0-8280-5F4AE319352B}" presName="rootConnector" presStyleLbl="node2" presStyleIdx="3" presStyleCnt="4"/>
      <dgm:spPr/>
    </dgm:pt>
    <dgm:pt modelId="{C97E185A-369B-472B-8F6D-87200F971E1F}" type="pres">
      <dgm:prSet presAssocID="{9532CEEF-A1FF-45F0-8280-5F4AE319352B}" presName="hierChild4" presStyleCnt="0"/>
      <dgm:spPr/>
    </dgm:pt>
    <dgm:pt modelId="{A3D25513-F15D-4C84-A025-4C61147576A3}" type="pres">
      <dgm:prSet presAssocID="{9532CEEF-A1FF-45F0-8280-5F4AE319352B}" presName="hierChild5" presStyleCnt="0"/>
      <dgm:spPr/>
    </dgm:pt>
    <dgm:pt modelId="{4D0A6A06-E4E0-4BBC-BE02-68D8322CF995}" type="pres">
      <dgm:prSet presAssocID="{EE2F348D-52A3-48DC-A2F2-EB7FC4C4DEB1}" presName="hierChild3" presStyleCnt="0"/>
      <dgm:spPr/>
    </dgm:pt>
  </dgm:ptLst>
  <dgm:cxnLst>
    <dgm:cxn modelId="{9020B217-D729-4ED1-9A76-15CEFDAC3E12}" srcId="{EE2F348D-52A3-48DC-A2F2-EB7FC4C4DEB1}" destId="{9219F835-B155-40EE-9F35-17E75A54B0BE}" srcOrd="0" destOrd="0" parTransId="{078F9ABD-ABDB-4C01-9EDC-53D62E7E19C6}" sibTransId="{99DE633C-9F23-4991-9846-94A918A0E340}"/>
    <dgm:cxn modelId="{8AD69522-BBAF-435D-BB00-55DADBDE15E9}" type="presOf" srcId="{EE2F348D-52A3-48DC-A2F2-EB7FC4C4DEB1}" destId="{32362866-F674-4570-89E4-7183CDFFE551}" srcOrd="1" destOrd="0" presId="urn:microsoft.com/office/officeart/2005/8/layout/orgChart1"/>
    <dgm:cxn modelId="{B2719824-F978-4659-A479-27E508F0083F}" srcId="{EE2F348D-52A3-48DC-A2F2-EB7FC4C4DEB1}" destId="{32A6B73B-4337-48D9-BDF1-34BC5F9259C9}" srcOrd="1" destOrd="0" parTransId="{3128A2C1-38C9-4BD1-8256-72BE55B2C07B}" sibTransId="{1D4DC792-0C2F-466B-A33B-E2053684BE78}"/>
    <dgm:cxn modelId="{BE4D3C6E-F557-4FFE-BD02-FAA0BDD67704}" type="presOf" srcId="{9219F835-B155-40EE-9F35-17E75A54B0BE}" destId="{EFA180F1-FBCE-411F-9D4E-4E3AA7BBE136}" srcOrd="0" destOrd="0" presId="urn:microsoft.com/office/officeart/2005/8/layout/orgChart1"/>
    <dgm:cxn modelId="{F3EBC36E-3CDB-480E-B9CF-410260667915}" type="presOf" srcId="{32A6B73B-4337-48D9-BDF1-34BC5F9259C9}" destId="{1607FF1D-3AE0-4701-8A7E-81B429C148F6}" srcOrd="0" destOrd="0" presId="urn:microsoft.com/office/officeart/2005/8/layout/orgChart1"/>
    <dgm:cxn modelId="{F9597B51-AF12-42A5-B1DC-C8B141BB6730}" type="presOf" srcId="{1BAC91BD-37F1-4EF2-9B34-1F9FC36865C4}" destId="{19F29EE0-46B5-413E-A87B-AFDE5F58CB49}" srcOrd="0" destOrd="0" presId="urn:microsoft.com/office/officeart/2005/8/layout/orgChart1"/>
    <dgm:cxn modelId="{D986CA71-BA5E-46A2-A746-62AD9795EDAF}" srcId="{EE2F348D-52A3-48DC-A2F2-EB7FC4C4DEB1}" destId="{39E0003E-DDD2-43F1-948C-69009D0ADF45}" srcOrd="2" destOrd="0" parTransId="{29FD3C8B-2918-43A3-9D72-C279F674BC57}" sibTransId="{F375651C-63AC-44B1-AD3B-295D440935B1}"/>
    <dgm:cxn modelId="{C22ECB51-2B35-4B98-A7DD-1373EFA919D6}" type="presOf" srcId="{39E0003E-DDD2-43F1-948C-69009D0ADF45}" destId="{4AD83815-A9F0-4AB5-8DD9-7F54CDF80864}" srcOrd="1" destOrd="0" presId="urn:microsoft.com/office/officeart/2005/8/layout/orgChart1"/>
    <dgm:cxn modelId="{8BEDFA7B-1DB7-439A-8FC1-9ACF8E390DBC}" type="presOf" srcId="{9219F835-B155-40EE-9F35-17E75A54B0BE}" destId="{F04C0671-A3A4-4FC2-894C-9D48572D39B0}" srcOrd="1" destOrd="0" presId="urn:microsoft.com/office/officeart/2005/8/layout/orgChart1"/>
    <dgm:cxn modelId="{3C4B508F-F1FA-4EF6-9AAC-FDDF66C2B832}" srcId="{1BAC91BD-37F1-4EF2-9B34-1F9FC36865C4}" destId="{EE2F348D-52A3-48DC-A2F2-EB7FC4C4DEB1}" srcOrd="0" destOrd="0" parTransId="{95C3D7CD-F868-4596-BCCC-C77A28D9E637}" sibTransId="{AEE2B3E7-730B-4AFE-A099-E7361AFB56A0}"/>
    <dgm:cxn modelId="{E69AEF92-521B-4552-A772-70FBB3C1D719}" type="presOf" srcId="{078F9ABD-ABDB-4C01-9EDC-53D62E7E19C6}" destId="{6366717F-3259-47F0-9149-66C118064A46}" srcOrd="0" destOrd="0" presId="urn:microsoft.com/office/officeart/2005/8/layout/orgChart1"/>
    <dgm:cxn modelId="{6ECB1B9A-8768-41D4-BBA3-06A119A1226C}" srcId="{EE2F348D-52A3-48DC-A2F2-EB7FC4C4DEB1}" destId="{9532CEEF-A1FF-45F0-8280-5F4AE319352B}" srcOrd="3" destOrd="0" parTransId="{04F63912-474D-49A5-BD14-86EE7508A486}" sibTransId="{B08B097A-E89B-4B4E-8431-FD9D4DE8EA89}"/>
    <dgm:cxn modelId="{820337AC-3A53-4D61-913B-76BF05F8EF73}" type="presOf" srcId="{32A6B73B-4337-48D9-BDF1-34BC5F9259C9}" destId="{BDA960A4-7AB5-4F21-83D3-85CCB4599625}" srcOrd="1" destOrd="0" presId="urn:microsoft.com/office/officeart/2005/8/layout/orgChart1"/>
    <dgm:cxn modelId="{35A2C9C7-ABFA-452F-9277-696E70E6AF6A}" type="presOf" srcId="{9532CEEF-A1FF-45F0-8280-5F4AE319352B}" destId="{661D45ED-0F58-4FFE-ACBB-38266EA798E9}" srcOrd="1" destOrd="0" presId="urn:microsoft.com/office/officeart/2005/8/layout/orgChart1"/>
    <dgm:cxn modelId="{B5BC7DDC-035A-4425-B311-9EF88E68D590}" type="presOf" srcId="{9532CEEF-A1FF-45F0-8280-5F4AE319352B}" destId="{8ECAE22D-02BA-484B-A603-F2EBF22DFE19}" srcOrd="0" destOrd="0" presId="urn:microsoft.com/office/officeart/2005/8/layout/orgChart1"/>
    <dgm:cxn modelId="{A39F96DD-9A07-4856-BC1E-1B9D4CEBDA71}" type="presOf" srcId="{39E0003E-DDD2-43F1-948C-69009D0ADF45}" destId="{4F7C3E91-CDE0-494D-963A-D0A81B2DCA12}" srcOrd="0" destOrd="0" presId="urn:microsoft.com/office/officeart/2005/8/layout/orgChart1"/>
    <dgm:cxn modelId="{FA926BE1-4FE0-48A3-A58A-B18D5DA630CA}" type="presOf" srcId="{3128A2C1-38C9-4BD1-8256-72BE55B2C07B}" destId="{2AEE10CA-18C2-45D2-8DED-3CD4B592EC5C}" srcOrd="0" destOrd="0" presId="urn:microsoft.com/office/officeart/2005/8/layout/orgChart1"/>
    <dgm:cxn modelId="{11E4C1E1-3C37-41D5-A011-95FF53F1D68F}" type="presOf" srcId="{29FD3C8B-2918-43A3-9D72-C279F674BC57}" destId="{6D8A9469-ABD1-469F-B28C-C502687694E7}" srcOrd="0" destOrd="0" presId="urn:microsoft.com/office/officeart/2005/8/layout/orgChart1"/>
    <dgm:cxn modelId="{11C826F0-A6C0-45E3-B78F-8835C7EB3C03}" type="presOf" srcId="{04F63912-474D-49A5-BD14-86EE7508A486}" destId="{98303FC7-874D-4344-9A39-49220A6CD24E}" srcOrd="0" destOrd="0" presId="urn:microsoft.com/office/officeart/2005/8/layout/orgChart1"/>
    <dgm:cxn modelId="{EB0577FE-87F2-40DA-A212-962CD0679C1B}" type="presOf" srcId="{EE2F348D-52A3-48DC-A2F2-EB7FC4C4DEB1}" destId="{F388A0D3-F01C-4915-A070-E870EB6E98C5}" srcOrd="0" destOrd="0" presId="urn:microsoft.com/office/officeart/2005/8/layout/orgChart1"/>
    <dgm:cxn modelId="{981851B4-A887-4908-9620-40B6A3D9C7E2}" type="presParOf" srcId="{19F29EE0-46B5-413E-A87B-AFDE5F58CB49}" destId="{29051883-9E69-4D93-BF82-46FF8816E79F}" srcOrd="0" destOrd="0" presId="urn:microsoft.com/office/officeart/2005/8/layout/orgChart1"/>
    <dgm:cxn modelId="{FBC13E37-D176-4DE6-B798-86DF075D9FB1}" type="presParOf" srcId="{29051883-9E69-4D93-BF82-46FF8816E79F}" destId="{0B0F1EE7-8B70-4C6A-BD6B-BE67344A26D7}" srcOrd="0" destOrd="0" presId="urn:microsoft.com/office/officeart/2005/8/layout/orgChart1"/>
    <dgm:cxn modelId="{612D0002-4743-468F-8E74-033151096788}" type="presParOf" srcId="{0B0F1EE7-8B70-4C6A-BD6B-BE67344A26D7}" destId="{F388A0D3-F01C-4915-A070-E870EB6E98C5}" srcOrd="0" destOrd="0" presId="urn:microsoft.com/office/officeart/2005/8/layout/orgChart1"/>
    <dgm:cxn modelId="{1F59CB13-8DE5-4C7B-A49A-219685D1C318}" type="presParOf" srcId="{0B0F1EE7-8B70-4C6A-BD6B-BE67344A26D7}" destId="{32362866-F674-4570-89E4-7183CDFFE551}" srcOrd="1" destOrd="0" presId="urn:microsoft.com/office/officeart/2005/8/layout/orgChart1"/>
    <dgm:cxn modelId="{0E003A2E-0C3E-4E1C-8AED-52A8630ECAD3}" type="presParOf" srcId="{29051883-9E69-4D93-BF82-46FF8816E79F}" destId="{F6E51A9B-1092-41F5-83D6-8761D054FBD0}" srcOrd="1" destOrd="0" presId="urn:microsoft.com/office/officeart/2005/8/layout/orgChart1"/>
    <dgm:cxn modelId="{49D13745-AE04-4994-94A4-F86A9C53E184}" type="presParOf" srcId="{F6E51A9B-1092-41F5-83D6-8761D054FBD0}" destId="{6366717F-3259-47F0-9149-66C118064A46}" srcOrd="0" destOrd="0" presId="urn:microsoft.com/office/officeart/2005/8/layout/orgChart1"/>
    <dgm:cxn modelId="{650FA4D2-F107-4B07-A99B-DFBA44D80F1E}" type="presParOf" srcId="{F6E51A9B-1092-41F5-83D6-8761D054FBD0}" destId="{9CA2BED8-C030-4BB6-A140-2A8978C41C19}" srcOrd="1" destOrd="0" presId="urn:microsoft.com/office/officeart/2005/8/layout/orgChart1"/>
    <dgm:cxn modelId="{8D8E1E90-3FFA-491E-83EB-2F7067997AAD}" type="presParOf" srcId="{9CA2BED8-C030-4BB6-A140-2A8978C41C19}" destId="{66E6DB1E-67A0-4A5E-A739-34684EC2B8BB}" srcOrd="0" destOrd="0" presId="urn:microsoft.com/office/officeart/2005/8/layout/orgChart1"/>
    <dgm:cxn modelId="{87B88F12-3E76-41DD-9535-40B93D3F3E60}" type="presParOf" srcId="{66E6DB1E-67A0-4A5E-A739-34684EC2B8BB}" destId="{EFA180F1-FBCE-411F-9D4E-4E3AA7BBE136}" srcOrd="0" destOrd="0" presId="urn:microsoft.com/office/officeart/2005/8/layout/orgChart1"/>
    <dgm:cxn modelId="{0CBF7D02-4B9E-4379-9069-1DA8B3328F4E}" type="presParOf" srcId="{66E6DB1E-67A0-4A5E-A739-34684EC2B8BB}" destId="{F04C0671-A3A4-4FC2-894C-9D48572D39B0}" srcOrd="1" destOrd="0" presId="urn:microsoft.com/office/officeart/2005/8/layout/orgChart1"/>
    <dgm:cxn modelId="{78E5D897-9980-4CE6-BE02-277F6470AFEB}" type="presParOf" srcId="{9CA2BED8-C030-4BB6-A140-2A8978C41C19}" destId="{5EB5EE63-065D-44C1-B63E-DAF5E8A4C620}" srcOrd="1" destOrd="0" presId="urn:microsoft.com/office/officeart/2005/8/layout/orgChart1"/>
    <dgm:cxn modelId="{B27D0832-F828-4F6E-AD6C-7EE40A220C2D}" type="presParOf" srcId="{9CA2BED8-C030-4BB6-A140-2A8978C41C19}" destId="{76B4D070-9205-47D9-B302-0E758BD33E0E}" srcOrd="2" destOrd="0" presId="urn:microsoft.com/office/officeart/2005/8/layout/orgChart1"/>
    <dgm:cxn modelId="{8B5808E7-4287-48C6-A8E2-06D606E29623}" type="presParOf" srcId="{F6E51A9B-1092-41F5-83D6-8761D054FBD0}" destId="{2AEE10CA-18C2-45D2-8DED-3CD4B592EC5C}" srcOrd="2" destOrd="0" presId="urn:microsoft.com/office/officeart/2005/8/layout/orgChart1"/>
    <dgm:cxn modelId="{391CE553-7B97-40FF-998F-E55123563CC8}" type="presParOf" srcId="{F6E51A9B-1092-41F5-83D6-8761D054FBD0}" destId="{218CF726-F51A-4741-9DF7-DCBC19F34AF5}" srcOrd="3" destOrd="0" presId="urn:microsoft.com/office/officeart/2005/8/layout/orgChart1"/>
    <dgm:cxn modelId="{FEBA6730-E4D9-4A3A-9EAD-4DA745892381}" type="presParOf" srcId="{218CF726-F51A-4741-9DF7-DCBC19F34AF5}" destId="{E216DE51-D6BD-4C18-9A34-A9B85B79139C}" srcOrd="0" destOrd="0" presId="urn:microsoft.com/office/officeart/2005/8/layout/orgChart1"/>
    <dgm:cxn modelId="{0E9F1EE7-37D5-4954-AFE3-1A75BE3F570A}" type="presParOf" srcId="{E216DE51-D6BD-4C18-9A34-A9B85B79139C}" destId="{1607FF1D-3AE0-4701-8A7E-81B429C148F6}" srcOrd="0" destOrd="0" presId="urn:microsoft.com/office/officeart/2005/8/layout/orgChart1"/>
    <dgm:cxn modelId="{535AF5FA-0AA7-4E55-9C58-6F134F205C7C}" type="presParOf" srcId="{E216DE51-D6BD-4C18-9A34-A9B85B79139C}" destId="{BDA960A4-7AB5-4F21-83D3-85CCB4599625}" srcOrd="1" destOrd="0" presId="urn:microsoft.com/office/officeart/2005/8/layout/orgChart1"/>
    <dgm:cxn modelId="{8B3D9EA0-C9A7-4DEF-8173-6C67B931DEFC}" type="presParOf" srcId="{218CF726-F51A-4741-9DF7-DCBC19F34AF5}" destId="{5992B6B6-AB68-4DD7-B318-6AEC95DF4288}" srcOrd="1" destOrd="0" presId="urn:microsoft.com/office/officeart/2005/8/layout/orgChart1"/>
    <dgm:cxn modelId="{8D63F40F-4CFC-4711-BC68-1FF655ACB917}" type="presParOf" srcId="{218CF726-F51A-4741-9DF7-DCBC19F34AF5}" destId="{A87A1E3C-B330-481F-B160-CDF5148FD6C7}" srcOrd="2" destOrd="0" presId="urn:microsoft.com/office/officeart/2005/8/layout/orgChart1"/>
    <dgm:cxn modelId="{561AA023-E458-4B2D-85A8-DF50A18BD984}" type="presParOf" srcId="{F6E51A9B-1092-41F5-83D6-8761D054FBD0}" destId="{6D8A9469-ABD1-469F-B28C-C502687694E7}" srcOrd="4" destOrd="0" presId="urn:microsoft.com/office/officeart/2005/8/layout/orgChart1"/>
    <dgm:cxn modelId="{060E8A8E-46A9-43F1-B2B4-407E1D9AF913}" type="presParOf" srcId="{F6E51A9B-1092-41F5-83D6-8761D054FBD0}" destId="{8DE03586-7C33-46C4-8992-E682F641DF57}" srcOrd="5" destOrd="0" presId="urn:microsoft.com/office/officeart/2005/8/layout/orgChart1"/>
    <dgm:cxn modelId="{F6519220-64A0-4592-90CB-2F0B6BFD8E94}" type="presParOf" srcId="{8DE03586-7C33-46C4-8992-E682F641DF57}" destId="{33E7836A-F1D8-4FEF-979F-74E319C930F3}" srcOrd="0" destOrd="0" presId="urn:microsoft.com/office/officeart/2005/8/layout/orgChart1"/>
    <dgm:cxn modelId="{00F05205-547F-44CB-B950-4B0E773DFA90}" type="presParOf" srcId="{33E7836A-F1D8-4FEF-979F-74E319C930F3}" destId="{4F7C3E91-CDE0-494D-963A-D0A81B2DCA12}" srcOrd="0" destOrd="0" presId="urn:microsoft.com/office/officeart/2005/8/layout/orgChart1"/>
    <dgm:cxn modelId="{00B41F1B-EC6C-4927-947C-D94B43D8ED00}" type="presParOf" srcId="{33E7836A-F1D8-4FEF-979F-74E319C930F3}" destId="{4AD83815-A9F0-4AB5-8DD9-7F54CDF80864}" srcOrd="1" destOrd="0" presId="urn:microsoft.com/office/officeart/2005/8/layout/orgChart1"/>
    <dgm:cxn modelId="{D529C2F1-631F-48E3-B7E1-78E6A36D6E24}" type="presParOf" srcId="{8DE03586-7C33-46C4-8992-E682F641DF57}" destId="{0364F1D0-ED88-4A8F-BAA8-E5DFCE86AD6B}" srcOrd="1" destOrd="0" presId="urn:microsoft.com/office/officeart/2005/8/layout/orgChart1"/>
    <dgm:cxn modelId="{68358AB7-3E40-40CE-A7FB-032A420C0BB8}" type="presParOf" srcId="{8DE03586-7C33-46C4-8992-E682F641DF57}" destId="{5EF2821D-09D6-4A52-A03C-8FDE41265AB5}" srcOrd="2" destOrd="0" presId="urn:microsoft.com/office/officeart/2005/8/layout/orgChart1"/>
    <dgm:cxn modelId="{D729DEE4-B9F3-496C-BB63-DD343F553FFC}" type="presParOf" srcId="{F6E51A9B-1092-41F5-83D6-8761D054FBD0}" destId="{98303FC7-874D-4344-9A39-49220A6CD24E}" srcOrd="6" destOrd="0" presId="urn:microsoft.com/office/officeart/2005/8/layout/orgChart1"/>
    <dgm:cxn modelId="{730FFCAF-151A-4024-A4F9-FA9719982D47}" type="presParOf" srcId="{F6E51A9B-1092-41F5-83D6-8761D054FBD0}" destId="{DCA5EF0A-7F61-4B0D-9DC9-D5D3559482F5}" srcOrd="7" destOrd="0" presId="urn:microsoft.com/office/officeart/2005/8/layout/orgChart1"/>
    <dgm:cxn modelId="{D5935F77-680D-4FA5-9A77-BC3DB74E3F30}" type="presParOf" srcId="{DCA5EF0A-7F61-4B0D-9DC9-D5D3559482F5}" destId="{0C8BF9AB-EF96-436F-840C-77965824D5FF}" srcOrd="0" destOrd="0" presId="urn:microsoft.com/office/officeart/2005/8/layout/orgChart1"/>
    <dgm:cxn modelId="{C1482885-D31E-47FA-B450-3ABA04079876}" type="presParOf" srcId="{0C8BF9AB-EF96-436F-840C-77965824D5FF}" destId="{8ECAE22D-02BA-484B-A603-F2EBF22DFE19}" srcOrd="0" destOrd="0" presId="urn:microsoft.com/office/officeart/2005/8/layout/orgChart1"/>
    <dgm:cxn modelId="{4C262D9A-A6E5-4C9C-9F36-15A649125D69}" type="presParOf" srcId="{0C8BF9AB-EF96-436F-840C-77965824D5FF}" destId="{661D45ED-0F58-4FFE-ACBB-38266EA798E9}" srcOrd="1" destOrd="0" presId="urn:microsoft.com/office/officeart/2005/8/layout/orgChart1"/>
    <dgm:cxn modelId="{BD43EFD8-DA72-4FCE-8102-E0B13BEA95EE}" type="presParOf" srcId="{DCA5EF0A-7F61-4B0D-9DC9-D5D3559482F5}" destId="{C97E185A-369B-472B-8F6D-87200F971E1F}" srcOrd="1" destOrd="0" presId="urn:microsoft.com/office/officeart/2005/8/layout/orgChart1"/>
    <dgm:cxn modelId="{C3B96B1E-D42D-451E-A370-2E6EB8CC71EB}" type="presParOf" srcId="{DCA5EF0A-7F61-4B0D-9DC9-D5D3559482F5}" destId="{A3D25513-F15D-4C84-A025-4C61147576A3}" srcOrd="2" destOrd="0" presId="urn:microsoft.com/office/officeart/2005/8/layout/orgChart1"/>
    <dgm:cxn modelId="{7BEEABE7-2855-4FF4-B105-1DE3283422A8}" type="presParOf" srcId="{29051883-9E69-4D93-BF82-46FF8816E79F}" destId="{4D0A6A06-E4E0-4BBC-BE02-68D8322CF99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1BAC91BD-37F1-4EF2-9B34-1F9FC36865C4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E2F348D-52A3-48DC-A2F2-EB7FC4C4DEB1}">
      <dgm:prSet phldrT="[Texto]" custT="1"/>
      <dgm:spPr/>
      <dgm:t>
        <a:bodyPr/>
        <a:lstStyle/>
        <a:p>
          <a:r>
            <a:rPr lang="es-ES" sz="1200" dirty="0">
              <a:latin typeface="+mj-lt"/>
            </a:rPr>
            <a:t>Auxiliar E.I. “</a:t>
          </a:r>
          <a:r>
            <a:rPr lang="es-ES" sz="1200" dirty="0" err="1">
              <a:latin typeface="+mj-lt"/>
            </a:rPr>
            <a:t>Provileón</a:t>
          </a:r>
          <a:r>
            <a:rPr lang="es-ES" sz="1200" dirty="0">
              <a:latin typeface="+mj-lt"/>
            </a:rPr>
            <a:t>” </a:t>
          </a:r>
        </a:p>
      </dgm:t>
    </dgm:pt>
    <dgm:pt modelId="{95C3D7CD-F868-4596-BCCC-C77A28D9E637}" type="parTrans" cxnId="{3C4B508F-F1FA-4EF6-9AAC-FDDF66C2B832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AEE2B3E7-730B-4AFE-A099-E7361AFB56A0}" type="sibTrans" cxnId="{3C4B508F-F1FA-4EF6-9AAC-FDDF66C2B832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9219F835-B155-40EE-9F35-17E75A54B0BE}">
      <dgm:prSet phldrT="[Texto]" custT="1"/>
      <dgm:spPr/>
      <dgm:t>
        <a:bodyPr/>
        <a:lstStyle/>
        <a:p>
          <a:r>
            <a:rPr lang="es-ES" sz="1200" dirty="0">
              <a:latin typeface="+mj-lt"/>
            </a:rPr>
            <a:t>Niñeras (os) </a:t>
          </a:r>
        </a:p>
      </dgm:t>
    </dgm:pt>
    <dgm:pt modelId="{078F9ABD-ABDB-4C01-9EDC-53D62E7E19C6}" type="parTrans" cxnId="{9020B217-D729-4ED1-9A76-15CEFDAC3E12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99DE633C-9F23-4991-9846-94A918A0E340}" type="sibTrans" cxnId="{9020B217-D729-4ED1-9A76-15CEFDAC3E12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32A6B73B-4337-48D9-BDF1-34BC5F9259C9}">
      <dgm:prSet phldrT="[Texto]" custT="1"/>
      <dgm:spPr/>
      <dgm:t>
        <a:bodyPr/>
        <a:lstStyle/>
        <a:p>
          <a:r>
            <a:rPr lang="es-ES" sz="1200" dirty="0">
              <a:latin typeface="+mj-lt"/>
            </a:rPr>
            <a:t>Intendentes </a:t>
          </a:r>
        </a:p>
      </dgm:t>
    </dgm:pt>
    <dgm:pt modelId="{3128A2C1-38C9-4BD1-8256-72BE55B2C07B}" type="parTrans" cxnId="{B2719824-F978-4659-A479-27E508F0083F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1D4DC792-0C2F-466B-A33B-E2053684BE78}" type="sibTrans" cxnId="{B2719824-F978-4659-A479-27E508F0083F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39E0003E-DDD2-43F1-948C-69009D0ADF45}">
      <dgm:prSet phldrT="[Texto]" custT="1"/>
      <dgm:spPr/>
      <dgm:t>
        <a:bodyPr/>
        <a:lstStyle/>
        <a:p>
          <a:r>
            <a:rPr lang="es-ES" sz="1200" dirty="0">
              <a:latin typeface="+mj-lt"/>
            </a:rPr>
            <a:t>Enfermera (o) </a:t>
          </a:r>
        </a:p>
      </dgm:t>
    </dgm:pt>
    <dgm:pt modelId="{29FD3C8B-2918-43A3-9D72-C279F674BC57}" type="parTrans" cxnId="{D986CA71-BA5E-46A2-A746-62AD9795EDAF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F375651C-63AC-44B1-AD3B-295D440935B1}" type="sibTrans" cxnId="{D986CA71-BA5E-46A2-A746-62AD9795EDAF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19F29EE0-46B5-413E-A87B-AFDE5F58CB49}" type="pres">
      <dgm:prSet presAssocID="{1BAC91BD-37F1-4EF2-9B34-1F9FC36865C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29051883-9E69-4D93-BF82-46FF8816E79F}" type="pres">
      <dgm:prSet presAssocID="{EE2F348D-52A3-48DC-A2F2-EB7FC4C4DEB1}" presName="hierRoot1" presStyleCnt="0">
        <dgm:presLayoutVars>
          <dgm:hierBranch val="init"/>
        </dgm:presLayoutVars>
      </dgm:prSet>
      <dgm:spPr/>
    </dgm:pt>
    <dgm:pt modelId="{0B0F1EE7-8B70-4C6A-BD6B-BE67344A26D7}" type="pres">
      <dgm:prSet presAssocID="{EE2F348D-52A3-48DC-A2F2-EB7FC4C4DEB1}" presName="rootComposite1" presStyleCnt="0"/>
      <dgm:spPr/>
    </dgm:pt>
    <dgm:pt modelId="{F388A0D3-F01C-4915-A070-E870EB6E98C5}" type="pres">
      <dgm:prSet presAssocID="{EE2F348D-52A3-48DC-A2F2-EB7FC4C4DEB1}" presName="rootText1" presStyleLbl="node0" presStyleIdx="0" presStyleCnt="1" custScaleX="157772" custLinFactNeighborX="63" custLinFactNeighborY="-39387">
        <dgm:presLayoutVars>
          <dgm:chPref val="3"/>
        </dgm:presLayoutVars>
      </dgm:prSet>
      <dgm:spPr/>
    </dgm:pt>
    <dgm:pt modelId="{32362866-F674-4570-89E4-7183CDFFE551}" type="pres">
      <dgm:prSet presAssocID="{EE2F348D-52A3-48DC-A2F2-EB7FC4C4DEB1}" presName="rootConnector1" presStyleLbl="node1" presStyleIdx="0" presStyleCnt="0"/>
      <dgm:spPr/>
    </dgm:pt>
    <dgm:pt modelId="{F6E51A9B-1092-41F5-83D6-8761D054FBD0}" type="pres">
      <dgm:prSet presAssocID="{EE2F348D-52A3-48DC-A2F2-EB7FC4C4DEB1}" presName="hierChild2" presStyleCnt="0"/>
      <dgm:spPr/>
    </dgm:pt>
    <dgm:pt modelId="{6366717F-3259-47F0-9149-66C118064A46}" type="pres">
      <dgm:prSet presAssocID="{078F9ABD-ABDB-4C01-9EDC-53D62E7E19C6}" presName="Name37" presStyleLbl="parChTrans1D2" presStyleIdx="0" presStyleCnt="3"/>
      <dgm:spPr/>
    </dgm:pt>
    <dgm:pt modelId="{9CA2BED8-C030-4BB6-A140-2A8978C41C19}" type="pres">
      <dgm:prSet presAssocID="{9219F835-B155-40EE-9F35-17E75A54B0BE}" presName="hierRoot2" presStyleCnt="0">
        <dgm:presLayoutVars>
          <dgm:hierBranch val="init"/>
        </dgm:presLayoutVars>
      </dgm:prSet>
      <dgm:spPr/>
    </dgm:pt>
    <dgm:pt modelId="{66E6DB1E-67A0-4A5E-A739-34684EC2B8BB}" type="pres">
      <dgm:prSet presAssocID="{9219F835-B155-40EE-9F35-17E75A54B0BE}" presName="rootComposite" presStyleCnt="0"/>
      <dgm:spPr/>
    </dgm:pt>
    <dgm:pt modelId="{EFA180F1-FBCE-411F-9D4E-4E3AA7BBE136}" type="pres">
      <dgm:prSet presAssocID="{9219F835-B155-40EE-9F35-17E75A54B0BE}" presName="rootText" presStyleLbl="node2" presStyleIdx="0" presStyleCnt="3">
        <dgm:presLayoutVars>
          <dgm:chPref val="3"/>
        </dgm:presLayoutVars>
      </dgm:prSet>
      <dgm:spPr/>
    </dgm:pt>
    <dgm:pt modelId="{F04C0671-A3A4-4FC2-894C-9D48572D39B0}" type="pres">
      <dgm:prSet presAssocID="{9219F835-B155-40EE-9F35-17E75A54B0BE}" presName="rootConnector" presStyleLbl="node2" presStyleIdx="0" presStyleCnt="3"/>
      <dgm:spPr/>
    </dgm:pt>
    <dgm:pt modelId="{5EB5EE63-065D-44C1-B63E-DAF5E8A4C620}" type="pres">
      <dgm:prSet presAssocID="{9219F835-B155-40EE-9F35-17E75A54B0BE}" presName="hierChild4" presStyleCnt="0"/>
      <dgm:spPr/>
    </dgm:pt>
    <dgm:pt modelId="{76B4D070-9205-47D9-B302-0E758BD33E0E}" type="pres">
      <dgm:prSet presAssocID="{9219F835-B155-40EE-9F35-17E75A54B0BE}" presName="hierChild5" presStyleCnt="0"/>
      <dgm:spPr/>
    </dgm:pt>
    <dgm:pt modelId="{2AEE10CA-18C2-45D2-8DED-3CD4B592EC5C}" type="pres">
      <dgm:prSet presAssocID="{3128A2C1-38C9-4BD1-8256-72BE55B2C07B}" presName="Name37" presStyleLbl="parChTrans1D2" presStyleIdx="1" presStyleCnt="3"/>
      <dgm:spPr/>
    </dgm:pt>
    <dgm:pt modelId="{218CF726-F51A-4741-9DF7-DCBC19F34AF5}" type="pres">
      <dgm:prSet presAssocID="{32A6B73B-4337-48D9-BDF1-34BC5F9259C9}" presName="hierRoot2" presStyleCnt="0">
        <dgm:presLayoutVars>
          <dgm:hierBranch val="init"/>
        </dgm:presLayoutVars>
      </dgm:prSet>
      <dgm:spPr/>
    </dgm:pt>
    <dgm:pt modelId="{E216DE51-D6BD-4C18-9A34-A9B85B79139C}" type="pres">
      <dgm:prSet presAssocID="{32A6B73B-4337-48D9-BDF1-34BC5F9259C9}" presName="rootComposite" presStyleCnt="0"/>
      <dgm:spPr/>
    </dgm:pt>
    <dgm:pt modelId="{1607FF1D-3AE0-4701-8A7E-81B429C148F6}" type="pres">
      <dgm:prSet presAssocID="{32A6B73B-4337-48D9-BDF1-34BC5F9259C9}" presName="rootText" presStyleLbl="node2" presStyleIdx="1" presStyleCnt="3">
        <dgm:presLayoutVars>
          <dgm:chPref val="3"/>
        </dgm:presLayoutVars>
      </dgm:prSet>
      <dgm:spPr/>
    </dgm:pt>
    <dgm:pt modelId="{BDA960A4-7AB5-4F21-83D3-85CCB4599625}" type="pres">
      <dgm:prSet presAssocID="{32A6B73B-4337-48D9-BDF1-34BC5F9259C9}" presName="rootConnector" presStyleLbl="node2" presStyleIdx="1" presStyleCnt="3"/>
      <dgm:spPr/>
    </dgm:pt>
    <dgm:pt modelId="{5992B6B6-AB68-4DD7-B318-6AEC95DF4288}" type="pres">
      <dgm:prSet presAssocID="{32A6B73B-4337-48D9-BDF1-34BC5F9259C9}" presName="hierChild4" presStyleCnt="0"/>
      <dgm:spPr/>
    </dgm:pt>
    <dgm:pt modelId="{A87A1E3C-B330-481F-B160-CDF5148FD6C7}" type="pres">
      <dgm:prSet presAssocID="{32A6B73B-4337-48D9-BDF1-34BC5F9259C9}" presName="hierChild5" presStyleCnt="0"/>
      <dgm:spPr/>
    </dgm:pt>
    <dgm:pt modelId="{6D8A9469-ABD1-469F-B28C-C502687694E7}" type="pres">
      <dgm:prSet presAssocID="{29FD3C8B-2918-43A3-9D72-C279F674BC57}" presName="Name37" presStyleLbl="parChTrans1D2" presStyleIdx="2" presStyleCnt="3"/>
      <dgm:spPr/>
    </dgm:pt>
    <dgm:pt modelId="{8DE03586-7C33-46C4-8992-E682F641DF57}" type="pres">
      <dgm:prSet presAssocID="{39E0003E-DDD2-43F1-948C-69009D0ADF45}" presName="hierRoot2" presStyleCnt="0">
        <dgm:presLayoutVars>
          <dgm:hierBranch val="init"/>
        </dgm:presLayoutVars>
      </dgm:prSet>
      <dgm:spPr/>
    </dgm:pt>
    <dgm:pt modelId="{33E7836A-F1D8-4FEF-979F-74E319C930F3}" type="pres">
      <dgm:prSet presAssocID="{39E0003E-DDD2-43F1-948C-69009D0ADF45}" presName="rootComposite" presStyleCnt="0"/>
      <dgm:spPr/>
    </dgm:pt>
    <dgm:pt modelId="{4F7C3E91-CDE0-494D-963A-D0A81B2DCA12}" type="pres">
      <dgm:prSet presAssocID="{39E0003E-DDD2-43F1-948C-69009D0ADF45}" presName="rootText" presStyleLbl="node2" presStyleIdx="2" presStyleCnt="3">
        <dgm:presLayoutVars>
          <dgm:chPref val="3"/>
        </dgm:presLayoutVars>
      </dgm:prSet>
      <dgm:spPr/>
    </dgm:pt>
    <dgm:pt modelId="{4AD83815-A9F0-4AB5-8DD9-7F54CDF80864}" type="pres">
      <dgm:prSet presAssocID="{39E0003E-DDD2-43F1-948C-69009D0ADF45}" presName="rootConnector" presStyleLbl="node2" presStyleIdx="2" presStyleCnt="3"/>
      <dgm:spPr/>
    </dgm:pt>
    <dgm:pt modelId="{0364F1D0-ED88-4A8F-BAA8-E5DFCE86AD6B}" type="pres">
      <dgm:prSet presAssocID="{39E0003E-DDD2-43F1-948C-69009D0ADF45}" presName="hierChild4" presStyleCnt="0"/>
      <dgm:spPr/>
    </dgm:pt>
    <dgm:pt modelId="{5EF2821D-09D6-4A52-A03C-8FDE41265AB5}" type="pres">
      <dgm:prSet presAssocID="{39E0003E-DDD2-43F1-948C-69009D0ADF45}" presName="hierChild5" presStyleCnt="0"/>
      <dgm:spPr/>
    </dgm:pt>
    <dgm:pt modelId="{4D0A6A06-E4E0-4BBC-BE02-68D8322CF995}" type="pres">
      <dgm:prSet presAssocID="{EE2F348D-52A3-48DC-A2F2-EB7FC4C4DEB1}" presName="hierChild3" presStyleCnt="0"/>
      <dgm:spPr/>
    </dgm:pt>
  </dgm:ptLst>
  <dgm:cxnLst>
    <dgm:cxn modelId="{9020B217-D729-4ED1-9A76-15CEFDAC3E12}" srcId="{EE2F348D-52A3-48DC-A2F2-EB7FC4C4DEB1}" destId="{9219F835-B155-40EE-9F35-17E75A54B0BE}" srcOrd="0" destOrd="0" parTransId="{078F9ABD-ABDB-4C01-9EDC-53D62E7E19C6}" sibTransId="{99DE633C-9F23-4991-9846-94A918A0E340}"/>
    <dgm:cxn modelId="{8AD69522-BBAF-435D-BB00-55DADBDE15E9}" type="presOf" srcId="{EE2F348D-52A3-48DC-A2F2-EB7FC4C4DEB1}" destId="{32362866-F674-4570-89E4-7183CDFFE551}" srcOrd="1" destOrd="0" presId="urn:microsoft.com/office/officeart/2005/8/layout/orgChart1"/>
    <dgm:cxn modelId="{B2719824-F978-4659-A479-27E508F0083F}" srcId="{EE2F348D-52A3-48DC-A2F2-EB7FC4C4DEB1}" destId="{32A6B73B-4337-48D9-BDF1-34BC5F9259C9}" srcOrd="1" destOrd="0" parTransId="{3128A2C1-38C9-4BD1-8256-72BE55B2C07B}" sibTransId="{1D4DC792-0C2F-466B-A33B-E2053684BE78}"/>
    <dgm:cxn modelId="{BE4D3C6E-F557-4FFE-BD02-FAA0BDD67704}" type="presOf" srcId="{9219F835-B155-40EE-9F35-17E75A54B0BE}" destId="{EFA180F1-FBCE-411F-9D4E-4E3AA7BBE136}" srcOrd="0" destOrd="0" presId="urn:microsoft.com/office/officeart/2005/8/layout/orgChart1"/>
    <dgm:cxn modelId="{F3EBC36E-3CDB-480E-B9CF-410260667915}" type="presOf" srcId="{32A6B73B-4337-48D9-BDF1-34BC5F9259C9}" destId="{1607FF1D-3AE0-4701-8A7E-81B429C148F6}" srcOrd="0" destOrd="0" presId="urn:microsoft.com/office/officeart/2005/8/layout/orgChart1"/>
    <dgm:cxn modelId="{F9597B51-AF12-42A5-B1DC-C8B141BB6730}" type="presOf" srcId="{1BAC91BD-37F1-4EF2-9B34-1F9FC36865C4}" destId="{19F29EE0-46B5-413E-A87B-AFDE5F58CB49}" srcOrd="0" destOrd="0" presId="urn:microsoft.com/office/officeart/2005/8/layout/orgChart1"/>
    <dgm:cxn modelId="{D986CA71-BA5E-46A2-A746-62AD9795EDAF}" srcId="{EE2F348D-52A3-48DC-A2F2-EB7FC4C4DEB1}" destId="{39E0003E-DDD2-43F1-948C-69009D0ADF45}" srcOrd="2" destOrd="0" parTransId="{29FD3C8B-2918-43A3-9D72-C279F674BC57}" sibTransId="{F375651C-63AC-44B1-AD3B-295D440935B1}"/>
    <dgm:cxn modelId="{C22ECB51-2B35-4B98-A7DD-1373EFA919D6}" type="presOf" srcId="{39E0003E-DDD2-43F1-948C-69009D0ADF45}" destId="{4AD83815-A9F0-4AB5-8DD9-7F54CDF80864}" srcOrd="1" destOrd="0" presId="urn:microsoft.com/office/officeart/2005/8/layout/orgChart1"/>
    <dgm:cxn modelId="{8BEDFA7B-1DB7-439A-8FC1-9ACF8E390DBC}" type="presOf" srcId="{9219F835-B155-40EE-9F35-17E75A54B0BE}" destId="{F04C0671-A3A4-4FC2-894C-9D48572D39B0}" srcOrd="1" destOrd="0" presId="urn:microsoft.com/office/officeart/2005/8/layout/orgChart1"/>
    <dgm:cxn modelId="{3C4B508F-F1FA-4EF6-9AAC-FDDF66C2B832}" srcId="{1BAC91BD-37F1-4EF2-9B34-1F9FC36865C4}" destId="{EE2F348D-52A3-48DC-A2F2-EB7FC4C4DEB1}" srcOrd="0" destOrd="0" parTransId="{95C3D7CD-F868-4596-BCCC-C77A28D9E637}" sibTransId="{AEE2B3E7-730B-4AFE-A099-E7361AFB56A0}"/>
    <dgm:cxn modelId="{E69AEF92-521B-4552-A772-70FBB3C1D719}" type="presOf" srcId="{078F9ABD-ABDB-4C01-9EDC-53D62E7E19C6}" destId="{6366717F-3259-47F0-9149-66C118064A46}" srcOrd="0" destOrd="0" presId="urn:microsoft.com/office/officeart/2005/8/layout/orgChart1"/>
    <dgm:cxn modelId="{820337AC-3A53-4D61-913B-76BF05F8EF73}" type="presOf" srcId="{32A6B73B-4337-48D9-BDF1-34BC5F9259C9}" destId="{BDA960A4-7AB5-4F21-83D3-85CCB4599625}" srcOrd="1" destOrd="0" presId="urn:microsoft.com/office/officeart/2005/8/layout/orgChart1"/>
    <dgm:cxn modelId="{A39F96DD-9A07-4856-BC1E-1B9D4CEBDA71}" type="presOf" srcId="{39E0003E-DDD2-43F1-948C-69009D0ADF45}" destId="{4F7C3E91-CDE0-494D-963A-D0A81B2DCA12}" srcOrd="0" destOrd="0" presId="urn:microsoft.com/office/officeart/2005/8/layout/orgChart1"/>
    <dgm:cxn modelId="{FA926BE1-4FE0-48A3-A58A-B18D5DA630CA}" type="presOf" srcId="{3128A2C1-38C9-4BD1-8256-72BE55B2C07B}" destId="{2AEE10CA-18C2-45D2-8DED-3CD4B592EC5C}" srcOrd="0" destOrd="0" presId="urn:microsoft.com/office/officeart/2005/8/layout/orgChart1"/>
    <dgm:cxn modelId="{11E4C1E1-3C37-41D5-A011-95FF53F1D68F}" type="presOf" srcId="{29FD3C8B-2918-43A3-9D72-C279F674BC57}" destId="{6D8A9469-ABD1-469F-B28C-C502687694E7}" srcOrd="0" destOrd="0" presId="urn:microsoft.com/office/officeart/2005/8/layout/orgChart1"/>
    <dgm:cxn modelId="{EB0577FE-87F2-40DA-A212-962CD0679C1B}" type="presOf" srcId="{EE2F348D-52A3-48DC-A2F2-EB7FC4C4DEB1}" destId="{F388A0D3-F01C-4915-A070-E870EB6E98C5}" srcOrd="0" destOrd="0" presId="urn:microsoft.com/office/officeart/2005/8/layout/orgChart1"/>
    <dgm:cxn modelId="{981851B4-A887-4908-9620-40B6A3D9C7E2}" type="presParOf" srcId="{19F29EE0-46B5-413E-A87B-AFDE5F58CB49}" destId="{29051883-9E69-4D93-BF82-46FF8816E79F}" srcOrd="0" destOrd="0" presId="urn:microsoft.com/office/officeart/2005/8/layout/orgChart1"/>
    <dgm:cxn modelId="{FBC13E37-D176-4DE6-B798-86DF075D9FB1}" type="presParOf" srcId="{29051883-9E69-4D93-BF82-46FF8816E79F}" destId="{0B0F1EE7-8B70-4C6A-BD6B-BE67344A26D7}" srcOrd="0" destOrd="0" presId="urn:microsoft.com/office/officeart/2005/8/layout/orgChart1"/>
    <dgm:cxn modelId="{612D0002-4743-468F-8E74-033151096788}" type="presParOf" srcId="{0B0F1EE7-8B70-4C6A-BD6B-BE67344A26D7}" destId="{F388A0D3-F01C-4915-A070-E870EB6E98C5}" srcOrd="0" destOrd="0" presId="urn:microsoft.com/office/officeart/2005/8/layout/orgChart1"/>
    <dgm:cxn modelId="{1F59CB13-8DE5-4C7B-A49A-219685D1C318}" type="presParOf" srcId="{0B0F1EE7-8B70-4C6A-BD6B-BE67344A26D7}" destId="{32362866-F674-4570-89E4-7183CDFFE551}" srcOrd="1" destOrd="0" presId="urn:microsoft.com/office/officeart/2005/8/layout/orgChart1"/>
    <dgm:cxn modelId="{0E003A2E-0C3E-4E1C-8AED-52A8630ECAD3}" type="presParOf" srcId="{29051883-9E69-4D93-BF82-46FF8816E79F}" destId="{F6E51A9B-1092-41F5-83D6-8761D054FBD0}" srcOrd="1" destOrd="0" presId="urn:microsoft.com/office/officeart/2005/8/layout/orgChart1"/>
    <dgm:cxn modelId="{49D13745-AE04-4994-94A4-F86A9C53E184}" type="presParOf" srcId="{F6E51A9B-1092-41F5-83D6-8761D054FBD0}" destId="{6366717F-3259-47F0-9149-66C118064A46}" srcOrd="0" destOrd="0" presId="urn:microsoft.com/office/officeart/2005/8/layout/orgChart1"/>
    <dgm:cxn modelId="{650FA4D2-F107-4B07-A99B-DFBA44D80F1E}" type="presParOf" srcId="{F6E51A9B-1092-41F5-83D6-8761D054FBD0}" destId="{9CA2BED8-C030-4BB6-A140-2A8978C41C19}" srcOrd="1" destOrd="0" presId="urn:microsoft.com/office/officeart/2005/8/layout/orgChart1"/>
    <dgm:cxn modelId="{8D8E1E90-3FFA-491E-83EB-2F7067997AAD}" type="presParOf" srcId="{9CA2BED8-C030-4BB6-A140-2A8978C41C19}" destId="{66E6DB1E-67A0-4A5E-A739-34684EC2B8BB}" srcOrd="0" destOrd="0" presId="urn:microsoft.com/office/officeart/2005/8/layout/orgChart1"/>
    <dgm:cxn modelId="{87B88F12-3E76-41DD-9535-40B93D3F3E60}" type="presParOf" srcId="{66E6DB1E-67A0-4A5E-A739-34684EC2B8BB}" destId="{EFA180F1-FBCE-411F-9D4E-4E3AA7BBE136}" srcOrd="0" destOrd="0" presId="urn:microsoft.com/office/officeart/2005/8/layout/orgChart1"/>
    <dgm:cxn modelId="{0CBF7D02-4B9E-4379-9069-1DA8B3328F4E}" type="presParOf" srcId="{66E6DB1E-67A0-4A5E-A739-34684EC2B8BB}" destId="{F04C0671-A3A4-4FC2-894C-9D48572D39B0}" srcOrd="1" destOrd="0" presId="urn:microsoft.com/office/officeart/2005/8/layout/orgChart1"/>
    <dgm:cxn modelId="{78E5D897-9980-4CE6-BE02-277F6470AFEB}" type="presParOf" srcId="{9CA2BED8-C030-4BB6-A140-2A8978C41C19}" destId="{5EB5EE63-065D-44C1-B63E-DAF5E8A4C620}" srcOrd="1" destOrd="0" presId="urn:microsoft.com/office/officeart/2005/8/layout/orgChart1"/>
    <dgm:cxn modelId="{B27D0832-F828-4F6E-AD6C-7EE40A220C2D}" type="presParOf" srcId="{9CA2BED8-C030-4BB6-A140-2A8978C41C19}" destId="{76B4D070-9205-47D9-B302-0E758BD33E0E}" srcOrd="2" destOrd="0" presId="urn:microsoft.com/office/officeart/2005/8/layout/orgChart1"/>
    <dgm:cxn modelId="{8B5808E7-4287-48C6-A8E2-06D606E29623}" type="presParOf" srcId="{F6E51A9B-1092-41F5-83D6-8761D054FBD0}" destId="{2AEE10CA-18C2-45D2-8DED-3CD4B592EC5C}" srcOrd="2" destOrd="0" presId="urn:microsoft.com/office/officeart/2005/8/layout/orgChart1"/>
    <dgm:cxn modelId="{391CE553-7B97-40FF-998F-E55123563CC8}" type="presParOf" srcId="{F6E51A9B-1092-41F5-83D6-8761D054FBD0}" destId="{218CF726-F51A-4741-9DF7-DCBC19F34AF5}" srcOrd="3" destOrd="0" presId="urn:microsoft.com/office/officeart/2005/8/layout/orgChart1"/>
    <dgm:cxn modelId="{FEBA6730-E4D9-4A3A-9EAD-4DA745892381}" type="presParOf" srcId="{218CF726-F51A-4741-9DF7-DCBC19F34AF5}" destId="{E216DE51-D6BD-4C18-9A34-A9B85B79139C}" srcOrd="0" destOrd="0" presId="urn:microsoft.com/office/officeart/2005/8/layout/orgChart1"/>
    <dgm:cxn modelId="{0E9F1EE7-37D5-4954-AFE3-1A75BE3F570A}" type="presParOf" srcId="{E216DE51-D6BD-4C18-9A34-A9B85B79139C}" destId="{1607FF1D-3AE0-4701-8A7E-81B429C148F6}" srcOrd="0" destOrd="0" presId="urn:microsoft.com/office/officeart/2005/8/layout/orgChart1"/>
    <dgm:cxn modelId="{535AF5FA-0AA7-4E55-9C58-6F134F205C7C}" type="presParOf" srcId="{E216DE51-D6BD-4C18-9A34-A9B85B79139C}" destId="{BDA960A4-7AB5-4F21-83D3-85CCB4599625}" srcOrd="1" destOrd="0" presId="urn:microsoft.com/office/officeart/2005/8/layout/orgChart1"/>
    <dgm:cxn modelId="{8B3D9EA0-C9A7-4DEF-8173-6C67B931DEFC}" type="presParOf" srcId="{218CF726-F51A-4741-9DF7-DCBC19F34AF5}" destId="{5992B6B6-AB68-4DD7-B318-6AEC95DF4288}" srcOrd="1" destOrd="0" presId="urn:microsoft.com/office/officeart/2005/8/layout/orgChart1"/>
    <dgm:cxn modelId="{8D63F40F-4CFC-4711-BC68-1FF655ACB917}" type="presParOf" srcId="{218CF726-F51A-4741-9DF7-DCBC19F34AF5}" destId="{A87A1E3C-B330-481F-B160-CDF5148FD6C7}" srcOrd="2" destOrd="0" presId="urn:microsoft.com/office/officeart/2005/8/layout/orgChart1"/>
    <dgm:cxn modelId="{561AA023-E458-4B2D-85A8-DF50A18BD984}" type="presParOf" srcId="{F6E51A9B-1092-41F5-83D6-8761D054FBD0}" destId="{6D8A9469-ABD1-469F-B28C-C502687694E7}" srcOrd="4" destOrd="0" presId="urn:microsoft.com/office/officeart/2005/8/layout/orgChart1"/>
    <dgm:cxn modelId="{060E8A8E-46A9-43F1-B2B4-407E1D9AF913}" type="presParOf" srcId="{F6E51A9B-1092-41F5-83D6-8761D054FBD0}" destId="{8DE03586-7C33-46C4-8992-E682F641DF57}" srcOrd="5" destOrd="0" presId="urn:microsoft.com/office/officeart/2005/8/layout/orgChart1"/>
    <dgm:cxn modelId="{F6519220-64A0-4592-90CB-2F0B6BFD8E94}" type="presParOf" srcId="{8DE03586-7C33-46C4-8992-E682F641DF57}" destId="{33E7836A-F1D8-4FEF-979F-74E319C930F3}" srcOrd="0" destOrd="0" presId="urn:microsoft.com/office/officeart/2005/8/layout/orgChart1"/>
    <dgm:cxn modelId="{00F05205-547F-44CB-B950-4B0E773DFA90}" type="presParOf" srcId="{33E7836A-F1D8-4FEF-979F-74E319C930F3}" destId="{4F7C3E91-CDE0-494D-963A-D0A81B2DCA12}" srcOrd="0" destOrd="0" presId="urn:microsoft.com/office/officeart/2005/8/layout/orgChart1"/>
    <dgm:cxn modelId="{00B41F1B-EC6C-4927-947C-D94B43D8ED00}" type="presParOf" srcId="{33E7836A-F1D8-4FEF-979F-74E319C930F3}" destId="{4AD83815-A9F0-4AB5-8DD9-7F54CDF80864}" srcOrd="1" destOrd="0" presId="urn:microsoft.com/office/officeart/2005/8/layout/orgChart1"/>
    <dgm:cxn modelId="{D529C2F1-631F-48E3-B7E1-78E6A36D6E24}" type="presParOf" srcId="{8DE03586-7C33-46C4-8992-E682F641DF57}" destId="{0364F1D0-ED88-4A8F-BAA8-E5DFCE86AD6B}" srcOrd="1" destOrd="0" presId="urn:microsoft.com/office/officeart/2005/8/layout/orgChart1"/>
    <dgm:cxn modelId="{68358AB7-3E40-40CE-A7FB-032A420C0BB8}" type="presParOf" srcId="{8DE03586-7C33-46C4-8992-E682F641DF57}" destId="{5EF2821D-09D6-4A52-A03C-8FDE41265AB5}" srcOrd="2" destOrd="0" presId="urn:microsoft.com/office/officeart/2005/8/layout/orgChart1"/>
    <dgm:cxn modelId="{7BEEABE7-2855-4FF4-B105-1DE3283422A8}" type="presParOf" srcId="{29051883-9E69-4D93-BF82-46FF8816E79F}" destId="{4D0A6A06-E4E0-4BBC-BE02-68D8322CF99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F7C45998-B41D-4411-B6A7-6D0F2B6D5840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9B016CE-20AE-4746-B0E7-B4C62D777EE7}">
      <dgm:prSet phldrT="[Texto]" custT="1"/>
      <dgm:spPr/>
      <dgm:t>
        <a:bodyPr/>
        <a:lstStyle/>
        <a:p>
          <a:r>
            <a:rPr lang="es-ES" sz="1200" dirty="0">
              <a:latin typeface="+mj-lt"/>
            </a:rPr>
            <a:t>Defensor (a) Municipal</a:t>
          </a:r>
        </a:p>
      </dgm:t>
    </dgm:pt>
    <dgm:pt modelId="{C23E4876-28D1-4796-A1C8-FA941CA6535F}" type="parTrans" cxnId="{F914B7C8-B526-4AEA-B0EB-467BEF8D1A74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0C8DA9E5-93A3-4128-823C-06947BD904BC}" type="sibTrans" cxnId="{F914B7C8-B526-4AEA-B0EB-467BEF8D1A74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C1D6C490-277E-4CA6-B0C1-EFF5C5D79A8B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>
              <a:latin typeface="+mj-lt"/>
            </a:rPr>
            <a:t>Abogado (a) Defensoría Poniente CBF No. 1 </a:t>
          </a:r>
        </a:p>
      </dgm:t>
    </dgm:pt>
    <dgm:pt modelId="{1B1D8067-ADE1-4AA4-9CF5-6A80616FCAD8}" type="sibTrans" cxnId="{3A633A49-E293-4E85-8418-7E531E14A237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D54C947C-F253-4B29-A6BE-F1CDD4C80DC4}" type="parTrans" cxnId="{3A633A49-E293-4E85-8418-7E531E14A237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20F3D214-5698-46BC-846C-23EC9F7FC292}">
      <dgm:prSet phldrT="[Texto]" custT="1"/>
      <dgm:spPr/>
      <dgm:t>
        <a:bodyPr/>
        <a:lstStyle/>
        <a:p>
          <a:r>
            <a:rPr lang="es-ES" sz="1200" dirty="0">
              <a:latin typeface="+mj-lt"/>
            </a:rPr>
            <a:t>Abogado (a) Defensoría Norte Valle Verde </a:t>
          </a:r>
        </a:p>
      </dgm:t>
    </dgm:pt>
    <dgm:pt modelId="{F780A42F-4333-4ECF-A390-A9142394DF60}" type="sibTrans" cxnId="{EDD9A251-CF26-4FED-8316-8DB2026E864C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D7D79761-4473-432F-874F-987459E3C565}" type="parTrans" cxnId="{EDD9A251-CF26-4FED-8316-8DB2026E864C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9698F691-E6FA-4D9D-B5FC-105EED9580D1}">
      <dgm:prSet phldrT="[Texto]" custT="1"/>
      <dgm:spPr/>
      <dgm:t>
        <a:bodyPr/>
        <a:lstStyle/>
        <a:p>
          <a:r>
            <a:rPr lang="es-ES" sz="1200" dirty="0">
              <a:latin typeface="+mj-lt"/>
            </a:rPr>
            <a:t>Abogado (a) Defensoría Centro</a:t>
          </a:r>
        </a:p>
      </dgm:t>
    </dgm:pt>
    <dgm:pt modelId="{BC7A0C1C-7F52-4B0B-84FA-E769CB4C7F5E}" type="sibTrans" cxnId="{BD4621AA-9B4D-4B00-A231-1A799446873E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98D2658C-55E2-4203-AB0F-C093AE0F3E8B}" type="parTrans" cxnId="{BD4621AA-9B4D-4B00-A231-1A799446873E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BB32CD88-FAB1-47C9-8A71-33303104C9BC}" type="asst">
      <dgm:prSet custT="1"/>
      <dgm:spPr/>
      <dgm:t>
        <a:bodyPr/>
        <a:lstStyle/>
        <a:p>
          <a:endParaRPr lang="es-ES" sz="1200" dirty="0">
            <a:latin typeface="+mj-lt"/>
          </a:endParaRPr>
        </a:p>
      </dgm:t>
    </dgm:pt>
    <dgm:pt modelId="{33C5315D-61AD-4DE6-8891-436EE9F52B21}" type="sibTrans" cxnId="{9E34804B-F893-4F81-8A5B-FA9E61FCBEBE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395E16BE-2525-4D0A-97AF-0D0C758C98CB}" type="parTrans" cxnId="{9E34804B-F893-4F81-8A5B-FA9E61FCBEBE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5D650626-83D5-476B-B077-A55510592871}" type="asst">
      <dgm:prSet phldrT="[Texto]" custT="1"/>
      <dgm:spPr/>
      <dgm:t>
        <a:bodyPr/>
        <a:lstStyle/>
        <a:p>
          <a:r>
            <a:rPr lang="es-ES" sz="1200" dirty="0">
              <a:latin typeface="+mj-lt"/>
            </a:rPr>
            <a:t>Auxiliar </a:t>
          </a:r>
        </a:p>
      </dgm:t>
    </dgm:pt>
    <dgm:pt modelId="{7C99A8E8-3D64-4E53-9111-AD3A51561604}" type="sibTrans" cxnId="{BB0B1D91-FF60-4E70-B146-1DF847BBA7C5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A4FA4D25-2AD6-4F82-8AD3-43726050ADC0}" type="parTrans" cxnId="{BB0B1D91-FF60-4E70-B146-1DF847BBA7C5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63F7EA1E-AE4A-4D5E-9619-D234486E52B7}" type="asst">
      <dgm:prSet custT="1"/>
      <dgm:spPr/>
      <dgm:t>
        <a:bodyPr/>
        <a:lstStyle/>
        <a:p>
          <a:r>
            <a:rPr lang="es-ES" sz="1200" dirty="0">
              <a:latin typeface="+mj-lt"/>
            </a:rPr>
            <a:t>Responsable Área </a:t>
          </a:r>
        </a:p>
      </dgm:t>
    </dgm:pt>
    <dgm:pt modelId="{B152D953-2A2E-4FD9-AC09-C440CB977F85}" type="parTrans" cxnId="{4C6CC408-C163-48E6-A878-DE7A1B0FEBB0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FD7CBC48-E60C-4E98-8FFE-FDDF864C1014}" type="sibTrans" cxnId="{4C6CC408-C163-48E6-A878-DE7A1B0FEBB0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548B96FD-BCCD-4795-B298-E0EB44E68A9F}" type="asst">
      <dgm:prSet custT="1"/>
      <dgm:spPr/>
      <dgm:t>
        <a:bodyPr/>
        <a:lstStyle/>
        <a:p>
          <a:r>
            <a:rPr lang="es-ES" sz="1200" dirty="0">
              <a:latin typeface="+mj-lt"/>
            </a:rPr>
            <a:t>Encargado (a) </a:t>
          </a:r>
        </a:p>
      </dgm:t>
    </dgm:pt>
    <dgm:pt modelId="{229AB552-97E4-4D8B-AE3C-EB49AA9947F4}" type="parTrans" cxnId="{7BEB9A0E-B393-46B8-9827-9E7A59A12199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3DA63BB0-3352-4536-AB83-F4A35C58C62B}" type="sibTrans" cxnId="{7BEB9A0E-B393-46B8-9827-9E7A59A12199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5951938C-5127-4A04-A19A-26F2CD0A86B9}">
      <dgm:prSet custT="1"/>
      <dgm:spPr/>
      <dgm:t>
        <a:bodyPr/>
        <a:lstStyle/>
        <a:p>
          <a:r>
            <a:rPr lang="es-ES" sz="1200" dirty="0">
              <a:latin typeface="+mj-lt"/>
            </a:rPr>
            <a:t>Encargado (a) Defensoría Sur Canoas</a:t>
          </a:r>
        </a:p>
      </dgm:t>
    </dgm:pt>
    <dgm:pt modelId="{DAFA01B9-30BC-450D-9011-B3D35E5BBCD9}" type="parTrans" cxnId="{11597A8A-6A93-4E8C-B23B-D45D840A96CE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4EC74144-F2A6-4604-81EB-B53B0CBEAB98}" type="sibTrans" cxnId="{11597A8A-6A93-4E8C-B23B-D45D840A96CE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83C44185-F5BE-462F-A040-1A07DC7B890D}" type="pres">
      <dgm:prSet presAssocID="{F7C45998-B41D-4411-B6A7-6D0F2B6D584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D4ECD0B1-E648-4C8E-A5C6-213E92757944}" type="pres">
      <dgm:prSet presAssocID="{39B016CE-20AE-4746-B0E7-B4C62D777EE7}" presName="hierRoot1" presStyleCnt="0">
        <dgm:presLayoutVars>
          <dgm:hierBranch val="init"/>
        </dgm:presLayoutVars>
      </dgm:prSet>
      <dgm:spPr/>
    </dgm:pt>
    <dgm:pt modelId="{952867A8-721C-4119-8AAD-3C1A6224015B}" type="pres">
      <dgm:prSet presAssocID="{39B016CE-20AE-4746-B0E7-B4C62D777EE7}" presName="rootComposite1" presStyleCnt="0"/>
      <dgm:spPr/>
    </dgm:pt>
    <dgm:pt modelId="{BC8092DF-84BD-4C59-9256-84EE52CBA786}" type="pres">
      <dgm:prSet presAssocID="{39B016CE-20AE-4746-B0E7-B4C62D777EE7}" presName="rootText1" presStyleLbl="node0" presStyleIdx="0" presStyleCnt="1" custScaleX="194240" custScaleY="137540" custLinFactNeighborY="13726">
        <dgm:presLayoutVars>
          <dgm:chPref val="3"/>
        </dgm:presLayoutVars>
      </dgm:prSet>
      <dgm:spPr/>
    </dgm:pt>
    <dgm:pt modelId="{A0B50C28-E9D5-4817-B750-927AE237842A}" type="pres">
      <dgm:prSet presAssocID="{39B016CE-20AE-4746-B0E7-B4C62D777EE7}" presName="rootConnector1" presStyleLbl="node1" presStyleIdx="0" presStyleCnt="0"/>
      <dgm:spPr/>
    </dgm:pt>
    <dgm:pt modelId="{1120E265-A52A-4D31-9DBB-14C2CCA5D323}" type="pres">
      <dgm:prSet presAssocID="{39B016CE-20AE-4746-B0E7-B4C62D777EE7}" presName="hierChild2" presStyleCnt="0"/>
      <dgm:spPr/>
    </dgm:pt>
    <dgm:pt modelId="{1A6587EE-A96F-469D-B8BF-C43BBF905484}" type="pres">
      <dgm:prSet presAssocID="{D54C947C-F253-4B29-A6BE-F1CDD4C80DC4}" presName="Name37" presStyleLbl="parChTrans1D2" presStyleIdx="0" presStyleCnt="7"/>
      <dgm:spPr/>
    </dgm:pt>
    <dgm:pt modelId="{FCF764F7-E20B-4BC7-8985-D14FFE922F45}" type="pres">
      <dgm:prSet presAssocID="{C1D6C490-277E-4CA6-B0C1-EFF5C5D79A8B}" presName="hierRoot2" presStyleCnt="0">
        <dgm:presLayoutVars>
          <dgm:hierBranch val="init"/>
        </dgm:presLayoutVars>
      </dgm:prSet>
      <dgm:spPr/>
    </dgm:pt>
    <dgm:pt modelId="{679D791B-63CD-49F6-ACF6-D753FCF4744C}" type="pres">
      <dgm:prSet presAssocID="{C1D6C490-277E-4CA6-B0C1-EFF5C5D79A8B}" presName="rootComposite" presStyleCnt="0"/>
      <dgm:spPr/>
    </dgm:pt>
    <dgm:pt modelId="{AF119CF0-1522-426A-A82A-F0F27ACE9AC6}" type="pres">
      <dgm:prSet presAssocID="{C1D6C490-277E-4CA6-B0C1-EFF5C5D79A8B}" presName="rootText" presStyleLbl="node2" presStyleIdx="0" presStyleCnt="4" custScaleX="151879" custScaleY="114617" custLinFactNeighborX="5880" custLinFactNeighborY="-33330">
        <dgm:presLayoutVars>
          <dgm:chPref val="3"/>
        </dgm:presLayoutVars>
      </dgm:prSet>
      <dgm:spPr/>
    </dgm:pt>
    <dgm:pt modelId="{3340CBED-807E-4097-801C-5F54EF2ACAE9}" type="pres">
      <dgm:prSet presAssocID="{C1D6C490-277E-4CA6-B0C1-EFF5C5D79A8B}" presName="rootConnector" presStyleLbl="node2" presStyleIdx="0" presStyleCnt="4"/>
      <dgm:spPr/>
    </dgm:pt>
    <dgm:pt modelId="{ABCFA704-62DD-4A4B-89BB-A5D6449E423A}" type="pres">
      <dgm:prSet presAssocID="{C1D6C490-277E-4CA6-B0C1-EFF5C5D79A8B}" presName="hierChild4" presStyleCnt="0"/>
      <dgm:spPr/>
    </dgm:pt>
    <dgm:pt modelId="{1DC80370-A77F-40E4-8550-B8F7C0F917A3}" type="pres">
      <dgm:prSet presAssocID="{C1D6C490-277E-4CA6-B0C1-EFF5C5D79A8B}" presName="hierChild5" presStyleCnt="0"/>
      <dgm:spPr/>
    </dgm:pt>
    <dgm:pt modelId="{B3827A79-6C4C-427C-BC5F-EF807D1C7DCE}" type="pres">
      <dgm:prSet presAssocID="{D7D79761-4473-432F-874F-987459E3C565}" presName="Name37" presStyleLbl="parChTrans1D2" presStyleIdx="1" presStyleCnt="7"/>
      <dgm:spPr/>
    </dgm:pt>
    <dgm:pt modelId="{C238221D-AC32-4C0B-BFAF-D70DDFF5BDF6}" type="pres">
      <dgm:prSet presAssocID="{20F3D214-5698-46BC-846C-23EC9F7FC292}" presName="hierRoot2" presStyleCnt="0">
        <dgm:presLayoutVars>
          <dgm:hierBranch val="init"/>
        </dgm:presLayoutVars>
      </dgm:prSet>
      <dgm:spPr/>
    </dgm:pt>
    <dgm:pt modelId="{A72CC02D-4D51-452E-BDC3-6EB4435B233F}" type="pres">
      <dgm:prSet presAssocID="{20F3D214-5698-46BC-846C-23EC9F7FC292}" presName="rootComposite" presStyleCnt="0"/>
      <dgm:spPr/>
    </dgm:pt>
    <dgm:pt modelId="{D422ED47-56EE-4B1F-904C-38CEA8B5B62E}" type="pres">
      <dgm:prSet presAssocID="{20F3D214-5698-46BC-846C-23EC9F7FC292}" presName="rootText" presStyleLbl="node2" presStyleIdx="1" presStyleCnt="4" custScaleX="151879" custScaleY="114617" custLinFactNeighborY="-33330">
        <dgm:presLayoutVars>
          <dgm:chPref val="3"/>
        </dgm:presLayoutVars>
      </dgm:prSet>
      <dgm:spPr/>
    </dgm:pt>
    <dgm:pt modelId="{6D335383-3E91-4075-B8D2-6169E5B2B04E}" type="pres">
      <dgm:prSet presAssocID="{20F3D214-5698-46BC-846C-23EC9F7FC292}" presName="rootConnector" presStyleLbl="node2" presStyleIdx="1" presStyleCnt="4"/>
      <dgm:spPr/>
    </dgm:pt>
    <dgm:pt modelId="{0A89C3AC-DC0B-481E-9A2A-B42ADA061B68}" type="pres">
      <dgm:prSet presAssocID="{20F3D214-5698-46BC-846C-23EC9F7FC292}" presName="hierChild4" presStyleCnt="0"/>
      <dgm:spPr/>
    </dgm:pt>
    <dgm:pt modelId="{ED0F226D-5B05-4180-93F3-71E23A0B70E0}" type="pres">
      <dgm:prSet presAssocID="{20F3D214-5698-46BC-846C-23EC9F7FC292}" presName="hierChild5" presStyleCnt="0"/>
      <dgm:spPr/>
    </dgm:pt>
    <dgm:pt modelId="{D884F968-916B-44BB-A9F8-4F788D21783B}" type="pres">
      <dgm:prSet presAssocID="{98D2658C-55E2-4203-AB0F-C093AE0F3E8B}" presName="Name37" presStyleLbl="parChTrans1D2" presStyleIdx="2" presStyleCnt="7"/>
      <dgm:spPr/>
    </dgm:pt>
    <dgm:pt modelId="{DF3B2A1C-1EC0-4F31-B22B-FA942E414177}" type="pres">
      <dgm:prSet presAssocID="{9698F691-E6FA-4D9D-B5FC-105EED9580D1}" presName="hierRoot2" presStyleCnt="0">
        <dgm:presLayoutVars>
          <dgm:hierBranch val="init"/>
        </dgm:presLayoutVars>
      </dgm:prSet>
      <dgm:spPr/>
    </dgm:pt>
    <dgm:pt modelId="{2AB8C6CA-3581-4147-9E3A-92161839D9C4}" type="pres">
      <dgm:prSet presAssocID="{9698F691-E6FA-4D9D-B5FC-105EED9580D1}" presName="rootComposite" presStyleCnt="0"/>
      <dgm:spPr/>
    </dgm:pt>
    <dgm:pt modelId="{295D7B53-1FAF-4443-B9B2-E298AF93930E}" type="pres">
      <dgm:prSet presAssocID="{9698F691-E6FA-4D9D-B5FC-105EED9580D1}" presName="rootText" presStyleLbl="node2" presStyleIdx="2" presStyleCnt="4" custScaleX="151879" custScaleY="114617" custLinFactNeighborX="1348" custLinFactNeighborY="-33330">
        <dgm:presLayoutVars>
          <dgm:chPref val="3"/>
        </dgm:presLayoutVars>
      </dgm:prSet>
      <dgm:spPr/>
    </dgm:pt>
    <dgm:pt modelId="{5F7940DC-4DBC-4FA5-99ED-7937D88883AE}" type="pres">
      <dgm:prSet presAssocID="{9698F691-E6FA-4D9D-B5FC-105EED9580D1}" presName="rootConnector" presStyleLbl="node2" presStyleIdx="2" presStyleCnt="4"/>
      <dgm:spPr/>
    </dgm:pt>
    <dgm:pt modelId="{26B8C511-912F-4BFA-8636-F6B88FA7BE50}" type="pres">
      <dgm:prSet presAssocID="{9698F691-E6FA-4D9D-B5FC-105EED9580D1}" presName="hierChild4" presStyleCnt="0"/>
      <dgm:spPr/>
    </dgm:pt>
    <dgm:pt modelId="{4DD4BDE2-F190-42FB-A47D-B409339A9120}" type="pres">
      <dgm:prSet presAssocID="{9698F691-E6FA-4D9D-B5FC-105EED9580D1}" presName="hierChild5" presStyleCnt="0"/>
      <dgm:spPr/>
    </dgm:pt>
    <dgm:pt modelId="{22504B53-1874-49F8-9B0B-D80E8E8D5A3D}" type="pres">
      <dgm:prSet presAssocID="{DAFA01B9-30BC-450D-9011-B3D35E5BBCD9}" presName="Name37" presStyleLbl="parChTrans1D2" presStyleIdx="3" presStyleCnt="7"/>
      <dgm:spPr/>
    </dgm:pt>
    <dgm:pt modelId="{C577D55D-96FD-4F7A-8D12-7C65C0721A6F}" type="pres">
      <dgm:prSet presAssocID="{5951938C-5127-4A04-A19A-26F2CD0A86B9}" presName="hierRoot2" presStyleCnt="0">
        <dgm:presLayoutVars>
          <dgm:hierBranch val="init"/>
        </dgm:presLayoutVars>
      </dgm:prSet>
      <dgm:spPr/>
    </dgm:pt>
    <dgm:pt modelId="{F460B733-683F-4024-AA4D-ED4B7A4463BE}" type="pres">
      <dgm:prSet presAssocID="{5951938C-5127-4A04-A19A-26F2CD0A86B9}" presName="rootComposite" presStyleCnt="0"/>
      <dgm:spPr/>
    </dgm:pt>
    <dgm:pt modelId="{A6701F0B-B4DD-4568-872B-1B47D60B1AEA}" type="pres">
      <dgm:prSet presAssocID="{5951938C-5127-4A04-A19A-26F2CD0A86B9}" presName="rootText" presStyleLbl="node2" presStyleIdx="3" presStyleCnt="4" custScaleX="151879" custScaleY="114617" custLinFactNeighborX="-4410" custLinFactNeighborY="-33330">
        <dgm:presLayoutVars>
          <dgm:chPref val="3"/>
        </dgm:presLayoutVars>
      </dgm:prSet>
      <dgm:spPr/>
    </dgm:pt>
    <dgm:pt modelId="{9A9C9B05-FD70-4DA6-9EFE-BFFF1E825D0B}" type="pres">
      <dgm:prSet presAssocID="{5951938C-5127-4A04-A19A-26F2CD0A86B9}" presName="rootConnector" presStyleLbl="node2" presStyleIdx="3" presStyleCnt="4"/>
      <dgm:spPr/>
    </dgm:pt>
    <dgm:pt modelId="{C529FFDF-7ACD-4B82-86D4-3403B99E4047}" type="pres">
      <dgm:prSet presAssocID="{5951938C-5127-4A04-A19A-26F2CD0A86B9}" presName="hierChild4" presStyleCnt="0"/>
      <dgm:spPr/>
    </dgm:pt>
    <dgm:pt modelId="{2A0AD87B-322C-47DB-A5A8-DA5BEB4B88A1}" type="pres">
      <dgm:prSet presAssocID="{5951938C-5127-4A04-A19A-26F2CD0A86B9}" presName="hierChild5" presStyleCnt="0"/>
      <dgm:spPr/>
    </dgm:pt>
    <dgm:pt modelId="{68B4E21C-A47E-47F9-8DD3-D99B39971689}" type="pres">
      <dgm:prSet presAssocID="{39B016CE-20AE-4746-B0E7-B4C62D777EE7}" presName="hierChild3" presStyleCnt="0"/>
      <dgm:spPr/>
    </dgm:pt>
    <dgm:pt modelId="{2EEF7300-2CB2-4746-9D30-9672E7FDB889}" type="pres">
      <dgm:prSet presAssocID="{A4FA4D25-2AD6-4F82-8AD3-43726050ADC0}" presName="Name111" presStyleLbl="parChTrans1D2" presStyleIdx="4" presStyleCnt="7"/>
      <dgm:spPr/>
    </dgm:pt>
    <dgm:pt modelId="{A153941B-F8E4-4533-A96D-65009A2D1532}" type="pres">
      <dgm:prSet presAssocID="{5D650626-83D5-476B-B077-A55510592871}" presName="hierRoot3" presStyleCnt="0">
        <dgm:presLayoutVars>
          <dgm:hierBranch val="init"/>
        </dgm:presLayoutVars>
      </dgm:prSet>
      <dgm:spPr/>
    </dgm:pt>
    <dgm:pt modelId="{A3C83CD3-3FFC-4541-88AE-CD03C218881C}" type="pres">
      <dgm:prSet presAssocID="{5D650626-83D5-476B-B077-A55510592871}" presName="rootComposite3" presStyleCnt="0"/>
      <dgm:spPr/>
    </dgm:pt>
    <dgm:pt modelId="{956ADE31-0F40-4347-A7D3-85ED9123601D}" type="pres">
      <dgm:prSet presAssocID="{5D650626-83D5-476B-B077-A55510592871}" presName="rootText3" presStyleLbl="asst1" presStyleIdx="0" presStyleCnt="4" custScaleY="84052" custLinFactX="100000" custLinFactNeighborX="104369" custLinFactNeighborY="-6373">
        <dgm:presLayoutVars>
          <dgm:chPref val="3"/>
        </dgm:presLayoutVars>
      </dgm:prSet>
      <dgm:spPr/>
    </dgm:pt>
    <dgm:pt modelId="{3878BEDE-C56F-4575-920C-ED62D60882CE}" type="pres">
      <dgm:prSet presAssocID="{5D650626-83D5-476B-B077-A55510592871}" presName="rootConnector3" presStyleLbl="asst1" presStyleIdx="0" presStyleCnt="4"/>
      <dgm:spPr/>
    </dgm:pt>
    <dgm:pt modelId="{6AE4840B-4B2C-4262-9D5B-65B0DEDC59D3}" type="pres">
      <dgm:prSet presAssocID="{5D650626-83D5-476B-B077-A55510592871}" presName="hierChild6" presStyleCnt="0"/>
      <dgm:spPr/>
    </dgm:pt>
    <dgm:pt modelId="{55E44C17-D19C-4F72-B99D-A9CC045ECC04}" type="pres">
      <dgm:prSet presAssocID="{5D650626-83D5-476B-B077-A55510592871}" presName="hierChild7" presStyleCnt="0"/>
      <dgm:spPr/>
    </dgm:pt>
    <dgm:pt modelId="{799F3130-6DE3-4EB2-BDF5-96135C36A1DB}" type="pres">
      <dgm:prSet presAssocID="{229AB552-97E4-4D8B-AE3C-EB49AA9947F4}" presName="Name111" presStyleLbl="parChTrans1D2" presStyleIdx="5" presStyleCnt="7"/>
      <dgm:spPr/>
    </dgm:pt>
    <dgm:pt modelId="{DCA91F24-2635-4E7F-AFC3-2E56F706493D}" type="pres">
      <dgm:prSet presAssocID="{548B96FD-BCCD-4795-B298-E0EB44E68A9F}" presName="hierRoot3" presStyleCnt="0">
        <dgm:presLayoutVars>
          <dgm:hierBranch val="init"/>
        </dgm:presLayoutVars>
      </dgm:prSet>
      <dgm:spPr/>
    </dgm:pt>
    <dgm:pt modelId="{772FEE06-755A-4072-B5BA-BCF9A1C66336}" type="pres">
      <dgm:prSet presAssocID="{548B96FD-BCCD-4795-B298-E0EB44E68A9F}" presName="rootComposite3" presStyleCnt="0"/>
      <dgm:spPr/>
    </dgm:pt>
    <dgm:pt modelId="{6AEB9762-150D-4DBF-B827-2971AA525419}" type="pres">
      <dgm:prSet presAssocID="{548B96FD-BCCD-4795-B298-E0EB44E68A9F}" presName="rootText3" presStyleLbl="asst1" presStyleIdx="1" presStyleCnt="4" custLinFactY="100000" custLinFactNeighborX="13689" custLinFactNeighborY="137593">
        <dgm:presLayoutVars>
          <dgm:chPref val="3"/>
        </dgm:presLayoutVars>
      </dgm:prSet>
      <dgm:spPr/>
    </dgm:pt>
    <dgm:pt modelId="{7656BAE7-D762-4DE3-B83A-0B0268B7DFD7}" type="pres">
      <dgm:prSet presAssocID="{548B96FD-BCCD-4795-B298-E0EB44E68A9F}" presName="rootConnector3" presStyleLbl="asst1" presStyleIdx="1" presStyleCnt="4"/>
      <dgm:spPr/>
    </dgm:pt>
    <dgm:pt modelId="{6F4B83F9-BD25-4AED-A7B1-64FDE01AC9C7}" type="pres">
      <dgm:prSet presAssocID="{548B96FD-BCCD-4795-B298-E0EB44E68A9F}" presName="hierChild6" presStyleCnt="0"/>
      <dgm:spPr/>
    </dgm:pt>
    <dgm:pt modelId="{AD5BB72B-29C4-40C0-BFA2-D0125BE7BDE2}" type="pres">
      <dgm:prSet presAssocID="{548B96FD-BCCD-4795-B298-E0EB44E68A9F}" presName="hierChild7" presStyleCnt="0"/>
      <dgm:spPr/>
    </dgm:pt>
    <dgm:pt modelId="{B868BF66-2DF6-4EC6-AB00-22E30647908D}" type="pres">
      <dgm:prSet presAssocID="{395E16BE-2525-4D0A-97AF-0D0C758C98CB}" presName="Name111" presStyleLbl="parChTrans1D2" presStyleIdx="6" presStyleCnt="7"/>
      <dgm:spPr/>
    </dgm:pt>
    <dgm:pt modelId="{83A02874-24AE-43E4-97FE-B36C95BD0215}" type="pres">
      <dgm:prSet presAssocID="{BB32CD88-FAB1-47C9-8A71-33303104C9BC}" presName="hierRoot3" presStyleCnt="0">
        <dgm:presLayoutVars>
          <dgm:hierBranch val="init"/>
        </dgm:presLayoutVars>
      </dgm:prSet>
      <dgm:spPr/>
    </dgm:pt>
    <dgm:pt modelId="{C79E8750-A8BA-4D05-AF72-A0A7F08819B3}" type="pres">
      <dgm:prSet presAssocID="{BB32CD88-FAB1-47C9-8A71-33303104C9BC}" presName="rootComposite3" presStyleCnt="0"/>
      <dgm:spPr/>
    </dgm:pt>
    <dgm:pt modelId="{D8082302-0AF3-42B7-92FD-02E21B773385}" type="pres">
      <dgm:prSet presAssocID="{BB32CD88-FAB1-47C9-8A71-33303104C9BC}" presName="rootText3" presStyleLbl="asst1" presStyleIdx="2" presStyleCnt="4" custScaleX="18652" custScaleY="23315" custLinFactNeighborX="6404" custLinFactNeighborY="-2145">
        <dgm:presLayoutVars>
          <dgm:chPref val="3"/>
        </dgm:presLayoutVars>
      </dgm:prSet>
      <dgm:spPr/>
    </dgm:pt>
    <dgm:pt modelId="{2DB79529-12F9-45E8-9090-822DD0674923}" type="pres">
      <dgm:prSet presAssocID="{BB32CD88-FAB1-47C9-8A71-33303104C9BC}" presName="rootConnector3" presStyleLbl="asst1" presStyleIdx="2" presStyleCnt="4"/>
      <dgm:spPr/>
    </dgm:pt>
    <dgm:pt modelId="{C909C140-C6E7-405F-BBF1-45333B54CC14}" type="pres">
      <dgm:prSet presAssocID="{BB32CD88-FAB1-47C9-8A71-33303104C9BC}" presName="hierChild6" presStyleCnt="0"/>
      <dgm:spPr/>
    </dgm:pt>
    <dgm:pt modelId="{82C08857-BAC8-4D1F-8D88-439BF06357E0}" type="pres">
      <dgm:prSet presAssocID="{BB32CD88-FAB1-47C9-8A71-33303104C9BC}" presName="hierChild7" presStyleCnt="0"/>
      <dgm:spPr/>
    </dgm:pt>
    <dgm:pt modelId="{93FD7546-AD91-4793-94AC-2D0296B3F46D}" type="pres">
      <dgm:prSet presAssocID="{B152D953-2A2E-4FD9-AC09-C440CB977F85}" presName="Name111" presStyleLbl="parChTrans1D3" presStyleIdx="0" presStyleCnt="1"/>
      <dgm:spPr/>
    </dgm:pt>
    <dgm:pt modelId="{AAE1BC75-A479-401C-9DDA-E68ADC942398}" type="pres">
      <dgm:prSet presAssocID="{63F7EA1E-AE4A-4D5E-9619-D234486E52B7}" presName="hierRoot3" presStyleCnt="0">
        <dgm:presLayoutVars>
          <dgm:hierBranch val="init"/>
        </dgm:presLayoutVars>
      </dgm:prSet>
      <dgm:spPr/>
    </dgm:pt>
    <dgm:pt modelId="{3365A113-47C8-4294-A35D-76827CDC77E9}" type="pres">
      <dgm:prSet presAssocID="{63F7EA1E-AE4A-4D5E-9619-D234486E52B7}" presName="rootComposite3" presStyleCnt="0"/>
      <dgm:spPr/>
    </dgm:pt>
    <dgm:pt modelId="{5B5F013F-8081-420C-A03C-A1B2C12D51E7}" type="pres">
      <dgm:prSet presAssocID="{63F7EA1E-AE4A-4D5E-9619-D234486E52B7}" presName="rootText3" presStyleLbl="asst1" presStyleIdx="3" presStyleCnt="4" custScaleX="129899" custLinFactX="15166" custLinFactY="-74921" custLinFactNeighborX="100000" custLinFactNeighborY="-100000">
        <dgm:presLayoutVars>
          <dgm:chPref val="3"/>
        </dgm:presLayoutVars>
      </dgm:prSet>
      <dgm:spPr/>
    </dgm:pt>
    <dgm:pt modelId="{91A99063-CB5E-4018-B3C5-ABA934947947}" type="pres">
      <dgm:prSet presAssocID="{63F7EA1E-AE4A-4D5E-9619-D234486E52B7}" presName="rootConnector3" presStyleLbl="asst1" presStyleIdx="3" presStyleCnt="4"/>
      <dgm:spPr/>
    </dgm:pt>
    <dgm:pt modelId="{ACF17154-CF40-4AC6-8D70-B4169D7CE6C5}" type="pres">
      <dgm:prSet presAssocID="{63F7EA1E-AE4A-4D5E-9619-D234486E52B7}" presName="hierChild6" presStyleCnt="0"/>
      <dgm:spPr/>
    </dgm:pt>
    <dgm:pt modelId="{E33C342A-B42E-4484-9487-D19C2B050F58}" type="pres">
      <dgm:prSet presAssocID="{63F7EA1E-AE4A-4D5E-9619-D234486E52B7}" presName="hierChild7" presStyleCnt="0"/>
      <dgm:spPr/>
    </dgm:pt>
  </dgm:ptLst>
  <dgm:cxnLst>
    <dgm:cxn modelId="{4C6CC408-C163-48E6-A878-DE7A1B0FEBB0}" srcId="{BB32CD88-FAB1-47C9-8A71-33303104C9BC}" destId="{63F7EA1E-AE4A-4D5E-9619-D234486E52B7}" srcOrd="0" destOrd="0" parTransId="{B152D953-2A2E-4FD9-AC09-C440CB977F85}" sibTransId="{FD7CBC48-E60C-4E98-8FFE-FDDF864C1014}"/>
    <dgm:cxn modelId="{7BEB9A0E-B393-46B8-9827-9E7A59A12199}" srcId="{39B016CE-20AE-4746-B0E7-B4C62D777EE7}" destId="{548B96FD-BCCD-4795-B298-E0EB44E68A9F}" srcOrd="1" destOrd="0" parTransId="{229AB552-97E4-4D8B-AE3C-EB49AA9947F4}" sibTransId="{3DA63BB0-3352-4536-AB83-F4A35C58C62B}"/>
    <dgm:cxn modelId="{B14C9F17-D44A-400A-91AC-B1E92DAABC7F}" type="presOf" srcId="{548B96FD-BCCD-4795-B298-E0EB44E68A9F}" destId="{6AEB9762-150D-4DBF-B827-2971AA525419}" srcOrd="0" destOrd="0" presId="urn:microsoft.com/office/officeart/2005/8/layout/orgChart1"/>
    <dgm:cxn modelId="{581F792B-FBED-4E48-A0C3-D3A706C67A33}" type="presOf" srcId="{D54C947C-F253-4B29-A6BE-F1CDD4C80DC4}" destId="{1A6587EE-A96F-469D-B8BF-C43BBF905484}" srcOrd="0" destOrd="0" presId="urn:microsoft.com/office/officeart/2005/8/layout/orgChart1"/>
    <dgm:cxn modelId="{68A4022C-C0E9-4FB8-AAE2-B7EA87AC2E01}" type="presOf" srcId="{39B016CE-20AE-4746-B0E7-B4C62D777EE7}" destId="{A0B50C28-E9D5-4817-B750-927AE237842A}" srcOrd="1" destOrd="0" presId="urn:microsoft.com/office/officeart/2005/8/layout/orgChart1"/>
    <dgm:cxn modelId="{F301E143-D0B8-43ED-B9DF-918B8A8212DC}" type="presOf" srcId="{63F7EA1E-AE4A-4D5E-9619-D234486E52B7}" destId="{5B5F013F-8081-420C-A03C-A1B2C12D51E7}" srcOrd="0" destOrd="0" presId="urn:microsoft.com/office/officeart/2005/8/layout/orgChart1"/>
    <dgm:cxn modelId="{697D7246-57C8-4DC1-B192-1DCE20DD8D9C}" type="presOf" srcId="{20F3D214-5698-46BC-846C-23EC9F7FC292}" destId="{D422ED47-56EE-4B1F-904C-38CEA8B5B62E}" srcOrd="0" destOrd="0" presId="urn:microsoft.com/office/officeart/2005/8/layout/orgChart1"/>
    <dgm:cxn modelId="{65A61D47-1CD0-4CAD-9577-78840DCE8AE2}" type="presOf" srcId="{63F7EA1E-AE4A-4D5E-9619-D234486E52B7}" destId="{91A99063-CB5E-4018-B3C5-ABA934947947}" srcOrd="1" destOrd="0" presId="urn:microsoft.com/office/officeart/2005/8/layout/orgChart1"/>
    <dgm:cxn modelId="{3A633A49-E293-4E85-8418-7E531E14A237}" srcId="{39B016CE-20AE-4746-B0E7-B4C62D777EE7}" destId="{C1D6C490-277E-4CA6-B0C1-EFF5C5D79A8B}" srcOrd="3" destOrd="0" parTransId="{D54C947C-F253-4B29-A6BE-F1CDD4C80DC4}" sibTransId="{1B1D8067-ADE1-4AA4-9CF5-6A80616FCAD8}"/>
    <dgm:cxn modelId="{9E34804B-F893-4F81-8A5B-FA9E61FCBEBE}" srcId="{39B016CE-20AE-4746-B0E7-B4C62D777EE7}" destId="{BB32CD88-FAB1-47C9-8A71-33303104C9BC}" srcOrd="2" destOrd="0" parTransId="{395E16BE-2525-4D0A-97AF-0D0C758C98CB}" sibTransId="{33C5315D-61AD-4DE6-8891-436EE9F52B21}"/>
    <dgm:cxn modelId="{6A16C64E-250B-4457-85CD-334B42B1C9DF}" type="presOf" srcId="{D7D79761-4473-432F-874F-987459E3C565}" destId="{B3827A79-6C4C-427C-BC5F-EF807D1C7DCE}" srcOrd="0" destOrd="0" presId="urn:microsoft.com/office/officeart/2005/8/layout/orgChart1"/>
    <dgm:cxn modelId="{EDD9A251-CF26-4FED-8316-8DB2026E864C}" srcId="{39B016CE-20AE-4746-B0E7-B4C62D777EE7}" destId="{20F3D214-5698-46BC-846C-23EC9F7FC292}" srcOrd="4" destOrd="0" parTransId="{D7D79761-4473-432F-874F-987459E3C565}" sibTransId="{F780A42F-4333-4ECF-A390-A9142394DF60}"/>
    <dgm:cxn modelId="{E84A4481-C615-4C5F-AF98-8A3AA079D9D9}" type="presOf" srcId="{39B016CE-20AE-4746-B0E7-B4C62D777EE7}" destId="{BC8092DF-84BD-4C59-9256-84EE52CBA786}" srcOrd="0" destOrd="0" presId="urn:microsoft.com/office/officeart/2005/8/layout/orgChart1"/>
    <dgm:cxn modelId="{6E3F5286-AC1C-459D-BE62-F5712229BD37}" type="presOf" srcId="{5951938C-5127-4A04-A19A-26F2CD0A86B9}" destId="{A6701F0B-B4DD-4568-872B-1B47D60B1AEA}" srcOrd="0" destOrd="0" presId="urn:microsoft.com/office/officeart/2005/8/layout/orgChart1"/>
    <dgm:cxn modelId="{11597A8A-6A93-4E8C-B23B-D45D840A96CE}" srcId="{39B016CE-20AE-4746-B0E7-B4C62D777EE7}" destId="{5951938C-5127-4A04-A19A-26F2CD0A86B9}" srcOrd="6" destOrd="0" parTransId="{DAFA01B9-30BC-450D-9011-B3D35E5BBCD9}" sibTransId="{4EC74144-F2A6-4604-81EB-B53B0CBEAB98}"/>
    <dgm:cxn modelId="{BB0B1D91-FF60-4E70-B146-1DF847BBA7C5}" srcId="{39B016CE-20AE-4746-B0E7-B4C62D777EE7}" destId="{5D650626-83D5-476B-B077-A55510592871}" srcOrd="0" destOrd="0" parTransId="{A4FA4D25-2AD6-4F82-8AD3-43726050ADC0}" sibTransId="{7C99A8E8-3D64-4E53-9111-AD3A51561604}"/>
    <dgm:cxn modelId="{8A351292-57F9-4750-A204-5789A0067BFA}" type="presOf" srcId="{C1D6C490-277E-4CA6-B0C1-EFF5C5D79A8B}" destId="{AF119CF0-1522-426A-A82A-F0F27ACE9AC6}" srcOrd="0" destOrd="0" presId="urn:microsoft.com/office/officeart/2005/8/layout/orgChart1"/>
    <dgm:cxn modelId="{A2192D9E-A76D-4838-8021-B0B8C6FF78C0}" type="presOf" srcId="{229AB552-97E4-4D8B-AE3C-EB49AA9947F4}" destId="{799F3130-6DE3-4EB2-BDF5-96135C36A1DB}" srcOrd="0" destOrd="0" presId="urn:microsoft.com/office/officeart/2005/8/layout/orgChart1"/>
    <dgm:cxn modelId="{348C94A0-2769-46A2-AE56-9B87B7E37669}" type="presOf" srcId="{5D650626-83D5-476B-B077-A55510592871}" destId="{956ADE31-0F40-4347-A7D3-85ED9123601D}" srcOrd="0" destOrd="0" presId="urn:microsoft.com/office/officeart/2005/8/layout/orgChart1"/>
    <dgm:cxn modelId="{340E77A7-BA2A-4BCB-B047-44C1C6942990}" type="presOf" srcId="{9698F691-E6FA-4D9D-B5FC-105EED9580D1}" destId="{5F7940DC-4DBC-4FA5-99ED-7937D88883AE}" srcOrd="1" destOrd="0" presId="urn:microsoft.com/office/officeart/2005/8/layout/orgChart1"/>
    <dgm:cxn modelId="{BD4621AA-9B4D-4B00-A231-1A799446873E}" srcId="{39B016CE-20AE-4746-B0E7-B4C62D777EE7}" destId="{9698F691-E6FA-4D9D-B5FC-105EED9580D1}" srcOrd="5" destOrd="0" parTransId="{98D2658C-55E2-4203-AB0F-C093AE0F3E8B}" sibTransId="{BC7A0C1C-7F52-4B0B-84FA-E769CB4C7F5E}"/>
    <dgm:cxn modelId="{3E4EBBAB-8975-4FB2-9ABC-726C47192E68}" type="presOf" srcId="{395E16BE-2525-4D0A-97AF-0D0C758C98CB}" destId="{B868BF66-2DF6-4EC6-AB00-22E30647908D}" srcOrd="0" destOrd="0" presId="urn:microsoft.com/office/officeart/2005/8/layout/orgChart1"/>
    <dgm:cxn modelId="{53FA5FBC-C7ED-4BD9-90C7-00953E42C887}" type="presOf" srcId="{548B96FD-BCCD-4795-B298-E0EB44E68A9F}" destId="{7656BAE7-D762-4DE3-B83A-0B0268B7DFD7}" srcOrd="1" destOrd="0" presId="urn:microsoft.com/office/officeart/2005/8/layout/orgChart1"/>
    <dgm:cxn modelId="{A9F7D9BE-C251-49A3-A163-72889DC3E139}" type="presOf" srcId="{A4FA4D25-2AD6-4F82-8AD3-43726050ADC0}" destId="{2EEF7300-2CB2-4746-9D30-9672E7FDB889}" srcOrd="0" destOrd="0" presId="urn:microsoft.com/office/officeart/2005/8/layout/orgChart1"/>
    <dgm:cxn modelId="{71B9B9BF-5ECE-478C-81EA-568F2BC401EF}" type="presOf" srcId="{98D2658C-55E2-4203-AB0F-C093AE0F3E8B}" destId="{D884F968-916B-44BB-A9F8-4F788D21783B}" srcOrd="0" destOrd="0" presId="urn:microsoft.com/office/officeart/2005/8/layout/orgChart1"/>
    <dgm:cxn modelId="{EA1594C4-598C-4AA9-9F8E-4FFE1EBF9DEE}" type="presOf" srcId="{20F3D214-5698-46BC-846C-23EC9F7FC292}" destId="{6D335383-3E91-4075-B8D2-6169E5B2B04E}" srcOrd="1" destOrd="0" presId="urn:microsoft.com/office/officeart/2005/8/layout/orgChart1"/>
    <dgm:cxn modelId="{F914B7C8-B526-4AEA-B0EB-467BEF8D1A74}" srcId="{F7C45998-B41D-4411-B6A7-6D0F2B6D5840}" destId="{39B016CE-20AE-4746-B0E7-B4C62D777EE7}" srcOrd="0" destOrd="0" parTransId="{C23E4876-28D1-4796-A1C8-FA941CA6535F}" sibTransId="{0C8DA9E5-93A3-4128-823C-06947BD904BC}"/>
    <dgm:cxn modelId="{63FAD6D5-12E3-4980-B366-06882A6023B6}" type="presOf" srcId="{9698F691-E6FA-4D9D-B5FC-105EED9580D1}" destId="{295D7B53-1FAF-4443-B9B2-E298AF93930E}" srcOrd="0" destOrd="0" presId="urn:microsoft.com/office/officeart/2005/8/layout/orgChart1"/>
    <dgm:cxn modelId="{B03B46DA-3A95-49C5-8772-C79750C233FA}" type="presOf" srcId="{B152D953-2A2E-4FD9-AC09-C440CB977F85}" destId="{93FD7546-AD91-4793-94AC-2D0296B3F46D}" srcOrd="0" destOrd="0" presId="urn:microsoft.com/office/officeart/2005/8/layout/orgChart1"/>
    <dgm:cxn modelId="{555DBFDD-964C-499B-8EE0-5F80F75626EE}" type="presOf" srcId="{DAFA01B9-30BC-450D-9011-B3D35E5BBCD9}" destId="{22504B53-1874-49F8-9B0B-D80E8E8D5A3D}" srcOrd="0" destOrd="0" presId="urn:microsoft.com/office/officeart/2005/8/layout/orgChart1"/>
    <dgm:cxn modelId="{B53013E7-4891-4B5C-89F0-D2EA71EC9B60}" type="presOf" srcId="{5D650626-83D5-476B-B077-A55510592871}" destId="{3878BEDE-C56F-4575-920C-ED62D60882CE}" srcOrd="1" destOrd="0" presId="urn:microsoft.com/office/officeart/2005/8/layout/orgChart1"/>
    <dgm:cxn modelId="{4B2B7BEC-9EA1-4E1A-AC39-C587C19CA1D5}" type="presOf" srcId="{5951938C-5127-4A04-A19A-26F2CD0A86B9}" destId="{9A9C9B05-FD70-4DA6-9EFE-BFFF1E825D0B}" srcOrd="1" destOrd="0" presId="urn:microsoft.com/office/officeart/2005/8/layout/orgChart1"/>
    <dgm:cxn modelId="{E7EE75F3-5B79-4B82-A314-5EB093A66936}" type="presOf" srcId="{C1D6C490-277E-4CA6-B0C1-EFF5C5D79A8B}" destId="{3340CBED-807E-4097-801C-5F54EF2ACAE9}" srcOrd="1" destOrd="0" presId="urn:microsoft.com/office/officeart/2005/8/layout/orgChart1"/>
    <dgm:cxn modelId="{668A76F5-7469-4D35-87B2-3F64705EF346}" type="presOf" srcId="{BB32CD88-FAB1-47C9-8A71-33303104C9BC}" destId="{D8082302-0AF3-42B7-92FD-02E21B773385}" srcOrd="0" destOrd="0" presId="urn:microsoft.com/office/officeart/2005/8/layout/orgChart1"/>
    <dgm:cxn modelId="{CB2B98FB-90D2-496B-8BCC-F2C295EB5B48}" type="presOf" srcId="{F7C45998-B41D-4411-B6A7-6D0F2B6D5840}" destId="{83C44185-F5BE-462F-A040-1A07DC7B890D}" srcOrd="0" destOrd="0" presId="urn:microsoft.com/office/officeart/2005/8/layout/orgChart1"/>
    <dgm:cxn modelId="{138894FD-1F54-4849-B12B-AC19DF2C69CB}" type="presOf" srcId="{BB32CD88-FAB1-47C9-8A71-33303104C9BC}" destId="{2DB79529-12F9-45E8-9090-822DD0674923}" srcOrd="1" destOrd="0" presId="urn:microsoft.com/office/officeart/2005/8/layout/orgChart1"/>
    <dgm:cxn modelId="{0AE2E2A1-C9A8-43E0-8B3A-2D75E9B411B0}" type="presParOf" srcId="{83C44185-F5BE-462F-A040-1A07DC7B890D}" destId="{D4ECD0B1-E648-4C8E-A5C6-213E92757944}" srcOrd="0" destOrd="0" presId="urn:microsoft.com/office/officeart/2005/8/layout/orgChart1"/>
    <dgm:cxn modelId="{5B8E90D2-56B0-4C4C-93F3-226AA3F8E6EF}" type="presParOf" srcId="{D4ECD0B1-E648-4C8E-A5C6-213E92757944}" destId="{952867A8-721C-4119-8AAD-3C1A6224015B}" srcOrd="0" destOrd="0" presId="urn:microsoft.com/office/officeart/2005/8/layout/orgChart1"/>
    <dgm:cxn modelId="{9974ED24-1A69-4C5E-BB5E-959163488206}" type="presParOf" srcId="{952867A8-721C-4119-8AAD-3C1A6224015B}" destId="{BC8092DF-84BD-4C59-9256-84EE52CBA786}" srcOrd="0" destOrd="0" presId="urn:microsoft.com/office/officeart/2005/8/layout/orgChart1"/>
    <dgm:cxn modelId="{7EA380FE-B4F0-4306-AC92-1B9A42723055}" type="presParOf" srcId="{952867A8-721C-4119-8AAD-3C1A6224015B}" destId="{A0B50C28-E9D5-4817-B750-927AE237842A}" srcOrd="1" destOrd="0" presId="urn:microsoft.com/office/officeart/2005/8/layout/orgChart1"/>
    <dgm:cxn modelId="{D407E8C0-E30A-4F9C-8F86-9D2F4369669D}" type="presParOf" srcId="{D4ECD0B1-E648-4C8E-A5C6-213E92757944}" destId="{1120E265-A52A-4D31-9DBB-14C2CCA5D323}" srcOrd="1" destOrd="0" presId="urn:microsoft.com/office/officeart/2005/8/layout/orgChart1"/>
    <dgm:cxn modelId="{A2A8A718-A9B0-4F23-898D-CD1576DDF0F2}" type="presParOf" srcId="{1120E265-A52A-4D31-9DBB-14C2CCA5D323}" destId="{1A6587EE-A96F-469D-B8BF-C43BBF905484}" srcOrd="0" destOrd="0" presId="urn:microsoft.com/office/officeart/2005/8/layout/orgChart1"/>
    <dgm:cxn modelId="{C9987882-DCBA-4A18-8771-019675CB7F19}" type="presParOf" srcId="{1120E265-A52A-4D31-9DBB-14C2CCA5D323}" destId="{FCF764F7-E20B-4BC7-8985-D14FFE922F45}" srcOrd="1" destOrd="0" presId="urn:microsoft.com/office/officeart/2005/8/layout/orgChart1"/>
    <dgm:cxn modelId="{5F72D8BC-FEE1-48D7-8D54-457733D74556}" type="presParOf" srcId="{FCF764F7-E20B-4BC7-8985-D14FFE922F45}" destId="{679D791B-63CD-49F6-ACF6-D753FCF4744C}" srcOrd="0" destOrd="0" presId="urn:microsoft.com/office/officeart/2005/8/layout/orgChart1"/>
    <dgm:cxn modelId="{A7A3DB21-6EB9-42C5-A7FE-36FFFC1E68CE}" type="presParOf" srcId="{679D791B-63CD-49F6-ACF6-D753FCF4744C}" destId="{AF119CF0-1522-426A-A82A-F0F27ACE9AC6}" srcOrd="0" destOrd="0" presId="urn:microsoft.com/office/officeart/2005/8/layout/orgChart1"/>
    <dgm:cxn modelId="{5EAAEEBD-5C2F-49FF-A8A0-44364652BED3}" type="presParOf" srcId="{679D791B-63CD-49F6-ACF6-D753FCF4744C}" destId="{3340CBED-807E-4097-801C-5F54EF2ACAE9}" srcOrd="1" destOrd="0" presId="urn:microsoft.com/office/officeart/2005/8/layout/orgChart1"/>
    <dgm:cxn modelId="{4F557DC0-2D03-44CD-9562-639FACB7076A}" type="presParOf" srcId="{FCF764F7-E20B-4BC7-8985-D14FFE922F45}" destId="{ABCFA704-62DD-4A4B-89BB-A5D6449E423A}" srcOrd="1" destOrd="0" presId="urn:microsoft.com/office/officeart/2005/8/layout/orgChart1"/>
    <dgm:cxn modelId="{4D307B3A-E1A0-4C72-99D5-AEC8C0EDECCC}" type="presParOf" srcId="{FCF764F7-E20B-4BC7-8985-D14FFE922F45}" destId="{1DC80370-A77F-40E4-8550-B8F7C0F917A3}" srcOrd="2" destOrd="0" presId="urn:microsoft.com/office/officeart/2005/8/layout/orgChart1"/>
    <dgm:cxn modelId="{7543C3DF-94FF-45D8-B500-ACEDB460FC8E}" type="presParOf" srcId="{1120E265-A52A-4D31-9DBB-14C2CCA5D323}" destId="{B3827A79-6C4C-427C-BC5F-EF807D1C7DCE}" srcOrd="2" destOrd="0" presId="urn:microsoft.com/office/officeart/2005/8/layout/orgChart1"/>
    <dgm:cxn modelId="{853935F0-7D72-46D6-BF9C-32380727CDF0}" type="presParOf" srcId="{1120E265-A52A-4D31-9DBB-14C2CCA5D323}" destId="{C238221D-AC32-4C0B-BFAF-D70DDFF5BDF6}" srcOrd="3" destOrd="0" presId="urn:microsoft.com/office/officeart/2005/8/layout/orgChart1"/>
    <dgm:cxn modelId="{21AFAC19-D92E-406F-94AF-A15F0BB79B51}" type="presParOf" srcId="{C238221D-AC32-4C0B-BFAF-D70DDFF5BDF6}" destId="{A72CC02D-4D51-452E-BDC3-6EB4435B233F}" srcOrd="0" destOrd="0" presId="urn:microsoft.com/office/officeart/2005/8/layout/orgChart1"/>
    <dgm:cxn modelId="{1EFCDD1A-82E0-454A-8F05-0219DC440937}" type="presParOf" srcId="{A72CC02D-4D51-452E-BDC3-6EB4435B233F}" destId="{D422ED47-56EE-4B1F-904C-38CEA8B5B62E}" srcOrd="0" destOrd="0" presId="urn:microsoft.com/office/officeart/2005/8/layout/orgChart1"/>
    <dgm:cxn modelId="{6DF2011A-0977-4D3D-877A-C9F79CF3CB6C}" type="presParOf" srcId="{A72CC02D-4D51-452E-BDC3-6EB4435B233F}" destId="{6D335383-3E91-4075-B8D2-6169E5B2B04E}" srcOrd="1" destOrd="0" presId="urn:microsoft.com/office/officeart/2005/8/layout/orgChart1"/>
    <dgm:cxn modelId="{EC72E248-2525-4CAE-9C4D-39E728B1EAB2}" type="presParOf" srcId="{C238221D-AC32-4C0B-BFAF-D70DDFF5BDF6}" destId="{0A89C3AC-DC0B-481E-9A2A-B42ADA061B68}" srcOrd="1" destOrd="0" presId="urn:microsoft.com/office/officeart/2005/8/layout/orgChart1"/>
    <dgm:cxn modelId="{866455B7-D780-400B-933A-4180A467483C}" type="presParOf" srcId="{C238221D-AC32-4C0B-BFAF-D70DDFF5BDF6}" destId="{ED0F226D-5B05-4180-93F3-71E23A0B70E0}" srcOrd="2" destOrd="0" presId="urn:microsoft.com/office/officeart/2005/8/layout/orgChart1"/>
    <dgm:cxn modelId="{DD541045-AB7D-4814-8696-C927B56CB6ED}" type="presParOf" srcId="{1120E265-A52A-4D31-9DBB-14C2CCA5D323}" destId="{D884F968-916B-44BB-A9F8-4F788D21783B}" srcOrd="4" destOrd="0" presId="urn:microsoft.com/office/officeart/2005/8/layout/orgChart1"/>
    <dgm:cxn modelId="{BD3A2A00-C209-43F5-98C9-FBD9A9D1D576}" type="presParOf" srcId="{1120E265-A52A-4D31-9DBB-14C2CCA5D323}" destId="{DF3B2A1C-1EC0-4F31-B22B-FA942E414177}" srcOrd="5" destOrd="0" presId="urn:microsoft.com/office/officeart/2005/8/layout/orgChart1"/>
    <dgm:cxn modelId="{359C1BCE-44EC-4A2B-A7F9-786621D100E9}" type="presParOf" srcId="{DF3B2A1C-1EC0-4F31-B22B-FA942E414177}" destId="{2AB8C6CA-3581-4147-9E3A-92161839D9C4}" srcOrd="0" destOrd="0" presId="urn:microsoft.com/office/officeart/2005/8/layout/orgChart1"/>
    <dgm:cxn modelId="{EBD929A0-DEFD-456A-A2D5-B3DA0CD2B5FF}" type="presParOf" srcId="{2AB8C6CA-3581-4147-9E3A-92161839D9C4}" destId="{295D7B53-1FAF-4443-B9B2-E298AF93930E}" srcOrd="0" destOrd="0" presId="urn:microsoft.com/office/officeart/2005/8/layout/orgChart1"/>
    <dgm:cxn modelId="{23563C8C-3D5B-4D0B-8816-80FC0830E2EB}" type="presParOf" srcId="{2AB8C6CA-3581-4147-9E3A-92161839D9C4}" destId="{5F7940DC-4DBC-4FA5-99ED-7937D88883AE}" srcOrd="1" destOrd="0" presId="urn:microsoft.com/office/officeart/2005/8/layout/orgChart1"/>
    <dgm:cxn modelId="{03CEC2BF-6D9A-4584-8C91-CB929DF1E266}" type="presParOf" srcId="{DF3B2A1C-1EC0-4F31-B22B-FA942E414177}" destId="{26B8C511-912F-4BFA-8636-F6B88FA7BE50}" srcOrd="1" destOrd="0" presId="urn:microsoft.com/office/officeart/2005/8/layout/orgChart1"/>
    <dgm:cxn modelId="{400AF067-4CFD-40A6-96A3-9590D9BAF65A}" type="presParOf" srcId="{DF3B2A1C-1EC0-4F31-B22B-FA942E414177}" destId="{4DD4BDE2-F190-42FB-A47D-B409339A9120}" srcOrd="2" destOrd="0" presId="urn:microsoft.com/office/officeart/2005/8/layout/orgChart1"/>
    <dgm:cxn modelId="{70538433-084A-4856-BA6A-84075BD0C36F}" type="presParOf" srcId="{1120E265-A52A-4D31-9DBB-14C2CCA5D323}" destId="{22504B53-1874-49F8-9B0B-D80E8E8D5A3D}" srcOrd="6" destOrd="0" presId="urn:microsoft.com/office/officeart/2005/8/layout/orgChart1"/>
    <dgm:cxn modelId="{B4BE88BE-D765-445C-BAA2-1BE92530428B}" type="presParOf" srcId="{1120E265-A52A-4D31-9DBB-14C2CCA5D323}" destId="{C577D55D-96FD-4F7A-8D12-7C65C0721A6F}" srcOrd="7" destOrd="0" presId="urn:microsoft.com/office/officeart/2005/8/layout/orgChart1"/>
    <dgm:cxn modelId="{89BD5D24-4981-4FE8-85EE-CEFD501A6296}" type="presParOf" srcId="{C577D55D-96FD-4F7A-8D12-7C65C0721A6F}" destId="{F460B733-683F-4024-AA4D-ED4B7A4463BE}" srcOrd="0" destOrd="0" presId="urn:microsoft.com/office/officeart/2005/8/layout/orgChart1"/>
    <dgm:cxn modelId="{AC0BB5D6-579E-4158-8067-2DA204A7D397}" type="presParOf" srcId="{F460B733-683F-4024-AA4D-ED4B7A4463BE}" destId="{A6701F0B-B4DD-4568-872B-1B47D60B1AEA}" srcOrd="0" destOrd="0" presId="urn:microsoft.com/office/officeart/2005/8/layout/orgChart1"/>
    <dgm:cxn modelId="{F94EABEA-748F-4F3F-93A6-32E4BCED4022}" type="presParOf" srcId="{F460B733-683F-4024-AA4D-ED4B7A4463BE}" destId="{9A9C9B05-FD70-4DA6-9EFE-BFFF1E825D0B}" srcOrd="1" destOrd="0" presId="urn:microsoft.com/office/officeart/2005/8/layout/orgChart1"/>
    <dgm:cxn modelId="{2BA91546-174C-4D8E-9C8E-D913268E2DC6}" type="presParOf" srcId="{C577D55D-96FD-4F7A-8D12-7C65C0721A6F}" destId="{C529FFDF-7ACD-4B82-86D4-3403B99E4047}" srcOrd="1" destOrd="0" presId="urn:microsoft.com/office/officeart/2005/8/layout/orgChart1"/>
    <dgm:cxn modelId="{D1CD967A-7356-4CF6-B025-124763D4CB28}" type="presParOf" srcId="{C577D55D-96FD-4F7A-8D12-7C65C0721A6F}" destId="{2A0AD87B-322C-47DB-A5A8-DA5BEB4B88A1}" srcOrd="2" destOrd="0" presId="urn:microsoft.com/office/officeart/2005/8/layout/orgChart1"/>
    <dgm:cxn modelId="{FBEC926B-92F4-4092-9FA2-FD88000A8AD1}" type="presParOf" srcId="{D4ECD0B1-E648-4C8E-A5C6-213E92757944}" destId="{68B4E21C-A47E-47F9-8DD3-D99B39971689}" srcOrd="2" destOrd="0" presId="urn:microsoft.com/office/officeart/2005/8/layout/orgChart1"/>
    <dgm:cxn modelId="{8A1F75F1-C87C-4E6C-BA3A-6C7E6C46C518}" type="presParOf" srcId="{68B4E21C-A47E-47F9-8DD3-D99B39971689}" destId="{2EEF7300-2CB2-4746-9D30-9672E7FDB889}" srcOrd="0" destOrd="0" presId="urn:microsoft.com/office/officeart/2005/8/layout/orgChart1"/>
    <dgm:cxn modelId="{EF9FBA4D-4359-4584-BB6D-15D020CF3A95}" type="presParOf" srcId="{68B4E21C-A47E-47F9-8DD3-D99B39971689}" destId="{A153941B-F8E4-4533-A96D-65009A2D1532}" srcOrd="1" destOrd="0" presId="urn:microsoft.com/office/officeart/2005/8/layout/orgChart1"/>
    <dgm:cxn modelId="{C54DFBBE-221C-4386-95B9-6DBF7E6082CE}" type="presParOf" srcId="{A153941B-F8E4-4533-A96D-65009A2D1532}" destId="{A3C83CD3-3FFC-4541-88AE-CD03C218881C}" srcOrd="0" destOrd="0" presId="urn:microsoft.com/office/officeart/2005/8/layout/orgChart1"/>
    <dgm:cxn modelId="{80D1C8A8-0070-4EBA-B7C5-B82A7708AC03}" type="presParOf" srcId="{A3C83CD3-3FFC-4541-88AE-CD03C218881C}" destId="{956ADE31-0F40-4347-A7D3-85ED9123601D}" srcOrd="0" destOrd="0" presId="urn:microsoft.com/office/officeart/2005/8/layout/orgChart1"/>
    <dgm:cxn modelId="{96B0362A-F0A0-4633-A02C-4BB91B5724B5}" type="presParOf" srcId="{A3C83CD3-3FFC-4541-88AE-CD03C218881C}" destId="{3878BEDE-C56F-4575-920C-ED62D60882CE}" srcOrd="1" destOrd="0" presId="urn:microsoft.com/office/officeart/2005/8/layout/orgChart1"/>
    <dgm:cxn modelId="{D099A222-0B71-4363-BC6F-B2BEA9D21E8D}" type="presParOf" srcId="{A153941B-F8E4-4533-A96D-65009A2D1532}" destId="{6AE4840B-4B2C-4262-9D5B-65B0DEDC59D3}" srcOrd="1" destOrd="0" presId="urn:microsoft.com/office/officeart/2005/8/layout/orgChart1"/>
    <dgm:cxn modelId="{D9C089A7-76A9-4A1D-9CA3-16D426527941}" type="presParOf" srcId="{A153941B-F8E4-4533-A96D-65009A2D1532}" destId="{55E44C17-D19C-4F72-B99D-A9CC045ECC04}" srcOrd="2" destOrd="0" presId="urn:microsoft.com/office/officeart/2005/8/layout/orgChart1"/>
    <dgm:cxn modelId="{40FA8C17-C13E-4642-869E-2969C12764DA}" type="presParOf" srcId="{68B4E21C-A47E-47F9-8DD3-D99B39971689}" destId="{799F3130-6DE3-4EB2-BDF5-96135C36A1DB}" srcOrd="2" destOrd="0" presId="urn:microsoft.com/office/officeart/2005/8/layout/orgChart1"/>
    <dgm:cxn modelId="{710EB4A7-F0D3-4B1A-B0D6-66AC3CDD55C8}" type="presParOf" srcId="{68B4E21C-A47E-47F9-8DD3-D99B39971689}" destId="{DCA91F24-2635-4E7F-AFC3-2E56F706493D}" srcOrd="3" destOrd="0" presId="urn:microsoft.com/office/officeart/2005/8/layout/orgChart1"/>
    <dgm:cxn modelId="{DAEE9560-7D39-4BE9-9139-695249B5FC92}" type="presParOf" srcId="{DCA91F24-2635-4E7F-AFC3-2E56F706493D}" destId="{772FEE06-755A-4072-B5BA-BCF9A1C66336}" srcOrd="0" destOrd="0" presId="urn:microsoft.com/office/officeart/2005/8/layout/orgChart1"/>
    <dgm:cxn modelId="{A2BF6011-1E57-4D51-A1D7-5372C68C54A8}" type="presParOf" srcId="{772FEE06-755A-4072-B5BA-BCF9A1C66336}" destId="{6AEB9762-150D-4DBF-B827-2971AA525419}" srcOrd="0" destOrd="0" presId="urn:microsoft.com/office/officeart/2005/8/layout/orgChart1"/>
    <dgm:cxn modelId="{D626F9B6-ED56-4DF6-8FAD-C71B9662F230}" type="presParOf" srcId="{772FEE06-755A-4072-B5BA-BCF9A1C66336}" destId="{7656BAE7-D762-4DE3-B83A-0B0268B7DFD7}" srcOrd="1" destOrd="0" presId="urn:microsoft.com/office/officeart/2005/8/layout/orgChart1"/>
    <dgm:cxn modelId="{25403018-00A1-4DC2-A4CE-A4A875C6BBD1}" type="presParOf" srcId="{DCA91F24-2635-4E7F-AFC3-2E56F706493D}" destId="{6F4B83F9-BD25-4AED-A7B1-64FDE01AC9C7}" srcOrd="1" destOrd="0" presId="urn:microsoft.com/office/officeart/2005/8/layout/orgChart1"/>
    <dgm:cxn modelId="{4BD19CD1-0C1B-4EE9-9868-EB87AD382665}" type="presParOf" srcId="{DCA91F24-2635-4E7F-AFC3-2E56F706493D}" destId="{AD5BB72B-29C4-40C0-BFA2-D0125BE7BDE2}" srcOrd="2" destOrd="0" presId="urn:microsoft.com/office/officeart/2005/8/layout/orgChart1"/>
    <dgm:cxn modelId="{2D22D512-DFE2-4BAA-A70C-02DAE62DD9FF}" type="presParOf" srcId="{68B4E21C-A47E-47F9-8DD3-D99B39971689}" destId="{B868BF66-2DF6-4EC6-AB00-22E30647908D}" srcOrd="4" destOrd="0" presId="urn:microsoft.com/office/officeart/2005/8/layout/orgChart1"/>
    <dgm:cxn modelId="{B81E71B3-5258-4AF2-9449-99C4306CB258}" type="presParOf" srcId="{68B4E21C-A47E-47F9-8DD3-D99B39971689}" destId="{83A02874-24AE-43E4-97FE-B36C95BD0215}" srcOrd="5" destOrd="0" presId="urn:microsoft.com/office/officeart/2005/8/layout/orgChart1"/>
    <dgm:cxn modelId="{21B3FFAB-7650-45B6-A04C-B587AF56FD79}" type="presParOf" srcId="{83A02874-24AE-43E4-97FE-B36C95BD0215}" destId="{C79E8750-A8BA-4D05-AF72-A0A7F08819B3}" srcOrd="0" destOrd="0" presId="urn:microsoft.com/office/officeart/2005/8/layout/orgChart1"/>
    <dgm:cxn modelId="{E55B9816-459C-4981-A476-94F763779CBF}" type="presParOf" srcId="{C79E8750-A8BA-4D05-AF72-A0A7F08819B3}" destId="{D8082302-0AF3-42B7-92FD-02E21B773385}" srcOrd="0" destOrd="0" presId="urn:microsoft.com/office/officeart/2005/8/layout/orgChart1"/>
    <dgm:cxn modelId="{7994F0DA-F390-4602-9FF3-22AA711136B3}" type="presParOf" srcId="{C79E8750-A8BA-4D05-AF72-A0A7F08819B3}" destId="{2DB79529-12F9-45E8-9090-822DD0674923}" srcOrd="1" destOrd="0" presId="urn:microsoft.com/office/officeart/2005/8/layout/orgChart1"/>
    <dgm:cxn modelId="{740B7EF1-090F-4F9B-A077-83DD2D3CC1AE}" type="presParOf" srcId="{83A02874-24AE-43E4-97FE-B36C95BD0215}" destId="{C909C140-C6E7-405F-BBF1-45333B54CC14}" srcOrd="1" destOrd="0" presId="urn:microsoft.com/office/officeart/2005/8/layout/orgChart1"/>
    <dgm:cxn modelId="{B3C978C4-2D6A-4E7E-B6F8-47B3CDD1F739}" type="presParOf" srcId="{83A02874-24AE-43E4-97FE-B36C95BD0215}" destId="{82C08857-BAC8-4D1F-8D88-439BF06357E0}" srcOrd="2" destOrd="0" presId="urn:microsoft.com/office/officeart/2005/8/layout/orgChart1"/>
    <dgm:cxn modelId="{D2DF9102-9E8F-4B70-8DDB-55E7A14685FB}" type="presParOf" srcId="{82C08857-BAC8-4D1F-8D88-439BF06357E0}" destId="{93FD7546-AD91-4793-94AC-2D0296B3F46D}" srcOrd="0" destOrd="0" presId="urn:microsoft.com/office/officeart/2005/8/layout/orgChart1"/>
    <dgm:cxn modelId="{EBDFBEAF-21FE-4A6C-B499-3C101F708DE0}" type="presParOf" srcId="{82C08857-BAC8-4D1F-8D88-439BF06357E0}" destId="{AAE1BC75-A479-401C-9DDA-E68ADC942398}" srcOrd="1" destOrd="0" presId="urn:microsoft.com/office/officeart/2005/8/layout/orgChart1"/>
    <dgm:cxn modelId="{B7F47B0B-53B5-4585-8ADA-7E23D50D8212}" type="presParOf" srcId="{AAE1BC75-A479-401C-9DDA-E68ADC942398}" destId="{3365A113-47C8-4294-A35D-76827CDC77E9}" srcOrd="0" destOrd="0" presId="urn:microsoft.com/office/officeart/2005/8/layout/orgChart1"/>
    <dgm:cxn modelId="{5C5501C5-9B84-467E-9146-F543A218CCAE}" type="presParOf" srcId="{3365A113-47C8-4294-A35D-76827CDC77E9}" destId="{5B5F013F-8081-420C-A03C-A1B2C12D51E7}" srcOrd="0" destOrd="0" presId="urn:microsoft.com/office/officeart/2005/8/layout/orgChart1"/>
    <dgm:cxn modelId="{132E349E-DF57-43C6-895A-E7B633F0FB75}" type="presParOf" srcId="{3365A113-47C8-4294-A35D-76827CDC77E9}" destId="{91A99063-CB5E-4018-B3C5-ABA934947947}" srcOrd="1" destOrd="0" presId="urn:microsoft.com/office/officeart/2005/8/layout/orgChart1"/>
    <dgm:cxn modelId="{0EC804D8-192F-42B4-9827-F6601479FE5E}" type="presParOf" srcId="{AAE1BC75-A479-401C-9DDA-E68ADC942398}" destId="{ACF17154-CF40-4AC6-8D70-B4169D7CE6C5}" srcOrd="1" destOrd="0" presId="urn:microsoft.com/office/officeart/2005/8/layout/orgChart1"/>
    <dgm:cxn modelId="{771B7965-10F9-439E-ABAA-51E4735F2DB4}" type="presParOf" srcId="{AAE1BC75-A479-401C-9DDA-E68ADC942398}" destId="{E33C342A-B42E-4484-9487-D19C2B050F5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0FD77B1-B40A-4343-AB89-C8C836CA0CF2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07EFFAD-B6BC-4483-B07B-8518768F0668}">
      <dgm:prSet phldrT="[Texto]" custT="1"/>
      <dgm:spPr/>
      <dgm:t>
        <a:bodyPr/>
        <a:lstStyle/>
        <a:p>
          <a:r>
            <a:rPr lang="es-ES" sz="1200" b="0" dirty="0">
              <a:latin typeface="+mj-lt"/>
            </a:rPr>
            <a:t>Director(a) General</a:t>
          </a:r>
        </a:p>
      </dgm:t>
    </dgm:pt>
    <dgm:pt modelId="{609FCE20-37BE-4AB6-8E30-A25B84D276DE}" type="parTrans" cxnId="{A422F395-7A98-4DD4-BD25-90BD64B81DC7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B125D196-2468-4FDE-AD4B-9C1984E3DCC7}" type="sibTrans" cxnId="{A422F395-7A98-4DD4-BD25-90BD64B81DC7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963D9F7C-4877-46D5-A047-918057F38175}">
      <dgm:prSet phldrT="[Texto]" custT="1"/>
      <dgm:spPr/>
      <dgm:t>
        <a:bodyPr/>
        <a:lstStyle/>
        <a:p>
          <a:r>
            <a:rPr lang="es-ES" sz="1200" dirty="0">
              <a:latin typeface="+mj-lt"/>
            </a:rPr>
            <a:t>Coordinador (a) de la Oficina de Presidencia </a:t>
          </a:r>
        </a:p>
      </dgm:t>
    </dgm:pt>
    <dgm:pt modelId="{D80B1D62-4095-4985-8E30-58091F6DF512}" type="parTrans" cxnId="{FF9A903A-F8DD-4376-9BA7-58962407320D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16E38B69-EE76-436D-897D-CA5537CB16F5}" type="sibTrans" cxnId="{FF9A903A-F8DD-4376-9BA7-58962407320D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AB116B1B-CECA-4FA0-99EF-CAF32DEC4ADE}">
      <dgm:prSet custT="1"/>
      <dgm:spPr/>
      <dgm:t>
        <a:bodyPr/>
        <a:lstStyle/>
        <a:p>
          <a:r>
            <a:rPr lang="es-ES" sz="1200" dirty="0">
              <a:latin typeface="+mj-lt"/>
            </a:rPr>
            <a:t>Secretaria(o) </a:t>
          </a:r>
        </a:p>
      </dgm:t>
    </dgm:pt>
    <dgm:pt modelId="{8EFA84BB-8BEF-4FE6-AB72-75B3D83FD85A}" type="parTrans" cxnId="{AB107AEB-3842-48C5-BB55-EB80A402EF8B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B5FB91FD-32DB-433E-8A22-3C96EFF52E10}" type="sibTrans" cxnId="{AB107AEB-3842-48C5-BB55-EB80A402EF8B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B783BF59-957E-41C7-ACEA-FABB91286510}">
      <dgm:prSet phldrT="[Texto]" custT="1"/>
      <dgm:spPr/>
      <dgm:t>
        <a:bodyPr/>
        <a:lstStyle/>
        <a:p>
          <a:r>
            <a:rPr lang="es-ES" sz="1200" dirty="0">
              <a:latin typeface="+mj-lt"/>
            </a:rPr>
            <a:t>Coordinador (a) de Comunicación, Logística y Eventos </a:t>
          </a:r>
        </a:p>
      </dgm:t>
    </dgm:pt>
    <dgm:pt modelId="{3307BA8A-5EB4-4F87-A65D-C5D4D53B3839}" type="parTrans" cxnId="{D89B3F01-9CCC-477B-AB32-B26E9713B10F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7B039255-9C18-4FA7-A25B-64D03E2B4E20}" type="sibTrans" cxnId="{D89B3F01-9CCC-477B-AB32-B26E9713B10F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B12D33AC-3A22-49A9-BFD8-A9EC8023F58C}">
      <dgm:prSet custT="1"/>
      <dgm:spPr/>
      <dgm:t>
        <a:bodyPr/>
        <a:lstStyle/>
        <a:p>
          <a:r>
            <a:rPr lang="es-ES" sz="1200" dirty="0">
              <a:latin typeface="+mj-lt"/>
            </a:rPr>
            <a:t>Auxiliar</a:t>
          </a:r>
        </a:p>
      </dgm:t>
    </dgm:pt>
    <dgm:pt modelId="{0A08C115-1D40-417F-9F38-FF55B1AB00D7}" type="parTrans" cxnId="{9D669B4F-078A-4FCC-9980-54CB5945DD47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67C91519-CA82-4AB8-9732-118E86380484}" type="sibTrans" cxnId="{9D669B4F-078A-4FCC-9980-54CB5945DD47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0C14DE55-E452-4660-8588-4E7030911E58}">
      <dgm:prSet custT="1"/>
      <dgm:spPr/>
      <dgm:t>
        <a:bodyPr/>
        <a:lstStyle/>
        <a:p>
          <a:r>
            <a:rPr lang="es-ES" sz="1200" dirty="0">
              <a:latin typeface="+mj-lt"/>
            </a:rPr>
            <a:t>Auxiliar </a:t>
          </a:r>
        </a:p>
      </dgm:t>
    </dgm:pt>
    <dgm:pt modelId="{78C06D24-51D3-493C-A2D9-E5C3EFBD1D63}" type="parTrans" cxnId="{F32E8BE1-3461-4569-B94F-0F90F89E6061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D774DA86-63BD-47D6-ACCC-FF9A026F5364}" type="sibTrans" cxnId="{F32E8BE1-3461-4569-B94F-0F90F89E6061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41DC7E2F-4104-4DBC-A938-7C21ADBF3B4B}">
      <dgm:prSet phldrT="[Texto]" custT="1"/>
      <dgm:spPr/>
      <dgm:t>
        <a:bodyPr/>
        <a:lstStyle/>
        <a:p>
          <a:r>
            <a:rPr lang="es-ES" sz="1200" dirty="0">
              <a:latin typeface="+mj-lt"/>
            </a:rPr>
            <a:t>Coordinador(a) Jurídico(a) Institucional </a:t>
          </a:r>
        </a:p>
      </dgm:t>
    </dgm:pt>
    <dgm:pt modelId="{6A1FC2CD-D27A-4B02-A107-5FD836C9D9D3}" type="parTrans" cxnId="{FF340BDF-9501-467A-84AC-5527EC2B852E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5387D766-CA83-497F-AE7D-A36E592EF646}" type="sibTrans" cxnId="{FF340BDF-9501-467A-84AC-5527EC2B852E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4357EF10-56C2-4C3F-970B-670E8A0E095D}">
      <dgm:prSet custT="1"/>
      <dgm:spPr/>
      <dgm:t>
        <a:bodyPr/>
        <a:lstStyle/>
        <a:p>
          <a:r>
            <a:rPr lang="es-ES" sz="1200" dirty="0">
              <a:latin typeface="+mj-lt"/>
            </a:rPr>
            <a:t>Auxiliar Administrativo(a) </a:t>
          </a:r>
        </a:p>
      </dgm:t>
    </dgm:pt>
    <dgm:pt modelId="{3CF5B169-24BA-49AE-8D34-8204B547E402}" type="parTrans" cxnId="{D912B699-3687-4349-85A8-840932E4B0E5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657EDA80-1E36-4EB7-90CD-D133A67492A2}" type="sibTrans" cxnId="{D912B699-3687-4349-85A8-840932E4B0E5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C39188E1-A92B-42EA-A0DB-DCD616507AE8}">
      <dgm:prSet custT="1"/>
      <dgm:spPr/>
      <dgm:t>
        <a:bodyPr/>
        <a:lstStyle/>
        <a:p>
          <a:r>
            <a:rPr lang="es-ES" sz="1200" dirty="0">
              <a:latin typeface="+mj-lt"/>
            </a:rPr>
            <a:t>Promotor(a)</a:t>
          </a:r>
        </a:p>
      </dgm:t>
    </dgm:pt>
    <dgm:pt modelId="{081001EA-9B5A-4FA4-8E83-6B31A1429EDC}" type="parTrans" cxnId="{FF5545B7-9845-4D30-B5B9-C7A8AA6E9A13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A79585B3-0B48-4994-9A43-AECC86A4D17F}" type="sibTrans" cxnId="{FF5545B7-9845-4D30-B5B9-C7A8AA6E9A13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B2848A3D-90E7-4FAA-81DD-0506F0BA5890}">
      <dgm:prSet custT="1"/>
      <dgm:spPr/>
      <dgm:t>
        <a:bodyPr/>
        <a:lstStyle/>
        <a:p>
          <a:r>
            <a:rPr lang="es-ES" sz="1200" dirty="0">
              <a:latin typeface="+mj-lt"/>
              <a:cs typeface="Arial" panose="020B0604020202020204" pitchFamily="34" charset="0"/>
            </a:rPr>
            <a:t>Chofer </a:t>
          </a:r>
        </a:p>
      </dgm:t>
    </dgm:pt>
    <dgm:pt modelId="{8FFFA9D2-2515-4B01-A18E-727EFF0E0E2C}" type="sibTrans" cxnId="{F058B7FA-59F1-4494-8132-34DBDF2F6F48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3D1787F3-C67D-4D7A-A990-F3520C598ADF}" type="parTrans" cxnId="{F058B7FA-59F1-4494-8132-34DBDF2F6F48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2E23FF98-4A18-4B15-89B0-5EFE44011094}">
      <dgm:prSet custT="1"/>
      <dgm:spPr/>
      <dgm:t>
        <a:bodyPr/>
        <a:lstStyle/>
        <a:p>
          <a:r>
            <a:rPr lang="es-ES" sz="1200" dirty="0">
              <a:latin typeface="+mj-lt"/>
            </a:rPr>
            <a:t>Auxiliar </a:t>
          </a:r>
        </a:p>
      </dgm:t>
    </dgm:pt>
    <dgm:pt modelId="{47CF8D2E-B3FD-4119-B8BF-D564AF960476}" type="parTrans" cxnId="{044CC824-0FC7-46AE-99FE-B20523BC8194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74711B25-B3BE-4E9E-8246-1169D7C2128B}" type="sibTrans" cxnId="{044CC824-0FC7-46AE-99FE-B20523BC8194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E725F56F-0AFD-4AF2-834C-4E914FCB90AA}" type="pres">
      <dgm:prSet presAssocID="{10FD77B1-B40A-4343-AB89-C8C836CA0CF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A2FB8BA6-845D-4130-92A2-6E5685044922}" type="pres">
      <dgm:prSet presAssocID="{407EFFAD-B6BC-4483-B07B-8518768F0668}" presName="hierRoot1" presStyleCnt="0">
        <dgm:presLayoutVars>
          <dgm:hierBranch val="init"/>
        </dgm:presLayoutVars>
      </dgm:prSet>
      <dgm:spPr/>
    </dgm:pt>
    <dgm:pt modelId="{2A854D7F-9E69-494C-8954-925C0726CEE2}" type="pres">
      <dgm:prSet presAssocID="{407EFFAD-B6BC-4483-B07B-8518768F0668}" presName="rootComposite1" presStyleCnt="0"/>
      <dgm:spPr/>
    </dgm:pt>
    <dgm:pt modelId="{2F39392E-7179-4254-B408-51EF0B69CD27}" type="pres">
      <dgm:prSet presAssocID="{407EFFAD-B6BC-4483-B07B-8518768F0668}" presName="rootText1" presStyleLbl="node0" presStyleIdx="0" presStyleCnt="1" custScaleX="157791" custScaleY="83423" custLinFactNeighborX="533">
        <dgm:presLayoutVars>
          <dgm:chPref val="3"/>
        </dgm:presLayoutVars>
      </dgm:prSet>
      <dgm:spPr/>
    </dgm:pt>
    <dgm:pt modelId="{5AA1C26F-4A90-4A4A-B1F8-0D1B4C50CA8E}" type="pres">
      <dgm:prSet presAssocID="{407EFFAD-B6BC-4483-B07B-8518768F0668}" presName="rootConnector1" presStyleLbl="node1" presStyleIdx="0" presStyleCnt="0"/>
      <dgm:spPr/>
    </dgm:pt>
    <dgm:pt modelId="{244227B7-ABC9-4D15-B1D9-7CE455957DB3}" type="pres">
      <dgm:prSet presAssocID="{407EFFAD-B6BC-4483-B07B-8518768F0668}" presName="hierChild2" presStyleCnt="0"/>
      <dgm:spPr/>
    </dgm:pt>
    <dgm:pt modelId="{E6E9A94B-E52B-4C21-A3BA-258F68C8A27C}" type="pres">
      <dgm:prSet presAssocID="{D80B1D62-4095-4985-8E30-58091F6DF512}" presName="Name37" presStyleLbl="parChTrans1D2" presStyleIdx="0" presStyleCnt="3"/>
      <dgm:spPr/>
    </dgm:pt>
    <dgm:pt modelId="{39D2A51B-5021-49ED-BA1A-07CB34AC3848}" type="pres">
      <dgm:prSet presAssocID="{963D9F7C-4877-46D5-A047-918057F38175}" presName="hierRoot2" presStyleCnt="0">
        <dgm:presLayoutVars>
          <dgm:hierBranch val="r"/>
        </dgm:presLayoutVars>
      </dgm:prSet>
      <dgm:spPr/>
    </dgm:pt>
    <dgm:pt modelId="{B7E1EDA4-6F7D-4C20-BD79-889C02040605}" type="pres">
      <dgm:prSet presAssocID="{963D9F7C-4877-46D5-A047-918057F38175}" presName="rootComposite" presStyleCnt="0"/>
      <dgm:spPr/>
    </dgm:pt>
    <dgm:pt modelId="{B202DF91-A389-4A2C-B0DB-2C44362B6F51}" type="pres">
      <dgm:prSet presAssocID="{963D9F7C-4877-46D5-A047-918057F38175}" presName="rootText" presStyleLbl="node2" presStyleIdx="0" presStyleCnt="3">
        <dgm:presLayoutVars>
          <dgm:chPref val="3"/>
        </dgm:presLayoutVars>
      </dgm:prSet>
      <dgm:spPr/>
    </dgm:pt>
    <dgm:pt modelId="{BF36B009-45F3-4B9E-8688-A12532C088CF}" type="pres">
      <dgm:prSet presAssocID="{963D9F7C-4877-46D5-A047-918057F38175}" presName="rootConnector" presStyleLbl="node2" presStyleIdx="0" presStyleCnt="3"/>
      <dgm:spPr/>
    </dgm:pt>
    <dgm:pt modelId="{FC4EAA64-BC3F-4965-A356-76646B248892}" type="pres">
      <dgm:prSet presAssocID="{963D9F7C-4877-46D5-A047-918057F38175}" presName="hierChild4" presStyleCnt="0"/>
      <dgm:spPr/>
    </dgm:pt>
    <dgm:pt modelId="{F50C89D3-1B8B-4F42-8CB6-627B069AA67E}" type="pres">
      <dgm:prSet presAssocID="{8EFA84BB-8BEF-4FE6-AB72-75B3D83FD85A}" presName="Name50" presStyleLbl="parChTrans1D3" presStyleIdx="0" presStyleCnt="7"/>
      <dgm:spPr/>
    </dgm:pt>
    <dgm:pt modelId="{17F7C48E-4B97-4952-8A10-9666E26C15FD}" type="pres">
      <dgm:prSet presAssocID="{AB116B1B-CECA-4FA0-99EF-CAF32DEC4ADE}" presName="hierRoot2" presStyleCnt="0">
        <dgm:presLayoutVars>
          <dgm:hierBranch val="init"/>
        </dgm:presLayoutVars>
      </dgm:prSet>
      <dgm:spPr/>
    </dgm:pt>
    <dgm:pt modelId="{769D4862-CAF5-4633-8E4F-E00B6E77E449}" type="pres">
      <dgm:prSet presAssocID="{AB116B1B-CECA-4FA0-99EF-CAF32DEC4ADE}" presName="rootComposite" presStyleCnt="0"/>
      <dgm:spPr/>
    </dgm:pt>
    <dgm:pt modelId="{FBC14002-1098-4564-BBB2-93EEAA8D6759}" type="pres">
      <dgm:prSet presAssocID="{AB116B1B-CECA-4FA0-99EF-CAF32DEC4ADE}" presName="rootText" presStyleLbl="node3" presStyleIdx="0" presStyleCnt="7" custScaleX="75776" custScaleY="66347" custLinFactNeighborY="-14580">
        <dgm:presLayoutVars>
          <dgm:chPref val="3"/>
        </dgm:presLayoutVars>
      </dgm:prSet>
      <dgm:spPr/>
    </dgm:pt>
    <dgm:pt modelId="{7874F9F9-56F0-4F4D-BA21-6F1B13A6CF50}" type="pres">
      <dgm:prSet presAssocID="{AB116B1B-CECA-4FA0-99EF-CAF32DEC4ADE}" presName="rootConnector" presStyleLbl="node3" presStyleIdx="0" presStyleCnt="7"/>
      <dgm:spPr/>
    </dgm:pt>
    <dgm:pt modelId="{219742C8-5972-4E70-9F07-FC6D2F5811AD}" type="pres">
      <dgm:prSet presAssocID="{AB116B1B-CECA-4FA0-99EF-CAF32DEC4ADE}" presName="hierChild4" presStyleCnt="0"/>
      <dgm:spPr/>
    </dgm:pt>
    <dgm:pt modelId="{871AB366-43BC-4CCA-B427-19620DBED823}" type="pres">
      <dgm:prSet presAssocID="{AB116B1B-CECA-4FA0-99EF-CAF32DEC4ADE}" presName="hierChild5" presStyleCnt="0"/>
      <dgm:spPr/>
    </dgm:pt>
    <dgm:pt modelId="{693415F6-FC90-405B-B934-DC36EF3285A1}" type="pres">
      <dgm:prSet presAssocID="{3D1787F3-C67D-4D7A-A990-F3520C598ADF}" presName="Name50" presStyleLbl="parChTrans1D3" presStyleIdx="1" presStyleCnt="7"/>
      <dgm:spPr/>
    </dgm:pt>
    <dgm:pt modelId="{B59CCAB4-7255-4424-B1A7-CD4DC0A223CC}" type="pres">
      <dgm:prSet presAssocID="{B2848A3D-90E7-4FAA-81DD-0506F0BA5890}" presName="hierRoot2" presStyleCnt="0">
        <dgm:presLayoutVars>
          <dgm:hierBranch val="init"/>
        </dgm:presLayoutVars>
      </dgm:prSet>
      <dgm:spPr/>
    </dgm:pt>
    <dgm:pt modelId="{09D0DF9F-15A2-4BAA-97DA-3A5009567C23}" type="pres">
      <dgm:prSet presAssocID="{B2848A3D-90E7-4FAA-81DD-0506F0BA5890}" presName="rootComposite" presStyleCnt="0"/>
      <dgm:spPr/>
    </dgm:pt>
    <dgm:pt modelId="{8C958D9E-B9CF-4D7A-B191-CADEDAF33A50}" type="pres">
      <dgm:prSet presAssocID="{B2848A3D-90E7-4FAA-81DD-0506F0BA5890}" presName="rootText" presStyleLbl="node3" presStyleIdx="1" presStyleCnt="7" custScaleX="75776" custScaleY="66347" custLinFactNeighborY="-39366">
        <dgm:presLayoutVars>
          <dgm:chPref val="3"/>
        </dgm:presLayoutVars>
      </dgm:prSet>
      <dgm:spPr/>
    </dgm:pt>
    <dgm:pt modelId="{E630E272-09FF-4FA8-BDDE-9FEDD08683B8}" type="pres">
      <dgm:prSet presAssocID="{B2848A3D-90E7-4FAA-81DD-0506F0BA5890}" presName="rootConnector" presStyleLbl="node3" presStyleIdx="1" presStyleCnt="7"/>
      <dgm:spPr/>
    </dgm:pt>
    <dgm:pt modelId="{AFF36E29-0E95-4817-92F2-059A81BD1CC2}" type="pres">
      <dgm:prSet presAssocID="{B2848A3D-90E7-4FAA-81DD-0506F0BA5890}" presName="hierChild4" presStyleCnt="0"/>
      <dgm:spPr/>
    </dgm:pt>
    <dgm:pt modelId="{E2FDB9B2-B595-4232-AE2A-EDFD5B46A9B5}" type="pres">
      <dgm:prSet presAssocID="{B2848A3D-90E7-4FAA-81DD-0506F0BA5890}" presName="hierChild5" presStyleCnt="0"/>
      <dgm:spPr/>
    </dgm:pt>
    <dgm:pt modelId="{A99AF754-3F3D-4594-9B0B-64AF425516DA}" type="pres">
      <dgm:prSet presAssocID="{963D9F7C-4877-46D5-A047-918057F38175}" presName="hierChild5" presStyleCnt="0"/>
      <dgm:spPr/>
    </dgm:pt>
    <dgm:pt modelId="{5EB31FFE-44AB-4EE3-B633-AE01D7C5FC3F}" type="pres">
      <dgm:prSet presAssocID="{3307BA8A-5EB4-4F87-A65D-C5D4D53B3839}" presName="Name37" presStyleLbl="parChTrans1D2" presStyleIdx="1" presStyleCnt="3"/>
      <dgm:spPr/>
    </dgm:pt>
    <dgm:pt modelId="{FF6A5C48-6599-49B2-AE6E-EDE97A46B2EB}" type="pres">
      <dgm:prSet presAssocID="{B783BF59-957E-41C7-ACEA-FABB91286510}" presName="hierRoot2" presStyleCnt="0">
        <dgm:presLayoutVars>
          <dgm:hierBranch val="r"/>
        </dgm:presLayoutVars>
      </dgm:prSet>
      <dgm:spPr/>
    </dgm:pt>
    <dgm:pt modelId="{5C4512AE-DE71-4BCD-80DA-6C4170636327}" type="pres">
      <dgm:prSet presAssocID="{B783BF59-957E-41C7-ACEA-FABB91286510}" presName="rootComposite" presStyleCnt="0"/>
      <dgm:spPr/>
    </dgm:pt>
    <dgm:pt modelId="{D09719BA-F3A9-4B03-BB10-85C02B12DB48}" type="pres">
      <dgm:prSet presAssocID="{B783BF59-957E-41C7-ACEA-FABB91286510}" presName="rootText" presStyleLbl="node2" presStyleIdx="1" presStyleCnt="3">
        <dgm:presLayoutVars>
          <dgm:chPref val="3"/>
        </dgm:presLayoutVars>
      </dgm:prSet>
      <dgm:spPr/>
    </dgm:pt>
    <dgm:pt modelId="{E258DA8B-B0CC-47FC-A142-D31381E25A15}" type="pres">
      <dgm:prSet presAssocID="{B783BF59-957E-41C7-ACEA-FABB91286510}" presName="rootConnector" presStyleLbl="node2" presStyleIdx="1" presStyleCnt="3"/>
      <dgm:spPr/>
    </dgm:pt>
    <dgm:pt modelId="{AC8DF3C2-B288-4F4E-8B59-4B2FB08A5AB5}" type="pres">
      <dgm:prSet presAssocID="{B783BF59-957E-41C7-ACEA-FABB91286510}" presName="hierChild4" presStyleCnt="0"/>
      <dgm:spPr/>
    </dgm:pt>
    <dgm:pt modelId="{2C5B75EA-5EAD-4FDA-B2A0-45A75F9ADEA8}" type="pres">
      <dgm:prSet presAssocID="{0A08C115-1D40-417F-9F38-FF55B1AB00D7}" presName="Name50" presStyleLbl="parChTrans1D3" presStyleIdx="2" presStyleCnt="7"/>
      <dgm:spPr/>
    </dgm:pt>
    <dgm:pt modelId="{95E35CC5-37CC-438E-9075-1D479F62B523}" type="pres">
      <dgm:prSet presAssocID="{B12D33AC-3A22-49A9-BFD8-A9EC8023F58C}" presName="hierRoot2" presStyleCnt="0">
        <dgm:presLayoutVars>
          <dgm:hierBranch val="init"/>
        </dgm:presLayoutVars>
      </dgm:prSet>
      <dgm:spPr/>
    </dgm:pt>
    <dgm:pt modelId="{8A10C76E-48AA-4BA7-A13D-0BDAD20856BE}" type="pres">
      <dgm:prSet presAssocID="{B12D33AC-3A22-49A9-BFD8-A9EC8023F58C}" presName="rootComposite" presStyleCnt="0"/>
      <dgm:spPr/>
    </dgm:pt>
    <dgm:pt modelId="{13CF9610-330F-40D6-99C6-F4C062535293}" type="pres">
      <dgm:prSet presAssocID="{B12D33AC-3A22-49A9-BFD8-A9EC8023F58C}" presName="rootText" presStyleLbl="node3" presStyleIdx="2" presStyleCnt="7" custScaleX="75776" custScaleY="66347" custLinFactNeighborY="-17496">
        <dgm:presLayoutVars>
          <dgm:chPref val="3"/>
        </dgm:presLayoutVars>
      </dgm:prSet>
      <dgm:spPr/>
    </dgm:pt>
    <dgm:pt modelId="{63F5A32A-C66A-46F4-8250-3702876417F8}" type="pres">
      <dgm:prSet presAssocID="{B12D33AC-3A22-49A9-BFD8-A9EC8023F58C}" presName="rootConnector" presStyleLbl="node3" presStyleIdx="2" presStyleCnt="7"/>
      <dgm:spPr/>
    </dgm:pt>
    <dgm:pt modelId="{194E895A-430B-4D8F-9E72-C10D83E3D9D8}" type="pres">
      <dgm:prSet presAssocID="{B12D33AC-3A22-49A9-BFD8-A9EC8023F58C}" presName="hierChild4" presStyleCnt="0"/>
      <dgm:spPr/>
    </dgm:pt>
    <dgm:pt modelId="{49CEF2C0-9816-4DFD-8D93-01E5FE37C29E}" type="pres">
      <dgm:prSet presAssocID="{B12D33AC-3A22-49A9-BFD8-A9EC8023F58C}" presName="hierChild5" presStyleCnt="0"/>
      <dgm:spPr/>
    </dgm:pt>
    <dgm:pt modelId="{06D5B1D3-6BA0-4B21-A1C2-1536FDCBA3A8}" type="pres">
      <dgm:prSet presAssocID="{78C06D24-51D3-493C-A2D9-E5C3EFBD1D63}" presName="Name50" presStyleLbl="parChTrans1D3" presStyleIdx="3" presStyleCnt="7"/>
      <dgm:spPr/>
    </dgm:pt>
    <dgm:pt modelId="{20842D13-1E73-4015-8E2D-022D582C72B3}" type="pres">
      <dgm:prSet presAssocID="{0C14DE55-E452-4660-8588-4E7030911E58}" presName="hierRoot2" presStyleCnt="0">
        <dgm:presLayoutVars>
          <dgm:hierBranch val="init"/>
        </dgm:presLayoutVars>
      </dgm:prSet>
      <dgm:spPr/>
    </dgm:pt>
    <dgm:pt modelId="{698D5706-341D-41DD-9E25-8A668DAA448A}" type="pres">
      <dgm:prSet presAssocID="{0C14DE55-E452-4660-8588-4E7030911E58}" presName="rootComposite" presStyleCnt="0"/>
      <dgm:spPr/>
    </dgm:pt>
    <dgm:pt modelId="{AB56225D-402A-4942-8F26-96B1065BE175}" type="pres">
      <dgm:prSet presAssocID="{0C14DE55-E452-4660-8588-4E7030911E58}" presName="rootText" presStyleLbl="node3" presStyleIdx="3" presStyleCnt="7" custScaleX="75776" custScaleY="66347" custLinFactNeighborY="-39366">
        <dgm:presLayoutVars>
          <dgm:chPref val="3"/>
        </dgm:presLayoutVars>
      </dgm:prSet>
      <dgm:spPr/>
    </dgm:pt>
    <dgm:pt modelId="{1F4F0D74-49CE-4A43-A384-F05241906261}" type="pres">
      <dgm:prSet presAssocID="{0C14DE55-E452-4660-8588-4E7030911E58}" presName="rootConnector" presStyleLbl="node3" presStyleIdx="3" presStyleCnt="7"/>
      <dgm:spPr/>
    </dgm:pt>
    <dgm:pt modelId="{3C383DC8-D13B-4AEF-8420-BCFFC58630DC}" type="pres">
      <dgm:prSet presAssocID="{0C14DE55-E452-4660-8588-4E7030911E58}" presName="hierChild4" presStyleCnt="0"/>
      <dgm:spPr/>
    </dgm:pt>
    <dgm:pt modelId="{F651DCA8-2AC8-49EE-A5E0-0A1B26A1C7EA}" type="pres">
      <dgm:prSet presAssocID="{0C14DE55-E452-4660-8588-4E7030911E58}" presName="hierChild5" presStyleCnt="0"/>
      <dgm:spPr/>
    </dgm:pt>
    <dgm:pt modelId="{B98BBB74-1B36-4DD9-A670-2193D51CABE4}" type="pres">
      <dgm:prSet presAssocID="{B783BF59-957E-41C7-ACEA-FABB91286510}" presName="hierChild5" presStyleCnt="0"/>
      <dgm:spPr/>
    </dgm:pt>
    <dgm:pt modelId="{41ED8F0E-3658-44FF-9508-33F5A0A8E87F}" type="pres">
      <dgm:prSet presAssocID="{6A1FC2CD-D27A-4B02-A107-5FD836C9D9D3}" presName="Name37" presStyleLbl="parChTrans1D2" presStyleIdx="2" presStyleCnt="3"/>
      <dgm:spPr/>
    </dgm:pt>
    <dgm:pt modelId="{1D363547-1A29-45FA-ABFE-28185D9DE2F5}" type="pres">
      <dgm:prSet presAssocID="{41DC7E2F-4104-4DBC-A938-7C21ADBF3B4B}" presName="hierRoot2" presStyleCnt="0">
        <dgm:presLayoutVars>
          <dgm:hierBranch val="r"/>
        </dgm:presLayoutVars>
      </dgm:prSet>
      <dgm:spPr/>
    </dgm:pt>
    <dgm:pt modelId="{72F57D93-9097-468A-A2CF-C56F2C2F963B}" type="pres">
      <dgm:prSet presAssocID="{41DC7E2F-4104-4DBC-A938-7C21ADBF3B4B}" presName="rootComposite" presStyleCnt="0"/>
      <dgm:spPr/>
    </dgm:pt>
    <dgm:pt modelId="{AFB78598-403D-422B-BFBF-EE4E8FFBF5FF}" type="pres">
      <dgm:prSet presAssocID="{41DC7E2F-4104-4DBC-A938-7C21ADBF3B4B}" presName="rootText" presStyleLbl="node2" presStyleIdx="2" presStyleCnt="3">
        <dgm:presLayoutVars>
          <dgm:chPref val="3"/>
        </dgm:presLayoutVars>
      </dgm:prSet>
      <dgm:spPr/>
    </dgm:pt>
    <dgm:pt modelId="{88463652-543D-42B2-81A1-BABFBB503C8C}" type="pres">
      <dgm:prSet presAssocID="{41DC7E2F-4104-4DBC-A938-7C21ADBF3B4B}" presName="rootConnector" presStyleLbl="node2" presStyleIdx="2" presStyleCnt="3"/>
      <dgm:spPr/>
    </dgm:pt>
    <dgm:pt modelId="{81E95800-D363-4580-BF25-E14C450FFEFB}" type="pres">
      <dgm:prSet presAssocID="{41DC7E2F-4104-4DBC-A938-7C21ADBF3B4B}" presName="hierChild4" presStyleCnt="0"/>
      <dgm:spPr/>
    </dgm:pt>
    <dgm:pt modelId="{5A860233-72C0-4BD4-A232-F17673E1E174}" type="pres">
      <dgm:prSet presAssocID="{3CF5B169-24BA-49AE-8D34-8204B547E402}" presName="Name50" presStyleLbl="parChTrans1D3" presStyleIdx="4" presStyleCnt="7"/>
      <dgm:spPr/>
    </dgm:pt>
    <dgm:pt modelId="{DFED9136-AF39-4278-ACE9-6EA12973C37A}" type="pres">
      <dgm:prSet presAssocID="{4357EF10-56C2-4C3F-970B-670E8A0E095D}" presName="hierRoot2" presStyleCnt="0">
        <dgm:presLayoutVars>
          <dgm:hierBranch val="init"/>
        </dgm:presLayoutVars>
      </dgm:prSet>
      <dgm:spPr/>
    </dgm:pt>
    <dgm:pt modelId="{225F772A-6E09-4801-81E1-6049176E2DF4}" type="pres">
      <dgm:prSet presAssocID="{4357EF10-56C2-4C3F-970B-670E8A0E095D}" presName="rootComposite" presStyleCnt="0"/>
      <dgm:spPr/>
    </dgm:pt>
    <dgm:pt modelId="{B556C900-3692-447A-B190-09798A37231C}" type="pres">
      <dgm:prSet presAssocID="{4357EF10-56C2-4C3F-970B-670E8A0E095D}" presName="rootText" presStyleLbl="node3" presStyleIdx="4" presStyleCnt="7" custScaleX="75796" custScaleY="66338" custLinFactNeighborY="-17303">
        <dgm:presLayoutVars>
          <dgm:chPref val="3"/>
        </dgm:presLayoutVars>
      </dgm:prSet>
      <dgm:spPr/>
    </dgm:pt>
    <dgm:pt modelId="{F67455B8-2AFA-40F6-9389-09B71CA99D22}" type="pres">
      <dgm:prSet presAssocID="{4357EF10-56C2-4C3F-970B-670E8A0E095D}" presName="rootConnector" presStyleLbl="node3" presStyleIdx="4" presStyleCnt="7"/>
      <dgm:spPr/>
    </dgm:pt>
    <dgm:pt modelId="{7158A440-558A-4873-83AF-9CFE4D63ADC2}" type="pres">
      <dgm:prSet presAssocID="{4357EF10-56C2-4C3F-970B-670E8A0E095D}" presName="hierChild4" presStyleCnt="0"/>
      <dgm:spPr/>
    </dgm:pt>
    <dgm:pt modelId="{09C20C9B-79A3-48BF-B55F-7763A271885B}" type="pres">
      <dgm:prSet presAssocID="{4357EF10-56C2-4C3F-970B-670E8A0E095D}" presName="hierChild5" presStyleCnt="0"/>
      <dgm:spPr/>
    </dgm:pt>
    <dgm:pt modelId="{2F19C632-AD19-450A-B89D-BCE4A846A235}" type="pres">
      <dgm:prSet presAssocID="{081001EA-9B5A-4FA4-8E83-6B31A1429EDC}" presName="Name50" presStyleLbl="parChTrans1D3" presStyleIdx="5" presStyleCnt="7"/>
      <dgm:spPr/>
    </dgm:pt>
    <dgm:pt modelId="{A30D6A1E-EFDE-4BF5-A1E5-3A651567926A}" type="pres">
      <dgm:prSet presAssocID="{C39188E1-A92B-42EA-A0DB-DCD616507AE8}" presName="hierRoot2" presStyleCnt="0">
        <dgm:presLayoutVars>
          <dgm:hierBranch val="init"/>
        </dgm:presLayoutVars>
      </dgm:prSet>
      <dgm:spPr/>
    </dgm:pt>
    <dgm:pt modelId="{E40A86D6-E02E-4DDD-B218-7E1BA0EB49BF}" type="pres">
      <dgm:prSet presAssocID="{C39188E1-A92B-42EA-A0DB-DCD616507AE8}" presName="rootComposite" presStyleCnt="0"/>
      <dgm:spPr/>
    </dgm:pt>
    <dgm:pt modelId="{049529F4-6D48-4232-84BE-61F2DE211026}" type="pres">
      <dgm:prSet presAssocID="{C39188E1-A92B-42EA-A0DB-DCD616507AE8}" presName="rootText" presStyleLbl="node3" presStyleIdx="5" presStyleCnt="7" custScaleX="75694" custScaleY="66338" custLinFactNeighborY="-36179">
        <dgm:presLayoutVars>
          <dgm:chPref val="3"/>
        </dgm:presLayoutVars>
      </dgm:prSet>
      <dgm:spPr/>
    </dgm:pt>
    <dgm:pt modelId="{3805E046-D038-4860-A8D6-0ADCEC40CF8C}" type="pres">
      <dgm:prSet presAssocID="{C39188E1-A92B-42EA-A0DB-DCD616507AE8}" presName="rootConnector" presStyleLbl="node3" presStyleIdx="5" presStyleCnt="7"/>
      <dgm:spPr/>
    </dgm:pt>
    <dgm:pt modelId="{6A128AF2-7721-4754-B468-61BE2AD1FB27}" type="pres">
      <dgm:prSet presAssocID="{C39188E1-A92B-42EA-A0DB-DCD616507AE8}" presName="hierChild4" presStyleCnt="0"/>
      <dgm:spPr/>
    </dgm:pt>
    <dgm:pt modelId="{0E801880-AEE0-4B0A-AD86-4B92C3476F8B}" type="pres">
      <dgm:prSet presAssocID="{C39188E1-A92B-42EA-A0DB-DCD616507AE8}" presName="hierChild5" presStyleCnt="0"/>
      <dgm:spPr/>
    </dgm:pt>
    <dgm:pt modelId="{1FB875C1-B616-4660-935D-FFB03B1E7FDB}" type="pres">
      <dgm:prSet presAssocID="{47CF8D2E-B3FD-4119-B8BF-D564AF960476}" presName="Name50" presStyleLbl="parChTrans1D3" presStyleIdx="6" presStyleCnt="7"/>
      <dgm:spPr/>
    </dgm:pt>
    <dgm:pt modelId="{59ECF3C9-5918-4AFE-A134-489E489A21B1}" type="pres">
      <dgm:prSet presAssocID="{2E23FF98-4A18-4B15-89B0-5EFE44011094}" presName="hierRoot2" presStyleCnt="0">
        <dgm:presLayoutVars>
          <dgm:hierBranch val="init"/>
        </dgm:presLayoutVars>
      </dgm:prSet>
      <dgm:spPr/>
    </dgm:pt>
    <dgm:pt modelId="{E09E6B37-872C-4BC5-858F-21DA169522F8}" type="pres">
      <dgm:prSet presAssocID="{2E23FF98-4A18-4B15-89B0-5EFE44011094}" presName="rootComposite" presStyleCnt="0"/>
      <dgm:spPr/>
    </dgm:pt>
    <dgm:pt modelId="{A2EA170F-09FF-476B-8C9B-8AAC4D00515C}" type="pres">
      <dgm:prSet presAssocID="{2E23FF98-4A18-4B15-89B0-5EFE44011094}" presName="rootText" presStyleLbl="node3" presStyleIdx="6" presStyleCnt="7" custScaleX="75694" custScaleY="66338" custLinFactNeighborY="-57949">
        <dgm:presLayoutVars>
          <dgm:chPref val="3"/>
        </dgm:presLayoutVars>
      </dgm:prSet>
      <dgm:spPr/>
    </dgm:pt>
    <dgm:pt modelId="{C64F0E46-3051-4449-8BD5-B429DB42C49A}" type="pres">
      <dgm:prSet presAssocID="{2E23FF98-4A18-4B15-89B0-5EFE44011094}" presName="rootConnector" presStyleLbl="node3" presStyleIdx="6" presStyleCnt="7"/>
      <dgm:spPr/>
    </dgm:pt>
    <dgm:pt modelId="{43612072-CA67-48A5-A90C-843300CBE0E5}" type="pres">
      <dgm:prSet presAssocID="{2E23FF98-4A18-4B15-89B0-5EFE44011094}" presName="hierChild4" presStyleCnt="0"/>
      <dgm:spPr/>
    </dgm:pt>
    <dgm:pt modelId="{7E745E67-028F-47E5-BFBC-FA8ADA276D74}" type="pres">
      <dgm:prSet presAssocID="{2E23FF98-4A18-4B15-89B0-5EFE44011094}" presName="hierChild5" presStyleCnt="0"/>
      <dgm:spPr/>
    </dgm:pt>
    <dgm:pt modelId="{6CA19286-42C4-41B0-AF9F-5DE37015EF01}" type="pres">
      <dgm:prSet presAssocID="{41DC7E2F-4104-4DBC-A938-7C21ADBF3B4B}" presName="hierChild5" presStyleCnt="0"/>
      <dgm:spPr/>
    </dgm:pt>
    <dgm:pt modelId="{0D570C02-BA42-4E3F-8B52-B252A6D39E21}" type="pres">
      <dgm:prSet presAssocID="{407EFFAD-B6BC-4483-B07B-8518768F0668}" presName="hierChild3" presStyleCnt="0"/>
      <dgm:spPr/>
    </dgm:pt>
  </dgm:ptLst>
  <dgm:cxnLst>
    <dgm:cxn modelId="{07933800-3C1F-4388-8209-16FB1660BC0D}" type="presOf" srcId="{AB116B1B-CECA-4FA0-99EF-CAF32DEC4ADE}" destId="{FBC14002-1098-4564-BBB2-93EEAA8D6759}" srcOrd="0" destOrd="0" presId="urn:microsoft.com/office/officeart/2005/8/layout/orgChart1"/>
    <dgm:cxn modelId="{D89B3F01-9CCC-477B-AB32-B26E9713B10F}" srcId="{407EFFAD-B6BC-4483-B07B-8518768F0668}" destId="{B783BF59-957E-41C7-ACEA-FABB91286510}" srcOrd="1" destOrd="0" parTransId="{3307BA8A-5EB4-4F87-A65D-C5D4D53B3839}" sibTransId="{7B039255-9C18-4FA7-A25B-64D03E2B4E20}"/>
    <dgm:cxn modelId="{230B2D04-1A22-45E7-945A-84C8F97A1147}" type="presOf" srcId="{0A08C115-1D40-417F-9F38-FF55B1AB00D7}" destId="{2C5B75EA-5EAD-4FDA-B2A0-45A75F9ADEA8}" srcOrd="0" destOrd="0" presId="urn:microsoft.com/office/officeart/2005/8/layout/orgChart1"/>
    <dgm:cxn modelId="{783CBD10-3D77-4BBF-8C80-8A11D9D8059E}" type="presOf" srcId="{4357EF10-56C2-4C3F-970B-670E8A0E095D}" destId="{F67455B8-2AFA-40F6-9389-09B71CA99D22}" srcOrd="1" destOrd="0" presId="urn:microsoft.com/office/officeart/2005/8/layout/orgChart1"/>
    <dgm:cxn modelId="{0A896F1F-A970-471D-8DA7-6201905C871D}" type="presOf" srcId="{AB116B1B-CECA-4FA0-99EF-CAF32DEC4ADE}" destId="{7874F9F9-56F0-4F4D-BA21-6F1B13A6CF50}" srcOrd="1" destOrd="0" presId="urn:microsoft.com/office/officeart/2005/8/layout/orgChart1"/>
    <dgm:cxn modelId="{044CC824-0FC7-46AE-99FE-B20523BC8194}" srcId="{41DC7E2F-4104-4DBC-A938-7C21ADBF3B4B}" destId="{2E23FF98-4A18-4B15-89B0-5EFE44011094}" srcOrd="2" destOrd="0" parTransId="{47CF8D2E-B3FD-4119-B8BF-D564AF960476}" sibTransId="{74711B25-B3BE-4E9E-8246-1169D7C2128B}"/>
    <dgm:cxn modelId="{3B1D1129-84C6-434A-BC4C-7C9134A40E24}" type="presOf" srcId="{0C14DE55-E452-4660-8588-4E7030911E58}" destId="{AB56225D-402A-4942-8F26-96B1065BE175}" srcOrd="0" destOrd="0" presId="urn:microsoft.com/office/officeart/2005/8/layout/orgChart1"/>
    <dgm:cxn modelId="{96F23B30-B68D-40CC-9F00-B4D4890C890A}" type="presOf" srcId="{B2848A3D-90E7-4FAA-81DD-0506F0BA5890}" destId="{8C958D9E-B9CF-4D7A-B191-CADEDAF33A50}" srcOrd="0" destOrd="0" presId="urn:microsoft.com/office/officeart/2005/8/layout/orgChart1"/>
    <dgm:cxn modelId="{58CF1936-890C-4B2B-B230-04FDEB4ED4CF}" type="presOf" srcId="{081001EA-9B5A-4FA4-8E83-6B31A1429EDC}" destId="{2F19C632-AD19-450A-B89D-BCE4A846A235}" srcOrd="0" destOrd="0" presId="urn:microsoft.com/office/officeart/2005/8/layout/orgChart1"/>
    <dgm:cxn modelId="{FF9A903A-F8DD-4376-9BA7-58962407320D}" srcId="{407EFFAD-B6BC-4483-B07B-8518768F0668}" destId="{963D9F7C-4877-46D5-A047-918057F38175}" srcOrd="0" destOrd="0" parTransId="{D80B1D62-4095-4985-8E30-58091F6DF512}" sibTransId="{16E38B69-EE76-436D-897D-CA5537CB16F5}"/>
    <dgm:cxn modelId="{55C5E43C-7A91-477E-80CE-58571ACEFA05}" type="presOf" srcId="{407EFFAD-B6BC-4483-B07B-8518768F0668}" destId="{2F39392E-7179-4254-B408-51EF0B69CD27}" srcOrd="0" destOrd="0" presId="urn:microsoft.com/office/officeart/2005/8/layout/orgChart1"/>
    <dgm:cxn modelId="{1CBF5B3F-2A76-4074-91CB-8B99F2ADD229}" type="presOf" srcId="{4357EF10-56C2-4C3F-970B-670E8A0E095D}" destId="{B556C900-3692-447A-B190-09798A37231C}" srcOrd="0" destOrd="0" presId="urn:microsoft.com/office/officeart/2005/8/layout/orgChart1"/>
    <dgm:cxn modelId="{147E523F-F76F-425A-89C4-B2BE87751E9E}" type="presOf" srcId="{0C14DE55-E452-4660-8588-4E7030911E58}" destId="{1F4F0D74-49CE-4A43-A384-F05241906261}" srcOrd="1" destOrd="0" presId="urn:microsoft.com/office/officeart/2005/8/layout/orgChart1"/>
    <dgm:cxn modelId="{FF840B63-5B1B-4CB0-9217-BD562AD22B80}" type="presOf" srcId="{2E23FF98-4A18-4B15-89B0-5EFE44011094}" destId="{A2EA170F-09FF-476B-8C9B-8AAC4D00515C}" srcOrd="0" destOrd="0" presId="urn:microsoft.com/office/officeart/2005/8/layout/orgChart1"/>
    <dgm:cxn modelId="{9272AC63-6A1B-4CB1-8C95-50665604F4E5}" type="presOf" srcId="{B12D33AC-3A22-49A9-BFD8-A9EC8023F58C}" destId="{63F5A32A-C66A-46F4-8250-3702876417F8}" srcOrd="1" destOrd="0" presId="urn:microsoft.com/office/officeart/2005/8/layout/orgChart1"/>
    <dgm:cxn modelId="{6E81CB4D-D151-419C-BEC1-D00F6387FF58}" type="presOf" srcId="{78C06D24-51D3-493C-A2D9-E5C3EFBD1D63}" destId="{06D5B1D3-6BA0-4B21-A1C2-1536FDCBA3A8}" srcOrd="0" destOrd="0" presId="urn:microsoft.com/office/officeart/2005/8/layout/orgChart1"/>
    <dgm:cxn modelId="{B5B0044E-CEF9-4DA8-8843-D7D3E91A4750}" type="presOf" srcId="{3CF5B169-24BA-49AE-8D34-8204B547E402}" destId="{5A860233-72C0-4BD4-A232-F17673E1E174}" srcOrd="0" destOrd="0" presId="urn:microsoft.com/office/officeart/2005/8/layout/orgChart1"/>
    <dgm:cxn modelId="{9D669B4F-078A-4FCC-9980-54CB5945DD47}" srcId="{B783BF59-957E-41C7-ACEA-FABB91286510}" destId="{B12D33AC-3A22-49A9-BFD8-A9EC8023F58C}" srcOrd="0" destOrd="0" parTransId="{0A08C115-1D40-417F-9F38-FF55B1AB00D7}" sibTransId="{67C91519-CA82-4AB8-9732-118E86380484}"/>
    <dgm:cxn modelId="{D9F93E51-59B2-4910-BD50-93E885387F74}" type="presOf" srcId="{6A1FC2CD-D27A-4B02-A107-5FD836C9D9D3}" destId="{41ED8F0E-3658-44FF-9508-33F5A0A8E87F}" srcOrd="0" destOrd="0" presId="urn:microsoft.com/office/officeart/2005/8/layout/orgChart1"/>
    <dgm:cxn modelId="{8986CD53-4F97-4883-955E-1279FD795845}" type="presOf" srcId="{B783BF59-957E-41C7-ACEA-FABB91286510}" destId="{E258DA8B-B0CC-47FC-A142-D31381E25A15}" srcOrd="1" destOrd="0" presId="urn:microsoft.com/office/officeart/2005/8/layout/orgChart1"/>
    <dgm:cxn modelId="{F5822E7C-BC13-4CE4-AF83-915B96BA7DEE}" type="presOf" srcId="{963D9F7C-4877-46D5-A047-918057F38175}" destId="{BF36B009-45F3-4B9E-8688-A12532C088CF}" srcOrd="1" destOrd="0" presId="urn:microsoft.com/office/officeart/2005/8/layout/orgChart1"/>
    <dgm:cxn modelId="{0327478E-6388-4C82-9689-A870E560F865}" type="presOf" srcId="{41DC7E2F-4104-4DBC-A938-7C21ADBF3B4B}" destId="{AFB78598-403D-422B-BFBF-EE4E8FFBF5FF}" srcOrd="0" destOrd="0" presId="urn:microsoft.com/office/officeart/2005/8/layout/orgChart1"/>
    <dgm:cxn modelId="{22D92A90-FCB0-4C9A-AF78-84B512CF0930}" type="presOf" srcId="{8EFA84BB-8BEF-4FE6-AB72-75B3D83FD85A}" destId="{F50C89D3-1B8B-4F42-8CB6-627B069AA67E}" srcOrd="0" destOrd="0" presId="urn:microsoft.com/office/officeart/2005/8/layout/orgChart1"/>
    <dgm:cxn modelId="{FD9C0B92-2218-4E12-B2E2-595521E59497}" type="presOf" srcId="{D80B1D62-4095-4985-8E30-58091F6DF512}" destId="{E6E9A94B-E52B-4C21-A3BA-258F68C8A27C}" srcOrd="0" destOrd="0" presId="urn:microsoft.com/office/officeart/2005/8/layout/orgChart1"/>
    <dgm:cxn modelId="{83EFFB92-623D-42A9-92D9-85341A047D2A}" type="presOf" srcId="{C39188E1-A92B-42EA-A0DB-DCD616507AE8}" destId="{049529F4-6D48-4232-84BE-61F2DE211026}" srcOrd="0" destOrd="0" presId="urn:microsoft.com/office/officeart/2005/8/layout/orgChart1"/>
    <dgm:cxn modelId="{A422F395-7A98-4DD4-BD25-90BD64B81DC7}" srcId="{10FD77B1-B40A-4343-AB89-C8C836CA0CF2}" destId="{407EFFAD-B6BC-4483-B07B-8518768F0668}" srcOrd="0" destOrd="0" parTransId="{609FCE20-37BE-4AB6-8E30-A25B84D276DE}" sibTransId="{B125D196-2468-4FDE-AD4B-9C1984E3DCC7}"/>
    <dgm:cxn modelId="{D912B699-3687-4349-85A8-840932E4B0E5}" srcId="{41DC7E2F-4104-4DBC-A938-7C21ADBF3B4B}" destId="{4357EF10-56C2-4C3F-970B-670E8A0E095D}" srcOrd="0" destOrd="0" parTransId="{3CF5B169-24BA-49AE-8D34-8204B547E402}" sibTransId="{657EDA80-1E36-4EB7-90CD-D133A67492A2}"/>
    <dgm:cxn modelId="{53398E9B-80CE-4089-909E-AB0157480ED5}" type="presOf" srcId="{963D9F7C-4877-46D5-A047-918057F38175}" destId="{B202DF91-A389-4A2C-B0DB-2C44362B6F51}" srcOrd="0" destOrd="0" presId="urn:microsoft.com/office/officeart/2005/8/layout/orgChart1"/>
    <dgm:cxn modelId="{328DCA9D-1A1B-447D-8938-00128E56812E}" type="presOf" srcId="{2E23FF98-4A18-4B15-89B0-5EFE44011094}" destId="{C64F0E46-3051-4449-8BD5-B429DB42C49A}" srcOrd="1" destOrd="0" presId="urn:microsoft.com/office/officeart/2005/8/layout/orgChart1"/>
    <dgm:cxn modelId="{C82A6AB4-5142-472A-A549-C185AF7795B7}" type="presOf" srcId="{B783BF59-957E-41C7-ACEA-FABB91286510}" destId="{D09719BA-F3A9-4B03-BB10-85C02B12DB48}" srcOrd="0" destOrd="0" presId="urn:microsoft.com/office/officeart/2005/8/layout/orgChart1"/>
    <dgm:cxn modelId="{FF5545B7-9845-4D30-B5B9-C7A8AA6E9A13}" srcId="{41DC7E2F-4104-4DBC-A938-7C21ADBF3B4B}" destId="{C39188E1-A92B-42EA-A0DB-DCD616507AE8}" srcOrd="1" destOrd="0" parTransId="{081001EA-9B5A-4FA4-8E83-6B31A1429EDC}" sibTransId="{A79585B3-0B48-4994-9A43-AECC86A4D17F}"/>
    <dgm:cxn modelId="{73D821B9-84FF-4193-A635-163D9C54CD6D}" type="presOf" srcId="{47CF8D2E-B3FD-4119-B8BF-D564AF960476}" destId="{1FB875C1-B616-4660-935D-FFB03B1E7FDB}" srcOrd="0" destOrd="0" presId="urn:microsoft.com/office/officeart/2005/8/layout/orgChart1"/>
    <dgm:cxn modelId="{2F6349BE-90BB-4313-8789-1A6D0992B722}" type="presOf" srcId="{10FD77B1-B40A-4343-AB89-C8C836CA0CF2}" destId="{E725F56F-0AFD-4AF2-834C-4E914FCB90AA}" srcOrd="0" destOrd="0" presId="urn:microsoft.com/office/officeart/2005/8/layout/orgChart1"/>
    <dgm:cxn modelId="{C9AE6DC8-818A-41A7-932E-77A61BC7EC7B}" type="presOf" srcId="{B12D33AC-3A22-49A9-BFD8-A9EC8023F58C}" destId="{13CF9610-330F-40D6-99C6-F4C062535293}" srcOrd="0" destOrd="0" presId="urn:microsoft.com/office/officeart/2005/8/layout/orgChart1"/>
    <dgm:cxn modelId="{386A89CC-882E-4201-93D3-5912743157B9}" type="presOf" srcId="{407EFFAD-B6BC-4483-B07B-8518768F0668}" destId="{5AA1C26F-4A90-4A4A-B1F8-0D1B4C50CA8E}" srcOrd="1" destOrd="0" presId="urn:microsoft.com/office/officeart/2005/8/layout/orgChart1"/>
    <dgm:cxn modelId="{A7F109D2-648C-4FBE-A770-6C142583E794}" type="presOf" srcId="{3D1787F3-C67D-4D7A-A990-F3520C598ADF}" destId="{693415F6-FC90-405B-B934-DC36EF3285A1}" srcOrd="0" destOrd="0" presId="urn:microsoft.com/office/officeart/2005/8/layout/orgChart1"/>
    <dgm:cxn modelId="{77EFEED7-5088-4922-A373-71521A43E4ED}" type="presOf" srcId="{C39188E1-A92B-42EA-A0DB-DCD616507AE8}" destId="{3805E046-D038-4860-A8D6-0ADCEC40CF8C}" srcOrd="1" destOrd="0" presId="urn:microsoft.com/office/officeart/2005/8/layout/orgChart1"/>
    <dgm:cxn modelId="{FF340BDF-9501-467A-84AC-5527EC2B852E}" srcId="{407EFFAD-B6BC-4483-B07B-8518768F0668}" destId="{41DC7E2F-4104-4DBC-A938-7C21ADBF3B4B}" srcOrd="2" destOrd="0" parTransId="{6A1FC2CD-D27A-4B02-A107-5FD836C9D9D3}" sibTransId="{5387D766-CA83-497F-AE7D-A36E592EF646}"/>
    <dgm:cxn modelId="{F32E8BE1-3461-4569-B94F-0F90F89E6061}" srcId="{B783BF59-957E-41C7-ACEA-FABB91286510}" destId="{0C14DE55-E452-4660-8588-4E7030911E58}" srcOrd="1" destOrd="0" parTransId="{78C06D24-51D3-493C-A2D9-E5C3EFBD1D63}" sibTransId="{D774DA86-63BD-47D6-ACCC-FF9A026F5364}"/>
    <dgm:cxn modelId="{216CEEEA-295F-4961-BF09-FAB183BD2656}" type="presOf" srcId="{B2848A3D-90E7-4FAA-81DD-0506F0BA5890}" destId="{E630E272-09FF-4FA8-BDDE-9FEDD08683B8}" srcOrd="1" destOrd="0" presId="urn:microsoft.com/office/officeart/2005/8/layout/orgChart1"/>
    <dgm:cxn modelId="{AB107AEB-3842-48C5-BB55-EB80A402EF8B}" srcId="{963D9F7C-4877-46D5-A047-918057F38175}" destId="{AB116B1B-CECA-4FA0-99EF-CAF32DEC4ADE}" srcOrd="0" destOrd="0" parTransId="{8EFA84BB-8BEF-4FE6-AB72-75B3D83FD85A}" sibTransId="{B5FB91FD-32DB-433E-8A22-3C96EFF52E10}"/>
    <dgm:cxn modelId="{00DAC2F3-2497-4F72-BEAC-A06ADED4879F}" type="presOf" srcId="{41DC7E2F-4104-4DBC-A938-7C21ADBF3B4B}" destId="{88463652-543D-42B2-81A1-BABFBB503C8C}" srcOrd="1" destOrd="0" presId="urn:microsoft.com/office/officeart/2005/8/layout/orgChart1"/>
    <dgm:cxn modelId="{F058B7FA-59F1-4494-8132-34DBDF2F6F48}" srcId="{963D9F7C-4877-46D5-A047-918057F38175}" destId="{B2848A3D-90E7-4FAA-81DD-0506F0BA5890}" srcOrd="1" destOrd="0" parTransId="{3D1787F3-C67D-4D7A-A990-F3520C598ADF}" sibTransId="{8FFFA9D2-2515-4B01-A18E-727EFF0E0E2C}"/>
    <dgm:cxn modelId="{0FCD02FE-8C7F-42C9-81EC-8CD0DCBBC166}" type="presOf" srcId="{3307BA8A-5EB4-4F87-A65D-C5D4D53B3839}" destId="{5EB31FFE-44AB-4EE3-B633-AE01D7C5FC3F}" srcOrd="0" destOrd="0" presId="urn:microsoft.com/office/officeart/2005/8/layout/orgChart1"/>
    <dgm:cxn modelId="{328861F3-0E49-43F4-BD30-51161CCCCD0B}" type="presParOf" srcId="{E725F56F-0AFD-4AF2-834C-4E914FCB90AA}" destId="{A2FB8BA6-845D-4130-92A2-6E5685044922}" srcOrd="0" destOrd="0" presId="urn:microsoft.com/office/officeart/2005/8/layout/orgChart1"/>
    <dgm:cxn modelId="{8292D517-2D80-451E-9FA3-AFE78F7D08CB}" type="presParOf" srcId="{A2FB8BA6-845D-4130-92A2-6E5685044922}" destId="{2A854D7F-9E69-494C-8954-925C0726CEE2}" srcOrd="0" destOrd="0" presId="urn:microsoft.com/office/officeart/2005/8/layout/orgChart1"/>
    <dgm:cxn modelId="{BD3A1057-2258-4321-9051-0AC458A1DF6E}" type="presParOf" srcId="{2A854D7F-9E69-494C-8954-925C0726CEE2}" destId="{2F39392E-7179-4254-B408-51EF0B69CD27}" srcOrd="0" destOrd="0" presId="urn:microsoft.com/office/officeart/2005/8/layout/orgChart1"/>
    <dgm:cxn modelId="{5D46B7AE-EA13-410B-80DC-D3212AC7CD86}" type="presParOf" srcId="{2A854D7F-9E69-494C-8954-925C0726CEE2}" destId="{5AA1C26F-4A90-4A4A-B1F8-0D1B4C50CA8E}" srcOrd="1" destOrd="0" presId="urn:microsoft.com/office/officeart/2005/8/layout/orgChart1"/>
    <dgm:cxn modelId="{90F4FCB0-260F-4B91-A0DC-0C6CB5C24B24}" type="presParOf" srcId="{A2FB8BA6-845D-4130-92A2-6E5685044922}" destId="{244227B7-ABC9-4D15-B1D9-7CE455957DB3}" srcOrd="1" destOrd="0" presId="urn:microsoft.com/office/officeart/2005/8/layout/orgChart1"/>
    <dgm:cxn modelId="{1F51393B-CDBE-46B1-BA66-5E6BA2C1CB6C}" type="presParOf" srcId="{244227B7-ABC9-4D15-B1D9-7CE455957DB3}" destId="{E6E9A94B-E52B-4C21-A3BA-258F68C8A27C}" srcOrd="0" destOrd="0" presId="urn:microsoft.com/office/officeart/2005/8/layout/orgChart1"/>
    <dgm:cxn modelId="{EE962B90-3573-4BB8-B6B6-CF4E6E781CD2}" type="presParOf" srcId="{244227B7-ABC9-4D15-B1D9-7CE455957DB3}" destId="{39D2A51B-5021-49ED-BA1A-07CB34AC3848}" srcOrd="1" destOrd="0" presId="urn:microsoft.com/office/officeart/2005/8/layout/orgChart1"/>
    <dgm:cxn modelId="{5C78BBA8-7729-468F-BC52-90C8F1E41B88}" type="presParOf" srcId="{39D2A51B-5021-49ED-BA1A-07CB34AC3848}" destId="{B7E1EDA4-6F7D-4C20-BD79-889C02040605}" srcOrd="0" destOrd="0" presId="urn:microsoft.com/office/officeart/2005/8/layout/orgChart1"/>
    <dgm:cxn modelId="{A9B73151-E5C3-4A6E-9260-BA4FD8AB67A8}" type="presParOf" srcId="{B7E1EDA4-6F7D-4C20-BD79-889C02040605}" destId="{B202DF91-A389-4A2C-B0DB-2C44362B6F51}" srcOrd="0" destOrd="0" presId="urn:microsoft.com/office/officeart/2005/8/layout/orgChart1"/>
    <dgm:cxn modelId="{92B62C1C-8291-4242-9F9D-C22A7BDC765E}" type="presParOf" srcId="{B7E1EDA4-6F7D-4C20-BD79-889C02040605}" destId="{BF36B009-45F3-4B9E-8688-A12532C088CF}" srcOrd="1" destOrd="0" presId="urn:microsoft.com/office/officeart/2005/8/layout/orgChart1"/>
    <dgm:cxn modelId="{261AD5B5-541F-4422-A1C0-A864741E2FED}" type="presParOf" srcId="{39D2A51B-5021-49ED-BA1A-07CB34AC3848}" destId="{FC4EAA64-BC3F-4965-A356-76646B248892}" srcOrd="1" destOrd="0" presId="urn:microsoft.com/office/officeart/2005/8/layout/orgChart1"/>
    <dgm:cxn modelId="{392EF085-69A5-46CC-B64E-16731EC0577D}" type="presParOf" srcId="{FC4EAA64-BC3F-4965-A356-76646B248892}" destId="{F50C89D3-1B8B-4F42-8CB6-627B069AA67E}" srcOrd="0" destOrd="0" presId="urn:microsoft.com/office/officeart/2005/8/layout/orgChart1"/>
    <dgm:cxn modelId="{91A5C426-1B88-44BF-86BB-3ABEDBB88CC4}" type="presParOf" srcId="{FC4EAA64-BC3F-4965-A356-76646B248892}" destId="{17F7C48E-4B97-4952-8A10-9666E26C15FD}" srcOrd="1" destOrd="0" presId="urn:microsoft.com/office/officeart/2005/8/layout/orgChart1"/>
    <dgm:cxn modelId="{9609350E-9731-4B5F-BB45-CC9CCD8A92C6}" type="presParOf" srcId="{17F7C48E-4B97-4952-8A10-9666E26C15FD}" destId="{769D4862-CAF5-4633-8E4F-E00B6E77E449}" srcOrd="0" destOrd="0" presId="urn:microsoft.com/office/officeart/2005/8/layout/orgChart1"/>
    <dgm:cxn modelId="{897BB6F9-74AB-43F3-B62D-0D8CA891A7CA}" type="presParOf" srcId="{769D4862-CAF5-4633-8E4F-E00B6E77E449}" destId="{FBC14002-1098-4564-BBB2-93EEAA8D6759}" srcOrd="0" destOrd="0" presId="urn:microsoft.com/office/officeart/2005/8/layout/orgChart1"/>
    <dgm:cxn modelId="{16FA3271-000C-4D19-B3E7-4FFC1049F6CF}" type="presParOf" srcId="{769D4862-CAF5-4633-8E4F-E00B6E77E449}" destId="{7874F9F9-56F0-4F4D-BA21-6F1B13A6CF50}" srcOrd="1" destOrd="0" presId="urn:microsoft.com/office/officeart/2005/8/layout/orgChart1"/>
    <dgm:cxn modelId="{58969987-BA4F-4D07-B5EF-67F4F2250AD4}" type="presParOf" srcId="{17F7C48E-4B97-4952-8A10-9666E26C15FD}" destId="{219742C8-5972-4E70-9F07-FC6D2F5811AD}" srcOrd="1" destOrd="0" presId="urn:microsoft.com/office/officeart/2005/8/layout/orgChart1"/>
    <dgm:cxn modelId="{F8083CCC-E3B0-46B3-9206-886630AC6DC8}" type="presParOf" srcId="{17F7C48E-4B97-4952-8A10-9666E26C15FD}" destId="{871AB366-43BC-4CCA-B427-19620DBED823}" srcOrd="2" destOrd="0" presId="urn:microsoft.com/office/officeart/2005/8/layout/orgChart1"/>
    <dgm:cxn modelId="{79E8E95B-7B26-4104-B124-7C68C398510D}" type="presParOf" srcId="{FC4EAA64-BC3F-4965-A356-76646B248892}" destId="{693415F6-FC90-405B-B934-DC36EF3285A1}" srcOrd="2" destOrd="0" presId="urn:microsoft.com/office/officeart/2005/8/layout/orgChart1"/>
    <dgm:cxn modelId="{DDF41F29-1BCB-4760-9A10-414D5B49BE5D}" type="presParOf" srcId="{FC4EAA64-BC3F-4965-A356-76646B248892}" destId="{B59CCAB4-7255-4424-B1A7-CD4DC0A223CC}" srcOrd="3" destOrd="0" presId="urn:microsoft.com/office/officeart/2005/8/layout/orgChart1"/>
    <dgm:cxn modelId="{6305E908-921D-4DA5-9B30-E9FA6E789C70}" type="presParOf" srcId="{B59CCAB4-7255-4424-B1A7-CD4DC0A223CC}" destId="{09D0DF9F-15A2-4BAA-97DA-3A5009567C23}" srcOrd="0" destOrd="0" presId="urn:microsoft.com/office/officeart/2005/8/layout/orgChart1"/>
    <dgm:cxn modelId="{DC3FFD7D-E2DF-493D-8114-1F8D46A7AD25}" type="presParOf" srcId="{09D0DF9F-15A2-4BAA-97DA-3A5009567C23}" destId="{8C958D9E-B9CF-4D7A-B191-CADEDAF33A50}" srcOrd="0" destOrd="0" presId="urn:microsoft.com/office/officeart/2005/8/layout/orgChart1"/>
    <dgm:cxn modelId="{F795D722-E964-4BEC-837D-5AFA9E2BC0FC}" type="presParOf" srcId="{09D0DF9F-15A2-4BAA-97DA-3A5009567C23}" destId="{E630E272-09FF-4FA8-BDDE-9FEDD08683B8}" srcOrd="1" destOrd="0" presId="urn:microsoft.com/office/officeart/2005/8/layout/orgChart1"/>
    <dgm:cxn modelId="{DBD39404-CD22-4081-9CD6-3CC47A438597}" type="presParOf" srcId="{B59CCAB4-7255-4424-B1A7-CD4DC0A223CC}" destId="{AFF36E29-0E95-4817-92F2-059A81BD1CC2}" srcOrd="1" destOrd="0" presId="urn:microsoft.com/office/officeart/2005/8/layout/orgChart1"/>
    <dgm:cxn modelId="{F4CA4EC1-DE00-456B-9ED7-6F7C5687EDB4}" type="presParOf" srcId="{B59CCAB4-7255-4424-B1A7-CD4DC0A223CC}" destId="{E2FDB9B2-B595-4232-AE2A-EDFD5B46A9B5}" srcOrd="2" destOrd="0" presId="urn:microsoft.com/office/officeart/2005/8/layout/orgChart1"/>
    <dgm:cxn modelId="{9BD1F341-0EFC-47FC-BBF2-2D48C150B7B0}" type="presParOf" srcId="{39D2A51B-5021-49ED-BA1A-07CB34AC3848}" destId="{A99AF754-3F3D-4594-9B0B-64AF425516DA}" srcOrd="2" destOrd="0" presId="urn:microsoft.com/office/officeart/2005/8/layout/orgChart1"/>
    <dgm:cxn modelId="{E06E9C61-64F5-4BE8-AFD5-B1A7EA817918}" type="presParOf" srcId="{244227B7-ABC9-4D15-B1D9-7CE455957DB3}" destId="{5EB31FFE-44AB-4EE3-B633-AE01D7C5FC3F}" srcOrd="2" destOrd="0" presId="urn:microsoft.com/office/officeart/2005/8/layout/orgChart1"/>
    <dgm:cxn modelId="{721D8A8B-DB56-4390-952A-3372C65E5A12}" type="presParOf" srcId="{244227B7-ABC9-4D15-B1D9-7CE455957DB3}" destId="{FF6A5C48-6599-49B2-AE6E-EDE97A46B2EB}" srcOrd="3" destOrd="0" presId="urn:microsoft.com/office/officeart/2005/8/layout/orgChart1"/>
    <dgm:cxn modelId="{17833879-57EE-4901-A3E0-DFCED6439A05}" type="presParOf" srcId="{FF6A5C48-6599-49B2-AE6E-EDE97A46B2EB}" destId="{5C4512AE-DE71-4BCD-80DA-6C4170636327}" srcOrd="0" destOrd="0" presId="urn:microsoft.com/office/officeart/2005/8/layout/orgChart1"/>
    <dgm:cxn modelId="{6AAAEC0A-F57A-4F02-B048-8091ECD62272}" type="presParOf" srcId="{5C4512AE-DE71-4BCD-80DA-6C4170636327}" destId="{D09719BA-F3A9-4B03-BB10-85C02B12DB48}" srcOrd="0" destOrd="0" presId="urn:microsoft.com/office/officeart/2005/8/layout/orgChart1"/>
    <dgm:cxn modelId="{848C7922-A4AE-4131-A9C0-63657B80CF7F}" type="presParOf" srcId="{5C4512AE-DE71-4BCD-80DA-6C4170636327}" destId="{E258DA8B-B0CC-47FC-A142-D31381E25A15}" srcOrd="1" destOrd="0" presId="urn:microsoft.com/office/officeart/2005/8/layout/orgChart1"/>
    <dgm:cxn modelId="{7970192A-257C-48AE-9E14-0F815197D0CD}" type="presParOf" srcId="{FF6A5C48-6599-49B2-AE6E-EDE97A46B2EB}" destId="{AC8DF3C2-B288-4F4E-8B59-4B2FB08A5AB5}" srcOrd="1" destOrd="0" presId="urn:microsoft.com/office/officeart/2005/8/layout/orgChart1"/>
    <dgm:cxn modelId="{B426E374-3E4E-4751-86E7-84910C1B9B2A}" type="presParOf" srcId="{AC8DF3C2-B288-4F4E-8B59-4B2FB08A5AB5}" destId="{2C5B75EA-5EAD-4FDA-B2A0-45A75F9ADEA8}" srcOrd="0" destOrd="0" presId="urn:microsoft.com/office/officeart/2005/8/layout/orgChart1"/>
    <dgm:cxn modelId="{E8B1EC1A-1B18-429A-8620-6EF97ABA388C}" type="presParOf" srcId="{AC8DF3C2-B288-4F4E-8B59-4B2FB08A5AB5}" destId="{95E35CC5-37CC-438E-9075-1D479F62B523}" srcOrd="1" destOrd="0" presId="urn:microsoft.com/office/officeart/2005/8/layout/orgChart1"/>
    <dgm:cxn modelId="{0DD96A45-B9EB-4EBF-A616-1359F5C7F9CD}" type="presParOf" srcId="{95E35CC5-37CC-438E-9075-1D479F62B523}" destId="{8A10C76E-48AA-4BA7-A13D-0BDAD20856BE}" srcOrd="0" destOrd="0" presId="urn:microsoft.com/office/officeart/2005/8/layout/orgChart1"/>
    <dgm:cxn modelId="{93A025F9-AC9D-4BB6-89A5-9216C8820268}" type="presParOf" srcId="{8A10C76E-48AA-4BA7-A13D-0BDAD20856BE}" destId="{13CF9610-330F-40D6-99C6-F4C062535293}" srcOrd="0" destOrd="0" presId="urn:microsoft.com/office/officeart/2005/8/layout/orgChart1"/>
    <dgm:cxn modelId="{16BED5EB-85CB-499E-AFB0-33F0EA129D26}" type="presParOf" srcId="{8A10C76E-48AA-4BA7-A13D-0BDAD20856BE}" destId="{63F5A32A-C66A-46F4-8250-3702876417F8}" srcOrd="1" destOrd="0" presId="urn:microsoft.com/office/officeart/2005/8/layout/orgChart1"/>
    <dgm:cxn modelId="{32D8151D-3927-4B27-BC31-21BCC77E1B3A}" type="presParOf" srcId="{95E35CC5-37CC-438E-9075-1D479F62B523}" destId="{194E895A-430B-4D8F-9E72-C10D83E3D9D8}" srcOrd="1" destOrd="0" presId="urn:microsoft.com/office/officeart/2005/8/layout/orgChart1"/>
    <dgm:cxn modelId="{592B7206-8861-4EBF-8AD5-DA70F413F9E3}" type="presParOf" srcId="{95E35CC5-37CC-438E-9075-1D479F62B523}" destId="{49CEF2C0-9816-4DFD-8D93-01E5FE37C29E}" srcOrd="2" destOrd="0" presId="urn:microsoft.com/office/officeart/2005/8/layout/orgChart1"/>
    <dgm:cxn modelId="{6EA0B681-2ABC-40EB-A355-08B7D7BF8EFB}" type="presParOf" srcId="{AC8DF3C2-B288-4F4E-8B59-4B2FB08A5AB5}" destId="{06D5B1D3-6BA0-4B21-A1C2-1536FDCBA3A8}" srcOrd="2" destOrd="0" presId="urn:microsoft.com/office/officeart/2005/8/layout/orgChart1"/>
    <dgm:cxn modelId="{D7235931-219A-4D3B-8F5B-39C5DC3CB513}" type="presParOf" srcId="{AC8DF3C2-B288-4F4E-8B59-4B2FB08A5AB5}" destId="{20842D13-1E73-4015-8E2D-022D582C72B3}" srcOrd="3" destOrd="0" presId="urn:microsoft.com/office/officeart/2005/8/layout/orgChart1"/>
    <dgm:cxn modelId="{C4919248-0A82-47A3-847C-D1DB5CF31BE7}" type="presParOf" srcId="{20842D13-1E73-4015-8E2D-022D582C72B3}" destId="{698D5706-341D-41DD-9E25-8A668DAA448A}" srcOrd="0" destOrd="0" presId="urn:microsoft.com/office/officeart/2005/8/layout/orgChart1"/>
    <dgm:cxn modelId="{337AC1E5-4DD9-4A65-82D8-A48DFD01568B}" type="presParOf" srcId="{698D5706-341D-41DD-9E25-8A668DAA448A}" destId="{AB56225D-402A-4942-8F26-96B1065BE175}" srcOrd="0" destOrd="0" presId="urn:microsoft.com/office/officeart/2005/8/layout/orgChart1"/>
    <dgm:cxn modelId="{71DE8041-8F1D-4D9B-8470-75D9D708B627}" type="presParOf" srcId="{698D5706-341D-41DD-9E25-8A668DAA448A}" destId="{1F4F0D74-49CE-4A43-A384-F05241906261}" srcOrd="1" destOrd="0" presId="urn:microsoft.com/office/officeart/2005/8/layout/orgChart1"/>
    <dgm:cxn modelId="{9D8BDA61-3315-46C2-8B5C-A1A63766898D}" type="presParOf" srcId="{20842D13-1E73-4015-8E2D-022D582C72B3}" destId="{3C383DC8-D13B-4AEF-8420-BCFFC58630DC}" srcOrd="1" destOrd="0" presId="urn:microsoft.com/office/officeart/2005/8/layout/orgChart1"/>
    <dgm:cxn modelId="{F3E7482B-D4DE-403E-93C6-6ACF2B3D4D65}" type="presParOf" srcId="{20842D13-1E73-4015-8E2D-022D582C72B3}" destId="{F651DCA8-2AC8-49EE-A5E0-0A1B26A1C7EA}" srcOrd="2" destOrd="0" presId="urn:microsoft.com/office/officeart/2005/8/layout/orgChart1"/>
    <dgm:cxn modelId="{675D819E-A984-49FE-BF8B-BCFEEB4BDF91}" type="presParOf" srcId="{FF6A5C48-6599-49B2-AE6E-EDE97A46B2EB}" destId="{B98BBB74-1B36-4DD9-A670-2193D51CABE4}" srcOrd="2" destOrd="0" presId="urn:microsoft.com/office/officeart/2005/8/layout/orgChart1"/>
    <dgm:cxn modelId="{59CE0FE2-CB9F-4DC0-A06B-7630047E4A1E}" type="presParOf" srcId="{244227B7-ABC9-4D15-B1D9-7CE455957DB3}" destId="{41ED8F0E-3658-44FF-9508-33F5A0A8E87F}" srcOrd="4" destOrd="0" presId="urn:microsoft.com/office/officeart/2005/8/layout/orgChart1"/>
    <dgm:cxn modelId="{60F83AA1-844A-48B1-BBDB-8A6A86B01FDF}" type="presParOf" srcId="{244227B7-ABC9-4D15-B1D9-7CE455957DB3}" destId="{1D363547-1A29-45FA-ABFE-28185D9DE2F5}" srcOrd="5" destOrd="0" presId="urn:microsoft.com/office/officeart/2005/8/layout/orgChart1"/>
    <dgm:cxn modelId="{DFFB1906-729E-4906-BC06-FE30BAC8B354}" type="presParOf" srcId="{1D363547-1A29-45FA-ABFE-28185D9DE2F5}" destId="{72F57D93-9097-468A-A2CF-C56F2C2F963B}" srcOrd="0" destOrd="0" presId="urn:microsoft.com/office/officeart/2005/8/layout/orgChart1"/>
    <dgm:cxn modelId="{4C994FFB-596F-450F-931D-697E63F17020}" type="presParOf" srcId="{72F57D93-9097-468A-A2CF-C56F2C2F963B}" destId="{AFB78598-403D-422B-BFBF-EE4E8FFBF5FF}" srcOrd="0" destOrd="0" presId="urn:microsoft.com/office/officeart/2005/8/layout/orgChart1"/>
    <dgm:cxn modelId="{97738640-49B9-4820-8EFF-81CE6D8E280E}" type="presParOf" srcId="{72F57D93-9097-468A-A2CF-C56F2C2F963B}" destId="{88463652-543D-42B2-81A1-BABFBB503C8C}" srcOrd="1" destOrd="0" presId="urn:microsoft.com/office/officeart/2005/8/layout/orgChart1"/>
    <dgm:cxn modelId="{8B16455A-D317-4EB0-A502-10ADF0DAD896}" type="presParOf" srcId="{1D363547-1A29-45FA-ABFE-28185D9DE2F5}" destId="{81E95800-D363-4580-BF25-E14C450FFEFB}" srcOrd="1" destOrd="0" presId="urn:microsoft.com/office/officeart/2005/8/layout/orgChart1"/>
    <dgm:cxn modelId="{A43683B9-61FE-4022-AFC6-3AD85A3A1BDF}" type="presParOf" srcId="{81E95800-D363-4580-BF25-E14C450FFEFB}" destId="{5A860233-72C0-4BD4-A232-F17673E1E174}" srcOrd="0" destOrd="0" presId="urn:microsoft.com/office/officeart/2005/8/layout/orgChart1"/>
    <dgm:cxn modelId="{6AEF705C-49B4-43D8-A6F5-EE0E772A7854}" type="presParOf" srcId="{81E95800-D363-4580-BF25-E14C450FFEFB}" destId="{DFED9136-AF39-4278-ACE9-6EA12973C37A}" srcOrd="1" destOrd="0" presId="urn:microsoft.com/office/officeart/2005/8/layout/orgChart1"/>
    <dgm:cxn modelId="{A7F81CEB-D4A0-4F80-82A6-C1A000C4182D}" type="presParOf" srcId="{DFED9136-AF39-4278-ACE9-6EA12973C37A}" destId="{225F772A-6E09-4801-81E1-6049176E2DF4}" srcOrd="0" destOrd="0" presId="urn:microsoft.com/office/officeart/2005/8/layout/orgChart1"/>
    <dgm:cxn modelId="{4EB8550D-B07D-495F-9AD0-9ED99127F663}" type="presParOf" srcId="{225F772A-6E09-4801-81E1-6049176E2DF4}" destId="{B556C900-3692-447A-B190-09798A37231C}" srcOrd="0" destOrd="0" presId="urn:microsoft.com/office/officeart/2005/8/layout/orgChart1"/>
    <dgm:cxn modelId="{734DD4BE-0A85-4595-9CB4-C5EE5BBBB130}" type="presParOf" srcId="{225F772A-6E09-4801-81E1-6049176E2DF4}" destId="{F67455B8-2AFA-40F6-9389-09B71CA99D22}" srcOrd="1" destOrd="0" presId="urn:microsoft.com/office/officeart/2005/8/layout/orgChart1"/>
    <dgm:cxn modelId="{EB789EB4-5FE2-4B5C-B865-284E7AE54839}" type="presParOf" srcId="{DFED9136-AF39-4278-ACE9-6EA12973C37A}" destId="{7158A440-558A-4873-83AF-9CFE4D63ADC2}" srcOrd="1" destOrd="0" presId="urn:microsoft.com/office/officeart/2005/8/layout/orgChart1"/>
    <dgm:cxn modelId="{E624FCEC-3037-4D44-B302-F9814D56103B}" type="presParOf" srcId="{DFED9136-AF39-4278-ACE9-6EA12973C37A}" destId="{09C20C9B-79A3-48BF-B55F-7763A271885B}" srcOrd="2" destOrd="0" presId="urn:microsoft.com/office/officeart/2005/8/layout/orgChart1"/>
    <dgm:cxn modelId="{17008178-A00A-4B2A-8A70-D742423F3FD1}" type="presParOf" srcId="{81E95800-D363-4580-BF25-E14C450FFEFB}" destId="{2F19C632-AD19-450A-B89D-BCE4A846A235}" srcOrd="2" destOrd="0" presId="urn:microsoft.com/office/officeart/2005/8/layout/orgChart1"/>
    <dgm:cxn modelId="{754CDB5C-51F9-4F9C-BC74-2C8B6B320E8E}" type="presParOf" srcId="{81E95800-D363-4580-BF25-E14C450FFEFB}" destId="{A30D6A1E-EFDE-4BF5-A1E5-3A651567926A}" srcOrd="3" destOrd="0" presId="urn:microsoft.com/office/officeart/2005/8/layout/orgChart1"/>
    <dgm:cxn modelId="{1292D20C-1905-475E-9292-C1D6B2C97D0F}" type="presParOf" srcId="{A30D6A1E-EFDE-4BF5-A1E5-3A651567926A}" destId="{E40A86D6-E02E-4DDD-B218-7E1BA0EB49BF}" srcOrd="0" destOrd="0" presId="urn:microsoft.com/office/officeart/2005/8/layout/orgChart1"/>
    <dgm:cxn modelId="{0239AF40-2CAE-4DC4-A22F-BA6570260D93}" type="presParOf" srcId="{E40A86D6-E02E-4DDD-B218-7E1BA0EB49BF}" destId="{049529F4-6D48-4232-84BE-61F2DE211026}" srcOrd="0" destOrd="0" presId="urn:microsoft.com/office/officeart/2005/8/layout/orgChart1"/>
    <dgm:cxn modelId="{F57B2A46-182B-4BA1-B492-2B2A234DB9A9}" type="presParOf" srcId="{E40A86D6-E02E-4DDD-B218-7E1BA0EB49BF}" destId="{3805E046-D038-4860-A8D6-0ADCEC40CF8C}" srcOrd="1" destOrd="0" presId="urn:microsoft.com/office/officeart/2005/8/layout/orgChart1"/>
    <dgm:cxn modelId="{E1F632FE-5F3D-45C4-91A1-DC1949D5E130}" type="presParOf" srcId="{A30D6A1E-EFDE-4BF5-A1E5-3A651567926A}" destId="{6A128AF2-7721-4754-B468-61BE2AD1FB27}" srcOrd="1" destOrd="0" presId="urn:microsoft.com/office/officeart/2005/8/layout/orgChart1"/>
    <dgm:cxn modelId="{88EA5809-9F9B-4A1B-A70F-80687F5CDE5E}" type="presParOf" srcId="{A30D6A1E-EFDE-4BF5-A1E5-3A651567926A}" destId="{0E801880-AEE0-4B0A-AD86-4B92C3476F8B}" srcOrd="2" destOrd="0" presId="urn:microsoft.com/office/officeart/2005/8/layout/orgChart1"/>
    <dgm:cxn modelId="{6CEBC0DA-A81A-46AD-9C5B-5123798B49E2}" type="presParOf" srcId="{81E95800-D363-4580-BF25-E14C450FFEFB}" destId="{1FB875C1-B616-4660-935D-FFB03B1E7FDB}" srcOrd="4" destOrd="0" presId="urn:microsoft.com/office/officeart/2005/8/layout/orgChart1"/>
    <dgm:cxn modelId="{DEE23ABC-4211-4B50-942F-CAD87A628914}" type="presParOf" srcId="{81E95800-D363-4580-BF25-E14C450FFEFB}" destId="{59ECF3C9-5918-4AFE-A134-489E489A21B1}" srcOrd="5" destOrd="0" presId="urn:microsoft.com/office/officeart/2005/8/layout/orgChart1"/>
    <dgm:cxn modelId="{4E350236-BD62-47DE-B4BB-46F1EE2F23D3}" type="presParOf" srcId="{59ECF3C9-5918-4AFE-A134-489E489A21B1}" destId="{E09E6B37-872C-4BC5-858F-21DA169522F8}" srcOrd="0" destOrd="0" presId="urn:microsoft.com/office/officeart/2005/8/layout/orgChart1"/>
    <dgm:cxn modelId="{757C4598-855A-4412-AADD-7A82467F468C}" type="presParOf" srcId="{E09E6B37-872C-4BC5-858F-21DA169522F8}" destId="{A2EA170F-09FF-476B-8C9B-8AAC4D00515C}" srcOrd="0" destOrd="0" presId="urn:microsoft.com/office/officeart/2005/8/layout/orgChart1"/>
    <dgm:cxn modelId="{750907E9-C72D-4D60-B03E-8F668202CEE3}" type="presParOf" srcId="{E09E6B37-872C-4BC5-858F-21DA169522F8}" destId="{C64F0E46-3051-4449-8BD5-B429DB42C49A}" srcOrd="1" destOrd="0" presId="urn:microsoft.com/office/officeart/2005/8/layout/orgChart1"/>
    <dgm:cxn modelId="{1C44B46A-92E0-43F1-8685-E945F0B23CFE}" type="presParOf" srcId="{59ECF3C9-5918-4AFE-A134-489E489A21B1}" destId="{43612072-CA67-48A5-A90C-843300CBE0E5}" srcOrd="1" destOrd="0" presId="urn:microsoft.com/office/officeart/2005/8/layout/orgChart1"/>
    <dgm:cxn modelId="{FB0F4952-A8E5-45D1-8116-4DF783546D66}" type="presParOf" srcId="{59ECF3C9-5918-4AFE-A134-489E489A21B1}" destId="{7E745E67-028F-47E5-BFBC-FA8ADA276D74}" srcOrd="2" destOrd="0" presId="urn:microsoft.com/office/officeart/2005/8/layout/orgChart1"/>
    <dgm:cxn modelId="{7D61E017-F0AD-4A4D-8F1D-0D4F4FC0C3A4}" type="presParOf" srcId="{1D363547-1A29-45FA-ABFE-28185D9DE2F5}" destId="{6CA19286-42C4-41B0-AF9F-5DE37015EF01}" srcOrd="2" destOrd="0" presId="urn:microsoft.com/office/officeart/2005/8/layout/orgChart1"/>
    <dgm:cxn modelId="{0407AB62-8C7E-49A2-A956-44C30E09EEEE}" type="presParOf" srcId="{A2FB8BA6-845D-4130-92A2-6E5685044922}" destId="{0D570C02-BA42-4E3F-8B52-B252A6D39E2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1BAC91BD-37F1-4EF2-9B34-1F9FC36865C4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E2F348D-52A3-48DC-A2F2-EB7FC4C4DEB1}">
      <dgm:prSet phldrT="[Texto]" custT="1"/>
      <dgm:spPr/>
      <dgm:t>
        <a:bodyPr/>
        <a:lstStyle/>
        <a:p>
          <a:r>
            <a:rPr lang="es-ES" sz="1200" dirty="0">
              <a:latin typeface="+mj-lt"/>
            </a:rPr>
            <a:t>Abogado (a) Defensoría Poniente CBF No. 1 </a:t>
          </a:r>
        </a:p>
      </dgm:t>
    </dgm:pt>
    <dgm:pt modelId="{95C3D7CD-F868-4596-BCCC-C77A28D9E637}" type="parTrans" cxnId="{3C4B508F-F1FA-4EF6-9AAC-FDDF66C2B832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AEE2B3E7-730B-4AFE-A099-E7361AFB56A0}" type="sibTrans" cxnId="{3C4B508F-F1FA-4EF6-9AAC-FDDF66C2B832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9219F835-B155-40EE-9F35-17E75A54B0BE}">
      <dgm:prSet phldrT="[Texto]" custT="1"/>
      <dgm:spPr/>
      <dgm:t>
        <a:bodyPr/>
        <a:lstStyle/>
        <a:p>
          <a:r>
            <a:rPr lang="es-ES" sz="1200" dirty="0">
              <a:latin typeface="+mj-lt"/>
            </a:rPr>
            <a:t>Psicólogo(a) </a:t>
          </a:r>
        </a:p>
      </dgm:t>
    </dgm:pt>
    <dgm:pt modelId="{078F9ABD-ABDB-4C01-9EDC-53D62E7E19C6}" type="parTrans" cxnId="{9020B217-D729-4ED1-9A76-15CEFDAC3E12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99DE633C-9F23-4991-9846-94A918A0E340}" type="sibTrans" cxnId="{9020B217-D729-4ED1-9A76-15CEFDAC3E12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32A6B73B-4337-48D9-BDF1-34BC5F9259C9}">
      <dgm:prSet phldrT="[Texto]" custT="1"/>
      <dgm:spPr/>
      <dgm:t>
        <a:bodyPr/>
        <a:lstStyle/>
        <a:p>
          <a:r>
            <a:rPr lang="es-ES" sz="1200" dirty="0">
              <a:latin typeface="+mj-lt"/>
            </a:rPr>
            <a:t>Encargado (a) </a:t>
          </a:r>
        </a:p>
      </dgm:t>
    </dgm:pt>
    <dgm:pt modelId="{3128A2C1-38C9-4BD1-8256-72BE55B2C07B}" type="parTrans" cxnId="{B2719824-F978-4659-A479-27E508F0083F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1D4DC792-0C2F-466B-A33B-E2053684BE78}" type="sibTrans" cxnId="{B2719824-F978-4659-A479-27E508F0083F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39E0003E-DDD2-43F1-948C-69009D0ADF45}">
      <dgm:prSet phldrT="[Texto]" custT="1"/>
      <dgm:spPr/>
      <dgm:t>
        <a:bodyPr/>
        <a:lstStyle/>
        <a:p>
          <a:r>
            <a:rPr lang="es-ES" sz="1200" dirty="0">
              <a:latin typeface="+mj-lt"/>
            </a:rPr>
            <a:t>Trabajadores (as) Sociales</a:t>
          </a:r>
        </a:p>
      </dgm:t>
    </dgm:pt>
    <dgm:pt modelId="{29FD3C8B-2918-43A3-9D72-C279F674BC57}" type="parTrans" cxnId="{D986CA71-BA5E-46A2-A746-62AD9795EDAF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F375651C-63AC-44B1-AD3B-295D440935B1}" type="sibTrans" cxnId="{D986CA71-BA5E-46A2-A746-62AD9795EDAF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19F29EE0-46B5-413E-A87B-AFDE5F58CB49}" type="pres">
      <dgm:prSet presAssocID="{1BAC91BD-37F1-4EF2-9B34-1F9FC36865C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29051883-9E69-4D93-BF82-46FF8816E79F}" type="pres">
      <dgm:prSet presAssocID="{EE2F348D-52A3-48DC-A2F2-EB7FC4C4DEB1}" presName="hierRoot1" presStyleCnt="0">
        <dgm:presLayoutVars>
          <dgm:hierBranch val="init"/>
        </dgm:presLayoutVars>
      </dgm:prSet>
      <dgm:spPr/>
    </dgm:pt>
    <dgm:pt modelId="{0B0F1EE7-8B70-4C6A-BD6B-BE67344A26D7}" type="pres">
      <dgm:prSet presAssocID="{EE2F348D-52A3-48DC-A2F2-EB7FC4C4DEB1}" presName="rootComposite1" presStyleCnt="0"/>
      <dgm:spPr/>
    </dgm:pt>
    <dgm:pt modelId="{F388A0D3-F01C-4915-A070-E870EB6E98C5}" type="pres">
      <dgm:prSet presAssocID="{EE2F348D-52A3-48DC-A2F2-EB7FC4C4DEB1}" presName="rootText1" presStyleLbl="node0" presStyleIdx="0" presStyleCnt="1" custScaleX="130706" custLinFactNeighborX="63" custLinFactNeighborY="-33159">
        <dgm:presLayoutVars>
          <dgm:chPref val="3"/>
        </dgm:presLayoutVars>
      </dgm:prSet>
      <dgm:spPr/>
    </dgm:pt>
    <dgm:pt modelId="{32362866-F674-4570-89E4-7183CDFFE551}" type="pres">
      <dgm:prSet presAssocID="{EE2F348D-52A3-48DC-A2F2-EB7FC4C4DEB1}" presName="rootConnector1" presStyleLbl="node1" presStyleIdx="0" presStyleCnt="0"/>
      <dgm:spPr/>
    </dgm:pt>
    <dgm:pt modelId="{F6E51A9B-1092-41F5-83D6-8761D054FBD0}" type="pres">
      <dgm:prSet presAssocID="{EE2F348D-52A3-48DC-A2F2-EB7FC4C4DEB1}" presName="hierChild2" presStyleCnt="0"/>
      <dgm:spPr/>
    </dgm:pt>
    <dgm:pt modelId="{6366717F-3259-47F0-9149-66C118064A46}" type="pres">
      <dgm:prSet presAssocID="{078F9ABD-ABDB-4C01-9EDC-53D62E7E19C6}" presName="Name37" presStyleLbl="parChTrans1D2" presStyleIdx="0" presStyleCnt="3"/>
      <dgm:spPr/>
    </dgm:pt>
    <dgm:pt modelId="{9CA2BED8-C030-4BB6-A140-2A8978C41C19}" type="pres">
      <dgm:prSet presAssocID="{9219F835-B155-40EE-9F35-17E75A54B0BE}" presName="hierRoot2" presStyleCnt="0">
        <dgm:presLayoutVars>
          <dgm:hierBranch val="init"/>
        </dgm:presLayoutVars>
      </dgm:prSet>
      <dgm:spPr/>
    </dgm:pt>
    <dgm:pt modelId="{66E6DB1E-67A0-4A5E-A739-34684EC2B8BB}" type="pres">
      <dgm:prSet presAssocID="{9219F835-B155-40EE-9F35-17E75A54B0BE}" presName="rootComposite" presStyleCnt="0"/>
      <dgm:spPr/>
    </dgm:pt>
    <dgm:pt modelId="{EFA180F1-FBCE-411F-9D4E-4E3AA7BBE136}" type="pres">
      <dgm:prSet presAssocID="{9219F835-B155-40EE-9F35-17E75A54B0BE}" presName="rootText" presStyleLbl="node2" presStyleIdx="0" presStyleCnt="3">
        <dgm:presLayoutVars>
          <dgm:chPref val="3"/>
        </dgm:presLayoutVars>
      </dgm:prSet>
      <dgm:spPr/>
    </dgm:pt>
    <dgm:pt modelId="{F04C0671-A3A4-4FC2-894C-9D48572D39B0}" type="pres">
      <dgm:prSet presAssocID="{9219F835-B155-40EE-9F35-17E75A54B0BE}" presName="rootConnector" presStyleLbl="node2" presStyleIdx="0" presStyleCnt="3"/>
      <dgm:spPr/>
    </dgm:pt>
    <dgm:pt modelId="{5EB5EE63-065D-44C1-B63E-DAF5E8A4C620}" type="pres">
      <dgm:prSet presAssocID="{9219F835-B155-40EE-9F35-17E75A54B0BE}" presName="hierChild4" presStyleCnt="0"/>
      <dgm:spPr/>
    </dgm:pt>
    <dgm:pt modelId="{76B4D070-9205-47D9-B302-0E758BD33E0E}" type="pres">
      <dgm:prSet presAssocID="{9219F835-B155-40EE-9F35-17E75A54B0BE}" presName="hierChild5" presStyleCnt="0"/>
      <dgm:spPr/>
    </dgm:pt>
    <dgm:pt modelId="{2AEE10CA-18C2-45D2-8DED-3CD4B592EC5C}" type="pres">
      <dgm:prSet presAssocID="{3128A2C1-38C9-4BD1-8256-72BE55B2C07B}" presName="Name37" presStyleLbl="parChTrans1D2" presStyleIdx="1" presStyleCnt="3"/>
      <dgm:spPr/>
    </dgm:pt>
    <dgm:pt modelId="{218CF726-F51A-4741-9DF7-DCBC19F34AF5}" type="pres">
      <dgm:prSet presAssocID="{32A6B73B-4337-48D9-BDF1-34BC5F9259C9}" presName="hierRoot2" presStyleCnt="0">
        <dgm:presLayoutVars>
          <dgm:hierBranch val="init"/>
        </dgm:presLayoutVars>
      </dgm:prSet>
      <dgm:spPr/>
    </dgm:pt>
    <dgm:pt modelId="{E216DE51-D6BD-4C18-9A34-A9B85B79139C}" type="pres">
      <dgm:prSet presAssocID="{32A6B73B-4337-48D9-BDF1-34BC5F9259C9}" presName="rootComposite" presStyleCnt="0"/>
      <dgm:spPr/>
    </dgm:pt>
    <dgm:pt modelId="{1607FF1D-3AE0-4701-8A7E-81B429C148F6}" type="pres">
      <dgm:prSet presAssocID="{32A6B73B-4337-48D9-BDF1-34BC5F9259C9}" presName="rootText" presStyleLbl="node2" presStyleIdx="1" presStyleCnt="3">
        <dgm:presLayoutVars>
          <dgm:chPref val="3"/>
        </dgm:presLayoutVars>
      </dgm:prSet>
      <dgm:spPr/>
    </dgm:pt>
    <dgm:pt modelId="{BDA960A4-7AB5-4F21-83D3-85CCB4599625}" type="pres">
      <dgm:prSet presAssocID="{32A6B73B-4337-48D9-BDF1-34BC5F9259C9}" presName="rootConnector" presStyleLbl="node2" presStyleIdx="1" presStyleCnt="3"/>
      <dgm:spPr/>
    </dgm:pt>
    <dgm:pt modelId="{5992B6B6-AB68-4DD7-B318-6AEC95DF4288}" type="pres">
      <dgm:prSet presAssocID="{32A6B73B-4337-48D9-BDF1-34BC5F9259C9}" presName="hierChild4" presStyleCnt="0"/>
      <dgm:spPr/>
    </dgm:pt>
    <dgm:pt modelId="{A87A1E3C-B330-481F-B160-CDF5148FD6C7}" type="pres">
      <dgm:prSet presAssocID="{32A6B73B-4337-48D9-BDF1-34BC5F9259C9}" presName="hierChild5" presStyleCnt="0"/>
      <dgm:spPr/>
    </dgm:pt>
    <dgm:pt modelId="{6D8A9469-ABD1-469F-B28C-C502687694E7}" type="pres">
      <dgm:prSet presAssocID="{29FD3C8B-2918-43A3-9D72-C279F674BC57}" presName="Name37" presStyleLbl="parChTrans1D2" presStyleIdx="2" presStyleCnt="3"/>
      <dgm:spPr/>
    </dgm:pt>
    <dgm:pt modelId="{8DE03586-7C33-46C4-8992-E682F641DF57}" type="pres">
      <dgm:prSet presAssocID="{39E0003E-DDD2-43F1-948C-69009D0ADF45}" presName="hierRoot2" presStyleCnt="0">
        <dgm:presLayoutVars>
          <dgm:hierBranch val="init"/>
        </dgm:presLayoutVars>
      </dgm:prSet>
      <dgm:spPr/>
    </dgm:pt>
    <dgm:pt modelId="{33E7836A-F1D8-4FEF-979F-74E319C930F3}" type="pres">
      <dgm:prSet presAssocID="{39E0003E-DDD2-43F1-948C-69009D0ADF45}" presName="rootComposite" presStyleCnt="0"/>
      <dgm:spPr/>
    </dgm:pt>
    <dgm:pt modelId="{4F7C3E91-CDE0-494D-963A-D0A81B2DCA12}" type="pres">
      <dgm:prSet presAssocID="{39E0003E-DDD2-43F1-948C-69009D0ADF45}" presName="rootText" presStyleLbl="node2" presStyleIdx="2" presStyleCnt="3">
        <dgm:presLayoutVars>
          <dgm:chPref val="3"/>
        </dgm:presLayoutVars>
      </dgm:prSet>
      <dgm:spPr/>
    </dgm:pt>
    <dgm:pt modelId="{4AD83815-A9F0-4AB5-8DD9-7F54CDF80864}" type="pres">
      <dgm:prSet presAssocID="{39E0003E-DDD2-43F1-948C-69009D0ADF45}" presName="rootConnector" presStyleLbl="node2" presStyleIdx="2" presStyleCnt="3"/>
      <dgm:spPr/>
    </dgm:pt>
    <dgm:pt modelId="{0364F1D0-ED88-4A8F-BAA8-E5DFCE86AD6B}" type="pres">
      <dgm:prSet presAssocID="{39E0003E-DDD2-43F1-948C-69009D0ADF45}" presName="hierChild4" presStyleCnt="0"/>
      <dgm:spPr/>
    </dgm:pt>
    <dgm:pt modelId="{5EF2821D-09D6-4A52-A03C-8FDE41265AB5}" type="pres">
      <dgm:prSet presAssocID="{39E0003E-DDD2-43F1-948C-69009D0ADF45}" presName="hierChild5" presStyleCnt="0"/>
      <dgm:spPr/>
    </dgm:pt>
    <dgm:pt modelId="{4D0A6A06-E4E0-4BBC-BE02-68D8322CF995}" type="pres">
      <dgm:prSet presAssocID="{EE2F348D-52A3-48DC-A2F2-EB7FC4C4DEB1}" presName="hierChild3" presStyleCnt="0"/>
      <dgm:spPr/>
    </dgm:pt>
  </dgm:ptLst>
  <dgm:cxnLst>
    <dgm:cxn modelId="{9020B217-D729-4ED1-9A76-15CEFDAC3E12}" srcId="{EE2F348D-52A3-48DC-A2F2-EB7FC4C4DEB1}" destId="{9219F835-B155-40EE-9F35-17E75A54B0BE}" srcOrd="0" destOrd="0" parTransId="{078F9ABD-ABDB-4C01-9EDC-53D62E7E19C6}" sibTransId="{99DE633C-9F23-4991-9846-94A918A0E340}"/>
    <dgm:cxn modelId="{8AD69522-BBAF-435D-BB00-55DADBDE15E9}" type="presOf" srcId="{EE2F348D-52A3-48DC-A2F2-EB7FC4C4DEB1}" destId="{32362866-F674-4570-89E4-7183CDFFE551}" srcOrd="1" destOrd="0" presId="urn:microsoft.com/office/officeart/2005/8/layout/orgChart1"/>
    <dgm:cxn modelId="{B2719824-F978-4659-A479-27E508F0083F}" srcId="{EE2F348D-52A3-48DC-A2F2-EB7FC4C4DEB1}" destId="{32A6B73B-4337-48D9-BDF1-34BC5F9259C9}" srcOrd="1" destOrd="0" parTransId="{3128A2C1-38C9-4BD1-8256-72BE55B2C07B}" sibTransId="{1D4DC792-0C2F-466B-A33B-E2053684BE78}"/>
    <dgm:cxn modelId="{BE4D3C6E-F557-4FFE-BD02-FAA0BDD67704}" type="presOf" srcId="{9219F835-B155-40EE-9F35-17E75A54B0BE}" destId="{EFA180F1-FBCE-411F-9D4E-4E3AA7BBE136}" srcOrd="0" destOrd="0" presId="urn:microsoft.com/office/officeart/2005/8/layout/orgChart1"/>
    <dgm:cxn modelId="{F3EBC36E-3CDB-480E-B9CF-410260667915}" type="presOf" srcId="{32A6B73B-4337-48D9-BDF1-34BC5F9259C9}" destId="{1607FF1D-3AE0-4701-8A7E-81B429C148F6}" srcOrd="0" destOrd="0" presId="urn:microsoft.com/office/officeart/2005/8/layout/orgChart1"/>
    <dgm:cxn modelId="{F9597B51-AF12-42A5-B1DC-C8B141BB6730}" type="presOf" srcId="{1BAC91BD-37F1-4EF2-9B34-1F9FC36865C4}" destId="{19F29EE0-46B5-413E-A87B-AFDE5F58CB49}" srcOrd="0" destOrd="0" presId="urn:microsoft.com/office/officeart/2005/8/layout/orgChart1"/>
    <dgm:cxn modelId="{D986CA71-BA5E-46A2-A746-62AD9795EDAF}" srcId="{EE2F348D-52A3-48DC-A2F2-EB7FC4C4DEB1}" destId="{39E0003E-DDD2-43F1-948C-69009D0ADF45}" srcOrd="2" destOrd="0" parTransId="{29FD3C8B-2918-43A3-9D72-C279F674BC57}" sibTransId="{F375651C-63AC-44B1-AD3B-295D440935B1}"/>
    <dgm:cxn modelId="{C22ECB51-2B35-4B98-A7DD-1373EFA919D6}" type="presOf" srcId="{39E0003E-DDD2-43F1-948C-69009D0ADF45}" destId="{4AD83815-A9F0-4AB5-8DD9-7F54CDF80864}" srcOrd="1" destOrd="0" presId="urn:microsoft.com/office/officeart/2005/8/layout/orgChart1"/>
    <dgm:cxn modelId="{8BEDFA7B-1DB7-439A-8FC1-9ACF8E390DBC}" type="presOf" srcId="{9219F835-B155-40EE-9F35-17E75A54B0BE}" destId="{F04C0671-A3A4-4FC2-894C-9D48572D39B0}" srcOrd="1" destOrd="0" presId="urn:microsoft.com/office/officeart/2005/8/layout/orgChart1"/>
    <dgm:cxn modelId="{3C4B508F-F1FA-4EF6-9AAC-FDDF66C2B832}" srcId="{1BAC91BD-37F1-4EF2-9B34-1F9FC36865C4}" destId="{EE2F348D-52A3-48DC-A2F2-EB7FC4C4DEB1}" srcOrd="0" destOrd="0" parTransId="{95C3D7CD-F868-4596-BCCC-C77A28D9E637}" sibTransId="{AEE2B3E7-730B-4AFE-A099-E7361AFB56A0}"/>
    <dgm:cxn modelId="{E69AEF92-521B-4552-A772-70FBB3C1D719}" type="presOf" srcId="{078F9ABD-ABDB-4C01-9EDC-53D62E7E19C6}" destId="{6366717F-3259-47F0-9149-66C118064A46}" srcOrd="0" destOrd="0" presId="urn:microsoft.com/office/officeart/2005/8/layout/orgChart1"/>
    <dgm:cxn modelId="{820337AC-3A53-4D61-913B-76BF05F8EF73}" type="presOf" srcId="{32A6B73B-4337-48D9-BDF1-34BC5F9259C9}" destId="{BDA960A4-7AB5-4F21-83D3-85CCB4599625}" srcOrd="1" destOrd="0" presId="urn:microsoft.com/office/officeart/2005/8/layout/orgChart1"/>
    <dgm:cxn modelId="{A39F96DD-9A07-4856-BC1E-1B9D4CEBDA71}" type="presOf" srcId="{39E0003E-DDD2-43F1-948C-69009D0ADF45}" destId="{4F7C3E91-CDE0-494D-963A-D0A81B2DCA12}" srcOrd="0" destOrd="0" presId="urn:microsoft.com/office/officeart/2005/8/layout/orgChart1"/>
    <dgm:cxn modelId="{FA926BE1-4FE0-48A3-A58A-B18D5DA630CA}" type="presOf" srcId="{3128A2C1-38C9-4BD1-8256-72BE55B2C07B}" destId="{2AEE10CA-18C2-45D2-8DED-3CD4B592EC5C}" srcOrd="0" destOrd="0" presId="urn:microsoft.com/office/officeart/2005/8/layout/orgChart1"/>
    <dgm:cxn modelId="{11E4C1E1-3C37-41D5-A011-95FF53F1D68F}" type="presOf" srcId="{29FD3C8B-2918-43A3-9D72-C279F674BC57}" destId="{6D8A9469-ABD1-469F-B28C-C502687694E7}" srcOrd="0" destOrd="0" presId="urn:microsoft.com/office/officeart/2005/8/layout/orgChart1"/>
    <dgm:cxn modelId="{EB0577FE-87F2-40DA-A212-962CD0679C1B}" type="presOf" srcId="{EE2F348D-52A3-48DC-A2F2-EB7FC4C4DEB1}" destId="{F388A0D3-F01C-4915-A070-E870EB6E98C5}" srcOrd="0" destOrd="0" presId="urn:microsoft.com/office/officeart/2005/8/layout/orgChart1"/>
    <dgm:cxn modelId="{981851B4-A887-4908-9620-40B6A3D9C7E2}" type="presParOf" srcId="{19F29EE0-46B5-413E-A87B-AFDE5F58CB49}" destId="{29051883-9E69-4D93-BF82-46FF8816E79F}" srcOrd="0" destOrd="0" presId="urn:microsoft.com/office/officeart/2005/8/layout/orgChart1"/>
    <dgm:cxn modelId="{FBC13E37-D176-4DE6-B798-86DF075D9FB1}" type="presParOf" srcId="{29051883-9E69-4D93-BF82-46FF8816E79F}" destId="{0B0F1EE7-8B70-4C6A-BD6B-BE67344A26D7}" srcOrd="0" destOrd="0" presId="urn:microsoft.com/office/officeart/2005/8/layout/orgChart1"/>
    <dgm:cxn modelId="{612D0002-4743-468F-8E74-033151096788}" type="presParOf" srcId="{0B0F1EE7-8B70-4C6A-BD6B-BE67344A26D7}" destId="{F388A0D3-F01C-4915-A070-E870EB6E98C5}" srcOrd="0" destOrd="0" presId="urn:microsoft.com/office/officeart/2005/8/layout/orgChart1"/>
    <dgm:cxn modelId="{1F59CB13-8DE5-4C7B-A49A-219685D1C318}" type="presParOf" srcId="{0B0F1EE7-8B70-4C6A-BD6B-BE67344A26D7}" destId="{32362866-F674-4570-89E4-7183CDFFE551}" srcOrd="1" destOrd="0" presId="urn:microsoft.com/office/officeart/2005/8/layout/orgChart1"/>
    <dgm:cxn modelId="{0E003A2E-0C3E-4E1C-8AED-52A8630ECAD3}" type="presParOf" srcId="{29051883-9E69-4D93-BF82-46FF8816E79F}" destId="{F6E51A9B-1092-41F5-83D6-8761D054FBD0}" srcOrd="1" destOrd="0" presId="urn:microsoft.com/office/officeart/2005/8/layout/orgChart1"/>
    <dgm:cxn modelId="{49D13745-AE04-4994-94A4-F86A9C53E184}" type="presParOf" srcId="{F6E51A9B-1092-41F5-83D6-8761D054FBD0}" destId="{6366717F-3259-47F0-9149-66C118064A46}" srcOrd="0" destOrd="0" presId="urn:microsoft.com/office/officeart/2005/8/layout/orgChart1"/>
    <dgm:cxn modelId="{650FA4D2-F107-4B07-A99B-DFBA44D80F1E}" type="presParOf" srcId="{F6E51A9B-1092-41F5-83D6-8761D054FBD0}" destId="{9CA2BED8-C030-4BB6-A140-2A8978C41C19}" srcOrd="1" destOrd="0" presId="urn:microsoft.com/office/officeart/2005/8/layout/orgChart1"/>
    <dgm:cxn modelId="{8D8E1E90-3FFA-491E-83EB-2F7067997AAD}" type="presParOf" srcId="{9CA2BED8-C030-4BB6-A140-2A8978C41C19}" destId="{66E6DB1E-67A0-4A5E-A739-34684EC2B8BB}" srcOrd="0" destOrd="0" presId="urn:microsoft.com/office/officeart/2005/8/layout/orgChart1"/>
    <dgm:cxn modelId="{87B88F12-3E76-41DD-9535-40B93D3F3E60}" type="presParOf" srcId="{66E6DB1E-67A0-4A5E-A739-34684EC2B8BB}" destId="{EFA180F1-FBCE-411F-9D4E-4E3AA7BBE136}" srcOrd="0" destOrd="0" presId="urn:microsoft.com/office/officeart/2005/8/layout/orgChart1"/>
    <dgm:cxn modelId="{0CBF7D02-4B9E-4379-9069-1DA8B3328F4E}" type="presParOf" srcId="{66E6DB1E-67A0-4A5E-A739-34684EC2B8BB}" destId="{F04C0671-A3A4-4FC2-894C-9D48572D39B0}" srcOrd="1" destOrd="0" presId="urn:microsoft.com/office/officeart/2005/8/layout/orgChart1"/>
    <dgm:cxn modelId="{78E5D897-9980-4CE6-BE02-277F6470AFEB}" type="presParOf" srcId="{9CA2BED8-C030-4BB6-A140-2A8978C41C19}" destId="{5EB5EE63-065D-44C1-B63E-DAF5E8A4C620}" srcOrd="1" destOrd="0" presId="urn:microsoft.com/office/officeart/2005/8/layout/orgChart1"/>
    <dgm:cxn modelId="{B27D0832-F828-4F6E-AD6C-7EE40A220C2D}" type="presParOf" srcId="{9CA2BED8-C030-4BB6-A140-2A8978C41C19}" destId="{76B4D070-9205-47D9-B302-0E758BD33E0E}" srcOrd="2" destOrd="0" presId="urn:microsoft.com/office/officeart/2005/8/layout/orgChart1"/>
    <dgm:cxn modelId="{8B5808E7-4287-48C6-A8E2-06D606E29623}" type="presParOf" srcId="{F6E51A9B-1092-41F5-83D6-8761D054FBD0}" destId="{2AEE10CA-18C2-45D2-8DED-3CD4B592EC5C}" srcOrd="2" destOrd="0" presId="urn:microsoft.com/office/officeart/2005/8/layout/orgChart1"/>
    <dgm:cxn modelId="{391CE553-7B97-40FF-998F-E55123563CC8}" type="presParOf" srcId="{F6E51A9B-1092-41F5-83D6-8761D054FBD0}" destId="{218CF726-F51A-4741-9DF7-DCBC19F34AF5}" srcOrd="3" destOrd="0" presId="urn:microsoft.com/office/officeart/2005/8/layout/orgChart1"/>
    <dgm:cxn modelId="{FEBA6730-E4D9-4A3A-9EAD-4DA745892381}" type="presParOf" srcId="{218CF726-F51A-4741-9DF7-DCBC19F34AF5}" destId="{E216DE51-D6BD-4C18-9A34-A9B85B79139C}" srcOrd="0" destOrd="0" presId="urn:microsoft.com/office/officeart/2005/8/layout/orgChart1"/>
    <dgm:cxn modelId="{0E9F1EE7-37D5-4954-AFE3-1A75BE3F570A}" type="presParOf" srcId="{E216DE51-D6BD-4C18-9A34-A9B85B79139C}" destId="{1607FF1D-3AE0-4701-8A7E-81B429C148F6}" srcOrd="0" destOrd="0" presId="urn:microsoft.com/office/officeart/2005/8/layout/orgChart1"/>
    <dgm:cxn modelId="{535AF5FA-0AA7-4E55-9C58-6F134F205C7C}" type="presParOf" srcId="{E216DE51-D6BD-4C18-9A34-A9B85B79139C}" destId="{BDA960A4-7AB5-4F21-83D3-85CCB4599625}" srcOrd="1" destOrd="0" presId="urn:microsoft.com/office/officeart/2005/8/layout/orgChart1"/>
    <dgm:cxn modelId="{8B3D9EA0-C9A7-4DEF-8173-6C67B931DEFC}" type="presParOf" srcId="{218CF726-F51A-4741-9DF7-DCBC19F34AF5}" destId="{5992B6B6-AB68-4DD7-B318-6AEC95DF4288}" srcOrd="1" destOrd="0" presId="urn:microsoft.com/office/officeart/2005/8/layout/orgChart1"/>
    <dgm:cxn modelId="{8D63F40F-4CFC-4711-BC68-1FF655ACB917}" type="presParOf" srcId="{218CF726-F51A-4741-9DF7-DCBC19F34AF5}" destId="{A87A1E3C-B330-481F-B160-CDF5148FD6C7}" srcOrd="2" destOrd="0" presId="urn:microsoft.com/office/officeart/2005/8/layout/orgChart1"/>
    <dgm:cxn modelId="{561AA023-E458-4B2D-85A8-DF50A18BD984}" type="presParOf" srcId="{F6E51A9B-1092-41F5-83D6-8761D054FBD0}" destId="{6D8A9469-ABD1-469F-B28C-C502687694E7}" srcOrd="4" destOrd="0" presId="urn:microsoft.com/office/officeart/2005/8/layout/orgChart1"/>
    <dgm:cxn modelId="{060E8A8E-46A9-43F1-B2B4-407E1D9AF913}" type="presParOf" srcId="{F6E51A9B-1092-41F5-83D6-8761D054FBD0}" destId="{8DE03586-7C33-46C4-8992-E682F641DF57}" srcOrd="5" destOrd="0" presId="urn:microsoft.com/office/officeart/2005/8/layout/orgChart1"/>
    <dgm:cxn modelId="{F6519220-64A0-4592-90CB-2F0B6BFD8E94}" type="presParOf" srcId="{8DE03586-7C33-46C4-8992-E682F641DF57}" destId="{33E7836A-F1D8-4FEF-979F-74E319C930F3}" srcOrd="0" destOrd="0" presId="urn:microsoft.com/office/officeart/2005/8/layout/orgChart1"/>
    <dgm:cxn modelId="{00F05205-547F-44CB-B950-4B0E773DFA90}" type="presParOf" srcId="{33E7836A-F1D8-4FEF-979F-74E319C930F3}" destId="{4F7C3E91-CDE0-494D-963A-D0A81B2DCA12}" srcOrd="0" destOrd="0" presId="urn:microsoft.com/office/officeart/2005/8/layout/orgChart1"/>
    <dgm:cxn modelId="{00B41F1B-EC6C-4927-947C-D94B43D8ED00}" type="presParOf" srcId="{33E7836A-F1D8-4FEF-979F-74E319C930F3}" destId="{4AD83815-A9F0-4AB5-8DD9-7F54CDF80864}" srcOrd="1" destOrd="0" presId="urn:microsoft.com/office/officeart/2005/8/layout/orgChart1"/>
    <dgm:cxn modelId="{D529C2F1-631F-48E3-B7E1-78E6A36D6E24}" type="presParOf" srcId="{8DE03586-7C33-46C4-8992-E682F641DF57}" destId="{0364F1D0-ED88-4A8F-BAA8-E5DFCE86AD6B}" srcOrd="1" destOrd="0" presId="urn:microsoft.com/office/officeart/2005/8/layout/orgChart1"/>
    <dgm:cxn modelId="{68358AB7-3E40-40CE-A7FB-032A420C0BB8}" type="presParOf" srcId="{8DE03586-7C33-46C4-8992-E682F641DF57}" destId="{5EF2821D-09D6-4A52-A03C-8FDE41265AB5}" srcOrd="2" destOrd="0" presId="urn:microsoft.com/office/officeart/2005/8/layout/orgChart1"/>
    <dgm:cxn modelId="{7BEEABE7-2855-4FF4-B105-1DE3283422A8}" type="presParOf" srcId="{29051883-9E69-4D93-BF82-46FF8816E79F}" destId="{4D0A6A06-E4E0-4BBC-BE02-68D8322CF99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1BAC91BD-37F1-4EF2-9B34-1F9FC36865C4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E2F348D-52A3-48DC-A2F2-EB7FC4C4DEB1}">
      <dgm:prSet phldrT="[Texto]" custT="1"/>
      <dgm:spPr/>
      <dgm:t>
        <a:bodyPr/>
        <a:lstStyle/>
        <a:p>
          <a:r>
            <a:rPr lang="es-ES" sz="1200" dirty="0">
              <a:latin typeface="+mj-lt"/>
            </a:rPr>
            <a:t>Abogado (a) Defensoría Norte Valle Verde </a:t>
          </a:r>
        </a:p>
      </dgm:t>
    </dgm:pt>
    <dgm:pt modelId="{95C3D7CD-F868-4596-BCCC-C77A28D9E637}" type="parTrans" cxnId="{3C4B508F-F1FA-4EF6-9AAC-FDDF66C2B832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AEE2B3E7-730B-4AFE-A099-E7361AFB56A0}" type="sibTrans" cxnId="{3C4B508F-F1FA-4EF6-9AAC-FDDF66C2B832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9219F835-B155-40EE-9F35-17E75A54B0BE}">
      <dgm:prSet phldrT="[Texto]" custT="1"/>
      <dgm:spPr/>
      <dgm:t>
        <a:bodyPr/>
        <a:lstStyle/>
        <a:p>
          <a:r>
            <a:rPr lang="es-ES" sz="1200" dirty="0">
              <a:latin typeface="+mj-lt"/>
            </a:rPr>
            <a:t>Psicólogos(as) </a:t>
          </a:r>
        </a:p>
      </dgm:t>
    </dgm:pt>
    <dgm:pt modelId="{078F9ABD-ABDB-4C01-9EDC-53D62E7E19C6}" type="parTrans" cxnId="{9020B217-D729-4ED1-9A76-15CEFDAC3E12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99DE633C-9F23-4991-9846-94A918A0E340}" type="sibTrans" cxnId="{9020B217-D729-4ED1-9A76-15CEFDAC3E12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32A6B73B-4337-48D9-BDF1-34BC5F9259C9}">
      <dgm:prSet phldrT="[Texto]" custT="1"/>
      <dgm:spPr/>
      <dgm:t>
        <a:bodyPr/>
        <a:lstStyle/>
        <a:p>
          <a:r>
            <a:rPr lang="es-ES" sz="1200" dirty="0">
              <a:latin typeface="+mj-lt"/>
            </a:rPr>
            <a:t>Supervisor (a) </a:t>
          </a:r>
        </a:p>
      </dgm:t>
    </dgm:pt>
    <dgm:pt modelId="{3128A2C1-38C9-4BD1-8256-72BE55B2C07B}" type="parTrans" cxnId="{B2719824-F978-4659-A479-27E508F0083F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1D4DC792-0C2F-466B-A33B-E2053684BE78}" type="sibTrans" cxnId="{B2719824-F978-4659-A479-27E508F0083F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39E0003E-DDD2-43F1-948C-69009D0ADF45}">
      <dgm:prSet phldrT="[Texto]" custT="1"/>
      <dgm:spPr/>
      <dgm:t>
        <a:bodyPr/>
        <a:lstStyle/>
        <a:p>
          <a:r>
            <a:rPr lang="es-ES" sz="1200" dirty="0">
              <a:latin typeface="+mj-lt"/>
            </a:rPr>
            <a:t>Trabajador (a) Social</a:t>
          </a:r>
        </a:p>
      </dgm:t>
    </dgm:pt>
    <dgm:pt modelId="{29FD3C8B-2918-43A3-9D72-C279F674BC57}" type="parTrans" cxnId="{D986CA71-BA5E-46A2-A746-62AD9795EDAF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F375651C-63AC-44B1-AD3B-295D440935B1}" type="sibTrans" cxnId="{D986CA71-BA5E-46A2-A746-62AD9795EDAF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9532CEEF-A1FF-45F0-8280-5F4AE319352B}">
      <dgm:prSet phldrT="[Texto]" custT="1"/>
      <dgm:spPr/>
      <dgm:t>
        <a:bodyPr/>
        <a:lstStyle/>
        <a:p>
          <a:r>
            <a:rPr lang="es-ES" sz="1200" dirty="0">
              <a:latin typeface="+mj-lt"/>
            </a:rPr>
            <a:t>Encargado (a) </a:t>
          </a:r>
        </a:p>
      </dgm:t>
    </dgm:pt>
    <dgm:pt modelId="{04F63912-474D-49A5-BD14-86EE7508A486}" type="parTrans" cxnId="{6ECB1B9A-8768-41D4-BBA3-06A119A1226C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B08B097A-E89B-4B4E-8431-FD9D4DE8EA89}" type="sibTrans" cxnId="{6ECB1B9A-8768-41D4-BBA3-06A119A1226C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728BCF5A-C384-4D6C-A4D8-7AF2A92EA0C4}">
      <dgm:prSet phldrT="[Texto]" custT="1"/>
      <dgm:spPr/>
      <dgm:t>
        <a:bodyPr/>
        <a:lstStyle/>
        <a:p>
          <a:r>
            <a:rPr lang="es-ES" sz="1200" dirty="0">
              <a:latin typeface="+mj-lt"/>
            </a:rPr>
            <a:t>Auxiliares </a:t>
          </a:r>
        </a:p>
      </dgm:t>
    </dgm:pt>
    <dgm:pt modelId="{7E126AB6-1032-4516-B8C7-5673506D5F8B}" type="parTrans" cxnId="{12C640A7-7FE4-4071-86D6-AD117ABEB441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9AF190BC-38FD-494C-AF58-754711C5BDF2}" type="sibTrans" cxnId="{12C640A7-7FE4-4071-86D6-AD117ABEB441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005E3D02-794F-45A8-995A-985EC8485B01}">
      <dgm:prSet phldrT="[Texto]" custT="1"/>
      <dgm:spPr/>
      <dgm:t>
        <a:bodyPr/>
        <a:lstStyle/>
        <a:p>
          <a:r>
            <a:rPr lang="es-ES" sz="1200" dirty="0">
              <a:latin typeface="+mj-lt"/>
            </a:rPr>
            <a:t>Chofer </a:t>
          </a:r>
        </a:p>
      </dgm:t>
    </dgm:pt>
    <dgm:pt modelId="{ACD5C80C-6672-40DB-BA82-06910090490F}" type="parTrans" cxnId="{12F6FE7B-0B87-45BF-9134-8D02223B7654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C05FBFEC-4EA6-44AA-8777-44D98373E5C8}" type="sibTrans" cxnId="{12F6FE7B-0B87-45BF-9134-8D02223B7654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19F29EE0-46B5-413E-A87B-AFDE5F58CB49}" type="pres">
      <dgm:prSet presAssocID="{1BAC91BD-37F1-4EF2-9B34-1F9FC36865C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29051883-9E69-4D93-BF82-46FF8816E79F}" type="pres">
      <dgm:prSet presAssocID="{EE2F348D-52A3-48DC-A2F2-EB7FC4C4DEB1}" presName="hierRoot1" presStyleCnt="0">
        <dgm:presLayoutVars>
          <dgm:hierBranch val="hang"/>
        </dgm:presLayoutVars>
      </dgm:prSet>
      <dgm:spPr/>
    </dgm:pt>
    <dgm:pt modelId="{0B0F1EE7-8B70-4C6A-BD6B-BE67344A26D7}" type="pres">
      <dgm:prSet presAssocID="{EE2F348D-52A3-48DC-A2F2-EB7FC4C4DEB1}" presName="rootComposite1" presStyleCnt="0"/>
      <dgm:spPr/>
    </dgm:pt>
    <dgm:pt modelId="{F388A0D3-F01C-4915-A070-E870EB6E98C5}" type="pres">
      <dgm:prSet presAssocID="{EE2F348D-52A3-48DC-A2F2-EB7FC4C4DEB1}" presName="rootText1" presStyleLbl="node0" presStyleIdx="0" presStyleCnt="1" custScaleX="80017" custScaleY="44043" custLinFactNeighborX="63" custLinFactNeighborY="46695">
        <dgm:presLayoutVars>
          <dgm:chPref val="3"/>
        </dgm:presLayoutVars>
      </dgm:prSet>
      <dgm:spPr/>
    </dgm:pt>
    <dgm:pt modelId="{32362866-F674-4570-89E4-7183CDFFE551}" type="pres">
      <dgm:prSet presAssocID="{EE2F348D-52A3-48DC-A2F2-EB7FC4C4DEB1}" presName="rootConnector1" presStyleLbl="node1" presStyleIdx="0" presStyleCnt="0"/>
      <dgm:spPr/>
    </dgm:pt>
    <dgm:pt modelId="{F6E51A9B-1092-41F5-83D6-8761D054FBD0}" type="pres">
      <dgm:prSet presAssocID="{EE2F348D-52A3-48DC-A2F2-EB7FC4C4DEB1}" presName="hierChild2" presStyleCnt="0"/>
      <dgm:spPr/>
    </dgm:pt>
    <dgm:pt modelId="{1181CAB2-B559-4672-9212-5C96ACB28D44}" type="pres">
      <dgm:prSet presAssocID="{078F9ABD-ABDB-4C01-9EDC-53D62E7E19C6}" presName="Name48" presStyleLbl="parChTrans1D2" presStyleIdx="0" presStyleCnt="6"/>
      <dgm:spPr/>
    </dgm:pt>
    <dgm:pt modelId="{9CA2BED8-C030-4BB6-A140-2A8978C41C19}" type="pres">
      <dgm:prSet presAssocID="{9219F835-B155-40EE-9F35-17E75A54B0BE}" presName="hierRoot2" presStyleCnt="0">
        <dgm:presLayoutVars>
          <dgm:hierBranch val="init"/>
        </dgm:presLayoutVars>
      </dgm:prSet>
      <dgm:spPr/>
    </dgm:pt>
    <dgm:pt modelId="{66E6DB1E-67A0-4A5E-A739-34684EC2B8BB}" type="pres">
      <dgm:prSet presAssocID="{9219F835-B155-40EE-9F35-17E75A54B0BE}" presName="rootComposite" presStyleCnt="0"/>
      <dgm:spPr/>
    </dgm:pt>
    <dgm:pt modelId="{EFA180F1-FBCE-411F-9D4E-4E3AA7BBE136}" type="pres">
      <dgm:prSet presAssocID="{9219F835-B155-40EE-9F35-17E75A54B0BE}" presName="rootText" presStyleLbl="node2" presStyleIdx="0" presStyleCnt="6" custScaleX="58270" custScaleY="42332" custLinFactNeighborX="2688" custLinFactNeighborY="22888">
        <dgm:presLayoutVars>
          <dgm:chPref val="3"/>
        </dgm:presLayoutVars>
      </dgm:prSet>
      <dgm:spPr/>
    </dgm:pt>
    <dgm:pt modelId="{F04C0671-A3A4-4FC2-894C-9D48572D39B0}" type="pres">
      <dgm:prSet presAssocID="{9219F835-B155-40EE-9F35-17E75A54B0BE}" presName="rootConnector" presStyleLbl="node2" presStyleIdx="0" presStyleCnt="6"/>
      <dgm:spPr/>
    </dgm:pt>
    <dgm:pt modelId="{5EB5EE63-065D-44C1-B63E-DAF5E8A4C620}" type="pres">
      <dgm:prSet presAssocID="{9219F835-B155-40EE-9F35-17E75A54B0BE}" presName="hierChild4" presStyleCnt="0"/>
      <dgm:spPr/>
    </dgm:pt>
    <dgm:pt modelId="{76B4D070-9205-47D9-B302-0E758BD33E0E}" type="pres">
      <dgm:prSet presAssocID="{9219F835-B155-40EE-9F35-17E75A54B0BE}" presName="hierChild5" presStyleCnt="0"/>
      <dgm:spPr/>
    </dgm:pt>
    <dgm:pt modelId="{50018DC2-F120-459C-8069-FC73656984AB}" type="pres">
      <dgm:prSet presAssocID="{3128A2C1-38C9-4BD1-8256-72BE55B2C07B}" presName="Name48" presStyleLbl="parChTrans1D2" presStyleIdx="1" presStyleCnt="6"/>
      <dgm:spPr/>
    </dgm:pt>
    <dgm:pt modelId="{218CF726-F51A-4741-9DF7-DCBC19F34AF5}" type="pres">
      <dgm:prSet presAssocID="{32A6B73B-4337-48D9-BDF1-34BC5F9259C9}" presName="hierRoot2" presStyleCnt="0">
        <dgm:presLayoutVars>
          <dgm:hierBranch val="init"/>
        </dgm:presLayoutVars>
      </dgm:prSet>
      <dgm:spPr/>
    </dgm:pt>
    <dgm:pt modelId="{E216DE51-D6BD-4C18-9A34-A9B85B79139C}" type="pres">
      <dgm:prSet presAssocID="{32A6B73B-4337-48D9-BDF1-34BC5F9259C9}" presName="rootComposite" presStyleCnt="0"/>
      <dgm:spPr/>
    </dgm:pt>
    <dgm:pt modelId="{1607FF1D-3AE0-4701-8A7E-81B429C148F6}" type="pres">
      <dgm:prSet presAssocID="{32A6B73B-4337-48D9-BDF1-34BC5F9259C9}" presName="rootText" presStyleLbl="node2" presStyleIdx="1" presStyleCnt="6" custScaleX="58270" custScaleY="42332" custLinFactNeighborX="-2688" custLinFactNeighborY="22888">
        <dgm:presLayoutVars>
          <dgm:chPref val="3"/>
        </dgm:presLayoutVars>
      </dgm:prSet>
      <dgm:spPr/>
    </dgm:pt>
    <dgm:pt modelId="{BDA960A4-7AB5-4F21-83D3-85CCB4599625}" type="pres">
      <dgm:prSet presAssocID="{32A6B73B-4337-48D9-BDF1-34BC5F9259C9}" presName="rootConnector" presStyleLbl="node2" presStyleIdx="1" presStyleCnt="6"/>
      <dgm:spPr/>
    </dgm:pt>
    <dgm:pt modelId="{5992B6B6-AB68-4DD7-B318-6AEC95DF4288}" type="pres">
      <dgm:prSet presAssocID="{32A6B73B-4337-48D9-BDF1-34BC5F9259C9}" presName="hierChild4" presStyleCnt="0"/>
      <dgm:spPr/>
    </dgm:pt>
    <dgm:pt modelId="{A87A1E3C-B330-481F-B160-CDF5148FD6C7}" type="pres">
      <dgm:prSet presAssocID="{32A6B73B-4337-48D9-BDF1-34BC5F9259C9}" presName="hierChild5" presStyleCnt="0"/>
      <dgm:spPr/>
    </dgm:pt>
    <dgm:pt modelId="{52C21116-97F1-4C04-91C6-415ECA0AB15A}" type="pres">
      <dgm:prSet presAssocID="{29FD3C8B-2918-43A3-9D72-C279F674BC57}" presName="Name48" presStyleLbl="parChTrans1D2" presStyleIdx="2" presStyleCnt="6"/>
      <dgm:spPr/>
    </dgm:pt>
    <dgm:pt modelId="{8DE03586-7C33-46C4-8992-E682F641DF57}" type="pres">
      <dgm:prSet presAssocID="{39E0003E-DDD2-43F1-948C-69009D0ADF45}" presName="hierRoot2" presStyleCnt="0">
        <dgm:presLayoutVars>
          <dgm:hierBranch val="init"/>
        </dgm:presLayoutVars>
      </dgm:prSet>
      <dgm:spPr/>
    </dgm:pt>
    <dgm:pt modelId="{33E7836A-F1D8-4FEF-979F-74E319C930F3}" type="pres">
      <dgm:prSet presAssocID="{39E0003E-DDD2-43F1-948C-69009D0ADF45}" presName="rootComposite" presStyleCnt="0"/>
      <dgm:spPr/>
    </dgm:pt>
    <dgm:pt modelId="{4F7C3E91-CDE0-494D-963A-D0A81B2DCA12}" type="pres">
      <dgm:prSet presAssocID="{39E0003E-DDD2-43F1-948C-69009D0ADF45}" presName="rootText" presStyleLbl="node2" presStyleIdx="2" presStyleCnt="6" custScaleX="58270" custScaleY="42332" custLinFactNeighborX="2688" custLinFactNeighborY="-6786">
        <dgm:presLayoutVars>
          <dgm:chPref val="3"/>
        </dgm:presLayoutVars>
      </dgm:prSet>
      <dgm:spPr/>
    </dgm:pt>
    <dgm:pt modelId="{4AD83815-A9F0-4AB5-8DD9-7F54CDF80864}" type="pres">
      <dgm:prSet presAssocID="{39E0003E-DDD2-43F1-948C-69009D0ADF45}" presName="rootConnector" presStyleLbl="node2" presStyleIdx="2" presStyleCnt="6"/>
      <dgm:spPr/>
    </dgm:pt>
    <dgm:pt modelId="{0364F1D0-ED88-4A8F-BAA8-E5DFCE86AD6B}" type="pres">
      <dgm:prSet presAssocID="{39E0003E-DDD2-43F1-948C-69009D0ADF45}" presName="hierChild4" presStyleCnt="0"/>
      <dgm:spPr/>
    </dgm:pt>
    <dgm:pt modelId="{5EF2821D-09D6-4A52-A03C-8FDE41265AB5}" type="pres">
      <dgm:prSet presAssocID="{39E0003E-DDD2-43F1-948C-69009D0ADF45}" presName="hierChild5" presStyleCnt="0"/>
      <dgm:spPr/>
    </dgm:pt>
    <dgm:pt modelId="{EE379459-8126-49F7-B443-8A20FDB6ADAA}" type="pres">
      <dgm:prSet presAssocID="{04F63912-474D-49A5-BD14-86EE7508A486}" presName="Name48" presStyleLbl="parChTrans1D2" presStyleIdx="3" presStyleCnt="6"/>
      <dgm:spPr/>
    </dgm:pt>
    <dgm:pt modelId="{DCA5EF0A-7F61-4B0D-9DC9-D5D3559482F5}" type="pres">
      <dgm:prSet presAssocID="{9532CEEF-A1FF-45F0-8280-5F4AE319352B}" presName="hierRoot2" presStyleCnt="0">
        <dgm:presLayoutVars>
          <dgm:hierBranch val="init"/>
        </dgm:presLayoutVars>
      </dgm:prSet>
      <dgm:spPr/>
    </dgm:pt>
    <dgm:pt modelId="{0C8BF9AB-EF96-436F-840C-77965824D5FF}" type="pres">
      <dgm:prSet presAssocID="{9532CEEF-A1FF-45F0-8280-5F4AE319352B}" presName="rootComposite" presStyleCnt="0"/>
      <dgm:spPr/>
    </dgm:pt>
    <dgm:pt modelId="{8ECAE22D-02BA-484B-A603-F2EBF22DFE19}" type="pres">
      <dgm:prSet presAssocID="{9532CEEF-A1FF-45F0-8280-5F4AE319352B}" presName="rootText" presStyleLbl="node2" presStyleIdx="3" presStyleCnt="6" custScaleX="58270" custScaleY="42332" custLinFactNeighborX="-2688" custLinFactNeighborY="-6786">
        <dgm:presLayoutVars>
          <dgm:chPref val="3"/>
        </dgm:presLayoutVars>
      </dgm:prSet>
      <dgm:spPr/>
    </dgm:pt>
    <dgm:pt modelId="{661D45ED-0F58-4FFE-ACBB-38266EA798E9}" type="pres">
      <dgm:prSet presAssocID="{9532CEEF-A1FF-45F0-8280-5F4AE319352B}" presName="rootConnector" presStyleLbl="node2" presStyleIdx="3" presStyleCnt="6"/>
      <dgm:spPr/>
    </dgm:pt>
    <dgm:pt modelId="{C97E185A-369B-472B-8F6D-87200F971E1F}" type="pres">
      <dgm:prSet presAssocID="{9532CEEF-A1FF-45F0-8280-5F4AE319352B}" presName="hierChild4" presStyleCnt="0"/>
      <dgm:spPr/>
    </dgm:pt>
    <dgm:pt modelId="{A3D25513-F15D-4C84-A025-4C61147576A3}" type="pres">
      <dgm:prSet presAssocID="{9532CEEF-A1FF-45F0-8280-5F4AE319352B}" presName="hierChild5" presStyleCnt="0"/>
      <dgm:spPr/>
    </dgm:pt>
    <dgm:pt modelId="{54E8F4F8-6EE2-4955-A1CE-21D8EA643FB4}" type="pres">
      <dgm:prSet presAssocID="{7E126AB6-1032-4516-B8C7-5673506D5F8B}" presName="Name48" presStyleLbl="parChTrans1D2" presStyleIdx="4" presStyleCnt="6"/>
      <dgm:spPr/>
    </dgm:pt>
    <dgm:pt modelId="{5E8A7B44-D0C1-4343-AFC6-798EAC60E9DB}" type="pres">
      <dgm:prSet presAssocID="{728BCF5A-C384-4D6C-A4D8-7AF2A92EA0C4}" presName="hierRoot2" presStyleCnt="0">
        <dgm:presLayoutVars>
          <dgm:hierBranch val="init"/>
        </dgm:presLayoutVars>
      </dgm:prSet>
      <dgm:spPr/>
    </dgm:pt>
    <dgm:pt modelId="{39A2FC34-0BE4-439F-87C2-973A7B76625D}" type="pres">
      <dgm:prSet presAssocID="{728BCF5A-C384-4D6C-A4D8-7AF2A92EA0C4}" presName="rootComposite" presStyleCnt="0"/>
      <dgm:spPr/>
    </dgm:pt>
    <dgm:pt modelId="{81B0C6D0-AB6E-48C7-B69D-317FD4DC64EA}" type="pres">
      <dgm:prSet presAssocID="{728BCF5A-C384-4D6C-A4D8-7AF2A92EA0C4}" presName="rootText" presStyleLbl="node2" presStyleIdx="4" presStyleCnt="6" custScaleX="58270" custScaleY="42332" custLinFactNeighborX="2688" custLinFactNeighborY="-36557">
        <dgm:presLayoutVars>
          <dgm:chPref val="3"/>
        </dgm:presLayoutVars>
      </dgm:prSet>
      <dgm:spPr/>
    </dgm:pt>
    <dgm:pt modelId="{10BC59BB-C528-4077-BB41-FD5481F0750D}" type="pres">
      <dgm:prSet presAssocID="{728BCF5A-C384-4D6C-A4D8-7AF2A92EA0C4}" presName="rootConnector" presStyleLbl="node2" presStyleIdx="4" presStyleCnt="6"/>
      <dgm:spPr/>
    </dgm:pt>
    <dgm:pt modelId="{FC64F212-0818-436F-9CA2-76374F06275A}" type="pres">
      <dgm:prSet presAssocID="{728BCF5A-C384-4D6C-A4D8-7AF2A92EA0C4}" presName="hierChild4" presStyleCnt="0"/>
      <dgm:spPr/>
    </dgm:pt>
    <dgm:pt modelId="{96209260-898E-4F21-A2BD-7475B3F009C3}" type="pres">
      <dgm:prSet presAssocID="{728BCF5A-C384-4D6C-A4D8-7AF2A92EA0C4}" presName="hierChild5" presStyleCnt="0"/>
      <dgm:spPr/>
    </dgm:pt>
    <dgm:pt modelId="{3E573252-7F7D-4506-9C43-3EF833B9B896}" type="pres">
      <dgm:prSet presAssocID="{ACD5C80C-6672-40DB-BA82-06910090490F}" presName="Name48" presStyleLbl="parChTrans1D2" presStyleIdx="5" presStyleCnt="6"/>
      <dgm:spPr/>
    </dgm:pt>
    <dgm:pt modelId="{8AF56AAF-7DBE-4B6B-B807-E41A4FD8023C}" type="pres">
      <dgm:prSet presAssocID="{005E3D02-794F-45A8-995A-985EC8485B01}" presName="hierRoot2" presStyleCnt="0">
        <dgm:presLayoutVars>
          <dgm:hierBranch val="init"/>
        </dgm:presLayoutVars>
      </dgm:prSet>
      <dgm:spPr/>
    </dgm:pt>
    <dgm:pt modelId="{08A74C0C-C4EB-48E6-A0BA-FFFB9131035A}" type="pres">
      <dgm:prSet presAssocID="{005E3D02-794F-45A8-995A-985EC8485B01}" presName="rootComposite" presStyleCnt="0"/>
      <dgm:spPr/>
    </dgm:pt>
    <dgm:pt modelId="{0FCA1943-EDC8-464F-8AE4-8068C8159766}" type="pres">
      <dgm:prSet presAssocID="{005E3D02-794F-45A8-995A-985EC8485B01}" presName="rootText" presStyleLbl="node2" presStyleIdx="5" presStyleCnt="6" custScaleX="58270" custScaleY="42332" custLinFactNeighborX="-2688" custLinFactNeighborY="-36557">
        <dgm:presLayoutVars>
          <dgm:chPref val="3"/>
        </dgm:presLayoutVars>
      </dgm:prSet>
      <dgm:spPr/>
    </dgm:pt>
    <dgm:pt modelId="{2FE0A203-4B7E-487D-B01C-9A4AF0130CF7}" type="pres">
      <dgm:prSet presAssocID="{005E3D02-794F-45A8-995A-985EC8485B01}" presName="rootConnector" presStyleLbl="node2" presStyleIdx="5" presStyleCnt="6"/>
      <dgm:spPr/>
    </dgm:pt>
    <dgm:pt modelId="{F6D725A5-FEFB-4D9E-BEEA-8B7A5039EC94}" type="pres">
      <dgm:prSet presAssocID="{005E3D02-794F-45A8-995A-985EC8485B01}" presName="hierChild4" presStyleCnt="0"/>
      <dgm:spPr/>
    </dgm:pt>
    <dgm:pt modelId="{9DDA3B7E-8C8C-465A-8A71-EC5ADFB75027}" type="pres">
      <dgm:prSet presAssocID="{005E3D02-794F-45A8-995A-985EC8485B01}" presName="hierChild5" presStyleCnt="0"/>
      <dgm:spPr/>
    </dgm:pt>
    <dgm:pt modelId="{4D0A6A06-E4E0-4BBC-BE02-68D8322CF995}" type="pres">
      <dgm:prSet presAssocID="{EE2F348D-52A3-48DC-A2F2-EB7FC4C4DEB1}" presName="hierChild3" presStyleCnt="0"/>
      <dgm:spPr/>
    </dgm:pt>
  </dgm:ptLst>
  <dgm:cxnLst>
    <dgm:cxn modelId="{A3ADD712-85DD-4E5C-9093-BE8909CA52FA}" type="presOf" srcId="{04F63912-474D-49A5-BD14-86EE7508A486}" destId="{EE379459-8126-49F7-B443-8A20FDB6ADAA}" srcOrd="0" destOrd="0" presId="urn:microsoft.com/office/officeart/2005/8/layout/orgChart1"/>
    <dgm:cxn modelId="{9020B217-D729-4ED1-9A76-15CEFDAC3E12}" srcId="{EE2F348D-52A3-48DC-A2F2-EB7FC4C4DEB1}" destId="{9219F835-B155-40EE-9F35-17E75A54B0BE}" srcOrd="0" destOrd="0" parTransId="{078F9ABD-ABDB-4C01-9EDC-53D62E7E19C6}" sibTransId="{99DE633C-9F23-4991-9846-94A918A0E340}"/>
    <dgm:cxn modelId="{F4C5CE1D-918F-4E2E-B8AC-26F929AF770B}" type="presOf" srcId="{ACD5C80C-6672-40DB-BA82-06910090490F}" destId="{3E573252-7F7D-4506-9C43-3EF833B9B896}" srcOrd="0" destOrd="0" presId="urn:microsoft.com/office/officeart/2005/8/layout/orgChart1"/>
    <dgm:cxn modelId="{8AD69522-BBAF-435D-BB00-55DADBDE15E9}" type="presOf" srcId="{EE2F348D-52A3-48DC-A2F2-EB7FC4C4DEB1}" destId="{32362866-F674-4570-89E4-7183CDFFE551}" srcOrd="1" destOrd="0" presId="urn:microsoft.com/office/officeart/2005/8/layout/orgChart1"/>
    <dgm:cxn modelId="{B2719824-F978-4659-A479-27E508F0083F}" srcId="{EE2F348D-52A3-48DC-A2F2-EB7FC4C4DEB1}" destId="{32A6B73B-4337-48D9-BDF1-34BC5F9259C9}" srcOrd="1" destOrd="0" parTransId="{3128A2C1-38C9-4BD1-8256-72BE55B2C07B}" sibTransId="{1D4DC792-0C2F-466B-A33B-E2053684BE78}"/>
    <dgm:cxn modelId="{9E7BFA32-EFDD-4C8C-8EF5-4E44DC1D16EF}" type="presOf" srcId="{7E126AB6-1032-4516-B8C7-5673506D5F8B}" destId="{54E8F4F8-6EE2-4955-A1CE-21D8EA643FB4}" srcOrd="0" destOrd="0" presId="urn:microsoft.com/office/officeart/2005/8/layout/orgChart1"/>
    <dgm:cxn modelId="{F1FB6961-3197-419F-ACD8-EC964096DD67}" type="presOf" srcId="{29FD3C8B-2918-43A3-9D72-C279F674BC57}" destId="{52C21116-97F1-4C04-91C6-415ECA0AB15A}" srcOrd="0" destOrd="0" presId="urn:microsoft.com/office/officeart/2005/8/layout/orgChart1"/>
    <dgm:cxn modelId="{3FCA4548-B15A-4B26-8E57-BD9490B4A7CA}" type="presOf" srcId="{3128A2C1-38C9-4BD1-8256-72BE55B2C07B}" destId="{50018DC2-F120-459C-8069-FC73656984AB}" srcOrd="0" destOrd="0" presId="urn:microsoft.com/office/officeart/2005/8/layout/orgChart1"/>
    <dgm:cxn modelId="{BE4D3C6E-F557-4FFE-BD02-FAA0BDD67704}" type="presOf" srcId="{9219F835-B155-40EE-9F35-17E75A54B0BE}" destId="{EFA180F1-FBCE-411F-9D4E-4E3AA7BBE136}" srcOrd="0" destOrd="0" presId="urn:microsoft.com/office/officeart/2005/8/layout/orgChart1"/>
    <dgm:cxn modelId="{F3EBC36E-3CDB-480E-B9CF-410260667915}" type="presOf" srcId="{32A6B73B-4337-48D9-BDF1-34BC5F9259C9}" destId="{1607FF1D-3AE0-4701-8A7E-81B429C148F6}" srcOrd="0" destOrd="0" presId="urn:microsoft.com/office/officeart/2005/8/layout/orgChart1"/>
    <dgm:cxn modelId="{645BCA4F-2E8B-4405-8324-C9A72DCEBA94}" type="presOf" srcId="{005E3D02-794F-45A8-995A-985EC8485B01}" destId="{0FCA1943-EDC8-464F-8AE4-8068C8159766}" srcOrd="0" destOrd="0" presId="urn:microsoft.com/office/officeart/2005/8/layout/orgChart1"/>
    <dgm:cxn modelId="{F9597B51-AF12-42A5-B1DC-C8B141BB6730}" type="presOf" srcId="{1BAC91BD-37F1-4EF2-9B34-1F9FC36865C4}" destId="{19F29EE0-46B5-413E-A87B-AFDE5F58CB49}" srcOrd="0" destOrd="0" presId="urn:microsoft.com/office/officeart/2005/8/layout/orgChart1"/>
    <dgm:cxn modelId="{D986CA71-BA5E-46A2-A746-62AD9795EDAF}" srcId="{EE2F348D-52A3-48DC-A2F2-EB7FC4C4DEB1}" destId="{39E0003E-DDD2-43F1-948C-69009D0ADF45}" srcOrd="2" destOrd="0" parTransId="{29FD3C8B-2918-43A3-9D72-C279F674BC57}" sibTransId="{F375651C-63AC-44B1-AD3B-295D440935B1}"/>
    <dgm:cxn modelId="{C22ECB51-2B35-4B98-A7DD-1373EFA919D6}" type="presOf" srcId="{39E0003E-DDD2-43F1-948C-69009D0ADF45}" destId="{4AD83815-A9F0-4AB5-8DD9-7F54CDF80864}" srcOrd="1" destOrd="0" presId="urn:microsoft.com/office/officeart/2005/8/layout/orgChart1"/>
    <dgm:cxn modelId="{8BEDFA7B-1DB7-439A-8FC1-9ACF8E390DBC}" type="presOf" srcId="{9219F835-B155-40EE-9F35-17E75A54B0BE}" destId="{F04C0671-A3A4-4FC2-894C-9D48572D39B0}" srcOrd="1" destOrd="0" presId="urn:microsoft.com/office/officeart/2005/8/layout/orgChart1"/>
    <dgm:cxn modelId="{12F6FE7B-0B87-45BF-9134-8D02223B7654}" srcId="{EE2F348D-52A3-48DC-A2F2-EB7FC4C4DEB1}" destId="{005E3D02-794F-45A8-995A-985EC8485B01}" srcOrd="5" destOrd="0" parTransId="{ACD5C80C-6672-40DB-BA82-06910090490F}" sibTransId="{C05FBFEC-4EA6-44AA-8777-44D98373E5C8}"/>
    <dgm:cxn modelId="{1A31BE82-5767-4329-B310-2E18F7A76BC3}" type="presOf" srcId="{078F9ABD-ABDB-4C01-9EDC-53D62E7E19C6}" destId="{1181CAB2-B559-4672-9212-5C96ACB28D44}" srcOrd="0" destOrd="0" presId="urn:microsoft.com/office/officeart/2005/8/layout/orgChart1"/>
    <dgm:cxn modelId="{3C4B508F-F1FA-4EF6-9AAC-FDDF66C2B832}" srcId="{1BAC91BD-37F1-4EF2-9B34-1F9FC36865C4}" destId="{EE2F348D-52A3-48DC-A2F2-EB7FC4C4DEB1}" srcOrd="0" destOrd="0" parTransId="{95C3D7CD-F868-4596-BCCC-C77A28D9E637}" sibTransId="{AEE2B3E7-730B-4AFE-A099-E7361AFB56A0}"/>
    <dgm:cxn modelId="{6ECB1B9A-8768-41D4-BBA3-06A119A1226C}" srcId="{EE2F348D-52A3-48DC-A2F2-EB7FC4C4DEB1}" destId="{9532CEEF-A1FF-45F0-8280-5F4AE319352B}" srcOrd="3" destOrd="0" parTransId="{04F63912-474D-49A5-BD14-86EE7508A486}" sibTransId="{B08B097A-E89B-4B4E-8431-FD9D4DE8EA89}"/>
    <dgm:cxn modelId="{12C640A7-7FE4-4071-86D6-AD117ABEB441}" srcId="{EE2F348D-52A3-48DC-A2F2-EB7FC4C4DEB1}" destId="{728BCF5A-C384-4D6C-A4D8-7AF2A92EA0C4}" srcOrd="4" destOrd="0" parTransId="{7E126AB6-1032-4516-B8C7-5673506D5F8B}" sibTransId="{9AF190BC-38FD-494C-AF58-754711C5BDF2}"/>
    <dgm:cxn modelId="{820337AC-3A53-4D61-913B-76BF05F8EF73}" type="presOf" srcId="{32A6B73B-4337-48D9-BDF1-34BC5F9259C9}" destId="{BDA960A4-7AB5-4F21-83D3-85CCB4599625}" srcOrd="1" destOrd="0" presId="urn:microsoft.com/office/officeart/2005/8/layout/orgChart1"/>
    <dgm:cxn modelId="{A63D3CB5-0D1F-4CC9-8A7D-369F00C28745}" type="presOf" srcId="{005E3D02-794F-45A8-995A-985EC8485B01}" destId="{2FE0A203-4B7E-487D-B01C-9A4AF0130CF7}" srcOrd="1" destOrd="0" presId="urn:microsoft.com/office/officeart/2005/8/layout/orgChart1"/>
    <dgm:cxn modelId="{35A2C9C7-ABFA-452F-9277-696E70E6AF6A}" type="presOf" srcId="{9532CEEF-A1FF-45F0-8280-5F4AE319352B}" destId="{661D45ED-0F58-4FFE-ACBB-38266EA798E9}" srcOrd="1" destOrd="0" presId="urn:microsoft.com/office/officeart/2005/8/layout/orgChart1"/>
    <dgm:cxn modelId="{B5BC7DDC-035A-4425-B311-9EF88E68D590}" type="presOf" srcId="{9532CEEF-A1FF-45F0-8280-5F4AE319352B}" destId="{8ECAE22D-02BA-484B-A603-F2EBF22DFE19}" srcOrd="0" destOrd="0" presId="urn:microsoft.com/office/officeart/2005/8/layout/orgChart1"/>
    <dgm:cxn modelId="{A39F96DD-9A07-4856-BC1E-1B9D4CEBDA71}" type="presOf" srcId="{39E0003E-DDD2-43F1-948C-69009D0ADF45}" destId="{4F7C3E91-CDE0-494D-963A-D0A81B2DCA12}" srcOrd="0" destOrd="0" presId="urn:microsoft.com/office/officeart/2005/8/layout/orgChart1"/>
    <dgm:cxn modelId="{0E15B3DD-D669-4C68-B62F-427978F30306}" type="presOf" srcId="{728BCF5A-C384-4D6C-A4D8-7AF2A92EA0C4}" destId="{10BC59BB-C528-4077-BB41-FD5481F0750D}" srcOrd="1" destOrd="0" presId="urn:microsoft.com/office/officeart/2005/8/layout/orgChart1"/>
    <dgm:cxn modelId="{9A37C5ED-D733-4AD7-BF4C-AE1EA85BEF3A}" type="presOf" srcId="{728BCF5A-C384-4D6C-A4D8-7AF2A92EA0C4}" destId="{81B0C6D0-AB6E-48C7-B69D-317FD4DC64EA}" srcOrd="0" destOrd="0" presId="urn:microsoft.com/office/officeart/2005/8/layout/orgChart1"/>
    <dgm:cxn modelId="{EB0577FE-87F2-40DA-A212-962CD0679C1B}" type="presOf" srcId="{EE2F348D-52A3-48DC-A2F2-EB7FC4C4DEB1}" destId="{F388A0D3-F01C-4915-A070-E870EB6E98C5}" srcOrd="0" destOrd="0" presId="urn:microsoft.com/office/officeart/2005/8/layout/orgChart1"/>
    <dgm:cxn modelId="{981851B4-A887-4908-9620-40B6A3D9C7E2}" type="presParOf" srcId="{19F29EE0-46B5-413E-A87B-AFDE5F58CB49}" destId="{29051883-9E69-4D93-BF82-46FF8816E79F}" srcOrd="0" destOrd="0" presId="urn:microsoft.com/office/officeart/2005/8/layout/orgChart1"/>
    <dgm:cxn modelId="{FBC13E37-D176-4DE6-B798-86DF075D9FB1}" type="presParOf" srcId="{29051883-9E69-4D93-BF82-46FF8816E79F}" destId="{0B0F1EE7-8B70-4C6A-BD6B-BE67344A26D7}" srcOrd="0" destOrd="0" presId="urn:microsoft.com/office/officeart/2005/8/layout/orgChart1"/>
    <dgm:cxn modelId="{612D0002-4743-468F-8E74-033151096788}" type="presParOf" srcId="{0B0F1EE7-8B70-4C6A-BD6B-BE67344A26D7}" destId="{F388A0D3-F01C-4915-A070-E870EB6E98C5}" srcOrd="0" destOrd="0" presId="urn:microsoft.com/office/officeart/2005/8/layout/orgChart1"/>
    <dgm:cxn modelId="{1F59CB13-8DE5-4C7B-A49A-219685D1C318}" type="presParOf" srcId="{0B0F1EE7-8B70-4C6A-BD6B-BE67344A26D7}" destId="{32362866-F674-4570-89E4-7183CDFFE551}" srcOrd="1" destOrd="0" presId="urn:microsoft.com/office/officeart/2005/8/layout/orgChart1"/>
    <dgm:cxn modelId="{0E003A2E-0C3E-4E1C-8AED-52A8630ECAD3}" type="presParOf" srcId="{29051883-9E69-4D93-BF82-46FF8816E79F}" destId="{F6E51A9B-1092-41F5-83D6-8761D054FBD0}" srcOrd="1" destOrd="0" presId="urn:microsoft.com/office/officeart/2005/8/layout/orgChart1"/>
    <dgm:cxn modelId="{E217DC04-FB54-4D49-B368-09B00F72A908}" type="presParOf" srcId="{F6E51A9B-1092-41F5-83D6-8761D054FBD0}" destId="{1181CAB2-B559-4672-9212-5C96ACB28D44}" srcOrd="0" destOrd="0" presId="urn:microsoft.com/office/officeart/2005/8/layout/orgChart1"/>
    <dgm:cxn modelId="{650FA4D2-F107-4B07-A99B-DFBA44D80F1E}" type="presParOf" srcId="{F6E51A9B-1092-41F5-83D6-8761D054FBD0}" destId="{9CA2BED8-C030-4BB6-A140-2A8978C41C19}" srcOrd="1" destOrd="0" presId="urn:microsoft.com/office/officeart/2005/8/layout/orgChart1"/>
    <dgm:cxn modelId="{8D8E1E90-3FFA-491E-83EB-2F7067997AAD}" type="presParOf" srcId="{9CA2BED8-C030-4BB6-A140-2A8978C41C19}" destId="{66E6DB1E-67A0-4A5E-A739-34684EC2B8BB}" srcOrd="0" destOrd="0" presId="urn:microsoft.com/office/officeart/2005/8/layout/orgChart1"/>
    <dgm:cxn modelId="{87B88F12-3E76-41DD-9535-40B93D3F3E60}" type="presParOf" srcId="{66E6DB1E-67A0-4A5E-A739-34684EC2B8BB}" destId="{EFA180F1-FBCE-411F-9D4E-4E3AA7BBE136}" srcOrd="0" destOrd="0" presId="urn:microsoft.com/office/officeart/2005/8/layout/orgChart1"/>
    <dgm:cxn modelId="{0CBF7D02-4B9E-4379-9069-1DA8B3328F4E}" type="presParOf" srcId="{66E6DB1E-67A0-4A5E-A739-34684EC2B8BB}" destId="{F04C0671-A3A4-4FC2-894C-9D48572D39B0}" srcOrd="1" destOrd="0" presId="urn:microsoft.com/office/officeart/2005/8/layout/orgChart1"/>
    <dgm:cxn modelId="{78E5D897-9980-4CE6-BE02-277F6470AFEB}" type="presParOf" srcId="{9CA2BED8-C030-4BB6-A140-2A8978C41C19}" destId="{5EB5EE63-065D-44C1-B63E-DAF5E8A4C620}" srcOrd="1" destOrd="0" presId="urn:microsoft.com/office/officeart/2005/8/layout/orgChart1"/>
    <dgm:cxn modelId="{B27D0832-F828-4F6E-AD6C-7EE40A220C2D}" type="presParOf" srcId="{9CA2BED8-C030-4BB6-A140-2A8978C41C19}" destId="{76B4D070-9205-47D9-B302-0E758BD33E0E}" srcOrd="2" destOrd="0" presId="urn:microsoft.com/office/officeart/2005/8/layout/orgChart1"/>
    <dgm:cxn modelId="{64914356-DB2B-431B-A2B0-9BC33926E91A}" type="presParOf" srcId="{F6E51A9B-1092-41F5-83D6-8761D054FBD0}" destId="{50018DC2-F120-459C-8069-FC73656984AB}" srcOrd="2" destOrd="0" presId="urn:microsoft.com/office/officeart/2005/8/layout/orgChart1"/>
    <dgm:cxn modelId="{391CE553-7B97-40FF-998F-E55123563CC8}" type="presParOf" srcId="{F6E51A9B-1092-41F5-83D6-8761D054FBD0}" destId="{218CF726-F51A-4741-9DF7-DCBC19F34AF5}" srcOrd="3" destOrd="0" presId="urn:microsoft.com/office/officeart/2005/8/layout/orgChart1"/>
    <dgm:cxn modelId="{FEBA6730-E4D9-4A3A-9EAD-4DA745892381}" type="presParOf" srcId="{218CF726-F51A-4741-9DF7-DCBC19F34AF5}" destId="{E216DE51-D6BD-4C18-9A34-A9B85B79139C}" srcOrd="0" destOrd="0" presId="urn:microsoft.com/office/officeart/2005/8/layout/orgChart1"/>
    <dgm:cxn modelId="{0E9F1EE7-37D5-4954-AFE3-1A75BE3F570A}" type="presParOf" srcId="{E216DE51-D6BD-4C18-9A34-A9B85B79139C}" destId="{1607FF1D-3AE0-4701-8A7E-81B429C148F6}" srcOrd="0" destOrd="0" presId="urn:microsoft.com/office/officeart/2005/8/layout/orgChart1"/>
    <dgm:cxn modelId="{535AF5FA-0AA7-4E55-9C58-6F134F205C7C}" type="presParOf" srcId="{E216DE51-D6BD-4C18-9A34-A9B85B79139C}" destId="{BDA960A4-7AB5-4F21-83D3-85CCB4599625}" srcOrd="1" destOrd="0" presId="urn:microsoft.com/office/officeart/2005/8/layout/orgChart1"/>
    <dgm:cxn modelId="{8B3D9EA0-C9A7-4DEF-8173-6C67B931DEFC}" type="presParOf" srcId="{218CF726-F51A-4741-9DF7-DCBC19F34AF5}" destId="{5992B6B6-AB68-4DD7-B318-6AEC95DF4288}" srcOrd="1" destOrd="0" presId="urn:microsoft.com/office/officeart/2005/8/layout/orgChart1"/>
    <dgm:cxn modelId="{8D63F40F-4CFC-4711-BC68-1FF655ACB917}" type="presParOf" srcId="{218CF726-F51A-4741-9DF7-DCBC19F34AF5}" destId="{A87A1E3C-B330-481F-B160-CDF5148FD6C7}" srcOrd="2" destOrd="0" presId="urn:microsoft.com/office/officeart/2005/8/layout/orgChart1"/>
    <dgm:cxn modelId="{E58BAADD-0342-43F9-9FDC-7B371F17F25C}" type="presParOf" srcId="{F6E51A9B-1092-41F5-83D6-8761D054FBD0}" destId="{52C21116-97F1-4C04-91C6-415ECA0AB15A}" srcOrd="4" destOrd="0" presId="urn:microsoft.com/office/officeart/2005/8/layout/orgChart1"/>
    <dgm:cxn modelId="{060E8A8E-46A9-43F1-B2B4-407E1D9AF913}" type="presParOf" srcId="{F6E51A9B-1092-41F5-83D6-8761D054FBD0}" destId="{8DE03586-7C33-46C4-8992-E682F641DF57}" srcOrd="5" destOrd="0" presId="urn:microsoft.com/office/officeart/2005/8/layout/orgChart1"/>
    <dgm:cxn modelId="{F6519220-64A0-4592-90CB-2F0B6BFD8E94}" type="presParOf" srcId="{8DE03586-7C33-46C4-8992-E682F641DF57}" destId="{33E7836A-F1D8-4FEF-979F-74E319C930F3}" srcOrd="0" destOrd="0" presId="urn:microsoft.com/office/officeart/2005/8/layout/orgChart1"/>
    <dgm:cxn modelId="{00F05205-547F-44CB-B950-4B0E773DFA90}" type="presParOf" srcId="{33E7836A-F1D8-4FEF-979F-74E319C930F3}" destId="{4F7C3E91-CDE0-494D-963A-D0A81B2DCA12}" srcOrd="0" destOrd="0" presId="urn:microsoft.com/office/officeart/2005/8/layout/orgChart1"/>
    <dgm:cxn modelId="{00B41F1B-EC6C-4927-947C-D94B43D8ED00}" type="presParOf" srcId="{33E7836A-F1D8-4FEF-979F-74E319C930F3}" destId="{4AD83815-A9F0-4AB5-8DD9-7F54CDF80864}" srcOrd="1" destOrd="0" presId="urn:microsoft.com/office/officeart/2005/8/layout/orgChart1"/>
    <dgm:cxn modelId="{D529C2F1-631F-48E3-B7E1-78E6A36D6E24}" type="presParOf" srcId="{8DE03586-7C33-46C4-8992-E682F641DF57}" destId="{0364F1D0-ED88-4A8F-BAA8-E5DFCE86AD6B}" srcOrd="1" destOrd="0" presId="urn:microsoft.com/office/officeart/2005/8/layout/orgChart1"/>
    <dgm:cxn modelId="{68358AB7-3E40-40CE-A7FB-032A420C0BB8}" type="presParOf" srcId="{8DE03586-7C33-46C4-8992-E682F641DF57}" destId="{5EF2821D-09D6-4A52-A03C-8FDE41265AB5}" srcOrd="2" destOrd="0" presId="urn:microsoft.com/office/officeart/2005/8/layout/orgChart1"/>
    <dgm:cxn modelId="{D347FBD7-C885-4A04-9FE4-2EC6C1157E2A}" type="presParOf" srcId="{F6E51A9B-1092-41F5-83D6-8761D054FBD0}" destId="{EE379459-8126-49F7-B443-8A20FDB6ADAA}" srcOrd="6" destOrd="0" presId="urn:microsoft.com/office/officeart/2005/8/layout/orgChart1"/>
    <dgm:cxn modelId="{730FFCAF-151A-4024-A4F9-FA9719982D47}" type="presParOf" srcId="{F6E51A9B-1092-41F5-83D6-8761D054FBD0}" destId="{DCA5EF0A-7F61-4B0D-9DC9-D5D3559482F5}" srcOrd="7" destOrd="0" presId="urn:microsoft.com/office/officeart/2005/8/layout/orgChart1"/>
    <dgm:cxn modelId="{D5935F77-680D-4FA5-9A77-BC3DB74E3F30}" type="presParOf" srcId="{DCA5EF0A-7F61-4B0D-9DC9-D5D3559482F5}" destId="{0C8BF9AB-EF96-436F-840C-77965824D5FF}" srcOrd="0" destOrd="0" presId="urn:microsoft.com/office/officeart/2005/8/layout/orgChart1"/>
    <dgm:cxn modelId="{C1482885-D31E-47FA-B450-3ABA04079876}" type="presParOf" srcId="{0C8BF9AB-EF96-436F-840C-77965824D5FF}" destId="{8ECAE22D-02BA-484B-A603-F2EBF22DFE19}" srcOrd="0" destOrd="0" presId="urn:microsoft.com/office/officeart/2005/8/layout/orgChart1"/>
    <dgm:cxn modelId="{4C262D9A-A6E5-4C9C-9F36-15A649125D69}" type="presParOf" srcId="{0C8BF9AB-EF96-436F-840C-77965824D5FF}" destId="{661D45ED-0F58-4FFE-ACBB-38266EA798E9}" srcOrd="1" destOrd="0" presId="urn:microsoft.com/office/officeart/2005/8/layout/orgChart1"/>
    <dgm:cxn modelId="{BD43EFD8-DA72-4FCE-8102-E0B13BEA95EE}" type="presParOf" srcId="{DCA5EF0A-7F61-4B0D-9DC9-D5D3559482F5}" destId="{C97E185A-369B-472B-8F6D-87200F971E1F}" srcOrd="1" destOrd="0" presId="urn:microsoft.com/office/officeart/2005/8/layout/orgChart1"/>
    <dgm:cxn modelId="{C3B96B1E-D42D-451E-A370-2E6EB8CC71EB}" type="presParOf" srcId="{DCA5EF0A-7F61-4B0D-9DC9-D5D3559482F5}" destId="{A3D25513-F15D-4C84-A025-4C61147576A3}" srcOrd="2" destOrd="0" presId="urn:microsoft.com/office/officeart/2005/8/layout/orgChart1"/>
    <dgm:cxn modelId="{4CC78D13-37EC-4836-B78B-ECC049DFFC09}" type="presParOf" srcId="{F6E51A9B-1092-41F5-83D6-8761D054FBD0}" destId="{54E8F4F8-6EE2-4955-A1CE-21D8EA643FB4}" srcOrd="8" destOrd="0" presId="urn:microsoft.com/office/officeart/2005/8/layout/orgChart1"/>
    <dgm:cxn modelId="{B116DEA6-CDF9-43AC-ADF2-348E5A943617}" type="presParOf" srcId="{F6E51A9B-1092-41F5-83D6-8761D054FBD0}" destId="{5E8A7B44-D0C1-4343-AFC6-798EAC60E9DB}" srcOrd="9" destOrd="0" presId="urn:microsoft.com/office/officeart/2005/8/layout/orgChart1"/>
    <dgm:cxn modelId="{793339B5-FD05-4487-BFAE-EF636F7614EE}" type="presParOf" srcId="{5E8A7B44-D0C1-4343-AFC6-798EAC60E9DB}" destId="{39A2FC34-0BE4-439F-87C2-973A7B76625D}" srcOrd="0" destOrd="0" presId="urn:microsoft.com/office/officeart/2005/8/layout/orgChart1"/>
    <dgm:cxn modelId="{811DD16C-60CD-40FA-93DB-922717767240}" type="presParOf" srcId="{39A2FC34-0BE4-439F-87C2-973A7B76625D}" destId="{81B0C6D0-AB6E-48C7-B69D-317FD4DC64EA}" srcOrd="0" destOrd="0" presId="urn:microsoft.com/office/officeart/2005/8/layout/orgChart1"/>
    <dgm:cxn modelId="{A62A306F-E035-4242-953B-66B16F12A799}" type="presParOf" srcId="{39A2FC34-0BE4-439F-87C2-973A7B76625D}" destId="{10BC59BB-C528-4077-BB41-FD5481F0750D}" srcOrd="1" destOrd="0" presId="urn:microsoft.com/office/officeart/2005/8/layout/orgChart1"/>
    <dgm:cxn modelId="{404CB4CC-B7FE-4E6E-B894-32867C1F4752}" type="presParOf" srcId="{5E8A7B44-D0C1-4343-AFC6-798EAC60E9DB}" destId="{FC64F212-0818-436F-9CA2-76374F06275A}" srcOrd="1" destOrd="0" presId="urn:microsoft.com/office/officeart/2005/8/layout/orgChart1"/>
    <dgm:cxn modelId="{6360BA80-1E2E-415C-A5EA-670166BB2FA4}" type="presParOf" srcId="{5E8A7B44-D0C1-4343-AFC6-798EAC60E9DB}" destId="{96209260-898E-4F21-A2BD-7475B3F009C3}" srcOrd="2" destOrd="0" presId="urn:microsoft.com/office/officeart/2005/8/layout/orgChart1"/>
    <dgm:cxn modelId="{447E4BE5-FA21-4F06-AE9C-09A97CD2A43B}" type="presParOf" srcId="{F6E51A9B-1092-41F5-83D6-8761D054FBD0}" destId="{3E573252-7F7D-4506-9C43-3EF833B9B896}" srcOrd="10" destOrd="0" presId="urn:microsoft.com/office/officeart/2005/8/layout/orgChart1"/>
    <dgm:cxn modelId="{47E73384-D9B1-4C64-919F-7CDB33D85FC1}" type="presParOf" srcId="{F6E51A9B-1092-41F5-83D6-8761D054FBD0}" destId="{8AF56AAF-7DBE-4B6B-B807-E41A4FD8023C}" srcOrd="11" destOrd="0" presId="urn:microsoft.com/office/officeart/2005/8/layout/orgChart1"/>
    <dgm:cxn modelId="{0DBA83D0-AACF-4824-83FA-5587B798599E}" type="presParOf" srcId="{8AF56AAF-7DBE-4B6B-B807-E41A4FD8023C}" destId="{08A74C0C-C4EB-48E6-A0BA-FFFB9131035A}" srcOrd="0" destOrd="0" presId="urn:microsoft.com/office/officeart/2005/8/layout/orgChart1"/>
    <dgm:cxn modelId="{A87E6CC7-8671-4898-9023-0646B1FC2604}" type="presParOf" srcId="{08A74C0C-C4EB-48E6-A0BA-FFFB9131035A}" destId="{0FCA1943-EDC8-464F-8AE4-8068C8159766}" srcOrd="0" destOrd="0" presId="urn:microsoft.com/office/officeart/2005/8/layout/orgChart1"/>
    <dgm:cxn modelId="{3884E3D2-FEE2-49DC-AB9A-7FB0883F89BC}" type="presParOf" srcId="{08A74C0C-C4EB-48E6-A0BA-FFFB9131035A}" destId="{2FE0A203-4B7E-487D-B01C-9A4AF0130CF7}" srcOrd="1" destOrd="0" presId="urn:microsoft.com/office/officeart/2005/8/layout/orgChart1"/>
    <dgm:cxn modelId="{AF915FB6-A7EA-4034-8260-382B4F1CB4B4}" type="presParOf" srcId="{8AF56AAF-7DBE-4B6B-B807-E41A4FD8023C}" destId="{F6D725A5-FEFB-4D9E-BEEA-8B7A5039EC94}" srcOrd="1" destOrd="0" presId="urn:microsoft.com/office/officeart/2005/8/layout/orgChart1"/>
    <dgm:cxn modelId="{3A0F69AD-99BF-4947-B6F3-C651E63400AF}" type="presParOf" srcId="{8AF56AAF-7DBE-4B6B-B807-E41A4FD8023C}" destId="{9DDA3B7E-8C8C-465A-8A71-EC5ADFB75027}" srcOrd="2" destOrd="0" presId="urn:microsoft.com/office/officeart/2005/8/layout/orgChart1"/>
    <dgm:cxn modelId="{7BEEABE7-2855-4FF4-B105-1DE3283422A8}" type="presParOf" srcId="{29051883-9E69-4D93-BF82-46FF8816E79F}" destId="{4D0A6A06-E4E0-4BBC-BE02-68D8322CF99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1BAC91BD-37F1-4EF2-9B34-1F9FC36865C4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E2F348D-52A3-48DC-A2F2-EB7FC4C4DEB1}">
      <dgm:prSet phldrT="[Texto]" custT="1"/>
      <dgm:spPr/>
      <dgm:t>
        <a:bodyPr/>
        <a:lstStyle/>
        <a:p>
          <a:r>
            <a:rPr lang="es-ES" sz="1200" dirty="0">
              <a:latin typeface="+mj-lt"/>
            </a:rPr>
            <a:t>Abogado (a) Defensoría Centro</a:t>
          </a:r>
        </a:p>
      </dgm:t>
    </dgm:pt>
    <dgm:pt modelId="{95C3D7CD-F868-4596-BCCC-C77A28D9E637}" type="parTrans" cxnId="{3C4B508F-F1FA-4EF6-9AAC-FDDF66C2B832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AEE2B3E7-730B-4AFE-A099-E7361AFB56A0}" type="sibTrans" cxnId="{3C4B508F-F1FA-4EF6-9AAC-FDDF66C2B832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9219F835-B155-40EE-9F35-17E75A54B0BE}">
      <dgm:prSet phldrT="[Texto]" custT="1"/>
      <dgm:spPr/>
      <dgm:t>
        <a:bodyPr/>
        <a:lstStyle/>
        <a:p>
          <a:r>
            <a:rPr lang="es-ES" sz="1200" dirty="0">
              <a:latin typeface="+mj-lt"/>
            </a:rPr>
            <a:t>Psicólogos(as) </a:t>
          </a:r>
        </a:p>
      </dgm:t>
    </dgm:pt>
    <dgm:pt modelId="{078F9ABD-ABDB-4C01-9EDC-53D62E7E19C6}" type="parTrans" cxnId="{9020B217-D729-4ED1-9A76-15CEFDAC3E12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99DE633C-9F23-4991-9846-94A918A0E340}" type="sibTrans" cxnId="{9020B217-D729-4ED1-9A76-15CEFDAC3E12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32A6B73B-4337-48D9-BDF1-34BC5F9259C9}">
      <dgm:prSet phldrT="[Texto]" custT="1"/>
      <dgm:spPr/>
      <dgm:t>
        <a:bodyPr/>
        <a:lstStyle/>
        <a:p>
          <a:r>
            <a:rPr lang="es-ES" sz="1200" dirty="0">
              <a:latin typeface="+mj-lt"/>
            </a:rPr>
            <a:t>Trabajadores (as) Sociales</a:t>
          </a:r>
        </a:p>
      </dgm:t>
    </dgm:pt>
    <dgm:pt modelId="{3128A2C1-38C9-4BD1-8256-72BE55B2C07B}" type="parTrans" cxnId="{B2719824-F978-4659-A479-27E508F0083F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1D4DC792-0C2F-466B-A33B-E2053684BE78}" type="sibTrans" cxnId="{B2719824-F978-4659-A479-27E508F0083F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39E0003E-DDD2-43F1-948C-69009D0ADF45}">
      <dgm:prSet phldrT="[Texto]" custT="1"/>
      <dgm:spPr/>
      <dgm:t>
        <a:bodyPr/>
        <a:lstStyle/>
        <a:p>
          <a:r>
            <a:rPr lang="es-ES" sz="1200" dirty="0">
              <a:latin typeface="+mj-lt"/>
            </a:rPr>
            <a:t>Encargado (a) </a:t>
          </a:r>
        </a:p>
      </dgm:t>
    </dgm:pt>
    <dgm:pt modelId="{29FD3C8B-2918-43A3-9D72-C279F674BC57}" type="parTrans" cxnId="{D986CA71-BA5E-46A2-A746-62AD9795EDAF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F375651C-63AC-44B1-AD3B-295D440935B1}" type="sibTrans" cxnId="{D986CA71-BA5E-46A2-A746-62AD9795EDAF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19F29EE0-46B5-413E-A87B-AFDE5F58CB49}" type="pres">
      <dgm:prSet presAssocID="{1BAC91BD-37F1-4EF2-9B34-1F9FC36865C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29051883-9E69-4D93-BF82-46FF8816E79F}" type="pres">
      <dgm:prSet presAssocID="{EE2F348D-52A3-48DC-A2F2-EB7FC4C4DEB1}" presName="hierRoot1" presStyleCnt="0">
        <dgm:presLayoutVars>
          <dgm:hierBranch val="init"/>
        </dgm:presLayoutVars>
      </dgm:prSet>
      <dgm:spPr/>
    </dgm:pt>
    <dgm:pt modelId="{0B0F1EE7-8B70-4C6A-BD6B-BE67344A26D7}" type="pres">
      <dgm:prSet presAssocID="{EE2F348D-52A3-48DC-A2F2-EB7FC4C4DEB1}" presName="rootComposite1" presStyleCnt="0"/>
      <dgm:spPr/>
    </dgm:pt>
    <dgm:pt modelId="{F388A0D3-F01C-4915-A070-E870EB6E98C5}" type="pres">
      <dgm:prSet presAssocID="{EE2F348D-52A3-48DC-A2F2-EB7FC4C4DEB1}" presName="rootText1" presStyleLbl="node0" presStyleIdx="0" presStyleCnt="1" custScaleX="130706" custLinFactNeighborX="63" custLinFactNeighborY="-33159">
        <dgm:presLayoutVars>
          <dgm:chPref val="3"/>
        </dgm:presLayoutVars>
      </dgm:prSet>
      <dgm:spPr/>
    </dgm:pt>
    <dgm:pt modelId="{32362866-F674-4570-89E4-7183CDFFE551}" type="pres">
      <dgm:prSet presAssocID="{EE2F348D-52A3-48DC-A2F2-EB7FC4C4DEB1}" presName="rootConnector1" presStyleLbl="node1" presStyleIdx="0" presStyleCnt="0"/>
      <dgm:spPr/>
    </dgm:pt>
    <dgm:pt modelId="{F6E51A9B-1092-41F5-83D6-8761D054FBD0}" type="pres">
      <dgm:prSet presAssocID="{EE2F348D-52A3-48DC-A2F2-EB7FC4C4DEB1}" presName="hierChild2" presStyleCnt="0"/>
      <dgm:spPr/>
    </dgm:pt>
    <dgm:pt modelId="{6366717F-3259-47F0-9149-66C118064A46}" type="pres">
      <dgm:prSet presAssocID="{078F9ABD-ABDB-4C01-9EDC-53D62E7E19C6}" presName="Name37" presStyleLbl="parChTrans1D2" presStyleIdx="0" presStyleCnt="3"/>
      <dgm:spPr/>
    </dgm:pt>
    <dgm:pt modelId="{9CA2BED8-C030-4BB6-A140-2A8978C41C19}" type="pres">
      <dgm:prSet presAssocID="{9219F835-B155-40EE-9F35-17E75A54B0BE}" presName="hierRoot2" presStyleCnt="0">
        <dgm:presLayoutVars>
          <dgm:hierBranch val="init"/>
        </dgm:presLayoutVars>
      </dgm:prSet>
      <dgm:spPr/>
    </dgm:pt>
    <dgm:pt modelId="{66E6DB1E-67A0-4A5E-A739-34684EC2B8BB}" type="pres">
      <dgm:prSet presAssocID="{9219F835-B155-40EE-9F35-17E75A54B0BE}" presName="rootComposite" presStyleCnt="0"/>
      <dgm:spPr/>
    </dgm:pt>
    <dgm:pt modelId="{EFA180F1-FBCE-411F-9D4E-4E3AA7BBE136}" type="pres">
      <dgm:prSet presAssocID="{9219F835-B155-40EE-9F35-17E75A54B0BE}" presName="rootText" presStyleLbl="node2" presStyleIdx="0" presStyleCnt="3">
        <dgm:presLayoutVars>
          <dgm:chPref val="3"/>
        </dgm:presLayoutVars>
      </dgm:prSet>
      <dgm:spPr/>
    </dgm:pt>
    <dgm:pt modelId="{F04C0671-A3A4-4FC2-894C-9D48572D39B0}" type="pres">
      <dgm:prSet presAssocID="{9219F835-B155-40EE-9F35-17E75A54B0BE}" presName="rootConnector" presStyleLbl="node2" presStyleIdx="0" presStyleCnt="3"/>
      <dgm:spPr/>
    </dgm:pt>
    <dgm:pt modelId="{5EB5EE63-065D-44C1-B63E-DAF5E8A4C620}" type="pres">
      <dgm:prSet presAssocID="{9219F835-B155-40EE-9F35-17E75A54B0BE}" presName="hierChild4" presStyleCnt="0"/>
      <dgm:spPr/>
    </dgm:pt>
    <dgm:pt modelId="{76B4D070-9205-47D9-B302-0E758BD33E0E}" type="pres">
      <dgm:prSet presAssocID="{9219F835-B155-40EE-9F35-17E75A54B0BE}" presName="hierChild5" presStyleCnt="0"/>
      <dgm:spPr/>
    </dgm:pt>
    <dgm:pt modelId="{2AEE10CA-18C2-45D2-8DED-3CD4B592EC5C}" type="pres">
      <dgm:prSet presAssocID="{3128A2C1-38C9-4BD1-8256-72BE55B2C07B}" presName="Name37" presStyleLbl="parChTrans1D2" presStyleIdx="1" presStyleCnt="3"/>
      <dgm:spPr/>
    </dgm:pt>
    <dgm:pt modelId="{218CF726-F51A-4741-9DF7-DCBC19F34AF5}" type="pres">
      <dgm:prSet presAssocID="{32A6B73B-4337-48D9-BDF1-34BC5F9259C9}" presName="hierRoot2" presStyleCnt="0">
        <dgm:presLayoutVars>
          <dgm:hierBranch val="init"/>
        </dgm:presLayoutVars>
      </dgm:prSet>
      <dgm:spPr/>
    </dgm:pt>
    <dgm:pt modelId="{E216DE51-D6BD-4C18-9A34-A9B85B79139C}" type="pres">
      <dgm:prSet presAssocID="{32A6B73B-4337-48D9-BDF1-34BC5F9259C9}" presName="rootComposite" presStyleCnt="0"/>
      <dgm:spPr/>
    </dgm:pt>
    <dgm:pt modelId="{1607FF1D-3AE0-4701-8A7E-81B429C148F6}" type="pres">
      <dgm:prSet presAssocID="{32A6B73B-4337-48D9-BDF1-34BC5F9259C9}" presName="rootText" presStyleLbl="node2" presStyleIdx="1" presStyleCnt="3">
        <dgm:presLayoutVars>
          <dgm:chPref val="3"/>
        </dgm:presLayoutVars>
      </dgm:prSet>
      <dgm:spPr/>
    </dgm:pt>
    <dgm:pt modelId="{BDA960A4-7AB5-4F21-83D3-85CCB4599625}" type="pres">
      <dgm:prSet presAssocID="{32A6B73B-4337-48D9-BDF1-34BC5F9259C9}" presName="rootConnector" presStyleLbl="node2" presStyleIdx="1" presStyleCnt="3"/>
      <dgm:spPr/>
    </dgm:pt>
    <dgm:pt modelId="{5992B6B6-AB68-4DD7-B318-6AEC95DF4288}" type="pres">
      <dgm:prSet presAssocID="{32A6B73B-4337-48D9-BDF1-34BC5F9259C9}" presName="hierChild4" presStyleCnt="0"/>
      <dgm:spPr/>
    </dgm:pt>
    <dgm:pt modelId="{A87A1E3C-B330-481F-B160-CDF5148FD6C7}" type="pres">
      <dgm:prSet presAssocID="{32A6B73B-4337-48D9-BDF1-34BC5F9259C9}" presName="hierChild5" presStyleCnt="0"/>
      <dgm:spPr/>
    </dgm:pt>
    <dgm:pt modelId="{6D8A9469-ABD1-469F-B28C-C502687694E7}" type="pres">
      <dgm:prSet presAssocID="{29FD3C8B-2918-43A3-9D72-C279F674BC57}" presName="Name37" presStyleLbl="parChTrans1D2" presStyleIdx="2" presStyleCnt="3"/>
      <dgm:spPr/>
    </dgm:pt>
    <dgm:pt modelId="{8DE03586-7C33-46C4-8992-E682F641DF57}" type="pres">
      <dgm:prSet presAssocID="{39E0003E-DDD2-43F1-948C-69009D0ADF45}" presName="hierRoot2" presStyleCnt="0">
        <dgm:presLayoutVars>
          <dgm:hierBranch val="init"/>
        </dgm:presLayoutVars>
      </dgm:prSet>
      <dgm:spPr/>
    </dgm:pt>
    <dgm:pt modelId="{33E7836A-F1D8-4FEF-979F-74E319C930F3}" type="pres">
      <dgm:prSet presAssocID="{39E0003E-DDD2-43F1-948C-69009D0ADF45}" presName="rootComposite" presStyleCnt="0"/>
      <dgm:spPr/>
    </dgm:pt>
    <dgm:pt modelId="{4F7C3E91-CDE0-494D-963A-D0A81B2DCA12}" type="pres">
      <dgm:prSet presAssocID="{39E0003E-DDD2-43F1-948C-69009D0ADF45}" presName="rootText" presStyleLbl="node2" presStyleIdx="2" presStyleCnt="3">
        <dgm:presLayoutVars>
          <dgm:chPref val="3"/>
        </dgm:presLayoutVars>
      </dgm:prSet>
      <dgm:spPr/>
    </dgm:pt>
    <dgm:pt modelId="{4AD83815-A9F0-4AB5-8DD9-7F54CDF80864}" type="pres">
      <dgm:prSet presAssocID="{39E0003E-DDD2-43F1-948C-69009D0ADF45}" presName="rootConnector" presStyleLbl="node2" presStyleIdx="2" presStyleCnt="3"/>
      <dgm:spPr/>
    </dgm:pt>
    <dgm:pt modelId="{0364F1D0-ED88-4A8F-BAA8-E5DFCE86AD6B}" type="pres">
      <dgm:prSet presAssocID="{39E0003E-DDD2-43F1-948C-69009D0ADF45}" presName="hierChild4" presStyleCnt="0"/>
      <dgm:spPr/>
    </dgm:pt>
    <dgm:pt modelId="{5EF2821D-09D6-4A52-A03C-8FDE41265AB5}" type="pres">
      <dgm:prSet presAssocID="{39E0003E-DDD2-43F1-948C-69009D0ADF45}" presName="hierChild5" presStyleCnt="0"/>
      <dgm:spPr/>
    </dgm:pt>
    <dgm:pt modelId="{4D0A6A06-E4E0-4BBC-BE02-68D8322CF995}" type="pres">
      <dgm:prSet presAssocID="{EE2F348D-52A3-48DC-A2F2-EB7FC4C4DEB1}" presName="hierChild3" presStyleCnt="0"/>
      <dgm:spPr/>
    </dgm:pt>
  </dgm:ptLst>
  <dgm:cxnLst>
    <dgm:cxn modelId="{9020B217-D729-4ED1-9A76-15CEFDAC3E12}" srcId="{EE2F348D-52A3-48DC-A2F2-EB7FC4C4DEB1}" destId="{9219F835-B155-40EE-9F35-17E75A54B0BE}" srcOrd="0" destOrd="0" parTransId="{078F9ABD-ABDB-4C01-9EDC-53D62E7E19C6}" sibTransId="{99DE633C-9F23-4991-9846-94A918A0E340}"/>
    <dgm:cxn modelId="{8AD69522-BBAF-435D-BB00-55DADBDE15E9}" type="presOf" srcId="{EE2F348D-52A3-48DC-A2F2-EB7FC4C4DEB1}" destId="{32362866-F674-4570-89E4-7183CDFFE551}" srcOrd="1" destOrd="0" presId="urn:microsoft.com/office/officeart/2005/8/layout/orgChart1"/>
    <dgm:cxn modelId="{B2719824-F978-4659-A479-27E508F0083F}" srcId="{EE2F348D-52A3-48DC-A2F2-EB7FC4C4DEB1}" destId="{32A6B73B-4337-48D9-BDF1-34BC5F9259C9}" srcOrd="1" destOrd="0" parTransId="{3128A2C1-38C9-4BD1-8256-72BE55B2C07B}" sibTransId="{1D4DC792-0C2F-466B-A33B-E2053684BE78}"/>
    <dgm:cxn modelId="{BE4D3C6E-F557-4FFE-BD02-FAA0BDD67704}" type="presOf" srcId="{9219F835-B155-40EE-9F35-17E75A54B0BE}" destId="{EFA180F1-FBCE-411F-9D4E-4E3AA7BBE136}" srcOrd="0" destOrd="0" presId="urn:microsoft.com/office/officeart/2005/8/layout/orgChart1"/>
    <dgm:cxn modelId="{F3EBC36E-3CDB-480E-B9CF-410260667915}" type="presOf" srcId="{32A6B73B-4337-48D9-BDF1-34BC5F9259C9}" destId="{1607FF1D-3AE0-4701-8A7E-81B429C148F6}" srcOrd="0" destOrd="0" presId="urn:microsoft.com/office/officeart/2005/8/layout/orgChart1"/>
    <dgm:cxn modelId="{F9597B51-AF12-42A5-B1DC-C8B141BB6730}" type="presOf" srcId="{1BAC91BD-37F1-4EF2-9B34-1F9FC36865C4}" destId="{19F29EE0-46B5-413E-A87B-AFDE5F58CB49}" srcOrd="0" destOrd="0" presId="urn:microsoft.com/office/officeart/2005/8/layout/orgChart1"/>
    <dgm:cxn modelId="{D986CA71-BA5E-46A2-A746-62AD9795EDAF}" srcId="{EE2F348D-52A3-48DC-A2F2-EB7FC4C4DEB1}" destId="{39E0003E-DDD2-43F1-948C-69009D0ADF45}" srcOrd="2" destOrd="0" parTransId="{29FD3C8B-2918-43A3-9D72-C279F674BC57}" sibTransId="{F375651C-63AC-44B1-AD3B-295D440935B1}"/>
    <dgm:cxn modelId="{C22ECB51-2B35-4B98-A7DD-1373EFA919D6}" type="presOf" srcId="{39E0003E-DDD2-43F1-948C-69009D0ADF45}" destId="{4AD83815-A9F0-4AB5-8DD9-7F54CDF80864}" srcOrd="1" destOrd="0" presId="urn:microsoft.com/office/officeart/2005/8/layout/orgChart1"/>
    <dgm:cxn modelId="{8BEDFA7B-1DB7-439A-8FC1-9ACF8E390DBC}" type="presOf" srcId="{9219F835-B155-40EE-9F35-17E75A54B0BE}" destId="{F04C0671-A3A4-4FC2-894C-9D48572D39B0}" srcOrd="1" destOrd="0" presId="urn:microsoft.com/office/officeart/2005/8/layout/orgChart1"/>
    <dgm:cxn modelId="{3C4B508F-F1FA-4EF6-9AAC-FDDF66C2B832}" srcId="{1BAC91BD-37F1-4EF2-9B34-1F9FC36865C4}" destId="{EE2F348D-52A3-48DC-A2F2-EB7FC4C4DEB1}" srcOrd="0" destOrd="0" parTransId="{95C3D7CD-F868-4596-BCCC-C77A28D9E637}" sibTransId="{AEE2B3E7-730B-4AFE-A099-E7361AFB56A0}"/>
    <dgm:cxn modelId="{E69AEF92-521B-4552-A772-70FBB3C1D719}" type="presOf" srcId="{078F9ABD-ABDB-4C01-9EDC-53D62E7E19C6}" destId="{6366717F-3259-47F0-9149-66C118064A46}" srcOrd="0" destOrd="0" presId="urn:microsoft.com/office/officeart/2005/8/layout/orgChart1"/>
    <dgm:cxn modelId="{820337AC-3A53-4D61-913B-76BF05F8EF73}" type="presOf" srcId="{32A6B73B-4337-48D9-BDF1-34BC5F9259C9}" destId="{BDA960A4-7AB5-4F21-83D3-85CCB4599625}" srcOrd="1" destOrd="0" presId="urn:microsoft.com/office/officeart/2005/8/layout/orgChart1"/>
    <dgm:cxn modelId="{A39F96DD-9A07-4856-BC1E-1B9D4CEBDA71}" type="presOf" srcId="{39E0003E-DDD2-43F1-948C-69009D0ADF45}" destId="{4F7C3E91-CDE0-494D-963A-D0A81B2DCA12}" srcOrd="0" destOrd="0" presId="urn:microsoft.com/office/officeart/2005/8/layout/orgChart1"/>
    <dgm:cxn modelId="{FA926BE1-4FE0-48A3-A58A-B18D5DA630CA}" type="presOf" srcId="{3128A2C1-38C9-4BD1-8256-72BE55B2C07B}" destId="{2AEE10CA-18C2-45D2-8DED-3CD4B592EC5C}" srcOrd="0" destOrd="0" presId="urn:microsoft.com/office/officeart/2005/8/layout/orgChart1"/>
    <dgm:cxn modelId="{11E4C1E1-3C37-41D5-A011-95FF53F1D68F}" type="presOf" srcId="{29FD3C8B-2918-43A3-9D72-C279F674BC57}" destId="{6D8A9469-ABD1-469F-B28C-C502687694E7}" srcOrd="0" destOrd="0" presId="urn:microsoft.com/office/officeart/2005/8/layout/orgChart1"/>
    <dgm:cxn modelId="{EB0577FE-87F2-40DA-A212-962CD0679C1B}" type="presOf" srcId="{EE2F348D-52A3-48DC-A2F2-EB7FC4C4DEB1}" destId="{F388A0D3-F01C-4915-A070-E870EB6E98C5}" srcOrd="0" destOrd="0" presId="urn:microsoft.com/office/officeart/2005/8/layout/orgChart1"/>
    <dgm:cxn modelId="{981851B4-A887-4908-9620-40B6A3D9C7E2}" type="presParOf" srcId="{19F29EE0-46B5-413E-A87B-AFDE5F58CB49}" destId="{29051883-9E69-4D93-BF82-46FF8816E79F}" srcOrd="0" destOrd="0" presId="urn:microsoft.com/office/officeart/2005/8/layout/orgChart1"/>
    <dgm:cxn modelId="{FBC13E37-D176-4DE6-B798-86DF075D9FB1}" type="presParOf" srcId="{29051883-9E69-4D93-BF82-46FF8816E79F}" destId="{0B0F1EE7-8B70-4C6A-BD6B-BE67344A26D7}" srcOrd="0" destOrd="0" presId="urn:microsoft.com/office/officeart/2005/8/layout/orgChart1"/>
    <dgm:cxn modelId="{612D0002-4743-468F-8E74-033151096788}" type="presParOf" srcId="{0B0F1EE7-8B70-4C6A-BD6B-BE67344A26D7}" destId="{F388A0D3-F01C-4915-A070-E870EB6E98C5}" srcOrd="0" destOrd="0" presId="urn:microsoft.com/office/officeart/2005/8/layout/orgChart1"/>
    <dgm:cxn modelId="{1F59CB13-8DE5-4C7B-A49A-219685D1C318}" type="presParOf" srcId="{0B0F1EE7-8B70-4C6A-BD6B-BE67344A26D7}" destId="{32362866-F674-4570-89E4-7183CDFFE551}" srcOrd="1" destOrd="0" presId="urn:microsoft.com/office/officeart/2005/8/layout/orgChart1"/>
    <dgm:cxn modelId="{0E003A2E-0C3E-4E1C-8AED-52A8630ECAD3}" type="presParOf" srcId="{29051883-9E69-4D93-BF82-46FF8816E79F}" destId="{F6E51A9B-1092-41F5-83D6-8761D054FBD0}" srcOrd="1" destOrd="0" presId="urn:microsoft.com/office/officeart/2005/8/layout/orgChart1"/>
    <dgm:cxn modelId="{49D13745-AE04-4994-94A4-F86A9C53E184}" type="presParOf" srcId="{F6E51A9B-1092-41F5-83D6-8761D054FBD0}" destId="{6366717F-3259-47F0-9149-66C118064A46}" srcOrd="0" destOrd="0" presId="urn:microsoft.com/office/officeart/2005/8/layout/orgChart1"/>
    <dgm:cxn modelId="{650FA4D2-F107-4B07-A99B-DFBA44D80F1E}" type="presParOf" srcId="{F6E51A9B-1092-41F5-83D6-8761D054FBD0}" destId="{9CA2BED8-C030-4BB6-A140-2A8978C41C19}" srcOrd="1" destOrd="0" presId="urn:microsoft.com/office/officeart/2005/8/layout/orgChart1"/>
    <dgm:cxn modelId="{8D8E1E90-3FFA-491E-83EB-2F7067997AAD}" type="presParOf" srcId="{9CA2BED8-C030-4BB6-A140-2A8978C41C19}" destId="{66E6DB1E-67A0-4A5E-A739-34684EC2B8BB}" srcOrd="0" destOrd="0" presId="urn:microsoft.com/office/officeart/2005/8/layout/orgChart1"/>
    <dgm:cxn modelId="{87B88F12-3E76-41DD-9535-40B93D3F3E60}" type="presParOf" srcId="{66E6DB1E-67A0-4A5E-A739-34684EC2B8BB}" destId="{EFA180F1-FBCE-411F-9D4E-4E3AA7BBE136}" srcOrd="0" destOrd="0" presId="urn:microsoft.com/office/officeart/2005/8/layout/orgChart1"/>
    <dgm:cxn modelId="{0CBF7D02-4B9E-4379-9069-1DA8B3328F4E}" type="presParOf" srcId="{66E6DB1E-67A0-4A5E-A739-34684EC2B8BB}" destId="{F04C0671-A3A4-4FC2-894C-9D48572D39B0}" srcOrd="1" destOrd="0" presId="urn:microsoft.com/office/officeart/2005/8/layout/orgChart1"/>
    <dgm:cxn modelId="{78E5D897-9980-4CE6-BE02-277F6470AFEB}" type="presParOf" srcId="{9CA2BED8-C030-4BB6-A140-2A8978C41C19}" destId="{5EB5EE63-065D-44C1-B63E-DAF5E8A4C620}" srcOrd="1" destOrd="0" presId="urn:microsoft.com/office/officeart/2005/8/layout/orgChart1"/>
    <dgm:cxn modelId="{B27D0832-F828-4F6E-AD6C-7EE40A220C2D}" type="presParOf" srcId="{9CA2BED8-C030-4BB6-A140-2A8978C41C19}" destId="{76B4D070-9205-47D9-B302-0E758BD33E0E}" srcOrd="2" destOrd="0" presId="urn:microsoft.com/office/officeart/2005/8/layout/orgChart1"/>
    <dgm:cxn modelId="{8B5808E7-4287-48C6-A8E2-06D606E29623}" type="presParOf" srcId="{F6E51A9B-1092-41F5-83D6-8761D054FBD0}" destId="{2AEE10CA-18C2-45D2-8DED-3CD4B592EC5C}" srcOrd="2" destOrd="0" presId="urn:microsoft.com/office/officeart/2005/8/layout/orgChart1"/>
    <dgm:cxn modelId="{391CE553-7B97-40FF-998F-E55123563CC8}" type="presParOf" srcId="{F6E51A9B-1092-41F5-83D6-8761D054FBD0}" destId="{218CF726-F51A-4741-9DF7-DCBC19F34AF5}" srcOrd="3" destOrd="0" presId="urn:microsoft.com/office/officeart/2005/8/layout/orgChart1"/>
    <dgm:cxn modelId="{FEBA6730-E4D9-4A3A-9EAD-4DA745892381}" type="presParOf" srcId="{218CF726-F51A-4741-9DF7-DCBC19F34AF5}" destId="{E216DE51-D6BD-4C18-9A34-A9B85B79139C}" srcOrd="0" destOrd="0" presId="urn:microsoft.com/office/officeart/2005/8/layout/orgChart1"/>
    <dgm:cxn modelId="{0E9F1EE7-37D5-4954-AFE3-1A75BE3F570A}" type="presParOf" srcId="{E216DE51-D6BD-4C18-9A34-A9B85B79139C}" destId="{1607FF1D-3AE0-4701-8A7E-81B429C148F6}" srcOrd="0" destOrd="0" presId="urn:microsoft.com/office/officeart/2005/8/layout/orgChart1"/>
    <dgm:cxn modelId="{535AF5FA-0AA7-4E55-9C58-6F134F205C7C}" type="presParOf" srcId="{E216DE51-D6BD-4C18-9A34-A9B85B79139C}" destId="{BDA960A4-7AB5-4F21-83D3-85CCB4599625}" srcOrd="1" destOrd="0" presId="urn:microsoft.com/office/officeart/2005/8/layout/orgChart1"/>
    <dgm:cxn modelId="{8B3D9EA0-C9A7-4DEF-8173-6C67B931DEFC}" type="presParOf" srcId="{218CF726-F51A-4741-9DF7-DCBC19F34AF5}" destId="{5992B6B6-AB68-4DD7-B318-6AEC95DF4288}" srcOrd="1" destOrd="0" presId="urn:microsoft.com/office/officeart/2005/8/layout/orgChart1"/>
    <dgm:cxn modelId="{8D63F40F-4CFC-4711-BC68-1FF655ACB917}" type="presParOf" srcId="{218CF726-F51A-4741-9DF7-DCBC19F34AF5}" destId="{A87A1E3C-B330-481F-B160-CDF5148FD6C7}" srcOrd="2" destOrd="0" presId="urn:microsoft.com/office/officeart/2005/8/layout/orgChart1"/>
    <dgm:cxn modelId="{561AA023-E458-4B2D-85A8-DF50A18BD984}" type="presParOf" srcId="{F6E51A9B-1092-41F5-83D6-8761D054FBD0}" destId="{6D8A9469-ABD1-469F-B28C-C502687694E7}" srcOrd="4" destOrd="0" presId="urn:microsoft.com/office/officeart/2005/8/layout/orgChart1"/>
    <dgm:cxn modelId="{060E8A8E-46A9-43F1-B2B4-407E1D9AF913}" type="presParOf" srcId="{F6E51A9B-1092-41F5-83D6-8761D054FBD0}" destId="{8DE03586-7C33-46C4-8992-E682F641DF57}" srcOrd="5" destOrd="0" presId="urn:microsoft.com/office/officeart/2005/8/layout/orgChart1"/>
    <dgm:cxn modelId="{F6519220-64A0-4592-90CB-2F0B6BFD8E94}" type="presParOf" srcId="{8DE03586-7C33-46C4-8992-E682F641DF57}" destId="{33E7836A-F1D8-4FEF-979F-74E319C930F3}" srcOrd="0" destOrd="0" presId="urn:microsoft.com/office/officeart/2005/8/layout/orgChart1"/>
    <dgm:cxn modelId="{00F05205-547F-44CB-B950-4B0E773DFA90}" type="presParOf" srcId="{33E7836A-F1D8-4FEF-979F-74E319C930F3}" destId="{4F7C3E91-CDE0-494D-963A-D0A81B2DCA12}" srcOrd="0" destOrd="0" presId="urn:microsoft.com/office/officeart/2005/8/layout/orgChart1"/>
    <dgm:cxn modelId="{00B41F1B-EC6C-4927-947C-D94B43D8ED00}" type="presParOf" srcId="{33E7836A-F1D8-4FEF-979F-74E319C930F3}" destId="{4AD83815-A9F0-4AB5-8DD9-7F54CDF80864}" srcOrd="1" destOrd="0" presId="urn:microsoft.com/office/officeart/2005/8/layout/orgChart1"/>
    <dgm:cxn modelId="{D529C2F1-631F-48E3-B7E1-78E6A36D6E24}" type="presParOf" srcId="{8DE03586-7C33-46C4-8992-E682F641DF57}" destId="{0364F1D0-ED88-4A8F-BAA8-E5DFCE86AD6B}" srcOrd="1" destOrd="0" presId="urn:microsoft.com/office/officeart/2005/8/layout/orgChart1"/>
    <dgm:cxn modelId="{68358AB7-3E40-40CE-A7FB-032A420C0BB8}" type="presParOf" srcId="{8DE03586-7C33-46C4-8992-E682F641DF57}" destId="{5EF2821D-09D6-4A52-A03C-8FDE41265AB5}" srcOrd="2" destOrd="0" presId="urn:microsoft.com/office/officeart/2005/8/layout/orgChart1"/>
    <dgm:cxn modelId="{7BEEABE7-2855-4FF4-B105-1DE3283422A8}" type="presParOf" srcId="{29051883-9E69-4D93-BF82-46FF8816E79F}" destId="{4D0A6A06-E4E0-4BBC-BE02-68D8322CF99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1BAC91BD-37F1-4EF2-9B34-1F9FC36865C4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E2F348D-52A3-48DC-A2F2-EB7FC4C4DEB1}">
      <dgm:prSet phldrT="[Texto]" custT="1"/>
      <dgm:spPr/>
      <dgm:t>
        <a:bodyPr/>
        <a:lstStyle/>
        <a:p>
          <a:r>
            <a:rPr lang="es-ES" sz="1200" dirty="0">
              <a:latin typeface="+mj-lt"/>
            </a:rPr>
            <a:t>Encargado (a) Defensoría Sur Canoas</a:t>
          </a:r>
        </a:p>
      </dgm:t>
    </dgm:pt>
    <dgm:pt modelId="{95C3D7CD-F868-4596-BCCC-C77A28D9E637}" type="parTrans" cxnId="{3C4B508F-F1FA-4EF6-9AAC-FDDF66C2B832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AEE2B3E7-730B-4AFE-A099-E7361AFB56A0}" type="sibTrans" cxnId="{3C4B508F-F1FA-4EF6-9AAC-FDDF66C2B832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9219F835-B155-40EE-9F35-17E75A54B0BE}">
      <dgm:prSet phldrT="[Texto]" custT="1"/>
      <dgm:spPr/>
      <dgm:t>
        <a:bodyPr/>
        <a:lstStyle/>
        <a:p>
          <a:r>
            <a:rPr lang="es-ES" sz="1200" dirty="0">
              <a:latin typeface="+mj-lt"/>
            </a:rPr>
            <a:t>Encargado (a) </a:t>
          </a:r>
        </a:p>
      </dgm:t>
    </dgm:pt>
    <dgm:pt modelId="{078F9ABD-ABDB-4C01-9EDC-53D62E7E19C6}" type="parTrans" cxnId="{9020B217-D729-4ED1-9A76-15CEFDAC3E12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99DE633C-9F23-4991-9846-94A918A0E340}" type="sibTrans" cxnId="{9020B217-D729-4ED1-9A76-15CEFDAC3E12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32A6B73B-4337-48D9-BDF1-34BC5F9259C9}">
      <dgm:prSet phldrT="[Texto]" custT="1"/>
      <dgm:spPr/>
      <dgm:t>
        <a:bodyPr/>
        <a:lstStyle/>
        <a:p>
          <a:r>
            <a:rPr lang="es-ES" sz="1200" dirty="0">
              <a:latin typeface="+mj-lt"/>
            </a:rPr>
            <a:t>Trabajadores (as) Sociales</a:t>
          </a:r>
        </a:p>
      </dgm:t>
    </dgm:pt>
    <dgm:pt modelId="{3128A2C1-38C9-4BD1-8256-72BE55B2C07B}" type="parTrans" cxnId="{B2719824-F978-4659-A479-27E508F0083F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1D4DC792-0C2F-466B-A33B-E2053684BE78}" type="sibTrans" cxnId="{B2719824-F978-4659-A479-27E508F0083F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19F29EE0-46B5-413E-A87B-AFDE5F58CB49}" type="pres">
      <dgm:prSet presAssocID="{1BAC91BD-37F1-4EF2-9B34-1F9FC36865C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29051883-9E69-4D93-BF82-46FF8816E79F}" type="pres">
      <dgm:prSet presAssocID="{EE2F348D-52A3-48DC-A2F2-EB7FC4C4DEB1}" presName="hierRoot1" presStyleCnt="0">
        <dgm:presLayoutVars>
          <dgm:hierBranch val="init"/>
        </dgm:presLayoutVars>
      </dgm:prSet>
      <dgm:spPr/>
    </dgm:pt>
    <dgm:pt modelId="{0B0F1EE7-8B70-4C6A-BD6B-BE67344A26D7}" type="pres">
      <dgm:prSet presAssocID="{EE2F348D-52A3-48DC-A2F2-EB7FC4C4DEB1}" presName="rootComposite1" presStyleCnt="0"/>
      <dgm:spPr/>
    </dgm:pt>
    <dgm:pt modelId="{F388A0D3-F01C-4915-A070-E870EB6E98C5}" type="pres">
      <dgm:prSet presAssocID="{EE2F348D-52A3-48DC-A2F2-EB7FC4C4DEB1}" presName="rootText1" presStyleLbl="node0" presStyleIdx="0" presStyleCnt="1" custScaleX="130706" custLinFactNeighborX="63" custLinFactNeighborY="-33159">
        <dgm:presLayoutVars>
          <dgm:chPref val="3"/>
        </dgm:presLayoutVars>
      </dgm:prSet>
      <dgm:spPr/>
    </dgm:pt>
    <dgm:pt modelId="{32362866-F674-4570-89E4-7183CDFFE551}" type="pres">
      <dgm:prSet presAssocID="{EE2F348D-52A3-48DC-A2F2-EB7FC4C4DEB1}" presName="rootConnector1" presStyleLbl="node1" presStyleIdx="0" presStyleCnt="0"/>
      <dgm:spPr/>
    </dgm:pt>
    <dgm:pt modelId="{F6E51A9B-1092-41F5-83D6-8761D054FBD0}" type="pres">
      <dgm:prSet presAssocID="{EE2F348D-52A3-48DC-A2F2-EB7FC4C4DEB1}" presName="hierChild2" presStyleCnt="0"/>
      <dgm:spPr/>
    </dgm:pt>
    <dgm:pt modelId="{6366717F-3259-47F0-9149-66C118064A46}" type="pres">
      <dgm:prSet presAssocID="{078F9ABD-ABDB-4C01-9EDC-53D62E7E19C6}" presName="Name37" presStyleLbl="parChTrans1D2" presStyleIdx="0" presStyleCnt="2"/>
      <dgm:spPr/>
    </dgm:pt>
    <dgm:pt modelId="{9CA2BED8-C030-4BB6-A140-2A8978C41C19}" type="pres">
      <dgm:prSet presAssocID="{9219F835-B155-40EE-9F35-17E75A54B0BE}" presName="hierRoot2" presStyleCnt="0">
        <dgm:presLayoutVars>
          <dgm:hierBranch val="init"/>
        </dgm:presLayoutVars>
      </dgm:prSet>
      <dgm:spPr/>
    </dgm:pt>
    <dgm:pt modelId="{66E6DB1E-67A0-4A5E-A739-34684EC2B8BB}" type="pres">
      <dgm:prSet presAssocID="{9219F835-B155-40EE-9F35-17E75A54B0BE}" presName="rootComposite" presStyleCnt="0"/>
      <dgm:spPr/>
    </dgm:pt>
    <dgm:pt modelId="{EFA180F1-FBCE-411F-9D4E-4E3AA7BBE136}" type="pres">
      <dgm:prSet presAssocID="{9219F835-B155-40EE-9F35-17E75A54B0BE}" presName="rootText" presStyleLbl="node2" presStyleIdx="0" presStyleCnt="2">
        <dgm:presLayoutVars>
          <dgm:chPref val="3"/>
        </dgm:presLayoutVars>
      </dgm:prSet>
      <dgm:spPr/>
    </dgm:pt>
    <dgm:pt modelId="{F04C0671-A3A4-4FC2-894C-9D48572D39B0}" type="pres">
      <dgm:prSet presAssocID="{9219F835-B155-40EE-9F35-17E75A54B0BE}" presName="rootConnector" presStyleLbl="node2" presStyleIdx="0" presStyleCnt="2"/>
      <dgm:spPr/>
    </dgm:pt>
    <dgm:pt modelId="{5EB5EE63-065D-44C1-B63E-DAF5E8A4C620}" type="pres">
      <dgm:prSet presAssocID="{9219F835-B155-40EE-9F35-17E75A54B0BE}" presName="hierChild4" presStyleCnt="0"/>
      <dgm:spPr/>
    </dgm:pt>
    <dgm:pt modelId="{76B4D070-9205-47D9-B302-0E758BD33E0E}" type="pres">
      <dgm:prSet presAssocID="{9219F835-B155-40EE-9F35-17E75A54B0BE}" presName="hierChild5" presStyleCnt="0"/>
      <dgm:spPr/>
    </dgm:pt>
    <dgm:pt modelId="{2AEE10CA-18C2-45D2-8DED-3CD4B592EC5C}" type="pres">
      <dgm:prSet presAssocID="{3128A2C1-38C9-4BD1-8256-72BE55B2C07B}" presName="Name37" presStyleLbl="parChTrans1D2" presStyleIdx="1" presStyleCnt="2"/>
      <dgm:spPr/>
    </dgm:pt>
    <dgm:pt modelId="{218CF726-F51A-4741-9DF7-DCBC19F34AF5}" type="pres">
      <dgm:prSet presAssocID="{32A6B73B-4337-48D9-BDF1-34BC5F9259C9}" presName="hierRoot2" presStyleCnt="0">
        <dgm:presLayoutVars>
          <dgm:hierBranch val="init"/>
        </dgm:presLayoutVars>
      </dgm:prSet>
      <dgm:spPr/>
    </dgm:pt>
    <dgm:pt modelId="{E216DE51-D6BD-4C18-9A34-A9B85B79139C}" type="pres">
      <dgm:prSet presAssocID="{32A6B73B-4337-48D9-BDF1-34BC5F9259C9}" presName="rootComposite" presStyleCnt="0"/>
      <dgm:spPr/>
    </dgm:pt>
    <dgm:pt modelId="{1607FF1D-3AE0-4701-8A7E-81B429C148F6}" type="pres">
      <dgm:prSet presAssocID="{32A6B73B-4337-48D9-BDF1-34BC5F9259C9}" presName="rootText" presStyleLbl="node2" presStyleIdx="1" presStyleCnt="2">
        <dgm:presLayoutVars>
          <dgm:chPref val="3"/>
        </dgm:presLayoutVars>
      </dgm:prSet>
      <dgm:spPr/>
    </dgm:pt>
    <dgm:pt modelId="{BDA960A4-7AB5-4F21-83D3-85CCB4599625}" type="pres">
      <dgm:prSet presAssocID="{32A6B73B-4337-48D9-BDF1-34BC5F9259C9}" presName="rootConnector" presStyleLbl="node2" presStyleIdx="1" presStyleCnt="2"/>
      <dgm:spPr/>
    </dgm:pt>
    <dgm:pt modelId="{5992B6B6-AB68-4DD7-B318-6AEC95DF4288}" type="pres">
      <dgm:prSet presAssocID="{32A6B73B-4337-48D9-BDF1-34BC5F9259C9}" presName="hierChild4" presStyleCnt="0"/>
      <dgm:spPr/>
    </dgm:pt>
    <dgm:pt modelId="{A87A1E3C-B330-481F-B160-CDF5148FD6C7}" type="pres">
      <dgm:prSet presAssocID="{32A6B73B-4337-48D9-BDF1-34BC5F9259C9}" presName="hierChild5" presStyleCnt="0"/>
      <dgm:spPr/>
    </dgm:pt>
    <dgm:pt modelId="{4D0A6A06-E4E0-4BBC-BE02-68D8322CF995}" type="pres">
      <dgm:prSet presAssocID="{EE2F348D-52A3-48DC-A2F2-EB7FC4C4DEB1}" presName="hierChild3" presStyleCnt="0"/>
      <dgm:spPr/>
    </dgm:pt>
  </dgm:ptLst>
  <dgm:cxnLst>
    <dgm:cxn modelId="{9020B217-D729-4ED1-9A76-15CEFDAC3E12}" srcId="{EE2F348D-52A3-48DC-A2F2-EB7FC4C4DEB1}" destId="{9219F835-B155-40EE-9F35-17E75A54B0BE}" srcOrd="0" destOrd="0" parTransId="{078F9ABD-ABDB-4C01-9EDC-53D62E7E19C6}" sibTransId="{99DE633C-9F23-4991-9846-94A918A0E340}"/>
    <dgm:cxn modelId="{8AD69522-BBAF-435D-BB00-55DADBDE15E9}" type="presOf" srcId="{EE2F348D-52A3-48DC-A2F2-EB7FC4C4DEB1}" destId="{32362866-F674-4570-89E4-7183CDFFE551}" srcOrd="1" destOrd="0" presId="urn:microsoft.com/office/officeart/2005/8/layout/orgChart1"/>
    <dgm:cxn modelId="{B2719824-F978-4659-A479-27E508F0083F}" srcId="{EE2F348D-52A3-48DC-A2F2-EB7FC4C4DEB1}" destId="{32A6B73B-4337-48D9-BDF1-34BC5F9259C9}" srcOrd="1" destOrd="0" parTransId="{3128A2C1-38C9-4BD1-8256-72BE55B2C07B}" sibTransId="{1D4DC792-0C2F-466B-A33B-E2053684BE78}"/>
    <dgm:cxn modelId="{BE4D3C6E-F557-4FFE-BD02-FAA0BDD67704}" type="presOf" srcId="{9219F835-B155-40EE-9F35-17E75A54B0BE}" destId="{EFA180F1-FBCE-411F-9D4E-4E3AA7BBE136}" srcOrd="0" destOrd="0" presId="urn:microsoft.com/office/officeart/2005/8/layout/orgChart1"/>
    <dgm:cxn modelId="{F3EBC36E-3CDB-480E-B9CF-410260667915}" type="presOf" srcId="{32A6B73B-4337-48D9-BDF1-34BC5F9259C9}" destId="{1607FF1D-3AE0-4701-8A7E-81B429C148F6}" srcOrd="0" destOrd="0" presId="urn:microsoft.com/office/officeart/2005/8/layout/orgChart1"/>
    <dgm:cxn modelId="{F9597B51-AF12-42A5-B1DC-C8B141BB6730}" type="presOf" srcId="{1BAC91BD-37F1-4EF2-9B34-1F9FC36865C4}" destId="{19F29EE0-46B5-413E-A87B-AFDE5F58CB49}" srcOrd="0" destOrd="0" presId="urn:microsoft.com/office/officeart/2005/8/layout/orgChart1"/>
    <dgm:cxn modelId="{8BEDFA7B-1DB7-439A-8FC1-9ACF8E390DBC}" type="presOf" srcId="{9219F835-B155-40EE-9F35-17E75A54B0BE}" destId="{F04C0671-A3A4-4FC2-894C-9D48572D39B0}" srcOrd="1" destOrd="0" presId="urn:microsoft.com/office/officeart/2005/8/layout/orgChart1"/>
    <dgm:cxn modelId="{3C4B508F-F1FA-4EF6-9AAC-FDDF66C2B832}" srcId="{1BAC91BD-37F1-4EF2-9B34-1F9FC36865C4}" destId="{EE2F348D-52A3-48DC-A2F2-EB7FC4C4DEB1}" srcOrd="0" destOrd="0" parTransId="{95C3D7CD-F868-4596-BCCC-C77A28D9E637}" sibTransId="{AEE2B3E7-730B-4AFE-A099-E7361AFB56A0}"/>
    <dgm:cxn modelId="{E69AEF92-521B-4552-A772-70FBB3C1D719}" type="presOf" srcId="{078F9ABD-ABDB-4C01-9EDC-53D62E7E19C6}" destId="{6366717F-3259-47F0-9149-66C118064A46}" srcOrd="0" destOrd="0" presId="urn:microsoft.com/office/officeart/2005/8/layout/orgChart1"/>
    <dgm:cxn modelId="{820337AC-3A53-4D61-913B-76BF05F8EF73}" type="presOf" srcId="{32A6B73B-4337-48D9-BDF1-34BC5F9259C9}" destId="{BDA960A4-7AB5-4F21-83D3-85CCB4599625}" srcOrd="1" destOrd="0" presId="urn:microsoft.com/office/officeart/2005/8/layout/orgChart1"/>
    <dgm:cxn modelId="{FA926BE1-4FE0-48A3-A58A-B18D5DA630CA}" type="presOf" srcId="{3128A2C1-38C9-4BD1-8256-72BE55B2C07B}" destId="{2AEE10CA-18C2-45D2-8DED-3CD4B592EC5C}" srcOrd="0" destOrd="0" presId="urn:microsoft.com/office/officeart/2005/8/layout/orgChart1"/>
    <dgm:cxn modelId="{EB0577FE-87F2-40DA-A212-962CD0679C1B}" type="presOf" srcId="{EE2F348D-52A3-48DC-A2F2-EB7FC4C4DEB1}" destId="{F388A0D3-F01C-4915-A070-E870EB6E98C5}" srcOrd="0" destOrd="0" presId="urn:microsoft.com/office/officeart/2005/8/layout/orgChart1"/>
    <dgm:cxn modelId="{981851B4-A887-4908-9620-40B6A3D9C7E2}" type="presParOf" srcId="{19F29EE0-46B5-413E-A87B-AFDE5F58CB49}" destId="{29051883-9E69-4D93-BF82-46FF8816E79F}" srcOrd="0" destOrd="0" presId="urn:microsoft.com/office/officeart/2005/8/layout/orgChart1"/>
    <dgm:cxn modelId="{FBC13E37-D176-4DE6-B798-86DF075D9FB1}" type="presParOf" srcId="{29051883-9E69-4D93-BF82-46FF8816E79F}" destId="{0B0F1EE7-8B70-4C6A-BD6B-BE67344A26D7}" srcOrd="0" destOrd="0" presId="urn:microsoft.com/office/officeart/2005/8/layout/orgChart1"/>
    <dgm:cxn modelId="{612D0002-4743-468F-8E74-033151096788}" type="presParOf" srcId="{0B0F1EE7-8B70-4C6A-BD6B-BE67344A26D7}" destId="{F388A0D3-F01C-4915-A070-E870EB6E98C5}" srcOrd="0" destOrd="0" presId="urn:microsoft.com/office/officeart/2005/8/layout/orgChart1"/>
    <dgm:cxn modelId="{1F59CB13-8DE5-4C7B-A49A-219685D1C318}" type="presParOf" srcId="{0B0F1EE7-8B70-4C6A-BD6B-BE67344A26D7}" destId="{32362866-F674-4570-89E4-7183CDFFE551}" srcOrd="1" destOrd="0" presId="urn:microsoft.com/office/officeart/2005/8/layout/orgChart1"/>
    <dgm:cxn modelId="{0E003A2E-0C3E-4E1C-8AED-52A8630ECAD3}" type="presParOf" srcId="{29051883-9E69-4D93-BF82-46FF8816E79F}" destId="{F6E51A9B-1092-41F5-83D6-8761D054FBD0}" srcOrd="1" destOrd="0" presId="urn:microsoft.com/office/officeart/2005/8/layout/orgChart1"/>
    <dgm:cxn modelId="{49D13745-AE04-4994-94A4-F86A9C53E184}" type="presParOf" srcId="{F6E51A9B-1092-41F5-83D6-8761D054FBD0}" destId="{6366717F-3259-47F0-9149-66C118064A46}" srcOrd="0" destOrd="0" presId="urn:microsoft.com/office/officeart/2005/8/layout/orgChart1"/>
    <dgm:cxn modelId="{650FA4D2-F107-4B07-A99B-DFBA44D80F1E}" type="presParOf" srcId="{F6E51A9B-1092-41F5-83D6-8761D054FBD0}" destId="{9CA2BED8-C030-4BB6-A140-2A8978C41C19}" srcOrd="1" destOrd="0" presId="urn:microsoft.com/office/officeart/2005/8/layout/orgChart1"/>
    <dgm:cxn modelId="{8D8E1E90-3FFA-491E-83EB-2F7067997AAD}" type="presParOf" srcId="{9CA2BED8-C030-4BB6-A140-2A8978C41C19}" destId="{66E6DB1E-67A0-4A5E-A739-34684EC2B8BB}" srcOrd="0" destOrd="0" presId="urn:microsoft.com/office/officeart/2005/8/layout/orgChart1"/>
    <dgm:cxn modelId="{87B88F12-3E76-41DD-9535-40B93D3F3E60}" type="presParOf" srcId="{66E6DB1E-67A0-4A5E-A739-34684EC2B8BB}" destId="{EFA180F1-FBCE-411F-9D4E-4E3AA7BBE136}" srcOrd="0" destOrd="0" presId="urn:microsoft.com/office/officeart/2005/8/layout/orgChart1"/>
    <dgm:cxn modelId="{0CBF7D02-4B9E-4379-9069-1DA8B3328F4E}" type="presParOf" srcId="{66E6DB1E-67A0-4A5E-A739-34684EC2B8BB}" destId="{F04C0671-A3A4-4FC2-894C-9D48572D39B0}" srcOrd="1" destOrd="0" presId="urn:microsoft.com/office/officeart/2005/8/layout/orgChart1"/>
    <dgm:cxn modelId="{78E5D897-9980-4CE6-BE02-277F6470AFEB}" type="presParOf" srcId="{9CA2BED8-C030-4BB6-A140-2A8978C41C19}" destId="{5EB5EE63-065D-44C1-B63E-DAF5E8A4C620}" srcOrd="1" destOrd="0" presId="urn:microsoft.com/office/officeart/2005/8/layout/orgChart1"/>
    <dgm:cxn modelId="{B27D0832-F828-4F6E-AD6C-7EE40A220C2D}" type="presParOf" srcId="{9CA2BED8-C030-4BB6-A140-2A8978C41C19}" destId="{76B4D070-9205-47D9-B302-0E758BD33E0E}" srcOrd="2" destOrd="0" presId="urn:microsoft.com/office/officeart/2005/8/layout/orgChart1"/>
    <dgm:cxn modelId="{8B5808E7-4287-48C6-A8E2-06D606E29623}" type="presParOf" srcId="{F6E51A9B-1092-41F5-83D6-8761D054FBD0}" destId="{2AEE10CA-18C2-45D2-8DED-3CD4B592EC5C}" srcOrd="2" destOrd="0" presId="urn:microsoft.com/office/officeart/2005/8/layout/orgChart1"/>
    <dgm:cxn modelId="{391CE553-7B97-40FF-998F-E55123563CC8}" type="presParOf" srcId="{F6E51A9B-1092-41F5-83D6-8761D054FBD0}" destId="{218CF726-F51A-4741-9DF7-DCBC19F34AF5}" srcOrd="3" destOrd="0" presId="urn:microsoft.com/office/officeart/2005/8/layout/orgChart1"/>
    <dgm:cxn modelId="{FEBA6730-E4D9-4A3A-9EAD-4DA745892381}" type="presParOf" srcId="{218CF726-F51A-4741-9DF7-DCBC19F34AF5}" destId="{E216DE51-D6BD-4C18-9A34-A9B85B79139C}" srcOrd="0" destOrd="0" presId="urn:microsoft.com/office/officeart/2005/8/layout/orgChart1"/>
    <dgm:cxn modelId="{0E9F1EE7-37D5-4954-AFE3-1A75BE3F570A}" type="presParOf" srcId="{E216DE51-D6BD-4C18-9A34-A9B85B79139C}" destId="{1607FF1D-3AE0-4701-8A7E-81B429C148F6}" srcOrd="0" destOrd="0" presId="urn:microsoft.com/office/officeart/2005/8/layout/orgChart1"/>
    <dgm:cxn modelId="{535AF5FA-0AA7-4E55-9C58-6F134F205C7C}" type="presParOf" srcId="{E216DE51-D6BD-4C18-9A34-A9B85B79139C}" destId="{BDA960A4-7AB5-4F21-83D3-85CCB4599625}" srcOrd="1" destOrd="0" presId="urn:microsoft.com/office/officeart/2005/8/layout/orgChart1"/>
    <dgm:cxn modelId="{8B3D9EA0-C9A7-4DEF-8173-6C67B931DEFC}" type="presParOf" srcId="{218CF726-F51A-4741-9DF7-DCBC19F34AF5}" destId="{5992B6B6-AB68-4DD7-B318-6AEC95DF4288}" srcOrd="1" destOrd="0" presId="urn:microsoft.com/office/officeart/2005/8/layout/orgChart1"/>
    <dgm:cxn modelId="{8D63F40F-4CFC-4711-BC68-1FF655ACB917}" type="presParOf" srcId="{218CF726-F51A-4741-9DF7-DCBC19F34AF5}" destId="{A87A1E3C-B330-481F-B160-CDF5148FD6C7}" srcOrd="2" destOrd="0" presId="urn:microsoft.com/office/officeart/2005/8/layout/orgChart1"/>
    <dgm:cxn modelId="{7BEEABE7-2855-4FF4-B105-1DE3283422A8}" type="presParOf" srcId="{29051883-9E69-4D93-BF82-46FF8816E79F}" destId="{4D0A6A06-E4E0-4BBC-BE02-68D8322CF99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302ED395-B1F2-441E-8E28-7D9EC6AEC79D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EC91C66-D92E-474D-92EB-AA4C91ABF2F4}">
      <dgm:prSet phldrT="[Texto]" custT="1"/>
      <dgm:spPr/>
      <dgm:t>
        <a:bodyPr/>
        <a:lstStyle/>
        <a:p>
          <a:r>
            <a:rPr lang="es-ES" sz="1200" dirty="0">
              <a:latin typeface="+mj-lt"/>
            </a:rPr>
            <a:t>Director (a) de Atención e Inclusión a Personas con Discapacidad </a:t>
          </a:r>
        </a:p>
      </dgm:t>
    </dgm:pt>
    <dgm:pt modelId="{A7CEF31A-3A5B-4093-AFD4-66CD1E7957D0}" type="parTrans" cxnId="{CF14E226-DABD-497B-BBB1-0496608374E5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BAFF7F86-567E-4E2A-A4FB-28F895B91EF5}" type="sibTrans" cxnId="{CF14E226-DABD-497B-BBB1-0496608374E5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BA599935-692D-410F-AD10-B52434638AD9}">
      <dgm:prSet custT="1"/>
      <dgm:spPr/>
      <dgm:t>
        <a:bodyPr/>
        <a:lstStyle/>
        <a:p>
          <a:r>
            <a:rPr lang="es-ES" sz="1200" dirty="0">
              <a:latin typeface="+mj-lt"/>
            </a:rPr>
            <a:t>Jefe(a) de Inclusión Plena</a:t>
          </a:r>
        </a:p>
      </dgm:t>
    </dgm:pt>
    <dgm:pt modelId="{DF3D5A49-31EF-4FE5-A3ED-A5C411B193E8}" type="parTrans" cxnId="{7D8E6ED6-182E-4C98-B213-31792590D86E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4C039161-5B77-4CE8-8981-150552F52708}" type="sibTrans" cxnId="{7D8E6ED6-182E-4C98-B213-31792590D86E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B570061E-8A35-4D97-A785-48DF0421AB8A}">
      <dgm:prSet custT="1"/>
      <dgm:spPr/>
      <dgm:t>
        <a:bodyPr/>
        <a:lstStyle/>
        <a:p>
          <a:r>
            <a:rPr lang="es-ES" sz="1200" dirty="0">
              <a:latin typeface="+mj-lt"/>
            </a:rPr>
            <a:t>Jefe (a) de Administración Clínica de Autismo </a:t>
          </a:r>
        </a:p>
      </dgm:t>
    </dgm:pt>
    <dgm:pt modelId="{D8CC981B-5539-482E-BBB7-B9DE9418A8F5}" type="parTrans" cxnId="{40B5B84B-24ED-4874-801F-3FD793DEBD16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DCC0541A-5748-4499-9159-FB080995531C}" type="sibTrans" cxnId="{40B5B84B-24ED-4874-801F-3FD793DEBD16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0570B5D5-9394-4EF3-8C06-D404E58CD0FC}" type="pres">
      <dgm:prSet presAssocID="{302ED395-B1F2-441E-8E28-7D9EC6AEC79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328EC9F9-205D-40BF-A67C-51EB4108AF1B}" type="pres">
      <dgm:prSet presAssocID="{AEC91C66-D92E-474D-92EB-AA4C91ABF2F4}" presName="hierRoot1" presStyleCnt="0">
        <dgm:presLayoutVars>
          <dgm:hierBranch/>
        </dgm:presLayoutVars>
      </dgm:prSet>
      <dgm:spPr/>
    </dgm:pt>
    <dgm:pt modelId="{EE7AC142-519C-4F85-B64D-C8FE91526435}" type="pres">
      <dgm:prSet presAssocID="{AEC91C66-D92E-474D-92EB-AA4C91ABF2F4}" presName="rootComposite1" presStyleCnt="0"/>
      <dgm:spPr/>
    </dgm:pt>
    <dgm:pt modelId="{ECFBABC6-47E9-47FC-9DB7-D73F8400BDBA}" type="pres">
      <dgm:prSet presAssocID="{AEC91C66-D92E-474D-92EB-AA4C91ABF2F4}" presName="rootText1" presStyleLbl="node0" presStyleIdx="0" presStyleCnt="1" custScaleX="227537" custScaleY="171512" custLinFactNeighborY="-61591">
        <dgm:presLayoutVars>
          <dgm:chPref val="3"/>
        </dgm:presLayoutVars>
      </dgm:prSet>
      <dgm:spPr/>
    </dgm:pt>
    <dgm:pt modelId="{BF17DDFA-D51E-48D7-9891-03105869DBA1}" type="pres">
      <dgm:prSet presAssocID="{AEC91C66-D92E-474D-92EB-AA4C91ABF2F4}" presName="rootConnector1" presStyleLbl="node1" presStyleIdx="0" presStyleCnt="0"/>
      <dgm:spPr/>
    </dgm:pt>
    <dgm:pt modelId="{3176A6D1-35CA-439A-B9D3-7D2857AE44D2}" type="pres">
      <dgm:prSet presAssocID="{AEC91C66-D92E-474D-92EB-AA4C91ABF2F4}" presName="hierChild2" presStyleCnt="0"/>
      <dgm:spPr/>
    </dgm:pt>
    <dgm:pt modelId="{1C0247FE-8517-46C8-98FD-5C1FDD572C71}" type="pres">
      <dgm:prSet presAssocID="{DF3D5A49-31EF-4FE5-A3ED-A5C411B193E8}" presName="Name35" presStyleLbl="parChTrans1D2" presStyleIdx="0" presStyleCnt="2"/>
      <dgm:spPr/>
    </dgm:pt>
    <dgm:pt modelId="{96B2BA38-A248-4E43-9E22-E5EFEC444299}" type="pres">
      <dgm:prSet presAssocID="{BA599935-692D-410F-AD10-B52434638AD9}" presName="hierRoot2" presStyleCnt="0">
        <dgm:presLayoutVars>
          <dgm:hierBranch val="init"/>
        </dgm:presLayoutVars>
      </dgm:prSet>
      <dgm:spPr/>
    </dgm:pt>
    <dgm:pt modelId="{975BFDC7-AF24-48BC-9FDE-85BDA5AC2762}" type="pres">
      <dgm:prSet presAssocID="{BA599935-692D-410F-AD10-B52434638AD9}" presName="rootComposite" presStyleCnt="0"/>
      <dgm:spPr/>
    </dgm:pt>
    <dgm:pt modelId="{BE92D2C3-CA5A-447A-BABD-DBB27EDC935E}" type="pres">
      <dgm:prSet presAssocID="{BA599935-692D-410F-AD10-B52434638AD9}" presName="rootText" presStyleLbl="node2" presStyleIdx="0" presStyleCnt="2" custScaleX="216308" custScaleY="186480" custLinFactNeighborY="-3460">
        <dgm:presLayoutVars>
          <dgm:chPref val="3"/>
        </dgm:presLayoutVars>
      </dgm:prSet>
      <dgm:spPr/>
    </dgm:pt>
    <dgm:pt modelId="{C46C03B9-A43C-477B-AAD9-9F85BA6D7005}" type="pres">
      <dgm:prSet presAssocID="{BA599935-692D-410F-AD10-B52434638AD9}" presName="rootConnector" presStyleLbl="node2" presStyleIdx="0" presStyleCnt="2"/>
      <dgm:spPr/>
    </dgm:pt>
    <dgm:pt modelId="{A6701527-AEB2-42B3-84B3-419420617B75}" type="pres">
      <dgm:prSet presAssocID="{BA599935-692D-410F-AD10-B52434638AD9}" presName="hierChild4" presStyleCnt="0"/>
      <dgm:spPr/>
    </dgm:pt>
    <dgm:pt modelId="{85102AEF-DB40-4328-8B3A-E3B33294CAD2}" type="pres">
      <dgm:prSet presAssocID="{BA599935-692D-410F-AD10-B52434638AD9}" presName="hierChild5" presStyleCnt="0"/>
      <dgm:spPr/>
    </dgm:pt>
    <dgm:pt modelId="{1A2F9233-0477-4A5D-BF7B-02E9DA7A8B56}" type="pres">
      <dgm:prSet presAssocID="{D8CC981B-5539-482E-BBB7-B9DE9418A8F5}" presName="Name35" presStyleLbl="parChTrans1D2" presStyleIdx="1" presStyleCnt="2"/>
      <dgm:spPr/>
    </dgm:pt>
    <dgm:pt modelId="{CADB2DD8-610D-4830-970D-AF946B9C64C6}" type="pres">
      <dgm:prSet presAssocID="{B570061E-8A35-4D97-A785-48DF0421AB8A}" presName="hierRoot2" presStyleCnt="0">
        <dgm:presLayoutVars>
          <dgm:hierBranch val="init"/>
        </dgm:presLayoutVars>
      </dgm:prSet>
      <dgm:spPr/>
    </dgm:pt>
    <dgm:pt modelId="{5AC26BA6-5B1E-43F2-83A8-09FBD8F1FA5C}" type="pres">
      <dgm:prSet presAssocID="{B570061E-8A35-4D97-A785-48DF0421AB8A}" presName="rootComposite" presStyleCnt="0"/>
      <dgm:spPr/>
    </dgm:pt>
    <dgm:pt modelId="{57A3315F-5E17-467E-83F0-70B3D3A7EA21}" type="pres">
      <dgm:prSet presAssocID="{B570061E-8A35-4D97-A785-48DF0421AB8A}" presName="rootText" presStyleLbl="node2" presStyleIdx="1" presStyleCnt="2" custScaleX="216308" custScaleY="186480" custLinFactNeighborY="-2475">
        <dgm:presLayoutVars>
          <dgm:chPref val="3"/>
        </dgm:presLayoutVars>
      </dgm:prSet>
      <dgm:spPr/>
    </dgm:pt>
    <dgm:pt modelId="{9E7B5913-C296-4ADE-8355-5D3E528E4D5B}" type="pres">
      <dgm:prSet presAssocID="{B570061E-8A35-4D97-A785-48DF0421AB8A}" presName="rootConnector" presStyleLbl="node2" presStyleIdx="1" presStyleCnt="2"/>
      <dgm:spPr/>
    </dgm:pt>
    <dgm:pt modelId="{A381CD33-905A-4F14-B32A-7F448DAF1817}" type="pres">
      <dgm:prSet presAssocID="{B570061E-8A35-4D97-A785-48DF0421AB8A}" presName="hierChild4" presStyleCnt="0"/>
      <dgm:spPr/>
    </dgm:pt>
    <dgm:pt modelId="{8B791688-C94B-43AB-AA43-5089FAEBA979}" type="pres">
      <dgm:prSet presAssocID="{B570061E-8A35-4D97-A785-48DF0421AB8A}" presName="hierChild5" presStyleCnt="0"/>
      <dgm:spPr/>
    </dgm:pt>
    <dgm:pt modelId="{EAAC6B71-AB2F-4D8A-97AA-9E33DEB8E86E}" type="pres">
      <dgm:prSet presAssocID="{AEC91C66-D92E-474D-92EB-AA4C91ABF2F4}" presName="hierChild3" presStyleCnt="0"/>
      <dgm:spPr/>
    </dgm:pt>
  </dgm:ptLst>
  <dgm:cxnLst>
    <dgm:cxn modelId="{F9218A06-8F1B-4C43-B2B4-19B89293BE82}" type="presOf" srcId="{BA599935-692D-410F-AD10-B52434638AD9}" destId="{C46C03B9-A43C-477B-AAD9-9F85BA6D7005}" srcOrd="1" destOrd="0" presId="urn:microsoft.com/office/officeart/2005/8/layout/orgChart1"/>
    <dgm:cxn modelId="{1F286821-6597-4AD5-8C7E-3655096CBFF5}" type="presOf" srcId="{DF3D5A49-31EF-4FE5-A3ED-A5C411B193E8}" destId="{1C0247FE-8517-46C8-98FD-5C1FDD572C71}" srcOrd="0" destOrd="0" presId="urn:microsoft.com/office/officeart/2005/8/layout/orgChart1"/>
    <dgm:cxn modelId="{A8510B24-ADD4-4F0D-BEF1-0D92E231ED51}" type="presOf" srcId="{302ED395-B1F2-441E-8E28-7D9EC6AEC79D}" destId="{0570B5D5-9394-4EF3-8C06-D404E58CD0FC}" srcOrd="0" destOrd="0" presId="urn:microsoft.com/office/officeart/2005/8/layout/orgChart1"/>
    <dgm:cxn modelId="{CF14E226-DABD-497B-BBB1-0496608374E5}" srcId="{302ED395-B1F2-441E-8E28-7D9EC6AEC79D}" destId="{AEC91C66-D92E-474D-92EB-AA4C91ABF2F4}" srcOrd="0" destOrd="0" parTransId="{A7CEF31A-3A5B-4093-AFD4-66CD1E7957D0}" sibTransId="{BAFF7F86-567E-4E2A-A4FB-28F895B91EF5}"/>
    <dgm:cxn modelId="{4EC2CF62-01BE-490B-B0DF-7AB4C151AECF}" type="presOf" srcId="{D8CC981B-5539-482E-BBB7-B9DE9418A8F5}" destId="{1A2F9233-0477-4A5D-BF7B-02E9DA7A8B56}" srcOrd="0" destOrd="0" presId="urn:microsoft.com/office/officeart/2005/8/layout/orgChart1"/>
    <dgm:cxn modelId="{40B5B84B-24ED-4874-801F-3FD793DEBD16}" srcId="{AEC91C66-D92E-474D-92EB-AA4C91ABF2F4}" destId="{B570061E-8A35-4D97-A785-48DF0421AB8A}" srcOrd="1" destOrd="0" parTransId="{D8CC981B-5539-482E-BBB7-B9DE9418A8F5}" sibTransId="{DCC0541A-5748-4499-9159-FB080995531C}"/>
    <dgm:cxn modelId="{10802E7F-BFE2-4AEB-A18D-74B583D49443}" type="presOf" srcId="{AEC91C66-D92E-474D-92EB-AA4C91ABF2F4}" destId="{BF17DDFA-D51E-48D7-9891-03105869DBA1}" srcOrd="1" destOrd="0" presId="urn:microsoft.com/office/officeart/2005/8/layout/orgChart1"/>
    <dgm:cxn modelId="{7B773782-CD0C-4F87-A19F-F0E34462FDB4}" type="presOf" srcId="{BA599935-692D-410F-AD10-B52434638AD9}" destId="{BE92D2C3-CA5A-447A-BABD-DBB27EDC935E}" srcOrd="0" destOrd="0" presId="urn:microsoft.com/office/officeart/2005/8/layout/orgChart1"/>
    <dgm:cxn modelId="{EA7E7A92-B3BC-4DA8-A8DE-AB501123D60A}" type="presOf" srcId="{B570061E-8A35-4D97-A785-48DF0421AB8A}" destId="{9E7B5913-C296-4ADE-8355-5D3E528E4D5B}" srcOrd="1" destOrd="0" presId="urn:microsoft.com/office/officeart/2005/8/layout/orgChart1"/>
    <dgm:cxn modelId="{836B4CBB-E94F-4862-BCAF-CC1999C4F477}" type="presOf" srcId="{AEC91C66-D92E-474D-92EB-AA4C91ABF2F4}" destId="{ECFBABC6-47E9-47FC-9DB7-D73F8400BDBA}" srcOrd="0" destOrd="0" presId="urn:microsoft.com/office/officeart/2005/8/layout/orgChart1"/>
    <dgm:cxn modelId="{7D8E6ED6-182E-4C98-B213-31792590D86E}" srcId="{AEC91C66-D92E-474D-92EB-AA4C91ABF2F4}" destId="{BA599935-692D-410F-AD10-B52434638AD9}" srcOrd="0" destOrd="0" parTransId="{DF3D5A49-31EF-4FE5-A3ED-A5C411B193E8}" sibTransId="{4C039161-5B77-4CE8-8981-150552F52708}"/>
    <dgm:cxn modelId="{088602FB-168C-4B97-8050-1B4310D8F0B2}" type="presOf" srcId="{B570061E-8A35-4D97-A785-48DF0421AB8A}" destId="{57A3315F-5E17-467E-83F0-70B3D3A7EA21}" srcOrd="0" destOrd="0" presId="urn:microsoft.com/office/officeart/2005/8/layout/orgChart1"/>
    <dgm:cxn modelId="{28DCB73E-86CB-4290-99D9-A3719C68F906}" type="presParOf" srcId="{0570B5D5-9394-4EF3-8C06-D404E58CD0FC}" destId="{328EC9F9-205D-40BF-A67C-51EB4108AF1B}" srcOrd="0" destOrd="0" presId="urn:microsoft.com/office/officeart/2005/8/layout/orgChart1"/>
    <dgm:cxn modelId="{86E016EF-8FB5-4AB8-9CBF-193CF25DAF9D}" type="presParOf" srcId="{328EC9F9-205D-40BF-A67C-51EB4108AF1B}" destId="{EE7AC142-519C-4F85-B64D-C8FE91526435}" srcOrd="0" destOrd="0" presId="urn:microsoft.com/office/officeart/2005/8/layout/orgChart1"/>
    <dgm:cxn modelId="{955A6CF0-CFC8-4BF8-BFC2-0A0A47B03C5C}" type="presParOf" srcId="{EE7AC142-519C-4F85-B64D-C8FE91526435}" destId="{ECFBABC6-47E9-47FC-9DB7-D73F8400BDBA}" srcOrd="0" destOrd="0" presId="urn:microsoft.com/office/officeart/2005/8/layout/orgChart1"/>
    <dgm:cxn modelId="{6D3B196D-A51F-4522-98AC-0E16CD9ACC6A}" type="presParOf" srcId="{EE7AC142-519C-4F85-B64D-C8FE91526435}" destId="{BF17DDFA-D51E-48D7-9891-03105869DBA1}" srcOrd="1" destOrd="0" presId="urn:microsoft.com/office/officeart/2005/8/layout/orgChart1"/>
    <dgm:cxn modelId="{09018E24-E31C-4AFC-A79F-213D7A75BA93}" type="presParOf" srcId="{328EC9F9-205D-40BF-A67C-51EB4108AF1B}" destId="{3176A6D1-35CA-439A-B9D3-7D2857AE44D2}" srcOrd="1" destOrd="0" presId="urn:microsoft.com/office/officeart/2005/8/layout/orgChart1"/>
    <dgm:cxn modelId="{5B5F2FBA-5070-4B42-A52B-6ECCA3FE35B0}" type="presParOf" srcId="{3176A6D1-35CA-439A-B9D3-7D2857AE44D2}" destId="{1C0247FE-8517-46C8-98FD-5C1FDD572C71}" srcOrd="0" destOrd="0" presId="urn:microsoft.com/office/officeart/2005/8/layout/orgChart1"/>
    <dgm:cxn modelId="{1147EEF2-E513-4017-A67E-EE75D5AD7F8D}" type="presParOf" srcId="{3176A6D1-35CA-439A-B9D3-7D2857AE44D2}" destId="{96B2BA38-A248-4E43-9E22-E5EFEC444299}" srcOrd="1" destOrd="0" presId="urn:microsoft.com/office/officeart/2005/8/layout/orgChart1"/>
    <dgm:cxn modelId="{E1D524B7-F7F6-4DFE-AD31-2F5E9C421EB6}" type="presParOf" srcId="{96B2BA38-A248-4E43-9E22-E5EFEC444299}" destId="{975BFDC7-AF24-48BC-9FDE-85BDA5AC2762}" srcOrd="0" destOrd="0" presId="urn:microsoft.com/office/officeart/2005/8/layout/orgChart1"/>
    <dgm:cxn modelId="{1226AE6C-EC97-4EB6-8C20-847B7508DE82}" type="presParOf" srcId="{975BFDC7-AF24-48BC-9FDE-85BDA5AC2762}" destId="{BE92D2C3-CA5A-447A-BABD-DBB27EDC935E}" srcOrd="0" destOrd="0" presId="urn:microsoft.com/office/officeart/2005/8/layout/orgChart1"/>
    <dgm:cxn modelId="{16DFD987-D49E-4D19-BA6F-B83107F4BB7D}" type="presParOf" srcId="{975BFDC7-AF24-48BC-9FDE-85BDA5AC2762}" destId="{C46C03B9-A43C-477B-AAD9-9F85BA6D7005}" srcOrd="1" destOrd="0" presId="urn:microsoft.com/office/officeart/2005/8/layout/orgChart1"/>
    <dgm:cxn modelId="{FE279520-2399-4CA1-BB4A-3AC2AA2B44B4}" type="presParOf" srcId="{96B2BA38-A248-4E43-9E22-E5EFEC444299}" destId="{A6701527-AEB2-42B3-84B3-419420617B75}" srcOrd="1" destOrd="0" presId="urn:microsoft.com/office/officeart/2005/8/layout/orgChart1"/>
    <dgm:cxn modelId="{B3CBE8C7-B637-412D-B2CC-22B93D68FA1B}" type="presParOf" srcId="{96B2BA38-A248-4E43-9E22-E5EFEC444299}" destId="{85102AEF-DB40-4328-8B3A-E3B33294CAD2}" srcOrd="2" destOrd="0" presId="urn:microsoft.com/office/officeart/2005/8/layout/orgChart1"/>
    <dgm:cxn modelId="{4A117B4F-D5E7-4C8B-AE4F-C37560B0B5FD}" type="presParOf" srcId="{3176A6D1-35CA-439A-B9D3-7D2857AE44D2}" destId="{1A2F9233-0477-4A5D-BF7B-02E9DA7A8B56}" srcOrd="2" destOrd="0" presId="urn:microsoft.com/office/officeart/2005/8/layout/orgChart1"/>
    <dgm:cxn modelId="{8AB8AEF7-1FC9-4127-9027-6ACF9E0C26EC}" type="presParOf" srcId="{3176A6D1-35CA-439A-B9D3-7D2857AE44D2}" destId="{CADB2DD8-610D-4830-970D-AF946B9C64C6}" srcOrd="3" destOrd="0" presId="urn:microsoft.com/office/officeart/2005/8/layout/orgChart1"/>
    <dgm:cxn modelId="{1AA846BD-2F62-4C66-BA6E-8E492A0C1099}" type="presParOf" srcId="{CADB2DD8-610D-4830-970D-AF946B9C64C6}" destId="{5AC26BA6-5B1E-43F2-83A8-09FBD8F1FA5C}" srcOrd="0" destOrd="0" presId="urn:microsoft.com/office/officeart/2005/8/layout/orgChart1"/>
    <dgm:cxn modelId="{F1185FD3-FB6D-4EC0-A4E4-D8BD4FC74C71}" type="presParOf" srcId="{5AC26BA6-5B1E-43F2-83A8-09FBD8F1FA5C}" destId="{57A3315F-5E17-467E-83F0-70B3D3A7EA21}" srcOrd="0" destOrd="0" presId="urn:microsoft.com/office/officeart/2005/8/layout/orgChart1"/>
    <dgm:cxn modelId="{3D205E71-D9CD-46CC-B5C7-B813C0E3C3FC}" type="presParOf" srcId="{5AC26BA6-5B1E-43F2-83A8-09FBD8F1FA5C}" destId="{9E7B5913-C296-4ADE-8355-5D3E528E4D5B}" srcOrd="1" destOrd="0" presId="urn:microsoft.com/office/officeart/2005/8/layout/orgChart1"/>
    <dgm:cxn modelId="{036793BD-617B-4D5A-B49E-D460594AD9AD}" type="presParOf" srcId="{CADB2DD8-610D-4830-970D-AF946B9C64C6}" destId="{A381CD33-905A-4F14-B32A-7F448DAF1817}" srcOrd="1" destOrd="0" presId="urn:microsoft.com/office/officeart/2005/8/layout/orgChart1"/>
    <dgm:cxn modelId="{E001756B-A70D-4DDB-827B-4128E3118DD8}" type="presParOf" srcId="{CADB2DD8-610D-4830-970D-AF946B9C64C6}" destId="{8B791688-C94B-43AB-AA43-5089FAEBA979}" srcOrd="2" destOrd="0" presId="urn:microsoft.com/office/officeart/2005/8/layout/orgChart1"/>
    <dgm:cxn modelId="{3A06BCBF-D580-4510-91FB-97EA23C98550}" type="presParOf" srcId="{328EC9F9-205D-40BF-A67C-51EB4108AF1B}" destId="{EAAC6B71-AB2F-4D8A-97AA-9E33DEB8E86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302ED395-B1F2-441E-8E28-7D9EC6AEC79D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EC91C66-D92E-474D-92EB-AA4C91ABF2F4}">
      <dgm:prSet phldrT="[Texto]" custT="1"/>
      <dgm:spPr/>
      <dgm:t>
        <a:bodyPr/>
        <a:lstStyle/>
        <a:p>
          <a:r>
            <a:rPr lang="es-ES" sz="1200" dirty="0">
              <a:latin typeface="+mj-lt"/>
            </a:rPr>
            <a:t>Director (a) de Atención e Inclusión a Personas con Discapacidad</a:t>
          </a:r>
        </a:p>
      </dgm:t>
    </dgm:pt>
    <dgm:pt modelId="{A7CEF31A-3A5B-4093-AFD4-66CD1E7957D0}" type="parTrans" cxnId="{CF14E226-DABD-497B-BBB1-0496608374E5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BAFF7F86-567E-4E2A-A4FB-28F895B91EF5}" type="sibTrans" cxnId="{CF14E226-DABD-497B-BBB1-0496608374E5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C960E606-C9D6-4028-8046-A589F09292CB}">
      <dgm:prSet custT="1"/>
      <dgm:spPr/>
      <dgm:t>
        <a:bodyPr/>
        <a:lstStyle/>
        <a:p>
          <a:r>
            <a:rPr lang="es-ES" sz="1200" dirty="0">
              <a:latin typeface="+mj-lt"/>
            </a:rPr>
            <a:t>Trabajador (a) Social </a:t>
          </a:r>
        </a:p>
      </dgm:t>
    </dgm:pt>
    <dgm:pt modelId="{BEA0CA62-2F26-498E-AC2C-A071D77A8FF6}" type="parTrans" cxnId="{631BDAAE-CDE4-4412-BCB8-BACFFD8DC6D0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21B0A110-CD3E-4945-A23E-54EF649872B1}" type="sibTrans" cxnId="{631BDAAE-CDE4-4412-BCB8-BACFFD8DC6D0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B570061E-8A35-4D97-A785-48DF0421AB8A}">
      <dgm:prSet custT="1"/>
      <dgm:spPr/>
      <dgm:t>
        <a:bodyPr/>
        <a:lstStyle/>
        <a:p>
          <a:r>
            <a:rPr lang="es-ES" sz="1200" dirty="0">
              <a:latin typeface="+mj-lt"/>
            </a:rPr>
            <a:t>Auxiliar </a:t>
          </a:r>
        </a:p>
      </dgm:t>
    </dgm:pt>
    <dgm:pt modelId="{D8CC981B-5539-482E-BBB7-B9DE9418A8F5}" type="parTrans" cxnId="{40B5B84B-24ED-4874-801F-3FD793DEBD16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DCC0541A-5748-4499-9159-FB080995531C}" type="sibTrans" cxnId="{40B5B84B-24ED-4874-801F-3FD793DEBD16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C8F91787-123A-43A6-A027-C27184A520B9}">
      <dgm:prSet custT="1"/>
      <dgm:spPr/>
      <dgm:t>
        <a:bodyPr/>
        <a:lstStyle/>
        <a:p>
          <a:r>
            <a:rPr lang="es-ES" sz="1200" dirty="0">
              <a:latin typeface="+mj-lt"/>
            </a:rPr>
            <a:t>Choferes </a:t>
          </a:r>
        </a:p>
        <a:p>
          <a:r>
            <a:rPr lang="es-ES" sz="1200" dirty="0">
              <a:latin typeface="+mj-lt"/>
            </a:rPr>
            <a:t>Ayudante área </a:t>
          </a:r>
        </a:p>
      </dgm:t>
    </dgm:pt>
    <dgm:pt modelId="{D2B32C60-8E3C-4AFA-BBBF-A9617D9952B1}" type="parTrans" cxnId="{945EEF87-78F9-4D6C-B61A-C076D2A6AC54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57101C90-9D60-4B08-B6C8-40C2079A17CF}" type="sibTrans" cxnId="{945EEF87-78F9-4D6C-B61A-C076D2A6AC54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DD3CC605-8F96-496B-9F4F-03E816712BEB}">
      <dgm:prSet custT="1"/>
      <dgm:spPr/>
      <dgm:t>
        <a:bodyPr/>
        <a:lstStyle/>
        <a:p>
          <a:r>
            <a:rPr lang="es-ES" sz="1200" dirty="0">
              <a:latin typeface="+mj-lt"/>
            </a:rPr>
            <a:t>Intendente </a:t>
          </a:r>
        </a:p>
      </dgm:t>
    </dgm:pt>
    <dgm:pt modelId="{196634F2-8C91-4950-9926-943C9362CE35}" type="parTrans" cxnId="{F87804F5-FD05-4A37-855F-8F3B3F253380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C6C171C5-1967-4FE7-BCC6-D4F3EB8CD269}" type="sibTrans" cxnId="{F87804F5-FD05-4A37-855F-8F3B3F253380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0570B5D5-9394-4EF3-8C06-D404E58CD0FC}" type="pres">
      <dgm:prSet presAssocID="{302ED395-B1F2-441E-8E28-7D9EC6AEC79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A23ECDB3-1070-42A0-85DA-964C632FC40C}" type="pres">
      <dgm:prSet presAssocID="{AEC91C66-D92E-474D-92EB-AA4C91ABF2F4}" presName="hierRoot1" presStyleCnt="0">
        <dgm:presLayoutVars>
          <dgm:hierBranch/>
        </dgm:presLayoutVars>
      </dgm:prSet>
      <dgm:spPr/>
    </dgm:pt>
    <dgm:pt modelId="{3FE12750-78DB-4EBA-944D-AD184ABF39F2}" type="pres">
      <dgm:prSet presAssocID="{AEC91C66-D92E-474D-92EB-AA4C91ABF2F4}" presName="rootComposite1" presStyleCnt="0"/>
      <dgm:spPr/>
    </dgm:pt>
    <dgm:pt modelId="{FD55125D-D8D1-4CB9-A28B-28FED5A8983F}" type="pres">
      <dgm:prSet presAssocID="{AEC91C66-D92E-474D-92EB-AA4C91ABF2F4}" presName="rootText1" presStyleLbl="node0" presStyleIdx="0" presStyleCnt="1" custScaleX="131693" custScaleY="73791" custLinFactNeighborX="770" custLinFactNeighborY="36792">
        <dgm:presLayoutVars>
          <dgm:chPref val="3"/>
        </dgm:presLayoutVars>
      </dgm:prSet>
      <dgm:spPr/>
    </dgm:pt>
    <dgm:pt modelId="{8D54F7B2-12EA-4B47-9C1A-A095640CD6C8}" type="pres">
      <dgm:prSet presAssocID="{AEC91C66-D92E-474D-92EB-AA4C91ABF2F4}" presName="rootConnector1" presStyleLbl="node1" presStyleIdx="0" presStyleCnt="0"/>
      <dgm:spPr/>
    </dgm:pt>
    <dgm:pt modelId="{741D043F-146C-483E-B97B-5758639C1143}" type="pres">
      <dgm:prSet presAssocID="{AEC91C66-D92E-474D-92EB-AA4C91ABF2F4}" presName="hierChild2" presStyleCnt="0"/>
      <dgm:spPr/>
    </dgm:pt>
    <dgm:pt modelId="{CF99BF07-BED0-42C1-A980-F4ABB1E9FEE3}" type="pres">
      <dgm:prSet presAssocID="{BEA0CA62-2F26-498E-AC2C-A071D77A8FF6}" presName="Name35" presStyleLbl="parChTrans1D2" presStyleIdx="0" presStyleCnt="2"/>
      <dgm:spPr/>
    </dgm:pt>
    <dgm:pt modelId="{91DBAEF9-A99B-4ED5-A9CB-E2B4B7892784}" type="pres">
      <dgm:prSet presAssocID="{C960E606-C9D6-4028-8046-A589F09292CB}" presName="hierRoot2" presStyleCnt="0">
        <dgm:presLayoutVars>
          <dgm:hierBranch val="r"/>
        </dgm:presLayoutVars>
      </dgm:prSet>
      <dgm:spPr/>
    </dgm:pt>
    <dgm:pt modelId="{C28E280E-F11A-4F2E-8F73-9E3810FCDB89}" type="pres">
      <dgm:prSet presAssocID="{C960E606-C9D6-4028-8046-A589F09292CB}" presName="rootComposite" presStyleCnt="0"/>
      <dgm:spPr/>
    </dgm:pt>
    <dgm:pt modelId="{F9D880F7-F5A4-42B7-8DDE-F84D06A72B64}" type="pres">
      <dgm:prSet presAssocID="{C960E606-C9D6-4028-8046-A589F09292CB}" presName="rootText" presStyleLbl="node2" presStyleIdx="0" presStyleCnt="2" custScaleX="96598" custScaleY="74656" custLinFactNeighborX="-2859" custLinFactNeighborY="43815">
        <dgm:presLayoutVars>
          <dgm:chPref val="3"/>
        </dgm:presLayoutVars>
      </dgm:prSet>
      <dgm:spPr/>
    </dgm:pt>
    <dgm:pt modelId="{0E8792EF-DD19-493E-B819-0898B581B709}" type="pres">
      <dgm:prSet presAssocID="{C960E606-C9D6-4028-8046-A589F09292CB}" presName="rootConnector" presStyleLbl="node2" presStyleIdx="0" presStyleCnt="2"/>
      <dgm:spPr/>
    </dgm:pt>
    <dgm:pt modelId="{65597495-4915-4C54-BA66-DC3B4246D44D}" type="pres">
      <dgm:prSet presAssocID="{C960E606-C9D6-4028-8046-A589F09292CB}" presName="hierChild4" presStyleCnt="0"/>
      <dgm:spPr/>
    </dgm:pt>
    <dgm:pt modelId="{78AE8E70-7897-4486-9FC0-40EBB4A38005}" type="pres">
      <dgm:prSet presAssocID="{D2B32C60-8E3C-4AFA-BBBF-A9617D9952B1}" presName="Name50" presStyleLbl="parChTrans1D3" presStyleIdx="0" presStyleCnt="2"/>
      <dgm:spPr/>
    </dgm:pt>
    <dgm:pt modelId="{928627A5-C901-4F3C-8E78-EA3982A3BD39}" type="pres">
      <dgm:prSet presAssocID="{C8F91787-123A-43A6-A027-C27184A520B9}" presName="hierRoot2" presStyleCnt="0">
        <dgm:presLayoutVars>
          <dgm:hierBranch val="init"/>
        </dgm:presLayoutVars>
      </dgm:prSet>
      <dgm:spPr/>
    </dgm:pt>
    <dgm:pt modelId="{F72A0266-565E-44AC-8C90-747FA3B54FDF}" type="pres">
      <dgm:prSet presAssocID="{C8F91787-123A-43A6-A027-C27184A520B9}" presName="rootComposite" presStyleCnt="0"/>
      <dgm:spPr/>
    </dgm:pt>
    <dgm:pt modelId="{E8551995-BE6E-4E8E-88A1-55B0B0E89CA9}" type="pres">
      <dgm:prSet presAssocID="{C8F91787-123A-43A6-A027-C27184A520B9}" presName="rootText" presStyleLbl="node3" presStyleIdx="0" presStyleCnt="2" custScaleX="73227" custLinFactNeighborX="-5940" custLinFactNeighborY="23742">
        <dgm:presLayoutVars>
          <dgm:chPref val="3"/>
        </dgm:presLayoutVars>
      </dgm:prSet>
      <dgm:spPr/>
    </dgm:pt>
    <dgm:pt modelId="{8AFE7F87-2FE3-4489-B5F2-BE3CFFC48155}" type="pres">
      <dgm:prSet presAssocID="{C8F91787-123A-43A6-A027-C27184A520B9}" presName="rootConnector" presStyleLbl="node3" presStyleIdx="0" presStyleCnt="2"/>
      <dgm:spPr/>
    </dgm:pt>
    <dgm:pt modelId="{A4AD50D7-9DF5-4955-81F6-4336CAD4B432}" type="pres">
      <dgm:prSet presAssocID="{C8F91787-123A-43A6-A027-C27184A520B9}" presName="hierChild4" presStyleCnt="0"/>
      <dgm:spPr/>
    </dgm:pt>
    <dgm:pt modelId="{B6056BDA-B3A5-4BC2-8874-0CB31174DF59}" type="pres">
      <dgm:prSet presAssocID="{C8F91787-123A-43A6-A027-C27184A520B9}" presName="hierChild5" presStyleCnt="0"/>
      <dgm:spPr/>
    </dgm:pt>
    <dgm:pt modelId="{243D00E1-A044-4835-86C3-B990F27545F8}" type="pres">
      <dgm:prSet presAssocID="{196634F2-8C91-4950-9926-943C9362CE35}" presName="Name50" presStyleLbl="parChTrans1D3" presStyleIdx="1" presStyleCnt="2"/>
      <dgm:spPr/>
    </dgm:pt>
    <dgm:pt modelId="{A2EAD462-BBE4-4764-8139-60F2DDA5EA59}" type="pres">
      <dgm:prSet presAssocID="{DD3CC605-8F96-496B-9F4F-03E816712BEB}" presName="hierRoot2" presStyleCnt="0">
        <dgm:presLayoutVars>
          <dgm:hierBranch val="init"/>
        </dgm:presLayoutVars>
      </dgm:prSet>
      <dgm:spPr/>
    </dgm:pt>
    <dgm:pt modelId="{AE4693DD-C2BD-4D6D-82BA-6778AD059150}" type="pres">
      <dgm:prSet presAssocID="{DD3CC605-8F96-496B-9F4F-03E816712BEB}" presName="rootComposite" presStyleCnt="0"/>
      <dgm:spPr/>
    </dgm:pt>
    <dgm:pt modelId="{AB68516C-9218-4725-B420-88EB2C648EF0}" type="pres">
      <dgm:prSet presAssocID="{DD3CC605-8F96-496B-9F4F-03E816712BEB}" presName="rootText" presStyleLbl="node3" presStyleIdx="1" presStyleCnt="2" custScaleX="73227" custScaleY="66424" custLinFactNeighborX="-4528">
        <dgm:presLayoutVars>
          <dgm:chPref val="3"/>
        </dgm:presLayoutVars>
      </dgm:prSet>
      <dgm:spPr/>
    </dgm:pt>
    <dgm:pt modelId="{6077E44E-9A01-44BA-86C1-40D95BCA7715}" type="pres">
      <dgm:prSet presAssocID="{DD3CC605-8F96-496B-9F4F-03E816712BEB}" presName="rootConnector" presStyleLbl="node3" presStyleIdx="1" presStyleCnt="2"/>
      <dgm:spPr/>
    </dgm:pt>
    <dgm:pt modelId="{D197B7DD-D4EC-4FD1-B3FA-BE52132E2195}" type="pres">
      <dgm:prSet presAssocID="{DD3CC605-8F96-496B-9F4F-03E816712BEB}" presName="hierChild4" presStyleCnt="0"/>
      <dgm:spPr/>
    </dgm:pt>
    <dgm:pt modelId="{86635A3B-5EBF-4A0C-BC4D-4AB1AFE49DC6}" type="pres">
      <dgm:prSet presAssocID="{DD3CC605-8F96-496B-9F4F-03E816712BEB}" presName="hierChild5" presStyleCnt="0"/>
      <dgm:spPr/>
    </dgm:pt>
    <dgm:pt modelId="{E6911B23-3368-4907-9151-98EE5EBDEBE4}" type="pres">
      <dgm:prSet presAssocID="{C960E606-C9D6-4028-8046-A589F09292CB}" presName="hierChild5" presStyleCnt="0"/>
      <dgm:spPr/>
    </dgm:pt>
    <dgm:pt modelId="{2809448F-F948-4E25-960B-EF519A487D17}" type="pres">
      <dgm:prSet presAssocID="{D8CC981B-5539-482E-BBB7-B9DE9418A8F5}" presName="Name35" presStyleLbl="parChTrans1D2" presStyleIdx="1" presStyleCnt="2"/>
      <dgm:spPr/>
    </dgm:pt>
    <dgm:pt modelId="{CADB2DD8-610D-4830-970D-AF946B9C64C6}" type="pres">
      <dgm:prSet presAssocID="{B570061E-8A35-4D97-A785-48DF0421AB8A}" presName="hierRoot2" presStyleCnt="0">
        <dgm:presLayoutVars>
          <dgm:hierBranch val="init"/>
        </dgm:presLayoutVars>
      </dgm:prSet>
      <dgm:spPr/>
    </dgm:pt>
    <dgm:pt modelId="{5AC26BA6-5B1E-43F2-83A8-09FBD8F1FA5C}" type="pres">
      <dgm:prSet presAssocID="{B570061E-8A35-4D97-A785-48DF0421AB8A}" presName="rootComposite" presStyleCnt="0"/>
      <dgm:spPr/>
    </dgm:pt>
    <dgm:pt modelId="{57A3315F-5E17-467E-83F0-70B3D3A7EA21}" type="pres">
      <dgm:prSet presAssocID="{B570061E-8A35-4D97-A785-48DF0421AB8A}" presName="rootText" presStyleLbl="node2" presStyleIdx="1" presStyleCnt="2" custScaleX="96598" custScaleY="74656" custLinFactNeighborX="3611" custLinFactNeighborY="43527">
        <dgm:presLayoutVars>
          <dgm:chPref val="3"/>
        </dgm:presLayoutVars>
      </dgm:prSet>
      <dgm:spPr/>
    </dgm:pt>
    <dgm:pt modelId="{9E7B5913-C296-4ADE-8355-5D3E528E4D5B}" type="pres">
      <dgm:prSet presAssocID="{B570061E-8A35-4D97-A785-48DF0421AB8A}" presName="rootConnector" presStyleLbl="node2" presStyleIdx="1" presStyleCnt="2"/>
      <dgm:spPr/>
    </dgm:pt>
    <dgm:pt modelId="{A381CD33-905A-4F14-B32A-7F448DAF1817}" type="pres">
      <dgm:prSet presAssocID="{B570061E-8A35-4D97-A785-48DF0421AB8A}" presName="hierChild4" presStyleCnt="0"/>
      <dgm:spPr/>
    </dgm:pt>
    <dgm:pt modelId="{8B791688-C94B-43AB-AA43-5089FAEBA979}" type="pres">
      <dgm:prSet presAssocID="{B570061E-8A35-4D97-A785-48DF0421AB8A}" presName="hierChild5" presStyleCnt="0"/>
      <dgm:spPr/>
    </dgm:pt>
    <dgm:pt modelId="{8E2DFB75-DC0A-46BC-AB3E-B5D95D7E08B1}" type="pres">
      <dgm:prSet presAssocID="{AEC91C66-D92E-474D-92EB-AA4C91ABF2F4}" presName="hierChild3" presStyleCnt="0"/>
      <dgm:spPr/>
    </dgm:pt>
  </dgm:ptLst>
  <dgm:cxnLst>
    <dgm:cxn modelId="{FF2F1516-55E9-407C-85D7-150CC48F81C5}" type="presOf" srcId="{DD3CC605-8F96-496B-9F4F-03E816712BEB}" destId="{6077E44E-9A01-44BA-86C1-40D95BCA7715}" srcOrd="1" destOrd="0" presId="urn:microsoft.com/office/officeart/2005/8/layout/orgChart1"/>
    <dgm:cxn modelId="{A8510B24-ADD4-4F0D-BEF1-0D92E231ED51}" type="presOf" srcId="{302ED395-B1F2-441E-8E28-7D9EC6AEC79D}" destId="{0570B5D5-9394-4EF3-8C06-D404E58CD0FC}" srcOrd="0" destOrd="0" presId="urn:microsoft.com/office/officeart/2005/8/layout/orgChart1"/>
    <dgm:cxn modelId="{CF14E226-DABD-497B-BBB1-0496608374E5}" srcId="{302ED395-B1F2-441E-8E28-7D9EC6AEC79D}" destId="{AEC91C66-D92E-474D-92EB-AA4C91ABF2F4}" srcOrd="0" destOrd="0" parTransId="{A7CEF31A-3A5B-4093-AFD4-66CD1E7957D0}" sibTransId="{BAFF7F86-567E-4E2A-A4FB-28F895B91EF5}"/>
    <dgm:cxn modelId="{FBD0C427-57B7-4653-B212-E47EB7182B5A}" type="presOf" srcId="{C8F91787-123A-43A6-A027-C27184A520B9}" destId="{E8551995-BE6E-4E8E-88A1-55B0B0E89CA9}" srcOrd="0" destOrd="0" presId="urn:microsoft.com/office/officeart/2005/8/layout/orgChart1"/>
    <dgm:cxn modelId="{CDA5E129-19BB-48BA-977E-233F01539D47}" type="presOf" srcId="{B570061E-8A35-4D97-A785-48DF0421AB8A}" destId="{57A3315F-5E17-467E-83F0-70B3D3A7EA21}" srcOrd="0" destOrd="0" presId="urn:microsoft.com/office/officeart/2005/8/layout/orgChart1"/>
    <dgm:cxn modelId="{465A243B-91A9-4423-A7EF-7F2AE2B624F5}" type="presOf" srcId="{DD3CC605-8F96-496B-9F4F-03E816712BEB}" destId="{AB68516C-9218-4725-B420-88EB2C648EF0}" srcOrd="0" destOrd="0" presId="urn:microsoft.com/office/officeart/2005/8/layout/orgChart1"/>
    <dgm:cxn modelId="{915E8E63-55FC-46F6-8359-30B82C6713C5}" type="presOf" srcId="{C960E606-C9D6-4028-8046-A589F09292CB}" destId="{F9D880F7-F5A4-42B7-8DDE-F84D06A72B64}" srcOrd="0" destOrd="0" presId="urn:microsoft.com/office/officeart/2005/8/layout/orgChart1"/>
    <dgm:cxn modelId="{24EEF366-068A-46A2-9DF1-1FE6D12FEAC0}" type="presOf" srcId="{C8F91787-123A-43A6-A027-C27184A520B9}" destId="{8AFE7F87-2FE3-4489-B5F2-BE3CFFC48155}" srcOrd="1" destOrd="0" presId="urn:microsoft.com/office/officeart/2005/8/layout/orgChart1"/>
    <dgm:cxn modelId="{3B3C4948-F0AB-4629-BF15-318F601F1340}" type="presOf" srcId="{D8CC981B-5539-482E-BBB7-B9DE9418A8F5}" destId="{2809448F-F948-4E25-960B-EF519A487D17}" srcOrd="0" destOrd="0" presId="urn:microsoft.com/office/officeart/2005/8/layout/orgChart1"/>
    <dgm:cxn modelId="{48BDBE48-8693-45AC-B34B-BB0647FBB054}" type="presOf" srcId="{D2B32C60-8E3C-4AFA-BBBF-A9617D9952B1}" destId="{78AE8E70-7897-4486-9FC0-40EBB4A38005}" srcOrd="0" destOrd="0" presId="urn:microsoft.com/office/officeart/2005/8/layout/orgChart1"/>
    <dgm:cxn modelId="{40B5B84B-24ED-4874-801F-3FD793DEBD16}" srcId="{AEC91C66-D92E-474D-92EB-AA4C91ABF2F4}" destId="{B570061E-8A35-4D97-A785-48DF0421AB8A}" srcOrd="1" destOrd="0" parTransId="{D8CC981B-5539-482E-BBB7-B9DE9418A8F5}" sibTransId="{DCC0541A-5748-4499-9159-FB080995531C}"/>
    <dgm:cxn modelId="{CB884951-37CE-4D70-8013-23BC9E7028C2}" type="presOf" srcId="{196634F2-8C91-4950-9926-943C9362CE35}" destId="{243D00E1-A044-4835-86C3-B990F27545F8}" srcOrd="0" destOrd="0" presId="urn:microsoft.com/office/officeart/2005/8/layout/orgChart1"/>
    <dgm:cxn modelId="{945EEF87-78F9-4D6C-B61A-C076D2A6AC54}" srcId="{C960E606-C9D6-4028-8046-A589F09292CB}" destId="{C8F91787-123A-43A6-A027-C27184A520B9}" srcOrd="0" destOrd="0" parTransId="{D2B32C60-8E3C-4AFA-BBBF-A9617D9952B1}" sibTransId="{57101C90-9D60-4B08-B6C8-40C2079A17CF}"/>
    <dgm:cxn modelId="{210A74A5-0A34-4753-9FC6-92C522EEBB2F}" type="presOf" srcId="{AEC91C66-D92E-474D-92EB-AA4C91ABF2F4}" destId="{8D54F7B2-12EA-4B47-9C1A-A095640CD6C8}" srcOrd="1" destOrd="0" presId="urn:microsoft.com/office/officeart/2005/8/layout/orgChart1"/>
    <dgm:cxn modelId="{631BDAAE-CDE4-4412-BCB8-BACFFD8DC6D0}" srcId="{AEC91C66-D92E-474D-92EB-AA4C91ABF2F4}" destId="{C960E606-C9D6-4028-8046-A589F09292CB}" srcOrd="0" destOrd="0" parTransId="{BEA0CA62-2F26-498E-AC2C-A071D77A8FF6}" sibTransId="{21B0A110-CD3E-4945-A23E-54EF649872B1}"/>
    <dgm:cxn modelId="{D7714EB5-14BA-4CB9-A887-88497A3CD02E}" type="presOf" srcId="{B570061E-8A35-4D97-A785-48DF0421AB8A}" destId="{9E7B5913-C296-4ADE-8355-5D3E528E4D5B}" srcOrd="1" destOrd="0" presId="urn:microsoft.com/office/officeart/2005/8/layout/orgChart1"/>
    <dgm:cxn modelId="{0E8A47C3-6619-4BE9-B740-2A9F5B1A832B}" type="presOf" srcId="{AEC91C66-D92E-474D-92EB-AA4C91ABF2F4}" destId="{FD55125D-D8D1-4CB9-A28B-28FED5A8983F}" srcOrd="0" destOrd="0" presId="urn:microsoft.com/office/officeart/2005/8/layout/orgChart1"/>
    <dgm:cxn modelId="{EA654AF4-1F59-4C5D-8B63-CDEB682688B8}" type="presOf" srcId="{BEA0CA62-2F26-498E-AC2C-A071D77A8FF6}" destId="{CF99BF07-BED0-42C1-A980-F4ABB1E9FEE3}" srcOrd="0" destOrd="0" presId="urn:microsoft.com/office/officeart/2005/8/layout/orgChart1"/>
    <dgm:cxn modelId="{F87804F5-FD05-4A37-855F-8F3B3F253380}" srcId="{C960E606-C9D6-4028-8046-A589F09292CB}" destId="{DD3CC605-8F96-496B-9F4F-03E816712BEB}" srcOrd="1" destOrd="0" parTransId="{196634F2-8C91-4950-9926-943C9362CE35}" sibTransId="{C6C171C5-1967-4FE7-BCC6-D4F3EB8CD269}"/>
    <dgm:cxn modelId="{B9F07EF6-46A3-48A2-AFDD-0950FEA582F2}" type="presOf" srcId="{C960E606-C9D6-4028-8046-A589F09292CB}" destId="{0E8792EF-DD19-493E-B819-0898B581B709}" srcOrd="1" destOrd="0" presId="urn:microsoft.com/office/officeart/2005/8/layout/orgChart1"/>
    <dgm:cxn modelId="{3BD1CFCC-3362-4249-BAAA-E1E48B701300}" type="presParOf" srcId="{0570B5D5-9394-4EF3-8C06-D404E58CD0FC}" destId="{A23ECDB3-1070-42A0-85DA-964C632FC40C}" srcOrd="0" destOrd="0" presId="urn:microsoft.com/office/officeart/2005/8/layout/orgChart1"/>
    <dgm:cxn modelId="{839E4BE3-8D06-4358-BDEC-CC047AB922FB}" type="presParOf" srcId="{A23ECDB3-1070-42A0-85DA-964C632FC40C}" destId="{3FE12750-78DB-4EBA-944D-AD184ABF39F2}" srcOrd="0" destOrd="0" presId="urn:microsoft.com/office/officeart/2005/8/layout/orgChart1"/>
    <dgm:cxn modelId="{1CC4EFC0-AA65-44D7-9D70-55F615C7E593}" type="presParOf" srcId="{3FE12750-78DB-4EBA-944D-AD184ABF39F2}" destId="{FD55125D-D8D1-4CB9-A28B-28FED5A8983F}" srcOrd="0" destOrd="0" presId="urn:microsoft.com/office/officeart/2005/8/layout/orgChart1"/>
    <dgm:cxn modelId="{DA2F75E3-A14B-4D1C-B1B9-7B217FB4F81A}" type="presParOf" srcId="{3FE12750-78DB-4EBA-944D-AD184ABF39F2}" destId="{8D54F7B2-12EA-4B47-9C1A-A095640CD6C8}" srcOrd="1" destOrd="0" presId="urn:microsoft.com/office/officeart/2005/8/layout/orgChart1"/>
    <dgm:cxn modelId="{01073837-8D00-4A05-AB3F-9E6CB4BC2F88}" type="presParOf" srcId="{A23ECDB3-1070-42A0-85DA-964C632FC40C}" destId="{741D043F-146C-483E-B97B-5758639C1143}" srcOrd="1" destOrd="0" presId="urn:microsoft.com/office/officeart/2005/8/layout/orgChart1"/>
    <dgm:cxn modelId="{28C172E1-23F2-4C17-8552-A5E1B37E4B82}" type="presParOf" srcId="{741D043F-146C-483E-B97B-5758639C1143}" destId="{CF99BF07-BED0-42C1-A980-F4ABB1E9FEE3}" srcOrd="0" destOrd="0" presId="urn:microsoft.com/office/officeart/2005/8/layout/orgChart1"/>
    <dgm:cxn modelId="{10ACA51F-E01F-48C2-8B22-95E02F395EEC}" type="presParOf" srcId="{741D043F-146C-483E-B97B-5758639C1143}" destId="{91DBAEF9-A99B-4ED5-A9CB-E2B4B7892784}" srcOrd="1" destOrd="0" presId="urn:microsoft.com/office/officeart/2005/8/layout/orgChart1"/>
    <dgm:cxn modelId="{A0FED79D-E16D-4B53-8607-6FC47F5D67D7}" type="presParOf" srcId="{91DBAEF9-A99B-4ED5-A9CB-E2B4B7892784}" destId="{C28E280E-F11A-4F2E-8F73-9E3810FCDB89}" srcOrd="0" destOrd="0" presId="urn:microsoft.com/office/officeart/2005/8/layout/orgChart1"/>
    <dgm:cxn modelId="{6803C5FA-5074-44FC-8C08-0F763963260F}" type="presParOf" srcId="{C28E280E-F11A-4F2E-8F73-9E3810FCDB89}" destId="{F9D880F7-F5A4-42B7-8DDE-F84D06A72B64}" srcOrd="0" destOrd="0" presId="urn:microsoft.com/office/officeart/2005/8/layout/orgChart1"/>
    <dgm:cxn modelId="{E069EB51-4789-4D68-BD98-29D823239DB1}" type="presParOf" srcId="{C28E280E-F11A-4F2E-8F73-9E3810FCDB89}" destId="{0E8792EF-DD19-493E-B819-0898B581B709}" srcOrd="1" destOrd="0" presId="urn:microsoft.com/office/officeart/2005/8/layout/orgChart1"/>
    <dgm:cxn modelId="{B064A893-5FCF-466D-871E-C09484472B0E}" type="presParOf" srcId="{91DBAEF9-A99B-4ED5-A9CB-E2B4B7892784}" destId="{65597495-4915-4C54-BA66-DC3B4246D44D}" srcOrd="1" destOrd="0" presId="urn:microsoft.com/office/officeart/2005/8/layout/orgChart1"/>
    <dgm:cxn modelId="{036BD951-3AEF-49DF-B389-F7B357C3A75F}" type="presParOf" srcId="{65597495-4915-4C54-BA66-DC3B4246D44D}" destId="{78AE8E70-7897-4486-9FC0-40EBB4A38005}" srcOrd="0" destOrd="0" presId="urn:microsoft.com/office/officeart/2005/8/layout/orgChart1"/>
    <dgm:cxn modelId="{31B93B6B-2F9B-45F4-B099-FA8DA925B533}" type="presParOf" srcId="{65597495-4915-4C54-BA66-DC3B4246D44D}" destId="{928627A5-C901-4F3C-8E78-EA3982A3BD39}" srcOrd="1" destOrd="0" presId="urn:microsoft.com/office/officeart/2005/8/layout/orgChart1"/>
    <dgm:cxn modelId="{0F458D34-A1D2-4FC3-A8D2-C3F1CCC0A979}" type="presParOf" srcId="{928627A5-C901-4F3C-8E78-EA3982A3BD39}" destId="{F72A0266-565E-44AC-8C90-747FA3B54FDF}" srcOrd="0" destOrd="0" presId="urn:microsoft.com/office/officeart/2005/8/layout/orgChart1"/>
    <dgm:cxn modelId="{47F11E02-24FE-479E-BCF4-B0FFFA1F2173}" type="presParOf" srcId="{F72A0266-565E-44AC-8C90-747FA3B54FDF}" destId="{E8551995-BE6E-4E8E-88A1-55B0B0E89CA9}" srcOrd="0" destOrd="0" presId="urn:microsoft.com/office/officeart/2005/8/layout/orgChart1"/>
    <dgm:cxn modelId="{40697619-8CEB-46C7-8A2E-F6953336B957}" type="presParOf" srcId="{F72A0266-565E-44AC-8C90-747FA3B54FDF}" destId="{8AFE7F87-2FE3-4489-B5F2-BE3CFFC48155}" srcOrd="1" destOrd="0" presId="urn:microsoft.com/office/officeart/2005/8/layout/orgChart1"/>
    <dgm:cxn modelId="{C5C775BF-CEB2-494A-996F-CEA817C54EE2}" type="presParOf" srcId="{928627A5-C901-4F3C-8E78-EA3982A3BD39}" destId="{A4AD50D7-9DF5-4955-81F6-4336CAD4B432}" srcOrd="1" destOrd="0" presId="urn:microsoft.com/office/officeart/2005/8/layout/orgChart1"/>
    <dgm:cxn modelId="{6D50147F-2F93-44A1-8C38-BF04BD825F90}" type="presParOf" srcId="{928627A5-C901-4F3C-8E78-EA3982A3BD39}" destId="{B6056BDA-B3A5-4BC2-8874-0CB31174DF59}" srcOrd="2" destOrd="0" presId="urn:microsoft.com/office/officeart/2005/8/layout/orgChart1"/>
    <dgm:cxn modelId="{F29A80B9-38B7-4BB2-B06B-08C239A2D4DF}" type="presParOf" srcId="{65597495-4915-4C54-BA66-DC3B4246D44D}" destId="{243D00E1-A044-4835-86C3-B990F27545F8}" srcOrd="2" destOrd="0" presId="urn:microsoft.com/office/officeart/2005/8/layout/orgChart1"/>
    <dgm:cxn modelId="{36EF8EF6-FE2E-4D3A-8F8D-316E7B62D44E}" type="presParOf" srcId="{65597495-4915-4C54-BA66-DC3B4246D44D}" destId="{A2EAD462-BBE4-4764-8139-60F2DDA5EA59}" srcOrd="3" destOrd="0" presId="urn:microsoft.com/office/officeart/2005/8/layout/orgChart1"/>
    <dgm:cxn modelId="{B6B2F41E-ADF0-4196-9B04-6504079E6851}" type="presParOf" srcId="{A2EAD462-BBE4-4764-8139-60F2DDA5EA59}" destId="{AE4693DD-C2BD-4D6D-82BA-6778AD059150}" srcOrd="0" destOrd="0" presId="urn:microsoft.com/office/officeart/2005/8/layout/orgChart1"/>
    <dgm:cxn modelId="{E11598D0-BDC2-4D7F-AE2B-E05E55C2C308}" type="presParOf" srcId="{AE4693DD-C2BD-4D6D-82BA-6778AD059150}" destId="{AB68516C-9218-4725-B420-88EB2C648EF0}" srcOrd="0" destOrd="0" presId="urn:microsoft.com/office/officeart/2005/8/layout/orgChart1"/>
    <dgm:cxn modelId="{4EE5CDF2-55BF-4DC1-8EE7-4CC03D8C17F6}" type="presParOf" srcId="{AE4693DD-C2BD-4D6D-82BA-6778AD059150}" destId="{6077E44E-9A01-44BA-86C1-40D95BCA7715}" srcOrd="1" destOrd="0" presId="urn:microsoft.com/office/officeart/2005/8/layout/orgChart1"/>
    <dgm:cxn modelId="{8C365733-F852-4C98-ABD0-CA79828099B5}" type="presParOf" srcId="{A2EAD462-BBE4-4764-8139-60F2DDA5EA59}" destId="{D197B7DD-D4EC-4FD1-B3FA-BE52132E2195}" srcOrd="1" destOrd="0" presId="urn:microsoft.com/office/officeart/2005/8/layout/orgChart1"/>
    <dgm:cxn modelId="{52DDD7D5-29A4-48DD-BC3B-A5E884561749}" type="presParOf" srcId="{A2EAD462-BBE4-4764-8139-60F2DDA5EA59}" destId="{86635A3B-5EBF-4A0C-BC4D-4AB1AFE49DC6}" srcOrd="2" destOrd="0" presId="urn:microsoft.com/office/officeart/2005/8/layout/orgChart1"/>
    <dgm:cxn modelId="{76E4DC97-998E-4E83-A8D1-8E537387B767}" type="presParOf" srcId="{91DBAEF9-A99B-4ED5-A9CB-E2B4B7892784}" destId="{E6911B23-3368-4907-9151-98EE5EBDEBE4}" srcOrd="2" destOrd="0" presId="urn:microsoft.com/office/officeart/2005/8/layout/orgChart1"/>
    <dgm:cxn modelId="{7DF31E46-5C43-4EFE-93A3-32E66180BF66}" type="presParOf" srcId="{741D043F-146C-483E-B97B-5758639C1143}" destId="{2809448F-F948-4E25-960B-EF519A487D17}" srcOrd="2" destOrd="0" presId="urn:microsoft.com/office/officeart/2005/8/layout/orgChart1"/>
    <dgm:cxn modelId="{3E054BF6-41A7-456E-9839-F4DFBFE77401}" type="presParOf" srcId="{741D043F-146C-483E-B97B-5758639C1143}" destId="{CADB2DD8-610D-4830-970D-AF946B9C64C6}" srcOrd="3" destOrd="0" presId="urn:microsoft.com/office/officeart/2005/8/layout/orgChart1"/>
    <dgm:cxn modelId="{D5F0E395-0723-455D-A7CE-17F162D610B2}" type="presParOf" srcId="{CADB2DD8-610D-4830-970D-AF946B9C64C6}" destId="{5AC26BA6-5B1E-43F2-83A8-09FBD8F1FA5C}" srcOrd="0" destOrd="0" presId="urn:microsoft.com/office/officeart/2005/8/layout/orgChart1"/>
    <dgm:cxn modelId="{F097BEAF-DDF7-4CBF-A46B-50E2CA24CB44}" type="presParOf" srcId="{5AC26BA6-5B1E-43F2-83A8-09FBD8F1FA5C}" destId="{57A3315F-5E17-467E-83F0-70B3D3A7EA21}" srcOrd="0" destOrd="0" presId="urn:microsoft.com/office/officeart/2005/8/layout/orgChart1"/>
    <dgm:cxn modelId="{ADFA9EDF-B981-45A2-BF77-5D06FBA96DB0}" type="presParOf" srcId="{5AC26BA6-5B1E-43F2-83A8-09FBD8F1FA5C}" destId="{9E7B5913-C296-4ADE-8355-5D3E528E4D5B}" srcOrd="1" destOrd="0" presId="urn:microsoft.com/office/officeart/2005/8/layout/orgChart1"/>
    <dgm:cxn modelId="{913D826E-737C-472F-B7E4-F228D41F4A90}" type="presParOf" srcId="{CADB2DD8-610D-4830-970D-AF946B9C64C6}" destId="{A381CD33-905A-4F14-B32A-7F448DAF1817}" srcOrd="1" destOrd="0" presId="urn:microsoft.com/office/officeart/2005/8/layout/orgChart1"/>
    <dgm:cxn modelId="{7915AB4E-85DC-4CDD-A6D6-527B175F1A61}" type="presParOf" srcId="{CADB2DD8-610D-4830-970D-AF946B9C64C6}" destId="{8B791688-C94B-43AB-AA43-5089FAEBA979}" srcOrd="2" destOrd="0" presId="urn:microsoft.com/office/officeart/2005/8/layout/orgChart1"/>
    <dgm:cxn modelId="{E31BC33C-875E-413B-8824-A41F76B5C55C}" type="presParOf" srcId="{A23ECDB3-1070-42A0-85DA-964C632FC40C}" destId="{8E2DFB75-DC0A-46BC-AB3E-B5D95D7E08B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8B93BFAB-1C1E-4342-B806-98B8309D6BA5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18F81E9E-DAD4-4D59-AE7E-7B37CF03BCA1}">
      <dgm:prSet phldrT="[Texto]" custT="1"/>
      <dgm:spPr/>
      <dgm:t>
        <a:bodyPr/>
        <a:lstStyle/>
        <a:p>
          <a:r>
            <a:rPr lang="es-ES" sz="1200" dirty="0">
              <a:latin typeface="+mj-lt"/>
            </a:rPr>
            <a:t>Jefe(a) de Inclusión Plena</a:t>
          </a:r>
        </a:p>
      </dgm:t>
    </dgm:pt>
    <dgm:pt modelId="{E61B2FAA-1230-429A-899B-4B39605C578C}" type="parTrans" cxnId="{491A1823-5C5E-4727-A84A-F3638EBC58FE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98FF19E1-15DA-4E7C-AADC-2E7183B36F2E}" type="sibTrans" cxnId="{491A1823-5C5E-4727-A84A-F3638EBC58FE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FBE1CDF4-7931-4419-8D21-A96FC538950E}">
      <dgm:prSet phldrT="[Texto]" custT="1"/>
      <dgm:spPr/>
      <dgm:t>
        <a:bodyPr/>
        <a:lstStyle/>
        <a:p>
          <a:r>
            <a:rPr lang="es-ES" sz="1200" dirty="0">
              <a:latin typeface="+mj-lt"/>
            </a:rPr>
            <a:t>Encargado (a) del Centro Educativo de Desarrollo Integral (CEDI) </a:t>
          </a:r>
        </a:p>
      </dgm:t>
    </dgm:pt>
    <dgm:pt modelId="{9188B79D-DB18-4A8D-9712-E17C312129F7}" type="parTrans" cxnId="{4EF5C2C9-4834-45E7-9375-1EE23E91ABBE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8A46E7C9-797F-4A81-9CD5-30675456C8D4}" type="sibTrans" cxnId="{4EF5C2C9-4834-45E7-9375-1EE23E91ABBE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A005D987-0D9F-4DB3-AEBB-EDA583FA7126}">
      <dgm:prSet phldrT="[Texto]" custT="1"/>
      <dgm:spPr/>
      <dgm:t>
        <a:bodyPr/>
        <a:lstStyle/>
        <a:p>
          <a:r>
            <a:rPr lang="es-ES" sz="1200" dirty="0">
              <a:latin typeface="+mj-lt"/>
            </a:rPr>
            <a:t>Responsable área de Guardería Especial </a:t>
          </a:r>
        </a:p>
      </dgm:t>
    </dgm:pt>
    <dgm:pt modelId="{2DB40FA2-E504-478A-92AE-255EB0212528}" type="parTrans" cxnId="{9A60ED77-0D39-46B3-9C59-D28545A6639D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47C21F15-900E-4A87-9FC7-7FBFB71B9713}" type="sibTrans" cxnId="{9A60ED77-0D39-46B3-9C59-D28545A6639D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B4E13608-C981-4C72-81F9-9278F930AF04}">
      <dgm:prSet phldrT="[Texto]" custT="1"/>
      <dgm:spPr/>
      <dgm:t>
        <a:bodyPr/>
        <a:lstStyle/>
        <a:p>
          <a:r>
            <a:rPr lang="es-ES" sz="1200" dirty="0">
              <a:latin typeface="+mj-lt"/>
            </a:rPr>
            <a:t>Encargado (a) de Psicología </a:t>
          </a:r>
        </a:p>
      </dgm:t>
    </dgm:pt>
    <dgm:pt modelId="{6988980D-2D73-4A93-ABBC-528B4FBD434B}" type="parTrans" cxnId="{4F5C3422-75B9-482D-9707-0E0292FD8D51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F27C500B-0A40-4BE1-9725-66DAE3D2178D}" type="sibTrans" cxnId="{4F5C3422-75B9-482D-9707-0E0292FD8D51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FBD0ADF5-D78B-4003-ADA8-CBA3F8170915}">
      <dgm:prSet custT="1"/>
      <dgm:spPr/>
      <dgm:t>
        <a:bodyPr/>
        <a:lstStyle/>
        <a:p>
          <a:r>
            <a:rPr lang="es-ES" sz="1200" dirty="0">
              <a:latin typeface="+mj-lt"/>
            </a:rPr>
            <a:t>Psicólogo (a) </a:t>
          </a:r>
        </a:p>
      </dgm:t>
    </dgm:pt>
    <dgm:pt modelId="{D448AABF-4475-4B08-B573-5764C09E71D7}" type="parTrans" cxnId="{CB7C81D6-E097-4554-964C-0E693215FFFC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B5324FC6-8EC9-4A8A-A687-367AB2316A79}" type="sibTrans" cxnId="{CB7C81D6-E097-4554-964C-0E693215FFFC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6111894D-1683-4EDE-BE1A-15A8743A6C9D}">
      <dgm:prSet custT="1"/>
      <dgm:spPr/>
      <dgm:t>
        <a:bodyPr/>
        <a:lstStyle/>
        <a:p>
          <a:r>
            <a:rPr lang="es-ES" sz="1200" dirty="0">
              <a:latin typeface="+mj-lt"/>
            </a:rPr>
            <a:t>Niñeros (as) </a:t>
          </a:r>
        </a:p>
      </dgm:t>
    </dgm:pt>
    <dgm:pt modelId="{E0845A92-09D4-4C3E-82FB-CD2F1C29F052}" type="parTrans" cxnId="{A804AC39-9891-4098-9245-5593DB6BA186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9109EB68-6B5C-43F6-9C27-90FD49352BD5}" type="sibTrans" cxnId="{A804AC39-9891-4098-9245-5593DB6BA186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0146D02E-D7A3-4F92-B069-3E14B5851403}">
      <dgm:prSet custT="1"/>
      <dgm:spPr/>
      <dgm:t>
        <a:bodyPr/>
        <a:lstStyle/>
        <a:p>
          <a:r>
            <a:rPr lang="es-ES" sz="1200" dirty="0">
              <a:latin typeface="+mj-lt"/>
            </a:rPr>
            <a:t>Maestro (a) </a:t>
          </a:r>
        </a:p>
      </dgm:t>
    </dgm:pt>
    <dgm:pt modelId="{902C40F6-D0AB-47E3-B2D2-D240A70F4A65}" type="parTrans" cxnId="{C9F0166A-E936-4083-8FB1-C2A4EADF7C3A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6E655FB3-F89F-4710-9034-649FF4017E3F}" type="sibTrans" cxnId="{C9F0166A-E936-4083-8FB1-C2A4EADF7C3A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38599764-CFDD-4730-8684-82D586F408A9}">
      <dgm:prSet custT="1"/>
      <dgm:spPr/>
      <dgm:t>
        <a:bodyPr/>
        <a:lstStyle/>
        <a:p>
          <a:r>
            <a:rPr lang="es-ES" sz="1200" dirty="0">
              <a:latin typeface="+mj-lt"/>
            </a:rPr>
            <a:t>Intendentes </a:t>
          </a:r>
        </a:p>
      </dgm:t>
    </dgm:pt>
    <dgm:pt modelId="{0BD6E71B-9FF8-4849-9107-6E0B53AAC2F3}" type="parTrans" cxnId="{8271B581-2D02-4629-A6B4-46F793B65F90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E38429C9-1B8A-4F6B-8E62-32547C8DF85C}" type="sibTrans" cxnId="{8271B581-2D02-4629-A6B4-46F793B65F90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2E58BC77-E050-4E7A-A0ED-6037C7B56146}">
      <dgm:prSet custT="1"/>
      <dgm:spPr/>
      <dgm:t>
        <a:bodyPr/>
        <a:lstStyle/>
        <a:p>
          <a:r>
            <a:rPr lang="es-ES" sz="1200" dirty="0">
              <a:latin typeface="+mj-lt"/>
            </a:rPr>
            <a:t>Ayudante Mantenimiento</a:t>
          </a:r>
        </a:p>
      </dgm:t>
    </dgm:pt>
    <dgm:pt modelId="{465AA6F9-76EB-4BE4-B869-2858F556A806}" type="parTrans" cxnId="{385C5C48-C1A6-4673-B202-1A3C70C11271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D1FE9151-1AE4-47A1-81EF-F54EFA95832F}" type="sibTrans" cxnId="{385C5C48-C1A6-4673-B202-1A3C70C11271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222256C9-E91C-4046-874D-E6F41DB94E4B}">
      <dgm:prSet custT="1"/>
      <dgm:spPr/>
      <dgm:t>
        <a:bodyPr/>
        <a:lstStyle/>
        <a:p>
          <a:r>
            <a:rPr lang="es-ES" sz="1200" dirty="0">
              <a:latin typeface="+mj-lt"/>
            </a:rPr>
            <a:t>Intendente </a:t>
          </a:r>
        </a:p>
      </dgm:t>
    </dgm:pt>
    <dgm:pt modelId="{FC231AA1-C6B2-458D-B8FF-C97C6CD9AA99}" type="parTrans" cxnId="{B5A4D986-19CF-4C66-BF7B-A89A0A2364CC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6B63E2E0-8F82-4A8A-863D-2BEF510C9D68}" type="sibTrans" cxnId="{B5A4D986-19CF-4C66-BF7B-A89A0A2364CC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57A50703-3B30-4BE8-93CF-8DB90F0170CC}">
      <dgm:prSet custT="1"/>
      <dgm:spPr/>
      <dgm:t>
        <a:bodyPr/>
        <a:lstStyle/>
        <a:p>
          <a:r>
            <a:rPr lang="es-ES" sz="1200" dirty="0">
              <a:latin typeface="+mj-lt"/>
            </a:rPr>
            <a:t>Fisioterapeutas</a:t>
          </a:r>
        </a:p>
      </dgm:t>
    </dgm:pt>
    <dgm:pt modelId="{54CE1705-05E5-4DE1-B2F8-C3C0A513DCD2}" type="parTrans" cxnId="{6C2AF238-0624-4C42-B2B6-EB3C33204C99}">
      <dgm:prSet/>
      <dgm:spPr/>
      <dgm:t>
        <a:bodyPr/>
        <a:lstStyle/>
        <a:p>
          <a:endParaRPr lang="es-ES" sz="1200"/>
        </a:p>
      </dgm:t>
    </dgm:pt>
    <dgm:pt modelId="{615EDFCF-9293-4FF4-B4E6-86C6C62835A3}" type="sibTrans" cxnId="{6C2AF238-0624-4C42-B2B6-EB3C33204C99}">
      <dgm:prSet/>
      <dgm:spPr/>
      <dgm:t>
        <a:bodyPr/>
        <a:lstStyle/>
        <a:p>
          <a:endParaRPr lang="es-ES" sz="1200"/>
        </a:p>
      </dgm:t>
    </dgm:pt>
    <dgm:pt modelId="{E355C5FC-27A0-4580-86C1-ADC7381A8873}" type="pres">
      <dgm:prSet presAssocID="{8B93BFAB-1C1E-4342-B806-98B8309D6BA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EFF95AD3-9C6C-49CC-A37C-CCBE3329788A}" type="pres">
      <dgm:prSet presAssocID="{18F81E9E-DAD4-4D59-AE7E-7B37CF03BCA1}" presName="hierRoot1" presStyleCnt="0">
        <dgm:presLayoutVars>
          <dgm:hierBranch val="init"/>
        </dgm:presLayoutVars>
      </dgm:prSet>
      <dgm:spPr/>
    </dgm:pt>
    <dgm:pt modelId="{14CC5B93-89A6-466D-B94E-710B3145F713}" type="pres">
      <dgm:prSet presAssocID="{18F81E9E-DAD4-4D59-AE7E-7B37CF03BCA1}" presName="rootComposite1" presStyleCnt="0"/>
      <dgm:spPr/>
    </dgm:pt>
    <dgm:pt modelId="{62737A3C-6416-4235-AB26-A89B5804614D}" type="pres">
      <dgm:prSet presAssocID="{18F81E9E-DAD4-4D59-AE7E-7B37CF03BCA1}" presName="rootText1" presStyleLbl="node0" presStyleIdx="0" presStyleCnt="1" custScaleX="123874" custLinFactNeighborY="54792">
        <dgm:presLayoutVars>
          <dgm:chPref val="3"/>
        </dgm:presLayoutVars>
      </dgm:prSet>
      <dgm:spPr/>
    </dgm:pt>
    <dgm:pt modelId="{4B76BC4E-61E1-49AD-A92B-DD4846BF9539}" type="pres">
      <dgm:prSet presAssocID="{18F81E9E-DAD4-4D59-AE7E-7B37CF03BCA1}" presName="rootConnector1" presStyleLbl="node1" presStyleIdx="0" presStyleCnt="0"/>
      <dgm:spPr/>
    </dgm:pt>
    <dgm:pt modelId="{B69009D1-EF46-43D5-A6EC-8852B0ED51DE}" type="pres">
      <dgm:prSet presAssocID="{18F81E9E-DAD4-4D59-AE7E-7B37CF03BCA1}" presName="hierChild2" presStyleCnt="0"/>
      <dgm:spPr/>
    </dgm:pt>
    <dgm:pt modelId="{B8905603-8B90-478F-8324-1BBEAFDD493F}" type="pres">
      <dgm:prSet presAssocID="{9188B79D-DB18-4A8D-9712-E17C312129F7}" presName="Name37" presStyleLbl="parChTrans1D2" presStyleIdx="0" presStyleCnt="3"/>
      <dgm:spPr/>
    </dgm:pt>
    <dgm:pt modelId="{1C843448-79C1-4ED7-8560-4D7E453F0508}" type="pres">
      <dgm:prSet presAssocID="{FBE1CDF4-7931-4419-8D21-A96FC538950E}" presName="hierRoot2" presStyleCnt="0">
        <dgm:presLayoutVars>
          <dgm:hierBranch val="r"/>
        </dgm:presLayoutVars>
      </dgm:prSet>
      <dgm:spPr/>
    </dgm:pt>
    <dgm:pt modelId="{F3178D87-8190-411F-9006-6AEB76843983}" type="pres">
      <dgm:prSet presAssocID="{FBE1CDF4-7931-4419-8D21-A96FC538950E}" presName="rootComposite" presStyleCnt="0"/>
      <dgm:spPr/>
    </dgm:pt>
    <dgm:pt modelId="{942237DC-A712-4D16-9910-D0AF6A817430}" type="pres">
      <dgm:prSet presAssocID="{FBE1CDF4-7931-4419-8D21-A96FC538950E}" presName="rootText" presStyleLbl="node2" presStyleIdx="0" presStyleCnt="3" custScaleX="135780" custLinFactNeighborY="64998">
        <dgm:presLayoutVars>
          <dgm:chPref val="3"/>
        </dgm:presLayoutVars>
      </dgm:prSet>
      <dgm:spPr/>
    </dgm:pt>
    <dgm:pt modelId="{33BA6845-EC77-4ABC-B35E-0785F784AD6F}" type="pres">
      <dgm:prSet presAssocID="{FBE1CDF4-7931-4419-8D21-A96FC538950E}" presName="rootConnector" presStyleLbl="node2" presStyleIdx="0" presStyleCnt="3"/>
      <dgm:spPr/>
    </dgm:pt>
    <dgm:pt modelId="{F395B98C-BAAB-4F20-9CF8-A62BDB877BF6}" type="pres">
      <dgm:prSet presAssocID="{FBE1CDF4-7931-4419-8D21-A96FC538950E}" presName="hierChild4" presStyleCnt="0"/>
      <dgm:spPr/>
    </dgm:pt>
    <dgm:pt modelId="{BB145D31-1A83-40A3-9B04-43AC0B64B42C}" type="pres">
      <dgm:prSet presAssocID="{D448AABF-4475-4B08-B573-5764C09E71D7}" presName="Name50" presStyleLbl="parChTrans1D3" presStyleIdx="0" presStyleCnt="7"/>
      <dgm:spPr/>
    </dgm:pt>
    <dgm:pt modelId="{2C936CA6-F5D6-4EB9-818E-6A1F90FB26AF}" type="pres">
      <dgm:prSet presAssocID="{FBD0ADF5-D78B-4003-ADA8-CBA3F8170915}" presName="hierRoot2" presStyleCnt="0">
        <dgm:presLayoutVars>
          <dgm:hierBranch val="init"/>
        </dgm:presLayoutVars>
      </dgm:prSet>
      <dgm:spPr/>
    </dgm:pt>
    <dgm:pt modelId="{933BDD9A-949D-4206-98A6-8A5DB5C2A98B}" type="pres">
      <dgm:prSet presAssocID="{FBD0ADF5-D78B-4003-ADA8-CBA3F8170915}" presName="rootComposite" presStyleCnt="0"/>
      <dgm:spPr/>
    </dgm:pt>
    <dgm:pt modelId="{103B1725-D5FA-45F3-A8B2-1E3DBCA7973F}" type="pres">
      <dgm:prSet presAssocID="{FBD0ADF5-D78B-4003-ADA8-CBA3F8170915}" presName="rootText" presStyleLbl="node3" presStyleIdx="0" presStyleCnt="7" custScaleX="96659" custScaleY="69029" custLinFactNeighborY="42608">
        <dgm:presLayoutVars>
          <dgm:chPref val="3"/>
        </dgm:presLayoutVars>
      </dgm:prSet>
      <dgm:spPr/>
    </dgm:pt>
    <dgm:pt modelId="{EAF19A7D-4BD5-4D86-8342-63061180CCEC}" type="pres">
      <dgm:prSet presAssocID="{FBD0ADF5-D78B-4003-ADA8-CBA3F8170915}" presName="rootConnector" presStyleLbl="node3" presStyleIdx="0" presStyleCnt="7"/>
      <dgm:spPr/>
    </dgm:pt>
    <dgm:pt modelId="{4132F9B8-DE5D-4BCB-8438-E21526FF1DE5}" type="pres">
      <dgm:prSet presAssocID="{FBD0ADF5-D78B-4003-ADA8-CBA3F8170915}" presName="hierChild4" presStyleCnt="0"/>
      <dgm:spPr/>
    </dgm:pt>
    <dgm:pt modelId="{E061661E-9B73-41FA-BB34-CB026DE89CF9}" type="pres">
      <dgm:prSet presAssocID="{FBD0ADF5-D78B-4003-ADA8-CBA3F8170915}" presName="hierChild5" presStyleCnt="0"/>
      <dgm:spPr/>
    </dgm:pt>
    <dgm:pt modelId="{C147B9D9-C24D-4C4A-AC1A-DB67B9A596E9}" type="pres">
      <dgm:prSet presAssocID="{902C40F6-D0AB-47E3-B2D2-D240A70F4A65}" presName="Name50" presStyleLbl="parChTrans1D3" presStyleIdx="1" presStyleCnt="7"/>
      <dgm:spPr/>
    </dgm:pt>
    <dgm:pt modelId="{F4758BFF-7B36-4627-9AB9-C58F94ACFEA8}" type="pres">
      <dgm:prSet presAssocID="{0146D02E-D7A3-4F92-B069-3E14B5851403}" presName="hierRoot2" presStyleCnt="0">
        <dgm:presLayoutVars>
          <dgm:hierBranch val="init"/>
        </dgm:presLayoutVars>
      </dgm:prSet>
      <dgm:spPr/>
    </dgm:pt>
    <dgm:pt modelId="{8B76F55A-09F7-4753-9B9A-CF9C2B12326E}" type="pres">
      <dgm:prSet presAssocID="{0146D02E-D7A3-4F92-B069-3E14B5851403}" presName="rootComposite" presStyleCnt="0"/>
      <dgm:spPr/>
    </dgm:pt>
    <dgm:pt modelId="{501FB10F-352B-4286-B16B-8B9CE2F0C714}" type="pres">
      <dgm:prSet presAssocID="{0146D02E-D7A3-4F92-B069-3E14B5851403}" presName="rootText" presStyleLbl="node3" presStyleIdx="1" presStyleCnt="7" custScaleX="96659" custScaleY="69029" custLinFactNeighborY="21011">
        <dgm:presLayoutVars>
          <dgm:chPref val="3"/>
        </dgm:presLayoutVars>
      </dgm:prSet>
      <dgm:spPr/>
    </dgm:pt>
    <dgm:pt modelId="{B290394A-5720-4F81-BB96-1D904292BAD2}" type="pres">
      <dgm:prSet presAssocID="{0146D02E-D7A3-4F92-B069-3E14B5851403}" presName="rootConnector" presStyleLbl="node3" presStyleIdx="1" presStyleCnt="7"/>
      <dgm:spPr/>
    </dgm:pt>
    <dgm:pt modelId="{64094E9F-B8C3-45D1-A340-9CC870A0310C}" type="pres">
      <dgm:prSet presAssocID="{0146D02E-D7A3-4F92-B069-3E14B5851403}" presName="hierChild4" presStyleCnt="0"/>
      <dgm:spPr/>
    </dgm:pt>
    <dgm:pt modelId="{5CAAA8CF-EF2A-4E59-B2AE-1FDA8CD69A7C}" type="pres">
      <dgm:prSet presAssocID="{0146D02E-D7A3-4F92-B069-3E14B5851403}" presName="hierChild5" presStyleCnt="0"/>
      <dgm:spPr/>
    </dgm:pt>
    <dgm:pt modelId="{FF0644A2-D25E-47E3-9E8C-F83B580AA813}" type="pres">
      <dgm:prSet presAssocID="{0BD6E71B-9FF8-4849-9107-6E0B53AAC2F3}" presName="Name50" presStyleLbl="parChTrans1D3" presStyleIdx="2" presStyleCnt="7"/>
      <dgm:spPr/>
    </dgm:pt>
    <dgm:pt modelId="{7F1BBA1D-3EC4-4CC5-AA0B-C16D8D6DB965}" type="pres">
      <dgm:prSet presAssocID="{38599764-CFDD-4730-8684-82D586F408A9}" presName="hierRoot2" presStyleCnt="0">
        <dgm:presLayoutVars>
          <dgm:hierBranch val="init"/>
        </dgm:presLayoutVars>
      </dgm:prSet>
      <dgm:spPr/>
    </dgm:pt>
    <dgm:pt modelId="{D45134E8-BA66-4F15-B78C-958F5054A274}" type="pres">
      <dgm:prSet presAssocID="{38599764-CFDD-4730-8684-82D586F408A9}" presName="rootComposite" presStyleCnt="0"/>
      <dgm:spPr/>
    </dgm:pt>
    <dgm:pt modelId="{66A1961A-97ED-4B70-83E0-51BF2C98CBBD}" type="pres">
      <dgm:prSet presAssocID="{38599764-CFDD-4730-8684-82D586F408A9}" presName="rootText" presStyleLbl="node3" presStyleIdx="2" presStyleCnt="7" custScaleX="96659" custScaleY="69029" custLinFactNeighborY="-586">
        <dgm:presLayoutVars>
          <dgm:chPref val="3"/>
        </dgm:presLayoutVars>
      </dgm:prSet>
      <dgm:spPr/>
    </dgm:pt>
    <dgm:pt modelId="{E38BCA03-6EE7-4FAC-8348-E31384E95090}" type="pres">
      <dgm:prSet presAssocID="{38599764-CFDD-4730-8684-82D586F408A9}" presName="rootConnector" presStyleLbl="node3" presStyleIdx="2" presStyleCnt="7"/>
      <dgm:spPr/>
    </dgm:pt>
    <dgm:pt modelId="{13A4DF68-C5C2-4C97-B2D2-D3B301347CED}" type="pres">
      <dgm:prSet presAssocID="{38599764-CFDD-4730-8684-82D586F408A9}" presName="hierChild4" presStyleCnt="0"/>
      <dgm:spPr/>
    </dgm:pt>
    <dgm:pt modelId="{B1CF5FD0-B141-4E17-9CBE-77BDE24E82AF}" type="pres">
      <dgm:prSet presAssocID="{38599764-CFDD-4730-8684-82D586F408A9}" presName="hierChild5" presStyleCnt="0"/>
      <dgm:spPr/>
    </dgm:pt>
    <dgm:pt modelId="{BF1FFA3E-B4FC-4BD9-AFE8-0EA77FF65DBD}" type="pres">
      <dgm:prSet presAssocID="{FBE1CDF4-7931-4419-8D21-A96FC538950E}" presName="hierChild5" presStyleCnt="0"/>
      <dgm:spPr/>
    </dgm:pt>
    <dgm:pt modelId="{C3A9F585-6E24-4D9E-8531-2B64F594D0D6}" type="pres">
      <dgm:prSet presAssocID="{2DB40FA2-E504-478A-92AE-255EB0212528}" presName="Name37" presStyleLbl="parChTrans1D2" presStyleIdx="1" presStyleCnt="3"/>
      <dgm:spPr/>
    </dgm:pt>
    <dgm:pt modelId="{18A5A6DA-294C-4B8A-B371-81FB5752476F}" type="pres">
      <dgm:prSet presAssocID="{A005D987-0D9F-4DB3-AEBB-EDA583FA7126}" presName="hierRoot2" presStyleCnt="0">
        <dgm:presLayoutVars>
          <dgm:hierBranch val="r"/>
        </dgm:presLayoutVars>
      </dgm:prSet>
      <dgm:spPr/>
    </dgm:pt>
    <dgm:pt modelId="{876AE151-7D12-4685-A115-B5259E5D031A}" type="pres">
      <dgm:prSet presAssocID="{A005D987-0D9F-4DB3-AEBB-EDA583FA7126}" presName="rootComposite" presStyleCnt="0"/>
      <dgm:spPr/>
    </dgm:pt>
    <dgm:pt modelId="{F895B496-7486-460E-ACE3-912F4E42A705}" type="pres">
      <dgm:prSet presAssocID="{A005D987-0D9F-4DB3-AEBB-EDA583FA7126}" presName="rootText" presStyleLbl="node2" presStyleIdx="1" presStyleCnt="3" custScaleX="135780" custLinFactNeighborY="64998">
        <dgm:presLayoutVars>
          <dgm:chPref val="3"/>
        </dgm:presLayoutVars>
      </dgm:prSet>
      <dgm:spPr/>
    </dgm:pt>
    <dgm:pt modelId="{726D8937-FDBC-4E89-A980-4369AB1073C8}" type="pres">
      <dgm:prSet presAssocID="{A005D987-0D9F-4DB3-AEBB-EDA583FA7126}" presName="rootConnector" presStyleLbl="node2" presStyleIdx="1" presStyleCnt="3"/>
      <dgm:spPr/>
    </dgm:pt>
    <dgm:pt modelId="{F35FF08D-ADB2-4F9C-810B-36849EFDDA7D}" type="pres">
      <dgm:prSet presAssocID="{A005D987-0D9F-4DB3-AEBB-EDA583FA7126}" presName="hierChild4" presStyleCnt="0"/>
      <dgm:spPr/>
    </dgm:pt>
    <dgm:pt modelId="{FE307E0B-63ED-4B93-929A-B893F088BF6C}" type="pres">
      <dgm:prSet presAssocID="{E0845A92-09D4-4C3E-82FB-CD2F1C29F052}" presName="Name50" presStyleLbl="parChTrans1D3" presStyleIdx="3" presStyleCnt="7"/>
      <dgm:spPr/>
    </dgm:pt>
    <dgm:pt modelId="{477A376C-6F61-4C1E-BBBA-1C20CF042AA5}" type="pres">
      <dgm:prSet presAssocID="{6111894D-1683-4EDE-BE1A-15A8743A6C9D}" presName="hierRoot2" presStyleCnt="0">
        <dgm:presLayoutVars>
          <dgm:hierBranch val="init"/>
        </dgm:presLayoutVars>
      </dgm:prSet>
      <dgm:spPr/>
    </dgm:pt>
    <dgm:pt modelId="{FBC99ED9-BCA5-4ED9-8D56-4E02C2F15BDE}" type="pres">
      <dgm:prSet presAssocID="{6111894D-1683-4EDE-BE1A-15A8743A6C9D}" presName="rootComposite" presStyleCnt="0"/>
      <dgm:spPr/>
    </dgm:pt>
    <dgm:pt modelId="{0950107F-6194-49BC-B7D3-3C5C7CA15DE9}" type="pres">
      <dgm:prSet presAssocID="{6111894D-1683-4EDE-BE1A-15A8743A6C9D}" presName="rootText" presStyleLbl="node3" presStyleIdx="3" presStyleCnt="7" custScaleX="96659" custScaleY="69029" custLinFactNeighborY="42608">
        <dgm:presLayoutVars>
          <dgm:chPref val="3"/>
        </dgm:presLayoutVars>
      </dgm:prSet>
      <dgm:spPr/>
    </dgm:pt>
    <dgm:pt modelId="{D065690A-87D1-4FEC-A394-376E21455400}" type="pres">
      <dgm:prSet presAssocID="{6111894D-1683-4EDE-BE1A-15A8743A6C9D}" presName="rootConnector" presStyleLbl="node3" presStyleIdx="3" presStyleCnt="7"/>
      <dgm:spPr/>
    </dgm:pt>
    <dgm:pt modelId="{29DECE75-A42D-4121-8B43-95E69138200E}" type="pres">
      <dgm:prSet presAssocID="{6111894D-1683-4EDE-BE1A-15A8743A6C9D}" presName="hierChild4" presStyleCnt="0"/>
      <dgm:spPr/>
    </dgm:pt>
    <dgm:pt modelId="{A7EC35FB-8642-4074-B388-D23152FB873C}" type="pres">
      <dgm:prSet presAssocID="{6111894D-1683-4EDE-BE1A-15A8743A6C9D}" presName="hierChild5" presStyleCnt="0"/>
      <dgm:spPr/>
    </dgm:pt>
    <dgm:pt modelId="{98720F63-56C8-4329-8533-0737A2063D20}" type="pres">
      <dgm:prSet presAssocID="{465AA6F9-76EB-4BE4-B869-2858F556A806}" presName="Name50" presStyleLbl="parChTrans1D3" presStyleIdx="4" presStyleCnt="7"/>
      <dgm:spPr/>
    </dgm:pt>
    <dgm:pt modelId="{E57E93B9-AF2E-40F8-8957-776D6922AFDE}" type="pres">
      <dgm:prSet presAssocID="{2E58BC77-E050-4E7A-A0ED-6037C7B56146}" presName="hierRoot2" presStyleCnt="0">
        <dgm:presLayoutVars>
          <dgm:hierBranch val="init"/>
        </dgm:presLayoutVars>
      </dgm:prSet>
      <dgm:spPr/>
    </dgm:pt>
    <dgm:pt modelId="{8BFC6E50-7BDF-490C-902E-71495A16F9EE}" type="pres">
      <dgm:prSet presAssocID="{2E58BC77-E050-4E7A-A0ED-6037C7B56146}" presName="rootComposite" presStyleCnt="0"/>
      <dgm:spPr/>
    </dgm:pt>
    <dgm:pt modelId="{FF5B7BE4-1678-4FD3-A53A-A98D62D47A7B}" type="pres">
      <dgm:prSet presAssocID="{2E58BC77-E050-4E7A-A0ED-6037C7B56146}" presName="rootText" presStyleLbl="node3" presStyleIdx="4" presStyleCnt="7" custScaleX="96659" custScaleY="69029" custLinFactNeighborY="21011">
        <dgm:presLayoutVars>
          <dgm:chPref val="3"/>
        </dgm:presLayoutVars>
      </dgm:prSet>
      <dgm:spPr/>
    </dgm:pt>
    <dgm:pt modelId="{4BA93F21-362F-4C1C-A855-A05E484C7F69}" type="pres">
      <dgm:prSet presAssocID="{2E58BC77-E050-4E7A-A0ED-6037C7B56146}" presName="rootConnector" presStyleLbl="node3" presStyleIdx="4" presStyleCnt="7"/>
      <dgm:spPr/>
    </dgm:pt>
    <dgm:pt modelId="{26732FD2-1C6B-4D77-B76F-20062D1B6348}" type="pres">
      <dgm:prSet presAssocID="{2E58BC77-E050-4E7A-A0ED-6037C7B56146}" presName="hierChild4" presStyleCnt="0"/>
      <dgm:spPr/>
    </dgm:pt>
    <dgm:pt modelId="{2231F5B4-3EB6-4F04-BBC4-8C0DA948C59F}" type="pres">
      <dgm:prSet presAssocID="{2E58BC77-E050-4E7A-A0ED-6037C7B56146}" presName="hierChild5" presStyleCnt="0"/>
      <dgm:spPr/>
    </dgm:pt>
    <dgm:pt modelId="{A1BF08C2-557D-4CE8-A141-9A114DD98021}" type="pres">
      <dgm:prSet presAssocID="{FC231AA1-C6B2-458D-B8FF-C97C6CD9AA99}" presName="Name50" presStyleLbl="parChTrans1D3" presStyleIdx="5" presStyleCnt="7"/>
      <dgm:spPr/>
    </dgm:pt>
    <dgm:pt modelId="{4E73522F-96B7-4E28-9A23-EEAEF830DDFE}" type="pres">
      <dgm:prSet presAssocID="{222256C9-E91C-4046-874D-E6F41DB94E4B}" presName="hierRoot2" presStyleCnt="0">
        <dgm:presLayoutVars>
          <dgm:hierBranch val="init"/>
        </dgm:presLayoutVars>
      </dgm:prSet>
      <dgm:spPr/>
    </dgm:pt>
    <dgm:pt modelId="{0A288736-95FF-46CB-A78B-E428D28A8A05}" type="pres">
      <dgm:prSet presAssocID="{222256C9-E91C-4046-874D-E6F41DB94E4B}" presName="rootComposite" presStyleCnt="0"/>
      <dgm:spPr/>
    </dgm:pt>
    <dgm:pt modelId="{84392652-7922-4EB0-B636-CF69A9BC011F}" type="pres">
      <dgm:prSet presAssocID="{222256C9-E91C-4046-874D-E6F41DB94E4B}" presName="rootText" presStyleLbl="node3" presStyleIdx="5" presStyleCnt="7" custScaleX="96659" custScaleY="69029" custLinFactNeighborY="-586">
        <dgm:presLayoutVars>
          <dgm:chPref val="3"/>
        </dgm:presLayoutVars>
      </dgm:prSet>
      <dgm:spPr/>
    </dgm:pt>
    <dgm:pt modelId="{EC46D40A-2F9E-4695-816B-32D482B77E74}" type="pres">
      <dgm:prSet presAssocID="{222256C9-E91C-4046-874D-E6F41DB94E4B}" presName="rootConnector" presStyleLbl="node3" presStyleIdx="5" presStyleCnt="7"/>
      <dgm:spPr/>
    </dgm:pt>
    <dgm:pt modelId="{0823DD9E-22C4-4070-B2D8-F732127345DC}" type="pres">
      <dgm:prSet presAssocID="{222256C9-E91C-4046-874D-E6F41DB94E4B}" presName="hierChild4" presStyleCnt="0"/>
      <dgm:spPr/>
    </dgm:pt>
    <dgm:pt modelId="{6AA919A8-2470-49EA-B98F-6F1D50AEF716}" type="pres">
      <dgm:prSet presAssocID="{222256C9-E91C-4046-874D-E6F41DB94E4B}" presName="hierChild5" presStyleCnt="0"/>
      <dgm:spPr/>
    </dgm:pt>
    <dgm:pt modelId="{EBB0EF5B-9C24-47C4-9D90-C2CD62B55463}" type="pres">
      <dgm:prSet presAssocID="{54CE1705-05E5-4DE1-B2F8-C3C0A513DCD2}" presName="Name50" presStyleLbl="parChTrans1D3" presStyleIdx="6" presStyleCnt="7"/>
      <dgm:spPr/>
    </dgm:pt>
    <dgm:pt modelId="{0E75A409-E07A-4936-A046-CCB7BCB36549}" type="pres">
      <dgm:prSet presAssocID="{57A50703-3B30-4BE8-93CF-8DB90F0170CC}" presName="hierRoot2" presStyleCnt="0">
        <dgm:presLayoutVars>
          <dgm:hierBranch val="init"/>
        </dgm:presLayoutVars>
      </dgm:prSet>
      <dgm:spPr/>
    </dgm:pt>
    <dgm:pt modelId="{DC52FF39-A9C3-4126-954D-59DB9B5A7F9A}" type="pres">
      <dgm:prSet presAssocID="{57A50703-3B30-4BE8-93CF-8DB90F0170CC}" presName="rootComposite" presStyleCnt="0"/>
      <dgm:spPr/>
    </dgm:pt>
    <dgm:pt modelId="{6E2ED619-68C0-402E-B4B2-25D9210DA6FE}" type="pres">
      <dgm:prSet presAssocID="{57A50703-3B30-4BE8-93CF-8DB90F0170CC}" presName="rootText" presStyleLbl="node3" presStyleIdx="6" presStyleCnt="7" custScaleX="96659" custScaleY="125005" custLinFactNeighborY="-22494">
        <dgm:presLayoutVars>
          <dgm:chPref val="3"/>
        </dgm:presLayoutVars>
      </dgm:prSet>
      <dgm:spPr/>
    </dgm:pt>
    <dgm:pt modelId="{E4E855F0-FA77-411D-8C97-0BFC9F66D111}" type="pres">
      <dgm:prSet presAssocID="{57A50703-3B30-4BE8-93CF-8DB90F0170CC}" presName="rootConnector" presStyleLbl="node3" presStyleIdx="6" presStyleCnt="7"/>
      <dgm:spPr/>
    </dgm:pt>
    <dgm:pt modelId="{3D740AFB-E10B-4A18-BAFB-616745BD2765}" type="pres">
      <dgm:prSet presAssocID="{57A50703-3B30-4BE8-93CF-8DB90F0170CC}" presName="hierChild4" presStyleCnt="0"/>
      <dgm:spPr/>
    </dgm:pt>
    <dgm:pt modelId="{9AF6E740-9CA4-4EE8-9AEC-95FE0B5A2872}" type="pres">
      <dgm:prSet presAssocID="{57A50703-3B30-4BE8-93CF-8DB90F0170CC}" presName="hierChild5" presStyleCnt="0"/>
      <dgm:spPr/>
    </dgm:pt>
    <dgm:pt modelId="{3A93F105-FA24-4FF4-B10D-8D5A847D6524}" type="pres">
      <dgm:prSet presAssocID="{A005D987-0D9F-4DB3-AEBB-EDA583FA7126}" presName="hierChild5" presStyleCnt="0"/>
      <dgm:spPr/>
    </dgm:pt>
    <dgm:pt modelId="{801EFA90-D400-4FC8-A89C-7AB259921857}" type="pres">
      <dgm:prSet presAssocID="{6988980D-2D73-4A93-ABBC-528B4FBD434B}" presName="Name37" presStyleLbl="parChTrans1D2" presStyleIdx="2" presStyleCnt="3"/>
      <dgm:spPr/>
    </dgm:pt>
    <dgm:pt modelId="{068CDE01-EBEB-4265-8C40-36506591636B}" type="pres">
      <dgm:prSet presAssocID="{B4E13608-C981-4C72-81F9-9278F930AF04}" presName="hierRoot2" presStyleCnt="0">
        <dgm:presLayoutVars>
          <dgm:hierBranch val="init"/>
        </dgm:presLayoutVars>
      </dgm:prSet>
      <dgm:spPr/>
    </dgm:pt>
    <dgm:pt modelId="{48697AA0-B714-41C1-966B-A9EB1AB861AA}" type="pres">
      <dgm:prSet presAssocID="{B4E13608-C981-4C72-81F9-9278F930AF04}" presName="rootComposite" presStyleCnt="0"/>
      <dgm:spPr/>
    </dgm:pt>
    <dgm:pt modelId="{52DCB683-89A9-4D9E-BAE7-A60161C4D9AF}" type="pres">
      <dgm:prSet presAssocID="{B4E13608-C981-4C72-81F9-9278F930AF04}" presName="rootText" presStyleLbl="node2" presStyleIdx="2" presStyleCnt="3" custScaleX="135780" custLinFactNeighborY="64998">
        <dgm:presLayoutVars>
          <dgm:chPref val="3"/>
        </dgm:presLayoutVars>
      </dgm:prSet>
      <dgm:spPr/>
    </dgm:pt>
    <dgm:pt modelId="{61DB702A-829C-4CFB-81D7-03A0DF2F1EFA}" type="pres">
      <dgm:prSet presAssocID="{B4E13608-C981-4C72-81F9-9278F930AF04}" presName="rootConnector" presStyleLbl="node2" presStyleIdx="2" presStyleCnt="3"/>
      <dgm:spPr/>
    </dgm:pt>
    <dgm:pt modelId="{0EA7230B-4D81-4993-9372-C0A90A0E378B}" type="pres">
      <dgm:prSet presAssocID="{B4E13608-C981-4C72-81F9-9278F930AF04}" presName="hierChild4" presStyleCnt="0"/>
      <dgm:spPr/>
    </dgm:pt>
    <dgm:pt modelId="{8236751B-5310-49AE-84E3-E718ADBC4E83}" type="pres">
      <dgm:prSet presAssocID="{B4E13608-C981-4C72-81F9-9278F930AF04}" presName="hierChild5" presStyleCnt="0"/>
      <dgm:spPr/>
    </dgm:pt>
    <dgm:pt modelId="{CEB063F3-5862-4053-880D-BE60F8BE0346}" type="pres">
      <dgm:prSet presAssocID="{18F81E9E-DAD4-4D59-AE7E-7B37CF03BCA1}" presName="hierChild3" presStyleCnt="0"/>
      <dgm:spPr/>
    </dgm:pt>
  </dgm:ptLst>
  <dgm:cxnLst>
    <dgm:cxn modelId="{F4AA3306-2EC8-4438-9563-F6815C65DC00}" type="presOf" srcId="{38599764-CFDD-4730-8684-82D586F408A9}" destId="{E38BCA03-6EE7-4FAC-8348-E31384E95090}" srcOrd="1" destOrd="0" presId="urn:microsoft.com/office/officeart/2005/8/layout/orgChart1"/>
    <dgm:cxn modelId="{3EBD5108-C074-457C-8929-72CED6FCE10E}" type="presOf" srcId="{A005D987-0D9F-4DB3-AEBB-EDA583FA7126}" destId="{F895B496-7486-460E-ACE3-912F4E42A705}" srcOrd="0" destOrd="0" presId="urn:microsoft.com/office/officeart/2005/8/layout/orgChart1"/>
    <dgm:cxn modelId="{69D3690E-A06D-49C4-8200-C6A84E421BDD}" type="presOf" srcId="{54CE1705-05E5-4DE1-B2F8-C3C0A513DCD2}" destId="{EBB0EF5B-9C24-47C4-9D90-C2CD62B55463}" srcOrd="0" destOrd="0" presId="urn:microsoft.com/office/officeart/2005/8/layout/orgChart1"/>
    <dgm:cxn modelId="{8CF6370F-0B55-401B-9C4D-700A4B323D04}" type="presOf" srcId="{A005D987-0D9F-4DB3-AEBB-EDA583FA7126}" destId="{726D8937-FDBC-4E89-A980-4369AB1073C8}" srcOrd="1" destOrd="0" presId="urn:microsoft.com/office/officeart/2005/8/layout/orgChart1"/>
    <dgm:cxn modelId="{4F5C3422-75B9-482D-9707-0E0292FD8D51}" srcId="{18F81E9E-DAD4-4D59-AE7E-7B37CF03BCA1}" destId="{B4E13608-C981-4C72-81F9-9278F930AF04}" srcOrd="2" destOrd="0" parTransId="{6988980D-2D73-4A93-ABBC-528B4FBD434B}" sibTransId="{F27C500B-0A40-4BE1-9725-66DAE3D2178D}"/>
    <dgm:cxn modelId="{491A1823-5C5E-4727-A84A-F3638EBC58FE}" srcId="{8B93BFAB-1C1E-4342-B806-98B8309D6BA5}" destId="{18F81E9E-DAD4-4D59-AE7E-7B37CF03BCA1}" srcOrd="0" destOrd="0" parTransId="{E61B2FAA-1230-429A-899B-4B39605C578C}" sibTransId="{98FF19E1-15DA-4E7C-AADC-2E7183B36F2E}"/>
    <dgm:cxn modelId="{CB526B26-044A-4852-B6DE-57943789DFCF}" type="presOf" srcId="{FC231AA1-C6B2-458D-B8FF-C97C6CD9AA99}" destId="{A1BF08C2-557D-4CE8-A141-9A114DD98021}" srcOrd="0" destOrd="0" presId="urn:microsoft.com/office/officeart/2005/8/layout/orgChart1"/>
    <dgm:cxn modelId="{55608136-A3EC-435F-B593-7A2934630401}" type="presOf" srcId="{2DB40FA2-E504-478A-92AE-255EB0212528}" destId="{C3A9F585-6E24-4D9E-8531-2B64F594D0D6}" srcOrd="0" destOrd="0" presId="urn:microsoft.com/office/officeart/2005/8/layout/orgChart1"/>
    <dgm:cxn modelId="{15D3AB38-94C7-4C92-A2BF-39D045064D1C}" type="presOf" srcId="{38599764-CFDD-4730-8684-82D586F408A9}" destId="{66A1961A-97ED-4B70-83E0-51BF2C98CBBD}" srcOrd="0" destOrd="0" presId="urn:microsoft.com/office/officeart/2005/8/layout/orgChart1"/>
    <dgm:cxn modelId="{6C2AF238-0624-4C42-B2B6-EB3C33204C99}" srcId="{A005D987-0D9F-4DB3-AEBB-EDA583FA7126}" destId="{57A50703-3B30-4BE8-93CF-8DB90F0170CC}" srcOrd="3" destOrd="0" parTransId="{54CE1705-05E5-4DE1-B2F8-C3C0A513DCD2}" sibTransId="{615EDFCF-9293-4FF4-B4E6-86C6C62835A3}"/>
    <dgm:cxn modelId="{A804AC39-9891-4098-9245-5593DB6BA186}" srcId="{A005D987-0D9F-4DB3-AEBB-EDA583FA7126}" destId="{6111894D-1683-4EDE-BE1A-15A8743A6C9D}" srcOrd="0" destOrd="0" parTransId="{E0845A92-09D4-4C3E-82FB-CD2F1C29F052}" sibTransId="{9109EB68-6B5C-43F6-9C27-90FD49352BD5}"/>
    <dgm:cxn modelId="{43406A5C-775D-4D5D-9670-2C22A8DAE5FE}" type="presOf" srcId="{57A50703-3B30-4BE8-93CF-8DB90F0170CC}" destId="{6E2ED619-68C0-402E-B4B2-25D9210DA6FE}" srcOrd="0" destOrd="0" presId="urn:microsoft.com/office/officeart/2005/8/layout/orgChart1"/>
    <dgm:cxn modelId="{C9734C5E-1BFB-4C41-9DE2-87C27CBB1045}" type="presOf" srcId="{222256C9-E91C-4046-874D-E6F41DB94E4B}" destId="{84392652-7922-4EB0-B636-CF69A9BC011F}" srcOrd="0" destOrd="0" presId="urn:microsoft.com/office/officeart/2005/8/layout/orgChart1"/>
    <dgm:cxn modelId="{DA6F2465-784A-4037-BA0C-E37B25C770E8}" type="presOf" srcId="{8B93BFAB-1C1E-4342-B806-98B8309D6BA5}" destId="{E355C5FC-27A0-4580-86C1-ADC7381A8873}" srcOrd="0" destOrd="0" presId="urn:microsoft.com/office/officeart/2005/8/layout/orgChart1"/>
    <dgm:cxn modelId="{6B68ED65-2C4B-4ADC-BEDA-9255CCDF3A39}" type="presOf" srcId="{2E58BC77-E050-4E7A-A0ED-6037C7B56146}" destId="{4BA93F21-362F-4C1C-A855-A05E484C7F69}" srcOrd="1" destOrd="0" presId="urn:microsoft.com/office/officeart/2005/8/layout/orgChart1"/>
    <dgm:cxn modelId="{72364546-9D95-456C-A5D1-8F975E94D7C1}" type="presOf" srcId="{6111894D-1683-4EDE-BE1A-15A8743A6C9D}" destId="{D065690A-87D1-4FEC-A394-376E21455400}" srcOrd="1" destOrd="0" presId="urn:microsoft.com/office/officeart/2005/8/layout/orgChart1"/>
    <dgm:cxn modelId="{65EFA467-F121-44DF-B8E1-B7516CF715D9}" type="presOf" srcId="{FBD0ADF5-D78B-4003-ADA8-CBA3F8170915}" destId="{103B1725-D5FA-45F3-A8B2-1E3DBCA7973F}" srcOrd="0" destOrd="0" presId="urn:microsoft.com/office/officeart/2005/8/layout/orgChart1"/>
    <dgm:cxn modelId="{385C5C48-C1A6-4673-B202-1A3C70C11271}" srcId="{A005D987-0D9F-4DB3-AEBB-EDA583FA7126}" destId="{2E58BC77-E050-4E7A-A0ED-6037C7B56146}" srcOrd="1" destOrd="0" parTransId="{465AA6F9-76EB-4BE4-B869-2858F556A806}" sibTransId="{D1FE9151-1AE4-47A1-81EF-F54EFA95832F}"/>
    <dgm:cxn modelId="{C9F0166A-E936-4083-8FB1-C2A4EADF7C3A}" srcId="{FBE1CDF4-7931-4419-8D21-A96FC538950E}" destId="{0146D02E-D7A3-4F92-B069-3E14B5851403}" srcOrd="1" destOrd="0" parTransId="{902C40F6-D0AB-47E3-B2D2-D240A70F4A65}" sibTransId="{6E655FB3-F89F-4710-9034-649FF4017E3F}"/>
    <dgm:cxn modelId="{0A64244D-F5C1-4E2F-9EE1-84971DE82FD9}" type="presOf" srcId="{0BD6E71B-9FF8-4849-9107-6E0B53AAC2F3}" destId="{FF0644A2-D25E-47E3-9E8C-F83B580AA813}" srcOrd="0" destOrd="0" presId="urn:microsoft.com/office/officeart/2005/8/layout/orgChart1"/>
    <dgm:cxn modelId="{DF314371-95A6-474E-8A91-241898F81FC2}" type="presOf" srcId="{902C40F6-D0AB-47E3-B2D2-D240A70F4A65}" destId="{C147B9D9-C24D-4C4A-AC1A-DB67B9A596E9}" srcOrd="0" destOrd="0" presId="urn:microsoft.com/office/officeart/2005/8/layout/orgChart1"/>
    <dgm:cxn modelId="{BB30EC57-9B06-4A88-A16E-EE06FEAF5C56}" type="presOf" srcId="{FBD0ADF5-D78B-4003-ADA8-CBA3F8170915}" destId="{EAF19A7D-4BD5-4D86-8342-63061180CCEC}" srcOrd="1" destOrd="0" presId="urn:microsoft.com/office/officeart/2005/8/layout/orgChart1"/>
    <dgm:cxn modelId="{9A60ED77-0D39-46B3-9C59-D28545A6639D}" srcId="{18F81E9E-DAD4-4D59-AE7E-7B37CF03BCA1}" destId="{A005D987-0D9F-4DB3-AEBB-EDA583FA7126}" srcOrd="1" destOrd="0" parTransId="{2DB40FA2-E504-478A-92AE-255EB0212528}" sibTransId="{47C21F15-900E-4A87-9FC7-7FBFB71B9713}"/>
    <dgm:cxn modelId="{13FA5279-A6FB-42F8-AC3F-1B5FAFFAD1D5}" type="presOf" srcId="{FBE1CDF4-7931-4419-8D21-A96FC538950E}" destId="{33BA6845-EC77-4ABC-B35E-0785F784AD6F}" srcOrd="1" destOrd="0" presId="urn:microsoft.com/office/officeart/2005/8/layout/orgChart1"/>
    <dgm:cxn modelId="{4B01FE5A-7D2A-4551-91A1-2C85EE90A325}" type="presOf" srcId="{222256C9-E91C-4046-874D-E6F41DB94E4B}" destId="{EC46D40A-2F9E-4695-816B-32D482B77E74}" srcOrd="1" destOrd="0" presId="urn:microsoft.com/office/officeart/2005/8/layout/orgChart1"/>
    <dgm:cxn modelId="{F0EB2D7F-04BA-4DE1-A4A2-907357987F62}" type="presOf" srcId="{FBE1CDF4-7931-4419-8D21-A96FC538950E}" destId="{942237DC-A712-4D16-9910-D0AF6A817430}" srcOrd="0" destOrd="0" presId="urn:microsoft.com/office/officeart/2005/8/layout/orgChart1"/>
    <dgm:cxn modelId="{4A30837F-7AF6-490D-8E0F-525F93C62F6E}" type="presOf" srcId="{B4E13608-C981-4C72-81F9-9278F930AF04}" destId="{52DCB683-89A9-4D9E-BAE7-A60161C4D9AF}" srcOrd="0" destOrd="0" presId="urn:microsoft.com/office/officeart/2005/8/layout/orgChart1"/>
    <dgm:cxn modelId="{8271B581-2D02-4629-A6B4-46F793B65F90}" srcId="{FBE1CDF4-7931-4419-8D21-A96FC538950E}" destId="{38599764-CFDD-4730-8684-82D586F408A9}" srcOrd="2" destOrd="0" parTransId="{0BD6E71B-9FF8-4849-9107-6E0B53AAC2F3}" sibTransId="{E38429C9-1B8A-4F6B-8E62-32547C8DF85C}"/>
    <dgm:cxn modelId="{393EC585-3FA4-4D3E-A542-0DB0F9E997EA}" type="presOf" srcId="{B4E13608-C981-4C72-81F9-9278F930AF04}" destId="{61DB702A-829C-4CFB-81D7-03A0DF2F1EFA}" srcOrd="1" destOrd="0" presId="urn:microsoft.com/office/officeart/2005/8/layout/orgChart1"/>
    <dgm:cxn modelId="{B5A4D986-19CF-4C66-BF7B-A89A0A2364CC}" srcId="{A005D987-0D9F-4DB3-AEBB-EDA583FA7126}" destId="{222256C9-E91C-4046-874D-E6F41DB94E4B}" srcOrd="2" destOrd="0" parTransId="{FC231AA1-C6B2-458D-B8FF-C97C6CD9AA99}" sibTransId="{6B63E2E0-8F82-4A8A-863D-2BEF510C9D68}"/>
    <dgm:cxn modelId="{F4DBF08C-398F-41C3-9500-9C7D0865AAD2}" type="presOf" srcId="{465AA6F9-76EB-4BE4-B869-2858F556A806}" destId="{98720F63-56C8-4329-8533-0737A2063D20}" srcOrd="0" destOrd="0" presId="urn:microsoft.com/office/officeart/2005/8/layout/orgChart1"/>
    <dgm:cxn modelId="{08B7AEA3-06BB-460C-AD6B-6F54B2AD94C3}" type="presOf" srcId="{0146D02E-D7A3-4F92-B069-3E14B5851403}" destId="{B290394A-5720-4F81-BB96-1D904292BAD2}" srcOrd="1" destOrd="0" presId="urn:microsoft.com/office/officeart/2005/8/layout/orgChart1"/>
    <dgm:cxn modelId="{B7CD94B2-7ACD-4E86-B20D-13DD067FF697}" type="presOf" srcId="{9188B79D-DB18-4A8D-9712-E17C312129F7}" destId="{B8905603-8B90-478F-8324-1BBEAFDD493F}" srcOrd="0" destOrd="0" presId="urn:microsoft.com/office/officeart/2005/8/layout/orgChart1"/>
    <dgm:cxn modelId="{13ECDEB7-7000-4AF6-A444-7657032A4990}" type="presOf" srcId="{E0845A92-09D4-4C3E-82FB-CD2F1C29F052}" destId="{FE307E0B-63ED-4B93-929A-B893F088BF6C}" srcOrd="0" destOrd="0" presId="urn:microsoft.com/office/officeart/2005/8/layout/orgChart1"/>
    <dgm:cxn modelId="{0AAB96C8-2F96-4ADB-9BE5-2FD9EF30A96D}" type="presOf" srcId="{6111894D-1683-4EDE-BE1A-15A8743A6C9D}" destId="{0950107F-6194-49BC-B7D3-3C5C7CA15DE9}" srcOrd="0" destOrd="0" presId="urn:microsoft.com/office/officeart/2005/8/layout/orgChart1"/>
    <dgm:cxn modelId="{4EF5C2C9-4834-45E7-9375-1EE23E91ABBE}" srcId="{18F81E9E-DAD4-4D59-AE7E-7B37CF03BCA1}" destId="{FBE1CDF4-7931-4419-8D21-A96FC538950E}" srcOrd="0" destOrd="0" parTransId="{9188B79D-DB18-4A8D-9712-E17C312129F7}" sibTransId="{8A46E7C9-797F-4A81-9CD5-30675456C8D4}"/>
    <dgm:cxn modelId="{CB7C81D6-E097-4554-964C-0E693215FFFC}" srcId="{FBE1CDF4-7931-4419-8D21-A96FC538950E}" destId="{FBD0ADF5-D78B-4003-ADA8-CBA3F8170915}" srcOrd="0" destOrd="0" parTransId="{D448AABF-4475-4B08-B573-5764C09E71D7}" sibTransId="{B5324FC6-8EC9-4A8A-A687-367AB2316A79}"/>
    <dgm:cxn modelId="{C1D0A5E4-1465-4E2E-B7BB-1A25A9EF1F13}" type="presOf" srcId="{57A50703-3B30-4BE8-93CF-8DB90F0170CC}" destId="{E4E855F0-FA77-411D-8C97-0BFC9F66D111}" srcOrd="1" destOrd="0" presId="urn:microsoft.com/office/officeart/2005/8/layout/orgChart1"/>
    <dgm:cxn modelId="{49F165EA-C25D-42C6-8491-9B9AE7BCB1E2}" type="presOf" srcId="{D448AABF-4475-4B08-B573-5764C09E71D7}" destId="{BB145D31-1A83-40A3-9B04-43AC0B64B42C}" srcOrd="0" destOrd="0" presId="urn:microsoft.com/office/officeart/2005/8/layout/orgChart1"/>
    <dgm:cxn modelId="{B88D92F0-F13D-40FB-A678-110BB62FA503}" type="presOf" srcId="{6988980D-2D73-4A93-ABBC-528B4FBD434B}" destId="{801EFA90-D400-4FC8-A89C-7AB259921857}" srcOrd="0" destOrd="0" presId="urn:microsoft.com/office/officeart/2005/8/layout/orgChart1"/>
    <dgm:cxn modelId="{5B11CFF3-1CEE-43F0-9883-8EC3D46814A1}" type="presOf" srcId="{2E58BC77-E050-4E7A-A0ED-6037C7B56146}" destId="{FF5B7BE4-1678-4FD3-A53A-A98D62D47A7B}" srcOrd="0" destOrd="0" presId="urn:microsoft.com/office/officeart/2005/8/layout/orgChart1"/>
    <dgm:cxn modelId="{E0801BF5-2A46-4EF3-A39A-9B396B992CE2}" type="presOf" srcId="{18F81E9E-DAD4-4D59-AE7E-7B37CF03BCA1}" destId="{4B76BC4E-61E1-49AD-A92B-DD4846BF9539}" srcOrd="1" destOrd="0" presId="urn:microsoft.com/office/officeart/2005/8/layout/orgChart1"/>
    <dgm:cxn modelId="{34987FFA-2F48-4E1F-B1AA-C06DB40C8DDD}" type="presOf" srcId="{18F81E9E-DAD4-4D59-AE7E-7B37CF03BCA1}" destId="{62737A3C-6416-4235-AB26-A89B5804614D}" srcOrd="0" destOrd="0" presId="urn:microsoft.com/office/officeart/2005/8/layout/orgChart1"/>
    <dgm:cxn modelId="{712F30FE-5DCE-4961-B9E8-1DDEE3A4A93B}" type="presOf" srcId="{0146D02E-D7A3-4F92-B069-3E14B5851403}" destId="{501FB10F-352B-4286-B16B-8B9CE2F0C714}" srcOrd="0" destOrd="0" presId="urn:microsoft.com/office/officeart/2005/8/layout/orgChart1"/>
    <dgm:cxn modelId="{D44DD465-084A-471B-9A3C-2C5B1A598951}" type="presParOf" srcId="{E355C5FC-27A0-4580-86C1-ADC7381A8873}" destId="{EFF95AD3-9C6C-49CC-A37C-CCBE3329788A}" srcOrd="0" destOrd="0" presId="urn:microsoft.com/office/officeart/2005/8/layout/orgChart1"/>
    <dgm:cxn modelId="{FA6209C1-E49B-4F8B-AA5D-AB5CE0BC2A55}" type="presParOf" srcId="{EFF95AD3-9C6C-49CC-A37C-CCBE3329788A}" destId="{14CC5B93-89A6-466D-B94E-710B3145F713}" srcOrd="0" destOrd="0" presId="urn:microsoft.com/office/officeart/2005/8/layout/orgChart1"/>
    <dgm:cxn modelId="{5604C1EB-2543-44E7-B78A-366DFB6CB364}" type="presParOf" srcId="{14CC5B93-89A6-466D-B94E-710B3145F713}" destId="{62737A3C-6416-4235-AB26-A89B5804614D}" srcOrd="0" destOrd="0" presId="urn:microsoft.com/office/officeart/2005/8/layout/orgChart1"/>
    <dgm:cxn modelId="{A075685D-E548-4AE1-8EB0-30389112E7E4}" type="presParOf" srcId="{14CC5B93-89A6-466D-B94E-710B3145F713}" destId="{4B76BC4E-61E1-49AD-A92B-DD4846BF9539}" srcOrd="1" destOrd="0" presId="urn:microsoft.com/office/officeart/2005/8/layout/orgChart1"/>
    <dgm:cxn modelId="{0388E709-A440-4A07-A12A-15A8E8FB626A}" type="presParOf" srcId="{EFF95AD3-9C6C-49CC-A37C-CCBE3329788A}" destId="{B69009D1-EF46-43D5-A6EC-8852B0ED51DE}" srcOrd="1" destOrd="0" presId="urn:microsoft.com/office/officeart/2005/8/layout/orgChart1"/>
    <dgm:cxn modelId="{CE054995-D516-4CC9-9192-E22B6AE78F89}" type="presParOf" srcId="{B69009D1-EF46-43D5-A6EC-8852B0ED51DE}" destId="{B8905603-8B90-478F-8324-1BBEAFDD493F}" srcOrd="0" destOrd="0" presId="urn:microsoft.com/office/officeart/2005/8/layout/orgChart1"/>
    <dgm:cxn modelId="{4A74F29E-7A96-46B4-8656-14BF65F38ED1}" type="presParOf" srcId="{B69009D1-EF46-43D5-A6EC-8852B0ED51DE}" destId="{1C843448-79C1-4ED7-8560-4D7E453F0508}" srcOrd="1" destOrd="0" presId="urn:microsoft.com/office/officeart/2005/8/layout/orgChart1"/>
    <dgm:cxn modelId="{60701E61-E4FF-4675-9932-8D3D4A6A15F6}" type="presParOf" srcId="{1C843448-79C1-4ED7-8560-4D7E453F0508}" destId="{F3178D87-8190-411F-9006-6AEB76843983}" srcOrd="0" destOrd="0" presId="urn:microsoft.com/office/officeart/2005/8/layout/orgChart1"/>
    <dgm:cxn modelId="{C0473714-1396-4A00-AE24-7CBB7F131341}" type="presParOf" srcId="{F3178D87-8190-411F-9006-6AEB76843983}" destId="{942237DC-A712-4D16-9910-D0AF6A817430}" srcOrd="0" destOrd="0" presId="urn:microsoft.com/office/officeart/2005/8/layout/orgChart1"/>
    <dgm:cxn modelId="{57E02CEC-D62B-4DD5-85B0-EAD6487D6869}" type="presParOf" srcId="{F3178D87-8190-411F-9006-6AEB76843983}" destId="{33BA6845-EC77-4ABC-B35E-0785F784AD6F}" srcOrd="1" destOrd="0" presId="urn:microsoft.com/office/officeart/2005/8/layout/orgChart1"/>
    <dgm:cxn modelId="{B9A5E9CD-2639-487D-9BD4-B49767D6ADF6}" type="presParOf" srcId="{1C843448-79C1-4ED7-8560-4D7E453F0508}" destId="{F395B98C-BAAB-4F20-9CF8-A62BDB877BF6}" srcOrd="1" destOrd="0" presId="urn:microsoft.com/office/officeart/2005/8/layout/orgChart1"/>
    <dgm:cxn modelId="{6D9AD49E-B10C-46A1-8DAC-10D29C327422}" type="presParOf" srcId="{F395B98C-BAAB-4F20-9CF8-A62BDB877BF6}" destId="{BB145D31-1A83-40A3-9B04-43AC0B64B42C}" srcOrd="0" destOrd="0" presId="urn:microsoft.com/office/officeart/2005/8/layout/orgChart1"/>
    <dgm:cxn modelId="{86297138-345D-4867-8A3A-C4880EF15AAF}" type="presParOf" srcId="{F395B98C-BAAB-4F20-9CF8-A62BDB877BF6}" destId="{2C936CA6-F5D6-4EB9-818E-6A1F90FB26AF}" srcOrd="1" destOrd="0" presId="urn:microsoft.com/office/officeart/2005/8/layout/orgChart1"/>
    <dgm:cxn modelId="{C07081E6-AF5F-484F-909F-ECFDDCD09190}" type="presParOf" srcId="{2C936CA6-F5D6-4EB9-818E-6A1F90FB26AF}" destId="{933BDD9A-949D-4206-98A6-8A5DB5C2A98B}" srcOrd="0" destOrd="0" presId="urn:microsoft.com/office/officeart/2005/8/layout/orgChart1"/>
    <dgm:cxn modelId="{93F2DD2F-B644-4016-BA59-103E7EA815AB}" type="presParOf" srcId="{933BDD9A-949D-4206-98A6-8A5DB5C2A98B}" destId="{103B1725-D5FA-45F3-A8B2-1E3DBCA7973F}" srcOrd="0" destOrd="0" presId="urn:microsoft.com/office/officeart/2005/8/layout/orgChart1"/>
    <dgm:cxn modelId="{E6A86F67-57DC-4800-AD8C-CB5E1551ED7F}" type="presParOf" srcId="{933BDD9A-949D-4206-98A6-8A5DB5C2A98B}" destId="{EAF19A7D-4BD5-4D86-8342-63061180CCEC}" srcOrd="1" destOrd="0" presId="urn:microsoft.com/office/officeart/2005/8/layout/orgChart1"/>
    <dgm:cxn modelId="{B4044E49-316A-418C-92D9-EB6583E9395A}" type="presParOf" srcId="{2C936CA6-F5D6-4EB9-818E-6A1F90FB26AF}" destId="{4132F9B8-DE5D-4BCB-8438-E21526FF1DE5}" srcOrd="1" destOrd="0" presId="urn:microsoft.com/office/officeart/2005/8/layout/orgChart1"/>
    <dgm:cxn modelId="{CF5B4434-48A8-45BD-B55A-380352F05B00}" type="presParOf" srcId="{2C936CA6-F5D6-4EB9-818E-6A1F90FB26AF}" destId="{E061661E-9B73-41FA-BB34-CB026DE89CF9}" srcOrd="2" destOrd="0" presId="urn:microsoft.com/office/officeart/2005/8/layout/orgChart1"/>
    <dgm:cxn modelId="{DCBA2D9F-C547-460B-9167-C316AB97AAA1}" type="presParOf" srcId="{F395B98C-BAAB-4F20-9CF8-A62BDB877BF6}" destId="{C147B9D9-C24D-4C4A-AC1A-DB67B9A596E9}" srcOrd="2" destOrd="0" presId="urn:microsoft.com/office/officeart/2005/8/layout/orgChart1"/>
    <dgm:cxn modelId="{9D851073-EE15-4935-9430-5D8864E458EA}" type="presParOf" srcId="{F395B98C-BAAB-4F20-9CF8-A62BDB877BF6}" destId="{F4758BFF-7B36-4627-9AB9-C58F94ACFEA8}" srcOrd="3" destOrd="0" presId="urn:microsoft.com/office/officeart/2005/8/layout/orgChart1"/>
    <dgm:cxn modelId="{4C707AD4-7D89-47D8-8E39-C17C65879A81}" type="presParOf" srcId="{F4758BFF-7B36-4627-9AB9-C58F94ACFEA8}" destId="{8B76F55A-09F7-4753-9B9A-CF9C2B12326E}" srcOrd="0" destOrd="0" presId="urn:microsoft.com/office/officeart/2005/8/layout/orgChart1"/>
    <dgm:cxn modelId="{48BD0EF9-A6F2-46AE-912E-AADEFBF1DC1C}" type="presParOf" srcId="{8B76F55A-09F7-4753-9B9A-CF9C2B12326E}" destId="{501FB10F-352B-4286-B16B-8B9CE2F0C714}" srcOrd="0" destOrd="0" presId="urn:microsoft.com/office/officeart/2005/8/layout/orgChart1"/>
    <dgm:cxn modelId="{10B73B0B-3D59-4823-9042-67E2A00C8A82}" type="presParOf" srcId="{8B76F55A-09F7-4753-9B9A-CF9C2B12326E}" destId="{B290394A-5720-4F81-BB96-1D904292BAD2}" srcOrd="1" destOrd="0" presId="urn:microsoft.com/office/officeart/2005/8/layout/orgChart1"/>
    <dgm:cxn modelId="{9434F867-7092-4E86-B4D4-3DD2D4C6A475}" type="presParOf" srcId="{F4758BFF-7B36-4627-9AB9-C58F94ACFEA8}" destId="{64094E9F-B8C3-45D1-A340-9CC870A0310C}" srcOrd="1" destOrd="0" presId="urn:microsoft.com/office/officeart/2005/8/layout/orgChart1"/>
    <dgm:cxn modelId="{D3726857-1B7F-4B46-BD11-6BE98AC060F3}" type="presParOf" srcId="{F4758BFF-7B36-4627-9AB9-C58F94ACFEA8}" destId="{5CAAA8CF-EF2A-4E59-B2AE-1FDA8CD69A7C}" srcOrd="2" destOrd="0" presId="urn:microsoft.com/office/officeart/2005/8/layout/orgChart1"/>
    <dgm:cxn modelId="{8818C0BD-3CB5-4E17-8E5B-653DA5FA3652}" type="presParOf" srcId="{F395B98C-BAAB-4F20-9CF8-A62BDB877BF6}" destId="{FF0644A2-D25E-47E3-9E8C-F83B580AA813}" srcOrd="4" destOrd="0" presId="urn:microsoft.com/office/officeart/2005/8/layout/orgChart1"/>
    <dgm:cxn modelId="{535A3298-C927-4B9C-A2CF-7652C77E52B1}" type="presParOf" srcId="{F395B98C-BAAB-4F20-9CF8-A62BDB877BF6}" destId="{7F1BBA1D-3EC4-4CC5-AA0B-C16D8D6DB965}" srcOrd="5" destOrd="0" presId="urn:microsoft.com/office/officeart/2005/8/layout/orgChart1"/>
    <dgm:cxn modelId="{8EB409CF-38C0-444E-8EC5-4C4309E99C22}" type="presParOf" srcId="{7F1BBA1D-3EC4-4CC5-AA0B-C16D8D6DB965}" destId="{D45134E8-BA66-4F15-B78C-958F5054A274}" srcOrd="0" destOrd="0" presId="urn:microsoft.com/office/officeart/2005/8/layout/orgChart1"/>
    <dgm:cxn modelId="{88705B32-B2BB-4C0D-8B5F-3F3D71AE6D76}" type="presParOf" srcId="{D45134E8-BA66-4F15-B78C-958F5054A274}" destId="{66A1961A-97ED-4B70-83E0-51BF2C98CBBD}" srcOrd="0" destOrd="0" presId="urn:microsoft.com/office/officeart/2005/8/layout/orgChart1"/>
    <dgm:cxn modelId="{6971690D-0A51-46B4-955C-8DF32852E1FD}" type="presParOf" srcId="{D45134E8-BA66-4F15-B78C-958F5054A274}" destId="{E38BCA03-6EE7-4FAC-8348-E31384E95090}" srcOrd="1" destOrd="0" presId="urn:microsoft.com/office/officeart/2005/8/layout/orgChart1"/>
    <dgm:cxn modelId="{88D37AE3-A98C-480E-AAF0-7FD8FDECECCB}" type="presParOf" srcId="{7F1BBA1D-3EC4-4CC5-AA0B-C16D8D6DB965}" destId="{13A4DF68-C5C2-4C97-B2D2-D3B301347CED}" srcOrd="1" destOrd="0" presId="urn:microsoft.com/office/officeart/2005/8/layout/orgChart1"/>
    <dgm:cxn modelId="{13ABBC4F-8DD5-4167-B08F-A1A4229B5A5B}" type="presParOf" srcId="{7F1BBA1D-3EC4-4CC5-AA0B-C16D8D6DB965}" destId="{B1CF5FD0-B141-4E17-9CBE-77BDE24E82AF}" srcOrd="2" destOrd="0" presId="urn:microsoft.com/office/officeart/2005/8/layout/orgChart1"/>
    <dgm:cxn modelId="{19360517-8AFB-45F8-8BDD-5534BF126777}" type="presParOf" srcId="{1C843448-79C1-4ED7-8560-4D7E453F0508}" destId="{BF1FFA3E-B4FC-4BD9-AFE8-0EA77FF65DBD}" srcOrd="2" destOrd="0" presId="urn:microsoft.com/office/officeart/2005/8/layout/orgChart1"/>
    <dgm:cxn modelId="{5AA96808-3551-42A5-BA94-74B88615069D}" type="presParOf" srcId="{B69009D1-EF46-43D5-A6EC-8852B0ED51DE}" destId="{C3A9F585-6E24-4D9E-8531-2B64F594D0D6}" srcOrd="2" destOrd="0" presId="urn:microsoft.com/office/officeart/2005/8/layout/orgChart1"/>
    <dgm:cxn modelId="{816A02CF-2734-4F27-ABAC-0D8393107BE2}" type="presParOf" srcId="{B69009D1-EF46-43D5-A6EC-8852B0ED51DE}" destId="{18A5A6DA-294C-4B8A-B371-81FB5752476F}" srcOrd="3" destOrd="0" presId="urn:microsoft.com/office/officeart/2005/8/layout/orgChart1"/>
    <dgm:cxn modelId="{4893380A-F396-4815-9186-E19840A966E6}" type="presParOf" srcId="{18A5A6DA-294C-4B8A-B371-81FB5752476F}" destId="{876AE151-7D12-4685-A115-B5259E5D031A}" srcOrd="0" destOrd="0" presId="urn:microsoft.com/office/officeart/2005/8/layout/orgChart1"/>
    <dgm:cxn modelId="{F0705B3D-BC3A-463E-A520-CE1066500A72}" type="presParOf" srcId="{876AE151-7D12-4685-A115-B5259E5D031A}" destId="{F895B496-7486-460E-ACE3-912F4E42A705}" srcOrd="0" destOrd="0" presId="urn:microsoft.com/office/officeart/2005/8/layout/orgChart1"/>
    <dgm:cxn modelId="{9BA22700-C9B6-4CD4-AE9F-9A55E686D04F}" type="presParOf" srcId="{876AE151-7D12-4685-A115-B5259E5D031A}" destId="{726D8937-FDBC-4E89-A980-4369AB1073C8}" srcOrd="1" destOrd="0" presId="urn:microsoft.com/office/officeart/2005/8/layout/orgChart1"/>
    <dgm:cxn modelId="{3EA4AA36-BC9C-432A-9619-5F7AB1361BE2}" type="presParOf" srcId="{18A5A6DA-294C-4B8A-B371-81FB5752476F}" destId="{F35FF08D-ADB2-4F9C-810B-36849EFDDA7D}" srcOrd="1" destOrd="0" presId="urn:microsoft.com/office/officeart/2005/8/layout/orgChart1"/>
    <dgm:cxn modelId="{70780BCE-D8B1-4D5D-9F7A-FE2E312E831F}" type="presParOf" srcId="{F35FF08D-ADB2-4F9C-810B-36849EFDDA7D}" destId="{FE307E0B-63ED-4B93-929A-B893F088BF6C}" srcOrd="0" destOrd="0" presId="urn:microsoft.com/office/officeart/2005/8/layout/orgChart1"/>
    <dgm:cxn modelId="{E438381D-6E8B-4733-BA74-BC39E6A96746}" type="presParOf" srcId="{F35FF08D-ADB2-4F9C-810B-36849EFDDA7D}" destId="{477A376C-6F61-4C1E-BBBA-1C20CF042AA5}" srcOrd="1" destOrd="0" presId="urn:microsoft.com/office/officeart/2005/8/layout/orgChart1"/>
    <dgm:cxn modelId="{DF0CC334-0164-4FF3-810F-18DBD16768E6}" type="presParOf" srcId="{477A376C-6F61-4C1E-BBBA-1C20CF042AA5}" destId="{FBC99ED9-BCA5-4ED9-8D56-4E02C2F15BDE}" srcOrd="0" destOrd="0" presId="urn:microsoft.com/office/officeart/2005/8/layout/orgChart1"/>
    <dgm:cxn modelId="{F1224115-30EF-4DB9-82B9-D92D7C23B80C}" type="presParOf" srcId="{FBC99ED9-BCA5-4ED9-8D56-4E02C2F15BDE}" destId="{0950107F-6194-49BC-B7D3-3C5C7CA15DE9}" srcOrd="0" destOrd="0" presId="urn:microsoft.com/office/officeart/2005/8/layout/orgChart1"/>
    <dgm:cxn modelId="{E631D507-EA84-454F-A87E-3F9B941C8DF0}" type="presParOf" srcId="{FBC99ED9-BCA5-4ED9-8D56-4E02C2F15BDE}" destId="{D065690A-87D1-4FEC-A394-376E21455400}" srcOrd="1" destOrd="0" presId="urn:microsoft.com/office/officeart/2005/8/layout/orgChart1"/>
    <dgm:cxn modelId="{35056E00-438F-4A14-ABFA-3A19BE56318C}" type="presParOf" srcId="{477A376C-6F61-4C1E-BBBA-1C20CF042AA5}" destId="{29DECE75-A42D-4121-8B43-95E69138200E}" srcOrd="1" destOrd="0" presId="urn:microsoft.com/office/officeart/2005/8/layout/orgChart1"/>
    <dgm:cxn modelId="{2DDF7A4D-8CA9-4E99-AA30-43CC6442290F}" type="presParOf" srcId="{477A376C-6F61-4C1E-BBBA-1C20CF042AA5}" destId="{A7EC35FB-8642-4074-B388-D23152FB873C}" srcOrd="2" destOrd="0" presId="urn:microsoft.com/office/officeart/2005/8/layout/orgChart1"/>
    <dgm:cxn modelId="{13B29DE4-1B36-4B52-B400-7AEA2D25AA76}" type="presParOf" srcId="{F35FF08D-ADB2-4F9C-810B-36849EFDDA7D}" destId="{98720F63-56C8-4329-8533-0737A2063D20}" srcOrd="2" destOrd="0" presId="urn:microsoft.com/office/officeart/2005/8/layout/orgChart1"/>
    <dgm:cxn modelId="{25E51E85-197F-4D80-9EE2-2B145B199869}" type="presParOf" srcId="{F35FF08D-ADB2-4F9C-810B-36849EFDDA7D}" destId="{E57E93B9-AF2E-40F8-8957-776D6922AFDE}" srcOrd="3" destOrd="0" presId="urn:microsoft.com/office/officeart/2005/8/layout/orgChart1"/>
    <dgm:cxn modelId="{030397B6-22CD-4F66-ABD0-E11BABEE0584}" type="presParOf" srcId="{E57E93B9-AF2E-40F8-8957-776D6922AFDE}" destId="{8BFC6E50-7BDF-490C-902E-71495A16F9EE}" srcOrd="0" destOrd="0" presId="urn:microsoft.com/office/officeart/2005/8/layout/orgChart1"/>
    <dgm:cxn modelId="{2BCB4D63-9E7D-4248-9A1B-CA864DDBB988}" type="presParOf" srcId="{8BFC6E50-7BDF-490C-902E-71495A16F9EE}" destId="{FF5B7BE4-1678-4FD3-A53A-A98D62D47A7B}" srcOrd="0" destOrd="0" presId="urn:microsoft.com/office/officeart/2005/8/layout/orgChart1"/>
    <dgm:cxn modelId="{9F69BCBC-4AE8-46D7-971D-51A95FEDD03E}" type="presParOf" srcId="{8BFC6E50-7BDF-490C-902E-71495A16F9EE}" destId="{4BA93F21-362F-4C1C-A855-A05E484C7F69}" srcOrd="1" destOrd="0" presId="urn:microsoft.com/office/officeart/2005/8/layout/orgChart1"/>
    <dgm:cxn modelId="{43410A82-0E68-4724-9114-29E80C2A4951}" type="presParOf" srcId="{E57E93B9-AF2E-40F8-8957-776D6922AFDE}" destId="{26732FD2-1C6B-4D77-B76F-20062D1B6348}" srcOrd="1" destOrd="0" presId="urn:microsoft.com/office/officeart/2005/8/layout/orgChart1"/>
    <dgm:cxn modelId="{31D87033-4FD2-4DF0-9AE0-23070457FEE6}" type="presParOf" srcId="{E57E93B9-AF2E-40F8-8957-776D6922AFDE}" destId="{2231F5B4-3EB6-4F04-BBC4-8C0DA948C59F}" srcOrd="2" destOrd="0" presId="urn:microsoft.com/office/officeart/2005/8/layout/orgChart1"/>
    <dgm:cxn modelId="{1F4F7C75-CE64-462D-8457-48A63A8DA234}" type="presParOf" srcId="{F35FF08D-ADB2-4F9C-810B-36849EFDDA7D}" destId="{A1BF08C2-557D-4CE8-A141-9A114DD98021}" srcOrd="4" destOrd="0" presId="urn:microsoft.com/office/officeart/2005/8/layout/orgChart1"/>
    <dgm:cxn modelId="{DEEF717E-058F-4DF6-9E1A-099CA5FCD2C7}" type="presParOf" srcId="{F35FF08D-ADB2-4F9C-810B-36849EFDDA7D}" destId="{4E73522F-96B7-4E28-9A23-EEAEF830DDFE}" srcOrd="5" destOrd="0" presId="urn:microsoft.com/office/officeart/2005/8/layout/orgChart1"/>
    <dgm:cxn modelId="{DC43B057-A456-4F4A-BE85-E3A4EF1338D6}" type="presParOf" srcId="{4E73522F-96B7-4E28-9A23-EEAEF830DDFE}" destId="{0A288736-95FF-46CB-A78B-E428D28A8A05}" srcOrd="0" destOrd="0" presId="urn:microsoft.com/office/officeart/2005/8/layout/orgChart1"/>
    <dgm:cxn modelId="{1841F631-80DE-41D0-A494-1BE465107FF4}" type="presParOf" srcId="{0A288736-95FF-46CB-A78B-E428D28A8A05}" destId="{84392652-7922-4EB0-B636-CF69A9BC011F}" srcOrd="0" destOrd="0" presId="urn:microsoft.com/office/officeart/2005/8/layout/orgChart1"/>
    <dgm:cxn modelId="{06C94E28-F538-4ABE-B9E8-639E06FE5CAB}" type="presParOf" srcId="{0A288736-95FF-46CB-A78B-E428D28A8A05}" destId="{EC46D40A-2F9E-4695-816B-32D482B77E74}" srcOrd="1" destOrd="0" presId="urn:microsoft.com/office/officeart/2005/8/layout/orgChart1"/>
    <dgm:cxn modelId="{EE472AAE-F6EA-4EF3-9CD4-4A7D323ACB8B}" type="presParOf" srcId="{4E73522F-96B7-4E28-9A23-EEAEF830DDFE}" destId="{0823DD9E-22C4-4070-B2D8-F732127345DC}" srcOrd="1" destOrd="0" presId="urn:microsoft.com/office/officeart/2005/8/layout/orgChart1"/>
    <dgm:cxn modelId="{8672ECB1-EB70-4FEF-AF15-4C93895CB5EB}" type="presParOf" srcId="{4E73522F-96B7-4E28-9A23-EEAEF830DDFE}" destId="{6AA919A8-2470-49EA-B98F-6F1D50AEF716}" srcOrd="2" destOrd="0" presId="urn:microsoft.com/office/officeart/2005/8/layout/orgChart1"/>
    <dgm:cxn modelId="{4B493EA4-3671-4C6A-854A-A0DE24961086}" type="presParOf" srcId="{F35FF08D-ADB2-4F9C-810B-36849EFDDA7D}" destId="{EBB0EF5B-9C24-47C4-9D90-C2CD62B55463}" srcOrd="6" destOrd="0" presId="urn:microsoft.com/office/officeart/2005/8/layout/orgChart1"/>
    <dgm:cxn modelId="{CB14E11C-D787-405B-B70C-0242CC412649}" type="presParOf" srcId="{F35FF08D-ADB2-4F9C-810B-36849EFDDA7D}" destId="{0E75A409-E07A-4936-A046-CCB7BCB36549}" srcOrd="7" destOrd="0" presId="urn:microsoft.com/office/officeart/2005/8/layout/orgChart1"/>
    <dgm:cxn modelId="{E269D93E-8B4C-499B-BC13-1A323DCC48F9}" type="presParOf" srcId="{0E75A409-E07A-4936-A046-CCB7BCB36549}" destId="{DC52FF39-A9C3-4126-954D-59DB9B5A7F9A}" srcOrd="0" destOrd="0" presId="urn:microsoft.com/office/officeart/2005/8/layout/orgChart1"/>
    <dgm:cxn modelId="{F7621513-7C33-44EC-99C7-96B33EC97FD0}" type="presParOf" srcId="{DC52FF39-A9C3-4126-954D-59DB9B5A7F9A}" destId="{6E2ED619-68C0-402E-B4B2-25D9210DA6FE}" srcOrd="0" destOrd="0" presId="urn:microsoft.com/office/officeart/2005/8/layout/orgChart1"/>
    <dgm:cxn modelId="{0095BAD1-5713-4977-829B-AD44E9156507}" type="presParOf" srcId="{DC52FF39-A9C3-4126-954D-59DB9B5A7F9A}" destId="{E4E855F0-FA77-411D-8C97-0BFC9F66D111}" srcOrd="1" destOrd="0" presId="urn:microsoft.com/office/officeart/2005/8/layout/orgChart1"/>
    <dgm:cxn modelId="{E7C6F56E-4ABB-428F-9C93-DBE3543C074A}" type="presParOf" srcId="{0E75A409-E07A-4936-A046-CCB7BCB36549}" destId="{3D740AFB-E10B-4A18-BAFB-616745BD2765}" srcOrd="1" destOrd="0" presId="urn:microsoft.com/office/officeart/2005/8/layout/orgChart1"/>
    <dgm:cxn modelId="{78ED2404-3CB9-41C9-94E9-27E33E2FAE30}" type="presParOf" srcId="{0E75A409-E07A-4936-A046-CCB7BCB36549}" destId="{9AF6E740-9CA4-4EE8-9AEC-95FE0B5A2872}" srcOrd="2" destOrd="0" presId="urn:microsoft.com/office/officeart/2005/8/layout/orgChart1"/>
    <dgm:cxn modelId="{56B2B5B7-725F-48D7-BC87-53152B0EE17F}" type="presParOf" srcId="{18A5A6DA-294C-4B8A-B371-81FB5752476F}" destId="{3A93F105-FA24-4FF4-B10D-8D5A847D6524}" srcOrd="2" destOrd="0" presId="urn:microsoft.com/office/officeart/2005/8/layout/orgChart1"/>
    <dgm:cxn modelId="{EFEC6A09-3793-4DE8-A10E-630959DB293E}" type="presParOf" srcId="{B69009D1-EF46-43D5-A6EC-8852B0ED51DE}" destId="{801EFA90-D400-4FC8-A89C-7AB259921857}" srcOrd="4" destOrd="0" presId="urn:microsoft.com/office/officeart/2005/8/layout/orgChart1"/>
    <dgm:cxn modelId="{7B9C7714-4A2C-4F04-A2D1-59E61A17FCE5}" type="presParOf" srcId="{B69009D1-EF46-43D5-A6EC-8852B0ED51DE}" destId="{068CDE01-EBEB-4265-8C40-36506591636B}" srcOrd="5" destOrd="0" presId="urn:microsoft.com/office/officeart/2005/8/layout/orgChart1"/>
    <dgm:cxn modelId="{08C08877-975E-4A1E-B6D5-241DAD5461C5}" type="presParOf" srcId="{068CDE01-EBEB-4265-8C40-36506591636B}" destId="{48697AA0-B714-41C1-966B-A9EB1AB861AA}" srcOrd="0" destOrd="0" presId="urn:microsoft.com/office/officeart/2005/8/layout/orgChart1"/>
    <dgm:cxn modelId="{C9B697A1-872F-4001-BF45-521981F58384}" type="presParOf" srcId="{48697AA0-B714-41C1-966B-A9EB1AB861AA}" destId="{52DCB683-89A9-4D9E-BAE7-A60161C4D9AF}" srcOrd="0" destOrd="0" presId="urn:microsoft.com/office/officeart/2005/8/layout/orgChart1"/>
    <dgm:cxn modelId="{E23DD1E8-A2B6-4A0D-B142-937943E49736}" type="presParOf" srcId="{48697AA0-B714-41C1-966B-A9EB1AB861AA}" destId="{61DB702A-829C-4CFB-81D7-03A0DF2F1EFA}" srcOrd="1" destOrd="0" presId="urn:microsoft.com/office/officeart/2005/8/layout/orgChart1"/>
    <dgm:cxn modelId="{3BCB7EF7-CDE0-4318-8F46-349837819614}" type="presParOf" srcId="{068CDE01-EBEB-4265-8C40-36506591636B}" destId="{0EA7230B-4D81-4993-9372-C0A90A0E378B}" srcOrd="1" destOrd="0" presId="urn:microsoft.com/office/officeart/2005/8/layout/orgChart1"/>
    <dgm:cxn modelId="{52104041-7917-4D08-B2DC-1954C643E44A}" type="presParOf" srcId="{068CDE01-EBEB-4265-8C40-36506591636B}" destId="{8236751B-5310-49AE-84E3-E718ADBC4E83}" srcOrd="2" destOrd="0" presId="urn:microsoft.com/office/officeart/2005/8/layout/orgChart1"/>
    <dgm:cxn modelId="{3ED2A846-3756-4AAF-AD20-1086C2EB4081}" type="presParOf" srcId="{EFF95AD3-9C6C-49CC-A37C-CCBE3329788A}" destId="{CEB063F3-5862-4053-880D-BE60F8BE034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D66F2298-EF0A-46B4-9757-D0383E1E23A5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AE9343B-5C0D-41FD-9728-E6EFC179FEE9}">
      <dgm:prSet phldrT="[Texto]" custT="1"/>
      <dgm:spPr/>
      <dgm:t>
        <a:bodyPr/>
        <a:lstStyle/>
        <a:p>
          <a:r>
            <a:rPr lang="es-ES" sz="1200" dirty="0">
              <a:latin typeface="+mj-lt"/>
            </a:rPr>
            <a:t>Encargado (a) de Clínica de Autismo </a:t>
          </a:r>
        </a:p>
      </dgm:t>
    </dgm:pt>
    <dgm:pt modelId="{6710EDEC-75E3-486B-9A2A-5FF1A9867F59}" type="parTrans" cxnId="{10EB4072-600E-4818-BE1F-534D5705C525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C93C4E7A-B315-4899-AC12-0F056D93D2E5}" type="sibTrans" cxnId="{10EB4072-600E-4818-BE1F-534D5705C525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EE08E9E5-FF99-4400-A153-86F6C1EACF9D}" type="asst">
      <dgm:prSet custT="1"/>
      <dgm:spPr/>
      <dgm:t>
        <a:bodyPr/>
        <a:lstStyle/>
        <a:p>
          <a:r>
            <a:rPr lang="es-ES" sz="1200" dirty="0">
              <a:latin typeface="+mj-lt"/>
            </a:rPr>
            <a:t>Psicólogos (as)</a:t>
          </a:r>
        </a:p>
      </dgm:t>
    </dgm:pt>
    <dgm:pt modelId="{CFBBFD35-006F-45C1-A5C4-831131290DAC}" type="parTrans" cxnId="{952C37C4-070B-4B34-9594-74069D6660A7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B377457B-DD6D-4906-B106-763B88D7F123}" type="sibTrans" cxnId="{952C37C4-070B-4B34-9594-74069D6660A7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3A5837AF-1991-45DC-8C40-F233FD602949}" type="asst">
      <dgm:prSet custT="1"/>
      <dgm:spPr/>
      <dgm:t>
        <a:bodyPr/>
        <a:lstStyle/>
        <a:p>
          <a:r>
            <a:rPr lang="es-ES" sz="1200" dirty="0">
              <a:latin typeface="+mj-lt"/>
            </a:rPr>
            <a:t>Auxiliar </a:t>
          </a:r>
        </a:p>
      </dgm:t>
    </dgm:pt>
    <dgm:pt modelId="{36B59F70-CBF1-4575-B1A8-4A9D1C04CE38}" type="parTrans" cxnId="{62EF6D04-9E18-4EDB-803D-E344877F2E0E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764984E2-6B35-46BE-8AE8-3F8CD825A914}" type="sibTrans" cxnId="{62EF6D04-9E18-4EDB-803D-E344877F2E0E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E3C8F95C-CA45-4CDC-B1A8-F995A4ADDC5C}" type="asst">
      <dgm:prSet custT="1"/>
      <dgm:spPr/>
      <dgm:t>
        <a:bodyPr/>
        <a:lstStyle/>
        <a:p>
          <a:r>
            <a:rPr lang="es-ES" sz="1200" dirty="0">
              <a:latin typeface="+mj-lt"/>
            </a:rPr>
            <a:t>Intendente </a:t>
          </a:r>
        </a:p>
      </dgm:t>
    </dgm:pt>
    <dgm:pt modelId="{84F8C961-1EE3-460E-8AB5-3D51E84F1974}" type="parTrans" cxnId="{DA432DC2-5561-44C5-B1B5-EDF8D5B26F03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3FE7CF99-A8FF-4A9B-9FF5-9343F805805D}" type="sibTrans" cxnId="{DA432DC2-5561-44C5-B1B5-EDF8D5B26F03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75797C8A-E207-43F2-A7AD-3C3F7132B40F}" type="asst">
      <dgm:prSet custT="1"/>
      <dgm:spPr/>
      <dgm:t>
        <a:bodyPr/>
        <a:lstStyle/>
        <a:p>
          <a:r>
            <a:rPr lang="es-ES" sz="1200" dirty="0">
              <a:latin typeface="+mj-lt"/>
            </a:rPr>
            <a:t>Auxiliares (de Psicología)</a:t>
          </a:r>
        </a:p>
      </dgm:t>
    </dgm:pt>
    <dgm:pt modelId="{5CC44E3E-7D9C-4D35-9CB9-956C27613B92}" type="parTrans" cxnId="{530C2B65-F146-4E80-8012-14613B51F7C4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3A26AFBA-6C51-4DAC-A17E-B691E0BEB8D2}" type="sibTrans" cxnId="{530C2B65-F146-4E80-8012-14613B51F7C4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924352CA-8437-4038-B8D6-8B19FE9670E4}">
      <dgm:prSet custT="1"/>
      <dgm:spPr/>
      <dgm:t>
        <a:bodyPr/>
        <a:lstStyle/>
        <a:p>
          <a:r>
            <a:rPr lang="es-ES" sz="1200" dirty="0">
              <a:latin typeface="+mj-lt"/>
            </a:rPr>
            <a:t>Jefe (a) de Administración Clínica de Autismo </a:t>
          </a:r>
        </a:p>
      </dgm:t>
    </dgm:pt>
    <dgm:pt modelId="{A9DE7376-1E8E-4D46-9D13-65A066F91106}" type="parTrans" cxnId="{CFA64601-13F7-421F-B024-E2FB35DA191A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DE8238B8-666D-42C6-9093-6CAB1AA1A897}" type="sibTrans" cxnId="{CFA64601-13F7-421F-B024-E2FB35DA191A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69549F56-FF41-4353-BA46-F55485A3FB56}" type="pres">
      <dgm:prSet presAssocID="{D66F2298-EF0A-46B4-9757-D0383E1E23A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7F700DF0-2094-4089-A368-6232F868F6C8}" type="pres">
      <dgm:prSet presAssocID="{924352CA-8437-4038-B8D6-8B19FE9670E4}" presName="hierRoot1" presStyleCnt="0">
        <dgm:presLayoutVars>
          <dgm:hierBranch val="init"/>
        </dgm:presLayoutVars>
      </dgm:prSet>
      <dgm:spPr/>
    </dgm:pt>
    <dgm:pt modelId="{04A7F987-40F2-4E52-A415-C5CB565CEC57}" type="pres">
      <dgm:prSet presAssocID="{924352CA-8437-4038-B8D6-8B19FE9670E4}" presName="rootComposite1" presStyleCnt="0"/>
      <dgm:spPr/>
    </dgm:pt>
    <dgm:pt modelId="{457D2BDD-3B94-4269-AE54-B76032A4BC23}" type="pres">
      <dgm:prSet presAssocID="{924352CA-8437-4038-B8D6-8B19FE9670E4}" presName="rootText1" presStyleLbl="node0" presStyleIdx="0" presStyleCnt="1" custScaleX="135272">
        <dgm:presLayoutVars>
          <dgm:chPref val="3"/>
        </dgm:presLayoutVars>
      </dgm:prSet>
      <dgm:spPr/>
    </dgm:pt>
    <dgm:pt modelId="{7F471A18-0546-451A-9453-93960C97BEB6}" type="pres">
      <dgm:prSet presAssocID="{924352CA-8437-4038-B8D6-8B19FE9670E4}" presName="rootConnector1" presStyleLbl="node1" presStyleIdx="0" presStyleCnt="0"/>
      <dgm:spPr/>
    </dgm:pt>
    <dgm:pt modelId="{B62F1428-C158-4C5E-AAB3-BA8CE796C3D7}" type="pres">
      <dgm:prSet presAssocID="{924352CA-8437-4038-B8D6-8B19FE9670E4}" presName="hierChild2" presStyleCnt="0"/>
      <dgm:spPr/>
    </dgm:pt>
    <dgm:pt modelId="{86A8C157-AF97-4B49-8E54-39CBFD0BB965}" type="pres">
      <dgm:prSet presAssocID="{6710EDEC-75E3-486B-9A2A-5FF1A9867F59}" presName="Name37" presStyleLbl="parChTrans1D2" presStyleIdx="0" presStyleCnt="1"/>
      <dgm:spPr/>
    </dgm:pt>
    <dgm:pt modelId="{82B9107B-694B-499C-A5C2-81197A2D3F14}" type="pres">
      <dgm:prSet presAssocID="{3AE9343B-5C0D-41FD-9728-E6EFC179FEE9}" presName="hierRoot2" presStyleCnt="0">
        <dgm:presLayoutVars>
          <dgm:hierBranch val="init"/>
        </dgm:presLayoutVars>
      </dgm:prSet>
      <dgm:spPr/>
    </dgm:pt>
    <dgm:pt modelId="{4943A1E7-AB2B-44F9-B06D-9AE6D723B98F}" type="pres">
      <dgm:prSet presAssocID="{3AE9343B-5C0D-41FD-9728-E6EFC179FEE9}" presName="rootComposite" presStyleCnt="0"/>
      <dgm:spPr/>
    </dgm:pt>
    <dgm:pt modelId="{C5021E4C-F4A3-4287-B2B5-7D7275E41C02}" type="pres">
      <dgm:prSet presAssocID="{3AE9343B-5C0D-41FD-9728-E6EFC179FEE9}" presName="rootText" presStyleLbl="node2" presStyleIdx="0" presStyleCnt="1" custScaleX="105983" custLinFactNeighborY="-4630">
        <dgm:presLayoutVars>
          <dgm:chPref val="3"/>
        </dgm:presLayoutVars>
      </dgm:prSet>
      <dgm:spPr/>
    </dgm:pt>
    <dgm:pt modelId="{FC278729-B870-46E3-8D6B-0464815D0290}" type="pres">
      <dgm:prSet presAssocID="{3AE9343B-5C0D-41FD-9728-E6EFC179FEE9}" presName="rootConnector" presStyleLbl="node2" presStyleIdx="0" presStyleCnt="1"/>
      <dgm:spPr/>
    </dgm:pt>
    <dgm:pt modelId="{4514F855-BC66-4614-9A66-00E60825FE24}" type="pres">
      <dgm:prSet presAssocID="{3AE9343B-5C0D-41FD-9728-E6EFC179FEE9}" presName="hierChild4" presStyleCnt="0"/>
      <dgm:spPr/>
    </dgm:pt>
    <dgm:pt modelId="{4128B313-A8C6-42C7-86D9-9CF2D1D3367D}" type="pres">
      <dgm:prSet presAssocID="{3AE9343B-5C0D-41FD-9728-E6EFC179FEE9}" presName="hierChild5" presStyleCnt="0"/>
      <dgm:spPr/>
    </dgm:pt>
    <dgm:pt modelId="{436DF4F1-BC26-45A4-9F3E-EFD2E0102F68}" type="pres">
      <dgm:prSet presAssocID="{CFBBFD35-006F-45C1-A5C4-831131290DAC}" presName="Name111" presStyleLbl="parChTrans1D3" presStyleIdx="0" presStyleCnt="4"/>
      <dgm:spPr/>
    </dgm:pt>
    <dgm:pt modelId="{DF3B41A3-E16D-4DB3-9A81-318FD45BA0E6}" type="pres">
      <dgm:prSet presAssocID="{EE08E9E5-FF99-4400-A153-86F6C1EACF9D}" presName="hierRoot3" presStyleCnt="0">
        <dgm:presLayoutVars>
          <dgm:hierBranch val="init"/>
        </dgm:presLayoutVars>
      </dgm:prSet>
      <dgm:spPr/>
    </dgm:pt>
    <dgm:pt modelId="{142E3F3B-DCB7-4E58-801D-25428DC428D9}" type="pres">
      <dgm:prSet presAssocID="{EE08E9E5-FF99-4400-A153-86F6C1EACF9D}" presName="rootComposite3" presStyleCnt="0"/>
      <dgm:spPr/>
    </dgm:pt>
    <dgm:pt modelId="{E5BEE84A-EFED-4C29-B09E-FF90D0A38E22}" type="pres">
      <dgm:prSet presAssocID="{EE08E9E5-FF99-4400-A153-86F6C1EACF9D}" presName="rootText3" presStyleLbl="asst2" presStyleIdx="0" presStyleCnt="4" custScaleX="109172" custScaleY="100977" custLinFactNeighborY="250">
        <dgm:presLayoutVars>
          <dgm:chPref val="3"/>
        </dgm:presLayoutVars>
      </dgm:prSet>
      <dgm:spPr/>
    </dgm:pt>
    <dgm:pt modelId="{F4CFBDA8-FB38-4DD5-BFB6-9A87B15C16FA}" type="pres">
      <dgm:prSet presAssocID="{EE08E9E5-FF99-4400-A153-86F6C1EACF9D}" presName="rootConnector3" presStyleLbl="asst2" presStyleIdx="0" presStyleCnt="4"/>
      <dgm:spPr/>
    </dgm:pt>
    <dgm:pt modelId="{2A215048-A883-4F03-9483-64D7FECD1616}" type="pres">
      <dgm:prSet presAssocID="{EE08E9E5-FF99-4400-A153-86F6C1EACF9D}" presName="hierChild6" presStyleCnt="0"/>
      <dgm:spPr/>
    </dgm:pt>
    <dgm:pt modelId="{F8908ED1-1615-445F-A81B-C7B1746E7AF9}" type="pres">
      <dgm:prSet presAssocID="{EE08E9E5-FF99-4400-A153-86F6C1EACF9D}" presName="hierChild7" presStyleCnt="0"/>
      <dgm:spPr/>
    </dgm:pt>
    <dgm:pt modelId="{4D4A8AEE-9F99-42BE-AADB-DB55E24336CA}" type="pres">
      <dgm:prSet presAssocID="{36B59F70-CBF1-4575-B1A8-4A9D1C04CE38}" presName="Name111" presStyleLbl="parChTrans1D3" presStyleIdx="1" presStyleCnt="4"/>
      <dgm:spPr/>
    </dgm:pt>
    <dgm:pt modelId="{38B18A5D-5B69-4ED6-B2F0-0F32051F2BA6}" type="pres">
      <dgm:prSet presAssocID="{3A5837AF-1991-45DC-8C40-F233FD602949}" presName="hierRoot3" presStyleCnt="0">
        <dgm:presLayoutVars>
          <dgm:hierBranch val="init"/>
        </dgm:presLayoutVars>
      </dgm:prSet>
      <dgm:spPr/>
    </dgm:pt>
    <dgm:pt modelId="{2942D4B1-F71E-4E2D-B207-936B1B0257D2}" type="pres">
      <dgm:prSet presAssocID="{3A5837AF-1991-45DC-8C40-F233FD602949}" presName="rootComposite3" presStyleCnt="0"/>
      <dgm:spPr/>
    </dgm:pt>
    <dgm:pt modelId="{1433F5F3-AB2F-43B5-9C1E-CB1FEFE8F696}" type="pres">
      <dgm:prSet presAssocID="{3A5837AF-1991-45DC-8C40-F233FD602949}" presName="rootText3" presStyleLbl="asst2" presStyleIdx="1" presStyleCnt="4" custScaleX="109172" custScaleY="100977" custLinFactNeighborX="94" custLinFactNeighborY="722">
        <dgm:presLayoutVars>
          <dgm:chPref val="3"/>
        </dgm:presLayoutVars>
      </dgm:prSet>
      <dgm:spPr/>
    </dgm:pt>
    <dgm:pt modelId="{4334163B-3FD4-4670-A757-27DE12A07716}" type="pres">
      <dgm:prSet presAssocID="{3A5837AF-1991-45DC-8C40-F233FD602949}" presName="rootConnector3" presStyleLbl="asst2" presStyleIdx="1" presStyleCnt="4"/>
      <dgm:spPr/>
    </dgm:pt>
    <dgm:pt modelId="{3A314E9A-6A96-44BD-99AC-FEFA8A5A0C90}" type="pres">
      <dgm:prSet presAssocID="{3A5837AF-1991-45DC-8C40-F233FD602949}" presName="hierChild6" presStyleCnt="0"/>
      <dgm:spPr/>
    </dgm:pt>
    <dgm:pt modelId="{2A078220-E4C8-4C78-8949-B0B38C6FFF54}" type="pres">
      <dgm:prSet presAssocID="{3A5837AF-1991-45DC-8C40-F233FD602949}" presName="hierChild7" presStyleCnt="0"/>
      <dgm:spPr/>
    </dgm:pt>
    <dgm:pt modelId="{7C852A57-6CF3-42FF-B740-18A4453098A0}" type="pres">
      <dgm:prSet presAssocID="{84F8C961-1EE3-460E-8AB5-3D51E84F1974}" presName="Name111" presStyleLbl="parChTrans1D3" presStyleIdx="2" presStyleCnt="4"/>
      <dgm:spPr/>
    </dgm:pt>
    <dgm:pt modelId="{C0D63C8F-F6F4-4E2D-A7A9-970D52783EFC}" type="pres">
      <dgm:prSet presAssocID="{E3C8F95C-CA45-4CDC-B1A8-F995A4ADDC5C}" presName="hierRoot3" presStyleCnt="0">
        <dgm:presLayoutVars>
          <dgm:hierBranch val="init"/>
        </dgm:presLayoutVars>
      </dgm:prSet>
      <dgm:spPr/>
    </dgm:pt>
    <dgm:pt modelId="{DDE8D26E-7413-4F04-AE4A-2738899F41D1}" type="pres">
      <dgm:prSet presAssocID="{E3C8F95C-CA45-4CDC-B1A8-F995A4ADDC5C}" presName="rootComposite3" presStyleCnt="0"/>
      <dgm:spPr/>
    </dgm:pt>
    <dgm:pt modelId="{F985D8E3-7CB3-49ED-8FDA-0945E0630D35}" type="pres">
      <dgm:prSet presAssocID="{E3C8F95C-CA45-4CDC-B1A8-F995A4ADDC5C}" presName="rootText3" presStyleLbl="asst2" presStyleIdx="2" presStyleCnt="4" custScaleX="109172" custScaleY="100977" custLinFactNeighborY="30231">
        <dgm:presLayoutVars>
          <dgm:chPref val="3"/>
        </dgm:presLayoutVars>
      </dgm:prSet>
      <dgm:spPr/>
    </dgm:pt>
    <dgm:pt modelId="{4CC61D8B-4B96-4EA1-A22A-EA01198E86C7}" type="pres">
      <dgm:prSet presAssocID="{E3C8F95C-CA45-4CDC-B1A8-F995A4ADDC5C}" presName="rootConnector3" presStyleLbl="asst2" presStyleIdx="2" presStyleCnt="4"/>
      <dgm:spPr/>
    </dgm:pt>
    <dgm:pt modelId="{37342089-B18A-4DC7-9169-451FFB9E88F0}" type="pres">
      <dgm:prSet presAssocID="{E3C8F95C-CA45-4CDC-B1A8-F995A4ADDC5C}" presName="hierChild6" presStyleCnt="0"/>
      <dgm:spPr/>
    </dgm:pt>
    <dgm:pt modelId="{4EB13595-FF33-40F2-B77A-B054F50CEE70}" type="pres">
      <dgm:prSet presAssocID="{E3C8F95C-CA45-4CDC-B1A8-F995A4ADDC5C}" presName="hierChild7" presStyleCnt="0"/>
      <dgm:spPr/>
    </dgm:pt>
    <dgm:pt modelId="{974E4A9E-01BE-4F4D-BD31-DD9D5A76F48C}" type="pres">
      <dgm:prSet presAssocID="{5CC44E3E-7D9C-4D35-9CB9-956C27613B92}" presName="Name111" presStyleLbl="parChTrans1D3" presStyleIdx="3" presStyleCnt="4"/>
      <dgm:spPr/>
    </dgm:pt>
    <dgm:pt modelId="{B89FE0B0-4C30-4CA9-87DB-7C94B2045504}" type="pres">
      <dgm:prSet presAssocID="{75797C8A-E207-43F2-A7AD-3C3F7132B40F}" presName="hierRoot3" presStyleCnt="0">
        <dgm:presLayoutVars>
          <dgm:hierBranch val="init"/>
        </dgm:presLayoutVars>
      </dgm:prSet>
      <dgm:spPr/>
    </dgm:pt>
    <dgm:pt modelId="{1018ED20-738F-4006-9625-2CEC77359421}" type="pres">
      <dgm:prSet presAssocID="{75797C8A-E207-43F2-A7AD-3C3F7132B40F}" presName="rootComposite3" presStyleCnt="0"/>
      <dgm:spPr/>
    </dgm:pt>
    <dgm:pt modelId="{E634EEDC-4E89-497F-91A0-7422646FCF79}" type="pres">
      <dgm:prSet presAssocID="{75797C8A-E207-43F2-A7AD-3C3F7132B40F}" presName="rootText3" presStyleLbl="asst2" presStyleIdx="3" presStyleCnt="4" custScaleX="109172" custScaleY="100977" custLinFactNeighborY="30231">
        <dgm:presLayoutVars>
          <dgm:chPref val="3"/>
        </dgm:presLayoutVars>
      </dgm:prSet>
      <dgm:spPr/>
    </dgm:pt>
    <dgm:pt modelId="{6404E515-DA0E-462F-837F-5EE6346BB7D1}" type="pres">
      <dgm:prSet presAssocID="{75797C8A-E207-43F2-A7AD-3C3F7132B40F}" presName="rootConnector3" presStyleLbl="asst2" presStyleIdx="3" presStyleCnt="4"/>
      <dgm:spPr/>
    </dgm:pt>
    <dgm:pt modelId="{4CEEBE60-41FF-462D-8A53-9F2F8793A68A}" type="pres">
      <dgm:prSet presAssocID="{75797C8A-E207-43F2-A7AD-3C3F7132B40F}" presName="hierChild6" presStyleCnt="0"/>
      <dgm:spPr/>
    </dgm:pt>
    <dgm:pt modelId="{4F8B48F7-D317-4F5F-8832-FED5ECD38D6C}" type="pres">
      <dgm:prSet presAssocID="{75797C8A-E207-43F2-A7AD-3C3F7132B40F}" presName="hierChild7" presStyleCnt="0"/>
      <dgm:spPr/>
    </dgm:pt>
    <dgm:pt modelId="{9AA17346-AE96-4EDC-9904-1B37BD8C6DBA}" type="pres">
      <dgm:prSet presAssocID="{924352CA-8437-4038-B8D6-8B19FE9670E4}" presName="hierChild3" presStyleCnt="0"/>
      <dgm:spPr/>
    </dgm:pt>
  </dgm:ptLst>
  <dgm:cxnLst>
    <dgm:cxn modelId="{CFA64601-13F7-421F-B024-E2FB35DA191A}" srcId="{D66F2298-EF0A-46B4-9757-D0383E1E23A5}" destId="{924352CA-8437-4038-B8D6-8B19FE9670E4}" srcOrd="0" destOrd="0" parTransId="{A9DE7376-1E8E-4D46-9D13-65A066F91106}" sibTransId="{DE8238B8-666D-42C6-9093-6CAB1AA1A897}"/>
    <dgm:cxn modelId="{62EF6D04-9E18-4EDB-803D-E344877F2E0E}" srcId="{3AE9343B-5C0D-41FD-9728-E6EFC179FEE9}" destId="{3A5837AF-1991-45DC-8C40-F233FD602949}" srcOrd="1" destOrd="0" parTransId="{36B59F70-CBF1-4575-B1A8-4A9D1C04CE38}" sibTransId="{764984E2-6B35-46BE-8AE8-3F8CD825A914}"/>
    <dgm:cxn modelId="{F643C827-87D5-4CD2-9B30-6BDBFD637DA5}" type="presOf" srcId="{CFBBFD35-006F-45C1-A5C4-831131290DAC}" destId="{436DF4F1-BC26-45A4-9F3E-EFD2E0102F68}" srcOrd="0" destOrd="0" presId="urn:microsoft.com/office/officeart/2005/8/layout/orgChart1"/>
    <dgm:cxn modelId="{91CD4329-D0C2-4F14-B7F9-693F1A41EF13}" type="presOf" srcId="{3AE9343B-5C0D-41FD-9728-E6EFC179FEE9}" destId="{C5021E4C-F4A3-4287-B2B5-7D7275E41C02}" srcOrd="0" destOrd="0" presId="urn:microsoft.com/office/officeart/2005/8/layout/orgChart1"/>
    <dgm:cxn modelId="{A362DB2D-CCDB-450C-8668-1ABFB23C5585}" type="presOf" srcId="{EE08E9E5-FF99-4400-A153-86F6C1EACF9D}" destId="{E5BEE84A-EFED-4C29-B09E-FF90D0A38E22}" srcOrd="0" destOrd="0" presId="urn:microsoft.com/office/officeart/2005/8/layout/orgChart1"/>
    <dgm:cxn modelId="{0ADFA531-89A7-4E39-950F-CEBBE0AB247D}" type="presOf" srcId="{3A5837AF-1991-45DC-8C40-F233FD602949}" destId="{1433F5F3-AB2F-43B5-9C1E-CB1FEFE8F696}" srcOrd="0" destOrd="0" presId="urn:microsoft.com/office/officeart/2005/8/layout/orgChart1"/>
    <dgm:cxn modelId="{9FDDF63D-A7E9-4E53-97EA-5E8B5C4EF3EC}" type="presOf" srcId="{36B59F70-CBF1-4575-B1A8-4A9D1C04CE38}" destId="{4D4A8AEE-9F99-42BE-AADB-DB55E24336CA}" srcOrd="0" destOrd="0" presId="urn:microsoft.com/office/officeart/2005/8/layout/orgChart1"/>
    <dgm:cxn modelId="{530C2B65-F146-4E80-8012-14613B51F7C4}" srcId="{3AE9343B-5C0D-41FD-9728-E6EFC179FEE9}" destId="{75797C8A-E207-43F2-A7AD-3C3F7132B40F}" srcOrd="3" destOrd="0" parTransId="{5CC44E3E-7D9C-4D35-9CB9-956C27613B92}" sibTransId="{3A26AFBA-6C51-4DAC-A17E-B691E0BEB8D2}"/>
    <dgm:cxn modelId="{8E00C04C-6F38-4690-87DE-3D529BBE78EA}" type="presOf" srcId="{6710EDEC-75E3-486B-9A2A-5FF1A9867F59}" destId="{86A8C157-AF97-4B49-8E54-39CBFD0BB965}" srcOrd="0" destOrd="0" presId="urn:microsoft.com/office/officeart/2005/8/layout/orgChart1"/>
    <dgm:cxn modelId="{3A8C8870-C75C-4458-AEFD-BE58B6D40BF2}" type="presOf" srcId="{5CC44E3E-7D9C-4D35-9CB9-956C27613B92}" destId="{974E4A9E-01BE-4F4D-BD31-DD9D5A76F48C}" srcOrd="0" destOrd="0" presId="urn:microsoft.com/office/officeart/2005/8/layout/orgChart1"/>
    <dgm:cxn modelId="{10EB4072-600E-4818-BE1F-534D5705C525}" srcId="{924352CA-8437-4038-B8D6-8B19FE9670E4}" destId="{3AE9343B-5C0D-41FD-9728-E6EFC179FEE9}" srcOrd="0" destOrd="0" parTransId="{6710EDEC-75E3-486B-9A2A-5FF1A9867F59}" sibTransId="{C93C4E7A-B315-4899-AC12-0F056D93D2E5}"/>
    <dgm:cxn modelId="{EB939A57-D9DB-432C-A7D8-993F040B9E83}" type="presOf" srcId="{75797C8A-E207-43F2-A7AD-3C3F7132B40F}" destId="{6404E515-DA0E-462F-837F-5EE6346BB7D1}" srcOrd="1" destOrd="0" presId="urn:microsoft.com/office/officeart/2005/8/layout/orgChart1"/>
    <dgm:cxn modelId="{8C4FA08F-9039-4302-A967-97652C21E991}" type="presOf" srcId="{D66F2298-EF0A-46B4-9757-D0383E1E23A5}" destId="{69549F56-FF41-4353-BA46-F55485A3FB56}" srcOrd="0" destOrd="0" presId="urn:microsoft.com/office/officeart/2005/8/layout/orgChart1"/>
    <dgm:cxn modelId="{9848A594-F365-4B66-ACCC-DCF57554848F}" type="presOf" srcId="{75797C8A-E207-43F2-A7AD-3C3F7132B40F}" destId="{E634EEDC-4E89-497F-91A0-7422646FCF79}" srcOrd="0" destOrd="0" presId="urn:microsoft.com/office/officeart/2005/8/layout/orgChart1"/>
    <dgm:cxn modelId="{A06A209C-9EF3-4D93-9F94-EF4BF0A52EF3}" type="presOf" srcId="{EE08E9E5-FF99-4400-A153-86F6C1EACF9D}" destId="{F4CFBDA8-FB38-4DD5-BFB6-9A87B15C16FA}" srcOrd="1" destOrd="0" presId="urn:microsoft.com/office/officeart/2005/8/layout/orgChart1"/>
    <dgm:cxn modelId="{7F62EB9E-74BF-4F3B-9ED3-9A47E020728F}" type="presOf" srcId="{84F8C961-1EE3-460E-8AB5-3D51E84F1974}" destId="{7C852A57-6CF3-42FF-B740-18A4453098A0}" srcOrd="0" destOrd="0" presId="urn:microsoft.com/office/officeart/2005/8/layout/orgChart1"/>
    <dgm:cxn modelId="{487DDEAA-B794-435F-B57E-32AC481DB640}" type="presOf" srcId="{924352CA-8437-4038-B8D6-8B19FE9670E4}" destId="{7F471A18-0546-451A-9453-93960C97BEB6}" srcOrd="1" destOrd="0" presId="urn:microsoft.com/office/officeart/2005/8/layout/orgChart1"/>
    <dgm:cxn modelId="{71761FBF-EEAF-4DCB-8A97-4C858F683A34}" type="presOf" srcId="{E3C8F95C-CA45-4CDC-B1A8-F995A4ADDC5C}" destId="{4CC61D8B-4B96-4EA1-A22A-EA01198E86C7}" srcOrd="1" destOrd="0" presId="urn:microsoft.com/office/officeart/2005/8/layout/orgChart1"/>
    <dgm:cxn modelId="{DA432DC2-5561-44C5-B1B5-EDF8D5B26F03}" srcId="{3AE9343B-5C0D-41FD-9728-E6EFC179FEE9}" destId="{E3C8F95C-CA45-4CDC-B1A8-F995A4ADDC5C}" srcOrd="2" destOrd="0" parTransId="{84F8C961-1EE3-460E-8AB5-3D51E84F1974}" sibTransId="{3FE7CF99-A8FF-4A9B-9FF5-9343F805805D}"/>
    <dgm:cxn modelId="{952C37C4-070B-4B34-9594-74069D6660A7}" srcId="{3AE9343B-5C0D-41FD-9728-E6EFC179FEE9}" destId="{EE08E9E5-FF99-4400-A153-86F6C1EACF9D}" srcOrd="0" destOrd="0" parTransId="{CFBBFD35-006F-45C1-A5C4-831131290DAC}" sibTransId="{B377457B-DD6D-4906-B106-763B88D7F123}"/>
    <dgm:cxn modelId="{C0D403DC-5CFD-40AD-AA82-6F49434A1B6A}" type="presOf" srcId="{3A5837AF-1991-45DC-8C40-F233FD602949}" destId="{4334163B-3FD4-4670-A757-27DE12A07716}" srcOrd="1" destOrd="0" presId="urn:microsoft.com/office/officeart/2005/8/layout/orgChart1"/>
    <dgm:cxn modelId="{B99CEEE2-E513-4ACE-A484-32E450348026}" type="presOf" srcId="{924352CA-8437-4038-B8D6-8B19FE9670E4}" destId="{457D2BDD-3B94-4269-AE54-B76032A4BC23}" srcOrd="0" destOrd="0" presId="urn:microsoft.com/office/officeart/2005/8/layout/orgChart1"/>
    <dgm:cxn modelId="{ECC13DF6-B9A5-45B7-833C-558886F321AF}" type="presOf" srcId="{3AE9343B-5C0D-41FD-9728-E6EFC179FEE9}" destId="{FC278729-B870-46E3-8D6B-0464815D0290}" srcOrd="1" destOrd="0" presId="urn:microsoft.com/office/officeart/2005/8/layout/orgChart1"/>
    <dgm:cxn modelId="{05343CFC-43DA-4829-B9B7-0CB90FC1871C}" type="presOf" srcId="{E3C8F95C-CA45-4CDC-B1A8-F995A4ADDC5C}" destId="{F985D8E3-7CB3-49ED-8FDA-0945E0630D35}" srcOrd="0" destOrd="0" presId="urn:microsoft.com/office/officeart/2005/8/layout/orgChart1"/>
    <dgm:cxn modelId="{B9065B68-1E56-4195-9F84-3F227B696B2D}" type="presParOf" srcId="{69549F56-FF41-4353-BA46-F55485A3FB56}" destId="{7F700DF0-2094-4089-A368-6232F868F6C8}" srcOrd="0" destOrd="0" presId="urn:microsoft.com/office/officeart/2005/8/layout/orgChart1"/>
    <dgm:cxn modelId="{9D396051-FA83-4CDC-A17E-FADA314F9A14}" type="presParOf" srcId="{7F700DF0-2094-4089-A368-6232F868F6C8}" destId="{04A7F987-40F2-4E52-A415-C5CB565CEC57}" srcOrd="0" destOrd="0" presId="urn:microsoft.com/office/officeart/2005/8/layout/orgChart1"/>
    <dgm:cxn modelId="{B0779DDC-FC2F-4841-AA90-12EE8B462FD2}" type="presParOf" srcId="{04A7F987-40F2-4E52-A415-C5CB565CEC57}" destId="{457D2BDD-3B94-4269-AE54-B76032A4BC23}" srcOrd="0" destOrd="0" presId="urn:microsoft.com/office/officeart/2005/8/layout/orgChart1"/>
    <dgm:cxn modelId="{BB3F3A30-8345-4394-97A4-81EC50E07B0E}" type="presParOf" srcId="{04A7F987-40F2-4E52-A415-C5CB565CEC57}" destId="{7F471A18-0546-451A-9453-93960C97BEB6}" srcOrd="1" destOrd="0" presId="urn:microsoft.com/office/officeart/2005/8/layout/orgChart1"/>
    <dgm:cxn modelId="{4DA3E155-34A7-4A3C-8833-21D37AE6E9B4}" type="presParOf" srcId="{7F700DF0-2094-4089-A368-6232F868F6C8}" destId="{B62F1428-C158-4C5E-AAB3-BA8CE796C3D7}" srcOrd="1" destOrd="0" presId="urn:microsoft.com/office/officeart/2005/8/layout/orgChart1"/>
    <dgm:cxn modelId="{C841AC67-E607-42CD-AC20-D426DFF4DD82}" type="presParOf" srcId="{B62F1428-C158-4C5E-AAB3-BA8CE796C3D7}" destId="{86A8C157-AF97-4B49-8E54-39CBFD0BB965}" srcOrd="0" destOrd="0" presId="urn:microsoft.com/office/officeart/2005/8/layout/orgChart1"/>
    <dgm:cxn modelId="{E4F0424C-8E08-40BA-A47F-C554A83D7BC7}" type="presParOf" srcId="{B62F1428-C158-4C5E-AAB3-BA8CE796C3D7}" destId="{82B9107B-694B-499C-A5C2-81197A2D3F14}" srcOrd="1" destOrd="0" presId="urn:microsoft.com/office/officeart/2005/8/layout/orgChart1"/>
    <dgm:cxn modelId="{ADBE310D-81AB-43E1-8D03-542ECDC3DD41}" type="presParOf" srcId="{82B9107B-694B-499C-A5C2-81197A2D3F14}" destId="{4943A1E7-AB2B-44F9-B06D-9AE6D723B98F}" srcOrd="0" destOrd="0" presId="urn:microsoft.com/office/officeart/2005/8/layout/orgChart1"/>
    <dgm:cxn modelId="{0EA6B034-CD2C-4208-ABD8-2973F35386AB}" type="presParOf" srcId="{4943A1E7-AB2B-44F9-B06D-9AE6D723B98F}" destId="{C5021E4C-F4A3-4287-B2B5-7D7275E41C02}" srcOrd="0" destOrd="0" presId="urn:microsoft.com/office/officeart/2005/8/layout/orgChart1"/>
    <dgm:cxn modelId="{B3F50EAD-008F-4EEA-A374-1DA2124FCDA5}" type="presParOf" srcId="{4943A1E7-AB2B-44F9-B06D-9AE6D723B98F}" destId="{FC278729-B870-46E3-8D6B-0464815D0290}" srcOrd="1" destOrd="0" presId="urn:microsoft.com/office/officeart/2005/8/layout/orgChart1"/>
    <dgm:cxn modelId="{584CFC5E-C718-4236-A60F-DC1F2F03DA7B}" type="presParOf" srcId="{82B9107B-694B-499C-A5C2-81197A2D3F14}" destId="{4514F855-BC66-4614-9A66-00E60825FE24}" srcOrd="1" destOrd="0" presId="urn:microsoft.com/office/officeart/2005/8/layout/orgChart1"/>
    <dgm:cxn modelId="{67E619EE-0990-41AA-A705-694D4FA5B901}" type="presParOf" srcId="{82B9107B-694B-499C-A5C2-81197A2D3F14}" destId="{4128B313-A8C6-42C7-86D9-9CF2D1D3367D}" srcOrd="2" destOrd="0" presId="urn:microsoft.com/office/officeart/2005/8/layout/orgChart1"/>
    <dgm:cxn modelId="{53D42A8C-57FE-4751-BDA9-376DD20981C3}" type="presParOf" srcId="{4128B313-A8C6-42C7-86D9-9CF2D1D3367D}" destId="{436DF4F1-BC26-45A4-9F3E-EFD2E0102F68}" srcOrd="0" destOrd="0" presId="urn:microsoft.com/office/officeart/2005/8/layout/orgChart1"/>
    <dgm:cxn modelId="{661383DE-4784-4C58-A66C-39C3F216FB9C}" type="presParOf" srcId="{4128B313-A8C6-42C7-86D9-9CF2D1D3367D}" destId="{DF3B41A3-E16D-4DB3-9A81-318FD45BA0E6}" srcOrd="1" destOrd="0" presId="urn:microsoft.com/office/officeart/2005/8/layout/orgChart1"/>
    <dgm:cxn modelId="{CDCE040D-CCE6-4A0B-B73E-E4817E398907}" type="presParOf" srcId="{DF3B41A3-E16D-4DB3-9A81-318FD45BA0E6}" destId="{142E3F3B-DCB7-4E58-801D-25428DC428D9}" srcOrd="0" destOrd="0" presId="urn:microsoft.com/office/officeart/2005/8/layout/orgChart1"/>
    <dgm:cxn modelId="{F18949A5-CB24-48E3-AAF4-FA8FAD6A5369}" type="presParOf" srcId="{142E3F3B-DCB7-4E58-801D-25428DC428D9}" destId="{E5BEE84A-EFED-4C29-B09E-FF90D0A38E22}" srcOrd="0" destOrd="0" presId="urn:microsoft.com/office/officeart/2005/8/layout/orgChart1"/>
    <dgm:cxn modelId="{BE79A0F0-3290-42A2-A6B2-965D7F1B1AB9}" type="presParOf" srcId="{142E3F3B-DCB7-4E58-801D-25428DC428D9}" destId="{F4CFBDA8-FB38-4DD5-BFB6-9A87B15C16FA}" srcOrd="1" destOrd="0" presId="urn:microsoft.com/office/officeart/2005/8/layout/orgChart1"/>
    <dgm:cxn modelId="{1C67BCF3-7E28-4E5B-ABD0-F42EF4EFA8DD}" type="presParOf" srcId="{DF3B41A3-E16D-4DB3-9A81-318FD45BA0E6}" destId="{2A215048-A883-4F03-9483-64D7FECD1616}" srcOrd="1" destOrd="0" presId="urn:microsoft.com/office/officeart/2005/8/layout/orgChart1"/>
    <dgm:cxn modelId="{02D80256-296A-46AC-BE13-55881F46FD54}" type="presParOf" srcId="{DF3B41A3-E16D-4DB3-9A81-318FD45BA0E6}" destId="{F8908ED1-1615-445F-A81B-C7B1746E7AF9}" srcOrd="2" destOrd="0" presId="urn:microsoft.com/office/officeart/2005/8/layout/orgChart1"/>
    <dgm:cxn modelId="{6348576E-AD27-41C2-9FCB-37A9C9EA01C3}" type="presParOf" srcId="{4128B313-A8C6-42C7-86D9-9CF2D1D3367D}" destId="{4D4A8AEE-9F99-42BE-AADB-DB55E24336CA}" srcOrd="2" destOrd="0" presId="urn:microsoft.com/office/officeart/2005/8/layout/orgChart1"/>
    <dgm:cxn modelId="{A98C8721-F89C-4ED2-BD55-D4BE6DB31E44}" type="presParOf" srcId="{4128B313-A8C6-42C7-86D9-9CF2D1D3367D}" destId="{38B18A5D-5B69-4ED6-B2F0-0F32051F2BA6}" srcOrd="3" destOrd="0" presId="urn:microsoft.com/office/officeart/2005/8/layout/orgChart1"/>
    <dgm:cxn modelId="{9934D44F-E53E-4BCC-BBBB-7DD655E09A0E}" type="presParOf" srcId="{38B18A5D-5B69-4ED6-B2F0-0F32051F2BA6}" destId="{2942D4B1-F71E-4E2D-B207-936B1B0257D2}" srcOrd="0" destOrd="0" presId="urn:microsoft.com/office/officeart/2005/8/layout/orgChart1"/>
    <dgm:cxn modelId="{4E2E3FF9-3016-4D2C-A37D-5D2A9B783737}" type="presParOf" srcId="{2942D4B1-F71E-4E2D-B207-936B1B0257D2}" destId="{1433F5F3-AB2F-43B5-9C1E-CB1FEFE8F696}" srcOrd="0" destOrd="0" presId="urn:microsoft.com/office/officeart/2005/8/layout/orgChart1"/>
    <dgm:cxn modelId="{351E34E3-7028-4F25-90B0-7029E8750B47}" type="presParOf" srcId="{2942D4B1-F71E-4E2D-B207-936B1B0257D2}" destId="{4334163B-3FD4-4670-A757-27DE12A07716}" srcOrd="1" destOrd="0" presId="urn:microsoft.com/office/officeart/2005/8/layout/orgChart1"/>
    <dgm:cxn modelId="{4BF27629-0319-4A9A-83B2-1EC74AEE3050}" type="presParOf" srcId="{38B18A5D-5B69-4ED6-B2F0-0F32051F2BA6}" destId="{3A314E9A-6A96-44BD-99AC-FEFA8A5A0C90}" srcOrd="1" destOrd="0" presId="urn:microsoft.com/office/officeart/2005/8/layout/orgChart1"/>
    <dgm:cxn modelId="{B224DC7C-0A51-4D83-8A52-66FAD5003915}" type="presParOf" srcId="{38B18A5D-5B69-4ED6-B2F0-0F32051F2BA6}" destId="{2A078220-E4C8-4C78-8949-B0B38C6FFF54}" srcOrd="2" destOrd="0" presId="urn:microsoft.com/office/officeart/2005/8/layout/orgChart1"/>
    <dgm:cxn modelId="{56D0FE62-EFA8-4873-B431-03461788C6F3}" type="presParOf" srcId="{4128B313-A8C6-42C7-86D9-9CF2D1D3367D}" destId="{7C852A57-6CF3-42FF-B740-18A4453098A0}" srcOrd="4" destOrd="0" presId="urn:microsoft.com/office/officeart/2005/8/layout/orgChart1"/>
    <dgm:cxn modelId="{A7A3F58E-79AA-4308-841C-0746C26C8349}" type="presParOf" srcId="{4128B313-A8C6-42C7-86D9-9CF2D1D3367D}" destId="{C0D63C8F-F6F4-4E2D-A7A9-970D52783EFC}" srcOrd="5" destOrd="0" presId="urn:microsoft.com/office/officeart/2005/8/layout/orgChart1"/>
    <dgm:cxn modelId="{079DBD4A-1C41-4897-9794-B715D4E39BFF}" type="presParOf" srcId="{C0D63C8F-F6F4-4E2D-A7A9-970D52783EFC}" destId="{DDE8D26E-7413-4F04-AE4A-2738899F41D1}" srcOrd="0" destOrd="0" presId="urn:microsoft.com/office/officeart/2005/8/layout/orgChart1"/>
    <dgm:cxn modelId="{EA47B772-578C-45EE-9475-5727FB8BA258}" type="presParOf" srcId="{DDE8D26E-7413-4F04-AE4A-2738899F41D1}" destId="{F985D8E3-7CB3-49ED-8FDA-0945E0630D35}" srcOrd="0" destOrd="0" presId="urn:microsoft.com/office/officeart/2005/8/layout/orgChart1"/>
    <dgm:cxn modelId="{E3D70CD8-6C13-4C3E-A9B7-9CB91ED026A6}" type="presParOf" srcId="{DDE8D26E-7413-4F04-AE4A-2738899F41D1}" destId="{4CC61D8B-4B96-4EA1-A22A-EA01198E86C7}" srcOrd="1" destOrd="0" presId="urn:microsoft.com/office/officeart/2005/8/layout/orgChart1"/>
    <dgm:cxn modelId="{85A83F6C-EC41-498B-8A1D-11EE779B81F1}" type="presParOf" srcId="{C0D63C8F-F6F4-4E2D-A7A9-970D52783EFC}" destId="{37342089-B18A-4DC7-9169-451FFB9E88F0}" srcOrd="1" destOrd="0" presId="urn:microsoft.com/office/officeart/2005/8/layout/orgChart1"/>
    <dgm:cxn modelId="{688C0FAA-B7BC-4018-BCBE-517261323007}" type="presParOf" srcId="{C0D63C8F-F6F4-4E2D-A7A9-970D52783EFC}" destId="{4EB13595-FF33-40F2-B77A-B054F50CEE70}" srcOrd="2" destOrd="0" presId="urn:microsoft.com/office/officeart/2005/8/layout/orgChart1"/>
    <dgm:cxn modelId="{D28ACA8E-F772-42D7-815C-06BEFA6CF4A0}" type="presParOf" srcId="{4128B313-A8C6-42C7-86D9-9CF2D1D3367D}" destId="{974E4A9E-01BE-4F4D-BD31-DD9D5A76F48C}" srcOrd="6" destOrd="0" presId="urn:microsoft.com/office/officeart/2005/8/layout/orgChart1"/>
    <dgm:cxn modelId="{1537751C-A733-4B87-AF1D-21D775C8ECC3}" type="presParOf" srcId="{4128B313-A8C6-42C7-86D9-9CF2D1D3367D}" destId="{B89FE0B0-4C30-4CA9-87DB-7C94B2045504}" srcOrd="7" destOrd="0" presId="urn:microsoft.com/office/officeart/2005/8/layout/orgChart1"/>
    <dgm:cxn modelId="{DEBECF2B-7B1B-4D6D-BA39-5BA9187C87B4}" type="presParOf" srcId="{B89FE0B0-4C30-4CA9-87DB-7C94B2045504}" destId="{1018ED20-738F-4006-9625-2CEC77359421}" srcOrd="0" destOrd="0" presId="urn:microsoft.com/office/officeart/2005/8/layout/orgChart1"/>
    <dgm:cxn modelId="{34FB5E3B-61C8-4511-A889-C9B894EDC9AE}" type="presParOf" srcId="{1018ED20-738F-4006-9625-2CEC77359421}" destId="{E634EEDC-4E89-497F-91A0-7422646FCF79}" srcOrd="0" destOrd="0" presId="urn:microsoft.com/office/officeart/2005/8/layout/orgChart1"/>
    <dgm:cxn modelId="{4A827BEC-267E-4EB4-8541-F7F113E6AF08}" type="presParOf" srcId="{1018ED20-738F-4006-9625-2CEC77359421}" destId="{6404E515-DA0E-462F-837F-5EE6346BB7D1}" srcOrd="1" destOrd="0" presId="urn:microsoft.com/office/officeart/2005/8/layout/orgChart1"/>
    <dgm:cxn modelId="{799754CD-89C0-4ADF-83C5-261AD319C31C}" type="presParOf" srcId="{B89FE0B0-4C30-4CA9-87DB-7C94B2045504}" destId="{4CEEBE60-41FF-462D-8A53-9F2F8793A68A}" srcOrd="1" destOrd="0" presId="urn:microsoft.com/office/officeart/2005/8/layout/orgChart1"/>
    <dgm:cxn modelId="{1CA77C8E-6E69-40BD-8175-F70E0CFCAE0E}" type="presParOf" srcId="{B89FE0B0-4C30-4CA9-87DB-7C94B2045504}" destId="{4F8B48F7-D317-4F5F-8832-FED5ECD38D6C}" srcOrd="2" destOrd="0" presId="urn:microsoft.com/office/officeart/2005/8/layout/orgChart1"/>
    <dgm:cxn modelId="{6A176880-3957-4D5C-8C41-3C5C311F67A0}" type="presParOf" srcId="{7F700DF0-2094-4089-A368-6232F868F6C8}" destId="{9AA17346-AE96-4EDC-9904-1B37BD8C6DB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CD07B13F-1FE9-4A6C-B2E0-FA0DB1EB3BA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0A548247-9578-4873-AD37-608D19C9C451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>
              <a:latin typeface="+mj-lt"/>
            </a:rPr>
            <a:t>Director(a) de Asistencia Social y Atención a Personas Adultas Mayores</a:t>
          </a:r>
        </a:p>
      </dgm:t>
    </dgm:pt>
    <dgm:pt modelId="{0B2D0B17-D745-4774-831D-8CA872D09482}" type="parTrans" cxnId="{91567F04-AAEA-49BE-8DD4-FB15E26062D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>
            <a:latin typeface="+mj-lt"/>
          </a:endParaRPr>
        </a:p>
      </dgm:t>
    </dgm:pt>
    <dgm:pt modelId="{CC44E41D-CAE4-4603-8CD5-B982B7CF0AD2}" type="sibTrans" cxnId="{91567F04-AAEA-49BE-8DD4-FB15E26062D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>
            <a:latin typeface="+mj-lt"/>
          </a:endParaRPr>
        </a:p>
      </dgm:t>
    </dgm:pt>
    <dgm:pt modelId="{ABB9AF1B-722A-4F26-BE86-CF32E3D28478}" type="asst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>
              <a:latin typeface="+mj-lt"/>
            </a:rPr>
            <a:t>Choferes 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>
              <a:latin typeface="+mj-lt"/>
            </a:rPr>
            <a:t>Auxiliar</a:t>
          </a:r>
        </a:p>
      </dgm:t>
    </dgm:pt>
    <dgm:pt modelId="{443595EA-ADA7-4AD9-B274-84DFEB031C19}" type="parTrans" cxnId="{E4209637-83E6-47C4-BB62-D60E1D30EAF7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>
            <a:latin typeface="+mj-lt"/>
          </a:endParaRPr>
        </a:p>
      </dgm:t>
    </dgm:pt>
    <dgm:pt modelId="{AE65553C-2ECB-41C4-9A0A-F017BACDAF58}" type="sibTrans" cxnId="{E4209637-83E6-47C4-BB62-D60E1D30EAF7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>
            <a:latin typeface="+mj-lt"/>
          </a:endParaRPr>
        </a:p>
      </dgm:t>
    </dgm:pt>
    <dgm:pt modelId="{A947C227-640F-4BE8-A036-1FEB21892E60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>
              <a:latin typeface="+mj-lt"/>
            </a:rPr>
            <a:t>Jefe (a) de Programas Alimenticios y Nutrición </a:t>
          </a:r>
        </a:p>
      </dgm:t>
    </dgm:pt>
    <dgm:pt modelId="{5C85604B-79B4-4F57-A35A-AE2E4374E5DD}" type="parTrans" cxnId="{135708E7-CE12-4F8C-974C-D73DF1DE4E0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>
            <a:latin typeface="+mj-lt"/>
          </a:endParaRPr>
        </a:p>
      </dgm:t>
    </dgm:pt>
    <dgm:pt modelId="{37AF3A95-9B77-4633-B24A-186C94D84E55}" type="sibTrans" cxnId="{135708E7-CE12-4F8C-974C-D73DF1DE4E0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>
            <a:latin typeface="+mj-lt"/>
          </a:endParaRPr>
        </a:p>
      </dgm:t>
    </dgm:pt>
    <dgm:pt modelId="{A70BDA97-574C-4B12-9267-F9389BBC704E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>
              <a:latin typeface="+mj-lt"/>
            </a:rPr>
            <a:t>Responsable de Atención a Casos</a:t>
          </a:r>
        </a:p>
      </dgm:t>
    </dgm:pt>
    <dgm:pt modelId="{7AC1ABB1-0345-45D7-9C57-93BD0BA1DDE6}" type="parTrans" cxnId="{A7F99716-6BD5-40EA-ABE4-FA8F5E1675B6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>
            <a:latin typeface="+mj-lt"/>
          </a:endParaRPr>
        </a:p>
      </dgm:t>
    </dgm:pt>
    <dgm:pt modelId="{656B4757-4D87-4EDE-9C45-001B2E1880FE}" type="sibTrans" cxnId="{A7F99716-6BD5-40EA-ABE4-FA8F5E1675B6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>
            <a:latin typeface="+mj-lt"/>
          </a:endParaRPr>
        </a:p>
      </dgm:t>
    </dgm:pt>
    <dgm:pt modelId="{B8D00DAD-3B9D-4243-9572-C9D8FEC26C6A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>
              <a:latin typeface="+mj-lt"/>
            </a:rPr>
            <a:t>Trabajador (a) Social </a:t>
          </a:r>
        </a:p>
      </dgm:t>
    </dgm:pt>
    <dgm:pt modelId="{BB870D38-D466-4C48-9758-E51BA3F48D81}" type="parTrans" cxnId="{4095AB45-DA82-407D-B185-0473424D9CF6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>
            <a:latin typeface="+mj-lt"/>
          </a:endParaRPr>
        </a:p>
      </dgm:t>
    </dgm:pt>
    <dgm:pt modelId="{E0A97631-6318-444E-A222-8659DA3B9828}" type="sibTrans" cxnId="{4095AB45-DA82-407D-B185-0473424D9CF6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>
            <a:latin typeface="+mj-lt"/>
          </a:endParaRPr>
        </a:p>
      </dgm:t>
    </dgm:pt>
    <dgm:pt modelId="{578EA4F5-B16A-426F-9B2E-E5C3BC971CB4}">
      <dgm:prSet phldrT="[Texto]" custT="1"/>
      <dgm:spPr/>
      <dgm:t>
        <a:bodyPr/>
        <a:lstStyle/>
        <a:p>
          <a:r>
            <a:rPr lang="es-ES" sz="1200" dirty="0">
              <a:latin typeface="+mj-lt"/>
            </a:rPr>
            <a:t>Jefe(a) de Casas Club Adulto Mayor </a:t>
          </a:r>
        </a:p>
      </dgm:t>
    </dgm:pt>
    <dgm:pt modelId="{B2B3547B-0BEC-42C0-A198-7ED0CE03F9D2}" type="parTrans" cxnId="{6E09AE47-C1DA-4FFB-84A7-D5E7354A51E0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0E88201F-025E-4CD0-B243-31F064DA3559}" type="sibTrans" cxnId="{6E09AE47-C1DA-4FFB-84A7-D5E7354A51E0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3F61D64A-EA85-46A0-A430-8238CDE17DB3}" type="pres">
      <dgm:prSet presAssocID="{CD07B13F-1FE9-4A6C-B2E0-FA0DB1EB3BA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A4206CD9-0249-4DF5-8129-ABA9ED110BC4}" type="pres">
      <dgm:prSet presAssocID="{0A548247-9578-4873-AD37-608D19C9C451}" presName="hierRoot1" presStyleCnt="0">
        <dgm:presLayoutVars>
          <dgm:hierBranch val="init"/>
        </dgm:presLayoutVars>
      </dgm:prSet>
      <dgm:spPr/>
    </dgm:pt>
    <dgm:pt modelId="{33EDBC3E-A936-4FB0-B54C-C257875A61CF}" type="pres">
      <dgm:prSet presAssocID="{0A548247-9578-4873-AD37-608D19C9C451}" presName="rootComposite1" presStyleCnt="0"/>
      <dgm:spPr/>
    </dgm:pt>
    <dgm:pt modelId="{B2D26B27-B224-499C-8CBC-01C306CA8A3E}" type="pres">
      <dgm:prSet presAssocID="{0A548247-9578-4873-AD37-608D19C9C451}" presName="rootText1" presStyleLbl="node0" presStyleIdx="0" presStyleCnt="1" custScaleX="253213" custScaleY="193257" custLinFactNeighborX="1289" custLinFactNeighborY="-49507">
        <dgm:presLayoutVars>
          <dgm:chPref val="3"/>
        </dgm:presLayoutVars>
      </dgm:prSet>
      <dgm:spPr/>
    </dgm:pt>
    <dgm:pt modelId="{4B623C60-6A16-4990-96E6-9A8442009874}" type="pres">
      <dgm:prSet presAssocID="{0A548247-9578-4873-AD37-608D19C9C451}" presName="rootConnector1" presStyleLbl="node1" presStyleIdx="0" presStyleCnt="0"/>
      <dgm:spPr/>
    </dgm:pt>
    <dgm:pt modelId="{9A665314-961B-431B-9A69-CBEDF7B55C9F}" type="pres">
      <dgm:prSet presAssocID="{0A548247-9578-4873-AD37-608D19C9C451}" presName="hierChild2" presStyleCnt="0"/>
      <dgm:spPr/>
    </dgm:pt>
    <dgm:pt modelId="{A738FE38-F93C-4365-801F-61CFD0F8DE65}" type="pres">
      <dgm:prSet presAssocID="{5C85604B-79B4-4F57-A35A-AE2E4374E5DD}" presName="Name37" presStyleLbl="parChTrans1D2" presStyleIdx="0" presStyleCnt="5"/>
      <dgm:spPr/>
    </dgm:pt>
    <dgm:pt modelId="{95508537-9C89-4241-A2D5-C2C91894FE8E}" type="pres">
      <dgm:prSet presAssocID="{A947C227-640F-4BE8-A036-1FEB21892E60}" presName="hierRoot2" presStyleCnt="0">
        <dgm:presLayoutVars>
          <dgm:hierBranch val="l"/>
        </dgm:presLayoutVars>
      </dgm:prSet>
      <dgm:spPr/>
    </dgm:pt>
    <dgm:pt modelId="{0E91B49C-F4CA-42DC-9D1B-0CCD76B6B7FC}" type="pres">
      <dgm:prSet presAssocID="{A947C227-640F-4BE8-A036-1FEB21892E60}" presName="rootComposite" presStyleCnt="0"/>
      <dgm:spPr/>
    </dgm:pt>
    <dgm:pt modelId="{D7E34BF1-1091-46C8-B9AA-5B5C67A90A9C}" type="pres">
      <dgm:prSet presAssocID="{A947C227-640F-4BE8-A036-1FEB21892E60}" presName="rootText" presStyleLbl="node2" presStyleIdx="0" presStyleCnt="3" custScaleX="173403" custScaleY="170003" custLinFactNeighborX="3524" custLinFactNeighborY="8679">
        <dgm:presLayoutVars>
          <dgm:chPref val="3"/>
        </dgm:presLayoutVars>
      </dgm:prSet>
      <dgm:spPr/>
    </dgm:pt>
    <dgm:pt modelId="{380FAD24-73E7-4A0B-963F-C11692549816}" type="pres">
      <dgm:prSet presAssocID="{A947C227-640F-4BE8-A036-1FEB21892E60}" presName="rootConnector" presStyleLbl="node2" presStyleIdx="0" presStyleCnt="3"/>
      <dgm:spPr/>
    </dgm:pt>
    <dgm:pt modelId="{EFD3540F-CDBC-48E8-A736-935AC22CA40F}" type="pres">
      <dgm:prSet presAssocID="{A947C227-640F-4BE8-A036-1FEB21892E60}" presName="hierChild4" presStyleCnt="0"/>
      <dgm:spPr/>
    </dgm:pt>
    <dgm:pt modelId="{F6F791DB-8C05-4E5F-87DF-5EC3DD5CEB90}" type="pres">
      <dgm:prSet presAssocID="{A947C227-640F-4BE8-A036-1FEB21892E60}" presName="hierChild5" presStyleCnt="0"/>
      <dgm:spPr/>
    </dgm:pt>
    <dgm:pt modelId="{E38DF999-CA90-4FAD-AB06-D463A3C1A606}" type="pres">
      <dgm:prSet presAssocID="{B2B3547B-0BEC-42C0-A198-7ED0CE03F9D2}" presName="Name37" presStyleLbl="parChTrans1D2" presStyleIdx="1" presStyleCnt="5"/>
      <dgm:spPr/>
    </dgm:pt>
    <dgm:pt modelId="{ED32EE6B-BBAE-4598-B518-4409E03F2BEB}" type="pres">
      <dgm:prSet presAssocID="{578EA4F5-B16A-426F-9B2E-E5C3BC971CB4}" presName="hierRoot2" presStyleCnt="0">
        <dgm:presLayoutVars>
          <dgm:hierBranch val="init"/>
        </dgm:presLayoutVars>
      </dgm:prSet>
      <dgm:spPr/>
    </dgm:pt>
    <dgm:pt modelId="{DEC605ED-C56F-41F1-B901-5A56D5FD7505}" type="pres">
      <dgm:prSet presAssocID="{578EA4F5-B16A-426F-9B2E-E5C3BC971CB4}" presName="rootComposite" presStyleCnt="0"/>
      <dgm:spPr/>
    </dgm:pt>
    <dgm:pt modelId="{8A78EE21-D9DA-4E78-9E88-6EC8FCDB7BE9}" type="pres">
      <dgm:prSet presAssocID="{578EA4F5-B16A-426F-9B2E-E5C3BC971CB4}" presName="rootText" presStyleLbl="node2" presStyleIdx="1" presStyleCnt="3" custScaleX="173403" custScaleY="170003" custLinFactNeighborX="1333" custLinFactNeighborY="10917">
        <dgm:presLayoutVars>
          <dgm:chPref val="3"/>
        </dgm:presLayoutVars>
      </dgm:prSet>
      <dgm:spPr/>
    </dgm:pt>
    <dgm:pt modelId="{04C9188C-0BDA-4D29-85E1-4859FA8AFBC5}" type="pres">
      <dgm:prSet presAssocID="{578EA4F5-B16A-426F-9B2E-E5C3BC971CB4}" presName="rootConnector" presStyleLbl="node2" presStyleIdx="1" presStyleCnt="3"/>
      <dgm:spPr/>
    </dgm:pt>
    <dgm:pt modelId="{26CB0333-EF0C-4D3B-A1E4-02BA56C14342}" type="pres">
      <dgm:prSet presAssocID="{578EA4F5-B16A-426F-9B2E-E5C3BC971CB4}" presName="hierChild4" presStyleCnt="0"/>
      <dgm:spPr/>
    </dgm:pt>
    <dgm:pt modelId="{EAA72693-531E-4892-B38E-379EE389948D}" type="pres">
      <dgm:prSet presAssocID="{578EA4F5-B16A-426F-9B2E-E5C3BC971CB4}" presName="hierChild5" presStyleCnt="0"/>
      <dgm:spPr/>
    </dgm:pt>
    <dgm:pt modelId="{263D7177-E435-4EF5-AC56-BC8CDEBDFE2E}" type="pres">
      <dgm:prSet presAssocID="{7AC1ABB1-0345-45D7-9C57-93BD0BA1DDE6}" presName="Name37" presStyleLbl="parChTrans1D2" presStyleIdx="2" presStyleCnt="5"/>
      <dgm:spPr/>
    </dgm:pt>
    <dgm:pt modelId="{DAE20395-680B-4947-8C7B-1F7DC8BC93E6}" type="pres">
      <dgm:prSet presAssocID="{A70BDA97-574C-4B12-9267-F9389BBC704E}" presName="hierRoot2" presStyleCnt="0">
        <dgm:presLayoutVars>
          <dgm:hierBranch/>
        </dgm:presLayoutVars>
      </dgm:prSet>
      <dgm:spPr/>
    </dgm:pt>
    <dgm:pt modelId="{8C0D4A57-83C7-409E-8AE1-EC64466DA0B6}" type="pres">
      <dgm:prSet presAssocID="{A70BDA97-574C-4B12-9267-F9389BBC704E}" presName="rootComposite" presStyleCnt="0"/>
      <dgm:spPr/>
    </dgm:pt>
    <dgm:pt modelId="{7282522A-7F30-4E2E-A538-F7EBE71D52B3}" type="pres">
      <dgm:prSet presAssocID="{A70BDA97-574C-4B12-9267-F9389BBC704E}" presName="rootText" presStyleLbl="node2" presStyleIdx="2" presStyleCnt="3" custScaleX="173403" custScaleY="170003" custLinFactNeighborX="408" custLinFactNeighborY="9883">
        <dgm:presLayoutVars>
          <dgm:chPref val="3"/>
        </dgm:presLayoutVars>
      </dgm:prSet>
      <dgm:spPr/>
    </dgm:pt>
    <dgm:pt modelId="{E953A4C3-7A8E-4E7F-AC07-CC1A147B8E8F}" type="pres">
      <dgm:prSet presAssocID="{A70BDA97-574C-4B12-9267-F9389BBC704E}" presName="rootConnector" presStyleLbl="node2" presStyleIdx="2" presStyleCnt="3"/>
      <dgm:spPr/>
    </dgm:pt>
    <dgm:pt modelId="{41168A99-9A32-4386-B4CB-A207857B8A44}" type="pres">
      <dgm:prSet presAssocID="{A70BDA97-574C-4B12-9267-F9389BBC704E}" presName="hierChild4" presStyleCnt="0"/>
      <dgm:spPr/>
    </dgm:pt>
    <dgm:pt modelId="{C29C2190-8FAA-406A-85D9-242FF610553B}" type="pres">
      <dgm:prSet presAssocID="{A70BDA97-574C-4B12-9267-F9389BBC704E}" presName="hierChild5" presStyleCnt="0"/>
      <dgm:spPr/>
    </dgm:pt>
    <dgm:pt modelId="{55F8B752-41CE-4385-9CE3-809035D8F3BC}" type="pres">
      <dgm:prSet presAssocID="{0A548247-9578-4873-AD37-608D19C9C451}" presName="hierChild3" presStyleCnt="0"/>
      <dgm:spPr/>
    </dgm:pt>
    <dgm:pt modelId="{D69DE3C5-038B-4A03-BA51-9901410AF0BF}" type="pres">
      <dgm:prSet presAssocID="{443595EA-ADA7-4AD9-B274-84DFEB031C19}" presName="Name111" presStyleLbl="parChTrans1D2" presStyleIdx="3" presStyleCnt="5"/>
      <dgm:spPr/>
    </dgm:pt>
    <dgm:pt modelId="{3E2BC33C-5B89-4BD0-85E2-2174AAD9EF74}" type="pres">
      <dgm:prSet presAssocID="{ABB9AF1B-722A-4F26-BE86-CF32E3D28478}" presName="hierRoot3" presStyleCnt="0">
        <dgm:presLayoutVars>
          <dgm:hierBranch val="init"/>
        </dgm:presLayoutVars>
      </dgm:prSet>
      <dgm:spPr/>
    </dgm:pt>
    <dgm:pt modelId="{D1F60056-C560-434F-92CC-5BB1DAC8B113}" type="pres">
      <dgm:prSet presAssocID="{ABB9AF1B-722A-4F26-BE86-CF32E3D28478}" presName="rootComposite3" presStyleCnt="0"/>
      <dgm:spPr/>
    </dgm:pt>
    <dgm:pt modelId="{57A069DC-19D1-4874-91F2-7CDF95F7C55E}" type="pres">
      <dgm:prSet presAssocID="{ABB9AF1B-722A-4F26-BE86-CF32E3D28478}" presName="rootText3" presStyleLbl="asst1" presStyleIdx="0" presStyleCnt="2" custScaleX="173983" custScaleY="126741" custLinFactNeighborX="-10855" custLinFactNeighborY="-31748">
        <dgm:presLayoutVars>
          <dgm:chPref val="3"/>
        </dgm:presLayoutVars>
      </dgm:prSet>
      <dgm:spPr/>
    </dgm:pt>
    <dgm:pt modelId="{88CD02E9-7185-4F49-93F4-5F29EB6A54E6}" type="pres">
      <dgm:prSet presAssocID="{ABB9AF1B-722A-4F26-BE86-CF32E3D28478}" presName="rootConnector3" presStyleLbl="asst1" presStyleIdx="0" presStyleCnt="2"/>
      <dgm:spPr/>
    </dgm:pt>
    <dgm:pt modelId="{C8B7E5AB-B185-46E6-ADB9-C80766C9DFE7}" type="pres">
      <dgm:prSet presAssocID="{ABB9AF1B-722A-4F26-BE86-CF32E3D28478}" presName="hierChild6" presStyleCnt="0"/>
      <dgm:spPr/>
    </dgm:pt>
    <dgm:pt modelId="{68AA989A-F17C-4B28-A2AE-E3890814FCF0}" type="pres">
      <dgm:prSet presAssocID="{ABB9AF1B-722A-4F26-BE86-CF32E3D28478}" presName="hierChild7" presStyleCnt="0"/>
      <dgm:spPr/>
    </dgm:pt>
    <dgm:pt modelId="{1ED80943-DB19-46FD-8144-431E6CE28729}" type="pres">
      <dgm:prSet presAssocID="{BB870D38-D466-4C48-9758-E51BA3F48D81}" presName="Name111" presStyleLbl="parChTrans1D2" presStyleIdx="4" presStyleCnt="5"/>
      <dgm:spPr/>
    </dgm:pt>
    <dgm:pt modelId="{01CFAB2E-6333-4A9C-8A73-CC9EF4569268}" type="pres">
      <dgm:prSet presAssocID="{B8D00DAD-3B9D-4243-9572-C9D8FEC26C6A}" presName="hierRoot3" presStyleCnt="0">
        <dgm:presLayoutVars>
          <dgm:hierBranch val="init"/>
        </dgm:presLayoutVars>
      </dgm:prSet>
      <dgm:spPr/>
    </dgm:pt>
    <dgm:pt modelId="{61C35CBD-F04B-4BB4-90B8-ACC324FDD205}" type="pres">
      <dgm:prSet presAssocID="{B8D00DAD-3B9D-4243-9572-C9D8FEC26C6A}" presName="rootComposite3" presStyleCnt="0"/>
      <dgm:spPr/>
    </dgm:pt>
    <dgm:pt modelId="{9E5AB725-F412-4AAF-8724-298751AFB387}" type="pres">
      <dgm:prSet presAssocID="{B8D00DAD-3B9D-4243-9572-C9D8FEC26C6A}" presName="rootText3" presStyleLbl="asst1" presStyleIdx="1" presStyleCnt="2" custScaleX="174083" custScaleY="126741" custLinFactNeighborX="23582" custLinFactNeighborY="-33382">
        <dgm:presLayoutVars>
          <dgm:chPref val="3"/>
        </dgm:presLayoutVars>
      </dgm:prSet>
      <dgm:spPr/>
    </dgm:pt>
    <dgm:pt modelId="{E570C822-57D2-4158-A7A4-B1ED576A9B02}" type="pres">
      <dgm:prSet presAssocID="{B8D00DAD-3B9D-4243-9572-C9D8FEC26C6A}" presName="rootConnector3" presStyleLbl="asst1" presStyleIdx="1" presStyleCnt="2"/>
      <dgm:spPr/>
    </dgm:pt>
    <dgm:pt modelId="{4F92436E-8B72-479C-BDA9-DFA9E57BF795}" type="pres">
      <dgm:prSet presAssocID="{B8D00DAD-3B9D-4243-9572-C9D8FEC26C6A}" presName="hierChild6" presStyleCnt="0"/>
      <dgm:spPr/>
    </dgm:pt>
    <dgm:pt modelId="{A21FB3DF-AEF3-4871-9B04-2959041484AD}" type="pres">
      <dgm:prSet presAssocID="{B8D00DAD-3B9D-4243-9572-C9D8FEC26C6A}" presName="hierChild7" presStyleCnt="0"/>
      <dgm:spPr/>
    </dgm:pt>
  </dgm:ptLst>
  <dgm:cxnLst>
    <dgm:cxn modelId="{C2AB4803-E283-4B42-B604-290048F8F32F}" type="presOf" srcId="{578EA4F5-B16A-426F-9B2E-E5C3BC971CB4}" destId="{8A78EE21-D9DA-4E78-9E88-6EC8FCDB7BE9}" srcOrd="0" destOrd="0" presId="urn:microsoft.com/office/officeart/2005/8/layout/orgChart1"/>
    <dgm:cxn modelId="{91567F04-AAEA-49BE-8DD4-FB15E26062DB}" srcId="{CD07B13F-1FE9-4A6C-B2E0-FA0DB1EB3BA8}" destId="{0A548247-9578-4873-AD37-608D19C9C451}" srcOrd="0" destOrd="0" parTransId="{0B2D0B17-D745-4774-831D-8CA872D09482}" sibTransId="{CC44E41D-CAE4-4603-8CD5-B982B7CF0AD2}"/>
    <dgm:cxn modelId="{FA8CBF05-F75E-43E3-9BCF-41A81420ADBA}" type="presOf" srcId="{578EA4F5-B16A-426F-9B2E-E5C3BC971CB4}" destId="{04C9188C-0BDA-4D29-85E1-4859FA8AFBC5}" srcOrd="1" destOrd="0" presId="urn:microsoft.com/office/officeart/2005/8/layout/orgChart1"/>
    <dgm:cxn modelId="{4F71650B-F76A-443E-B51F-627054E017C7}" type="presOf" srcId="{B8D00DAD-3B9D-4243-9572-C9D8FEC26C6A}" destId="{E570C822-57D2-4158-A7A4-B1ED576A9B02}" srcOrd="1" destOrd="0" presId="urn:microsoft.com/office/officeart/2005/8/layout/orgChart1"/>
    <dgm:cxn modelId="{A7F99716-6BD5-40EA-ABE4-FA8F5E1675B6}" srcId="{0A548247-9578-4873-AD37-608D19C9C451}" destId="{A70BDA97-574C-4B12-9267-F9389BBC704E}" srcOrd="4" destOrd="0" parTransId="{7AC1ABB1-0345-45D7-9C57-93BD0BA1DDE6}" sibTransId="{656B4757-4D87-4EDE-9C45-001B2E1880FE}"/>
    <dgm:cxn modelId="{2BE2511D-E57F-48EB-A144-503ED9935E66}" type="presOf" srcId="{BB870D38-D466-4C48-9758-E51BA3F48D81}" destId="{1ED80943-DB19-46FD-8144-431E6CE28729}" srcOrd="0" destOrd="0" presId="urn:microsoft.com/office/officeart/2005/8/layout/orgChart1"/>
    <dgm:cxn modelId="{0C6C2C22-912B-447A-8628-82973A473C47}" type="presOf" srcId="{A947C227-640F-4BE8-A036-1FEB21892E60}" destId="{D7E34BF1-1091-46C8-B9AA-5B5C67A90A9C}" srcOrd="0" destOrd="0" presId="urn:microsoft.com/office/officeart/2005/8/layout/orgChart1"/>
    <dgm:cxn modelId="{E4209637-83E6-47C4-BB62-D60E1D30EAF7}" srcId="{0A548247-9578-4873-AD37-608D19C9C451}" destId="{ABB9AF1B-722A-4F26-BE86-CF32E3D28478}" srcOrd="0" destOrd="0" parTransId="{443595EA-ADA7-4AD9-B274-84DFEB031C19}" sibTransId="{AE65553C-2ECB-41C4-9A0A-F017BACDAF58}"/>
    <dgm:cxn modelId="{4095AB45-DA82-407D-B185-0473424D9CF6}" srcId="{0A548247-9578-4873-AD37-608D19C9C451}" destId="{B8D00DAD-3B9D-4243-9572-C9D8FEC26C6A}" srcOrd="1" destOrd="0" parTransId="{BB870D38-D466-4C48-9758-E51BA3F48D81}" sibTransId="{E0A97631-6318-444E-A222-8659DA3B9828}"/>
    <dgm:cxn modelId="{6E09AE47-C1DA-4FFB-84A7-D5E7354A51E0}" srcId="{0A548247-9578-4873-AD37-608D19C9C451}" destId="{578EA4F5-B16A-426F-9B2E-E5C3BC971CB4}" srcOrd="3" destOrd="0" parTransId="{B2B3547B-0BEC-42C0-A198-7ED0CE03F9D2}" sibTransId="{0E88201F-025E-4CD0-B243-31F064DA3559}"/>
    <dgm:cxn modelId="{8A670F59-3F4F-4C38-865C-62E083829EDF}" type="presOf" srcId="{A70BDA97-574C-4B12-9267-F9389BBC704E}" destId="{7282522A-7F30-4E2E-A538-F7EBE71D52B3}" srcOrd="0" destOrd="0" presId="urn:microsoft.com/office/officeart/2005/8/layout/orgChart1"/>
    <dgm:cxn modelId="{6DA4AC79-F42D-46D4-84AF-F47EA634E1F4}" type="presOf" srcId="{5C85604B-79B4-4F57-A35A-AE2E4374E5DD}" destId="{A738FE38-F93C-4365-801F-61CFD0F8DE65}" srcOrd="0" destOrd="0" presId="urn:microsoft.com/office/officeart/2005/8/layout/orgChart1"/>
    <dgm:cxn modelId="{5DE4F383-13E6-46C2-8B61-11E77DE5490B}" type="presOf" srcId="{B8D00DAD-3B9D-4243-9572-C9D8FEC26C6A}" destId="{9E5AB725-F412-4AAF-8724-298751AFB387}" srcOrd="0" destOrd="0" presId="urn:microsoft.com/office/officeart/2005/8/layout/orgChart1"/>
    <dgm:cxn modelId="{2B16718A-8C4B-4E61-BDC0-885AF290E002}" type="presOf" srcId="{0A548247-9578-4873-AD37-608D19C9C451}" destId="{B2D26B27-B224-499C-8CBC-01C306CA8A3E}" srcOrd="0" destOrd="0" presId="urn:microsoft.com/office/officeart/2005/8/layout/orgChart1"/>
    <dgm:cxn modelId="{848B538F-9F90-4654-934C-1C207D8B55A8}" type="presOf" srcId="{0A548247-9578-4873-AD37-608D19C9C451}" destId="{4B623C60-6A16-4990-96E6-9A8442009874}" srcOrd="1" destOrd="0" presId="urn:microsoft.com/office/officeart/2005/8/layout/orgChart1"/>
    <dgm:cxn modelId="{3FF7FC9F-B459-47A8-8594-17AA15EC7791}" type="presOf" srcId="{7AC1ABB1-0345-45D7-9C57-93BD0BA1DDE6}" destId="{263D7177-E435-4EF5-AC56-BC8CDEBDFE2E}" srcOrd="0" destOrd="0" presId="urn:microsoft.com/office/officeart/2005/8/layout/orgChart1"/>
    <dgm:cxn modelId="{3BCEA5A3-7256-4268-A82B-2778822479F2}" type="presOf" srcId="{A70BDA97-574C-4B12-9267-F9389BBC704E}" destId="{E953A4C3-7A8E-4E7F-AC07-CC1A147B8E8F}" srcOrd="1" destOrd="0" presId="urn:microsoft.com/office/officeart/2005/8/layout/orgChart1"/>
    <dgm:cxn modelId="{FD3882A6-DBE4-4F70-9C6A-826A6EC23104}" type="presOf" srcId="{ABB9AF1B-722A-4F26-BE86-CF32E3D28478}" destId="{57A069DC-19D1-4874-91F2-7CDF95F7C55E}" srcOrd="0" destOrd="0" presId="urn:microsoft.com/office/officeart/2005/8/layout/orgChart1"/>
    <dgm:cxn modelId="{F655B2B9-504A-4365-9013-80BD24B8C865}" type="presOf" srcId="{A947C227-640F-4BE8-A036-1FEB21892E60}" destId="{380FAD24-73E7-4A0B-963F-C11692549816}" srcOrd="1" destOrd="0" presId="urn:microsoft.com/office/officeart/2005/8/layout/orgChart1"/>
    <dgm:cxn modelId="{828FC8C1-FDF5-48C5-B56E-E9B6DEDA6B70}" type="presOf" srcId="{ABB9AF1B-722A-4F26-BE86-CF32E3D28478}" destId="{88CD02E9-7185-4F49-93F4-5F29EB6A54E6}" srcOrd="1" destOrd="0" presId="urn:microsoft.com/office/officeart/2005/8/layout/orgChart1"/>
    <dgm:cxn modelId="{678465DD-2A58-484B-9F09-4AEAD5508743}" type="presOf" srcId="{CD07B13F-1FE9-4A6C-B2E0-FA0DB1EB3BA8}" destId="{3F61D64A-EA85-46A0-A430-8238CDE17DB3}" srcOrd="0" destOrd="0" presId="urn:microsoft.com/office/officeart/2005/8/layout/orgChart1"/>
    <dgm:cxn modelId="{135708E7-CE12-4F8C-974C-D73DF1DE4E0C}" srcId="{0A548247-9578-4873-AD37-608D19C9C451}" destId="{A947C227-640F-4BE8-A036-1FEB21892E60}" srcOrd="2" destOrd="0" parTransId="{5C85604B-79B4-4F57-A35A-AE2E4374E5DD}" sibTransId="{37AF3A95-9B77-4633-B24A-186C94D84E55}"/>
    <dgm:cxn modelId="{C135ABF6-AA86-47D0-999B-634C770F39AA}" type="presOf" srcId="{443595EA-ADA7-4AD9-B274-84DFEB031C19}" destId="{D69DE3C5-038B-4A03-BA51-9901410AF0BF}" srcOrd="0" destOrd="0" presId="urn:microsoft.com/office/officeart/2005/8/layout/orgChart1"/>
    <dgm:cxn modelId="{8831D8FC-5B0F-4EF1-811A-A74E3ADBC17C}" type="presOf" srcId="{B2B3547B-0BEC-42C0-A198-7ED0CE03F9D2}" destId="{E38DF999-CA90-4FAD-AB06-D463A3C1A606}" srcOrd="0" destOrd="0" presId="urn:microsoft.com/office/officeart/2005/8/layout/orgChart1"/>
    <dgm:cxn modelId="{4BCDA087-BC71-4020-8505-071678A41F68}" type="presParOf" srcId="{3F61D64A-EA85-46A0-A430-8238CDE17DB3}" destId="{A4206CD9-0249-4DF5-8129-ABA9ED110BC4}" srcOrd="0" destOrd="0" presId="urn:microsoft.com/office/officeart/2005/8/layout/orgChart1"/>
    <dgm:cxn modelId="{B3C8B826-8237-431E-88DF-4B5D96D141BF}" type="presParOf" srcId="{A4206CD9-0249-4DF5-8129-ABA9ED110BC4}" destId="{33EDBC3E-A936-4FB0-B54C-C257875A61CF}" srcOrd="0" destOrd="0" presId="urn:microsoft.com/office/officeart/2005/8/layout/orgChart1"/>
    <dgm:cxn modelId="{BF15942F-EE23-46DF-81C5-9FE9F9691616}" type="presParOf" srcId="{33EDBC3E-A936-4FB0-B54C-C257875A61CF}" destId="{B2D26B27-B224-499C-8CBC-01C306CA8A3E}" srcOrd="0" destOrd="0" presId="urn:microsoft.com/office/officeart/2005/8/layout/orgChart1"/>
    <dgm:cxn modelId="{94AFF1F4-655C-4789-8D55-2077DECFA6FC}" type="presParOf" srcId="{33EDBC3E-A936-4FB0-B54C-C257875A61CF}" destId="{4B623C60-6A16-4990-96E6-9A8442009874}" srcOrd="1" destOrd="0" presId="urn:microsoft.com/office/officeart/2005/8/layout/orgChart1"/>
    <dgm:cxn modelId="{668D5838-0882-4A05-8E16-3D7CFCD23783}" type="presParOf" srcId="{A4206CD9-0249-4DF5-8129-ABA9ED110BC4}" destId="{9A665314-961B-431B-9A69-CBEDF7B55C9F}" srcOrd="1" destOrd="0" presId="urn:microsoft.com/office/officeart/2005/8/layout/orgChart1"/>
    <dgm:cxn modelId="{06B0D78C-B335-4776-ABE7-7A5CDBE7B53A}" type="presParOf" srcId="{9A665314-961B-431B-9A69-CBEDF7B55C9F}" destId="{A738FE38-F93C-4365-801F-61CFD0F8DE65}" srcOrd="0" destOrd="0" presId="urn:microsoft.com/office/officeart/2005/8/layout/orgChart1"/>
    <dgm:cxn modelId="{DC78AFB6-A44E-42ED-80FC-8D7E6D8EC6B3}" type="presParOf" srcId="{9A665314-961B-431B-9A69-CBEDF7B55C9F}" destId="{95508537-9C89-4241-A2D5-C2C91894FE8E}" srcOrd="1" destOrd="0" presId="urn:microsoft.com/office/officeart/2005/8/layout/orgChart1"/>
    <dgm:cxn modelId="{356C6000-A39E-4833-8CDF-321634121954}" type="presParOf" srcId="{95508537-9C89-4241-A2D5-C2C91894FE8E}" destId="{0E91B49C-F4CA-42DC-9D1B-0CCD76B6B7FC}" srcOrd="0" destOrd="0" presId="urn:microsoft.com/office/officeart/2005/8/layout/orgChart1"/>
    <dgm:cxn modelId="{A8EDA43F-7C35-4CB0-9765-BC257FC5A25F}" type="presParOf" srcId="{0E91B49C-F4CA-42DC-9D1B-0CCD76B6B7FC}" destId="{D7E34BF1-1091-46C8-B9AA-5B5C67A90A9C}" srcOrd="0" destOrd="0" presId="urn:microsoft.com/office/officeart/2005/8/layout/orgChart1"/>
    <dgm:cxn modelId="{4D145379-5EB1-4461-B2E8-2870D3303521}" type="presParOf" srcId="{0E91B49C-F4CA-42DC-9D1B-0CCD76B6B7FC}" destId="{380FAD24-73E7-4A0B-963F-C11692549816}" srcOrd="1" destOrd="0" presId="urn:microsoft.com/office/officeart/2005/8/layout/orgChart1"/>
    <dgm:cxn modelId="{66813519-A75D-46EF-A712-2522746E395D}" type="presParOf" srcId="{95508537-9C89-4241-A2D5-C2C91894FE8E}" destId="{EFD3540F-CDBC-48E8-A736-935AC22CA40F}" srcOrd="1" destOrd="0" presId="urn:microsoft.com/office/officeart/2005/8/layout/orgChart1"/>
    <dgm:cxn modelId="{EB59436A-9E24-45F1-BE0A-2EAE4EB87203}" type="presParOf" srcId="{95508537-9C89-4241-A2D5-C2C91894FE8E}" destId="{F6F791DB-8C05-4E5F-87DF-5EC3DD5CEB90}" srcOrd="2" destOrd="0" presId="urn:microsoft.com/office/officeart/2005/8/layout/orgChart1"/>
    <dgm:cxn modelId="{704FA29B-71C4-49DA-955C-54FF903242C5}" type="presParOf" srcId="{9A665314-961B-431B-9A69-CBEDF7B55C9F}" destId="{E38DF999-CA90-4FAD-AB06-D463A3C1A606}" srcOrd="2" destOrd="0" presId="urn:microsoft.com/office/officeart/2005/8/layout/orgChart1"/>
    <dgm:cxn modelId="{B6DE0033-0B57-4670-B90B-A262F8E9C0DE}" type="presParOf" srcId="{9A665314-961B-431B-9A69-CBEDF7B55C9F}" destId="{ED32EE6B-BBAE-4598-B518-4409E03F2BEB}" srcOrd="3" destOrd="0" presId="urn:microsoft.com/office/officeart/2005/8/layout/orgChart1"/>
    <dgm:cxn modelId="{1F6C85E1-760E-411C-BE59-A9AD2E629EBC}" type="presParOf" srcId="{ED32EE6B-BBAE-4598-B518-4409E03F2BEB}" destId="{DEC605ED-C56F-41F1-B901-5A56D5FD7505}" srcOrd="0" destOrd="0" presId="urn:microsoft.com/office/officeart/2005/8/layout/orgChart1"/>
    <dgm:cxn modelId="{98B1C1CC-7B4C-47BF-BAA5-191F6599D88E}" type="presParOf" srcId="{DEC605ED-C56F-41F1-B901-5A56D5FD7505}" destId="{8A78EE21-D9DA-4E78-9E88-6EC8FCDB7BE9}" srcOrd="0" destOrd="0" presId="urn:microsoft.com/office/officeart/2005/8/layout/orgChart1"/>
    <dgm:cxn modelId="{896C3782-C806-417E-9624-D4BC070F6AF0}" type="presParOf" srcId="{DEC605ED-C56F-41F1-B901-5A56D5FD7505}" destId="{04C9188C-0BDA-4D29-85E1-4859FA8AFBC5}" srcOrd="1" destOrd="0" presId="urn:microsoft.com/office/officeart/2005/8/layout/orgChart1"/>
    <dgm:cxn modelId="{98C3562A-279B-4C82-B5C3-B1AC5CD288CA}" type="presParOf" srcId="{ED32EE6B-BBAE-4598-B518-4409E03F2BEB}" destId="{26CB0333-EF0C-4D3B-A1E4-02BA56C14342}" srcOrd="1" destOrd="0" presId="urn:microsoft.com/office/officeart/2005/8/layout/orgChart1"/>
    <dgm:cxn modelId="{FEFD0F5B-2740-498F-A055-23CA80F8A8AB}" type="presParOf" srcId="{ED32EE6B-BBAE-4598-B518-4409E03F2BEB}" destId="{EAA72693-531E-4892-B38E-379EE389948D}" srcOrd="2" destOrd="0" presId="urn:microsoft.com/office/officeart/2005/8/layout/orgChart1"/>
    <dgm:cxn modelId="{43B1A9AB-9FB1-4492-9D82-FC678B831492}" type="presParOf" srcId="{9A665314-961B-431B-9A69-CBEDF7B55C9F}" destId="{263D7177-E435-4EF5-AC56-BC8CDEBDFE2E}" srcOrd="4" destOrd="0" presId="urn:microsoft.com/office/officeart/2005/8/layout/orgChart1"/>
    <dgm:cxn modelId="{A131FE51-6BEA-452E-858E-37B9D867EA67}" type="presParOf" srcId="{9A665314-961B-431B-9A69-CBEDF7B55C9F}" destId="{DAE20395-680B-4947-8C7B-1F7DC8BC93E6}" srcOrd="5" destOrd="0" presId="urn:microsoft.com/office/officeart/2005/8/layout/orgChart1"/>
    <dgm:cxn modelId="{EB027DC4-E078-4BA1-A1C8-59251547AF89}" type="presParOf" srcId="{DAE20395-680B-4947-8C7B-1F7DC8BC93E6}" destId="{8C0D4A57-83C7-409E-8AE1-EC64466DA0B6}" srcOrd="0" destOrd="0" presId="urn:microsoft.com/office/officeart/2005/8/layout/orgChart1"/>
    <dgm:cxn modelId="{57F901CB-4934-44AC-88A5-4CE0DEF03843}" type="presParOf" srcId="{8C0D4A57-83C7-409E-8AE1-EC64466DA0B6}" destId="{7282522A-7F30-4E2E-A538-F7EBE71D52B3}" srcOrd="0" destOrd="0" presId="urn:microsoft.com/office/officeart/2005/8/layout/orgChart1"/>
    <dgm:cxn modelId="{576932D3-F34A-4A35-B237-36644E129D2E}" type="presParOf" srcId="{8C0D4A57-83C7-409E-8AE1-EC64466DA0B6}" destId="{E953A4C3-7A8E-4E7F-AC07-CC1A147B8E8F}" srcOrd="1" destOrd="0" presId="urn:microsoft.com/office/officeart/2005/8/layout/orgChart1"/>
    <dgm:cxn modelId="{38A29F75-A5B7-4177-9798-E40E46ACE95E}" type="presParOf" srcId="{DAE20395-680B-4947-8C7B-1F7DC8BC93E6}" destId="{41168A99-9A32-4386-B4CB-A207857B8A44}" srcOrd="1" destOrd="0" presId="urn:microsoft.com/office/officeart/2005/8/layout/orgChart1"/>
    <dgm:cxn modelId="{24274775-8BC8-406F-A2BB-EAD58C65BC94}" type="presParOf" srcId="{DAE20395-680B-4947-8C7B-1F7DC8BC93E6}" destId="{C29C2190-8FAA-406A-85D9-242FF610553B}" srcOrd="2" destOrd="0" presId="urn:microsoft.com/office/officeart/2005/8/layout/orgChart1"/>
    <dgm:cxn modelId="{73276A84-3F22-4AC7-B8DF-96C1B765EF9E}" type="presParOf" srcId="{A4206CD9-0249-4DF5-8129-ABA9ED110BC4}" destId="{55F8B752-41CE-4385-9CE3-809035D8F3BC}" srcOrd="2" destOrd="0" presId="urn:microsoft.com/office/officeart/2005/8/layout/orgChart1"/>
    <dgm:cxn modelId="{C5DE991E-DA04-42DC-92C7-D37A40B65587}" type="presParOf" srcId="{55F8B752-41CE-4385-9CE3-809035D8F3BC}" destId="{D69DE3C5-038B-4A03-BA51-9901410AF0BF}" srcOrd="0" destOrd="0" presId="urn:microsoft.com/office/officeart/2005/8/layout/orgChart1"/>
    <dgm:cxn modelId="{56AD8A94-31C2-4056-A766-93E0F07D491E}" type="presParOf" srcId="{55F8B752-41CE-4385-9CE3-809035D8F3BC}" destId="{3E2BC33C-5B89-4BD0-85E2-2174AAD9EF74}" srcOrd="1" destOrd="0" presId="urn:microsoft.com/office/officeart/2005/8/layout/orgChart1"/>
    <dgm:cxn modelId="{93ADAAA5-E586-447B-A04F-B541D6F93E46}" type="presParOf" srcId="{3E2BC33C-5B89-4BD0-85E2-2174AAD9EF74}" destId="{D1F60056-C560-434F-92CC-5BB1DAC8B113}" srcOrd="0" destOrd="0" presId="urn:microsoft.com/office/officeart/2005/8/layout/orgChart1"/>
    <dgm:cxn modelId="{EF880452-DC2F-43EF-A571-4CA76D367808}" type="presParOf" srcId="{D1F60056-C560-434F-92CC-5BB1DAC8B113}" destId="{57A069DC-19D1-4874-91F2-7CDF95F7C55E}" srcOrd="0" destOrd="0" presId="urn:microsoft.com/office/officeart/2005/8/layout/orgChart1"/>
    <dgm:cxn modelId="{F3F4DBCA-32F1-43D6-AE91-F5B037764DFB}" type="presParOf" srcId="{D1F60056-C560-434F-92CC-5BB1DAC8B113}" destId="{88CD02E9-7185-4F49-93F4-5F29EB6A54E6}" srcOrd="1" destOrd="0" presId="urn:microsoft.com/office/officeart/2005/8/layout/orgChart1"/>
    <dgm:cxn modelId="{EA065CF3-76D2-4667-B4D8-D778DECB3206}" type="presParOf" srcId="{3E2BC33C-5B89-4BD0-85E2-2174AAD9EF74}" destId="{C8B7E5AB-B185-46E6-ADB9-C80766C9DFE7}" srcOrd="1" destOrd="0" presId="urn:microsoft.com/office/officeart/2005/8/layout/orgChart1"/>
    <dgm:cxn modelId="{B92B00C9-6FDF-4CC2-88C0-522BAFBF291E}" type="presParOf" srcId="{3E2BC33C-5B89-4BD0-85E2-2174AAD9EF74}" destId="{68AA989A-F17C-4B28-A2AE-E3890814FCF0}" srcOrd="2" destOrd="0" presId="urn:microsoft.com/office/officeart/2005/8/layout/orgChart1"/>
    <dgm:cxn modelId="{F87333BC-ACE7-4218-A732-30B32E2EB743}" type="presParOf" srcId="{55F8B752-41CE-4385-9CE3-809035D8F3BC}" destId="{1ED80943-DB19-46FD-8144-431E6CE28729}" srcOrd="2" destOrd="0" presId="urn:microsoft.com/office/officeart/2005/8/layout/orgChart1"/>
    <dgm:cxn modelId="{84387FB2-D182-4EB8-BDB5-C4954B5FAB54}" type="presParOf" srcId="{55F8B752-41CE-4385-9CE3-809035D8F3BC}" destId="{01CFAB2E-6333-4A9C-8A73-CC9EF4569268}" srcOrd="3" destOrd="0" presId="urn:microsoft.com/office/officeart/2005/8/layout/orgChart1"/>
    <dgm:cxn modelId="{073668AE-C1A8-4967-9FDB-350F1F64DD4B}" type="presParOf" srcId="{01CFAB2E-6333-4A9C-8A73-CC9EF4569268}" destId="{61C35CBD-F04B-4BB4-90B8-ACC324FDD205}" srcOrd="0" destOrd="0" presId="urn:microsoft.com/office/officeart/2005/8/layout/orgChart1"/>
    <dgm:cxn modelId="{E8B45ADA-85E7-431F-B650-3244A48FB539}" type="presParOf" srcId="{61C35CBD-F04B-4BB4-90B8-ACC324FDD205}" destId="{9E5AB725-F412-4AAF-8724-298751AFB387}" srcOrd="0" destOrd="0" presId="urn:microsoft.com/office/officeart/2005/8/layout/orgChart1"/>
    <dgm:cxn modelId="{76F9B552-7741-4947-B8B3-D6356E5CAD14}" type="presParOf" srcId="{61C35CBD-F04B-4BB4-90B8-ACC324FDD205}" destId="{E570C822-57D2-4158-A7A4-B1ED576A9B02}" srcOrd="1" destOrd="0" presId="urn:microsoft.com/office/officeart/2005/8/layout/orgChart1"/>
    <dgm:cxn modelId="{AA516D46-D8ED-466B-A7C0-BD9944A53C80}" type="presParOf" srcId="{01CFAB2E-6333-4A9C-8A73-CC9EF4569268}" destId="{4F92436E-8B72-479C-BDA9-DFA9E57BF795}" srcOrd="1" destOrd="0" presId="urn:microsoft.com/office/officeart/2005/8/layout/orgChart1"/>
    <dgm:cxn modelId="{4CA88872-4BEE-485A-85EA-48FE84C6CBDA}" type="presParOf" srcId="{01CFAB2E-6333-4A9C-8A73-CC9EF4569268}" destId="{A21FB3DF-AEF3-4871-9B04-2959041484A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F45C49E5-9F38-49DF-B9E4-3E3C95AED57D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C7502D08-6ED1-4E57-A9DC-709E10D9D0E5}">
      <dgm:prSet phldrT="[Texto]" custT="1"/>
      <dgm:spPr/>
      <dgm:t>
        <a:bodyPr/>
        <a:lstStyle/>
        <a:p>
          <a:r>
            <a:rPr lang="es-ES" sz="1200" dirty="0">
              <a:latin typeface="+mj-lt"/>
            </a:rPr>
            <a:t>Jefe (a) de Programas Alimenticios y Nutrición </a:t>
          </a:r>
        </a:p>
      </dgm:t>
    </dgm:pt>
    <dgm:pt modelId="{7C412A0D-812A-4B2F-9ECE-BB3CD789134C}" type="parTrans" cxnId="{EF5D4988-9540-4C57-B2BD-95120EBB1C88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68459034-ECC8-4751-A41E-20F2FDE650F4}" type="sibTrans" cxnId="{EF5D4988-9540-4C57-B2BD-95120EBB1C88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6DF29F93-3BAA-42C3-90F0-9B7DF5CE1F6E}">
      <dgm:prSet phldrT="[Texto]" custT="1"/>
      <dgm:spPr/>
      <dgm:t>
        <a:bodyPr/>
        <a:lstStyle/>
        <a:p>
          <a:r>
            <a:rPr lang="es-MX" sz="1200" b="0" u="none" dirty="0">
              <a:latin typeface="+mj-lt"/>
            </a:rPr>
            <a:t>Supervisor de Programas en Casas Club del Adulto Mayor </a:t>
          </a:r>
          <a:endParaRPr lang="es-ES" sz="1200" b="0" u="none" dirty="0">
            <a:latin typeface="+mj-lt"/>
          </a:endParaRPr>
        </a:p>
      </dgm:t>
    </dgm:pt>
    <dgm:pt modelId="{98A5FA4A-1612-4E00-BF76-B2FB003166AF}" type="parTrans" cxnId="{D6EA6476-97DC-4871-82AD-03D53F673D35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7008730D-E459-4746-9EC0-29E78A1583E9}" type="sibTrans" cxnId="{D6EA6476-97DC-4871-82AD-03D53F673D35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CC6BB0A6-7F22-4C69-8A75-815A47DEDD8F}">
      <dgm:prSet phldrT="[Texto]" custT="1"/>
      <dgm:spPr/>
      <dgm:t>
        <a:bodyPr/>
        <a:lstStyle/>
        <a:p>
          <a:r>
            <a:rPr lang="es-ES" sz="1200" dirty="0">
              <a:latin typeface="+mj-lt"/>
            </a:rPr>
            <a:t>Responsable de Nutrición</a:t>
          </a:r>
        </a:p>
      </dgm:t>
    </dgm:pt>
    <dgm:pt modelId="{48E3939C-6DC2-4F29-9192-5A171B790A69}" type="parTrans" cxnId="{0CE44A22-372E-4D04-9387-15DF94B8A212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878FA30F-7C6D-4027-AB14-0E1FE8632602}" type="sibTrans" cxnId="{0CE44A22-372E-4D04-9387-15DF94B8A212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4656934A-F5E3-4EA7-A49B-5A2B146E1988}">
      <dgm:prSet phldrT="[Texto]" custT="1"/>
      <dgm:spPr/>
      <dgm:t>
        <a:bodyPr/>
        <a:lstStyle/>
        <a:p>
          <a:r>
            <a:rPr lang="es-ES" sz="1200" dirty="0">
              <a:latin typeface="+mj-lt"/>
            </a:rPr>
            <a:t>Encargado(a) del Programa de Asistencia Alimentaria para Sujetos Vulnerables</a:t>
          </a:r>
        </a:p>
      </dgm:t>
    </dgm:pt>
    <dgm:pt modelId="{046718EC-BCA8-4D00-BEFB-DD90E038F068}" type="parTrans" cxnId="{0B1E9F84-3C93-4DDB-B4DC-1CBB21FD1402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8AADD27E-06A2-464B-9787-9219C8B97468}" type="sibTrans" cxnId="{0B1E9F84-3C93-4DDB-B4DC-1CBB21FD1402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A427D7B9-7E47-4096-A9ED-032944761191}">
      <dgm:prSet custT="1"/>
      <dgm:spPr/>
      <dgm:t>
        <a:bodyPr/>
        <a:lstStyle/>
        <a:p>
          <a:r>
            <a:rPr lang="es-ES" sz="1200" dirty="0">
              <a:latin typeface="+mj-lt"/>
            </a:rPr>
            <a:t>Auxiliar </a:t>
          </a:r>
        </a:p>
        <a:p>
          <a:r>
            <a:rPr lang="es-ES" sz="1200" dirty="0">
              <a:latin typeface="+mj-lt"/>
            </a:rPr>
            <a:t>Auxiliar Administrativo(a)</a:t>
          </a:r>
        </a:p>
      </dgm:t>
    </dgm:pt>
    <dgm:pt modelId="{8735DC41-DE99-482D-A577-45003A60A226}" type="parTrans" cxnId="{D0FD1CDA-157D-497F-9A54-E27714849E10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4971290E-5225-495B-B8E6-E8E118F5DAD6}" type="sibTrans" cxnId="{D0FD1CDA-157D-497F-9A54-E27714849E10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C316CDA2-0D29-4951-9BCF-4106B4DD10CF}">
      <dgm:prSet custT="1"/>
      <dgm:spPr/>
      <dgm:t>
        <a:bodyPr/>
        <a:lstStyle/>
        <a:p>
          <a:r>
            <a:rPr lang="es-ES" sz="1200" dirty="0">
              <a:latin typeface="+mj-lt"/>
            </a:rPr>
            <a:t>Chofer </a:t>
          </a:r>
        </a:p>
      </dgm:t>
    </dgm:pt>
    <dgm:pt modelId="{0416249D-863F-463A-A977-D2369AEE5C69}" type="parTrans" cxnId="{B96D2073-C420-4798-85AD-313A940B39BD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324F52B1-BB37-4394-8800-CA6E2AE1365E}" type="sibTrans" cxnId="{B96D2073-C420-4798-85AD-313A940B39BD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0098C2C7-6517-40D2-BE85-6BDFD82A2FA9}" type="pres">
      <dgm:prSet presAssocID="{F45C49E5-9F38-49DF-B9E4-3E3C95AED57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DFFB02FF-85BF-4F9B-8ACA-65267787BDB2}" type="pres">
      <dgm:prSet presAssocID="{C7502D08-6ED1-4E57-A9DC-709E10D9D0E5}" presName="hierRoot1" presStyleCnt="0">
        <dgm:presLayoutVars>
          <dgm:hierBranch val="init"/>
        </dgm:presLayoutVars>
      </dgm:prSet>
      <dgm:spPr/>
    </dgm:pt>
    <dgm:pt modelId="{88214FBB-E6F6-489D-8C52-0A0D5456D32A}" type="pres">
      <dgm:prSet presAssocID="{C7502D08-6ED1-4E57-A9DC-709E10D9D0E5}" presName="rootComposite1" presStyleCnt="0"/>
      <dgm:spPr/>
    </dgm:pt>
    <dgm:pt modelId="{A5DFC3AA-48E3-4CCD-AEA7-377ACA62D6A8}" type="pres">
      <dgm:prSet presAssocID="{C7502D08-6ED1-4E57-A9DC-709E10D9D0E5}" presName="rootText1" presStyleLbl="node0" presStyleIdx="0" presStyleCnt="1" custScaleX="145238" custLinFactNeighborY="-18011">
        <dgm:presLayoutVars>
          <dgm:chPref val="3"/>
        </dgm:presLayoutVars>
      </dgm:prSet>
      <dgm:spPr/>
    </dgm:pt>
    <dgm:pt modelId="{9575F56A-F42F-4E54-9DD4-48059A93B210}" type="pres">
      <dgm:prSet presAssocID="{C7502D08-6ED1-4E57-A9DC-709E10D9D0E5}" presName="rootConnector1" presStyleLbl="node1" presStyleIdx="0" presStyleCnt="0"/>
      <dgm:spPr/>
    </dgm:pt>
    <dgm:pt modelId="{6108B193-08B4-42CE-BBEE-4FABC327DF31}" type="pres">
      <dgm:prSet presAssocID="{C7502D08-6ED1-4E57-A9DC-709E10D9D0E5}" presName="hierChild2" presStyleCnt="0"/>
      <dgm:spPr/>
    </dgm:pt>
    <dgm:pt modelId="{5BBE4A09-7C7D-49C0-BC27-6D5F6A84A4F6}" type="pres">
      <dgm:prSet presAssocID="{98A5FA4A-1612-4E00-BF76-B2FB003166AF}" presName="Name37" presStyleLbl="parChTrans1D2" presStyleIdx="0" presStyleCnt="3"/>
      <dgm:spPr/>
    </dgm:pt>
    <dgm:pt modelId="{C281DCBF-6F50-4625-B0BB-82DBBECD6DC5}" type="pres">
      <dgm:prSet presAssocID="{6DF29F93-3BAA-42C3-90F0-9B7DF5CE1F6E}" presName="hierRoot2" presStyleCnt="0">
        <dgm:presLayoutVars>
          <dgm:hierBranch val="init"/>
        </dgm:presLayoutVars>
      </dgm:prSet>
      <dgm:spPr/>
    </dgm:pt>
    <dgm:pt modelId="{4FD8E529-AC54-4188-B957-50E5F6EFD540}" type="pres">
      <dgm:prSet presAssocID="{6DF29F93-3BAA-42C3-90F0-9B7DF5CE1F6E}" presName="rootComposite" presStyleCnt="0"/>
      <dgm:spPr/>
    </dgm:pt>
    <dgm:pt modelId="{5D61D7E5-AA5B-4D77-B6F6-85BD9E7862E3}" type="pres">
      <dgm:prSet presAssocID="{6DF29F93-3BAA-42C3-90F0-9B7DF5CE1F6E}" presName="rootText" presStyleLbl="node2" presStyleIdx="0" presStyleCnt="3">
        <dgm:presLayoutVars>
          <dgm:chPref val="3"/>
        </dgm:presLayoutVars>
      </dgm:prSet>
      <dgm:spPr/>
    </dgm:pt>
    <dgm:pt modelId="{89CCACFA-12E0-42C5-B06F-570494B6B4AA}" type="pres">
      <dgm:prSet presAssocID="{6DF29F93-3BAA-42C3-90F0-9B7DF5CE1F6E}" presName="rootConnector" presStyleLbl="node2" presStyleIdx="0" presStyleCnt="3"/>
      <dgm:spPr/>
    </dgm:pt>
    <dgm:pt modelId="{0503D2B1-D09C-4517-8A23-1EEF9CD75CBB}" type="pres">
      <dgm:prSet presAssocID="{6DF29F93-3BAA-42C3-90F0-9B7DF5CE1F6E}" presName="hierChild4" presStyleCnt="0"/>
      <dgm:spPr/>
    </dgm:pt>
    <dgm:pt modelId="{73FA138D-19B2-495F-A1AF-7CDE6DF38EEA}" type="pres">
      <dgm:prSet presAssocID="{6DF29F93-3BAA-42C3-90F0-9B7DF5CE1F6E}" presName="hierChild5" presStyleCnt="0"/>
      <dgm:spPr/>
    </dgm:pt>
    <dgm:pt modelId="{FA87BEA6-8ABA-42A3-9766-F048E601EBA8}" type="pres">
      <dgm:prSet presAssocID="{48E3939C-6DC2-4F29-9192-5A171B790A69}" presName="Name37" presStyleLbl="parChTrans1D2" presStyleIdx="1" presStyleCnt="3"/>
      <dgm:spPr/>
    </dgm:pt>
    <dgm:pt modelId="{C1DF0DD3-E486-49A5-BF1C-67628B41B8DD}" type="pres">
      <dgm:prSet presAssocID="{CC6BB0A6-7F22-4C69-8A75-815A47DEDD8F}" presName="hierRoot2" presStyleCnt="0">
        <dgm:presLayoutVars>
          <dgm:hierBranch val="init"/>
        </dgm:presLayoutVars>
      </dgm:prSet>
      <dgm:spPr/>
    </dgm:pt>
    <dgm:pt modelId="{9E88BEE1-49AC-46C3-B6F0-E9B7F7EE3604}" type="pres">
      <dgm:prSet presAssocID="{CC6BB0A6-7F22-4C69-8A75-815A47DEDD8F}" presName="rootComposite" presStyleCnt="0"/>
      <dgm:spPr/>
    </dgm:pt>
    <dgm:pt modelId="{455EF3ED-9D99-467B-A6D1-4366C6431704}" type="pres">
      <dgm:prSet presAssocID="{CC6BB0A6-7F22-4C69-8A75-815A47DEDD8F}" presName="rootText" presStyleLbl="node2" presStyleIdx="1" presStyleCnt="3">
        <dgm:presLayoutVars>
          <dgm:chPref val="3"/>
        </dgm:presLayoutVars>
      </dgm:prSet>
      <dgm:spPr/>
    </dgm:pt>
    <dgm:pt modelId="{37D58509-3C8E-492F-A8CE-B09F44400A48}" type="pres">
      <dgm:prSet presAssocID="{CC6BB0A6-7F22-4C69-8A75-815A47DEDD8F}" presName="rootConnector" presStyleLbl="node2" presStyleIdx="1" presStyleCnt="3"/>
      <dgm:spPr/>
    </dgm:pt>
    <dgm:pt modelId="{69888741-C955-4FE2-A3ED-22C5F5F0202F}" type="pres">
      <dgm:prSet presAssocID="{CC6BB0A6-7F22-4C69-8A75-815A47DEDD8F}" presName="hierChild4" presStyleCnt="0"/>
      <dgm:spPr/>
    </dgm:pt>
    <dgm:pt modelId="{C91B26AD-BB0B-4160-944E-0F6B642915AF}" type="pres">
      <dgm:prSet presAssocID="{CC6BB0A6-7F22-4C69-8A75-815A47DEDD8F}" presName="hierChild5" presStyleCnt="0"/>
      <dgm:spPr/>
    </dgm:pt>
    <dgm:pt modelId="{50AA0FFC-CFB7-47C0-8A22-945FAD4D764E}" type="pres">
      <dgm:prSet presAssocID="{046718EC-BCA8-4D00-BEFB-DD90E038F068}" presName="Name37" presStyleLbl="parChTrans1D2" presStyleIdx="2" presStyleCnt="3"/>
      <dgm:spPr/>
    </dgm:pt>
    <dgm:pt modelId="{7B8DAF76-6198-4749-943C-402E2B387FEA}" type="pres">
      <dgm:prSet presAssocID="{4656934A-F5E3-4EA7-A49B-5A2B146E1988}" presName="hierRoot2" presStyleCnt="0">
        <dgm:presLayoutVars>
          <dgm:hierBranch val="hang"/>
        </dgm:presLayoutVars>
      </dgm:prSet>
      <dgm:spPr/>
    </dgm:pt>
    <dgm:pt modelId="{E06DC43F-FACD-4985-BEF8-5F5299BC907A}" type="pres">
      <dgm:prSet presAssocID="{4656934A-F5E3-4EA7-A49B-5A2B146E1988}" presName="rootComposite" presStyleCnt="0"/>
      <dgm:spPr/>
    </dgm:pt>
    <dgm:pt modelId="{C6327A85-15A3-43BE-81BE-00514252BA70}" type="pres">
      <dgm:prSet presAssocID="{4656934A-F5E3-4EA7-A49B-5A2B146E1988}" presName="rootText" presStyleLbl="node2" presStyleIdx="2" presStyleCnt="3">
        <dgm:presLayoutVars>
          <dgm:chPref val="3"/>
        </dgm:presLayoutVars>
      </dgm:prSet>
      <dgm:spPr/>
    </dgm:pt>
    <dgm:pt modelId="{BF4A1197-D971-4CD8-A326-B5578D5D6AB0}" type="pres">
      <dgm:prSet presAssocID="{4656934A-F5E3-4EA7-A49B-5A2B146E1988}" presName="rootConnector" presStyleLbl="node2" presStyleIdx="2" presStyleCnt="3"/>
      <dgm:spPr/>
    </dgm:pt>
    <dgm:pt modelId="{FB6F6DE0-E846-4669-B498-A48C0A046478}" type="pres">
      <dgm:prSet presAssocID="{4656934A-F5E3-4EA7-A49B-5A2B146E1988}" presName="hierChild4" presStyleCnt="0"/>
      <dgm:spPr/>
    </dgm:pt>
    <dgm:pt modelId="{8E1BC8C3-6C8F-47B4-AEB4-4561A978521F}" type="pres">
      <dgm:prSet presAssocID="{8735DC41-DE99-482D-A577-45003A60A226}" presName="Name48" presStyleLbl="parChTrans1D3" presStyleIdx="0" presStyleCnt="2"/>
      <dgm:spPr/>
    </dgm:pt>
    <dgm:pt modelId="{CFBB234D-1872-478D-9BB1-A2311E937831}" type="pres">
      <dgm:prSet presAssocID="{A427D7B9-7E47-4096-A9ED-032944761191}" presName="hierRoot2" presStyleCnt="0">
        <dgm:presLayoutVars>
          <dgm:hierBranch val="init"/>
        </dgm:presLayoutVars>
      </dgm:prSet>
      <dgm:spPr/>
    </dgm:pt>
    <dgm:pt modelId="{9AB50A09-80D6-40D9-8257-61011333BA7B}" type="pres">
      <dgm:prSet presAssocID="{A427D7B9-7E47-4096-A9ED-032944761191}" presName="rootComposite" presStyleCnt="0"/>
      <dgm:spPr/>
    </dgm:pt>
    <dgm:pt modelId="{8DB5BD48-82BD-49E9-B770-599D979BE368}" type="pres">
      <dgm:prSet presAssocID="{A427D7B9-7E47-4096-A9ED-032944761191}" presName="rootText" presStyleLbl="node3" presStyleIdx="0" presStyleCnt="2" custScaleX="75204" custScaleY="115561" custLinFactNeighborY="-14661">
        <dgm:presLayoutVars>
          <dgm:chPref val="3"/>
        </dgm:presLayoutVars>
      </dgm:prSet>
      <dgm:spPr/>
    </dgm:pt>
    <dgm:pt modelId="{23358CDA-5564-47B1-9DF8-9BF221B84586}" type="pres">
      <dgm:prSet presAssocID="{A427D7B9-7E47-4096-A9ED-032944761191}" presName="rootConnector" presStyleLbl="node3" presStyleIdx="0" presStyleCnt="2"/>
      <dgm:spPr/>
    </dgm:pt>
    <dgm:pt modelId="{89541372-EFFA-4723-ADDD-E72492D3E193}" type="pres">
      <dgm:prSet presAssocID="{A427D7B9-7E47-4096-A9ED-032944761191}" presName="hierChild4" presStyleCnt="0"/>
      <dgm:spPr/>
    </dgm:pt>
    <dgm:pt modelId="{C728579B-476F-4F7D-9D53-795719097741}" type="pres">
      <dgm:prSet presAssocID="{A427D7B9-7E47-4096-A9ED-032944761191}" presName="hierChild5" presStyleCnt="0"/>
      <dgm:spPr/>
    </dgm:pt>
    <dgm:pt modelId="{AAE145D0-DBF2-4A7D-B5D3-5AD7069EEFDC}" type="pres">
      <dgm:prSet presAssocID="{0416249D-863F-463A-A977-D2369AEE5C69}" presName="Name48" presStyleLbl="parChTrans1D3" presStyleIdx="1" presStyleCnt="2"/>
      <dgm:spPr/>
    </dgm:pt>
    <dgm:pt modelId="{B2B0F789-BA03-44E8-90C2-05B4BBAA731C}" type="pres">
      <dgm:prSet presAssocID="{C316CDA2-0D29-4951-9BCF-4106B4DD10CF}" presName="hierRoot2" presStyleCnt="0">
        <dgm:presLayoutVars>
          <dgm:hierBranch val="init"/>
        </dgm:presLayoutVars>
      </dgm:prSet>
      <dgm:spPr/>
    </dgm:pt>
    <dgm:pt modelId="{488F3737-05EB-49BD-A07A-289D89F124FD}" type="pres">
      <dgm:prSet presAssocID="{C316CDA2-0D29-4951-9BCF-4106B4DD10CF}" presName="rootComposite" presStyleCnt="0"/>
      <dgm:spPr/>
    </dgm:pt>
    <dgm:pt modelId="{80FF5ECE-59E3-4AA8-B1EC-25B2581211E4}" type="pres">
      <dgm:prSet presAssocID="{C316CDA2-0D29-4951-9BCF-4106B4DD10CF}" presName="rootText" presStyleLbl="node3" presStyleIdx="1" presStyleCnt="2" custScaleX="75204" custScaleY="115561" custLinFactNeighborY="-14601">
        <dgm:presLayoutVars>
          <dgm:chPref val="3"/>
        </dgm:presLayoutVars>
      </dgm:prSet>
      <dgm:spPr/>
    </dgm:pt>
    <dgm:pt modelId="{44D1271F-313A-465D-916B-F141B424C7E6}" type="pres">
      <dgm:prSet presAssocID="{C316CDA2-0D29-4951-9BCF-4106B4DD10CF}" presName="rootConnector" presStyleLbl="node3" presStyleIdx="1" presStyleCnt="2"/>
      <dgm:spPr/>
    </dgm:pt>
    <dgm:pt modelId="{88B68D2E-7118-48D2-9F34-BBABE8B1934E}" type="pres">
      <dgm:prSet presAssocID="{C316CDA2-0D29-4951-9BCF-4106B4DD10CF}" presName="hierChild4" presStyleCnt="0"/>
      <dgm:spPr/>
    </dgm:pt>
    <dgm:pt modelId="{3313ECC6-4928-4143-BD4E-A79A85B59DFA}" type="pres">
      <dgm:prSet presAssocID="{C316CDA2-0D29-4951-9BCF-4106B4DD10CF}" presName="hierChild5" presStyleCnt="0"/>
      <dgm:spPr/>
    </dgm:pt>
    <dgm:pt modelId="{F5953344-CC11-4627-87BC-D3E3B899E134}" type="pres">
      <dgm:prSet presAssocID="{4656934A-F5E3-4EA7-A49B-5A2B146E1988}" presName="hierChild5" presStyleCnt="0"/>
      <dgm:spPr/>
    </dgm:pt>
    <dgm:pt modelId="{3C4142AF-CEB0-4E9B-89C8-88669E81BFFD}" type="pres">
      <dgm:prSet presAssocID="{C7502D08-6ED1-4E57-A9DC-709E10D9D0E5}" presName="hierChild3" presStyleCnt="0"/>
      <dgm:spPr/>
    </dgm:pt>
  </dgm:ptLst>
  <dgm:cxnLst>
    <dgm:cxn modelId="{967E4916-4059-4D78-826A-5C05B8FEB793}" type="presOf" srcId="{046718EC-BCA8-4D00-BEFB-DD90E038F068}" destId="{50AA0FFC-CFB7-47C0-8A22-945FAD4D764E}" srcOrd="0" destOrd="0" presId="urn:microsoft.com/office/officeart/2005/8/layout/orgChart1"/>
    <dgm:cxn modelId="{0CE44A22-372E-4D04-9387-15DF94B8A212}" srcId="{C7502D08-6ED1-4E57-A9DC-709E10D9D0E5}" destId="{CC6BB0A6-7F22-4C69-8A75-815A47DEDD8F}" srcOrd="1" destOrd="0" parTransId="{48E3939C-6DC2-4F29-9192-5A171B790A69}" sibTransId="{878FA30F-7C6D-4027-AB14-0E1FE8632602}"/>
    <dgm:cxn modelId="{C929E22A-5297-4692-BD80-153D71F88CA2}" type="presOf" srcId="{6DF29F93-3BAA-42C3-90F0-9B7DF5CE1F6E}" destId="{89CCACFA-12E0-42C5-B06F-570494B6B4AA}" srcOrd="1" destOrd="0" presId="urn:microsoft.com/office/officeart/2005/8/layout/orgChart1"/>
    <dgm:cxn modelId="{BDDAC231-F3C6-4522-B77B-A71957C05E89}" type="presOf" srcId="{C316CDA2-0D29-4951-9BCF-4106B4DD10CF}" destId="{80FF5ECE-59E3-4AA8-B1EC-25B2581211E4}" srcOrd="0" destOrd="0" presId="urn:microsoft.com/office/officeart/2005/8/layout/orgChart1"/>
    <dgm:cxn modelId="{34EC8840-9658-4C69-84F5-9B50F918225F}" type="presOf" srcId="{CC6BB0A6-7F22-4C69-8A75-815A47DEDD8F}" destId="{37D58509-3C8E-492F-A8CE-B09F44400A48}" srcOrd="1" destOrd="0" presId="urn:microsoft.com/office/officeart/2005/8/layout/orgChart1"/>
    <dgm:cxn modelId="{E6D59765-BB5C-4BFE-A880-D6C7BF5E0ACC}" type="presOf" srcId="{4656934A-F5E3-4EA7-A49B-5A2B146E1988}" destId="{C6327A85-15A3-43BE-81BE-00514252BA70}" srcOrd="0" destOrd="0" presId="urn:microsoft.com/office/officeart/2005/8/layout/orgChart1"/>
    <dgm:cxn modelId="{7998AA4A-2320-4599-996A-EC417B277CDF}" type="presOf" srcId="{4656934A-F5E3-4EA7-A49B-5A2B146E1988}" destId="{BF4A1197-D971-4CD8-A326-B5578D5D6AB0}" srcOrd="1" destOrd="0" presId="urn:microsoft.com/office/officeart/2005/8/layout/orgChart1"/>
    <dgm:cxn modelId="{BCA2D750-FB82-4D52-B002-629C7A8DCEDE}" type="presOf" srcId="{C7502D08-6ED1-4E57-A9DC-709E10D9D0E5}" destId="{9575F56A-F42F-4E54-9DD4-48059A93B210}" srcOrd="1" destOrd="0" presId="urn:microsoft.com/office/officeart/2005/8/layout/orgChart1"/>
    <dgm:cxn modelId="{C1056C52-A06D-4031-839C-CBB3D484388A}" type="presOf" srcId="{48E3939C-6DC2-4F29-9192-5A171B790A69}" destId="{FA87BEA6-8ABA-42A3-9766-F048E601EBA8}" srcOrd="0" destOrd="0" presId="urn:microsoft.com/office/officeart/2005/8/layout/orgChart1"/>
    <dgm:cxn modelId="{B96D2073-C420-4798-85AD-313A940B39BD}" srcId="{4656934A-F5E3-4EA7-A49B-5A2B146E1988}" destId="{C316CDA2-0D29-4951-9BCF-4106B4DD10CF}" srcOrd="1" destOrd="0" parTransId="{0416249D-863F-463A-A977-D2369AEE5C69}" sibTransId="{324F52B1-BB37-4394-8800-CA6E2AE1365E}"/>
    <dgm:cxn modelId="{69831374-B249-462A-BA8B-71E2C77155C3}" type="presOf" srcId="{C316CDA2-0D29-4951-9BCF-4106B4DD10CF}" destId="{44D1271F-313A-465D-916B-F141B424C7E6}" srcOrd="1" destOrd="0" presId="urn:microsoft.com/office/officeart/2005/8/layout/orgChart1"/>
    <dgm:cxn modelId="{D6EA6476-97DC-4871-82AD-03D53F673D35}" srcId="{C7502D08-6ED1-4E57-A9DC-709E10D9D0E5}" destId="{6DF29F93-3BAA-42C3-90F0-9B7DF5CE1F6E}" srcOrd="0" destOrd="0" parTransId="{98A5FA4A-1612-4E00-BF76-B2FB003166AF}" sibTransId="{7008730D-E459-4746-9EC0-29E78A1583E9}"/>
    <dgm:cxn modelId="{0A93B178-CBA5-4350-A92F-78C470192BDC}" type="presOf" srcId="{A427D7B9-7E47-4096-A9ED-032944761191}" destId="{23358CDA-5564-47B1-9DF8-9BF221B84586}" srcOrd="1" destOrd="0" presId="urn:microsoft.com/office/officeart/2005/8/layout/orgChart1"/>
    <dgm:cxn modelId="{98FDB581-6028-4758-802D-290427FFDC26}" type="presOf" srcId="{98A5FA4A-1612-4E00-BF76-B2FB003166AF}" destId="{5BBE4A09-7C7D-49C0-BC27-6D5F6A84A4F6}" srcOrd="0" destOrd="0" presId="urn:microsoft.com/office/officeart/2005/8/layout/orgChart1"/>
    <dgm:cxn modelId="{382A2083-8099-49F0-9B57-988F13E5FF6F}" type="presOf" srcId="{F45C49E5-9F38-49DF-B9E4-3E3C95AED57D}" destId="{0098C2C7-6517-40D2-BE85-6BDFD82A2FA9}" srcOrd="0" destOrd="0" presId="urn:microsoft.com/office/officeart/2005/8/layout/orgChart1"/>
    <dgm:cxn modelId="{0B1E9F84-3C93-4DDB-B4DC-1CBB21FD1402}" srcId="{C7502D08-6ED1-4E57-A9DC-709E10D9D0E5}" destId="{4656934A-F5E3-4EA7-A49B-5A2B146E1988}" srcOrd="2" destOrd="0" parTransId="{046718EC-BCA8-4D00-BEFB-DD90E038F068}" sibTransId="{8AADD27E-06A2-464B-9787-9219C8B97468}"/>
    <dgm:cxn modelId="{EF5D4988-9540-4C57-B2BD-95120EBB1C88}" srcId="{F45C49E5-9F38-49DF-B9E4-3E3C95AED57D}" destId="{C7502D08-6ED1-4E57-A9DC-709E10D9D0E5}" srcOrd="0" destOrd="0" parTransId="{7C412A0D-812A-4B2F-9ECE-BB3CD789134C}" sibTransId="{68459034-ECC8-4751-A41E-20F2FDE650F4}"/>
    <dgm:cxn modelId="{65702489-0F4A-4975-93AB-50EB4C4DF3C8}" type="presOf" srcId="{C7502D08-6ED1-4E57-A9DC-709E10D9D0E5}" destId="{A5DFC3AA-48E3-4CCD-AEA7-377ACA62D6A8}" srcOrd="0" destOrd="0" presId="urn:microsoft.com/office/officeart/2005/8/layout/orgChart1"/>
    <dgm:cxn modelId="{0A8B0899-48F9-4E3C-AFD3-789760219697}" type="presOf" srcId="{A427D7B9-7E47-4096-A9ED-032944761191}" destId="{8DB5BD48-82BD-49E9-B770-599D979BE368}" srcOrd="0" destOrd="0" presId="urn:microsoft.com/office/officeart/2005/8/layout/orgChart1"/>
    <dgm:cxn modelId="{94E1A3AF-E9F9-4486-99B1-64131882533C}" type="presOf" srcId="{CC6BB0A6-7F22-4C69-8A75-815A47DEDD8F}" destId="{455EF3ED-9D99-467B-A6D1-4366C6431704}" srcOrd="0" destOrd="0" presId="urn:microsoft.com/office/officeart/2005/8/layout/orgChart1"/>
    <dgm:cxn modelId="{87F35FB4-AE4F-4312-ABAE-786C41E8006C}" type="presOf" srcId="{8735DC41-DE99-482D-A577-45003A60A226}" destId="{8E1BC8C3-6C8F-47B4-AEB4-4561A978521F}" srcOrd="0" destOrd="0" presId="urn:microsoft.com/office/officeart/2005/8/layout/orgChart1"/>
    <dgm:cxn modelId="{01ABE5CF-1101-4C56-BB63-C7C016450CF3}" type="presOf" srcId="{0416249D-863F-463A-A977-D2369AEE5C69}" destId="{AAE145D0-DBF2-4A7D-B5D3-5AD7069EEFDC}" srcOrd="0" destOrd="0" presId="urn:microsoft.com/office/officeart/2005/8/layout/orgChart1"/>
    <dgm:cxn modelId="{D0FD1CDA-157D-497F-9A54-E27714849E10}" srcId="{4656934A-F5E3-4EA7-A49B-5A2B146E1988}" destId="{A427D7B9-7E47-4096-A9ED-032944761191}" srcOrd="0" destOrd="0" parTransId="{8735DC41-DE99-482D-A577-45003A60A226}" sibTransId="{4971290E-5225-495B-B8E6-E8E118F5DAD6}"/>
    <dgm:cxn modelId="{A716A3E4-C2F4-4FE7-A2AF-0795D7F46B56}" type="presOf" srcId="{6DF29F93-3BAA-42C3-90F0-9B7DF5CE1F6E}" destId="{5D61D7E5-AA5B-4D77-B6F6-85BD9E7862E3}" srcOrd="0" destOrd="0" presId="urn:microsoft.com/office/officeart/2005/8/layout/orgChart1"/>
    <dgm:cxn modelId="{CA140E6D-22C4-48EE-B9B0-C7FBAD9C0157}" type="presParOf" srcId="{0098C2C7-6517-40D2-BE85-6BDFD82A2FA9}" destId="{DFFB02FF-85BF-4F9B-8ACA-65267787BDB2}" srcOrd="0" destOrd="0" presId="urn:microsoft.com/office/officeart/2005/8/layout/orgChart1"/>
    <dgm:cxn modelId="{39079252-9DDC-4C7C-A221-DDC877339CC6}" type="presParOf" srcId="{DFFB02FF-85BF-4F9B-8ACA-65267787BDB2}" destId="{88214FBB-E6F6-489D-8C52-0A0D5456D32A}" srcOrd="0" destOrd="0" presId="urn:microsoft.com/office/officeart/2005/8/layout/orgChart1"/>
    <dgm:cxn modelId="{8CD116EC-AEE8-4158-BDC5-30ECEE033977}" type="presParOf" srcId="{88214FBB-E6F6-489D-8C52-0A0D5456D32A}" destId="{A5DFC3AA-48E3-4CCD-AEA7-377ACA62D6A8}" srcOrd="0" destOrd="0" presId="urn:microsoft.com/office/officeart/2005/8/layout/orgChart1"/>
    <dgm:cxn modelId="{7762CE0B-E582-455A-9DA5-0C195CA5C7DD}" type="presParOf" srcId="{88214FBB-E6F6-489D-8C52-0A0D5456D32A}" destId="{9575F56A-F42F-4E54-9DD4-48059A93B210}" srcOrd="1" destOrd="0" presId="urn:microsoft.com/office/officeart/2005/8/layout/orgChart1"/>
    <dgm:cxn modelId="{B5D218C8-6470-4938-B39D-D584EE564BD1}" type="presParOf" srcId="{DFFB02FF-85BF-4F9B-8ACA-65267787BDB2}" destId="{6108B193-08B4-42CE-BBEE-4FABC327DF31}" srcOrd="1" destOrd="0" presId="urn:microsoft.com/office/officeart/2005/8/layout/orgChart1"/>
    <dgm:cxn modelId="{336E1745-8690-4D08-A964-5EA064F55F10}" type="presParOf" srcId="{6108B193-08B4-42CE-BBEE-4FABC327DF31}" destId="{5BBE4A09-7C7D-49C0-BC27-6D5F6A84A4F6}" srcOrd="0" destOrd="0" presId="urn:microsoft.com/office/officeart/2005/8/layout/orgChart1"/>
    <dgm:cxn modelId="{1951C997-C90E-4E23-8195-142F237C1B96}" type="presParOf" srcId="{6108B193-08B4-42CE-BBEE-4FABC327DF31}" destId="{C281DCBF-6F50-4625-B0BB-82DBBECD6DC5}" srcOrd="1" destOrd="0" presId="urn:microsoft.com/office/officeart/2005/8/layout/orgChart1"/>
    <dgm:cxn modelId="{98B4EAAC-B689-4C6E-AA34-F3366696C598}" type="presParOf" srcId="{C281DCBF-6F50-4625-B0BB-82DBBECD6DC5}" destId="{4FD8E529-AC54-4188-B957-50E5F6EFD540}" srcOrd="0" destOrd="0" presId="urn:microsoft.com/office/officeart/2005/8/layout/orgChart1"/>
    <dgm:cxn modelId="{AAA7DCCD-32C2-41F0-9652-E1BD4435A900}" type="presParOf" srcId="{4FD8E529-AC54-4188-B957-50E5F6EFD540}" destId="{5D61D7E5-AA5B-4D77-B6F6-85BD9E7862E3}" srcOrd="0" destOrd="0" presId="urn:microsoft.com/office/officeart/2005/8/layout/orgChart1"/>
    <dgm:cxn modelId="{4B2DE24B-BE1E-4A7C-825F-36F233572351}" type="presParOf" srcId="{4FD8E529-AC54-4188-B957-50E5F6EFD540}" destId="{89CCACFA-12E0-42C5-B06F-570494B6B4AA}" srcOrd="1" destOrd="0" presId="urn:microsoft.com/office/officeart/2005/8/layout/orgChart1"/>
    <dgm:cxn modelId="{2ABB792B-68C0-4A0A-8A4F-A6241D440AAC}" type="presParOf" srcId="{C281DCBF-6F50-4625-B0BB-82DBBECD6DC5}" destId="{0503D2B1-D09C-4517-8A23-1EEF9CD75CBB}" srcOrd="1" destOrd="0" presId="urn:microsoft.com/office/officeart/2005/8/layout/orgChart1"/>
    <dgm:cxn modelId="{9A3F0931-25B4-489F-B172-04A809D51014}" type="presParOf" srcId="{C281DCBF-6F50-4625-B0BB-82DBBECD6DC5}" destId="{73FA138D-19B2-495F-A1AF-7CDE6DF38EEA}" srcOrd="2" destOrd="0" presId="urn:microsoft.com/office/officeart/2005/8/layout/orgChart1"/>
    <dgm:cxn modelId="{1156F438-E742-4CD3-9011-1A953A3A2E28}" type="presParOf" srcId="{6108B193-08B4-42CE-BBEE-4FABC327DF31}" destId="{FA87BEA6-8ABA-42A3-9766-F048E601EBA8}" srcOrd="2" destOrd="0" presId="urn:microsoft.com/office/officeart/2005/8/layout/orgChart1"/>
    <dgm:cxn modelId="{57A1DAD3-51CA-4451-8AFF-5A7BB246A9CD}" type="presParOf" srcId="{6108B193-08B4-42CE-BBEE-4FABC327DF31}" destId="{C1DF0DD3-E486-49A5-BF1C-67628B41B8DD}" srcOrd="3" destOrd="0" presId="urn:microsoft.com/office/officeart/2005/8/layout/orgChart1"/>
    <dgm:cxn modelId="{5B310B32-CB14-43DC-A2CD-35565ED76281}" type="presParOf" srcId="{C1DF0DD3-E486-49A5-BF1C-67628B41B8DD}" destId="{9E88BEE1-49AC-46C3-B6F0-E9B7F7EE3604}" srcOrd="0" destOrd="0" presId="urn:microsoft.com/office/officeart/2005/8/layout/orgChart1"/>
    <dgm:cxn modelId="{4FC33A9F-58A2-4BFF-9852-CF4EAB1F5B56}" type="presParOf" srcId="{9E88BEE1-49AC-46C3-B6F0-E9B7F7EE3604}" destId="{455EF3ED-9D99-467B-A6D1-4366C6431704}" srcOrd="0" destOrd="0" presId="urn:microsoft.com/office/officeart/2005/8/layout/orgChart1"/>
    <dgm:cxn modelId="{A3BDDD16-8824-4092-9895-A70A218B70F0}" type="presParOf" srcId="{9E88BEE1-49AC-46C3-B6F0-E9B7F7EE3604}" destId="{37D58509-3C8E-492F-A8CE-B09F44400A48}" srcOrd="1" destOrd="0" presId="urn:microsoft.com/office/officeart/2005/8/layout/orgChart1"/>
    <dgm:cxn modelId="{8A0DDA08-534D-4F4D-9589-182A39882781}" type="presParOf" srcId="{C1DF0DD3-E486-49A5-BF1C-67628B41B8DD}" destId="{69888741-C955-4FE2-A3ED-22C5F5F0202F}" srcOrd="1" destOrd="0" presId="urn:microsoft.com/office/officeart/2005/8/layout/orgChart1"/>
    <dgm:cxn modelId="{10ABF820-5E42-411A-8E66-9A1A713C0B2C}" type="presParOf" srcId="{C1DF0DD3-E486-49A5-BF1C-67628B41B8DD}" destId="{C91B26AD-BB0B-4160-944E-0F6B642915AF}" srcOrd="2" destOrd="0" presId="urn:microsoft.com/office/officeart/2005/8/layout/orgChart1"/>
    <dgm:cxn modelId="{3FA9B311-6D3A-47E2-87B3-8CF6328A7829}" type="presParOf" srcId="{6108B193-08B4-42CE-BBEE-4FABC327DF31}" destId="{50AA0FFC-CFB7-47C0-8A22-945FAD4D764E}" srcOrd="4" destOrd="0" presId="urn:microsoft.com/office/officeart/2005/8/layout/orgChart1"/>
    <dgm:cxn modelId="{9125083E-C4DB-432A-9830-8E78B0B59728}" type="presParOf" srcId="{6108B193-08B4-42CE-BBEE-4FABC327DF31}" destId="{7B8DAF76-6198-4749-943C-402E2B387FEA}" srcOrd="5" destOrd="0" presId="urn:microsoft.com/office/officeart/2005/8/layout/orgChart1"/>
    <dgm:cxn modelId="{C967405D-55C5-4B2E-9E58-C5BD8D31E42C}" type="presParOf" srcId="{7B8DAF76-6198-4749-943C-402E2B387FEA}" destId="{E06DC43F-FACD-4985-BEF8-5F5299BC907A}" srcOrd="0" destOrd="0" presId="urn:microsoft.com/office/officeart/2005/8/layout/orgChart1"/>
    <dgm:cxn modelId="{526B69DA-A784-469A-8399-70463F197877}" type="presParOf" srcId="{E06DC43F-FACD-4985-BEF8-5F5299BC907A}" destId="{C6327A85-15A3-43BE-81BE-00514252BA70}" srcOrd="0" destOrd="0" presId="urn:microsoft.com/office/officeart/2005/8/layout/orgChart1"/>
    <dgm:cxn modelId="{B730808A-32E0-4FEB-978B-3A640F2D9A50}" type="presParOf" srcId="{E06DC43F-FACD-4985-BEF8-5F5299BC907A}" destId="{BF4A1197-D971-4CD8-A326-B5578D5D6AB0}" srcOrd="1" destOrd="0" presId="urn:microsoft.com/office/officeart/2005/8/layout/orgChart1"/>
    <dgm:cxn modelId="{CD4B87AF-9148-44E2-B6F2-97AF5100F962}" type="presParOf" srcId="{7B8DAF76-6198-4749-943C-402E2B387FEA}" destId="{FB6F6DE0-E846-4669-B498-A48C0A046478}" srcOrd="1" destOrd="0" presId="urn:microsoft.com/office/officeart/2005/8/layout/orgChart1"/>
    <dgm:cxn modelId="{205D3239-20A8-4911-8461-3021A41E0922}" type="presParOf" srcId="{FB6F6DE0-E846-4669-B498-A48C0A046478}" destId="{8E1BC8C3-6C8F-47B4-AEB4-4561A978521F}" srcOrd="0" destOrd="0" presId="urn:microsoft.com/office/officeart/2005/8/layout/orgChart1"/>
    <dgm:cxn modelId="{411BFF2B-B54A-4C9E-9722-89BD636C35AB}" type="presParOf" srcId="{FB6F6DE0-E846-4669-B498-A48C0A046478}" destId="{CFBB234D-1872-478D-9BB1-A2311E937831}" srcOrd="1" destOrd="0" presId="urn:microsoft.com/office/officeart/2005/8/layout/orgChart1"/>
    <dgm:cxn modelId="{DFEA26E0-7ED5-4381-8944-0916A4A3D873}" type="presParOf" srcId="{CFBB234D-1872-478D-9BB1-A2311E937831}" destId="{9AB50A09-80D6-40D9-8257-61011333BA7B}" srcOrd="0" destOrd="0" presId="urn:microsoft.com/office/officeart/2005/8/layout/orgChart1"/>
    <dgm:cxn modelId="{738854D2-CB34-41C5-812C-FBDF21541BCD}" type="presParOf" srcId="{9AB50A09-80D6-40D9-8257-61011333BA7B}" destId="{8DB5BD48-82BD-49E9-B770-599D979BE368}" srcOrd="0" destOrd="0" presId="urn:microsoft.com/office/officeart/2005/8/layout/orgChart1"/>
    <dgm:cxn modelId="{0797172C-FE29-4C09-80FE-3DA8A192DEF7}" type="presParOf" srcId="{9AB50A09-80D6-40D9-8257-61011333BA7B}" destId="{23358CDA-5564-47B1-9DF8-9BF221B84586}" srcOrd="1" destOrd="0" presId="urn:microsoft.com/office/officeart/2005/8/layout/orgChart1"/>
    <dgm:cxn modelId="{2AB96F52-0059-46D6-8C53-7899C3940B49}" type="presParOf" srcId="{CFBB234D-1872-478D-9BB1-A2311E937831}" destId="{89541372-EFFA-4723-ADDD-E72492D3E193}" srcOrd="1" destOrd="0" presId="urn:microsoft.com/office/officeart/2005/8/layout/orgChart1"/>
    <dgm:cxn modelId="{2A696DB0-80C9-4268-8741-558ADE4BDBC9}" type="presParOf" srcId="{CFBB234D-1872-478D-9BB1-A2311E937831}" destId="{C728579B-476F-4F7D-9D53-795719097741}" srcOrd="2" destOrd="0" presId="urn:microsoft.com/office/officeart/2005/8/layout/orgChart1"/>
    <dgm:cxn modelId="{C4896DC3-A524-4F55-B723-A74A4A63F4ED}" type="presParOf" srcId="{FB6F6DE0-E846-4669-B498-A48C0A046478}" destId="{AAE145D0-DBF2-4A7D-B5D3-5AD7069EEFDC}" srcOrd="2" destOrd="0" presId="urn:microsoft.com/office/officeart/2005/8/layout/orgChart1"/>
    <dgm:cxn modelId="{FFDFD4F2-AFE3-4E30-A34C-CB42084080D3}" type="presParOf" srcId="{FB6F6DE0-E846-4669-B498-A48C0A046478}" destId="{B2B0F789-BA03-44E8-90C2-05B4BBAA731C}" srcOrd="3" destOrd="0" presId="urn:microsoft.com/office/officeart/2005/8/layout/orgChart1"/>
    <dgm:cxn modelId="{8EC38AEE-71B3-4B47-A7CA-BAFE89CEA2DA}" type="presParOf" srcId="{B2B0F789-BA03-44E8-90C2-05B4BBAA731C}" destId="{488F3737-05EB-49BD-A07A-289D89F124FD}" srcOrd="0" destOrd="0" presId="urn:microsoft.com/office/officeart/2005/8/layout/orgChart1"/>
    <dgm:cxn modelId="{54334B11-BCC5-4E63-85BA-EF1990ABB1CC}" type="presParOf" srcId="{488F3737-05EB-49BD-A07A-289D89F124FD}" destId="{80FF5ECE-59E3-4AA8-B1EC-25B2581211E4}" srcOrd="0" destOrd="0" presId="urn:microsoft.com/office/officeart/2005/8/layout/orgChart1"/>
    <dgm:cxn modelId="{ACE345CE-D232-451D-94E1-305995C99B2A}" type="presParOf" srcId="{488F3737-05EB-49BD-A07A-289D89F124FD}" destId="{44D1271F-313A-465D-916B-F141B424C7E6}" srcOrd="1" destOrd="0" presId="urn:microsoft.com/office/officeart/2005/8/layout/orgChart1"/>
    <dgm:cxn modelId="{84F6947E-3645-43D6-B431-4ACEB778912A}" type="presParOf" srcId="{B2B0F789-BA03-44E8-90C2-05B4BBAA731C}" destId="{88B68D2E-7118-48D2-9F34-BBABE8B1934E}" srcOrd="1" destOrd="0" presId="urn:microsoft.com/office/officeart/2005/8/layout/orgChart1"/>
    <dgm:cxn modelId="{907F0517-DA9B-443A-A27C-239E93FAF1F8}" type="presParOf" srcId="{B2B0F789-BA03-44E8-90C2-05B4BBAA731C}" destId="{3313ECC6-4928-4143-BD4E-A79A85B59DFA}" srcOrd="2" destOrd="0" presId="urn:microsoft.com/office/officeart/2005/8/layout/orgChart1"/>
    <dgm:cxn modelId="{DB02EAB7-2DE0-46DC-8B3B-C88B7270C2D7}" type="presParOf" srcId="{7B8DAF76-6198-4749-943C-402E2B387FEA}" destId="{F5953344-CC11-4627-87BC-D3E3B899E134}" srcOrd="2" destOrd="0" presId="urn:microsoft.com/office/officeart/2005/8/layout/orgChart1"/>
    <dgm:cxn modelId="{8CE0F260-15A1-40AD-B439-A56EB27E88A4}" type="presParOf" srcId="{DFFB02FF-85BF-4F9B-8ACA-65267787BDB2}" destId="{3C4142AF-CEB0-4E9B-89C8-88669E81BFF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88CC41C-D246-4337-95A7-84F7B8750C29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1D9E308-FD56-468A-BDC3-AF409098C390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>
              <a:latin typeface="+mj-lt"/>
            </a:rPr>
            <a:t>Coordinador (a) Administrativo (a) </a:t>
          </a:r>
        </a:p>
      </dgm:t>
    </dgm:pt>
    <dgm:pt modelId="{5AA948D4-6FBA-4E53-839A-9CF4E2C31CA4}" type="sibTrans" cxnId="{ABAE4A97-A2A0-40F7-A94D-308E85F7AAA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>
            <a:latin typeface="+mj-lt"/>
          </a:endParaRPr>
        </a:p>
      </dgm:t>
    </dgm:pt>
    <dgm:pt modelId="{F0900824-E2E6-4B40-88CF-228785F8A1A8}" type="parTrans" cxnId="{ABAE4A97-A2A0-40F7-A94D-308E85F7AAA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>
            <a:latin typeface="+mj-lt"/>
          </a:endParaRPr>
        </a:p>
      </dgm:t>
    </dgm:pt>
    <dgm:pt modelId="{7F480824-822A-40EA-BCE1-7BE0B60EE843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>
              <a:latin typeface="+mj-lt"/>
            </a:rPr>
            <a:t>Choferes </a:t>
          </a:r>
        </a:p>
      </dgm:t>
    </dgm:pt>
    <dgm:pt modelId="{7072C8B5-6CB2-4E81-ACF1-6671C3925FE6}" type="sibTrans" cxnId="{7CB279BD-2C45-41AF-A623-0B0FD5E6C85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>
            <a:latin typeface="+mj-lt"/>
          </a:endParaRPr>
        </a:p>
      </dgm:t>
    </dgm:pt>
    <dgm:pt modelId="{AC95F68D-C990-489A-B1F5-60C1EB8A96E5}" type="parTrans" cxnId="{7CB279BD-2C45-41AF-A623-0B0FD5E6C85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>
            <a:latin typeface="+mj-lt"/>
          </a:endParaRPr>
        </a:p>
      </dgm:t>
    </dgm:pt>
    <dgm:pt modelId="{250DFEDB-2ECE-47F5-8AD5-65F43BAB82FB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>
              <a:latin typeface="+mj-lt"/>
            </a:rPr>
            <a:t>Responsable de Área de RH </a:t>
          </a:r>
        </a:p>
      </dgm:t>
    </dgm:pt>
    <dgm:pt modelId="{DABFA2F7-4F05-44E4-9784-C143937D6EBA}" type="sibTrans" cxnId="{0C994FAA-8A44-4AF3-9993-0E04CDB4887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>
            <a:latin typeface="+mj-lt"/>
          </a:endParaRPr>
        </a:p>
      </dgm:t>
    </dgm:pt>
    <dgm:pt modelId="{AE899BDE-C011-400C-B121-0ACEB4E5046A}" type="parTrans" cxnId="{0C994FAA-8A44-4AF3-9993-0E04CDB4887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>
            <a:latin typeface="+mj-lt"/>
          </a:endParaRPr>
        </a:p>
      </dgm:t>
    </dgm:pt>
    <dgm:pt modelId="{C4D42090-4336-4BDB-83A8-F8036493172D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>
              <a:latin typeface="+mj-lt"/>
            </a:rPr>
            <a:t>Soporte Técnico</a:t>
          </a:r>
        </a:p>
      </dgm:t>
    </dgm:pt>
    <dgm:pt modelId="{218A8022-735D-4495-9044-0370B4A67725}" type="sibTrans" cxnId="{5F38FE9C-69DC-4870-8F72-F5E03A31A1F5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>
            <a:latin typeface="+mj-lt"/>
          </a:endParaRPr>
        </a:p>
      </dgm:t>
    </dgm:pt>
    <dgm:pt modelId="{6D5D90F1-9B1C-4773-BB6F-0A324D34F352}" type="parTrans" cxnId="{5F38FE9C-69DC-4870-8F72-F5E03A31A1F5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>
            <a:latin typeface="+mj-lt"/>
          </a:endParaRPr>
        </a:p>
      </dgm:t>
    </dgm:pt>
    <dgm:pt modelId="{4524CD28-99D2-4C2D-81E1-8DECE4193B31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>
              <a:latin typeface="+mj-lt"/>
            </a:rPr>
            <a:t>Responsable Área Mantenimiento Vehicular </a:t>
          </a:r>
        </a:p>
      </dgm:t>
    </dgm:pt>
    <dgm:pt modelId="{88742AB7-A8DA-46DA-B5C5-FC04572C26FF}" type="parTrans" cxnId="{5851F5B8-5E16-4274-A441-729A4569CA8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>
            <a:latin typeface="+mj-lt"/>
          </a:endParaRPr>
        </a:p>
      </dgm:t>
    </dgm:pt>
    <dgm:pt modelId="{098AB81C-8C69-410A-BFD9-F2BCA444144A}" type="sibTrans" cxnId="{5851F5B8-5E16-4274-A441-729A4569CA8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>
            <a:latin typeface="+mj-lt"/>
          </a:endParaRPr>
        </a:p>
      </dgm:t>
    </dgm:pt>
    <dgm:pt modelId="{CA67AB4E-F34C-41C2-867E-F5A11B958536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>
              <a:latin typeface="+mj-lt"/>
            </a:rPr>
            <a:t>Encargado (a) Almacén </a:t>
          </a:r>
        </a:p>
      </dgm:t>
    </dgm:pt>
    <dgm:pt modelId="{3E68D058-8798-4543-BF37-4F0A42D378A4}" type="parTrans" cxnId="{EEC4D139-C39A-402E-B666-B36D7BB2A261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>
            <a:latin typeface="+mj-lt"/>
          </a:endParaRPr>
        </a:p>
      </dgm:t>
    </dgm:pt>
    <dgm:pt modelId="{DE942244-ECE7-45AC-A355-281904080AD8}" type="sibTrans" cxnId="{EEC4D139-C39A-402E-B666-B36D7BB2A261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>
            <a:latin typeface="+mj-lt"/>
          </a:endParaRPr>
        </a:p>
      </dgm:t>
    </dgm:pt>
    <dgm:pt modelId="{54F6105A-6F43-4B0A-A380-6A286E6F1B6A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>
              <a:latin typeface="+mj-lt"/>
            </a:rPr>
            <a:t>Encargado (a) de Patrimonio  </a:t>
          </a:r>
        </a:p>
      </dgm:t>
    </dgm:pt>
    <dgm:pt modelId="{465E8A20-8E89-40AD-9072-C4994EA5E7CF}" type="parTrans" cxnId="{15C7CE36-9B65-4C33-87E3-E8796E5AAFE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>
            <a:latin typeface="+mj-lt"/>
          </a:endParaRPr>
        </a:p>
      </dgm:t>
    </dgm:pt>
    <dgm:pt modelId="{8984D363-8C29-4B4A-9A89-8D5C397893BB}" type="sibTrans" cxnId="{15C7CE36-9B65-4C33-87E3-E8796E5AAFE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>
            <a:latin typeface="+mj-lt"/>
          </a:endParaRPr>
        </a:p>
      </dgm:t>
    </dgm:pt>
    <dgm:pt modelId="{E58321FD-8EBA-4BC1-8D2C-EDFC25DFE6EA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>
              <a:latin typeface="+mj-lt"/>
            </a:rPr>
            <a:t>Jefe(a) de Mantenimiento</a:t>
          </a:r>
        </a:p>
      </dgm:t>
    </dgm:pt>
    <dgm:pt modelId="{2D02854D-1168-4B1B-8DEC-C728BDE4FE56}" type="parTrans" cxnId="{987CCAD2-6180-41AF-9E5D-BFE33F24ACB1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>
            <a:latin typeface="+mj-lt"/>
          </a:endParaRPr>
        </a:p>
      </dgm:t>
    </dgm:pt>
    <dgm:pt modelId="{814741A9-A783-40F2-BB2B-6A8572FFE7A1}" type="sibTrans" cxnId="{987CCAD2-6180-41AF-9E5D-BFE33F24ACB1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>
            <a:latin typeface="+mj-lt"/>
          </a:endParaRPr>
        </a:p>
      </dgm:t>
    </dgm:pt>
    <dgm:pt modelId="{6BF9412C-F99E-405D-8536-7D5903BE2B92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>
              <a:latin typeface="+mj-lt"/>
            </a:rPr>
            <a:t>Auxiliar </a:t>
          </a:r>
        </a:p>
      </dgm:t>
    </dgm:pt>
    <dgm:pt modelId="{EFFA9360-801A-4382-B2D1-97BDD0293B01}" type="parTrans" cxnId="{3B55A706-E12C-4BFF-AB7B-0C8141575D1A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ED46B121-4973-47EB-9226-3D30DAFCFBBE}" type="sibTrans" cxnId="{3B55A706-E12C-4BFF-AB7B-0C8141575D1A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DA99DEE8-0EEF-43A3-84C6-4FD111DB931C}">
      <dgm:prSet custT="1"/>
      <dgm:spPr/>
      <dgm:t>
        <a:bodyPr/>
        <a:lstStyle/>
        <a:p>
          <a:r>
            <a:rPr lang="es-ES" sz="1200" dirty="0">
              <a:latin typeface="+mj-lt"/>
            </a:rPr>
            <a:t>Ayudante General</a:t>
          </a:r>
        </a:p>
      </dgm:t>
    </dgm:pt>
    <dgm:pt modelId="{DBE408CA-656B-4681-8C6D-80662194DE5B}" type="parTrans" cxnId="{8313D941-2E76-4B45-AB7F-B5967272CA10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F9FD4761-4822-4CD2-854D-9ED9E18DF6FE}" type="sibTrans" cxnId="{8313D941-2E76-4B45-AB7F-B5967272CA10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2A73EA0E-17BB-49F0-91AB-6D80D06246CF}">
      <dgm:prSet custT="1"/>
      <dgm:spPr/>
      <dgm:t>
        <a:bodyPr/>
        <a:lstStyle/>
        <a:p>
          <a:r>
            <a:rPr lang="es-ES" sz="1200" dirty="0">
              <a:latin typeface="+mj-lt"/>
            </a:rPr>
            <a:t>Auxiliar</a:t>
          </a:r>
        </a:p>
      </dgm:t>
    </dgm:pt>
    <dgm:pt modelId="{62CB0595-119B-4394-A62A-D0E95349BF38}" type="parTrans" cxnId="{DFC0528F-C848-4B26-8D62-3CD8B77B03AF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FC3341C4-5FE7-4AAB-91E2-8DDB8B2D3AD1}" type="sibTrans" cxnId="{DFC0528F-C848-4B26-8D62-3CD8B77B03AF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E56CF351-CE9C-467D-BA9E-1A9DEBE56C5B}">
      <dgm:prSet custT="1"/>
      <dgm:spPr/>
      <dgm:t>
        <a:bodyPr/>
        <a:lstStyle/>
        <a:p>
          <a:r>
            <a:rPr lang="es-ES" sz="1200" dirty="0">
              <a:latin typeface="+mj-lt"/>
            </a:rPr>
            <a:t>Auxiliar</a:t>
          </a:r>
        </a:p>
      </dgm:t>
    </dgm:pt>
    <dgm:pt modelId="{FFC3EF85-D5C2-40EF-A9E7-0BEDE0AF0519}" type="parTrans" cxnId="{217F0881-A78E-4789-8AB5-D32053E919A7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46240DD0-8DE6-4DBB-8F0D-176DC3094960}" type="sibTrans" cxnId="{217F0881-A78E-4789-8AB5-D32053E919A7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87607648-B3DC-4D1F-9D05-32E0ED5C1DD6}">
      <dgm:prSet custT="1"/>
      <dgm:spPr/>
      <dgm:t>
        <a:bodyPr/>
        <a:lstStyle/>
        <a:p>
          <a:r>
            <a:rPr lang="es-ES" sz="1200" dirty="0">
              <a:latin typeface="+mj-lt"/>
            </a:rPr>
            <a:t>Intendentes</a:t>
          </a:r>
        </a:p>
      </dgm:t>
    </dgm:pt>
    <dgm:pt modelId="{FA3B7B32-61CA-407D-A535-A820EF82931E}" type="parTrans" cxnId="{061FA450-BEAF-4FAC-9BCF-6BA22027ED28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E5C3AF77-7121-4B79-BC8D-488D05779092}" type="sibTrans" cxnId="{061FA450-BEAF-4FAC-9BCF-6BA22027ED28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0F1F51A3-3CA1-481E-8E75-22922B065B06}" type="asst">
      <dgm:prSet custT="1"/>
      <dgm:spPr/>
      <dgm:t>
        <a:bodyPr/>
        <a:lstStyle/>
        <a:p>
          <a:r>
            <a:rPr lang="es-ES" sz="1200" dirty="0">
              <a:latin typeface="+mj-lt"/>
            </a:rPr>
            <a:t>Auxiliar Administrativo(a) </a:t>
          </a:r>
        </a:p>
      </dgm:t>
    </dgm:pt>
    <dgm:pt modelId="{D8A38726-63B1-4406-A457-44BB7EB68120}" type="parTrans" cxnId="{13797EDB-ABFE-4FD5-AAFC-CC5B2A151BAD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E20641FF-8847-44A3-A3AD-59A04234F34D}" type="sibTrans" cxnId="{13797EDB-ABFE-4FD5-AAFC-CC5B2A151BAD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F606AFEC-4CE8-4719-A155-2E01A390572E}" type="asst">
      <dgm:prSet custT="1"/>
      <dgm:spPr/>
      <dgm:t>
        <a:bodyPr/>
        <a:lstStyle/>
        <a:p>
          <a:r>
            <a:rPr lang="es-ES" sz="1200" dirty="0">
              <a:latin typeface="+mj-lt"/>
            </a:rPr>
            <a:t>Auxiliar </a:t>
          </a:r>
        </a:p>
      </dgm:t>
    </dgm:pt>
    <dgm:pt modelId="{9D9CE1FF-2508-4CC9-A495-519302462F79}" type="parTrans" cxnId="{40A4F736-683F-4FD6-AF97-F999318E90DD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8550B407-7F4E-490F-80CB-44053226983E}" type="sibTrans" cxnId="{40A4F736-683F-4FD6-AF97-F999318E90DD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85D280D5-45A6-4398-9ECE-442F8468181A}" type="asst">
      <dgm:prSet custT="1"/>
      <dgm:spPr/>
      <dgm:t>
        <a:bodyPr/>
        <a:lstStyle/>
        <a:p>
          <a:r>
            <a:rPr lang="es-ES" sz="1200" dirty="0">
              <a:latin typeface="+mj-lt"/>
            </a:rPr>
            <a:t>Auxiliar Administrativo(a) </a:t>
          </a:r>
        </a:p>
      </dgm:t>
    </dgm:pt>
    <dgm:pt modelId="{57CD74EB-1E06-48CB-9418-4C1163EE2E4F}" type="parTrans" cxnId="{4DA1731D-CEA2-47BD-9DBE-F5D03B6F6E51}">
      <dgm:prSet/>
      <dgm:spPr/>
      <dgm:t>
        <a:bodyPr/>
        <a:lstStyle/>
        <a:p>
          <a:endParaRPr lang="es-ES"/>
        </a:p>
      </dgm:t>
    </dgm:pt>
    <dgm:pt modelId="{68CE9FE7-627C-4F3A-8DE4-FB4AC3B8B121}" type="sibTrans" cxnId="{4DA1731D-CEA2-47BD-9DBE-F5D03B6F6E51}">
      <dgm:prSet/>
      <dgm:spPr/>
      <dgm:t>
        <a:bodyPr/>
        <a:lstStyle/>
        <a:p>
          <a:endParaRPr lang="es-ES"/>
        </a:p>
      </dgm:t>
    </dgm:pt>
    <dgm:pt modelId="{E7392134-5424-4879-8882-6B4AA0950B34}" type="asst">
      <dgm:prSet custT="1"/>
      <dgm:spPr/>
      <dgm:t>
        <a:bodyPr/>
        <a:lstStyle/>
        <a:p>
          <a:r>
            <a:rPr lang="es-ES" sz="1200" dirty="0">
              <a:latin typeface="+mj-lt"/>
            </a:rPr>
            <a:t>Auxiliar Administrativo(a) </a:t>
          </a:r>
        </a:p>
      </dgm:t>
    </dgm:pt>
    <dgm:pt modelId="{55ADD2AF-3C5E-4DFD-998E-3857D72811FD}" type="parTrans" cxnId="{D7915687-D9DE-42E5-AEE4-A7981E98FDBA}">
      <dgm:prSet/>
      <dgm:spPr/>
      <dgm:t>
        <a:bodyPr/>
        <a:lstStyle/>
        <a:p>
          <a:endParaRPr lang="es-ES"/>
        </a:p>
      </dgm:t>
    </dgm:pt>
    <dgm:pt modelId="{4ABA06DA-FE89-457D-9F60-D46AB5FFB40E}" type="sibTrans" cxnId="{D7915687-D9DE-42E5-AEE4-A7981E98FDBA}">
      <dgm:prSet/>
      <dgm:spPr/>
      <dgm:t>
        <a:bodyPr/>
        <a:lstStyle/>
        <a:p>
          <a:endParaRPr lang="es-ES"/>
        </a:p>
      </dgm:t>
    </dgm:pt>
    <dgm:pt modelId="{7BF9DA46-7BC7-4E7E-87D1-D29F0E39B27F}" type="pres">
      <dgm:prSet presAssocID="{788CC41C-D246-4337-95A7-84F7B8750C2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34D2930F-AA94-44AC-8360-758CE8412EA6}" type="pres">
      <dgm:prSet presAssocID="{31D9E308-FD56-468A-BDC3-AF409098C390}" presName="hierRoot1" presStyleCnt="0">
        <dgm:presLayoutVars>
          <dgm:hierBranch val="init"/>
        </dgm:presLayoutVars>
      </dgm:prSet>
      <dgm:spPr/>
    </dgm:pt>
    <dgm:pt modelId="{F3875072-4B98-4B78-A29A-DAA0C13439C4}" type="pres">
      <dgm:prSet presAssocID="{31D9E308-FD56-468A-BDC3-AF409098C390}" presName="rootComposite1" presStyleCnt="0"/>
      <dgm:spPr/>
    </dgm:pt>
    <dgm:pt modelId="{C4803D58-FA5B-456B-B741-F27F33CD2471}" type="pres">
      <dgm:prSet presAssocID="{31D9E308-FD56-468A-BDC3-AF409098C390}" presName="rootText1" presStyleLbl="node0" presStyleIdx="0" presStyleCnt="1" custScaleX="294933" custScaleY="214153" custLinFactNeighborY="23041">
        <dgm:presLayoutVars>
          <dgm:chPref val="3"/>
        </dgm:presLayoutVars>
      </dgm:prSet>
      <dgm:spPr/>
    </dgm:pt>
    <dgm:pt modelId="{30004C03-7006-49B3-992A-DE17BF4FCB31}" type="pres">
      <dgm:prSet presAssocID="{31D9E308-FD56-468A-BDC3-AF409098C390}" presName="rootConnector1" presStyleLbl="asst0" presStyleIdx="0" presStyleCnt="5"/>
      <dgm:spPr/>
    </dgm:pt>
    <dgm:pt modelId="{08CEA2C4-56B1-4665-91A4-3AE20D48BB08}" type="pres">
      <dgm:prSet presAssocID="{31D9E308-FD56-468A-BDC3-AF409098C390}" presName="hierChild2" presStyleCnt="0"/>
      <dgm:spPr/>
    </dgm:pt>
    <dgm:pt modelId="{F8FD9E1F-E9B2-49CE-801B-48B74B8700EE}" type="pres">
      <dgm:prSet presAssocID="{AE899BDE-C011-400C-B121-0ACEB4E5046A}" presName="Name37" presStyleLbl="parChTrans1D2" presStyleIdx="0" presStyleCnt="11"/>
      <dgm:spPr/>
    </dgm:pt>
    <dgm:pt modelId="{60EA21E8-CA7A-4047-B29F-DD254764C6CC}" type="pres">
      <dgm:prSet presAssocID="{250DFEDB-2ECE-47F5-8AD5-65F43BAB82FB}" presName="hierRoot2" presStyleCnt="0">
        <dgm:presLayoutVars>
          <dgm:hierBranch/>
        </dgm:presLayoutVars>
      </dgm:prSet>
      <dgm:spPr/>
    </dgm:pt>
    <dgm:pt modelId="{0282489A-CFC4-4700-8100-D399FD8A5A56}" type="pres">
      <dgm:prSet presAssocID="{250DFEDB-2ECE-47F5-8AD5-65F43BAB82FB}" presName="rootComposite" presStyleCnt="0"/>
      <dgm:spPr/>
    </dgm:pt>
    <dgm:pt modelId="{F4421598-6A98-4798-9ED8-7880840E6BA6}" type="pres">
      <dgm:prSet presAssocID="{250DFEDB-2ECE-47F5-8AD5-65F43BAB82FB}" presName="rootText" presStyleLbl="node2" presStyleIdx="0" presStyleCnt="6" custScaleX="163971" custScaleY="180011" custLinFactNeighborX="-793" custLinFactNeighborY="-5373">
        <dgm:presLayoutVars>
          <dgm:chPref val="3"/>
        </dgm:presLayoutVars>
      </dgm:prSet>
      <dgm:spPr/>
    </dgm:pt>
    <dgm:pt modelId="{0DAD22B8-A206-4B0E-B56F-459C32AF448E}" type="pres">
      <dgm:prSet presAssocID="{250DFEDB-2ECE-47F5-8AD5-65F43BAB82FB}" presName="rootConnector" presStyleLbl="node2" presStyleIdx="0" presStyleCnt="6"/>
      <dgm:spPr/>
    </dgm:pt>
    <dgm:pt modelId="{C857B243-41D7-4C04-A599-544729F97288}" type="pres">
      <dgm:prSet presAssocID="{250DFEDB-2ECE-47F5-8AD5-65F43BAB82FB}" presName="hierChild4" presStyleCnt="0"/>
      <dgm:spPr/>
    </dgm:pt>
    <dgm:pt modelId="{BA5EF218-482A-4DE4-8F7C-99C3FED6B666}" type="pres">
      <dgm:prSet presAssocID="{FA3B7B32-61CA-407D-A535-A820EF82931E}" presName="Name35" presStyleLbl="parChTrans1D3" presStyleIdx="0" presStyleCnt="5"/>
      <dgm:spPr/>
    </dgm:pt>
    <dgm:pt modelId="{9FE76D1D-2CA2-4EA7-8889-A9F33A7C2387}" type="pres">
      <dgm:prSet presAssocID="{87607648-B3DC-4D1F-9D05-32E0ED5C1DD6}" presName="hierRoot2" presStyleCnt="0">
        <dgm:presLayoutVars>
          <dgm:hierBranch val="init"/>
        </dgm:presLayoutVars>
      </dgm:prSet>
      <dgm:spPr/>
    </dgm:pt>
    <dgm:pt modelId="{89C119A1-BCB1-4DCE-BA08-AA1F8CD84156}" type="pres">
      <dgm:prSet presAssocID="{87607648-B3DC-4D1F-9D05-32E0ED5C1DD6}" presName="rootComposite" presStyleCnt="0"/>
      <dgm:spPr/>
    </dgm:pt>
    <dgm:pt modelId="{7793B1A4-A887-4348-9605-ED59FEDD7783}" type="pres">
      <dgm:prSet presAssocID="{87607648-B3DC-4D1F-9D05-32E0ED5C1DD6}" presName="rootText" presStyleLbl="node3" presStyleIdx="0" presStyleCnt="5" custScaleX="123702" custScaleY="249815" custLinFactNeighborY="11371">
        <dgm:presLayoutVars>
          <dgm:chPref val="3"/>
        </dgm:presLayoutVars>
      </dgm:prSet>
      <dgm:spPr/>
    </dgm:pt>
    <dgm:pt modelId="{1F4CCD10-2A7B-492A-BC67-6DB25D964143}" type="pres">
      <dgm:prSet presAssocID="{87607648-B3DC-4D1F-9D05-32E0ED5C1DD6}" presName="rootConnector" presStyleLbl="node3" presStyleIdx="0" presStyleCnt="5"/>
      <dgm:spPr/>
    </dgm:pt>
    <dgm:pt modelId="{4734909F-892B-47F0-870D-1941065AB1DA}" type="pres">
      <dgm:prSet presAssocID="{87607648-B3DC-4D1F-9D05-32E0ED5C1DD6}" presName="hierChild4" presStyleCnt="0"/>
      <dgm:spPr/>
    </dgm:pt>
    <dgm:pt modelId="{346B2086-DC6E-47F4-BBDB-81B8374969B5}" type="pres">
      <dgm:prSet presAssocID="{87607648-B3DC-4D1F-9D05-32E0ED5C1DD6}" presName="hierChild5" presStyleCnt="0"/>
      <dgm:spPr/>
    </dgm:pt>
    <dgm:pt modelId="{3DF8F222-ACB4-4430-9404-7FFC245A47B5}" type="pres">
      <dgm:prSet presAssocID="{250DFEDB-2ECE-47F5-8AD5-65F43BAB82FB}" presName="hierChild5" presStyleCnt="0"/>
      <dgm:spPr/>
    </dgm:pt>
    <dgm:pt modelId="{0BD19692-C1FC-413E-8EB1-C7E263DD4014}" type="pres">
      <dgm:prSet presAssocID="{88742AB7-A8DA-46DA-B5C5-FC04572C26FF}" presName="Name37" presStyleLbl="parChTrans1D2" presStyleIdx="1" presStyleCnt="11"/>
      <dgm:spPr/>
    </dgm:pt>
    <dgm:pt modelId="{40356FA1-A621-4BB5-9178-C4BF665BAD51}" type="pres">
      <dgm:prSet presAssocID="{4524CD28-99D2-4C2D-81E1-8DECE4193B31}" presName="hierRoot2" presStyleCnt="0">
        <dgm:presLayoutVars>
          <dgm:hierBranch/>
        </dgm:presLayoutVars>
      </dgm:prSet>
      <dgm:spPr/>
    </dgm:pt>
    <dgm:pt modelId="{B8F9AD0E-CB7A-42EF-AB4A-4C74051DDF6C}" type="pres">
      <dgm:prSet presAssocID="{4524CD28-99D2-4C2D-81E1-8DECE4193B31}" presName="rootComposite" presStyleCnt="0"/>
      <dgm:spPr/>
    </dgm:pt>
    <dgm:pt modelId="{120B300C-E4EF-4580-8431-B25992D8D4EF}" type="pres">
      <dgm:prSet presAssocID="{4524CD28-99D2-4C2D-81E1-8DECE4193B31}" presName="rootText" presStyleLbl="node2" presStyleIdx="1" presStyleCnt="6" custScaleX="175593" custScaleY="180011" custLinFactNeighborX="-1849" custLinFactNeighborY="-4334">
        <dgm:presLayoutVars>
          <dgm:chPref val="3"/>
        </dgm:presLayoutVars>
      </dgm:prSet>
      <dgm:spPr/>
    </dgm:pt>
    <dgm:pt modelId="{70E8357A-0005-4864-BDD7-8F8137B542C9}" type="pres">
      <dgm:prSet presAssocID="{4524CD28-99D2-4C2D-81E1-8DECE4193B31}" presName="rootConnector" presStyleLbl="node2" presStyleIdx="1" presStyleCnt="6"/>
      <dgm:spPr/>
    </dgm:pt>
    <dgm:pt modelId="{2E9F76D5-DCE5-48AC-9D0B-80BA32F5731A}" type="pres">
      <dgm:prSet presAssocID="{4524CD28-99D2-4C2D-81E1-8DECE4193B31}" presName="hierChild4" presStyleCnt="0"/>
      <dgm:spPr/>
    </dgm:pt>
    <dgm:pt modelId="{3FCACD04-21B9-4BB4-A291-2314BC6A2A55}" type="pres">
      <dgm:prSet presAssocID="{FFC3EF85-D5C2-40EF-A9E7-0BEDE0AF0519}" presName="Name35" presStyleLbl="parChTrans1D3" presStyleIdx="1" presStyleCnt="5"/>
      <dgm:spPr/>
    </dgm:pt>
    <dgm:pt modelId="{7B35397C-9D3D-45FE-A63D-02F343F6376D}" type="pres">
      <dgm:prSet presAssocID="{E56CF351-CE9C-467D-BA9E-1A9DEBE56C5B}" presName="hierRoot2" presStyleCnt="0">
        <dgm:presLayoutVars>
          <dgm:hierBranch val="init"/>
        </dgm:presLayoutVars>
      </dgm:prSet>
      <dgm:spPr/>
    </dgm:pt>
    <dgm:pt modelId="{56E2E64B-EB54-4FEB-8864-CD05B46A3169}" type="pres">
      <dgm:prSet presAssocID="{E56CF351-CE9C-467D-BA9E-1A9DEBE56C5B}" presName="rootComposite" presStyleCnt="0"/>
      <dgm:spPr/>
    </dgm:pt>
    <dgm:pt modelId="{572E9923-5E88-4A2E-92C7-29320447CE3A}" type="pres">
      <dgm:prSet presAssocID="{E56CF351-CE9C-467D-BA9E-1A9DEBE56C5B}" presName="rootText" presStyleLbl="node3" presStyleIdx="1" presStyleCnt="5" custScaleY="162470" custLinFactNeighborX="-1583" custLinFactNeighborY="8575">
        <dgm:presLayoutVars>
          <dgm:chPref val="3"/>
        </dgm:presLayoutVars>
      </dgm:prSet>
      <dgm:spPr/>
    </dgm:pt>
    <dgm:pt modelId="{B742414D-CD5D-4036-84B1-7F4B12C36646}" type="pres">
      <dgm:prSet presAssocID="{E56CF351-CE9C-467D-BA9E-1A9DEBE56C5B}" presName="rootConnector" presStyleLbl="node3" presStyleIdx="1" presStyleCnt="5"/>
      <dgm:spPr/>
    </dgm:pt>
    <dgm:pt modelId="{4EB31B7F-FE30-4914-B365-926F83D5EBD6}" type="pres">
      <dgm:prSet presAssocID="{E56CF351-CE9C-467D-BA9E-1A9DEBE56C5B}" presName="hierChild4" presStyleCnt="0"/>
      <dgm:spPr/>
    </dgm:pt>
    <dgm:pt modelId="{BE557B17-9AB9-45FD-9B01-B89389A36D8F}" type="pres">
      <dgm:prSet presAssocID="{E56CF351-CE9C-467D-BA9E-1A9DEBE56C5B}" presName="hierChild5" presStyleCnt="0"/>
      <dgm:spPr/>
    </dgm:pt>
    <dgm:pt modelId="{71C8724A-5818-4F3C-A6E6-7CFCB43913DF}" type="pres">
      <dgm:prSet presAssocID="{4524CD28-99D2-4C2D-81E1-8DECE4193B31}" presName="hierChild5" presStyleCnt="0"/>
      <dgm:spPr/>
    </dgm:pt>
    <dgm:pt modelId="{A03B35FB-C0F8-4BFD-B696-2E1FB630FCA5}" type="pres">
      <dgm:prSet presAssocID="{465E8A20-8E89-40AD-9072-C4994EA5E7CF}" presName="Name37" presStyleLbl="parChTrans1D2" presStyleIdx="2" presStyleCnt="11"/>
      <dgm:spPr/>
    </dgm:pt>
    <dgm:pt modelId="{6C429E4F-168A-4A84-A81F-0D89C98EAFCA}" type="pres">
      <dgm:prSet presAssocID="{54F6105A-6F43-4B0A-A380-6A286E6F1B6A}" presName="hierRoot2" presStyleCnt="0">
        <dgm:presLayoutVars>
          <dgm:hierBranch/>
        </dgm:presLayoutVars>
      </dgm:prSet>
      <dgm:spPr/>
    </dgm:pt>
    <dgm:pt modelId="{312637B2-5314-472A-85CD-A9F3C20C2BAB}" type="pres">
      <dgm:prSet presAssocID="{54F6105A-6F43-4B0A-A380-6A286E6F1B6A}" presName="rootComposite" presStyleCnt="0"/>
      <dgm:spPr/>
    </dgm:pt>
    <dgm:pt modelId="{7A4D6599-6A10-40D0-A11F-1938E06F6AF5}" type="pres">
      <dgm:prSet presAssocID="{54F6105A-6F43-4B0A-A380-6A286E6F1B6A}" presName="rootText" presStyleLbl="node2" presStyleIdx="2" presStyleCnt="6" custScaleX="154416" custScaleY="180011" custLinFactNeighborX="2441" custLinFactNeighborY="-4843">
        <dgm:presLayoutVars>
          <dgm:chPref val="3"/>
        </dgm:presLayoutVars>
      </dgm:prSet>
      <dgm:spPr/>
    </dgm:pt>
    <dgm:pt modelId="{550FB8D6-BA8C-42D8-B72A-43DA33F05058}" type="pres">
      <dgm:prSet presAssocID="{54F6105A-6F43-4B0A-A380-6A286E6F1B6A}" presName="rootConnector" presStyleLbl="node2" presStyleIdx="2" presStyleCnt="6"/>
      <dgm:spPr/>
    </dgm:pt>
    <dgm:pt modelId="{B2DA84A2-2EAB-4252-9EC8-EB12F879E75C}" type="pres">
      <dgm:prSet presAssocID="{54F6105A-6F43-4B0A-A380-6A286E6F1B6A}" presName="hierChild4" presStyleCnt="0"/>
      <dgm:spPr/>
    </dgm:pt>
    <dgm:pt modelId="{27995158-81AA-4ADA-B938-3B15A723DB18}" type="pres">
      <dgm:prSet presAssocID="{62CB0595-119B-4394-A62A-D0E95349BF38}" presName="Name35" presStyleLbl="parChTrans1D3" presStyleIdx="2" presStyleCnt="5"/>
      <dgm:spPr/>
    </dgm:pt>
    <dgm:pt modelId="{EC330F3A-1648-4BA4-B7A1-EA70E10556E5}" type="pres">
      <dgm:prSet presAssocID="{2A73EA0E-17BB-49F0-91AB-6D80D06246CF}" presName="hierRoot2" presStyleCnt="0">
        <dgm:presLayoutVars>
          <dgm:hierBranch val="init"/>
        </dgm:presLayoutVars>
      </dgm:prSet>
      <dgm:spPr/>
    </dgm:pt>
    <dgm:pt modelId="{3D4FA4EC-B812-4980-8A2C-A12B370DCF61}" type="pres">
      <dgm:prSet presAssocID="{2A73EA0E-17BB-49F0-91AB-6D80D06246CF}" presName="rootComposite" presStyleCnt="0"/>
      <dgm:spPr/>
    </dgm:pt>
    <dgm:pt modelId="{284D18D7-7481-40BF-9753-1B0725267693}" type="pres">
      <dgm:prSet presAssocID="{2A73EA0E-17BB-49F0-91AB-6D80D06246CF}" presName="rootText" presStyleLbl="node3" presStyleIdx="2" presStyleCnt="5" custScaleY="162470" custLinFactNeighborX="1967" custLinFactNeighborY="9888">
        <dgm:presLayoutVars>
          <dgm:chPref val="3"/>
        </dgm:presLayoutVars>
      </dgm:prSet>
      <dgm:spPr/>
    </dgm:pt>
    <dgm:pt modelId="{2F3E1FCC-D8FE-4292-AF80-C96B559D6B6B}" type="pres">
      <dgm:prSet presAssocID="{2A73EA0E-17BB-49F0-91AB-6D80D06246CF}" presName="rootConnector" presStyleLbl="node3" presStyleIdx="2" presStyleCnt="5"/>
      <dgm:spPr/>
    </dgm:pt>
    <dgm:pt modelId="{F0EBA1D0-B3D0-4FE7-83C3-9296C5AEAC21}" type="pres">
      <dgm:prSet presAssocID="{2A73EA0E-17BB-49F0-91AB-6D80D06246CF}" presName="hierChild4" presStyleCnt="0"/>
      <dgm:spPr/>
    </dgm:pt>
    <dgm:pt modelId="{D97F0F8C-9E1C-4539-B16B-D599D775DC4B}" type="pres">
      <dgm:prSet presAssocID="{2A73EA0E-17BB-49F0-91AB-6D80D06246CF}" presName="hierChild5" presStyleCnt="0"/>
      <dgm:spPr/>
    </dgm:pt>
    <dgm:pt modelId="{332BBAB5-799F-4BD9-B774-901B74E773D3}" type="pres">
      <dgm:prSet presAssocID="{54F6105A-6F43-4B0A-A380-6A286E6F1B6A}" presName="hierChild5" presStyleCnt="0"/>
      <dgm:spPr/>
    </dgm:pt>
    <dgm:pt modelId="{7CEEF3B1-2DE4-4544-8C4E-136E8EA2B745}" type="pres">
      <dgm:prSet presAssocID="{3E68D058-8798-4543-BF37-4F0A42D378A4}" presName="Name37" presStyleLbl="parChTrans1D2" presStyleIdx="3" presStyleCnt="11"/>
      <dgm:spPr/>
    </dgm:pt>
    <dgm:pt modelId="{BC0CFAA4-345C-4CEF-A3D5-4A591D37C7F5}" type="pres">
      <dgm:prSet presAssocID="{CA67AB4E-F34C-41C2-867E-F5A11B958536}" presName="hierRoot2" presStyleCnt="0">
        <dgm:presLayoutVars>
          <dgm:hierBranch/>
        </dgm:presLayoutVars>
      </dgm:prSet>
      <dgm:spPr/>
    </dgm:pt>
    <dgm:pt modelId="{9E433B23-693A-431A-B76E-19800D86DBF3}" type="pres">
      <dgm:prSet presAssocID="{CA67AB4E-F34C-41C2-867E-F5A11B958536}" presName="rootComposite" presStyleCnt="0"/>
      <dgm:spPr/>
    </dgm:pt>
    <dgm:pt modelId="{15EC2307-5441-462E-9C0F-48FA76DE429A}" type="pres">
      <dgm:prSet presAssocID="{CA67AB4E-F34C-41C2-867E-F5A11B958536}" presName="rootText" presStyleLbl="node2" presStyleIdx="3" presStyleCnt="6" custScaleX="127079" custScaleY="180011" custLinFactNeighborX="712" custLinFactNeighborY="-5186">
        <dgm:presLayoutVars>
          <dgm:chPref val="3"/>
        </dgm:presLayoutVars>
      </dgm:prSet>
      <dgm:spPr/>
    </dgm:pt>
    <dgm:pt modelId="{65CD1ADC-8217-4B9B-9291-8BDA9A424A0B}" type="pres">
      <dgm:prSet presAssocID="{CA67AB4E-F34C-41C2-867E-F5A11B958536}" presName="rootConnector" presStyleLbl="node2" presStyleIdx="3" presStyleCnt="6"/>
      <dgm:spPr/>
    </dgm:pt>
    <dgm:pt modelId="{C42821EF-E7C8-42B9-8341-950B9EF52088}" type="pres">
      <dgm:prSet presAssocID="{CA67AB4E-F34C-41C2-867E-F5A11B958536}" presName="hierChild4" presStyleCnt="0"/>
      <dgm:spPr/>
    </dgm:pt>
    <dgm:pt modelId="{B488C31B-FFF1-493C-B6D4-9D83509372C0}" type="pres">
      <dgm:prSet presAssocID="{DBE408CA-656B-4681-8C6D-80662194DE5B}" presName="Name35" presStyleLbl="parChTrans1D3" presStyleIdx="3" presStyleCnt="5"/>
      <dgm:spPr/>
    </dgm:pt>
    <dgm:pt modelId="{D22979E9-4840-4A8A-B614-E1EAF84E954A}" type="pres">
      <dgm:prSet presAssocID="{DA99DEE8-0EEF-43A3-84C6-4FD111DB931C}" presName="hierRoot2" presStyleCnt="0">
        <dgm:presLayoutVars>
          <dgm:hierBranch val="init"/>
        </dgm:presLayoutVars>
      </dgm:prSet>
      <dgm:spPr/>
    </dgm:pt>
    <dgm:pt modelId="{9E562E3A-CC0C-4FD9-A43F-8C7A08C3D298}" type="pres">
      <dgm:prSet presAssocID="{DA99DEE8-0EEF-43A3-84C6-4FD111DB931C}" presName="rootComposite" presStyleCnt="0"/>
      <dgm:spPr/>
    </dgm:pt>
    <dgm:pt modelId="{04E9D5B5-3CE3-4DCF-93D0-1933F496F4A2}" type="pres">
      <dgm:prSet presAssocID="{DA99DEE8-0EEF-43A3-84C6-4FD111DB931C}" presName="rootText" presStyleLbl="node3" presStyleIdx="3" presStyleCnt="5" custScaleY="162470" custLinFactNeighborX="807" custLinFactNeighborY="10466">
        <dgm:presLayoutVars>
          <dgm:chPref val="3"/>
        </dgm:presLayoutVars>
      </dgm:prSet>
      <dgm:spPr/>
    </dgm:pt>
    <dgm:pt modelId="{2540612A-B4F6-4052-87EC-205A0BEDA330}" type="pres">
      <dgm:prSet presAssocID="{DA99DEE8-0EEF-43A3-84C6-4FD111DB931C}" presName="rootConnector" presStyleLbl="node3" presStyleIdx="3" presStyleCnt="5"/>
      <dgm:spPr/>
    </dgm:pt>
    <dgm:pt modelId="{D2BA0F73-F012-4DA4-802D-46867D35789B}" type="pres">
      <dgm:prSet presAssocID="{DA99DEE8-0EEF-43A3-84C6-4FD111DB931C}" presName="hierChild4" presStyleCnt="0"/>
      <dgm:spPr/>
    </dgm:pt>
    <dgm:pt modelId="{E288B97F-2AB2-46D7-BA86-EDFFB7F03A08}" type="pres">
      <dgm:prSet presAssocID="{DA99DEE8-0EEF-43A3-84C6-4FD111DB931C}" presName="hierChild5" presStyleCnt="0"/>
      <dgm:spPr/>
    </dgm:pt>
    <dgm:pt modelId="{4661FE75-D31F-4EEA-ADB1-14E737B20391}" type="pres">
      <dgm:prSet presAssocID="{CA67AB4E-F34C-41C2-867E-F5A11B958536}" presName="hierChild5" presStyleCnt="0"/>
      <dgm:spPr/>
    </dgm:pt>
    <dgm:pt modelId="{A193D66E-F7C1-4716-B5A8-872BE43CE221}" type="pres">
      <dgm:prSet presAssocID="{6D5D90F1-9B1C-4773-BB6F-0A324D34F352}" presName="Name37" presStyleLbl="parChTrans1D2" presStyleIdx="4" presStyleCnt="11"/>
      <dgm:spPr/>
    </dgm:pt>
    <dgm:pt modelId="{C8664134-47EA-457A-A0A3-DE18FD50FB14}" type="pres">
      <dgm:prSet presAssocID="{C4D42090-4336-4BDB-83A8-F8036493172D}" presName="hierRoot2" presStyleCnt="0">
        <dgm:presLayoutVars>
          <dgm:hierBranch/>
        </dgm:presLayoutVars>
      </dgm:prSet>
      <dgm:spPr/>
    </dgm:pt>
    <dgm:pt modelId="{335598FD-B12A-43E3-A9C3-1A641F16F96C}" type="pres">
      <dgm:prSet presAssocID="{C4D42090-4336-4BDB-83A8-F8036493172D}" presName="rootComposite" presStyleCnt="0"/>
      <dgm:spPr/>
    </dgm:pt>
    <dgm:pt modelId="{5BADFE7C-CBFC-4936-89D0-DA7FDF2BC459}" type="pres">
      <dgm:prSet presAssocID="{C4D42090-4336-4BDB-83A8-F8036493172D}" presName="rootText" presStyleLbl="node2" presStyleIdx="4" presStyleCnt="6" custScaleX="142672" custScaleY="180011" custLinFactNeighborX="2387" custLinFactNeighborY="-4663">
        <dgm:presLayoutVars>
          <dgm:chPref val="3"/>
        </dgm:presLayoutVars>
      </dgm:prSet>
      <dgm:spPr/>
    </dgm:pt>
    <dgm:pt modelId="{56835FD2-1236-4205-BAE1-C285F11E36D2}" type="pres">
      <dgm:prSet presAssocID="{C4D42090-4336-4BDB-83A8-F8036493172D}" presName="rootConnector" presStyleLbl="node2" presStyleIdx="4" presStyleCnt="6"/>
      <dgm:spPr/>
    </dgm:pt>
    <dgm:pt modelId="{8B0987E6-FADD-4057-8D53-EEA932E141F3}" type="pres">
      <dgm:prSet presAssocID="{C4D42090-4336-4BDB-83A8-F8036493172D}" presName="hierChild4" presStyleCnt="0"/>
      <dgm:spPr/>
    </dgm:pt>
    <dgm:pt modelId="{94FBA40E-66D3-420D-96CA-760BC7DAC88F}" type="pres">
      <dgm:prSet presAssocID="{EFFA9360-801A-4382-B2D1-97BDD0293B01}" presName="Name35" presStyleLbl="parChTrans1D3" presStyleIdx="4" presStyleCnt="5"/>
      <dgm:spPr/>
    </dgm:pt>
    <dgm:pt modelId="{D77BDBF2-4FC2-4049-8F22-C868D06AB385}" type="pres">
      <dgm:prSet presAssocID="{6BF9412C-F99E-405D-8536-7D5903BE2B92}" presName="hierRoot2" presStyleCnt="0">
        <dgm:presLayoutVars>
          <dgm:hierBranch val="init"/>
        </dgm:presLayoutVars>
      </dgm:prSet>
      <dgm:spPr/>
    </dgm:pt>
    <dgm:pt modelId="{72FF604D-DB17-4D0A-9F10-1209AB136FFD}" type="pres">
      <dgm:prSet presAssocID="{6BF9412C-F99E-405D-8536-7D5903BE2B92}" presName="rootComposite" presStyleCnt="0"/>
      <dgm:spPr/>
    </dgm:pt>
    <dgm:pt modelId="{B4FD72D5-9CDB-4815-9AAC-D3A37B8DD5F7}" type="pres">
      <dgm:prSet presAssocID="{6BF9412C-F99E-405D-8536-7D5903BE2B92}" presName="rootText" presStyleLbl="node3" presStyleIdx="4" presStyleCnt="5" custScaleX="117808" custScaleY="162616" custLinFactNeighborX="2979" custLinFactNeighborY="11165">
        <dgm:presLayoutVars>
          <dgm:chPref val="3"/>
        </dgm:presLayoutVars>
      </dgm:prSet>
      <dgm:spPr/>
    </dgm:pt>
    <dgm:pt modelId="{1089CA0D-578C-494B-9795-40B9C31B59F8}" type="pres">
      <dgm:prSet presAssocID="{6BF9412C-F99E-405D-8536-7D5903BE2B92}" presName="rootConnector" presStyleLbl="node3" presStyleIdx="4" presStyleCnt="5"/>
      <dgm:spPr/>
    </dgm:pt>
    <dgm:pt modelId="{D71DE76A-1F2F-4B9F-B20C-7ADA5D29419F}" type="pres">
      <dgm:prSet presAssocID="{6BF9412C-F99E-405D-8536-7D5903BE2B92}" presName="hierChild4" presStyleCnt="0"/>
      <dgm:spPr/>
    </dgm:pt>
    <dgm:pt modelId="{CE983285-0E3A-4F9E-8CDA-B82612DF5ED5}" type="pres">
      <dgm:prSet presAssocID="{6BF9412C-F99E-405D-8536-7D5903BE2B92}" presName="hierChild5" presStyleCnt="0"/>
      <dgm:spPr/>
    </dgm:pt>
    <dgm:pt modelId="{BDA6D5BE-8D8D-42E7-ACB4-0ECA9AEE8B7F}" type="pres">
      <dgm:prSet presAssocID="{C4D42090-4336-4BDB-83A8-F8036493172D}" presName="hierChild5" presStyleCnt="0"/>
      <dgm:spPr/>
    </dgm:pt>
    <dgm:pt modelId="{E0C3D0B1-4524-47CD-A1F5-C8C2089D8DF5}" type="pres">
      <dgm:prSet presAssocID="{2D02854D-1168-4B1B-8DEC-C728BDE4FE56}" presName="Name37" presStyleLbl="parChTrans1D2" presStyleIdx="5" presStyleCnt="11"/>
      <dgm:spPr/>
    </dgm:pt>
    <dgm:pt modelId="{3FA9EF12-BF3A-4469-A736-1F6375B59E25}" type="pres">
      <dgm:prSet presAssocID="{E58321FD-8EBA-4BC1-8D2C-EDFC25DFE6EA}" presName="hierRoot2" presStyleCnt="0">
        <dgm:presLayoutVars>
          <dgm:hierBranch val="hang"/>
        </dgm:presLayoutVars>
      </dgm:prSet>
      <dgm:spPr/>
    </dgm:pt>
    <dgm:pt modelId="{0FA1AF56-5AAC-441C-BCA3-7A986A4A3B11}" type="pres">
      <dgm:prSet presAssocID="{E58321FD-8EBA-4BC1-8D2C-EDFC25DFE6EA}" presName="rootComposite" presStyleCnt="0"/>
      <dgm:spPr/>
    </dgm:pt>
    <dgm:pt modelId="{18554ECE-BAFD-4A7E-BFFF-136C5C963009}" type="pres">
      <dgm:prSet presAssocID="{E58321FD-8EBA-4BC1-8D2C-EDFC25DFE6EA}" presName="rootText" presStyleLbl="node2" presStyleIdx="5" presStyleCnt="6" custScaleX="146358" custScaleY="180011" custLinFactNeighborX="-4816" custLinFactNeighborY="-4708">
        <dgm:presLayoutVars>
          <dgm:chPref val="3"/>
        </dgm:presLayoutVars>
      </dgm:prSet>
      <dgm:spPr/>
    </dgm:pt>
    <dgm:pt modelId="{A290F745-1B0D-4EA5-BEF9-697FA05726A5}" type="pres">
      <dgm:prSet presAssocID="{E58321FD-8EBA-4BC1-8D2C-EDFC25DFE6EA}" presName="rootConnector" presStyleLbl="node2" presStyleIdx="5" presStyleCnt="6"/>
      <dgm:spPr/>
    </dgm:pt>
    <dgm:pt modelId="{C95BB719-90F1-4E2E-B047-78A8B5D5DE5B}" type="pres">
      <dgm:prSet presAssocID="{E58321FD-8EBA-4BC1-8D2C-EDFC25DFE6EA}" presName="hierChild4" presStyleCnt="0"/>
      <dgm:spPr/>
    </dgm:pt>
    <dgm:pt modelId="{EE8134E6-BD53-4805-AAF0-D68C1572CF5D}" type="pres">
      <dgm:prSet presAssocID="{E58321FD-8EBA-4BC1-8D2C-EDFC25DFE6EA}" presName="hierChild5" presStyleCnt="0"/>
      <dgm:spPr/>
    </dgm:pt>
    <dgm:pt modelId="{2A547E60-43E0-46D8-BB1E-FE91590EB465}" type="pres">
      <dgm:prSet presAssocID="{31D9E308-FD56-468A-BDC3-AF409098C390}" presName="hierChild3" presStyleCnt="0"/>
      <dgm:spPr/>
    </dgm:pt>
    <dgm:pt modelId="{472C9426-6915-42A0-B3AF-B5A2E654A4B7}" type="pres">
      <dgm:prSet presAssocID="{AC95F68D-C990-489A-B1F5-60C1EB8A96E5}" presName="Name111" presStyleLbl="parChTrans1D2" presStyleIdx="6" presStyleCnt="11"/>
      <dgm:spPr/>
    </dgm:pt>
    <dgm:pt modelId="{E9BED9DA-5DF2-4ADF-AF42-E9CDB55B06C0}" type="pres">
      <dgm:prSet presAssocID="{7F480824-822A-40EA-BCE1-7BE0B60EE843}" presName="hierRoot3" presStyleCnt="0">
        <dgm:presLayoutVars>
          <dgm:hierBranch val="init"/>
        </dgm:presLayoutVars>
      </dgm:prSet>
      <dgm:spPr/>
    </dgm:pt>
    <dgm:pt modelId="{951F2865-108E-4D35-8651-9C03AA869833}" type="pres">
      <dgm:prSet presAssocID="{7F480824-822A-40EA-BCE1-7BE0B60EE843}" presName="rootComposite3" presStyleCnt="0"/>
      <dgm:spPr/>
    </dgm:pt>
    <dgm:pt modelId="{4FC2DB90-30F2-4A24-A091-D2DE0ADDC335}" type="pres">
      <dgm:prSet presAssocID="{7F480824-822A-40EA-BCE1-7BE0B60EE843}" presName="rootText3" presStyleLbl="asst0" presStyleIdx="0" presStyleCnt="5" custScaleX="192284" custScaleY="122735" custLinFactNeighborX="-19226" custLinFactNeighborY="8742">
        <dgm:presLayoutVars>
          <dgm:chPref val="3"/>
        </dgm:presLayoutVars>
      </dgm:prSet>
      <dgm:spPr/>
    </dgm:pt>
    <dgm:pt modelId="{028C1138-9E57-4AF3-A04A-9F04EBA5DC44}" type="pres">
      <dgm:prSet presAssocID="{7F480824-822A-40EA-BCE1-7BE0B60EE843}" presName="rootConnector3" presStyleLbl="asst0" presStyleIdx="0" presStyleCnt="5"/>
      <dgm:spPr/>
    </dgm:pt>
    <dgm:pt modelId="{84DEFADD-069D-4224-BB8B-8D58AD4F365D}" type="pres">
      <dgm:prSet presAssocID="{7F480824-822A-40EA-BCE1-7BE0B60EE843}" presName="hierChild6" presStyleCnt="0"/>
      <dgm:spPr/>
    </dgm:pt>
    <dgm:pt modelId="{1B5F06F9-105C-4A2B-B72D-B1F3E19C2882}" type="pres">
      <dgm:prSet presAssocID="{7F480824-822A-40EA-BCE1-7BE0B60EE843}" presName="hierChild7" presStyleCnt="0"/>
      <dgm:spPr/>
    </dgm:pt>
    <dgm:pt modelId="{2CBB898D-345A-4020-BFFE-3759A6D615DF}" type="pres">
      <dgm:prSet presAssocID="{D8A38726-63B1-4406-A457-44BB7EB68120}" presName="Name111" presStyleLbl="parChTrans1D2" presStyleIdx="7" presStyleCnt="11"/>
      <dgm:spPr/>
    </dgm:pt>
    <dgm:pt modelId="{A31B569B-AC68-46DC-AC3A-35948F932E36}" type="pres">
      <dgm:prSet presAssocID="{0F1F51A3-3CA1-481E-8E75-22922B065B06}" presName="hierRoot3" presStyleCnt="0">
        <dgm:presLayoutVars>
          <dgm:hierBranch val="init"/>
        </dgm:presLayoutVars>
      </dgm:prSet>
      <dgm:spPr/>
    </dgm:pt>
    <dgm:pt modelId="{54AC452C-C8E9-4DF6-85EE-45C6B94C3A18}" type="pres">
      <dgm:prSet presAssocID="{0F1F51A3-3CA1-481E-8E75-22922B065B06}" presName="rootComposite3" presStyleCnt="0"/>
      <dgm:spPr/>
    </dgm:pt>
    <dgm:pt modelId="{0F933CC8-79F0-43A5-83A0-DD18DB14A3E6}" type="pres">
      <dgm:prSet presAssocID="{0F1F51A3-3CA1-481E-8E75-22922B065B06}" presName="rootText3" presStyleLbl="asst0" presStyleIdx="1" presStyleCnt="5" custScaleX="192284" custScaleY="122735" custLinFactNeighborX="16809" custLinFactNeighborY="9528">
        <dgm:presLayoutVars>
          <dgm:chPref val="3"/>
        </dgm:presLayoutVars>
      </dgm:prSet>
      <dgm:spPr/>
    </dgm:pt>
    <dgm:pt modelId="{98DA615A-9C3C-4FA3-9436-24A817DAB441}" type="pres">
      <dgm:prSet presAssocID="{0F1F51A3-3CA1-481E-8E75-22922B065B06}" presName="rootConnector3" presStyleLbl="asst0" presStyleIdx="1" presStyleCnt="5"/>
      <dgm:spPr/>
    </dgm:pt>
    <dgm:pt modelId="{9007D443-B7CE-487E-8841-A2870938BF15}" type="pres">
      <dgm:prSet presAssocID="{0F1F51A3-3CA1-481E-8E75-22922B065B06}" presName="hierChild6" presStyleCnt="0"/>
      <dgm:spPr/>
    </dgm:pt>
    <dgm:pt modelId="{9B890F9B-439C-4A27-9F30-0353255D5BD1}" type="pres">
      <dgm:prSet presAssocID="{0F1F51A3-3CA1-481E-8E75-22922B065B06}" presName="hierChild7" presStyleCnt="0"/>
      <dgm:spPr/>
    </dgm:pt>
    <dgm:pt modelId="{15E72EFE-1848-4D30-BDBA-2BE15ED1598A}" type="pres">
      <dgm:prSet presAssocID="{9D9CE1FF-2508-4CC9-A495-519302462F79}" presName="Name111" presStyleLbl="parChTrans1D2" presStyleIdx="8" presStyleCnt="11"/>
      <dgm:spPr/>
    </dgm:pt>
    <dgm:pt modelId="{BA33B286-9383-47C5-B3E7-DC3CA458047D}" type="pres">
      <dgm:prSet presAssocID="{F606AFEC-4CE8-4719-A155-2E01A390572E}" presName="hierRoot3" presStyleCnt="0">
        <dgm:presLayoutVars>
          <dgm:hierBranch val="init"/>
        </dgm:presLayoutVars>
      </dgm:prSet>
      <dgm:spPr/>
    </dgm:pt>
    <dgm:pt modelId="{A1258D7E-D1E5-4156-BB5F-A470BDF8B9A1}" type="pres">
      <dgm:prSet presAssocID="{F606AFEC-4CE8-4719-A155-2E01A390572E}" presName="rootComposite3" presStyleCnt="0"/>
      <dgm:spPr/>
    </dgm:pt>
    <dgm:pt modelId="{02697C48-2524-48C4-8D0B-AB1048001DA2}" type="pres">
      <dgm:prSet presAssocID="{F606AFEC-4CE8-4719-A155-2E01A390572E}" presName="rootText3" presStyleLbl="asst0" presStyleIdx="2" presStyleCnt="5" custScaleX="192284" custScaleY="122735" custLinFactNeighborX="-18952" custLinFactNeighborY="-8630">
        <dgm:presLayoutVars>
          <dgm:chPref val="3"/>
        </dgm:presLayoutVars>
      </dgm:prSet>
      <dgm:spPr/>
    </dgm:pt>
    <dgm:pt modelId="{41B7B518-D069-422B-8E1F-862B30D9FA05}" type="pres">
      <dgm:prSet presAssocID="{F606AFEC-4CE8-4719-A155-2E01A390572E}" presName="rootConnector3" presStyleLbl="asst0" presStyleIdx="2" presStyleCnt="5"/>
      <dgm:spPr/>
    </dgm:pt>
    <dgm:pt modelId="{C45F3ECA-7935-46FA-9B57-7FACCA04F612}" type="pres">
      <dgm:prSet presAssocID="{F606AFEC-4CE8-4719-A155-2E01A390572E}" presName="hierChild6" presStyleCnt="0"/>
      <dgm:spPr/>
    </dgm:pt>
    <dgm:pt modelId="{36F7FBF2-9751-4F80-958A-5AE5CDC1708E}" type="pres">
      <dgm:prSet presAssocID="{F606AFEC-4CE8-4719-A155-2E01A390572E}" presName="hierChild7" presStyleCnt="0"/>
      <dgm:spPr/>
    </dgm:pt>
    <dgm:pt modelId="{007E92D9-4E8D-4898-9BB1-E23EA6215E89}" type="pres">
      <dgm:prSet presAssocID="{57CD74EB-1E06-48CB-9418-4C1163EE2E4F}" presName="Name111" presStyleLbl="parChTrans1D2" presStyleIdx="9" presStyleCnt="11"/>
      <dgm:spPr/>
    </dgm:pt>
    <dgm:pt modelId="{6C783BEB-3514-4802-845F-CB4717F15B9A}" type="pres">
      <dgm:prSet presAssocID="{85D280D5-45A6-4398-9ECE-442F8468181A}" presName="hierRoot3" presStyleCnt="0">
        <dgm:presLayoutVars>
          <dgm:hierBranch val="init"/>
        </dgm:presLayoutVars>
      </dgm:prSet>
      <dgm:spPr/>
    </dgm:pt>
    <dgm:pt modelId="{5BA05543-9762-42A6-A304-793D961803F3}" type="pres">
      <dgm:prSet presAssocID="{85D280D5-45A6-4398-9ECE-442F8468181A}" presName="rootComposite3" presStyleCnt="0"/>
      <dgm:spPr/>
    </dgm:pt>
    <dgm:pt modelId="{0DB6D874-ACC1-4313-B056-E6ABEBAF43A4}" type="pres">
      <dgm:prSet presAssocID="{85D280D5-45A6-4398-9ECE-442F8468181A}" presName="rootText3" presStyleLbl="asst0" presStyleIdx="3" presStyleCnt="5" custScaleX="192284" custScaleY="122735" custLinFactNeighborX="20544" custLinFactNeighborY="-8631">
        <dgm:presLayoutVars>
          <dgm:chPref val="3"/>
        </dgm:presLayoutVars>
      </dgm:prSet>
      <dgm:spPr/>
    </dgm:pt>
    <dgm:pt modelId="{0236ADE6-A035-4492-AB5E-EDB3E0ED6933}" type="pres">
      <dgm:prSet presAssocID="{85D280D5-45A6-4398-9ECE-442F8468181A}" presName="rootConnector3" presStyleLbl="asst0" presStyleIdx="3" presStyleCnt="5"/>
      <dgm:spPr/>
    </dgm:pt>
    <dgm:pt modelId="{14C05286-5443-41FA-BD60-00C42A39D1D6}" type="pres">
      <dgm:prSet presAssocID="{85D280D5-45A6-4398-9ECE-442F8468181A}" presName="hierChild6" presStyleCnt="0"/>
      <dgm:spPr/>
    </dgm:pt>
    <dgm:pt modelId="{2C63488D-A2D1-446C-A8D4-90142E6B11B0}" type="pres">
      <dgm:prSet presAssocID="{85D280D5-45A6-4398-9ECE-442F8468181A}" presName="hierChild7" presStyleCnt="0"/>
      <dgm:spPr/>
    </dgm:pt>
    <dgm:pt modelId="{2C64A4BE-A6FE-4033-9740-AF8B1A74CAEE}" type="pres">
      <dgm:prSet presAssocID="{55ADD2AF-3C5E-4DFD-998E-3857D72811FD}" presName="Name111" presStyleLbl="parChTrans1D2" presStyleIdx="10" presStyleCnt="11"/>
      <dgm:spPr/>
    </dgm:pt>
    <dgm:pt modelId="{3AC52319-6FA4-4A76-8FB4-8951014E6E9A}" type="pres">
      <dgm:prSet presAssocID="{E7392134-5424-4879-8882-6B4AA0950B34}" presName="hierRoot3" presStyleCnt="0">
        <dgm:presLayoutVars>
          <dgm:hierBranch val="init"/>
        </dgm:presLayoutVars>
      </dgm:prSet>
      <dgm:spPr/>
    </dgm:pt>
    <dgm:pt modelId="{10C3EDB6-4C8F-4BB2-B5E8-69E82C78C46E}" type="pres">
      <dgm:prSet presAssocID="{E7392134-5424-4879-8882-6B4AA0950B34}" presName="rootComposite3" presStyleCnt="0"/>
      <dgm:spPr/>
    </dgm:pt>
    <dgm:pt modelId="{5B7A060B-245B-4295-B60E-7FD9ECB9C407}" type="pres">
      <dgm:prSet presAssocID="{E7392134-5424-4879-8882-6B4AA0950B34}" presName="rootText3" presStyleLbl="asst0" presStyleIdx="4" presStyleCnt="5" custScaleX="192284" custScaleY="122735" custLinFactNeighborX="-18811" custLinFactNeighborY="-25950">
        <dgm:presLayoutVars>
          <dgm:chPref val="3"/>
        </dgm:presLayoutVars>
      </dgm:prSet>
      <dgm:spPr/>
    </dgm:pt>
    <dgm:pt modelId="{CC32194F-2099-4F7B-A8FE-9742A2CE78A0}" type="pres">
      <dgm:prSet presAssocID="{E7392134-5424-4879-8882-6B4AA0950B34}" presName="rootConnector3" presStyleLbl="asst0" presStyleIdx="4" presStyleCnt="5"/>
      <dgm:spPr/>
    </dgm:pt>
    <dgm:pt modelId="{B3F6889B-EA66-4C83-BE1E-C8428C179BD0}" type="pres">
      <dgm:prSet presAssocID="{E7392134-5424-4879-8882-6B4AA0950B34}" presName="hierChild6" presStyleCnt="0"/>
      <dgm:spPr/>
    </dgm:pt>
    <dgm:pt modelId="{C9910B3C-E1EE-41B5-8C01-0CF1443B2BFB}" type="pres">
      <dgm:prSet presAssocID="{E7392134-5424-4879-8882-6B4AA0950B34}" presName="hierChild7" presStyleCnt="0"/>
      <dgm:spPr/>
    </dgm:pt>
  </dgm:ptLst>
  <dgm:cxnLst>
    <dgm:cxn modelId="{A8CEEB01-A262-49E7-A4EE-39264E4AD7D4}" type="presOf" srcId="{6D5D90F1-9B1C-4773-BB6F-0A324D34F352}" destId="{A193D66E-F7C1-4716-B5A8-872BE43CE221}" srcOrd="0" destOrd="0" presId="urn:microsoft.com/office/officeart/2005/8/layout/orgChart1"/>
    <dgm:cxn modelId="{3B55A706-E12C-4BFF-AB7B-0C8141575D1A}" srcId="{C4D42090-4336-4BDB-83A8-F8036493172D}" destId="{6BF9412C-F99E-405D-8536-7D5903BE2B92}" srcOrd="0" destOrd="0" parTransId="{EFFA9360-801A-4382-B2D1-97BDD0293B01}" sibTransId="{ED46B121-4973-47EB-9226-3D30DAFCFBBE}"/>
    <dgm:cxn modelId="{E6FAE80D-BDBD-43CF-A064-9625B80F7E1B}" type="presOf" srcId="{E7392134-5424-4879-8882-6B4AA0950B34}" destId="{5B7A060B-245B-4295-B60E-7FD9ECB9C407}" srcOrd="0" destOrd="0" presId="urn:microsoft.com/office/officeart/2005/8/layout/orgChart1"/>
    <dgm:cxn modelId="{D50F1310-C48A-4544-89AC-3846ADCAEE04}" type="presOf" srcId="{F606AFEC-4CE8-4719-A155-2E01A390572E}" destId="{02697C48-2524-48C4-8D0B-AB1048001DA2}" srcOrd="0" destOrd="0" presId="urn:microsoft.com/office/officeart/2005/8/layout/orgChart1"/>
    <dgm:cxn modelId="{1D19B012-3AE3-4448-B1E6-AACA7BB39969}" type="presOf" srcId="{FA3B7B32-61CA-407D-A535-A820EF82931E}" destId="{BA5EF218-482A-4DE4-8F7C-99C3FED6B666}" srcOrd="0" destOrd="0" presId="urn:microsoft.com/office/officeart/2005/8/layout/orgChart1"/>
    <dgm:cxn modelId="{5A74A81C-4AD1-44C4-B592-AA4F3E7D17B4}" type="presOf" srcId="{54F6105A-6F43-4B0A-A380-6A286E6F1B6A}" destId="{550FB8D6-BA8C-42D8-B72A-43DA33F05058}" srcOrd="1" destOrd="0" presId="urn:microsoft.com/office/officeart/2005/8/layout/orgChart1"/>
    <dgm:cxn modelId="{4DA1731D-CEA2-47BD-9DBE-F5D03B6F6E51}" srcId="{31D9E308-FD56-468A-BDC3-AF409098C390}" destId="{85D280D5-45A6-4398-9ECE-442F8468181A}" srcOrd="3" destOrd="0" parTransId="{57CD74EB-1E06-48CB-9418-4C1163EE2E4F}" sibTransId="{68CE9FE7-627C-4F3A-8DE4-FB4AC3B8B121}"/>
    <dgm:cxn modelId="{71175627-550F-4A1A-AD0E-9D057DC9EC0B}" type="presOf" srcId="{4524CD28-99D2-4C2D-81E1-8DECE4193B31}" destId="{70E8357A-0005-4864-BDD7-8F8137B542C9}" srcOrd="1" destOrd="0" presId="urn:microsoft.com/office/officeart/2005/8/layout/orgChart1"/>
    <dgm:cxn modelId="{0EB99734-E18E-4A8E-BE7F-E79C67ADDFC0}" type="presOf" srcId="{EFFA9360-801A-4382-B2D1-97BDD0293B01}" destId="{94FBA40E-66D3-420D-96CA-760BC7DAC88F}" srcOrd="0" destOrd="0" presId="urn:microsoft.com/office/officeart/2005/8/layout/orgChart1"/>
    <dgm:cxn modelId="{32AAC435-961D-4B74-AE93-39E7C0338A4E}" type="presOf" srcId="{87607648-B3DC-4D1F-9D05-32E0ED5C1DD6}" destId="{1F4CCD10-2A7B-492A-BC67-6DB25D964143}" srcOrd="1" destOrd="0" presId="urn:microsoft.com/office/officeart/2005/8/layout/orgChart1"/>
    <dgm:cxn modelId="{15C7CE36-9B65-4C33-87E3-E8796E5AAFE2}" srcId="{31D9E308-FD56-468A-BDC3-AF409098C390}" destId="{54F6105A-6F43-4B0A-A380-6A286E6F1B6A}" srcOrd="7" destOrd="0" parTransId="{465E8A20-8E89-40AD-9072-C4994EA5E7CF}" sibTransId="{8984D363-8C29-4B4A-9A89-8D5C397893BB}"/>
    <dgm:cxn modelId="{40A4F736-683F-4FD6-AF97-F999318E90DD}" srcId="{31D9E308-FD56-468A-BDC3-AF409098C390}" destId="{F606AFEC-4CE8-4719-A155-2E01A390572E}" srcOrd="2" destOrd="0" parTransId="{9D9CE1FF-2508-4CC9-A495-519302462F79}" sibTransId="{8550B407-7F4E-490F-80CB-44053226983E}"/>
    <dgm:cxn modelId="{71E30E37-2642-4591-91CA-45B5D0AC96FB}" type="presOf" srcId="{250DFEDB-2ECE-47F5-8AD5-65F43BAB82FB}" destId="{0DAD22B8-A206-4B0E-B56F-459C32AF448E}" srcOrd="1" destOrd="0" presId="urn:microsoft.com/office/officeart/2005/8/layout/orgChart1"/>
    <dgm:cxn modelId="{EEC4D139-C39A-402E-B666-B36D7BB2A261}" srcId="{31D9E308-FD56-468A-BDC3-AF409098C390}" destId="{CA67AB4E-F34C-41C2-867E-F5A11B958536}" srcOrd="8" destOrd="0" parTransId="{3E68D058-8798-4543-BF37-4F0A42D378A4}" sibTransId="{DE942244-ECE7-45AC-A355-281904080AD8}"/>
    <dgm:cxn modelId="{08B91561-36BE-419E-BB5B-3A002681BEA1}" type="presOf" srcId="{6BF9412C-F99E-405D-8536-7D5903BE2B92}" destId="{1089CA0D-578C-494B-9795-40B9C31B59F8}" srcOrd="1" destOrd="0" presId="urn:microsoft.com/office/officeart/2005/8/layout/orgChart1"/>
    <dgm:cxn modelId="{8313D941-2E76-4B45-AB7F-B5967272CA10}" srcId="{CA67AB4E-F34C-41C2-867E-F5A11B958536}" destId="{DA99DEE8-0EEF-43A3-84C6-4FD111DB931C}" srcOrd="0" destOrd="0" parTransId="{DBE408CA-656B-4681-8C6D-80662194DE5B}" sibTransId="{F9FD4761-4822-4CD2-854D-9ED9E18DF6FE}"/>
    <dgm:cxn modelId="{9793DC63-8E38-4F89-9A45-6FA7384E1412}" type="presOf" srcId="{DA99DEE8-0EEF-43A3-84C6-4FD111DB931C}" destId="{2540612A-B4F6-4052-87EC-205A0BEDA330}" srcOrd="1" destOrd="0" presId="urn:microsoft.com/office/officeart/2005/8/layout/orgChart1"/>
    <dgm:cxn modelId="{0A77E644-0D5F-4992-8EA3-BE7D3B963D08}" type="presOf" srcId="{DA99DEE8-0EEF-43A3-84C6-4FD111DB931C}" destId="{04E9D5B5-3CE3-4DCF-93D0-1933F496F4A2}" srcOrd="0" destOrd="0" presId="urn:microsoft.com/office/officeart/2005/8/layout/orgChart1"/>
    <dgm:cxn modelId="{575AA245-8A22-420B-8B93-4FFC2FD2AF07}" type="presOf" srcId="{AC95F68D-C990-489A-B1F5-60C1EB8A96E5}" destId="{472C9426-6915-42A0-B3AF-B5A2E654A4B7}" srcOrd="0" destOrd="0" presId="urn:microsoft.com/office/officeart/2005/8/layout/orgChart1"/>
    <dgm:cxn modelId="{216CDD4C-5879-4EFC-B21B-C851AB3860FC}" type="presOf" srcId="{CA67AB4E-F34C-41C2-867E-F5A11B958536}" destId="{15EC2307-5441-462E-9C0F-48FA76DE429A}" srcOrd="0" destOrd="0" presId="urn:microsoft.com/office/officeart/2005/8/layout/orgChart1"/>
    <dgm:cxn modelId="{061FA450-BEAF-4FAC-9BCF-6BA22027ED28}" srcId="{250DFEDB-2ECE-47F5-8AD5-65F43BAB82FB}" destId="{87607648-B3DC-4D1F-9D05-32E0ED5C1DD6}" srcOrd="0" destOrd="0" parTransId="{FA3B7B32-61CA-407D-A535-A820EF82931E}" sibTransId="{E5C3AF77-7121-4B79-BC8D-488D05779092}"/>
    <dgm:cxn modelId="{D7DB4351-65AF-4BB7-B4D4-0A983D7FF759}" type="presOf" srcId="{E56CF351-CE9C-467D-BA9E-1A9DEBE56C5B}" destId="{B742414D-CD5D-4036-84B1-7F4B12C36646}" srcOrd="1" destOrd="0" presId="urn:microsoft.com/office/officeart/2005/8/layout/orgChart1"/>
    <dgm:cxn modelId="{451BF371-0AB4-40AC-8BFE-8F4A1D242062}" type="presOf" srcId="{85D280D5-45A6-4398-9ECE-442F8468181A}" destId="{0DB6D874-ACC1-4313-B056-E6ABEBAF43A4}" srcOrd="0" destOrd="0" presId="urn:microsoft.com/office/officeart/2005/8/layout/orgChart1"/>
    <dgm:cxn modelId="{6C798373-4054-4687-BB82-51D9658CC024}" type="presOf" srcId="{FFC3EF85-D5C2-40EF-A9E7-0BEDE0AF0519}" destId="{3FCACD04-21B9-4BB4-A291-2314BC6A2A55}" srcOrd="0" destOrd="0" presId="urn:microsoft.com/office/officeart/2005/8/layout/orgChart1"/>
    <dgm:cxn modelId="{3EEBD273-0F29-4936-83A4-7FF0F2C50D9D}" type="presOf" srcId="{CA67AB4E-F34C-41C2-867E-F5A11B958536}" destId="{65CD1ADC-8217-4B9B-9291-8BDA9A424A0B}" srcOrd="1" destOrd="0" presId="urn:microsoft.com/office/officeart/2005/8/layout/orgChart1"/>
    <dgm:cxn modelId="{02A53C55-F755-4285-8B50-54D415F865C7}" type="presOf" srcId="{87607648-B3DC-4D1F-9D05-32E0ED5C1DD6}" destId="{7793B1A4-A887-4348-9605-ED59FEDD7783}" srcOrd="0" destOrd="0" presId="urn:microsoft.com/office/officeart/2005/8/layout/orgChart1"/>
    <dgm:cxn modelId="{A7A28D75-BEC4-476F-A746-EA41BDD4E414}" type="presOf" srcId="{3E68D058-8798-4543-BF37-4F0A42D378A4}" destId="{7CEEF3B1-2DE4-4544-8C4E-136E8EA2B745}" srcOrd="0" destOrd="0" presId="urn:microsoft.com/office/officeart/2005/8/layout/orgChart1"/>
    <dgm:cxn modelId="{AA4A2E76-99D3-4F08-9616-0852775DBAC3}" type="presOf" srcId="{465E8A20-8E89-40AD-9072-C4994EA5E7CF}" destId="{A03B35FB-C0F8-4BFD-B696-2E1FB630FCA5}" srcOrd="0" destOrd="0" presId="urn:microsoft.com/office/officeart/2005/8/layout/orgChart1"/>
    <dgm:cxn modelId="{8357E579-70BF-4A36-A9A2-646D7B230766}" type="presOf" srcId="{85D280D5-45A6-4398-9ECE-442F8468181A}" destId="{0236ADE6-A035-4492-AB5E-EDB3E0ED6933}" srcOrd="1" destOrd="0" presId="urn:microsoft.com/office/officeart/2005/8/layout/orgChart1"/>
    <dgm:cxn modelId="{217F0881-A78E-4789-8AB5-D32053E919A7}" srcId="{4524CD28-99D2-4C2D-81E1-8DECE4193B31}" destId="{E56CF351-CE9C-467D-BA9E-1A9DEBE56C5B}" srcOrd="0" destOrd="0" parTransId="{FFC3EF85-D5C2-40EF-A9E7-0BEDE0AF0519}" sibTransId="{46240DD0-8DE6-4DBB-8F0D-176DC3094960}"/>
    <dgm:cxn modelId="{D7915687-D9DE-42E5-AEE4-A7981E98FDBA}" srcId="{31D9E308-FD56-468A-BDC3-AF409098C390}" destId="{E7392134-5424-4879-8882-6B4AA0950B34}" srcOrd="4" destOrd="0" parTransId="{55ADD2AF-3C5E-4DFD-998E-3857D72811FD}" sibTransId="{4ABA06DA-FE89-457D-9F60-D46AB5FFB40E}"/>
    <dgm:cxn modelId="{D829D88B-6BCF-499E-B0ED-0BFADB341869}" type="presOf" srcId="{62CB0595-119B-4394-A62A-D0E95349BF38}" destId="{27995158-81AA-4ADA-B938-3B15A723DB18}" srcOrd="0" destOrd="0" presId="urn:microsoft.com/office/officeart/2005/8/layout/orgChart1"/>
    <dgm:cxn modelId="{DFC0528F-C848-4B26-8D62-3CD8B77B03AF}" srcId="{54F6105A-6F43-4B0A-A380-6A286E6F1B6A}" destId="{2A73EA0E-17BB-49F0-91AB-6D80D06246CF}" srcOrd="0" destOrd="0" parTransId="{62CB0595-119B-4394-A62A-D0E95349BF38}" sibTransId="{FC3341C4-5FE7-4AAB-91E2-8DDB8B2D3AD1}"/>
    <dgm:cxn modelId="{4B1D4D91-7C10-465D-BEC9-DA7C4A6A7C3E}" type="presOf" srcId="{788CC41C-D246-4337-95A7-84F7B8750C29}" destId="{7BF9DA46-7BC7-4E7E-87D1-D29F0E39B27F}" srcOrd="0" destOrd="0" presId="urn:microsoft.com/office/officeart/2005/8/layout/orgChart1"/>
    <dgm:cxn modelId="{A83D5294-C8B6-4F9D-AA3B-9EBE35B09752}" type="presOf" srcId="{6BF9412C-F99E-405D-8536-7D5903BE2B92}" destId="{B4FD72D5-9CDB-4815-9AAC-D3A37B8DD5F7}" srcOrd="0" destOrd="0" presId="urn:microsoft.com/office/officeart/2005/8/layout/orgChart1"/>
    <dgm:cxn modelId="{ABAE4A97-A2A0-40F7-A94D-308E85F7AAA4}" srcId="{788CC41C-D246-4337-95A7-84F7B8750C29}" destId="{31D9E308-FD56-468A-BDC3-AF409098C390}" srcOrd="0" destOrd="0" parTransId="{F0900824-E2E6-4B40-88CF-228785F8A1A8}" sibTransId="{5AA948D4-6FBA-4E53-839A-9CF4E2C31CA4}"/>
    <dgm:cxn modelId="{948B399A-D09A-41FA-8E02-210065877BE9}" type="presOf" srcId="{7F480824-822A-40EA-BCE1-7BE0B60EE843}" destId="{4FC2DB90-30F2-4A24-A091-D2DE0ADDC335}" srcOrd="0" destOrd="0" presId="urn:microsoft.com/office/officeart/2005/8/layout/orgChart1"/>
    <dgm:cxn modelId="{5F38FE9C-69DC-4870-8F72-F5E03A31A1F5}" srcId="{31D9E308-FD56-468A-BDC3-AF409098C390}" destId="{C4D42090-4336-4BDB-83A8-F8036493172D}" srcOrd="9" destOrd="0" parTransId="{6D5D90F1-9B1C-4773-BB6F-0A324D34F352}" sibTransId="{218A8022-735D-4495-9044-0370B4A67725}"/>
    <dgm:cxn modelId="{3F4384A0-084E-4B88-96EC-D9B8FF3B589A}" type="presOf" srcId="{9D9CE1FF-2508-4CC9-A495-519302462F79}" destId="{15E72EFE-1848-4D30-BDBA-2BE15ED1598A}" srcOrd="0" destOrd="0" presId="urn:microsoft.com/office/officeart/2005/8/layout/orgChart1"/>
    <dgm:cxn modelId="{458DD9A1-1C5C-489C-8BBC-C8219ABB25BE}" type="presOf" srcId="{E58321FD-8EBA-4BC1-8D2C-EDFC25DFE6EA}" destId="{A290F745-1B0D-4EA5-BEF9-697FA05726A5}" srcOrd="1" destOrd="0" presId="urn:microsoft.com/office/officeart/2005/8/layout/orgChart1"/>
    <dgm:cxn modelId="{A63997A2-FBD5-4957-8453-7D94390DA4D8}" type="presOf" srcId="{57CD74EB-1E06-48CB-9418-4C1163EE2E4F}" destId="{007E92D9-4E8D-4898-9BB1-E23EA6215E89}" srcOrd="0" destOrd="0" presId="urn:microsoft.com/office/officeart/2005/8/layout/orgChart1"/>
    <dgm:cxn modelId="{998B68A3-DD03-4B24-9CAC-3D98B5733AEC}" type="presOf" srcId="{2D02854D-1168-4B1B-8DEC-C728BDE4FE56}" destId="{E0C3D0B1-4524-47CD-A1F5-C8C2089D8DF5}" srcOrd="0" destOrd="0" presId="urn:microsoft.com/office/officeart/2005/8/layout/orgChart1"/>
    <dgm:cxn modelId="{998D7BA3-CB38-4D37-B031-35A4FF91BAD1}" type="presOf" srcId="{2A73EA0E-17BB-49F0-91AB-6D80D06246CF}" destId="{2F3E1FCC-D8FE-4292-AF80-C96B559D6B6B}" srcOrd="1" destOrd="0" presId="urn:microsoft.com/office/officeart/2005/8/layout/orgChart1"/>
    <dgm:cxn modelId="{D2F0B2A9-78BB-46A6-A197-ECF53DAAF692}" type="presOf" srcId="{0F1F51A3-3CA1-481E-8E75-22922B065B06}" destId="{0F933CC8-79F0-43A5-83A0-DD18DB14A3E6}" srcOrd="0" destOrd="0" presId="urn:microsoft.com/office/officeart/2005/8/layout/orgChart1"/>
    <dgm:cxn modelId="{0C994FAA-8A44-4AF3-9993-0E04CDB48879}" srcId="{31D9E308-FD56-468A-BDC3-AF409098C390}" destId="{250DFEDB-2ECE-47F5-8AD5-65F43BAB82FB}" srcOrd="5" destOrd="0" parTransId="{AE899BDE-C011-400C-B121-0ACEB4E5046A}" sibTransId="{DABFA2F7-4F05-44E4-9784-C143937D6EBA}"/>
    <dgm:cxn modelId="{E3C456AE-3F72-44D9-8049-844FD6BB9536}" type="presOf" srcId="{55ADD2AF-3C5E-4DFD-998E-3857D72811FD}" destId="{2C64A4BE-A6FE-4033-9740-AF8B1A74CAEE}" srcOrd="0" destOrd="0" presId="urn:microsoft.com/office/officeart/2005/8/layout/orgChart1"/>
    <dgm:cxn modelId="{DBD895AE-CEA2-4111-85C3-D3F86372FB43}" type="presOf" srcId="{C4D42090-4336-4BDB-83A8-F8036493172D}" destId="{5BADFE7C-CBFC-4936-89D0-DA7FDF2BC459}" srcOrd="0" destOrd="0" presId="urn:microsoft.com/office/officeart/2005/8/layout/orgChart1"/>
    <dgm:cxn modelId="{434290B6-82B5-41EA-BC8E-A6F8149AAD4B}" type="presOf" srcId="{E7392134-5424-4879-8882-6B4AA0950B34}" destId="{CC32194F-2099-4F7B-A8FE-9742A2CE78A0}" srcOrd="1" destOrd="0" presId="urn:microsoft.com/office/officeart/2005/8/layout/orgChart1"/>
    <dgm:cxn modelId="{1C955EB8-CAEC-48C2-A70D-51D72943816E}" type="presOf" srcId="{88742AB7-A8DA-46DA-B5C5-FC04572C26FF}" destId="{0BD19692-C1FC-413E-8EB1-C7E263DD4014}" srcOrd="0" destOrd="0" presId="urn:microsoft.com/office/officeart/2005/8/layout/orgChart1"/>
    <dgm:cxn modelId="{5851F5B8-5E16-4274-A441-729A4569CA80}" srcId="{31D9E308-FD56-468A-BDC3-AF409098C390}" destId="{4524CD28-99D2-4C2D-81E1-8DECE4193B31}" srcOrd="6" destOrd="0" parTransId="{88742AB7-A8DA-46DA-B5C5-FC04572C26FF}" sibTransId="{098AB81C-8C69-410A-BFD9-F2BCA444144A}"/>
    <dgm:cxn modelId="{EECBBCBC-C71D-4116-8C6E-ECD8748E9E76}" type="presOf" srcId="{E58321FD-8EBA-4BC1-8D2C-EDFC25DFE6EA}" destId="{18554ECE-BAFD-4A7E-BFFF-136C5C963009}" srcOrd="0" destOrd="0" presId="urn:microsoft.com/office/officeart/2005/8/layout/orgChart1"/>
    <dgm:cxn modelId="{7CB279BD-2C45-41AF-A623-0B0FD5E6C859}" srcId="{31D9E308-FD56-468A-BDC3-AF409098C390}" destId="{7F480824-822A-40EA-BCE1-7BE0B60EE843}" srcOrd="0" destOrd="0" parTransId="{AC95F68D-C990-489A-B1F5-60C1EB8A96E5}" sibTransId="{7072C8B5-6CB2-4E81-ACF1-6671C3925FE6}"/>
    <dgm:cxn modelId="{95EAECBF-5DB1-4F40-AAF9-9C8FC98491EE}" type="presOf" srcId="{D8A38726-63B1-4406-A457-44BB7EB68120}" destId="{2CBB898D-345A-4020-BFFE-3759A6D615DF}" srcOrd="0" destOrd="0" presId="urn:microsoft.com/office/officeart/2005/8/layout/orgChart1"/>
    <dgm:cxn modelId="{DBD3F6C0-0412-45CF-B7C2-F20BD196DC49}" type="presOf" srcId="{F606AFEC-4CE8-4719-A155-2E01A390572E}" destId="{41B7B518-D069-422B-8E1F-862B30D9FA05}" srcOrd="1" destOrd="0" presId="urn:microsoft.com/office/officeart/2005/8/layout/orgChart1"/>
    <dgm:cxn modelId="{382E94D1-DCC9-4FB4-95DB-BF93227E3839}" type="presOf" srcId="{E56CF351-CE9C-467D-BA9E-1A9DEBE56C5B}" destId="{572E9923-5E88-4A2E-92C7-29320447CE3A}" srcOrd="0" destOrd="0" presId="urn:microsoft.com/office/officeart/2005/8/layout/orgChart1"/>
    <dgm:cxn modelId="{987CCAD2-6180-41AF-9E5D-BFE33F24ACB1}" srcId="{31D9E308-FD56-468A-BDC3-AF409098C390}" destId="{E58321FD-8EBA-4BC1-8D2C-EDFC25DFE6EA}" srcOrd="10" destOrd="0" parTransId="{2D02854D-1168-4B1B-8DEC-C728BDE4FE56}" sibTransId="{814741A9-A783-40F2-BB2B-6A8572FFE7A1}"/>
    <dgm:cxn modelId="{13797EDB-ABFE-4FD5-AAFC-CC5B2A151BAD}" srcId="{31D9E308-FD56-468A-BDC3-AF409098C390}" destId="{0F1F51A3-3CA1-481E-8E75-22922B065B06}" srcOrd="1" destOrd="0" parTransId="{D8A38726-63B1-4406-A457-44BB7EB68120}" sibTransId="{E20641FF-8847-44A3-A3AD-59A04234F34D}"/>
    <dgm:cxn modelId="{E60EA2DE-51E5-4338-B43B-55E99682A198}" type="presOf" srcId="{C4D42090-4336-4BDB-83A8-F8036493172D}" destId="{56835FD2-1236-4205-BAE1-C285F11E36D2}" srcOrd="1" destOrd="0" presId="urn:microsoft.com/office/officeart/2005/8/layout/orgChart1"/>
    <dgm:cxn modelId="{882A95E1-C4E0-4189-B40E-0283A3253565}" type="presOf" srcId="{0F1F51A3-3CA1-481E-8E75-22922B065B06}" destId="{98DA615A-9C3C-4FA3-9436-24A817DAB441}" srcOrd="1" destOrd="0" presId="urn:microsoft.com/office/officeart/2005/8/layout/orgChart1"/>
    <dgm:cxn modelId="{854095E6-4723-40DE-A810-478455CC6DBA}" type="presOf" srcId="{AE899BDE-C011-400C-B121-0ACEB4E5046A}" destId="{F8FD9E1F-E9B2-49CE-801B-48B74B8700EE}" srcOrd="0" destOrd="0" presId="urn:microsoft.com/office/officeart/2005/8/layout/orgChart1"/>
    <dgm:cxn modelId="{D602DEED-56AE-4245-BBCB-4959FDC3E268}" type="presOf" srcId="{DBE408CA-656B-4681-8C6D-80662194DE5B}" destId="{B488C31B-FFF1-493C-B6D4-9D83509372C0}" srcOrd="0" destOrd="0" presId="urn:microsoft.com/office/officeart/2005/8/layout/orgChart1"/>
    <dgm:cxn modelId="{D85BB5EF-3572-49AC-9AD7-75FF83ED2999}" type="presOf" srcId="{31D9E308-FD56-468A-BDC3-AF409098C390}" destId="{30004C03-7006-49B3-992A-DE17BF4FCB31}" srcOrd="1" destOrd="0" presId="urn:microsoft.com/office/officeart/2005/8/layout/orgChart1"/>
    <dgm:cxn modelId="{9F34D9F1-779C-4C67-9480-5D2A86599143}" type="presOf" srcId="{2A73EA0E-17BB-49F0-91AB-6D80D06246CF}" destId="{284D18D7-7481-40BF-9753-1B0725267693}" srcOrd="0" destOrd="0" presId="urn:microsoft.com/office/officeart/2005/8/layout/orgChart1"/>
    <dgm:cxn modelId="{ED98D0F2-5BA1-47BD-A665-2EAFAFC8C2A4}" type="presOf" srcId="{31D9E308-FD56-468A-BDC3-AF409098C390}" destId="{C4803D58-FA5B-456B-B741-F27F33CD2471}" srcOrd="0" destOrd="0" presId="urn:microsoft.com/office/officeart/2005/8/layout/orgChart1"/>
    <dgm:cxn modelId="{5114F6F6-9706-4A25-8236-BD972CC0EBE2}" type="presOf" srcId="{7F480824-822A-40EA-BCE1-7BE0B60EE843}" destId="{028C1138-9E57-4AF3-A04A-9F04EBA5DC44}" srcOrd="1" destOrd="0" presId="urn:microsoft.com/office/officeart/2005/8/layout/orgChart1"/>
    <dgm:cxn modelId="{B62F1BF9-94B5-470C-9D47-ED4B0A17EF32}" type="presOf" srcId="{250DFEDB-2ECE-47F5-8AD5-65F43BAB82FB}" destId="{F4421598-6A98-4798-9ED8-7880840E6BA6}" srcOrd="0" destOrd="0" presId="urn:microsoft.com/office/officeart/2005/8/layout/orgChart1"/>
    <dgm:cxn modelId="{6EF92EFB-27A4-4CC1-B15D-DD720589F155}" type="presOf" srcId="{4524CD28-99D2-4C2D-81E1-8DECE4193B31}" destId="{120B300C-E4EF-4580-8431-B25992D8D4EF}" srcOrd="0" destOrd="0" presId="urn:microsoft.com/office/officeart/2005/8/layout/orgChart1"/>
    <dgm:cxn modelId="{833D04FC-8B2C-4318-9835-D9732D449814}" type="presOf" srcId="{54F6105A-6F43-4B0A-A380-6A286E6F1B6A}" destId="{7A4D6599-6A10-40D0-A11F-1938E06F6AF5}" srcOrd="0" destOrd="0" presId="urn:microsoft.com/office/officeart/2005/8/layout/orgChart1"/>
    <dgm:cxn modelId="{41E421BB-CFC7-40F8-8332-755939E527BE}" type="presParOf" srcId="{7BF9DA46-7BC7-4E7E-87D1-D29F0E39B27F}" destId="{34D2930F-AA94-44AC-8360-758CE8412EA6}" srcOrd="0" destOrd="0" presId="urn:microsoft.com/office/officeart/2005/8/layout/orgChart1"/>
    <dgm:cxn modelId="{9F15E805-CC99-4D20-8992-4B23C16DFCDB}" type="presParOf" srcId="{34D2930F-AA94-44AC-8360-758CE8412EA6}" destId="{F3875072-4B98-4B78-A29A-DAA0C13439C4}" srcOrd="0" destOrd="0" presId="urn:microsoft.com/office/officeart/2005/8/layout/orgChart1"/>
    <dgm:cxn modelId="{51D533EA-1190-4F96-8A55-243E4C1323B1}" type="presParOf" srcId="{F3875072-4B98-4B78-A29A-DAA0C13439C4}" destId="{C4803D58-FA5B-456B-B741-F27F33CD2471}" srcOrd="0" destOrd="0" presId="urn:microsoft.com/office/officeart/2005/8/layout/orgChart1"/>
    <dgm:cxn modelId="{04E67D2C-B753-4FBB-ABAF-E99BDCC37A68}" type="presParOf" srcId="{F3875072-4B98-4B78-A29A-DAA0C13439C4}" destId="{30004C03-7006-49B3-992A-DE17BF4FCB31}" srcOrd="1" destOrd="0" presId="urn:microsoft.com/office/officeart/2005/8/layout/orgChart1"/>
    <dgm:cxn modelId="{CB759430-D55D-494C-B97B-354CF01EB97F}" type="presParOf" srcId="{34D2930F-AA94-44AC-8360-758CE8412EA6}" destId="{08CEA2C4-56B1-4665-91A4-3AE20D48BB08}" srcOrd="1" destOrd="0" presId="urn:microsoft.com/office/officeart/2005/8/layout/orgChart1"/>
    <dgm:cxn modelId="{F9A5ACC2-0621-4D2D-A368-58FB370DA807}" type="presParOf" srcId="{08CEA2C4-56B1-4665-91A4-3AE20D48BB08}" destId="{F8FD9E1F-E9B2-49CE-801B-48B74B8700EE}" srcOrd="0" destOrd="0" presId="urn:microsoft.com/office/officeart/2005/8/layout/orgChart1"/>
    <dgm:cxn modelId="{3E02F3F3-B68C-4D16-AE69-8995C3E367C9}" type="presParOf" srcId="{08CEA2C4-56B1-4665-91A4-3AE20D48BB08}" destId="{60EA21E8-CA7A-4047-B29F-DD254764C6CC}" srcOrd="1" destOrd="0" presId="urn:microsoft.com/office/officeart/2005/8/layout/orgChart1"/>
    <dgm:cxn modelId="{C032DB96-2353-45C2-A36F-CDDAA451E1C5}" type="presParOf" srcId="{60EA21E8-CA7A-4047-B29F-DD254764C6CC}" destId="{0282489A-CFC4-4700-8100-D399FD8A5A56}" srcOrd="0" destOrd="0" presId="urn:microsoft.com/office/officeart/2005/8/layout/orgChart1"/>
    <dgm:cxn modelId="{CFB18BA3-4BC3-4CAB-8E6D-551D3DB673A5}" type="presParOf" srcId="{0282489A-CFC4-4700-8100-D399FD8A5A56}" destId="{F4421598-6A98-4798-9ED8-7880840E6BA6}" srcOrd="0" destOrd="0" presId="urn:microsoft.com/office/officeart/2005/8/layout/orgChart1"/>
    <dgm:cxn modelId="{C0CD3F59-9BAF-4D68-8003-E3015004517D}" type="presParOf" srcId="{0282489A-CFC4-4700-8100-D399FD8A5A56}" destId="{0DAD22B8-A206-4B0E-B56F-459C32AF448E}" srcOrd="1" destOrd="0" presId="urn:microsoft.com/office/officeart/2005/8/layout/orgChart1"/>
    <dgm:cxn modelId="{CBB09512-BBC6-4E0B-9E85-8D0EAA5D876B}" type="presParOf" srcId="{60EA21E8-CA7A-4047-B29F-DD254764C6CC}" destId="{C857B243-41D7-4C04-A599-544729F97288}" srcOrd="1" destOrd="0" presId="urn:microsoft.com/office/officeart/2005/8/layout/orgChart1"/>
    <dgm:cxn modelId="{1C5A5EB7-35BA-48EF-8F48-27F0CBC7F931}" type="presParOf" srcId="{C857B243-41D7-4C04-A599-544729F97288}" destId="{BA5EF218-482A-4DE4-8F7C-99C3FED6B666}" srcOrd="0" destOrd="0" presId="urn:microsoft.com/office/officeart/2005/8/layout/orgChart1"/>
    <dgm:cxn modelId="{5EFD399D-5ED4-4CA7-A306-3E05E6F078A0}" type="presParOf" srcId="{C857B243-41D7-4C04-A599-544729F97288}" destId="{9FE76D1D-2CA2-4EA7-8889-A9F33A7C2387}" srcOrd="1" destOrd="0" presId="urn:microsoft.com/office/officeart/2005/8/layout/orgChart1"/>
    <dgm:cxn modelId="{273487E4-BFA6-434D-97BA-A0528334E6E4}" type="presParOf" srcId="{9FE76D1D-2CA2-4EA7-8889-A9F33A7C2387}" destId="{89C119A1-BCB1-4DCE-BA08-AA1F8CD84156}" srcOrd="0" destOrd="0" presId="urn:microsoft.com/office/officeart/2005/8/layout/orgChart1"/>
    <dgm:cxn modelId="{A7D617E5-C68B-49C0-B74D-2E4A930E5B24}" type="presParOf" srcId="{89C119A1-BCB1-4DCE-BA08-AA1F8CD84156}" destId="{7793B1A4-A887-4348-9605-ED59FEDD7783}" srcOrd="0" destOrd="0" presId="urn:microsoft.com/office/officeart/2005/8/layout/orgChart1"/>
    <dgm:cxn modelId="{51048C79-3D1C-44CD-B827-D6E69827A694}" type="presParOf" srcId="{89C119A1-BCB1-4DCE-BA08-AA1F8CD84156}" destId="{1F4CCD10-2A7B-492A-BC67-6DB25D964143}" srcOrd="1" destOrd="0" presId="urn:microsoft.com/office/officeart/2005/8/layout/orgChart1"/>
    <dgm:cxn modelId="{845701E0-5885-48DC-BB5D-E45683B587AB}" type="presParOf" srcId="{9FE76D1D-2CA2-4EA7-8889-A9F33A7C2387}" destId="{4734909F-892B-47F0-870D-1941065AB1DA}" srcOrd="1" destOrd="0" presId="urn:microsoft.com/office/officeart/2005/8/layout/orgChart1"/>
    <dgm:cxn modelId="{363B8B7F-5700-47C8-9A2D-D4A6F67C50E4}" type="presParOf" srcId="{9FE76D1D-2CA2-4EA7-8889-A9F33A7C2387}" destId="{346B2086-DC6E-47F4-BBDB-81B8374969B5}" srcOrd="2" destOrd="0" presId="urn:microsoft.com/office/officeart/2005/8/layout/orgChart1"/>
    <dgm:cxn modelId="{3A891583-758D-4A3D-ADBC-A6CC9888AF13}" type="presParOf" srcId="{60EA21E8-CA7A-4047-B29F-DD254764C6CC}" destId="{3DF8F222-ACB4-4430-9404-7FFC245A47B5}" srcOrd="2" destOrd="0" presId="urn:microsoft.com/office/officeart/2005/8/layout/orgChart1"/>
    <dgm:cxn modelId="{4CE857F1-001C-4D1F-A014-57426F86757E}" type="presParOf" srcId="{08CEA2C4-56B1-4665-91A4-3AE20D48BB08}" destId="{0BD19692-C1FC-413E-8EB1-C7E263DD4014}" srcOrd="2" destOrd="0" presId="urn:microsoft.com/office/officeart/2005/8/layout/orgChart1"/>
    <dgm:cxn modelId="{E73F5B92-9E07-4504-92CE-2B484E3F4894}" type="presParOf" srcId="{08CEA2C4-56B1-4665-91A4-3AE20D48BB08}" destId="{40356FA1-A621-4BB5-9178-C4BF665BAD51}" srcOrd="3" destOrd="0" presId="urn:microsoft.com/office/officeart/2005/8/layout/orgChart1"/>
    <dgm:cxn modelId="{AF62BD2B-73D5-4201-8BAF-5CDEE2A84F86}" type="presParOf" srcId="{40356FA1-A621-4BB5-9178-C4BF665BAD51}" destId="{B8F9AD0E-CB7A-42EF-AB4A-4C74051DDF6C}" srcOrd="0" destOrd="0" presId="urn:microsoft.com/office/officeart/2005/8/layout/orgChart1"/>
    <dgm:cxn modelId="{D42083D4-CEC0-4502-8E82-2D005D790DE3}" type="presParOf" srcId="{B8F9AD0E-CB7A-42EF-AB4A-4C74051DDF6C}" destId="{120B300C-E4EF-4580-8431-B25992D8D4EF}" srcOrd="0" destOrd="0" presId="urn:microsoft.com/office/officeart/2005/8/layout/orgChart1"/>
    <dgm:cxn modelId="{9C6DD2FD-A812-4052-A902-6AF3718C9812}" type="presParOf" srcId="{B8F9AD0E-CB7A-42EF-AB4A-4C74051DDF6C}" destId="{70E8357A-0005-4864-BDD7-8F8137B542C9}" srcOrd="1" destOrd="0" presId="urn:microsoft.com/office/officeart/2005/8/layout/orgChart1"/>
    <dgm:cxn modelId="{8920E342-3AA9-41F3-92F4-8471FF6A7104}" type="presParOf" srcId="{40356FA1-A621-4BB5-9178-C4BF665BAD51}" destId="{2E9F76D5-DCE5-48AC-9D0B-80BA32F5731A}" srcOrd="1" destOrd="0" presId="urn:microsoft.com/office/officeart/2005/8/layout/orgChart1"/>
    <dgm:cxn modelId="{6355DC5A-A1E1-4EE3-AE52-E7ADECB2B2F0}" type="presParOf" srcId="{2E9F76D5-DCE5-48AC-9D0B-80BA32F5731A}" destId="{3FCACD04-21B9-4BB4-A291-2314BC6A2A55}" srcOrd="0" destOrd="0" presId="urn:microsoft.com/office/officeart/2005/8/layout/orgChart1"/>
    <dgm:cxn modelId="{160E4ED9-1444-4AA4-BF4F-DA652C0C9228}" type="presParOf" srcId="{2E9F76D5-DCE5-48AC-9D0B-80BA32F5731A}" destId="{7B35397C-9D3D-45FE-A63D-02F343F6376D}" srcOrd="1" destOrd="0" presId="urn:microsoft.com/office/officeart/2005/8/layout/orgChart1"/>
    <dgm:cxn modelId="{8A66D68D-47AD-4132-AAEC-938B4925FC7C}" type="presParOf" srcId="{7B35397C-9D3D-45FE-A63D-02F343F6376D}" destId="{56E2E64B-EB54-4FEB-8864-CD05B46A3169}" srcOrd="0" destOrd="0" presId="urn:microsoft.com/office/officeart/2005/8/layout/orgChart1"/>
    <dgm:cxn modelId="{6AC14436-51C9-4723-9F00-F0BF52FFFB0F}" type="presParOf" srcId="{56E2E64B-EB54-4FEB-8864-CD05B46A3169}" destId="{572E9923-5E88-4A2E-92C7-29320447CE3A}" srcOrd="0" destOrd="0" presId="urn:microsoft.com/office/officeart/2005/8/layout/orgChart1"/>
    <dgm:cxn modelId="{34B2667D-6A5F-41BF-9BB8-C43B772EE01F}" type="presParOf" srcId="{56E2E64B-EB54-4FEB-8864-CD05B46A3169}" destId="{B742414D-CD5D-4036-84B1-7F4B12C36646}" srcOrd="1" destOrd="0" presId="urn:microsoft.com/office/officeart/2005/8/layout/orgChart1"/>
    <dgm:cxn modelId="{9F237B75-DCD6-4C6F-B6E7-0C1224D29E59}" type="presParOf" srcId="{7B35397C-9D3D-45FE-A63D-02F343F6376D}" destId="{4EB31B7F-FE30-4914-B365-926F83D5EBD6}" srcOrd="1" destOrd="0" presId="urn:microsoft.com/office/officeart/2005/8/layout/orgChart1"/>
    <dgm:cxn modelId="{303720C3-71AC-4B7A-B25E-DE5DA0FAB492}" type="presParOf" srcId="{7B35397C-9D3D-45FE-A63D-02F343F6376D}" destId="{BE557B17-9AB9-45FD-9B01-B89389A36D8F}" srcOrd="2" destOrd="0" presId="urn:microsoft.com/office/officeart/2005/8/layout/orgChart1"/>
    <dgm:cxn modelId="{820BF44E-2AB9-474F-84C7-33EB49B8C0B8}" type="presParOf" srcId="{40356FA1-A621-4BB5-9178-C4BF665BAD51}" destId="{71C8724A-5818-4F3C-A6E6-7CFCB43913DF}" srcOrd="2" destOrd="0" presId="urn:microsoft.com/office/officeart/2005/8/layout/orgChart1"/>
    <dgm:cxn modelId="{D0334FEC-F4E9-41E7-9D3E-A713BD56A8F8}" type="presParOf" srcId="{08CEA2C4-56B1-4665-91A4-3AE20D48BB08}" destId="{A03B35FB-C0F8-4BFD-B696-2E1FB630FCA5}" srcOrd="4" destOrd="0" presId="urn:microsoft.com/office/officeart/2005/8/layout/orgChart1"/>
    <dgm:cxn modelId="{61D54164-3956-4916-833B-177179BE8346}" type="presParOf" srcId="{08CEA2C4-56B1-4665-91A4-3AE20D48BB08}" destId="{6C429E4F-168A-4A84-A81F-0D89C98EAFCA}" srcOrd="5" destOrd="0" presId="urn:microsoft.com/office/officeart/2005/8/layout/orgChart1"/>
    <dgm:cxn modelId="{8325990B-3887-4806-A45B-F9026AEE5221}" type="presParOf" srcId="{6C429E4F-168A-4A84-A81F-0D89C98EAFCA}" destId="{312637B2-5314-472A-85CD-A9F3C20C2BAB}" srcOrd="0" destOrd="0" presId="urn:microsoft.com/office/officeart/2005/8/layout/orgChart1"/>
    <dgm:cxn modelId="{07A38EC9-0878-41B0-B35C-67A7EA3343C3}" type="presParOf" srcId="{312637B2-5314-472A-85CD-A9F3C20C2BAB}" destId="{7A4D6599-6A10-40D0-A11F-1938E06F6AF5}" srcOrd="0" destOrd="0" presId="urn:microsoft.com/office/officeart/2005/8/layout/orgChart1"/>
    <dgm:cxn modelId="{C95E16EC-3718-4D7A-AE61-1D2DAAB532E9}" type="presParOf" srcId="{312637B2-5314-472A-85CD-A9F3C20C2BAB}" destId="{550FB8D6-BA8C-42D8-B72A-43DA33F05058}" srcOrd="1" destOrd="0" presId="urn:microsoft.com/office/officeart/2005/8/layout/orgChart1"/>
    <dgm:cxn modelId="{A5AF54D8-DC84-43B9-BE6D-4FACF47CFAB1}" type="presParOf" srcId="{6C429E4F-168A-4A84-A81F-0D89C98EAFCA}" destId="{B2DA84A2-2EAB-4252-9EC8-EB12F879E75C}" srcOrd="1" destOrd="0" presId="urn:microsoft.com/office/officeart/2005/8/layout/orgChart1"/>
    <dgm:cxn modelId="{242447CF-7CA9-4C7F-9812-18695BF1074E}" type="presParOf" srcId="{B2DA84A2-2EAB-4252-9EC8-EB12F879E75C}" destId="{27995158-81AA-4ADA-B938-3B15A723DB18}" srcOrd="0" destOrd="0" presId="urn:microsoft.com/office/officeart/2005/8/layout/orgChart1"/>
    <dgm:cxn modelId="{7392A56F-8DDE-4C98-A5B4-E31B16A5674B}" type="presParOf" srcId="{B2DA84A2-2EAB-4252-9EC8-EB12F879E75C}" destId="{EC330F3A-1648-4BA4-B7A1-EA70E10556E5}" srcOrd="1" destOrd="0" presId="urn:microsoft.com/office/officeart/2005/8/layout/orgChart1"/>
    <dgm:cxn modelId="{66501485-4680-44AB-B6AD-28E015D3EA93}" type="presParOf" srcId="{EC330F3A-1648-4BA4-B7A1-EA70E10556E5}" destId="{3D4FA4EC-B812-4980-8A2C-A12B370DCF61}" srcOrd="0" destOrd="0" presId="urn:microsoft.com/office/officeart/2005/8/layout/orgChart1"/>
    <dgm:cxn modelId="{BE200693-51BA-491E-B062-4D9FF47AE6AC}" type="presParOf" srcId="{3D4FA4EC-B812-4980-8A2C-A12B370DCF61}" destId="{284D18D7-7481-40BF-9753-1B0725267693}" srcOrd="0" destOrd="0" presId="urn:microsoft.com/office/officeart/2005/8/layout/orgChart1"/>
    <dgm:cxn modelId="{51B6147F-CD24-4BCB-A8C7-9ED5CC6B8629}" type="presParOf" srcId="{3D4FA4EC-B812-4980-8A2C-A12B370DCF61}" destId="{2F3E1FCC-D8FE-4292-AF80-C96B559D6B6B}" srcOrd="1" destOrd="0" presId="urn:microsoft.com/office/officeart/2005/8/layout/orgChart1"/>
    <dgm:cxn modelId="{4035074B-D8F7-4C28-AB3F-8181B6650780}" type="presParOf" srcId="{EC330F3A-1648-4BA4-B7A1-EA70E10556E5}" destId="{F0EBA1D0-B3D0-4FE7-83C3-9296C5AEAC21}" srcOrd="1" destOrd="0" presId="urn:microsoft.com/office/officeart/2005/8/layout/orgChart1"/>
    <dgm:cxn modelId="{AD044AB3-8F50-49C7-A144-0B071F3CFC8E}" type="presParOf" srcId="{EC330F3A-1648-4BA4-B7A1-EA70E10556E5}" destId="{D97F0F8C-9E1C-4539-B16B-D599D775DC4B}" srcOrd="2" destOrd="0" presId="urn:microsoft.com/office/officeart/2005/8/layout/orgChart1"/>
    <dgm:cxn modelId="{E1D2E1B6-FB15-4BB9-961C-8CEF3EDCDF39}" type="presParOf" srcId="{6C429E4F-168A-4A84-A81F-0D89C98EAFCA}" destId="{332BBAB5-799F-4BD9-B774-901B74E773D3}" srcOrd="2" destOrd="0" presId="urn:microsoft.com/office/officeart/2005/8/layout/orgChart1"/>
    <dgm:cxn modelId="{8061E12C-5909-46E3-B944-C6F0BD3E79CC}" type="presParOf" srcId="{08CEA2C4-56B1-4665-91A4-3AE20D48BB08}" destId="{7CEEF3B1-2DE4-4544-8C4E-136E8EA2B745}" srcOrd="6" destOrd="0" presId="urn:microsoft.com/office/officeart/2005/8/layout/orgChart1"/>
    <dgm:cxn modelId="{C6E2FD06-BC05-4FA7-A692-4C1CCFFC9CD8}" type="presParOf" srcId="{08CEA2C4-56B1-4665-91A4-3AE20D48BB08}" destId="{BC0CFAA4-345C-4CEF-A3D5-4A591D37C7F5}" srcOrd="7" destOrd="0" presId="urn:microsoft.com/office/officeart/2005/8/layout/orgChart1"/>
    <dgm:cxn modelId="{B704A641-E0A6-47D6-B128-9D91D75A0520}" type="presParOf" srcId="{BC0CFAA4-345C-4CEF-A3D5-4A591D37C7F5}" destId="{9E433B23-693A-431A-B76E-19800D86DBF3}" srcOrd="0" destOrd="0" presId="urn:microsoft.com/office/officeart/2005/8/layout/orgChart1"/>
    <dgm:cxn modelId="{BA97D9DC-BA01-4F6E-8B54-165652091E44}" type="presParOf" srcId="{9E433B23-693A-431A-B76E-19800D86DBF3}" destId="{15EC2307-5441-462E-9C0F-48FA76DE429A}" srcOrd="0" destOrd="0" presId="urn:microsoft.com/office/officeart/2005/8/layout/orgChart1"/>
    <dgm:cxn modelId="{1BEFEB6A-71FD-40C6-97EE-D137DE663FDF}" type="presParOf" srcId="{9E433B23-693A-431A-B76E-19800D86DBF3}" destId="{65CD1ADC-8217-4B9B-9291-8BDA9A424A0B}" srcOrd="1" destOrd="0" presId="urn:microsoft.com/office/officeart/2005/8/layout/orgChart1"/>
    <dgm:cxn modelId="{52620255-859A-4DBB-94C6-B415FB60899C}" type="presParOf" srcId="{BC0CFAA4-345C-4CEF-A3D5-4A591D37C7F5}" destId="{C42821EF-E7C8-42B9-8341-950B9EF52088}" srcOrd="1" destOrd="0" presId="urn:microsoft.com/office/officeart/2005/8/layout/orgChart1"/>
    <dgm:cxn modelId="{6D017634-DABA-4660-89EA-FD8CCE7C221C}" type="presParOf" srcId="{C42821EF-E7C8-42B9-8341-950B9EF52088}" destId="{B488C31B-FFF1-493C-B6D4-9D83509372C0}" srcOrd="0" destOrd="0" presId="urn:microsoft.com/office/officeart/2005/8/layout/orgChart1"/>
    <dgm:cxn modelId="{A2D64FB3-DDCA-4ED5-ACA9-77249FD1B72F}" type="presParOf" srcId="{C42821EF-E7C8-42B9-8341-950B9EF52088}" destId="{D22979E9-4840-4A8A-B614-E1EAF84E954A}" srcOrd="1" destOrd="0" presId="urn:microsoft.com/office/officeart/2005/8/layout/orgChart1"/>
    <dgm:cxn modelId="{84890386-F86D-49D6-B03B-FC3AD66D0E3B}" type="presParOf" srcId="{D22979E9-4840-4A8A-B614-E1EAF84E954A}" destId="{9E562E3A-CC0C-4FD9-A43F-8C7A08C3D298}" srcOrd="0" destOrd="0" presId="urn:microsoft.com/office/officeart/2005/8/layout/orgChart1"/>
    <dgm:cxn modelId="{5E6A0AAF-BDF6-4209-A8CB-9659DF028DD6}" type="presParOf" srcId="{9E562E3A-CC0C-4FD9-A43F-8C7A08C3D298}" destId="{04E9D5B5-3CE3-4DCF-93D0-1933F496F4A2}" srcOrd="0" destOrd="0" presId="urn:microsoft.com/office/officeart/2005/8/layout/orgChart1"/>
    <dgm:cxn modelId="{7FCE4318-7EBF-43E1-9543-A61C2A8791AD}" type="presParOf" srcId="{9E562E3A-CC0C-4FD9-A43F-8C7A08C3D298}" destId="{2540612A-B4F6-4052-87EC-205A0BEDA330}" srcOrd="1" destOrd="0" presId="urn:microsoft.com/office/officeart/2005/8/layout/orgChart1"/>
    <dgm:cxn modelId="{85A6B727-5D08-494D-971A-9B8785518B55}" type="presParOf" srcId="{D22979E9-4840-4A8A-B614-E1EAF84E954A}" destId="{D2BA0F73-F012-4DA4-802D-46867D35789B}" srcOrd="1" destOrd="0" presId="urn:microsoft.com/office/officeart/2005/8/layout/orgChart1"/>
    <dgm:cxn modelId="{6545B93C-4DA1-4902-9CB5-F8BEA3F814B3}" type="presParOf" srcId="{D22979E9-4840-4A8A-B614-E1EAF84E954A}" destId="{E288B97F-2AB2-46D7-BA86-EDFFB7F03A08}" srcOrd="2" destOrd="0" presId="urn:microsoft.com/office/officeart/2005/8/layout/orgChart1"/>
    <dgm:cxn modelId="{EE494921-31A2-482E-87ED-C4D061265403}" type="presParOf" srcId="{BC0CFAA4-345C-4CEF-A3D5-4A591D37C7F5}" destId="{4661FE75-D31F-4EEA-ADB1-14E737B20391}" srcOrd="2" destOrd="0" presId="urn:microsoft.com/office/officeart/2005/8/layout/orgChart1"/>
    <dgm:cxn modelId="{06F4A54F-0F20-4AAB-A3D4-24BA5E8C48FB}" type="presParOf" srcId="{08CEA2C4-56B1-4665-91A4-3AE20D48BB08}" destId="{A193D66E-F7C1-4716-B5A8-872BE43CE221}" srcOrd="8" destOrd="0" presId="urn:microsoft.com/office/officeart/2005/8/layout/orgChart1"/>
    <dgm:cxn modelId="{D2B69BF4-0192-481B-A0E5-627920249083}" type="presParOf" srcId="{08CEA2C4-56B1-4665-91A4-3AE20D48BB08}" destId="{C8664134-47EA-457A-A0A3-DE18FD50FB14}" srcOrd="9" destOrd="0" presId="urn:microsoft.com/office/officeart/2005/8/layout/orgChart1"/>
    <dgm:cxn modelId="{22BA1668-834B-4392-AA55-E7C7818DD229}" type="presParOf" srcId="{C8664134-47EA-457A-A0A3-DE18FD50FB14}" destId="{335598FD-B12A-43E3-A9C3-1A641F16F96C}" srcOrd="0" destOrd="0" presId="urn:microsoft.com/office/officeart/2005/8/layout/orgChart1"/>
    <dgm:cxn modelId="{28455997-7222-4FCD-A933-40C92FF782EE}" type="presParOf" srcId="{335598FD-B12A-43E3-A9C3-1A641F16F96C}" destId="{5BADFE7C-CBFC-4936-89D0-DA7FDF2BC459}" srcOrd="0" destOrd="0" presId="urn:microsoft.com/office/officeart/2005/8/layout/orgChart1"/>
    <dgm:cxn modelId="{47230793-BD95-4C01-8A9D-EC6CCC10F50D}" type="presParOf" srcId="{335598FD-B12A-43E3-A9C3-1A641F16F96C}" destId="{56835FD2-1236-4205-BAE1-C285F11E36D2}" srcOrd="1" destOrd="0" presId="urn:microsoft.com/office/officeart/2005/8/layout/orgChart1"/>
    <dgm:cxn modelId="{E38171BC-ADC4-4A7B-AA80-13D35BBE9C55}" type="presParOf" srcId="{C8664134-47EA-457A-A0A3-DE18FD50FB14}" destId="{8B0987E6-FADD-4057-8D53-EEA932E141F3}" srcOrd="1" destOrd="0" presId="urn:microsoft.com/office/officeart/2005/8/layout/orgChart1"/>
    <dgm:cxn modelId="{EA8B4677-6381-4994-9274-EAB1991B08EC}" type="presParOf" srcId="{8B0987E6-FADD-4057-8D53-EEA932E141F3}" destId="{94FBA40E-66D3-420D-96CA-760BC7DAC88F}" srcOrd="0" destOrd="0" presId="urn:microsoft.com/office/officeart/2005/8/layout/orgChart1"/>
    <dgm:cxn modelId="{34C1AF80-441F-4705-8933-C3FACF42A966}" type="presParOf" srcId="{8B0987E6-FADD-4057-8D53-EEA932E141F3}" destId="{D77BDBF2-4FC2-4049-8F22-C868D06AB385}" srcOrd="1" destOrd="0" presId="urn:microsoft.com/office/officeart/2005/8/layout/orgChart1"/>
    <dgm:cxn modelId="{097AA9F4-3E79-4B8E-A8B7-2EB996D350D1}" type="presParOf" srcId="{D77BDBF2-4FC2-4049-8F22-C868D06AB385}" destId="{72FF604D-DB17-4D0A-9F10-1209AB136FFD}" srcOrd="0" destOrd="0" presId="urn:microsoft.com/office/officeart/2005/8/layout/orgChart1"/>
    <dgm:cxn modelId="{F8DF3FC9-CCB5-4FE7-B745-E76DEC853417}" type="presParOf" srcId="{72FF604D-DB17-4D0A-9F10-1209AB136FFD}" destId="{B4FD72D5-9CDB-4815-9AAC-D3A37B8DD5F7}" srcOrd="0" destOrd="0" presId="urn:microsoft.com/office/officeart/2005/8/layout/orgChart1"/>
    <dgm:cxn modelId="{9BB58E2C-38C6-4D69-A2BF-65CBF12E52A8}" type="presParOf" srcId="{72FF604D-DB17-4D0A-9F10-1209AB136FFD}" destId="{1089CA0D-578C-494B-9795-40B9C31B59F8}" srcOrd="1" destOrd="0" presId="urn:microsoft.com/office/officeart/2005/8/layout/orgChart1"/>
    <dgm:cxn modelId="{EA5BC9B5-F849-4A7E-B405-AF15FE1656F0}" type="presParOf" srcId="{D77BDBF2-4FC2-4049-8F22-C868D06AB385}" destId="{D71DE76A-1F2F-4B9F-B20C-7ADA5D29419F}" srcOrd="1" destOrd="0" presId="urn:microsoft.com/office/officeart/2005/8/layout/orgChart1"/>
    <dgm:cxn modelId="{763A625B-E673-42A1-99EC-DB4592F8F628}" type="presParOf" srcId="{D77BDBF2-4FC2-4049-8F22-C868D06AB385}" destId="{CE983285-0E3A-4F9E-8CDA-B82612DF5ED5}" srcOrd="2" destOrd="0" presId="urn:microsoft.com/office/officeart/2005/8/layout/orgChart1"/>
    <dgm:cxn modelId="{84248E8B-F027-47AD-85C4-B22E8AB92240}" type="presParOf" srcId="{C8664134-47EA-457A-A0A3-DE18FD50FB14}" destId="{BDA6D5BE-8D8D-42E7-ACB4-0ECA9AEE8B7F}" srcOrd="2" destOrd="0" presId="urn:microsoft.com/office/officeart/2005/8/layout/orgChart1"/>
    <dgm:cxn modelId="{9AE7A827-73A9-4622-9212-97BA3E73EB35}" type="presParOf" srcId="{08CEA2C4-56B1-4665-91A4-3AE20D48BB08}" destId="{E0C3D0B1-4524-47CD-A1F5-C8C2089D8DF5}" srcOrd="10" destOrd="0" presId="urn:microsoft.com/office/officeart/2005/8/layout/orgChart1"/>
    <dgm:cxn modelId="{A741DFA1-F527-44CB-9D87-0897AAB3E782}" type="presParOf" srcId="{08CEA2C4-56B1-4665-91A4-3AE20D48BB08}" destId="{3FA9EF12-BF3A-4469-A736-1F6375B59E25}" srcOrd="11" destOrd="0" presId="urn:microsoft.com/office/officeart/2005/8/layout/orgChart1"/>
    <dgm:cxn modelId="{19C8AA1F-5264-4E4B-B875-246CB82AAACA}" type="presParOf" srcId="{3FA9EF12-BF3A-4469-A736-1F6375B59E25}" destId="{0FA1AF56-5AAC-441C-BCA3-7A986A4A3B11}" srcOrd="0" destOrd="0" presId="urn:microsoft.com/office/officeart/2005/8/layout/orgChart1"/>
    <dgm:cxn modelId="{0ACBD850-CD20-4A7F-A94C-1FABCDD382AA}" type="presParOf" srcId="{0FA1AF56-5AAC-441C-BCA3-7A986A4A3B11}" destId="{18554ECE-BAFD-4A7E-BFFF-136C5C963009}" srcOrd="0" destOrd="0" presId="urn:microsoft.com/office/officeart/2005/8/layout/orgChart1"/>
    <dgm:cxn modelId="{F748236A-7310-4D3A-9663-60303F37977C}" type="presParOf" srcId="{0FA1AF56-5AAC-441C-BCA3-7A986A4A3B11}" destId="{A290F745-1B0D-4EA5-BEF9-697FA05726A5}" srcOrd="1" destOrd="0" presId="urn:microsoft.com/office/officeart/2005/8/layout/orgChart1"/>
    <dgm:cxn modelId="{0F0FFEC2-EC21-4DE6-96BE-95AFBDA06093}" type="presParOf" srcId="{3FA9EF12-BF3A-4469-A736-1F6375B59E25}" destId="{C95BB719-90F1-4E2E-B047-78A8B5D5DE5B}" srcOrd="1" destOrd="0" presId="urn:microsoft.com/office/officeart/2005/8/layout/orgChart1"/>
    <dgm:cxn modelId="{E3E64933-2318-4846-A6FD-DD78A3FEDCDA}" type="presParOf" srcId="{3FA9EF12-BF3A-4469-A736-1F6375B59E25}" destId="{EE8134E6-BD53-4805-AAF0-D68C1572CF5D}" srcOrd="2" destOrd="0" presId="urn:microsoft.com/office/officeart/2005/8/layout/orgChart1"/>
    <dgm:cxn modelId="{3A7AB19E-694E-45B0-8B39-79D42295A274}" type="presParOf" srcId="{34D2930F-AA94-44AC-8360-758CE8412EA6}" destId="{2A547E60-43E0-46D8-BB1E-FE91590EB465}" srcOrd="2" destOrd="0" presId="urn:microsoft.com/office/officeart/2005/8/layout/orgChart1"/>
    <dgm:cxn modelId="{488F1646-6835-4CA1-B60A-DEDAF3583F76}" type="presParOf" srcId="{2A547E60-43E0-46D8-BB1E-FE91590EB465}" destId="{472C9426-6915-42A0-B3AF-B5A2E654A4B7}" srcOrd="0" destOrd="0" presId="urn:microsoft.com/office/officeart/2005/8/layout/orgChart1"/>
    <dgm:cxn modelId="{904EF8C5-8201-4409-9AB9-A28B2C97CE1C}" type="presParOf" srcId="{2A547E60-43E0-46D8-BB1E-FE91590EB465}" destId="{E9BED9DA-5DF2-4ADF-AF42-E9CDB55B06C0}" srcOrd="1" destOrd="0" presId="urn:microsoft.com/office/officeart/2005/8/layout/orgChart1"/>
    <dgm:cxn modelId="{DB75632A-D1E8-424C-980D-80B388E7063B}" type="presParOf" srcId="{E9BED9DA-5DF2-4ADF-AF42-E9CDB55B06C0}" destId="{951F2865-108E-4D35-8651-9C03AA869833}" srcOrd="0" destOrd="0" presId="urn:microsoft.com/office/officeart/2005/8/layout/orgChart1"/>
    <dgm:cxn modelId="{483E9597-2968-430F-AA60-ABBF365C832A}" type="presParOf" srcId="{951F2865-108E-4D35-8651-9C03AA869833}" destId="{4FC2DB90-30F2-4A24-A091-D2DE0ADDC335}" srcOrd="0" destOrd="0" presId="urn:microsoft.com/office/officeart/2005/8/layout/orgChart1"/>
    <dgm:cxn modelId="{6C18BFD3-3C40-4087-95F5-40489150D9C7}" type="presParOf" srcId="{951F2865-108E-4D35-8651-9C03AA869833}" destId="{028C1138-9E57-4AF3-A04A-9F04EBA5DC44}" srcOrd="1" destOrd="0" presId="urn:microsoft.com/office/officeart/2005/8/layout/orgChart1"/>
    <dgm:cxn modelId="{4B986B2D-13F9-44C2-B4E8-35AFC61FCBC4}" type="presParOf" srcId="{E9BED9DA-5DF2-4ADF-AF42-E9CDB55B06C0}" destId="{84DEFADD-069D-4224-BB8B-8D58AD4F365D}" srcOrd="1" destOrd="0" presId="urn:microsoft.com/office/officeart/2005/8/layout/orgChart1"/>
    <dgm:cxn modelId="{B4FA104F-40C7-4F50-9593-80B2A57EF64A}" type="presParOf" srcId="{E9BED9DA-5DF2-4ADF-AF42-E9CDB55B06C0}" destId="{1B5F06F9-105C-4A2B-B72D-B1F3E19C2882}" srcOrd="2" destOrd="0" presId="urn:microsoft.com/office/officeart/2005/8/layout/orgChart1"/>
    <dgm:cxn modelId="{66D3B4A5-A988-4500-ABCE-1B28A82C2076}" type="presParOf" srcId="{2A547E60-43E0-46D8-BB1E-FE91590EB465}" destId="{2CBB898D-345A-4020-BFFE-3759A6D615DF}" srcOrd="2" destOrd="0" presId="urn:microsoft.com/office/officeart/2005/8/layout/orgChart1"/>
    <dgm:cxn modelId="{1FCEA5B0-53B2-4608-86E9-DCD7A29C9FCE}" type="presParOf" srcId="{2A547E60-43E0-46D8-BB1E-FE91590EB465}" destId="{A31B569B-AC68-46DC-AC3A-35948F932E36}" srcOrd="3" destOrd="0" presId="urn:microsoft.com/office/officeart/2005/8/layout/orgChart1"/>
    <dgm:cxn modelId="{F384408A-34EE-48B0-A18C-2B14BE392187}" type="presParOf" srcId="{A31B569B-AC68-46DC-AC3A-35948F932E36}" destId="{54AC452C-C8E9-4DF6-85EE-45C6B94C3A18}" srcOrd="0" destOrd="0" presId="urn:microsoft.com/office/officeart/2005/8/layout/orgChart1"/>
    <dgm:cxn modelId="{6D7709CB-5ED6-49E7-AD75-DD6A5D69BD1A}" type="presParOf" srcId="{54AC452C-C8E9-4DF6-85EE-45C6B94C3A18}" destId="{0F933CC8-79F0-43A5-83A0-DD18DB14A3E6}" srcOrd="0" destOrd="0" presId="urn:microsoft.com/office/officeart/2005/8/layout/orgChart1"/>
    <dgm:cxn modelId="{0CBD9B2C-FC5A-48EF-951D-01DDF4169CFD}" type="presParOf" srcId="{54AC452C-C8E9-4DF6-85EE-45C6B94C3A18}" destId="{98DA615A-9C3C-4FA3-9436-24A817DAB441}" srcOrd="1" destOrd="0" presId="urn:microsoft.com/office/officeart/2005/8/layout/orgChart1"/>
    <dgm:cxn modelId="{7D1BF05F-B363-406E-8B25-43402809D290}" type="presParOf" srcId="{A31B569B-AC68-46DC-AC3A-35948F932E36}" destId="{9007D443-B7CE-487E-8841-A2870938BF15}" srcOrd="1" destOrd="0" presId="urn:microsoft.com/office/officeart/2005/8/layout/orgChart1"/>
    <dgm:cxn modelId="{94113FD6-B984-4532-81C8-E003BAC01228}" type="presParOf" srcId="{A31B569B-AC68-46DC-AC3A-35948F932E36}" destId="{9B890F9B-439C-4A27-9F30-0353255D5BD1}" srcOrd="2" destOrd="0" presId="urn:microsoft.com/office/officeart/2005/8/layout/orgChart1"/>
    <dgm:cxn modelId="{F622B4EF-8173-4F97-B71D-B0194A2DCA87}" type="presParOf" srcId="{2A547E60-43E0-46D8-BB1E-FE91590EB465}" destId="{15E72EFE-1848-4D30-BDBA-2BE15ED1598A}" srcOrd="4" destOrd="0" presId="urn:microsoft.com/office/officeart/2005/8/layout/orgChart1"/>
    <dgm:cxn modelId="{F4387136-601E-45D0-B7A2-530AE08681A6}" type="presParOf" srcId="{2A547E60-43E0-46D8-BB1E-FE91590EB465}" destId="{BA33B286-9383-47C5-B3E7-DC3CA458047D}" srcOrd="5" destOrd="0" presId="urn:microsoft.com/office/officeart/2005/8/layout/orgChart1"/>
    <dgm:cxn modelId="{644E24C0-6E88-4D4D-BBA0-C0C8AA6EE54E}" type="presParOf" srcId="{BA33B286-9383-47C5-B3E7-DC3CA458047D}" destId="{A1258D7E-D1E5-4156-BB5F-A470BDF8B9A1}" srcOrd="0" destOrd="0" presId="urn:microsoft.com/office/officeart/2005/8/layout/orgChart1"/>
    <dgm:cxn modelId="{DE0F3C0E-AD70-4237-A0A7-7773D01F93CA}" type="presParOf" srcId="{A1258D7E-D1E5-4156-BB5F-A470BDF8B9A1}" destId="{02697C48-2524-48C4-8D0B-AB1048001DA2}" srcOrd="0" destOrd="0" presId="urn:microsoft.com/office/officeart/2005/8/layout/orgChart1"/>
    <dgm:cxn modelId="{F64E2786-A8F9-4CAC-AAFC-3B673504169B}" type="presParOf" srcId="{A1258D7E-D1E5-4156-BB5F-A470BDF8B9A1}" destId="{41B7B518-D069-422B-8E1F-862B30D9FA05}" srcOrd="1" destOrd="0" presId="urn:microsoft.com/office/officeart/2005/8/layout/orgChart1"/>
    <dgm:cxn modelId="{483CEA18-BF97-4FB0-957D-1B4F94333EE3}" type="presParOf" srcId="{BA33B286-9383-47C5-B3E7-DC3CA458047D}" destId="{C45F3ECA-7935-46FA-9B57-7FACCA04F612}" srcOrd="1" destOrd="0" presId="urn:microsoft.com/office/officeart/2005/8/layout/orgChart1"/>
    <dgm:cxn modelId="{4EF41027-561B-4211-BBFB-AB17A4422BE3}" type="presParOf" srcId="{BA33B286-9383-47C5-B3E7-DC3CA458047D}" destId="{36F7FBF2-9751-4F80-958A-5AE5CDC1708E}" srcOrd="2" destOrd="0" presId="urn:microsoft.com/office/officeart/2005/8/layout/orgChart1"/>
    <dgm:cxn modelId="{DEC5A119-8B4F-409F-854B-7C8F9DC2DDA9}" type="presParOf" srcId="{2A547E60-43E0-46D8-BB1E-FE91590EB465}" destId="{007E92D9-4E8D-4898-9BB1-E23EA6215E89}" srcOrd="6" destOrd="0" presId="urn:microsoft.com/office/officeart/2005/8/layout/orgChart1"/>
    <dgm:cxn modelId="{74444304-E1F3-444C-A116-AB1A1A4B70AB}" type="presParOf" srcId="{2A547E60-43E0-46D8-BB1E-FE91590EB465}" destId="{6C783BEB-3514-4802-845F-CB4717F15B9A}" srcOrd="7" destOrd="0" presId="urn:microsoft.com/office/officeart/2005/8/layout/orgChart1"/>
    <dgm:cxn modelId="{CEB82B78-340F-4844-A2C2-5A3169EA920E}" type="presParOf" srcId="{6C783BEB-3514-4802-845F-CB4717F15B9A}" destId="{5BA05543-9762-42A6-A304-793D961803F3}" srcOrd="0" destOrd="0" presId="urn:microsoft.com/office/officeart/2005/8/layout/orgChart1"/>
    <dgm:cxn modelId="{877191C1-1669-41E1-8C8E-4BF00376C2BA}" type="presParOf" srcId="{5BA05543-9762-42A6-A304-793D961803F3}" destId="{0DB6D874-ACC1-4313-B056-E6ABEBAF43A4}" srcOrd="0" destOrd="0" presId="urn:microsoft.com/office/officeart/2005/8/layout/orgChart1"/>
    <dgm:cxn modelId="{3A7307FF-821C-4D63-A6C7-8ED88B50BC6B}" type="presParOf" srcId="{5BA05543-9762-42A6-A304-793D961803F3}" destId="{0236ADE6-A035-4492-AB5E-EDB3E0ED6933}" srcOrd="1" destOrd="0" presId="urn:microsoft.com/office/officeart/2005/8/layout/orgChart1"/>
    <dgm:cxn modelId="{DF01A278-A08D-444F-8C93-A0849E96DDED}" type="presParOf" srcId="{6C783BEB-3514-4802-845F-CB4717F15B9A}" destId="{14C05286-5443-41FA-BD60-00C42A39D1D6}" srcOrd="1" destOrd="0" presId="urn:microsoft.com/office/officeart/2005/8/layout/orgChart1"/>
    <dgm:cxn modelId="{0E60AEBB-0CB3-462F-99CC-CE5E9582A7B2}" type="presParOf" srcId="{6C783BEB-3514-4802-845F-CB4717F15B9A}" destId="{2C63488D-A2D1-446C-A8D4-90142E6B11B0}" srcOrd="2" destOrd="0" presId="urn:microsoft.com/office/officeart/2005/8/layout/orgChart1"/>
    <dgm:cxn modelId="{51F977CC-5F78-44AC-8693-76DD033524F5}" type="presParOf" srcId="{2A547E60-43E0-46D8-BB1E-FE91590EB465}" destId="{2C64A4BE-A6FE-4033-9740-AF8B1A74CAEE}" srcOrd="8" destOrd="0" presId="urn:microsoft.com/office/officeart/2005/8/layout/orgChart1"/>
    <dgm:cxn modelId="{C4DED7B1-C18A-48D7-80C3-D96CEF169F5B}" type="presParOf" srcId="{2A547E60-43E0-46D8-BB1E-FE91590EB465}" destId="{3AC52319-6FA4-4A76-8FB4-8951014E6E9A}" srcOrd="9" destOrd="0" presId="urn:microsoft.com/office/officeart/2005/8/layout/orgChart1"/>
    <dgm:cxn modelId="{8E5192F5-D3AA-4412-A7DB-F47012F964B7}" type="presParOf" srcId="{3AC52319-6FA4-4A76-8FB4-8951014E6E9A}" destId="{10C3EDB6-4C8F-4BB2-B5E8-69E82C78C46E}" srcOrd="0" destOrd="0" presId="urn:microsoft.com/office/officeart/2005/8/layout/orgChart1"/>
    <dgm:cxn modelId="{F8F5E454-4320-4080-BD99-2AE2ABAD376D}" type="presParOf" srcId="{10C3EDB6-4C8F-4BB2-B5E8-69E82C78C46E}" destId="{5B7A060B-245B-4295-B60E-7FD9ECB9C407}" srcOrd="0" destOrd="0" presId="urn:microsoft.com/office/officeart/2005/8/layout/orgChart1"/>
    <dgm:cxn modelId="{385358D2-A094-423D-8EE2-93650380F25E}" type="presParOf" srcId="{10C3EDB6-4C8F-4BB2-B5E8-69E82C78C46E}" destId="{CC32194F-2099-4F7B-A8FE-9742A2CE78A0}" srcOrd="1" destOrd="0" presId="urn:microsoft.com/office/officeart/2005/8/layout/orgChart1"/>
    <dgm:cxn modelId="{D4690B49-9A9C-479D-80FC-941B155E88F0}" type="presParOf" srcId="{3AC52319-6FA4-4A76-8FB4-8951014E6E9A}" destId="{B3F6889B-EA66-4C83-BE1E-C8428C179BD0}" srcOrd="1" destOrd="0" presId="urn:microsoft.com/office/officeart/2005/8/layout/orgChart1"/>
    <dgm:cxn modelId="{C39173E7-1D00-4274-9ECE-6414DB37AEB0}" type="presParOf" srcId="{3AC52319-6FA4-4A76-8FB4-8951014E6E9A}" destId="{C9910B3C-E1EE-41B5-8C01-0CF1443B2BF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2F1F5C1D-1463-4A03-8F04-E199FDB8346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771AB6E-6122-4E8F-A2E7-D80A419EC3F7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sz="1200" b="0" u="none" dirty="0">
              <a:latin typeface="+mj-lt"/>
            </a:rPr>
            <a:t>Supervisor de Programas en Casas Club del Adulto Mayor </a:t>
          </a:r>
        </a:p>
      </dgm:t>
    </dgm:pt>
    <dgm:pt modelId="{833A5F7F-2616-421C-B27B-0CD2C9144281}" type="parTrans" cxnId="{88C0D249-9382-4173-89C9-B16BC60FA41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>
            <a:latin typeface="+mj-lt"/>
          </a:endParaRPr>
        </a:p>
      </dgm:t>
    </dgm:pt>
    <dgm:pt modelId="{9AE89A6B-5A3A-4170-A781-19C8D7020C2F}" type="sibTrans" cxnId="{88C0D249-9382-4173-89C9-B16BC60FA41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>
            <a:latin typeface="+mj-lt"/>
          </a:endParaRPr>
        </a:p>
      </dgm:t>
    </dgm:pt>
    <dgm:pt modelId="{14201B1A-0892-43D0-8BB1-98615A6B56CF}" type="asst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>
              <a:latin typeface="+mj-lt"/>
            </a:rPr>
            <a:t>Operador(a)</a:t>
          </a:r>
        </a:p>
      </dgm:t>
    </dgm:pt>
    <dgm:pt modelId="{ABBC6A3B-2C88-4D74-AA3B-D42C65008B55}" type="parTrans" cxnId="{2CEB8463-A443-48E9-923C-04CF05569F6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>
            <a:latin typeface="+mj-lt"/>
          </a:endParaRPr>
        </a:p>
      </dgm:t>
    </dgm:pt>
    <dgm:pt modelId="{0F871901-5FE7-4D13-8D96-6A9597DC621A}" type="sibTrans" cxnId="{2CEB8463-A443-48E9-923C-04CF05569F6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>
            <a:latin typeface="+mj-lt"/>
          </a:endParaRPr>
        </a:p>
      </dgm:t>
    </dgm:pt>
    <dgm:pt modelId="{6E9695EB-444E-4560-96B0-9E4E85F2E2E0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>
              <a:latin typeface="+mj-lt"/>
            </a:rPr>
            <a:t>Encargado (a) Casa Hogar Nueva Esperanza </a:t>
          </a:r>
        </a:p>
      </dgm:t>
    </dgm:pt>
    <dgm:pt modelId="{3B3B7340-CA00-4B57-A8E2-1292554BE70B}" type="parTrans" cxnId="{D6A16FD0-EA63-497C-8B9F-FD44273EEE61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>
            <a:latin typeface="+mj-lt"/>
          </a:endParaRPr>
        </a:p>
      </dgm:t>
    </dgm:pt>
    <dgm:pt modelId="{9CD7AF75-B1E6-4D72-BEE2-649989C5E18E}" type="sibTrans" cxnId="{D6A16FD0-EA63-497C-8B9F-FD44273EEE61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>
            <a:latin typeface="+mj-lt"/>
          </a:endParaRPr>
        </a:p>
      </dgm:t>
    </dgm:pt>
    <dgm:pt modelId="{D0FBCC64-2FDF-474B-A6E3-032610FE700D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>
              <a:latin typeface="+mj-lt"/>
            </a:rPr>
            <a:t>Encargado (a) Casa Club del Adulto Mayor “Lomas” </a:t>
          </a:r>
        </a:p>
      </dgm:t>
    </dgm:pt>
    <dgm:pt modelId="{81E0BEC1-4A88-48E0-A122-9B9E15D8DAB8}" type="parTrans" cxnId="{795A0870-6236-4DC1-A6BE-61CAEDF922D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>
            <a:latin typeface="+mj-lt"/>
          </a:endParaRPr>
        </a:p>
      </dgm:t>
    </dgm:pt>
    <dgm:pt modelId="{F9B73588-1C31-4F58-B47C-1BC654A8BAB4}" type="sibTrans" cxnId="{795A0870-6236-4DC1-A6BE-61CAEDF922D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>
            <a:latin typeface="+mj-lt"/>
          </a:endParaRPr>
        </a:p>
      </dgm:t>
    </dgm:pt>
    <dgm:pt modelId="{E6753E62-A9FA-44D7-AE98-9E9E0F863B01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>
              <a:latin typeface="+mj-lt"/>
            </a:rPr>
            <a:t>Encargado (a) Casa Club del Adulto Mayor “Canoas” </a:t>
          </a:r>
        </a:p>
      </dgm:t>
    </dgm:pt>
    <dgm:pt modelId="{5D8103A7-9609-43B1-A0C0-791B9EF719AD}" type="parTrans" cxnId="{D57EB91A-64BB-4438-849B-A4D22F8AD4B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>
            <a:latin typeface="+mj-lt"/>
          </a:endParaRPr>
        </a:p>
      </dgm:t>
    </dgm:pt>
    <dgm:pt modelId="{7BB9B69B-EE07-4284-A216-B2C61F0420DD}" type="sibTrans" cxnId="{D57EB91A-64BB-4438-849B-A4D22F8AD4B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>
            <a:latin typeface="+mj-lt"/>
          </a:endParaRPr>
        </a:p>
      </dgm:t>
    </dgm:pt>
    <dgm:pt modelId="{EAB30BE1-0EBA-40BD-B5F4-CF98E064AB34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>
              <a:latin typeface="+mj-lt"/>
            </a:rPr>
            <a:t>Auxiliar </a:t>
          </a:r>
        </a:p>
      </dgm:t>
    </dgm:pt>
    <dgm:pt modelId="{DCF40FF2-6087-466A-AC1D-3EA8E38940E2}" type="parTrans" cxnId="{C02D891B-2DA9-4B54-A935-F56C6B78D01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>
            <a:latin typeface="+mj-lt"/>
          </a:endParaRPr>
        </a:p>
      </dgm:t>
    </dgm:pt>
    <dgm:pt modelId="{3FA5F017-BE11-45F4-9CAD-E914FBC36E6C}" type="sibTrans" cxnId="{C02D891B-2DA9-4B54-A935-F56C6B78D01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>
            <a:latin typeface="+mj-lt"/>
          </a:endParaRPr>
        </a:p>
      </dgm:t>
    </dgm:pt>
    <dgm:pt modelId="{0FB47B7F-4AB4-4AEE-8F10-06AD2FF08A50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>
              <a:latin typeface="+mj-lt"/>
            </a:rPr>
            <a:t>Enfermeras (os) 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>
              <a:latin typeface="+mj-lt"/>
            </a:rPr>
            <a:t>Auxiliar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>
              <a:latin typeface="+mj-lt"/>
            </a:rPr>
            <a:t>Fisioterapeuta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 err="1">
              <a:latin typeface="+mj-lt"/>
            </a:rPr>
            <a:t>Capturador</a:t>
          </a:r>
          <a:r>
            <a:rPr lang="es-ES" sz="1200" dirty="0">
              <a:latin typeface="+mj-lt"/>
            </a:rPr>
            <a:t>(a)</a:t>
          </a:r>
        </a:p>
      </dgm:t>
    </dgm:pt>
    <dgm:pt modelId="{9CE8A204-FD3A-4BCF-8031-B07C3773A03C}" type="parTrans" cxnId="{2C5870B2-D297-407B-ADFB-4B92A6D91043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>
            <a:latin typeface="+mj-lt"/>
          </a:endParaRPr>
        </a:p>
      </dgm:t>
    </dgm:pt>
    <dgm:pt modelId="{2D038E47-F2B7-48F4-A777-6D74C4FC9265}" type="sibTrans" cxnId="{2C5870B2-D297-407B-ADFB-4B92A6D91043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>
            <a:latin typeface="+mj-lt"/>
          </a:endParaRPr>
        </a:p>
      </dgm:t>
    </dgm:pt>
    <dgm:pt modelId="{8F1F58F6-8BDF-4B7E-8253-37228F6D69EA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>
              <a:latin typeface="+mj-lt"/>
            </a:rPr>
            <a:t>Vigilantes</a:t>
          </a:r>
          <a:endParaRPr lang="es-ES" sz="1200" b="0" dirty="0">
            <a:latin typeface="+mj-lt"/>
          </a:endParaRPr>
        </a:p>
      </dgm:t>
    </dgm:pt>
    <dgm:pt modelId="{70E8991B-9478-4A6F-88EA-711268D272CA}" type="parTrans" cxnId="{2D183178-5C95-4ADA-A556-50900C1FE6E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>
            <a:latin typeface="+mj-lt"/>
          </a:endParaRPr>
        </a:p>
      </dgm:t>
    </dgm:pt>
    <dgm:pt modelId="{9F74B3C4-177D-4934-B79A-3912F32C3723}" type="sibTrans" cxnId="{2D183178-5C95-4ADA-A556-50900C1FE6E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>
            <a:latin typeface="+mj-lt"/>
          </a:endParaRPr>
        </a:p>
      </dgm:t>
    </dgm:pt>
    <dgm:pt modelId="{374F2539-F511-4766-BF3E-9C38BA3D28A1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>
              <a:latin typeface="+mj-lt"/>
            </a:rPr>
            <a:t>Asistente de Motricidad e Higiene </a:t>
          </a:r>
        </a:p>
      </dgm:t>
    </dgm:pt>
    <dgm:pt modelId="{D0B254DF-2780-4B61-A9AE-585366616F96}" type="parTrans" cxnId="{351B4DC3-C73E-4873-9B1B-ADC760D63BD3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>
            <a:latin typeface="+mj-lt"/>
          </a:endParaRPr>
        </a:p>
      </dgm:t>
    </dgm:pt>
    <dgm:pt modelId="{8543AD43-873D-4466-87ED-5FF180B8F56B}" type="sibTrans" cxnId="{351B4DC3-C73E-4873-9B1B-ADC760D63BD3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>
            <a:latin typeface="+mj-lt"/>
          </a:endParaRPr>
        </a:p>
      </dgm:t>
    </dgm:pt>
    <dgm:pt modelId="{2E0B188C-DCF0-4691-BED7-8510A3281925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>
              <a:latin typeface="+mj-lt"/>
            </a:rPr>
            <a:t>Intendentes </a:t>
          </a:r>
        </a:p>
      </dgm:t>
    </dgm:pt>
    <dgm:pt modelId="{1D40A531-E9CF-4561-803E-42BF33082BEB}" type="parTrans" cxnId="{C81772D7-72F9-401B-A352-C8D56946A338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>
            <a:latin typeface="+mj-lt"/>
          </a:endParaRPr>
        </a:p>
      </dgm:t>
    </dgm:pt>
    <dgm:pt modelId="{EDB7E193-1007-4F71-9545-9A0A01233420}" type="sibTrans" cxnId="{C81772D7-72F9-401B-A352-C8D56946A338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>
            <a:latin typeface="+mj-lt"/>
          </a:endParaRPr>
        </a:p>
      </dgm:t>
    </dgm:pt>
    <dgm:pt modelId="{A157A77A-27E9-4AB2-BE0A-DA0A91433CB2}">
      <dgm:prSet custT="1"/>
      <dgm:spPr/>
      <dgm:t>
        <a:bodyPr/>
        <a:lstStyle/>
        <a:p>
          <a:r>
            <a:rPr lang="es-ES" sz="1200" dirty="0">
              <a:latin typeface="+mj-lt"/>
            </a:rPr>
            <a:t>Intendentes</a:t>
          </a:r>
        </a:p>
      </dgm:t>
    </dgm:pt>
    <dgm:pt modelId="{73680897-F8F9-4A01-9DD2-10EBBB168E3E}" type="parTrans" cxnId="{5425A7EC-DA3D-42D2-AF73-601F258977E0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CE3FC18F-BF6B-413D-B344-EDEC88AE72B3}" type="sibTrans" cxnId="{5425A7EC-DA3D-42D2-AF73-601F258977E0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A1301C79-0AC8-4CC7-BD4D-48A9F7B87A0B}">
      <dgm:prSet custT="1"/>
      <dgm:spPr/>
      <dgm:t>
        <a:bodyPr/>
        <a:lstStyle/>
        <a:p>
          <a:r>
            <a:rPr lang="es-ES" sz="1200" dirty="0">
              <a:latin typeface="+mj-lt"/>
            </a:rPr>
            <a:t>Maestra (o)</a:t>
          </a:r>
        </a:p>
      </dgm:t>
    </dgm:pt>
    <dgm:pt modelId="{E844583B-AAE9-4360-B096-D221A40246DE}" type="parTrans" cxnId="{C2F664E2-81D9-4CEF-BF14-4F88FFECB93C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A2FDB46A-F974-427C-981F-39C4F9B560F1}" type="sibTrans" cxnId="{C2F664E2-81D9-4CEF-BF14-4F88FFECB93C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701E27B8-0CEE-4181-B76E-432267804780}">
      <dgm:prSet custT="1"/>
      <dgm:spPr/>
      <dgm:t>
        <a:bodyPr/>
        <a:lstStyle/>
        <a:p>
          <a:r>
            <a:rPr lang="es-ES" sz="1200" dirty="0">
              <a:latin typeface="+mj-lt"/>
            </a:rPr>
            <a:t>Auxiliar </a:t>
          </a:r>
        </a:p>
      </dgm:t>
    </dgm:pt>
    <dgm:pt modelId="{DE627B56-2CE1-4F1A-83AC-115BCEDDF50D}" type="parTrans" cxnId="{323761A6-564B-4DAA-A845-5B52B4C83878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7750CF29-1CA8-4A99-985D-EA2E59E07168}" type="sibTrans" cxnId="{323761A6-564B-4DAA-A845-5B52B4C83878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929F41CD-12CB-47E4-9810-2449CA3DC037}" type="pres">
      <dgm:prSet presAssocID="{2F1F5C1D-1463-4A03-8F04-E199FDB8346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72B154A6-4A49-40BA-987E-BDD1BF3C4C6E}" type="pres">
      <dgm:prSet presAssocID="{E771AB6E-6122-4E8F-A2E7-D80A419EC3F7}" presName="hierRoot1" presStyleCnt="0">
        <dgm:presLayoutVars>
          <dgm:hierBranch val="init"/>
        </dgm:presLayoutVars>
      </dgm:prSet>
      <dgm:spPr/>
    </dgm:pt>
    <dgm:pt modelId="{D55DCF08-2568-415A-AB4C-8F436D6475A4}" type="pres">
      <dgm:prSet presAssocID="{E771AB6E-6122-4E8F-A2E7-D80A419EC3F7}" presName="rootComposite1" presStyleCnt="0"/>
      <dgm:spPr/>
    </dgm:pt>
    <dgm:pt modelId="{6053A79C-ADC3-4F85-9646-D79B845BFE30}" type="pres">
      <dgm:prSet presAssocID="{E771AB6E-6122-4E8F-A2E7-D80A419EC3F7}" presName="rootText1" presStyleLbl="node0" presStyleIdx="0" presStyleCnt="1" custScaleX="189400" custScaleY="146753" custLinFactY="73556" custLinFactNeighborX="4150" custLinFactNeighborY="100000">
        <dgm:presLayoutVars>
          <dgm:chPref val="3"/>
        </dgm:presLayoutVars>
      </dgm:prSet>
      <dgm:spPr/>
    </dgm:pt>
    <dgm:pt modelId="{03ACF671-F913-4101-A5A9-D41F8D16A1C2}" type="pres">
      <dgm:prSet presAssocID="{E771AB6E-6122-4E8F-A2E7-D80A419EC3F7}" presName="rootConnector1" presStyleLbl="node1" presStyleIdx="0" presStyleCnt="0"/>
      <dgm:spPr/>
    </dgm:pt>
    <dgm:pt modelId="{58A2F460-18E3-469F-BD19-7CD335E3D802}" type="pres">
      <dgm:prSet presAssocID="{E771AB6E-6122-4E8F-A2E7-D80A419EC3F7}" presName="hierChild2" presStyleCnt="0"/>
      <dgm:spPr/>
    </dgm:pt>
    <dgm:pt modelId="{921C7DEF-7ED1-436A-9D79-EBEE3BB1D94C}" type="pres">
      <dgm:prSet presAssocID="{3B3B7340-CA00-4B57-A8E2-1292554BE70B}" presName="Name37" presStyleLbl="parChTrans1D2" presStyleIdx="0" presStyleCnt="4"/>
      <dgm:spPr/>
    </dgm:pt>
    <dgm:pt modelId="{EE6AB48D-C89C-4598-A26F-5E3786D57581}" type="pres">
      <dgm:prSet presAssocID="{6E9695EB-444E-4560-96B0-9E4E85F2E2E0}" presName="hierRoot2" presStyleCnt="0">
        <dgm:presLayoutVars>
          <dgm:hierBranch val="init"/>
        </dgm:presLayoutVars>
      </dgm:prSet>
      <dgm:spPr/>
    </dgm:pt>
    <dgm:pt modelId="{64B2FDE9-1F4A-4B61-B72D-1FFF06AAA385}" type="pres">
      <dgm:prSet presAssocID="{6E9695EB-444E-4560-96B0-9E4E85F2E2E0}" presName="rootComposite" presStyleCnt="0"/>
      <dgm:spPr/>
    </dgm:pt>
    <dgm:pt modelId="{22D88032-48D3-4FED-892F-553CBCDD24D6}" type="pres">
      <dgm:prSet presAssocID="{6E9695EB-444E-4560-96B0-9E4E85F2E2E0}" presName="rootText" presStyleLbl="node2" presStyleIdx="0" presStyleCnt="3" custScaleX="158894" custScaleY="118873" custLinFactY="47207" custLinFactNeighborX="-59413" custLinFactNeighborY="100000">
        <dgm:presLayoutVars>
          <dgm:chPref val="3"/>
        </dgm:presLayoutVars>
      </dgm:prSet>
      <dgm:spPr/>
    </dgm:pt>
    <dgm:pt modelId="{7AA0E856-3528-4D48-B6B2-1787003B3AD5}" type="pres">
      <dgm:prSet presAssocID="{6E9695EB-444E-4560-96B0-9E4E85F2E2E0}" presName="rootConnector" presStyleLbl="node2" presStyleIdx="0" presStyleCnt="3"/>
      <dgm:spPr/>
    </dgm:pt>
    <dgm:pt modelId="{F20C730F-F119-4273-A254-39BC7A266FFA}" type="pres">
      <dgm:prSet presAssocID="{6E9695EB-444E-4560-96B0-9E4E85F2E2E0}" presName="hierChild4" presStyleCnt="0"/>
      <dgm:spPr/>
    </dgm:pt>
    <dgm:pt modelId="{15FCBAB4-55F8-4EE0-AD13-17A8583B6AF9}" type="pres">
      <dgm:prSet presAssocID="{6E9695EB-444E-4560-96B0-9E4E85F2E2E0}" presName="hierChild5" presStyleCnt="0"/>
      <dgm:spPr/>
    </dgm:pt>
    <dgm:pt modelId="{0FE07FEA-A6C3-46F6-B84B-C098DE5368E3}" type="pres">
      <dgm:prSet presAssocID="{DCF40FF2-6087-466A-AC1D-3EA8E38940E2}" presName="Name111" presStyleLbl="parChTrans1D3" presStyleIdx="0" presStyleCnt="8"/>
      <dgm:spPr/>
    </dgm:pt>
    <dgm:pt modelId="{B680127B-2169-492B-B000-4611E0CFE9F4}" type="pres">
      <dgm:prSet presAssocID="{EAB30BE1-0EBA-40BD-B5F4-CF98E064AB34}" presName="hierRoot3" presStyleCnt="0">
        <dgm:presLayoutVars>
          <dgm:hierBranch val="init"/>
        </dgm:presLayoutVars>
      </dgm:prSet>
      <dgm:spPr/>
    </dgm:pt>
    <dgm:pt modelId="{ACFA0DA3-33DF-427B-8CC8-90E60B4E1973}" type="pres">
      <dgm:prSet presAssocID="{EAB30BE1-0EBA-40BD-B5F4-CF98E064AB34}" presName="rootComposite3" presStyleCnt="0"/>
      <dgm:spPr/>
    </dgm:pt>
    <dgm:pt modelId="{B5136839-A55C-481E-BC4C-41DD9A46DC73}" type="pres">
      <dgm:prSet presAssocID="{EAB30BE1-0EBA-40BD-B5F4-CF98E064AB34}" presName="rootText3" presStyleLbl="asst2" presStyleIdx="0" presStyleCnt="5" custScaleY="103912" custLinFactY="35852" custLinFactNeighborX="-38182" custLinFactNeighborY="100000">
        <dgm:presLayoutVars>
          <dgm:chPref val="3"/>
        </dgm:presLayoutVars>
      </dgm:prSet>
      <dgm:spPr/>
    </dgm:pt>
    <dgm:pt modelId="{90B8A106-6743-4D71-A66D-A318E06C2735}" type="pres">
      <dgm:prSet presAssocID="{EAB30BE1-0EBA-40BD-B5F4-CF98E064AB34}" presName="rootConnector3" presStyleLbl="asst2" presStyleIdx="0" presStyleCnt="5"/>
      <dgm:spPr/>
    </dgm:pt>
    <dgm:pt modelId="{33765AA7-9CC5-4D85-A4B9-0152079C1CC9}" type="pres">
      <dgm:prSet presAssocID="{EAB30BE1-0EBA-40BD-B5F4-CF98E064AB34}" presName="hierChild6" presStyleCnt="0"/>
      <dgm:spPr/>
    </dgm:pt>
    <dgm:pt modelId="{A9A45CDD-E9B9-40F2-AE72-56BBFBFBAAB6}" type="pres">
      <dgm:prSet presAssocID="{EAB30BE1-0EBA-40BD-B5F4-CF98E064AB34}" presName="hierChild7" presStyleCnt="0"/>
      <dgm:spPr/>
    </dgm:pt>
    <dgm:pt modelId="{02898DA4-5EA6-4465-AE42-7AD27CA30317}" type="pres">
      <dgm:prSet presAssocID="{9CE8A204-FD3A-4BCF-8031-B07C3773A03C}" presName="Name111" presStyleLbl="parChTrans1D3" presStyleIdx="1" presStyleCnt="8"/>
      <dgm:spPr/>
    </dgm:pt>
    <dgm:pt modelId="{011993E7-1C49-4FA4-B09A-7BB7A945B106}" type="pres">
      <dgm:prSet presAssocID="{0FB47B7F-4AB4-4AEE-8F10-06AD2FF08A50}" presName="hierRoot3" presStyleCnt="0">
        <dgm:presLayoutVars>
          <dgm:hierBranch val="init"/>
        </dgm:presLayoutVars>
      </dgm:prSet>
      <dgm:spPr/>
    </dgm:pt>
    <dgm:pt modelId="{E5326D72-8226-4A54-9F50-B96D8F7D618B}" type="pres">
      <dgm:prSet presAssocID="{0FB47B7F-4AB4-4AEE-8F10-06AD2FF08A50}" presName="rootComposite3" presStyleCnt="0"/>
      <dgm:spPr/>
    </dgm:pt>
    <dgm:pt modelId="{DA84DC65-7EBE-4934-BA04-8519F529FDBA}" type="pres">
      <dgm:prSet presAssocID="{0FB47B7F-4AB4-4AEE-8F10-06AD2FF08A50}" presName="rootText3" presStyleLbl="asst2" presStyleIdx="1" presStyleCnt="5" custScaleX="163624" custScaleY="330039" custLinFactY="100000" custLinFactNeighborX="-43550" custLinFactNeighborY="170941">
        <dgm:presLayoutVars>
          <dgm:chPref val="3"/>
        </dgm:presLayoutVars>
      </dgm:prSet>
      <dgm:spPr/>
    </dgm:pt>
    <dgm:pt modelId="{6890A185-F2C4-4609-AFE6-F1D3E3723230}" type="pres">
      <dgm:prSet presAssocID="{0FB47B7F-4AB4-4AEE-8F10-06AD2FF08A50}" presName="rootConnector3" presStyleLbl="asst2" presStyleIdx="1" presStyleCnt="5"/>
      <dgm:spPr/>
    </dgm:pt>
    <dgm:pt modelId="{1026D921-0AF7-4253-B9F6-58F25ACAF0B6}" type="pres">
      <dgm:prSet presAssocID="{0FB47B7F-4AB4-4AEE-8F10-06AD2FF08A50}" presName="hierChild6" presStyleCnt="0"/>
      <dgm:spPr/>
    </dgm:pt>
    <dgm:pt modelId="{26D50D87-0416-4D7C-8424-90E1033E153F}" type="pres">
      <dgm:prSet presAssocID="{0FB47B7F-4AB4-4AEE-8F10-06AD2FF08A50}" presName="hierChild7" presStyleCnt="0"/>
      <dgm:spPr/>
    </dgm:pt>
    <dgm:pt modelId="{FFC4E30A-9064-4D8C-8E47-5690DC50D20C}" type="pres">
      <dgm:prSet presAssocID="{70E8991B-9478-4A6F-88EA-711268D272CA}" presName="Name111" presStyleLbl="parChTrans1D3" presStyleIdx="2" presStyleCnt="8"/>
      <dgm:spPr/>
    </dgm:pt>
    <dgm:pt modelId="{C8102C40-2E43-4814-95A0-B0BD1986D595}" type="pres">
      <dgm:prSet presAssocID="{8F1F58F6-8BDF-4B7E-8253-37228F6D69EA}" presName="hierRoot3" presStyleCnt="0">
        <dgm:presLayoutVars>
          <dgm:hierBranch val="init"/>
        </dgm:presLayoutVars>
      </dgm:prSet>
      <dgm:spPr/>
    </dgm:pt>
    <dgm:pt modelId="{77E922D8-D12D-4BFC-9F98-EFFCD24FDC31}" type="pres">
      <dgm:prSet presAssocID="{8F1F58F6-8BDF-4B7E-8253-37228F6D69EA}" presName="rootComposite3" presStyleCnt="0"/>
      <dgm:spPr/>
    </dgm:pt>
    <dgm:pt modelId="{6C790AF9-F232-4E31-889B-41EE2D960D20}" type="pres">
      <dgm:prSet presAssocID="{8F1F58F6-8BDF-4B7E-8253-37228F6D69EA}" presName="rootText3" presStyleLbl="asst2" presStyleIdx="2" presStyleCnt="5" custScaleY="159633" custLinFactNeighborX="-38401" custLinFactNeighborY="-80239">
        <dgm:presLayoutVars>
          <dgm:chPref val="3"/>
        </dgm:presLayoutVars>
      </dgm:prSet>
      <dgm:spPr/>
    </dgm:pt>
    <dgm:pt modelId="{4D89D8DC-71C8-49B5-B69F-D4BAD13166EA}" type="pres">
      <dgm:prSet presAssocID="{8F1F58F6-8BDF-4B7E-8253-37228F6D69EA}" presName="rootConnector3" presStyleLbl="asst2" presStyleIdx="2" presStyleCnt="5"/>
      <dgm:spPr/>
    </dgm:pt>
    <dgm:pt modelId="{FCC752C0-1C1F-4535-91B5-5F91E4A4CEF6}" type="pres">
      <dgm:prSet presAssocID="{8F1F58F6-8BDF-4B7E-8253-37228F6D69EA}" presName="hierChild6" presStyleCnt="0"/>
      <dgm:spPr/>
    </dgm:pt>
    <dgm:pt modelId="{F5CA2B13-2402-48B3-98EB-AF774C539FE2}" type="pres">
      <dgm:prSet presAssocID="{8F1F58F6-8BDF-4B7E-8253-37228F6D69EA}" presName="hierChild7" presStyleCnt="0"/>
      <dgm:spPr/>
    </dgm:pt>
    <dgm:pt modelId="{ADAA4696-7D2D-44E3-AD60-45F1A84323F7}" type="pres">
      <dgm:prSet presAssocID="{D0B254DF-2780-4B61-A9AE-585366616F96}" presName="Name111" presStyleLbl="parChTrans1D3" presStyleIdx="3" presStyleCnt="8"/>
      <dgm:spPr/>
    </dgm:pt>
    <dgm:pt modelId="{F4465858-5763-4E7D-AFF9-A8F3DF715775}" type="pres">
      <dgm:prSet presAssocID="{374F2539-F511-4766-BF3E-9C38BA3D28A1}" presName="hierRoot3" presStyleCnt="0">
        <dgm:presLayoutVars>
          <dgm:hierBranch val="init"/>
        </dgm:presLayoutVars>
      </dgm:prSet>
      <dgm:spPr/>
    </dgm:pt>
    <dgm:pt modelId="{332A5E1B-7FAE-47B4-8EC6-92C746D81915}" type="pres">
      <dgm:prSet presAssocID="{374F2539-F511-4766-BF3E-9C38BA3D28A1}" presName="rootComposite3" presStyleCnt="0"/>
      <dgm:spPr/>
    </dgm:pt>
    <dgm:pt modelId="{AA24B90B-474E-4134-9F47-5C34D6DBFE80}" type="pres">
      <dgm:prSet presAssocID="{374F2539-F511-4766-BF3E-9C38BA3D28A1}" presName="rootText3" presStyleLbl="asst2" presStyleIdx="3" presStyleCnt="5" custScaleX="148031" custLinFactY="-100000" custLinFactNeighborX="-43330" custLinFactNeighborY="-136494">
        <dgm:presLayoutVars>
          <dgm:chPref val="3"/>
        </dgm:presLayoutVars>
      </dgm:prSet>
      <dgm:spPr/>
    </dgm:pt>
    <dgm:pt modelId="{C145715B-1D2D-4DA9-A307-69E9348BE800}" type="pres">
      <dgm:prSet presAssocID="{374F2539-F511-4766-BF3E-9C38BA3D28A1}" presName="rootConnector3" presStyleLbl="asst2" presStyleIdx="3" presStyleCnt="5"/>
      <dgm:spPr/>
    </dgm:pt>
    <dgm:pt modelId="{68C36E33-D98F-4C30-8AAA-942886D9917C}" type="pres">
      <dgm:prSet presAssocID="{374F2539-F511-4766-BF3E-9C38BA3D28A1}" presName="hierChild6" presStyleCnt="0"/>
      <dgm:spPr/>
    </dgm:pt>
    <dgm:pt modelId="{B4A6A603-3BF9-4668-9245-89AC4083D625}" type="pres">
      <dgm:prSet presAssocID="{374F2539-F511-4766-BF3E-9C38BA3D28A1}" presName="hierChild7" presStyleCnt="0"/>
      <dgm:spPr/>
    </dgm:pt>
    <dgm:pt modelId="{CB922F7F-CBD7-44DA-803B-0BCAA915B47C}" type="pres">
      <dgm:prSet presAssocID="{1D40A531-E9CF-4561-803E-42BF33082BEB}" presName="Name111" presStyleLbl="parChTrans1D3" presStyleIdx="4" presStyleCnt="8"/>
      <dgm:spPr/>
    </dgm:pt>
    <dgm:pt modelId="{9ED05912-3BFB-4627-A8BC-21DD0CC78D0D}" type="pres">
      <dgm:prSet presAssocID="{2E0B188C-DCF0-4691-BED7-8510A3281925}" presName="hierRoot3" presStyleCnt="0">
        <dgm:presLayoutVars>
          <dgm:hierBranch val="init"/>
        </dgm:presLayoutVars>
      </dgm:prSet>
      <dgm:spPr/>
    </dgm:pt>
    <dgm:pt modelId="{9CD2A622-F461-49AA-A222-34CEEB10011B}" type="pres">
      <dgm:prSet presAssocID="{2E0B188C-DCF0-4691-BED7-8510A3281925}" presName="rootComposite3" presStyleCnt="0"/>
      <dgm:spPr/>
    </dgm:pt>
    <dgm:pt modelId="{FB6D21CB-8BD4-4D6E-BAEC-4509D942FD52}" type="pres">
      <dgm:prSet presAssocID="{2E0B188C-DCF0-4691-BED7-8510A3281925}" presName="rootText3" presStyleLbl="asst2" presStyleIdx="4" presStyleCnt="5" custScaleX="135341" custScaleY="111843" custLinFactNeighborX="-61636" custLinFactNeighborY="-74099">
        <dgm:presLayoutVars>
          <dgm:chPref val="3"/>
        </dgm:presLayoutVars>
      </dgm:prSet>
      <dgm:spPr/>
    </dgm:pt>
    <dgm:pt modelId="{3FC86C77-0ED0-4D5D-8C11-3DC29D73664E}" type="pres">
      <dgm:prSet presAssocID="{2E0B188C-DCF0-4691-BED7-8510A3281925}" presName="rootConnector3" presStyleLbl="asst2" presStyleIdx="4" presStyleCnt="5"/>
      <dgm:spPr/>
    </dgm:pt>
    <dgm:pt modelId="{09FEB0EC-200E-4698-AF6C-DF6F8591BD51}" type="pres">
      <dgm:prSet presAssocID="{2E0B188C-DCF0-4691-BED7-8510A3281925}" presName="hierChild6" presStyleCnt="0"/>
      <dgm:spPr/>
    </dgm:pt>
    <dgm:pt modelId="{5BE2E42B-AB41-43F2-A66C-1DC41C8AC196}" type="pres">
      <dgm:prSet presAssocID="{2E0B188C-DCF0-4691-BED7-8510A3281925}" presName="hierChild7" presStyleCnt="0"/>
      <dgm:spPr/>
    </dgm:pt>
    <dgm:pt modelId="{0ECDF57B-FCEB-405D-855E-33C14D929048}" type="pres">
      <dgm:prSet presAssocID="{5D8103A7-9609-43B1-A0C0-791B9EF719AD}" presName="Name37" presStyleLbl="parChTrans1D2" presStyleIdx="1" presStyleCnt="4"/>
      <dgm:spPr/>
    </dgm:pt>
    <dgm:pt modelId="{D1B07075-611A-4DC9-A11F-9979257198CA}" type="pres">
      <dgm:prSet presAssocID="{E6753E62-A9FA-44D7-AE98-9E9E0F863B01}" presName="hierRoot2" presStyleCnt="0">
        <dgm:presLayoutVars>
          <dgm:hierBranch/>
        </dgm:presLayoutVars>
      </dgm:prSet>
      <dgm:spPr/>
    </dgm:pt>
    <dgm:pt modelId="{1DFE0B38-06BC-4632-A951-2727DD2185D2}" type="pres">
      <dgm:prSet presAssocID="{E6753E62-A9FA-44D7-AE98-9E9E0F863B01}" presName="rootComposite" presStyleCnt="0"/>
      <dgm:spPr/>
    </dgm:pt>
    <dgm:pt modelId="{4A5AD12B-3408-499C-A05D-4C9CF311AABC}" type="pres">
      <dgm:prSet presAssocID="{E6753E62-A9FA-44D7-AE98-9E9E0F863B01}" presName="rootText" presStyleLbl="node2" presStyleIdx="1" presStyleCnt="3" custScaleX="158894" custScaleY="153491" custLinFactY="47911" custLinFactNeighborX="-17722" custLinFactNeighborY="100000">
        <dgm:presLayoutVars>
          <dgm:chPref val="3"/>
        </dgm:presLayoutVars>
      </dgm:prSet>
      <dgm:spPr/>
    </dgm:pt>
    <dgm:pt modelId="{9A0FDE69-E135-4AF2-9070-72F3D466C7EC}" type="pres">
      <dgm:prSet presAssocID="{E6753E62-A9FA-44D7-AE98-9E9E0F863B01}" presName="rootConnector" presStyleLbl="node2" presStyleIdx="1" presStyleCnt="3"/>
      <dgm:spPr/>
    </dgm:pt>
    <dgm:pt modelId="{0EC525E5-21C0-45EE-B845-928A0FAB4795}" type="pres">
      <dgm:prSet presAssocID="{E6753E62-A9FA-44D7-AE98-9E9E0F863B01}" presName="hierChild4" presStyleCnt="0"/>
      <dgm:spPr/>
    </dgm:pt>
    <dgm:pt modelId="{650757A3-9D93-4E62-B7A1-2CBEA33E469B}" type="pres">
      <dgm:prSet presAssocID="{73680897-F8F9-4A01-9DD2-10EBBB168E3E}" presName="Name35" presStyleLbl="parChTrans1D3" presStyleIdx="5" presStyleCnt="8"/>
      <dgm:spPr/>
    </dgm:pt>
    <dgm:pt modelId="{D6D00208-0E0C-4918-83CC-372440D684D7}" type="pres">
      <dgm:prSet presAssocID="{A157A77A-27E9-4AB2-BE0A-DA0A91433CB2}" presName="hierRoot2" presStyleCnt="0">
        <dgm:presLayoutVars>
          <dgm:hierBranch val="init"/>
        </dgm:presLayoutVars>
      </dgm:prSet>
      <dgm:spPr/>
    </dgm:pt>
    <dgm:pt modelId="{D69E6778-D33F-4F3A-B18C-CD5A4671A2A2}" type="pres">
      <dgm:prSet presAssocID="{A157A77A-27E9-4AB2-BE0A-DA0A91433CB2}" presName="rootComposite" presStyleCnt="0"/>
      <dgm:spPr/>
    </dgm:pt>
    <dgm:pt modelId="{6A6D487D-23AA-45C7-9242-0CD5C0D5FE77}" type="pres">
      <dgm:prSet presAssocID="{A157A77A-27E9-4AB2-BE0A-DA0A91433CB2}" presName="rootText" presStyleLbl="node3" presStyleIdx="0" presStyleCnt="3" custScaleY="143476" custLinFactY="43088" custLinFactNeighborX="-17918" custLinFactNeighborY="100000">
        <dgm:presLayoutVars>
          <dgm:chPref val="3"/>
        </dgm:presLayoutVars>
      </dgm:prSet>
      <dgm:spPr/>
    </dgm:pt>
    <dgm:pt modelId="{7C03EF23-6C9A-4889-9DAC-8960DA9F58F1}" type="pres">
      <dgm:prSet presAssocID="{A157A77A-27E9-4AB2-BE0A-DA0A91433CB2}" presName="rootConnector" presStyleLbl="node3" presStyleIdx="0" presStyleCnt="3"/>
      <dgm:spPr/>
    </dgm:pt>
    <dgm:pt modelId="{42F3F4A4-0A15-4EE1-B73B-503C9536F9C1}" type="pres">
      <dgm:prSet presAssocID="{A157A77A-27E9-4AB2-BE0A-DA0A91433CB2}" presName="hierChild4" presStyleCnt="0"/>
      <dgm:spPr/>
    </dgm:pt>
    <dgm:pt modelId="{9939D023-E9A9-4C81-A5A3-364802A75340}" type="pres">
      <dgm:prSet presAssocID="{A157A77A-27E9-4AB2-BE0A-DA0A91433CB2}" presName="hierChild5" presStyleCnt="0"/>
      <dgm:spPr/>
    </dgm:pt>
    <dgm:pt modelId="{2B5AF642-8B2E-4EB8-930B-946E9AF18696}" type="pres">
      <dgm:prSet presAssocID="{E6753E62-A9FA-44D7-AE98-9E9E0F863B01}" presName="hierChild5" presStyleCnt="0"/>
      <dgm:spPr/>
    </dgm:pt>
    <dgm:pt modelId="{961A9193-C844-44D2-8BA9-ED35656E0BAF}" type="pres">
      <dgm:prSet presAssocID="{81E0BEC1-4A88-48E0-A122-9B9E15D8DAB8}" presName="Name37" presStyleLbl="parChTrans1D2" presStyleIdx="2" presStyleCnt="4"/>
      <dgm:spPr/>
    </dgm:pt>
    <dgm:pt modelId="{6773DE41-B5F3-4DD6-8B41-D345496B6149}" type="pres">
      <dgm:prSet presAssocID="{D0FBCC64-2FDF-474B-A6E3-032610FE700D}" presName="hierRoot2" presStyleCnt="0">
        <dgm:presLayoutVars>
          <dgm:hierBranch val="r"/>
        </dgm:presLayoutVars>
      </dgm:prSet>
      <dgm:spPr/>
    </dgm:pt>
    <dgm:pt modelId="{58D741D4-2545-46B4-AA5C-89A9C6AA5F34}" type="pres">
      <dgm:prSet presAssocID="{D0FBCC64-2FDF-474B-A6E3-032610FE700D}" presName="rootComposite" presStyleCnt="0"/>
      <dgm:spPr/>
    </dgm:pt>
    <dgm:pt modelId="{61DB701D-6ACA-4CC4-83AE-045C8BE7FBAC}" type="pres">
      <dgm:prSet presAssocID="{D0FBCC64-2FDF-474B-A6E3-032610FE700D}" presName="rootText" presStyleLbl="node2" presStyleIdx="2" presStyleCnt="3" custScaleX="178759" custScaleY="118873" custLinFactY="47911" custLinFactNeighborX="29496" custLinFactNeighborY="100000">
        <dgm:presLayoutVars>
          <dgm:chPref val="3"/>
        </dgm:presLayoutVars>
      </dgm:prSet>
      <dgm:spPr/>
    </dgm:pt>
    <dgm:pt modelId="{03FCAD00-8378-446C-A2B8-EF7CB1B8FF94}" type="pres">
      <dgm:prSet presAssocID="{D0FBCC64-2FDF-474B-A6E3-032610FE700D}" presName="rootConnector" presStyleLbl="node2" presStyleIdx="2" presStyleCnt="3"/>
      <dgm:spPr/>
    </dgm:pt>
    <dgm:pt modelId="{670937ED-82F3-49C4-8076-9B8226BD77F2}" type="pres">
      <dgm:prSet presAssocID="{D0FBCC64-2FDF-474B-A6E3-032610FE700D}" presName="hierChild4" presStyleCnt="0"/>
      <dgm:spPr/>
    </dgm:pt>
    <dgm:pt modelId="{F1872F8E-8530-469C-8D6E-A23431A204C7}" type="pres">
      <dgm:prSet presAssocID="{E844583B-AAE9-4360-B096-D221A40246DE}" presName="Name50" presStyleLbl="parChTrans1D3" presStyleIdx="6" presStyleCnt="8"/>
      <dgm:spPr/>
    </dgm:pt>
    <dgm:pt modelId="{A7C50126-9B48-45C9-B03A-A8F3B8857E48}" type="pres">
      <dgm:prSet presAssocID="{A1301C79-0AC8-4CC7-BD4D-48A9F7B87A0B}" presName="hierRoot2" presStyleCnt="0">
        <dgm:presLayoutVars>
          <dgm:hierBranch val="init"/>
        </dgm:presLayoutVars>
      </dgm:prSet>
      <dgm:spPr/>
    </dgm:pt>
    <dgm:pt modelId="{188419FB-6BC3-422C-A76D-364CA3C0A4BD}" type="pres">
      <dgm:prSet presAssocID="{A1301C79-0AC8-4CC7-BD4D-48A9F7B87A0B}" presName="rootComposite" presStyleCnt="0"/>
      <dgm:spPr/>
    </dgm:pt>
    <dgm:pt modelId="{B44DA74B-C3EF-48E1-80F3-6299404C924F}" type="pres">
      <dgm:prSet presAssocID="{A1301C79-0AC8-4CC7-BD4D-48A9F7B87A0B}" presName="rootText" presStyleLbl="node3" presStyleIdx="1" presStyleCnt="3" custLinFactY="43088" custLinFactNeighborX="25182" custLinFactNeighborY="100000">
        <dgm:presLayoutVars>
          <dgm:chPref val="3"/>
        </dgm:presLayoutVars>
      </dgm:prSet>
      <dgm:spPr/>
    </dgm:pt>
    <dgm:pt modelId="{41BC3DD3-D9F9-44A0-A694-890FBECF62DC}" type="pres">
      <dgm:prSet presAssocID="{A1301C79-0AC8-4CC7-BD4D-48A9F7B87A0B}" presName="rootConnector" presStyleLbl="node3" presStyleIdx="1" presStyleCnt="3"/>
      <dgm:spPr/>
    </dgm:pt>
    <dgm:pt modelId="{2D11F848-C7EE-40B7-B216-4251FB3D2435}" type="pres">
      <dgm:prSet presAssocID="{A1301C79-0AC8-4CC7-BD4D-48A9F7B87A0B}" presName="hierChild4" presStyleCnt="0"/>
      <dgm:spPr/>
    </dgm:pt>
    <dgm:pt modelId="{A185BB8C-DFB9-43D7-8653-4F534981E96C}" type="pres">
      <dgm:prSet presAssocID="{A1301C79-0AC8-4CC7-BD4D-48A9F7B87A0B}" presName="hierChild5" presStyleCnt="0"/>
      <dgm:spPr/>
    </dgm:pt>
    <dgm:pt modelId="{D33C7F27-EA2A-482A-B22B-DC2FB7F1AB0B}" type="pres">
      <dgm:prSet presAssocID="{DE627B56-2CE1-4F1A-83AC-115BCEDDF50D}" presName="Name50" presStyleLbl="parChTrans1D3" presStyleIdx="7" presStyleCnt="8"/>
      <dgm:spPr/>
    </dgm:pt>
    <dgm:pt modelId="{A4C257A8-A8D2-42A6-9986-E0289DBCB0E6}" type="pres">
      <dgm:prSet presAssocID="{701E27B8-0CEE-4181-B76E-432267804780}" presName="hierRoot2" presStyleCnt="0">
        <dgm:presLayoutVars>
          <dgm:hierBranch val="init"/>
        </dgm:presLayoutVars>
      </dgm:prSet>
      <dgm:spPr/>
    </dgm:pt>
    <dgm:pt modelId="{1BE59AB6-0BCB-4C08-86E6-F982520F6E72}" type="pres">
      <dgm:prSet presAssocID="{701E27B8-0CEE-4181-B76E-432267804780}" presName="rootComposite" presStyleCnt="0"/>
      <dgm:spPr/>
    </dgm:pt>
    <dgm:pt modelId="{A9A072A2-DAE3-4ED0-96ED-C54AE54C1B55}" type="pres">
      <dgm:prSet presAssocID="{701E27B8-0CEE-4181-B76E-432267804780}" presName="rootText" presStyleLbl="node3" presStyleIdx="2" presStyleCnt="3" custLinFactY="23866" custLinFactNeighborX="25182" custLinFactNeighborY="100000">
        <dgm:presLayoutVars>
          <dgm:chPref val="3"/>
        </dgm:presLayoutVars>
      </dgm:prSet>
      <dgm:spPr/>
    </dgm:pt>
    <dgm:pt modelId="{1D521CF6-D262-42AF-8510-571730F98D13}" type="pres">
      <dgm:prSet presAssocID="{701E27B8-0CEE-4181-B76E-432267804780}" presName="rootConnector" presStyleLbl="node3" presStyleIdx="2" presStyleCnt="3"/>
      <dgm:spPr/>
    </dgm:pt>
    <dgm:pt modelId="{C635EA9A-B2BD-493C-8525-9D46820E82FF}" type="pres">
      <dgm:prSet presAssocID="{701E27B8-0CEE-4181-B76E-432267804780}" presName="hierChild4" presStyleCnt="0"/>
      <dgm:spPr/>
    </dgm:pt>
    <dgm:pt modelId="{EF641B95-C833-4034-A723-C50A35B5F384}" type="pres">
      <dgm:prSet presAssocID="{701E27B8-0CEE-4181-B76E-432267804780}" presName="hierChild5" presStyleCnt="0"/>
      <dgm:spPr/>
    </dgm:pt>
    <dgm:pt modelId="{6F341FED-34BE-4D05-B55F-66A3B3B8E6BB}" type="pres">
      <dgm:prSet presAssocID="{D0FBCC64-2FDF-474B-A6E3-032610FE700D}" presName="hierChild5" presStyleCnt="0"/>
      <dgm:spPr/>
    </dgm:pt>
    <dgm:pt modelId="{17356B6F-4106-48C4-ABC3-CA30FD6ABA96}" type="pres">
      <dgm:prSet presAssocID="{E771AB6E-6122-4E8F-A2E7-D80A419EC3F7}" presName="hierChild3" presStyleCnt="0"/>
      <dgm:spPr/>
    </dgm:pt>
    <dgm:pt modelId="{AFFF5808-A04C-4C60-86C2-B6EBBCF7B4AD}" type="pres">
      <dgm:prSet presAssocID="{ABBC6A3B-2C88-4D74-AA3B-D42C65008B55}" presName="Name111" presStyleLbl="parChTrans1D2" presStyleIdx="3" presStyleCnt="4"/>
      <dgm:spPr/>
    </dgm:pt>
    <dgm:pt modelId="{C0CDFE5D-47D0-4BA7-BFC4-843367ED599D}" type="pres">
      <dgm:prSet presAssocID="{14201B1A-0892-43D0-8BB1-98615A6B56CF}" presName="hierRoot3" presStyleCnt="0">
        <dgm:presLayoutVars>
          <dgm:hierBranch val="init"/>
        </dgm:presLayoutVars>
      </dgm:prSet>
      <dgm:spPr/>
    </dgm:pt>
    <dgm:pt modelId="{33C1DC54-C73C-48A1-977B-D0D6064E1B99}" type="pres">
      <dgm:prSet presAssocID="{14201B1A-0892-43D0-8BB1-98615A6B56CF}" presName="rootComposite3" presStyleCnt="0"/>
      <dgm:spPr/>
    </dgm:pt>
    <dgm:pt modelId="{8241CEEE-C9BC-4BD0-B3BD-9EBB66767C24}" type="pres">
      <dgm:prSet presAssocID="{14201B1A-0892-43D0-8BB1-98615A6B56CF}" presName="rootText3" presStyleLbl="asst1" presStyleIdx="0" presStyleCnt="1" custScaleY="87886" custLinFactY="46898" custLinFactNeighborX="-13270" custLinFactNeighborY="100000">
        <dgm:presLayoutVars>
          <dgm:chPref val="3"/>
        </dgm:presLayoutVars>
      </dgm:prSet>
      <dgm:spPr/>
    </dgm:pt>
    <dgm:pt modelId="{F97FA53E-4687-438D-81EB-49EF1D028F97}" type="pres">
      <dgm:prSet presAssocID="{14201B1A-0892-43D0-8BB1-98615A6B56CF}" presName="rootConnector3" presStyleLbl="asst1" presStyleIdx="0" presStyleCnt="1"/>
      <dgm:spPr/>
    </dgm:pt>
    <dgm:pt modelId="{CD812243-B869-4493-BC51-8A498B338B79}" type="pres">
      <dgm:prSet presAssocID="{14201B1A-0892-43D0-8BB1-98615A6B56CF}" presName="hierChild6" presStyleCnt="0"/>
      <dgm:spPr/>
    </dgm:pt>
    <dgm:pt modelId="{0BCA47C1-6F31-4048-905C-7DC2966C1CD5}" type="pres">
      <dgm:prSet presAssocID="{14201B1A-0892-43D0-8BB1-98615A6B56CF}" presName="hierChild7" presStyleCnt="0"/>
      <dgm:spPr/>
    </dgm:pt>
  </dgm:ptLst>
  <dgm:cxnLst>
    <dgm:cxn modelId="{979EE011-8E04-4855-A8EB-8D83411FD2EF}" type="presOf" srcId="{2E0B188C-DCF0-4691-BED7-8510A3281925}" destId="{FB6D21CB-8BD4-4D6E-BAEC-4509D942FD52}" srcOrd="0" destOrd="0" presId="urn:microsoft.com/office/officeart/2005/8/layout/orgChart1"/>
    <dgm:cxn modelId="{B094F312-587E-4D44-BDE2-0390D3980511}" type="presOf" srcId="{1D40A531-E9CF-4561-803E-42BF33082BEB}" destId="{CB922F7F-CBD7-44DA-803B-0BCAA915B47C}" srcOrd="0" destOrd="0" presId="urn:microsoft.com/office/officeart/2005/8/layout/orgChart1"/>
    <dgm:cxn modelId="{CFC47316-7048-4BFD-B2C1-D68D68F40CAB}" type="presOf" srcId="{701E27B8-0CEE-4181-B76E-432267804780}" destId="{1D521CF6-D262-42AF-8510-571730F98D13}" srcOrd="1" destOrd="0" presId="urn:microsoft.com/office/officeart/2005/8/layout/orgChart1"/>
    <dgm:cxn modelId="{D57EB91A-64BB-4438-849B-A4D22F8AD4BD}" srcId="{E771AB6E-6122-4E8F-A2E7-D80A419EC3F7}" destId="{E6753E62-A9FA-44D7-AE98-9E9E0F863B01}" srcOrd="2" destOrd="0" parTransId="{5D8103A7-9609-43B1-A0C0-791B9EF719AD}" sibTransId="{7BB9B69B-EE07-4284-A216-B2C61F0420DD}"/>
    <dgm:cxn modelId="{C02D891B-2DA9-4B54-A935-F56C6B78D012}" srcId="{6E9695EB-444E-4560-96B0-9E4E85F2E2E0}" destId="{EAB30BE1-0EBA-40BD-B5F4-CF98E064AB34}" srcOrd="0" destOrd="0" parTransId="{DCF40FF2-6087-466A-AC1D-3EA8E38940E2}" sibTransId="{3FA5F017-BE11-45F4-9CAD-E914FBC36E6C}"/>
    <dgm:cxn modelId="{6A93ED1E-FDB4-4A0E-9943-2EBE6B1EDA1E}" type="presOf" srcId="{701E27B8-0CEE-4181-B76E-432267804780}" destId="{A9A072A2-DAE3-4ED0-96ED-C54AE54C1B55}" srcOrd="0" destOrd="0" presId="urn:microsoft.com/office/officeart/2005/8/layout/orgChart1"/>
    <dgm:cxn modelId="{8C72493A-5A03-45B7-B8DC-5156BF651480}" type="presOf" srcId="{2F1F5C1D-1463-4A03-8F04-E199FDB83468}" destId="{929F41CD-12CB-47E4-9810-2449CA3DC037}" srcOrd="0" destOrd="0" presId="urn:microsoft.com/office/officeart/2005/8/layout/orgChart1"/>
    <dgm:cxn modelId="{8F9AE93E-3ADC-4AD1-853B-1313A96499B1}" type="presOf" srcId="{A1301C79-0AC8-4CC7-BD4D-48A9F7B87A0B}" destId="{B44DA74B-C3EF-48E1-80F3-6299404C924F}" srcOrd="0" destOrd="0" presId="urn:microsoft.com/office/officeart/2005/8/layout/orgChart1"/>
    <dgm:cxn modelId="{DE39413F-437A-489B-B17A-E8349A4B42D0}" type="presOf" srcId="{D0B254DF-2780-4B61-A9AE-585366616F96}" destId="{ADAA4696-7D2D-44E3-AD60-45F1A84323F7}" srcOrd="0" destOrd="0" presId="urn:microsoft.com/office/officeart/2005/8/layout/orgChart1"/>
    <dgm:cxn modelId="{A96F1C5D-C0D5-4BC5-87E1-1ED662713BD5}" type="presOf" srcId="{E771AB6E-6122-4E8F-A2E7-D80A419EC3F7}" destId="{03ACF671-F913-4101-A5A9-D41F8D16A1C2}" srcOrd="1" destOrd="0" presId="urn:microsoft.com/office/officeart/2005/8/layout/orgChart1"/>
    <dgm:cxn modelId="{3ABA815E-72E8-4773-AC0A-F1AFE7CAD5A8}" type="presOf" srcId="{5D8103A7-9609-43B1-A0C0-791B9EF719AD}" destId="{0ECDF57B-FCEB-405D-855E-33C14D929048}" srcOrd="0" destOrd="0" presId="urn:microsoft.com/office/officeart/2005/8/layout/orgChart1"/>
    <dgm:cxn modelId="{DB44BA62-4084-4FCE-BBDA-70A933F7446E}" type="presOf" srcId="{ABBC6A3B-2C88-4D74-AA3B-D42C65008B55}" destId="{AFFF5808-A04C-4C60-86C2-B6EBBCF7B4AD}" srcOrd="0" destOrd="0" presId="urn:microsoft.com/office/officeart/2005/8/layout/orgChart1"/>
    <dgm:cxn modelId="{2CEB8463-A443-48E9-923C-04CF05569F6C}" srcId="{E771AB6E-6122-4E8F-A2E7-D80A419EC3F7}" destId="{14201B1A-0892-43D0-8BB1-98615A6B56CF}" srcOrd="0" destOrd="0" parTransId="{ABBC6A3B-2C88-4D74-AA3B-D42C65008B55}" sibTransId="{0F871901-5FE7-4D13-8D96-6A9597DC621A}"/>
    <dgm:cxn modelId="{37042244-FBF4-49AD-AE20-B6B269870C3A}" type="presOf" srcId="{70E8991B-9478-4A6F-88EA-711268D272CA}" destId="{FFC4E30A-9064-4D8C-8E47-5690DC50D20C}" srcOrd="0" destOrd="0" presId="urn:microsoft.com/office/officeart/2005/8/layout/orgChart1"/>
    <dgm:cxn modelId="{109E9A45-A31C-4C17-AD39-266D27250C7D}" type="presOf" srcId="{DCF40FF2-6087-466A-AC1D-3EA8E38940E2}" destId="{0FE07FEA-A6C3-46F6-B84B-C098DE5368E3}" srcOrd="0" destOrd="0" presId="urn:microsoft.com/office/officeart/2005/8/layout/orgChart1"/>
    <dgm:cxn modelId="{88C0D249-9382-4173-89C9-B16BC60FA41A}" srcId="{2F1F5C1D-1463-4A03-8F04-E199FDB83468}" destId="{E771AB6E-6122-4E8F-A2E7-D80A419EC3F7}" srcOrd="0" destOrd="0" parTransId="{833A5F7F-2616-421C-B27B-0CD2C9144281}" sibTransId="{9AE89A6B-5A3A-4170-A781-19C8D7020C2F}"/>
    <dgm:cxn modelId="{795A0870-6236-4DC1-A6BE-61CAEDF922DA}" srcId="{E771AB6E-6122-4E8F-A2E7-D80A419EC3F7}" destId="{D0FBCC64-2FDF-474B-A6E3-032610FE700D}" srcOrd="3" destOrd="0" parTransId="{81E0BEC1-4A88-48E0-A122-9B9E15D8DAB8}" sibTransId="{F9B73588-1C31-4F58-B47C-1BC654A8BAB4}"/>
    <dgm:cxn modelId="{B0065D73-0E1B-4311-AA4D-BF38A1ED33D4}" type="presOf" srcId="{8F1F58F6-8BDF-4B7E-8253-37228F6D69EA}" destId="{6C790AF9-F232-4E31-889B-41EE2D960D20}" srcOrd="0" destOrd="0" presId="urn:microsoft.com/office/officeart/2005/8/layout/orgChart1"/>
    <dgm:cxn modelId="{C51E7954-5989-4AE4-B9A4-52E10B83BDC0}" type="presOf" srcId="{E6753E62-A9FA-44D7-AE98-9E9E0F863B01}" destId="{4A5AD12B-3408-499C-A05D-4C9CF311AABC}" srcOrd="0" destOrd="0" presId="urn:microsoft.com/office/officeart/2005/8/layout/orgChart1"/>
    <dgm:cxn modelId="{5A929775-90AF-4B81-B38B-6B8720C4C5AF}" type="presOf" srcId="{E771AB6E-6122-4E8F-A2E7-D80A419EC3F7}" destId="{6053A79C-ADC3-4F85-9646-D79B845BFE30}" srcOrd="0" destOrd="0" presId="urn:microsoft.com/office/officeart/2005/8/layout/orgChart1"/>
    <dgm:cxn modelId="{E2746076-1F90-43AD-8D4B-2C3F9E0AB3E5}" type="presOf" srcId="{0FB47B7F-4AB4-4AEE-8F10-06AD2FF08A50}" destId="{DA84DC65-7EBE-4934-BA04-8519F529FDBA}" srcOrd="0" destOrd="0" presId="urn:microsoft.com/office/officeart/2005/8/layout/orgChart1"/>
    <dgm:cxn modelId="{2D183178-5C95-4ADA-A556-50900C1FE6E0}" srcId="{6E9695EB-444E-4560-96B0-9E4E85F2E2E0}" destId="{8F1F58F6-8BDF-4B7E-8253-37228F6D69EA}" srcOrd="2" destOrd="0" parTransId="{70E8991B-9478-4A6F-88EA-711268D272CA}" sibTransId="{9F74B3C4-177D-4934-B79A-3912F32C3723}"/>
    <dgm:cxn modelId="{1FB1857D-6694-4637-8FA7-3F50206B65B0}" type="presOf" srcId="{374F2539-F511-4766-BF3E-9C38BA3D28A1}" destId="{AA24B90B-474E-4134-9F47-5C34D6DBFE80}" srcOrd="0" destOrd="0" presId="urn:microsoft.com/office/officeart/2005/8/layout/orgChart1"/>
    <dgm:cxn modelId="{2B720B7F-C3D1-4F77-BD62-10F2BEC1B2B5}" type="presOf" srcId="{8F1F58F6-8BDF-4B7E-8253-37228F6D69EA}" destId="{4D89D8DC-71C8-49B5-B69F-D4BAD13166EA}" srcOrd="1" destOrd="0" presId="urn:microsoft.com/office/officeart/2005/8/layout/orgChart1"/>
    <dgm:cxn modelId="{336EEF80-F735-49A0-A71C-51218B5FE451}" type="presOf" srcId="{6E9695EB-444E-4560-96B0-9E4E85F2E2E0}" destId="{7AA0E856-3528-4D48-B6B2-1787003B3AD5}" srcOrd="1" destOrd="0" presId="urn:microsoft.com/office/officeart/2005/8/layout/orgChart1"/>
    <dgm:cxn modelId="{0D2C9384-3EE3-476B-8BC9-10C4B0F9FA92}" type="presOf" srcId="{6E9695EB-444E-4560-96B0-9E4E85F2E2E0}" destId="{22D88032-48D3-4FED-892F-553CBCDD24D6}" srcOrd="0" destOrd="0" presId="urn:microsoft.com/office/officeart/2005/8/layout/orgChart1"/>
    <dgm:cxn modelId="{C534E48A-FE0E-4BC4-92F1-4DEE7ED563EC}" type="presOf" srcId="{EAB30BE1-0EBA-40BD-B5F4-CF98E064AB34}" destId="{90B8A106-6743-4D71-A66D-A318E06C2735}" srcOrd="1" destOrd="0" presId="urn:microsoft.com/office/officeart/2005/8/layout/orgChart1"/>
    <dgm:cxn modelId="{252F8F90-4F2A-4C00-885C-FEC18462FBFC}" type="presOf" srcId="{EAB30BE1-0EBA-40BD-B5F4-CF98E064AB34}" destId="{B5136839-A55C-481E-BC4C-41DD9A46DC73}" srcOrd="0" destOrd="0" presId="urn:microsoft.com/office/officeart/2005/8/layout/orgChart1"/>
    <dgm:cxn modelId="{1775F99B-C27F-4BE9-B894-3C9F4C1E94BC}" type="presOf" srcId="{374F2539-F511-4766-BF3E-9C38BA3D28A1}" destId="{C145715B-1D2D-4DA9-A307-69E9348BE800}" srcOrd="1" destOrd="0" presId="urn:microsoft.com/office/officeart/2005/8/layout/orgChart1"/>
    <dgm:cxn modelId="{93BBB6A0-2DB6-4FF8-9F25-37EAE1EAE965}" type="presOf" srcId="{A1301C79-0AC8-4CC7-BD4D-48A9F7B87A0B}" destId="{41BC3DD3-D9F9-44A0-A694-890FBECF62DC}" srcOrd="1" destOrd="0" presId="urn:microsoft.com/office/officeart/2005/8/layout/orgChart1"/>
    <dgm:cxn modelId="{EB8931A2-F2C1-4F77-96FC-BA1DD390FF8B}" type="presOf" srcId="{14201B1A-0892-43D0-8BB1-98615A6B56CF}" destId="{F97FA53E-4687-438D-81EB-49EF1D028F97}" srcOrd="1" destOrd="0" presId="urn:microsoft.com/office/officeart/2005/8/layout/orgChart1"/>
    <dgm:cxn modelId="{AFE082A3-BAA6-41DF-9557-6EC9B95A786F}" type="presOf" srcId="{14201B1A-0892-43D0-8BB1-98615A6B56CF}" destId="{8241CEEE-C9BC-4BD0-B3BD-9EBB66767C24}" srcOrd="0" destOrd="0" presId="urn:microsoft.com/office/officeart/2005/8/layout/orgChart1"/>
    <dgm:cxn modelId="{323761A6-564B-4DAA-A845-5B52B4C83878}" srcId="{D0FBCC64-2FDF-474B-A6E3-032610FE700D}" destId="{701E27B8-0CEE-4181-B76E-432267804780}" srcOrd="1" destOrd="0" parTransId="{DE627B56-2CE1-4F1A-83AC-115BCEDDF50D}" sibTransId="{7750CF29-1CA8-4A99-985D-EA2E59E07168}"/>
    <dgm:cxn modelId="{F90D63AC-ECD7-43D2-966A-930EC7568537}" type="presOf" srcId="{E844583B-AAE9-4360-B096-D221A40246DE}" destId="{F1872F8E-8530-469C-8D6E-A23431A204C7}" srcOrd="0" destOrd="0" presId="urn:microsoft.com/office/officeart/2005/8/layout/orgChart1"/>
    <dgm:cxn modelId="{86EA67AE-CFA9-4771-82D0-034C4E2EDA2E}" type="presOf" srcId="{2E0B188C-DCF0-4691-BED7-8510A3281925}" destId="{3FC86C77-0ED0-4D5D-8C11-3DC29D73664E}" srcOrd="1" destOrd="0" presId="urn:microsoft.com/office/officeart/2005/8/layout/orgChart1"/>
    <dgm:cxn modelId="{2C5870B2-D297-407B-ADFB-4B92A6D91043}" srcId="{6E9695EB-444E-4560-96B0-9E4E85F2E2E0}" destId="{0FB47B7F-4AB4-4AEE-8F10-06AD2FF08A50}" srcOrd="1" destOrd="0" parTransId="{9CE8A204-FD3A-4BCF-8031-B07C3773A03C}" sibTransId="{2D038E47-F2B7-48F4-A777-6D74C4FC9265}"/>
    <dgm:cxn modelId="{9DCEBFB8-D2F9-43B9-9EF8-741CDCFF9619}" type="presOf" srcId="{73680897-F8F9-4A01-9DD2-10EBBB168E3E}" destId="{650757A3-9D93-4E62-B7A1-2CBEA33E469B}" srcOrd="0" destOrd="0" presId="urn:microsoft.com/office/officeart/2005/8/layout/orgChart1"/>
    <dgm:cxn modelId="{7676B1B9-E747-4AB6-88E7-79AFC8DF08FA}" type="presOf" srcId="{81E0BEC1-4A88-48E0-A122-9B9E15D8DAB8}" destId="{961A9193-C844-44D2-8BA9-ED35656E0BAF}" srcOrd="0" destOrd="0" presId="urn:microsoft.com/office/officeart/2005/8/layout/orgChart1"/>
    <dgm:cxn modelId="{D098EEBD-51BF-490E-96E7-217A1FC8F582}" type="presOf" srcId="{9CE8A204-FD3A-4BCF-8031-B07C3773A03C}" destId="{02898DA4-5EA6-4465-AE42-7AD27CA30317}" srcOrd="0" destOrd="0" presId="urn:microsoft.com/office/officeart/2005/8/layout/orgChart1"/>
    <dgm:cxn modelId="{351B4DC3-C73E-4873-9B1B-ADC760D63BD3}" srcId="{6E9695EB-444E-4560-96B0-9E4E85F2E2E0}" destId="{374F2539-F511-4766-BF3E-9C38BA3D28A1}" srcOrd="3" destOrd="0" parTransId="{D0B254DF-2780-4B61-A9AE-585366616F96}" sibTransId="{8543AD43-873D-4466-87ED-5FF180B8F56B}"/>
    <dgm:cxn modelId="{D6A16FD0-EA63-497C-8B9F-FD44273EEE61}" srcId="{E771AB6E-6122-4E8F-A2E7-D80A419EC3F7}" destId="{6E9695EB-444E-4560-96B0-9E4E85F2E2E0}" srcOrd="1" destOrd="0" parTransId="{3B3B7340-CA00-4B57-A8E2-1292554BE70B}" sibTransId="{9CD7AF75-B1E6-4D72-BEE2-649989C5E18E}"/>
    <dgm:cxn modelId="{B93371D2-AAB3-4E1F-BE09-1E990FAAC61B}" type="presOf" srcId="{0FB47B7F-4AB4-4AEE-8F10-06AD2FF08A50}" destId="{6890A185-F2C4-4609-AFE6-F1D3E3723230}" srcOrd="1" destOrd="0" presId="urn:microsoft.com/office/officeart/2005/8/layout/orgChart1"/>
    <dgm:cxn modelId="{C81772D7-72F9-401B-A352-C8D56946A338}" srcId="{6E9695EB-444E-4560-96B0-9E4E85F2E2E0}" destId="{2E0B188C-DCF0-4691-BED7-8510A3281925}" srcOrd="4" destOrd="0" parTransId="{1D40A531-E9CF-4561-803E-42BF33082BEB}" sibTransId="{EDB7E193-1007-4F71-9545-9A0A01233420}"/>
    <dgm:cxn modelId="{F451C2D7-9B2E-4CBE-A681-7DF5A5BC9BAE}" type="presOf" srcId="{E6753E62-A9FA-44D7-AE98-9E9E0F863B01}" destId="{9A0FDE69-E135-4AF2-9070-72F3D466C7EC}" srcOrd="1" destOrd="0" presId="urn:microsoft.com/office/officeart/2005/8/layout/orgChart1"/>
    <dgm:cxn modelId="{3E9E50DF-D1FB-441A-BF0E-ADABE1A29943}" type="presOf" srcId="{D0FBCC64-2FDF-474B-A6E3-032610FE700D}" destId="{03FCAD00-8378-446C-A2B8-EF7CB1B8FF94}" srcOrd="1" destOrd="0" presId="urn:microsoft.com/office/officeart/2005/8/layout/orgChart1"/>
    <dgm:cxn modelId="{C2F664E2-81D9-4CEF-BF14-4F88FFECB93C}" srcId="{D0FBCC64-2FDF-474B-A6E3-032610FE700D}" destId="{A1301C79-0AC8-4CC7-BD4D-48A9F7B87A0B}" srcOrd="0" destOrd="0" parTransId="{E844583B-AAE9-4360-B096-D221A40246DE}" sibTransId="{A2FDB46A-F974-427C-981F-39C4F9B560F1}"/>
    <dgm:cxn modelId="{E64DEDE8-2F98-4E3F-A999-D18A3EFE49BC}" type="presOf" srcId="{3B3B7340-CA00-4B57-A8E2-1292554BE70B}" destId="{921C7DEF-7ED1-436A-9D79-EBEE3BB1D94C}" srcOrd="0" destOrd="0" presId="urn:microsoft.com/office/officeart/2005/8/layout/orgChart1"/>
    <dgm:cxn modelId="{B506A1EA-4AFF-4733-B9B4-122592C0D30B}" type="presOf" srcId="{A157A77A-27E9-4AB2-BE0A-DA0A91433CB2}" destId="{6A6D487D-23AA-45C7-9242-0CD5C0D5FE77}" srcOrd="0" destOrd="0" presId="urn:microsoft.com/office/officeart/2005/8/layout/orgChart1"/>
    <dgm:cxn modelId="{5425A7EC-DA3D-42D2-AF73-601F258977E0}" srcId="{E6753E62-A9FA-44D7-AE98-9E9E0F863B01}" destId="{A157A77A-27E9-4AB2-BE0A-DA0A91433CB2}" srcOrd="0" destOrd="0" parTransId="{73680897-F8F9-4A01-9DD2-10EBBB168E3E}" sibTransId="{CE3FC18F-BF6B-413D-B344-EDEC88AE72B3}"/>
    <dgm:cxn modelId="{42286BF0-0916-49B6-98DC-BAC3255CF926}" type="presOf" srcId="{DE627B56-2CE1-4F1A-83AC-115BCEDDF50D}" destId="{D33C7F27-EA2A-482A-B22B-DC2FB7F1AB0B}" srcOrd="0" destOrd="0" presId="urn:microsoft.com/office/officeart/2005/8/layout/orgChart1"/>
    <dgm:cxn modelId="{7344EDF1-FE01-441C-9486-F67F169628D1}" type="presOf" srcId="{D0FBCC64-2FDF-474B-A6E3-032610FE700D}" destId="{61DB701D-6ACA-4CC4-83AE-045C8BE7FBAC}" srcOrd="0" destOrd="0" presId="urn:microsoft.com/office/officeart/2005/8/layout/orgChart1"/>
    <dgm:cxn modelId="{CC16C9FC-862B-4CC7-8624-9E92367779B0}" type="presOf" srcId="{A157A77A-27E9-4AB2-BE0A-DA0A91433CB2}" destId="{7C03EF23-6C9A-4889-9DAC-8960DA9F58F1}" srcOrd="1" destOrd="0" presId="urn:microsoft.com/office/officeart/2005/8/layout/orgChart1"/>
    <dgm:cxn modelId="{50CFC4F8-03F0-456A-B173-010E445316A7}" type="presParOf" srcId="{929F41CD-12CB-47E4-9810-2449CA3DC037}" destId="{72B154A6-4A49-40BA-987E-BDD1BF3C4C6E}" srcOrd="0" destOrd="0" presId="urn:microsoft.com/office/officeart/2005/8/layout/orgChart1"/>
    <dgm:cxn modelId="{08D3C520-0033-4C9A-9F5A-C31426385D5C}" type="presParOf" srcId="{72B154A6-4A49-40BA-987E-BDD1BF3C4C6E}" destId="{D55DCF08-2568-415A-AB4C-8F436D6475A4}" srcOrd="0" destOrd="0" presId="urn:microsoft.com/office/officeart/2005/8/layout/orgChart1"/>
    <dgm:cxn modelId="{87326540-3117-4DCB-92B6-41E464292E04}" type="presParOf" srcId="{D55DCF08-2568-415A-AB4C-8F436D6475A4}" destId="{6053A79C-ADC3-4F85-9646-D79B845BFE30}" srcOrd="0" destOrd="0" presId="urn:microsoft.com/office/officeart/2005/8/layout/orgChart1"/>
    <dgm:cxn modelId="{ACE71333-17FE-4CD0-B69B-880902E7D468}" type="presParOf" srcId="{D55DCF08-2568-415A-AB4C-8F436D6475A4}" destId="{03ACF671-F913-4101-A5A9-D41F8D16A1C2}" srcOrd="1" destOrd="0" presId="urn:microsoft.com/office/officeart/2005/8/layout/orgChart1"/>
    <dgm:cxn modelId="{C0C2D6D6-85EF-419C-9422-F70BB582510A}" type="presParOf" srcId="{72B154A6-4A49-40BA-987E-BDD1BF3C4C6E}" destId="{58A2F460-18E3-469F-BD19-7CD335E3D802}" srcOrd="1" destOrd="0" presId="urn:microsoft.com/office/officeart/2005/8/layout/orgChart1"/>
    <dgm:cxn modelId="{0B3B37E5-9451-42ED-AB9B-1053633EF7C8}" type="presParOf" srcId="{58A2F460-18E3-469F-BD19-7CD335E3D802}" destId="{921C7DEF-7ED1-436A-9D79-EBEE3BB1D94C}" srcOrd="0" destOrd="0" presId="urn:microsoft.com/office/officeart/2005/8/layout/orgChart1"/>
    <dgm:cxn modelId="{9FFE5023-19DE-4F94-9203-3395D4CED110}" type="presParOf" srcId="{58A2F460-18E3-469F-BD19-7CD335E3D802}" destId="{EE6AB48D-C89C-4598-A26F-5E3786D57581}" srcOrd="1" destOrd="0" presId="urn:microsoft.com/office/officeart/2005/8/layout/orgChart1"/>
    <dgm:cxn modelId="{FC273281-5CE1-4B93-A915-EBB33492EB12}" type="presParOf" srcId="{EE6AB48D-C89C-4598-A26F-5E3786D57581}" destId="{64B2FDE9-1F4A-4B61-B72D-1FFF06AAA385}" srcOrd="0" destOrd="0" presId="urn:microsoft.com/office/officeart/2005/8/layout/orgChart1"/>
    <dgm:cxn modelId="{2721B7D3-6396-4CE0-AA93-7A004025A2D0}" type="presParOf" srcId="{64B2FDE9-1F4A-4B61-B72D-1FFF06AAA385}" destId="{22D88032-48D3-4FED-892F-553CBCDD24D6}" srcOrd="0" destOrd="0" presId="urn:microsoft.com/office/officeart/2005/8/layout/orgChart1"/>
    <dgm:cxn modelId="{DAF30D8F-20BC-4F8A-92A7-1D1F395BE041}" type="presParOf" srcId="{64B2FDE9-1F4A-4B61-B72D-1FFF06AAA385}" destId="{7AA0E856-3528-4D48-B6B2-1787003B3AD5}" srcOrd="1" destOrd="0" presId="urn:microsoft.com/office/officeart/2005/8/layout/orgChart1"/>
    <dgm:cxn modelId="{D95BAC05-65D1-4627-82F0-7D4E9F1E8FF6}" type="presParOf" srcId="{EE6AB48D-C89C-4598-A26F-5E3786D57581}" destId="{F20C730F-F119-4273-A254-39BC7A266FFA}" srcOrd="1" destOrd="0" presId="urn:microsoft.com/office/officeart/2005/8/layout/orgChart1"/>
    <dgm:cxn modelId="{53ADD9B1-C8EB-491F-81DF-9CA3FEA1A45A}" type="presParOf" srcId="{EE6AB48D-C89C-4598-A26F-5E3786D57581}" destId="{15FCBAB4-55F8-4EE0-AD13-17A8583B6AF9}" srcOrd="2" destOrd="0" presId="urn:microsoft.com/office/officeart/2005/8/layout/orgChart1"/>
    <dgm:cxn modelId="{A544039D-50AA-4E13-A852-BFFB1542A967}" type="presParOf" srcId="{15FCBAB4-55F8-4EE0-AD13-17A8583B6AF9}" destId="{0FE07FEA-A6C3-46F6-B84B-C098DE5368E3}" srcOrd="0" destOrd="0" presId="urn:microsoft.com/office/officeart/2005/8/layout/orgChart1"/>
    <dgm:cxn modelId="{3B92D00B-1172-4B4C-B6EF-B895A83A0E6A}" type="presParOf" srcId="{15FCBAB4-55F8-4EE0-AD13-17A8583B6AF9}" destId="{B680127B-2169-492B-B000-4611E0CFE9F4}" srcOrd="1" destOrd="0" presId="urn:microsoft.com/office/officeart/2005/8/layout/orgChart1"/>
    <dgm:cxn modelId="{3BA442AA-B7DC-41F3-9A5C-32043A3E0834}" type="presParOf" srcId="{B680127B-2169-492B-B000-4611E0CFE9F4}" destId="{ACFA0DA3-33DF-427B-8CC8-90E60B4E1973}" srcOrd="0" destOrd="0" presId="urn:microsoft.com/office/officeart/2005/8/layout/orgChart1"/>
    <dgm:cxn modelId="{33D601FA-777D-40BD-B4CC-26AE9F9DE04D}" type="presParOf" srcId="{ACFA0DA3-33DF-427B-8CC8-90E60B4E1973}" destId="{B5136839-A55C-481E-BC4C-41DD9A46DC73}" srcOrd="0" destOrd="0" presId="urn:microsoft.com/office/officeart/2005/8/layout/orgChart1"/>
    <dgm:cxn modelId="{E474910B-E4FB-429E-9FBA-7C4AFA893B71}" type="presParOf" srcId="{ACFA0DA3-33DF-427B-8CC8-90E60B4E1973}" destId="{90B8A106-6743-4D71-A66D-A318E06C2735}" srcOrd="1" destOrd="0" presId="urn:microsoft.com/office/officeart/2005/8/layout/orgChart1"/>
    <dgm:cxn modelId="{55A8AC6B-8CC4-444A-A050-727B9CF1A1CD}" type="presParOf" srcId="{B680127B-2169-492B-B000-4611E0CFE9F4}" destId="{33765AA7-9CC5-4D85-A4B9-0152079C1CC9}" srcOrd="1" destOrd="0" presId="urn:microsoft.com/office/officeart/2005/8/layout/orgChart1"/>
    <dgm:cxn modelId="{23910B09-4AB2-4BC8-B25B-C9DE917EB94E}" type="presParOf" srcId="{B680127B-2169-492B-B000-4611E0CFE9F4}" destId="{A9A45CDD-E9B9-40F2-AE72-56BBFBFBAAB6}" srcOrd="2" destOrd="0" presId="urn:microsoft.com/office/officeart/2005/8/layout/orgChart1"/>
    <dgm:cxn modelId="{5FDDF4B7-C532-41D4-8EE5-5370EFAD1805}" type="presParOf" srcId="{15FCBAB4-55F8-4EE0-AD13-17A8583B6AF9}" destId="{02898DA4-5EA6-4465-AE42-7AD27CA30317}" srcOrd="2" destOrd="0" presId="urn:microsoft.com/office/officeart/2005/8/layout/orgChart1"/>
    <dgm:cxn modelId="{E3414C3A-0013-41E5-BD2C-93B937D17B77}" type="presParOf" srcId="{15FCBAB4-55F8-4EE0-AD13-17A8583B6AF9}" destId="{011993E7-1C49-4FA4-B09A-7BB7A945B106}" srcOrd="3" destOrd="0" presId="urn:microsoft.com/office/officeart/2005/8/layout/orgChart1"/>
    <dgm:cxn modelId="{52D86F9E-B3FB-4266-BC9B-1E8C5209B02E}" type="presParOf" srcId="{011993E7-1C49-4FA4-B09A-7BB7A945B106}" destId="{E5326D72-8226-4A54-9F50-B96D8F7D618B}" srcOrd="0" destOrd="0" presId="urn:microsoft.com/office/officeart/2005/8/layout/orgChart1"/>
    <dgm:cxn modelId="{0F8DEEAF-04EB-47D1-B24F-462A78DC9267}" type="presParOf" srcId="{E5326D72-8226-4A54-9F50-B96D8F7D618B}" destId="{DA84DC65-7EBE-4934-BA04-8519F529FDBA}" srcOrd="0" destOrd="0" presId="urn:microsoft.com/office/officeart/2005/8/layout/orgChart1"/>
    <dgm:cxn modelId="{25DE7246-E564-4826-91EA-B09A9C97A4B9}" type="presParOf" srcId="{E5326D72-8226-4A54-9F50-B96D8F7D618B}" destId="{6890A185-F2C4-4609-AFE6-F1D3E3723230}" srcOrd="1" destOrd="0" presId="urn:microsoft.com/office/officeart/2005/8/layout/orgChart1"/>
    <dgm:cxn modelId="{2093F44C-6464-49A4-A3FC-A0EBF6A4D06A}" type="presParOf" srcId="{011993E7-1C49-4FA4-B09A-7BB7A945B106}" destId="{1026D921-0AF7-4253-B9F6-58F25ACAF0B6}" srcOrd="1" destOrd="0" presId="urn:microsoft.com/office/officeart/2005/8/layout/orgChart1"/>
    <dgm:cxn modelId="{268EB6C8-7DAE-4916-A9C0-5B706DA18F27}" type="presParOf" srcId="{011993E7-1C49-4FA4-B09A-7BB7A945B106}" destId="{26D50D87-0416-4D7C-8424-90E1033E153F}" srcOrd="2" destOrd="0" presId="urn:microsoft.com/office/officeart/2005/8/layout/orgChart1"/>
    <dgm:cxn modelId="{3D5FAE0D-3561-4704-8DE0-9901A53B8009}" type="presParOf" srcId="{15FCBAB4-55F8-4EE0-AD13-17A8583B6AF9}" destId="{FFC4E30A-9064-4D8C-8E47-5690DC50D20C}" srcOrd="4" destOrd="0" presId="urn:microsoft.com/office/officeart/2005/8/layout/orgChart1"/>
    <dgm:cxn modelId="{1C141E08-85A8-4BEE-BA47-7C4857AC422F}" type="presParOf" srcId="{15FCBAB4-55F8-4EE0-AD13-17A8583B6AF9}" destId="{C8102C40-2E43-4814-95A0-B0BD1986D595}" srcOrd="5" destOrd="0" presId="urn:microsoft.com/office/officeart/2005/8/layout/orgChart1"/>
    <dgm:cxn modelId="{B23DD328-5395-40E6-A7AE-43F3B1DAF55C}" type="presParOf" srcId="{C8102C40-2E43-4814-95A0-B0BD1986D595}" destId="{77E922D8-D12D-4BFC-9F98-EFFCD24FDC31}" srcOrd="0" destOrd="0" presId="urn:microsoft.com/office/officeart/2005/8/layout/orgChart1"/>
    <dgm:cxn modelId="{0969626E-118A-4D3A-8631-2A855D840D04}" type="presParOf" srcId="{77E922D8-D12D-4BFC-9F98-EFFCD24FDC31}" destId="{6C790AF9-F232-4E31-889B-41EE2D960D20}" srcOrd="0" destOrd="0" presId="urn:microsoft.com/office/officeart/2005/8/layout/orgChart1"/>
    <dgm:cxn modelId="{D8BE3FB6-9719-40BB-9F4C-15EB3AD57AFC}" type="presParOf" srcId="{77E922D8-D12D-4BFC-9F98-EFFCD24FDC31}" destId="{4D89D8DC-71C8-49B5-B69F-D4BAD13166EA}" srcOrd="1" destOrd="0" presId="urn:microsoft.com/office/officeart/2005/8/layout/orgChart1"/>
    <dgm:cxn modelId="{7AFC3586-5787-4F42-8038-12C756C22045}" type="presParOf" srcId="{C8102C40-2E43-4814-95A0-B0BD1986D595}" destId="{FCC752C0-1C1F-4535-91B5-5F91E4A4CEF6}" srcOrd="1" destOrd="0" presId="urn:microsoft.com/office/officeart/2005/8/layout/orgChart1"/>
    <dgm:cxn modelId="{C3B7272A-F58A-4335-9DAB-CBE509A6F927}" type="presParOf" srcId="{C8102C40-2E43-4814-95A0-B0BD1986D595}" destId="{F5CA2B13-2402-48B3-98EB-AF774C539FE2}" srcOrd="2" destOrd="0" presId="urn:microsoft.com/office/officeart/2005/8/layout/orgChart1"/>
    <dgm:cxn modelId="{9584DA96-D664-4E28-AC5C-FAC3B0627C72}" type="presParOf" srcId="{15FCBAB4-55F8-4EE0-AD13-17A8583B6AF9}" destId="{ADAA4696-7D2D-44E3-AD60-45F1A84323F7}" srcOrd="6" destOrd="0" presId="urn:microsoft.com/office/officeart/2005/8/layout/orgChart1"/>
    <dgm:cxn modelId="{960C45F5-14C2-400B-80C0-529EFF705C29}" type="presParOf" srcId="{15FCBAB4-55F8-4EE0-AD13-17A8583B6AF9}" destId="{F4465858-5763-4E7D-AFF9-A8F3DF715775}" srcOrd="7" destOrd="0" presId="urn:microsoft.com/office/officeart/2005/8/layout/orgChart1"/>
    <dgm:cxn modelId="{897F32EC-6C50-46A0-929C-3FB4F40E485A}" type="presParOf" srcId="{F4465858-5763-4E7D-AFF9-A8F3DF715775}" destId="{332A5E1B-7FAE-47B4-8EC6-92C746D81915}" srcOrd="0" destOrd="0" presId="urn:microsoft.com/office/officeart/2005/8/layout/orgChart1"/>
    <dgm:cxn modelId="{4D51BCE9-7EB0-48CB-9929-B03CAFAB841F}" type="presParOf" srcId="{332A5E1B-7FAE-47B4-8EC6-92C746D81915}" destId="{AA24B90B-474E-4134-9F47-5C34D6DBFE80}" srcOrd="0" destOrd="0" presId="urn:microsoft.com/office/officeart/2005/8/layout/orgChart1"/>
    <dgm:cxn modelId="{6B068B26-8182-410F-BB5C-CC3F04F8A7F6}" type="presParOf" srcId="{332A5E1B-7FAE-47B4-8EC6-92C746D81915}" destId="{C145715B-1D2D-4DA9-A307-69E9348BE800}" srcOrd="1" destOrd="0" presId="urn:microsoft.com/office/officeart/2005/8/layout/orgChart1"/>
    <dgm:cxn modelId="{0B6D0AC0-9320-4758-9367-4947BE6A5487}" type="presParOf" srcId="{F4465858-5763-4E7D-AFF9-A8F3DF715775}" destId="{68C36E33-D98F-4C30-8AAA-942886D9917C}" srcOrd="1" destOrd="0" presId="urn:microsoft.com/office/officeart/2005/8/layout/orgChart1"/>
    <dgm:cxn modelId="{A2E7FA52-0A05-4B29-93C8-B951A0AAE579}" type="presParOf" srcId="{F4465858-5763-4E7D-AFF9-A8F3DF715775}" destId="{B4A6A603-3BF9-4668-9245-89AC4083D625}" srcOrd="2" destOrd="0" presId="urn:microsoft.com/office/officeart/2005/8/layout/orgChart1"/>
    <dgm:cxn modelId="{A874D143-B6AA-4154-B7B3-859573711E31}" type="presParOf" srcId="{15FCBAB4-55F8-4EE0-AD13-17A8583B6AF9}" destId="{CB922F7F-CBD7-44DA-803B-0BCAA915B47C}" srcOrd="8" destOrd="0" presId="urn:microsoft.com/office/officeart/2005/8/layout/orgChart1"/>
    <dgm:cxn modelId="{1ED1BFAA-C82E-43FD-ABA4-AB9A17767950}" type="presParOf" srcId="{15FCBAB4-55F8-4EE0-AD13-17A8583B6AF9}" destId="{9ED05912-3BFB-4627-A8BC-21DD0CC78D0D}" srcOrd="9" destOrd="0" presId="urn:microsoft.com/office/officeart/2005/8/layout/orgChart1"/>
    <dgm:cxn modelId="{17527679-3E00-4EA8-969D-DC8E4DBAFA39}" type="presParOf" srcId="{9ED05912-3BFB-4627-A8BC-21DD0CC78D0D}" destId="{9CD2A622-F461-49AA-A222-34CEEB10011B}" srcOrd="0" destOrd="0" presId="urn:microsoft.com/office/officeart/2005/8/layout/orgChart1"/>
    <dgm:cxn modelId="{CA73229D-79A8-441E-9CB1-11F96E77D4D7}" type="presParOf" srcId="{9CD2A622-F461-49AA-A222-34CEEB10011B}" destId="{FB6D21CB-8BD4-4D6E-BAEC-4509D942FD52}" srcOrd="0" destOrd="0" presId="urn:microsoft.com/office/officeart/2005/8/layout/orgChart1"/>
    <dgm:cxn modelId="{E0F15D3C-14D1-4E6B-99DF-0764E3BBF59B}" type="presParOf" srcId="{9CD2A622-F461-49AA-A222-34CEEB10011B}" destId="{3FC86C77-0ED0-4D5D-8C11-3DC29D73664E}" srcOrd="1" destOrd="0" presId="urn:microsoft.com/office/officeart/2005/8/layout/orgChart1"/>
    <dgm:cxn modelId="{A80C5D32-95A6-400E-BA68-C9C6828E44A2}" type="presParOf" srcId="{9ED05912-3BFB-4627-A8BC-21DD0CC78D0D}" destId="{09FEB0EC-200E-4698-AF6C-DF6F8591BD51}" srcOrd="1" destOrd="0" presId="urn:microsoft.com/office/officeart/2005/8/layout/orgChart1"/>
    <dgm:cxn modelId="{FE493487-61D4-434A-8A63-D0C2778F5F1F}" type="presParOf" srcId="{9ED05912-3BFB-4627-A8BC-21DD0CC78D0D}" destId="{5BE2E42B-AB41-43F2-A66C-1DC41C8AC196}" srcOrd="2" destOrd="0" presId="urn:microsoft.com/office/officeart/2005/8/layout/orgChart1"/>
    <dgm:cxn modelId="{34C8EFBC-0126-457F-97BF-FDFE5BAA1222}" type="presParOf" srcId="{58A2F460-18E3-469F-BD19-7CD335E3D802}" destId="{0ECDF57B-FCEB-405D-855E-33C14D929048}" srcOrd="2" destOrd="0" presId="urn:microsoft.com/office/officeart/2005/8/layout/orgChart1"/>
    <dgm:cxn modelId="{F1362364-6A17-4273-964A-7C0E8FAB978C}" type="presParOf" srcId="{58A2F460-18E3-469F-BD19-7CD335E3D802}" destId="{D1B07075-611A-4DC9-A11F-9979257198CA}" srcOrd="3" destOrd="0" presId="urn:microsoft.com/office/officeart/2005/8/layout/orgChart1"/>
    <dgm:cxn modelId="{D2C5714C-C661-4D2E-B7F1-88713AA4E204}" type="presParOf" srcId="{D1B07075-611A-4DC9-A11F-9979257198CA}" destId="{1DFE0B38-06BC-4632-A951-2727DD2185D2}" srcOrd="0" destOrd="0" presId="urn:microsoft.com/office/officeart/2005/8/layout/orgChart1"/>
    <dgm:cxn modelId="{330768E4-9AC4-4E06-A36E-8316FE1303D7}" type="presParOf" srcId="{1DFE0B38-06BC-4632-A951-2727DD2185D2}" destId="{4A5AD12B-3408-499C-A05D-4C9CF311AABC}" srcOrd="0" destOrd="0" presId="urn:microsoft.com/office/officeart/2005/8/layout/orgChart1"/>
    <dgm:cxn modelId="{A0DF8DD6-D196-4DDA-BD02-6D557EB225EB}" type="presParOf" srcId="{1DFE0B38-06BC-4632-A951-2727DD2185D2}" destId="{9A0FDE69-E135-4AF2-9070-72F3D466C7EC}" srcOrd="1" destOrd="0" presId="urn:microsoft.com/office/officeart/2005/8/layout/orgChart1"/>
    <dgm:cxn modelId="{B04EFEF8-52E4-486B-A3CD-D88B09F04166}" type="presParOf" srcId="{D1B07075-611A-4DC9-A11F-9979257198CA}" destId="{0EC525E5-21C0-45EE-B845-928A0FAB4795}" srcOrd="1" destOrd="0" presId="urn:microsoft.com/office/officeart/2005/8/layout/orgChart1"/>
    <dgm:cxn modelId="{F7625B49-DE9B-435A-A475-1592B6A7A097}" type="presParOf" srcId="{0EC525E5-21C0-45EE-B845-928A0FAB4795}" destId="{650757A3-9D93-4E62-B7A1-2CBEA33E469B}" srcOrd="0" destOrd="0" presId="urn:microsoft.com/office/officeart/2005/8/layout/orgChart1"/>
    <dgm:cxn modelId="{F1C7ACEC-17A0-4D7B-B97F-AEC619DF7686}" type="presParOf" srcId="{0EC525E5-21C0-45EE-B845-928A0FAB4795}" destId="{D6D00208-0E0C-4918-83CC-372440D684D7}" srcOrd="1" destOrd="0" presId="urn:microsoft.com/office/officeart/2005/8/layout/orgChart1"/>
    <dgm:cxn modelId="{22124841-F727-4FE4-A379-CDD608390FB4}" type="presParOf" srcId="{D6D00208-0E0C-4918-83CC-372440D684D7}" destId="{D69E6778-D33F-4F3A-B18C-CD5A4671A2A2}" srcOrd="0" destOrd="0" presId="urn:microsoft.com/office/officeart/2005/8/layout/orgChart1"/>
    <dgm:cxn modelId="{E0DDF3EB-6B67-4ED3-9871-357481ECCC3B}" type="presParOf" srcId="{D69E6778-D33F-4F3A-B18C-CD5A4671A2A2}" destId="{6A6D487D-23AA-45C7-9242-0CD5C0D5FE77}" srcOrd="0" destOrd="0" presId="urn:microsoft.com/office/officeart/2005/8/layout/orgChart1"/>
    <dgm:cxn modelId="{558FA762-F2A6-42C8-B7BE-AEE51D199FB3}" type="presParOf" srcId="{D69E6778-D33F-4F3A-B18C-CD5A4671A2A2}" destId="{7C03EF23-6C9A-4889-9DAC-8960DA9F58F1}" srcOrd="1" destOrd="0" presId="urn:microsoft.com/office/officeart/2005/8/layout/orgChart1"/>
    <dgm:cxn modelId="{AA54FE97-2C2F-4775-B921-B14207BB1F84}" type="presParOf" srcId="{D6D00208-0E0C-4918-83CC-372440D684D7}" destId="{42F3F4A4-0A15-4EE1-B73B-503C9536F9C1}" srcOrd="1" destOrd="0" presId="urn:microsoft.com/office/officeart/2005/8/layout/orgChart1"/>
    <dgm:cxn modelId="{9A0272F0-71A3-4F2F-8B56-33CBE810B8AD}" type="presParOf" srcId="{D6D00208-0E0C-4918-83CC-372440D684D7}" destId="{9939D023-E9A9-4C81-A5A3-364802A75340}" srcOrd="2" destOrd="0" presId="urn:microsoft.com/office/officeart/2005/8/layout/orgChart1"/>
    <dgm:cxn modelId="{4990CFEE-9213-4F05-8F6B-6DDEBCFC333E}" type="presParOf" srcId="{D1B07075-611A-4DC9-A11F-9979257198CA}" destId="{2B5AF642-8B2E-4EB8-930B-946E9AF18696}" srcOrd="2" destOrd="0" presId="urn:microsoft.com/office/officeart/2005/8/layout/orgChart1"/>
    <dgm:cxn modelId="{47677BF8-2793-48BF-BDDE-F11863F1005D}" type="presParOf" srcId="{58A2F460-18E3-469F-BD19-7CD335E3D802}" destId="{961A9193-C844-44D2-8BA9-ED35656E0BAF}" srcOrd="4" destOrd="0" presId="urn:microsoft.com/office/officeart/2005/8/layout/orgChart1"/>
    <dgm:cxn modelId="{CEDDBDD3-B854-4C43-B560-FA3368460765}" type="presParOf" srcId="{58A2F460-18E3-469F-BD19-7CD335E3D802}" destId="{6773DE41-B5F3-4DD6-8B41-D345496B6149}" srcOrd="5" destOrd="0" presId="urn:microsoft.com/office/officeart/2005/8/layout/orgChart1"/>
    <dgm:cxn modelId="{FAE209C2-034D-46A1-A1CF-DFB303E6742A}" type="presParOf" srcId="{6773DE41-B5F3-4DD6-8B41-D345496B6149}" destId="{58D741D4-2545-46B4-AA5C-89A9C6AA5F34}" srcOrd="0" destOrd="0" presId="urn:microsoft.com/office/officeart/2005/8/layout/orgChart1"/>
    <dgm:cxn modelId="{51F5BCD0-BC5E-435A-A0AD-EB583A33E1BC}" type="presParOf" srcId="{58D741D4-2545-46B4-AA5C-89A9C6AA5F34}" destId="{61DB701D-6ACA-4CC4-83AE-045C8BE7FBAC}" srcOrd="0" destOrd="0" presId="urn:microsoft.com/office/officeart/2005/8/layout/orgChart1"/>
    <dgm:cxn modelId="{E76664DA-A9AB-4AE3-8A88-71DDE5FC8551}" type="presParOf" srcId="{58D741D4-2545-46B4-AA5C-89A9C6AA5F34}" destId="{03FCAD00-8378-446C-A2B8-EF7CB1B8FF94}" srcOrd="1" destOrd="0" presId="urn:microsoft.com/office/officeart/2005/8/layout/orgChart1"/>
    <dgm:cxn modelId="{3B3E0A53-04E6-4C56-BCDD-76B88C548099}" type="presParOf" srcId="{6773DE41-B5F3-4DD6-8B41-D345496B6149}" destId="{670937ED-82F3-49C4-8076-9B8226BD77F2}" srcOrd="1" destOrd="0" presId="urn:microsoft.com/office/officeart/2005/8/layout/orgChart1"/>
    <dgm:cxn modelId="{BC8218EC-1761-4A88-ADB7-C51266911082}" type="presParOf" srcId="{670937ED-82F3-49C4-8076-9B8226BD77F2}" destId="{F1872F8E-8530-469C-8D6E-A23431A204C7}" srcOrd="0" destOrd="0" presId="urn:microsoft.com/office/officeart/2005/8/layout/orgChart1"/>
    <dgm:cxn modelId="{08890DC7-F90F-4778-A353-C09E992E9312}" type="presParOf" srcId="{670937ED-82F3-49C4-8076-9B8226BD77F2}" destId="{A7C50126-9B48-45C9-B03A-A8F3B8857E48}" srcOrd="1" destOrd="0" presId="urn:microsoft.com/office/officeart/2005/8/layout/orgChart1"/>
    <dgm:cxn modelId="{99CBB8B4-9D3C-40CD-BB58-7E2A7B5EB6D8}" type="presParOf" srcId="{A7C50126-9B48-45C9-B03A-A8F3B8857E48}" destId="{188419FB-6BC3-422C-A76D-364CA3C0A4BD}" srcOrd="0" destOrd="0" presId="urn:microsoft.com/office/officeart/2005/8/layout/orgChart1"/>
    <dgm:cxn modelId="{04E86CB1-D0AF-487D-A8CF-74CA5D9B983B}" type="presParOf" srcId="{188419FB-6BC3-422C-A76D-364CA3C0A4BD}" destId="{B44DA74B-C3EF-48E1-80F3-6299404C924F}" srcOrd="0" destOrd="0" presId="urn:microsoft.com/office/officeart/2005/8/layout/orgChart1"/>
    <dgm:cxn modelId="{7226C026-F8BD-4C9C-B049-9D2F101475A0}" type="presParOf" srcId="{188419FB-6BC3-422C-A76D-364CA3C0A4BD}" destId="{41BC3DD3-D9F9-44A0-A694-890FBECF62DC}" srcOrd="1" destOrd="0" presId="urn:microsoft.com/office/officeart/2005/8/layout/orgChart1"/>
    <dgm:cxn modelId="{F10C66CF-046F-495F-8966-7569E5D793B0}" type="presParOf" srcId="{A7C50126-9B48-45C9-B03A-A8F3B8857E48}" destId="{2D11F848-C7EE-40B7-B216-4251FB3D2435}" srcOrd="1" destOrd="0" presId="urn:microsoft.com/office/officeart/2005/8/layout/orgChart1"/>
    <dgm:cxn modelId="{76D06CA9-8E77-403F-A561-502DCFF4C68C}" type="presParOf" srcId="{A7C50126-9B48-45C9-B03A-A8F3B8857E48}" destId="{A185BB8C-DFB9-43D7-8653-4F534981E96C}" srcOrd="2" destOrd="0" presId="urn:microsoft.com/office/officeart/2005/8/layout/orgChart1"/>
    <dgm:cxn modelId="{FF2D55E8-CEA0-4746-9A33-66E24F79D1F0}" type="presParOf" srcId="{670937ED-82F3-49C4-8076-9B8226BD77F2}" destId="{D33C7F27-EA2A-482A-B22B-DC2FB7F1AB0B}" srcOrd="2" destOrd="0" presId="urn:microsoft.com/office/officeart/2005/8/layout/orgChart1"/>
    <dgm:cxn modelId="{62C3FD89-5D95-4B82-AA43-3884772804BA}" type="presParOf" srcId="{670937ED-82F3-49C4-8076-9B8226BD77F2}" destId="{A4C257A8-A8D2-42A6-9986-E0289DBCB0E6}" srcOrd="3" destOrd="0" presId="urn:microsoft.com/office/officeart/2005/8/layout/orgChart1"/>
    <dgm:cxn modelId="{657C3E9E-DC47-4E4F-A85E-8F94A2CAB123}" type="presParOf" srcId="{A4C257A8-A8D2-42A6-9986-E0289DBCB0E6}" destId="{1BE59AB6-0BCB-4C08-86E6-F982520F6E72}" srcOrd="0" destOrd="0" presId="urn:microsoft.com/office/officeart/2005/8/layout/orgChart1"/>
    <dgm:cxn modelId="{6E3B856D-DAA7-4A11-831E-FC5372140480}" type="presParOf" srcId="{1BE59AB6-0BCB-4C08-86E6-F982520F6E72}" destId="{A9A072A2-DAE3-4ED0-96ED-C54AE54C1B55}" srcOrd="0" destOrd="0" presId="urn:microsoft.com/office/officeart/2005/8/layout/orgChart1"/>
    <dgm:cxn modelId="{233A3882-D9B7-4D39-AA07-7338EF791626}" type="presParOf" srcId="{1BE59AB6-0BCB-4C08-86E6-F982520F6E72}" destId="{1D521CF6-D262-42AF-8510-571730F98D13}" srcOrd="1" destOrd="0" presId="urn:microsoft.com/office/officeart/2005/8/layout/orgChart1"/>
    <dgm:cxn modelId="{DB644149-56FE-4851-97D7-592C876CA4DE}" type="presParOf" srcId="{A4C257A8-A8D2-42A6-9986-E0289DBCB0E6}" destId="{C635EA9A-B2BD-493C-8525-9D46820E82FF}" srcOrd="1" destOrd="0" presId="urn:microsoft.com/office/officeart/2005/8/layout/orgChart1"/>
    <dgm:cxn modelId="{8C9327FB-4525-4582-9805-3295696C5282}" type="presParOf" srcId="{A4C257A8-A8D2-42A6-9986-E0289DBCB0E6}" destId="{EF641B95-C833-4034-A723-C50A35B5F384}" srcOrd="2" destOrd="0" presId="urn:microsoft.com/office/officeart/2005/8/layout/orgChart1"/>
    <dgm:cxn modelId="{6F59A82D-ED3C-47BB-AF5E-C3A7755E5C09}" type="presParOf" srcId="{6773DE41-B5F3-4DD6-8B41-D345496B6149}" destId="{6F341FED-34BE-4D05-B55F-66A3B3B8E6BB}" srcOrd="2" destOrd="0" presId="urn:microsoft.com/office/officeart/2005/8/layout/orgChart1"/>
    <dgm:cxn modelId="{FD78C970-3ED0-4AE5-BAED-5D99DC689CB1}" type="presParOf" srcId="{72B154A6-4A49-40BA-987E-BDD1BF3C4C6E}" destId="{17356B6F-4106-48C4-ABC3-CA30FD6ABA96}" srcOrd="2" destOrd="0" presId="urn:microsoft.com/office/officeart/2005/8/layout/orgChart1"/>
    <dgm:cxn modelId="{BAFE5CB5-79A0-4911-8053-39293734DA86}" type="presParOf" srcId="{17356B6F-4106-48C4-ABC3-CA30FD6ABA96}" destId="{AFFF5808-A04C-4C60-86C2-B6EBBCF7B4AD}" srcOrd="0" destOrd="0" presId="urn:microsoft.com/office/officeart/2005/8/layout/orgChart1"/>
    <dgm:cxn modelId="{3D93B658-F633-499C-B20A-FAECA7411316}" type="presParOf" srcId="{17356B6F-4106-48C4-ABC3-CA30FD6ABA96}" destId="{C0CDFE5D-47D0-4BA7-BFC4-843367ED599D}" srcOrd="1" destOrd="0" presId="urn:microsoft.com/office/officeart/2005/8/layout/orgChart1"/>
    <dgm:cxn modelId="{BD8085C8-9C43-4BBF-96F8-65B96A044522}" type="presParOf" srcId="{C0CDFE5D-47D0-4BA7-BFC4-843367ED599D}" destId="{33C1DC54-C73C-48A1-977B-D0D6064E1B99}" srcOrd="0" destOrd="0" presId="urn:microsoft.com/office/officeart/2005/8/layout/orgChart1"/>
    <dgm:cxn modelId="{DC7EE275-F5C6-471C-B526-E5B108E1FD38}" type="presParOf" srcId="{33C1DC54-C73C-48A1-977B-D0D6064E1B99}" destId="{8241CEEE-C9BC-4BD0-B3BD-9EBB66767C24}" srcOrd="0" destOrd="0" presId="urn:microsoft.com/office/officeart/2005/8/layout/orgChart1"/>
    <dgm:cxn modelId="{058FE947-0CED-46E8-B051-968CC16A6FCF}" type="presParOf" srcId="{33C1DC54-C73C-48A1-977B-D0D6064E1B99}" destId="{F97FA53E-4687-438D-81EB-49EF1D028F97}" srcOrd="1" destOrd="0" presId="urn:microsoft.com/office/officeart/2005/8/layout/orgChart1"/>
    <dgm:cxn modelId="{75D7DBD9-45A8-4724-B1A7-274D3FEEF872}" type="presParOf" srcId="{C0CDFE5D-47D0-4BA7-BFC4-843367ED599D}" destId="{CD812243-B869-4493-BC51-8A498B338B79}" srcOrd="1" destOrd="0" presId="urn:microsoft.com/office/officeart/2005/8/layout/orgChart1"/>
    <dgm:cxn modelId="{E71259DF-EBEF-4C81-9BF4-21284C78A108}" type="presParOf" srcId="{C0CDFE5D-47D0-4BA7-BFC4-843367ED599D}" destId="{0BCA47C1-6F31-4048-905C-7DC2966C1CD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1.xml><?xml version="1.0" encoding="utf-8"?>
<dgm:dataModel xmlns:dgm="http://schemas.openxmlformats.org/drawingml/2006/diagram" xmlns:a="http://schemas.openxmlformats.org/drawingml/2006/main">
  <dgm:ptLst>
    <dgm:pt modelId="{1AC8E4AD-3F69-469D-A372-24114726E03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01DEC5C-FE64-4010-9433-715446D38797}">
      <dgm:prSet phldrT="[Texto]" custT="1"/>
      <dgm:spPr/>
      <dgm:t>
        <a:bodyPr/>
        <a:lstStyle/>
        <a:p>
          <a:r>
            <a:rPr lang="es-ES" sz="1200" dirty="0">
              <a:latin typeface="+mj-lt"/>
            </a:rPr>
            <a:t>Responsable de Nutrición</a:t>
          </a:r>
        </a:p>
      </dgm:t>
    </dgm:pt>
    <dgm:pt modelId="{277AECF4-FFB8-4FBA-A60A-C9F71CA88CF3}" type="parTrans" cxnId="{39E43CA0-0463-4D9A-A890-C7F9D47F4582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D9301F66-64F8-4F6B-8798-1A861D0D8E1C}" type="sibTrans" cxnId="{39E43CA0-0463-4D9A-A890-C7F9D47F4582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FEBD8554-83C0-4D2A-8A81-03C70CC94522}">
      <dgm:prSet phldrT="[Texto]" custT="1"/>
      <dgm:spPr/>
      <dgm:t>
        <a:bodyPr/>
        <a:lstStyle/>
        <a:p>
          <a:r>
            <a:rPr lang="es-ES" sz="1200" dirty="0">
              <a:latin typeface="+mj-lt"/>
            </a:rPr>
            <a:t>Estancia Infantil Idalia Cantú de </a:t>
          </a:r>
          <a:r>
            <a:rPr lang="es-ES" sz="1200" dirty="0" err="1">
              <a:latin typeface="+mj-lt"/>
            </a:rPr>
            <a:t>Livas</a:t>
          </a:r>
          <a:endParaRPr lang="es-ES" sz="1200" dirty="0">
            <a:latin typeface="+mj-lt"/>
          </a:endParaRPr>
        </a:p>
      </dgm:t>
    </dgm:pt>
    <dgm:pt modelId="{B95A33D5-8E7C-47DB-92D6-901B3E81F6AB}" type="parTrans" cxnId="{CEBC6914-0E0A-45FA-9AC8-AD62690C684F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30906731-9F1A-4807-BF2D-BAB5A0D50ED0}" type="sibTrans" cxnId="{CEBC6914-0E0A-45FA-9AC8-AD62690C684F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E5301F5A-15B4-4CED-8CFE-7A5390E83C82}">
      <dgm:prSet phldrT="[Texto]" custT="1"/>
      <dgm:spPr/>
      <dgm:t>
        <a:bodyPr/>
        <a:lstStyle/>
        <a:p>
          <a:r>
            <a:rPr lang="es-ES" sz="1200" dirty="0">
              <a:latin typeface="+mj-lt"/>
            </a:rPr>
            <a:t>Estancia Infantil Laura Barragán de Elizondo</a:t>
          </a:r>
        </a:p>
      </dgm:t>
    </dgm:pt>
    <dgm:pt modelId="{891911A7-F935-4C8D-A99B-61B8A6FD3054}" type="parTrans" cxnId="{EBB146FC-7213-439D-B193-E18101E72D08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EE4A14EC-7250-433D-BD44-83D426C475A0}" type="sibTrans" cxnId="{EBB146FC-7213-439D-B193-E18101E72D08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01189DA9-72AE-475D-A985-B23F05B0F599}">
      <dgm:prSet phldrT="[Texto]" custT="1"/>
      <dgm:spPr/>
      <dgm:t>
        <a:bodyPr/>
        <a:lstStyle/>
        <a:p>
          <a:r>
            <a:rPr lang="es-ES" sz="1200" dirty="0">
              <a:latin typeface="+mj-lt"/>
            </a:rPr>
            <a:t>Estancia Infantil </a:t>
          </a:r>
          <a:r>
            <a:rPr lang="es-ES" sz="1200" dirty="0" err="1">
              <a:latin typeface="+mj-lt"/>
            </a:rPr>
            <a:t>Provileón</a:t>
          </a:r>
          <a:endParaRPr lang="es-ES" sz="1200" dirty="0">
            <a:latin typeface="+mj-lt"/>
          </a:endParaRPr>
        </a:p>
      </dgm:t>
    </dgm:pt>
    <dgm:pt modelId="{88A53DC2-80C8-44F8-8C01-4244751BBA5A}" type="parTrans" cxnId="{AED1B66A-5DCF-4597-B993-CEFEB80DD150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FC3086EA-A198-42E0-8F98-AC198B5C38F1}" type="sibTrans" cxnId="{AED1B66A-5DCF-4597-B993-CEFEB80DD150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BB9C89A0-4D79-4701-B056-E7C1F2B78FD4}">
      <dgm:prSet phldrT="[Texto]" custT="1"/>
      <dgm:spPr/>
      <dgm:t>
        <a:bodyPr/>
        <a:lstStyle/>
        <a:p>
          <a:r>
            <a:rPr lang="es-ES" sz="1200" dirty="0">
              <a:latin typeface="+mj-lt"/>
            </a:rPr>
            <a:t>Casa Club del Adulto Mayor “Lomas</a:t>
          </a:r>
        </a:p>
      </dgm:t>
    </dgm:pt>
    <dgm:pt modelId="{A91AC17E-2181-4F04-BF7F-15A129AA5C1F}" type="parTrans" cxnId="{50A2A9D8-BA12-4AA9-9B7E-DDDEB6F8B39B}">
      <dgm:prSet/>
      <dgm:spPr/>
      <dgm:t>
        <a:bodyPr/>
        <a:lstStyle/>
        <a:p>
          <a:endParaRPr lang="es-ES" sz="1200"/>
        </a:p>
      </dgm:t>
    </dgm:pt>
    <dgm:pt modelId="{3EE64D63-6685-4CAB-B89B-7A9789AA9801}" type="sibTrans" cxnId="{50A2A9D8-BA12-4AA9-9B7E-DDDEB6F8B39B}">
      <dgm:prSet/>
      <dgm:spPr/>
      <dgm:t>
        <a:bodyPr/>
        <a:lstStyle/>
        <a:p>
          <a:endParaRPr lang="es-ES" sz="1200"/>
        </a:p>
      </dgm:t>
    </dgm:pt>
    <dgm:pt modelId="{7EEAD21D-7D3C-44C5-A16A-7593B0A3896C}">
      <dgm:prSet phldrT="[Texto]" custT="1"/>
      <dgm:spPr/>
      <dgm:t>
        <a:bodyPr/>
        <a:lstStyle/>
        <a:p>
          <a:r>
            <a:rPr lang="es-ES" sz="1200" dirty="0">
              <a:latin typeface="+mj-lt"/>
            </a:rPr>
            <a:t>Casa Club PAPTI</a:t>
          </a:r>
        </a:p>
      </dgm:t>
    </dgm:pt>
    <dgm:pt modelId="{A24B7309-BD7E-473D-8B1D-F14ECD278C39}" type="parTrans" cxnId="{10FB85A5-9658-4F31-9377-3753FF56E2DA}">
      <dgm:prSet/>
      <dgm:spPr/>
      <dgm:t>
        <a:bodyPr/>
        <a:lstStyle/>
        <a:p>
          <a:endParaRPr lang="es-ES" sz="1200"/>
        </a:p>
      </dgm:t>
    </dgm:pt>
    <dgm:pt modelId="{76F4BD44-A553-4ED5-B90A-7A55D5202444}" type="sibTrans" cxnId="{10FB85A5-9658-4F31-9377-3753FF56E2DA}">
      <dgm:prSet/>
      <dgm:spPr/>
      <dgm:t>
        <a:bodyPr/>
        <a:lstStyle/>
        <a:p>
          <a:endParaRPr lang="es-ES" sz="1200"/>
        </a:p>
      </dgm:t>
    </dgm:pt>
    <dgm:pt modelId="{0485EAA4-7A12-4ECA-BD48-CD6F39F50E9C}">
      <dgm:prSet phldrT="[Texto]" custT="1"/>
      <dgm:spPr/>
      <dgm:t>
        <a:bodyPr/>
        <a:lstStyle/>
        <a:p>
          <a:r>
            <a:rPr lang="es-ES" sz="1200" dirty="0">
              <a:latin typeface="+mj-lt"/>
            </a:rPr>
            <a:t>Estancia Infantil “Laura Elena Arce Cavazos”</a:t>
          </a:r>
        </a:p>
      </dgm:t>
    </dgm:pt>
    <dgm:pt modelId="{1395B27C-B3F2-45F8-A995-6A5149A862E2}" type="parTrans" cxnId="{556F80D1-272D-4828-8CFF-8D1502243FA0}">
      <dgm:prSet/>
      <dgm:spPr/>
      <dgm:t>
        <a:bodyPr/>
        <a:lstStyle/>
        <a:p>
          <a:endParaRPr lang="es-ES" sz="1200"/>
        </a:p>
      </dgm:t>
    </dgm:pt>
    <dgm:pt modelId="{06F74585-3DE0-4F50-90D8-5C89C3BC680C}" type="sibTrans" cxnId="{556F80D1-272D-4828-8CFF-8D1502243FA0}">
      <dgm:prSet/>
      <dgm:spPr/>
      <dgm:t>
        <a:bodyPr/>
        <a:lstStyle/>
        <a:p>
          <a:endParaRPr lang="es-ES" sz="1200"/>
        </a:p>
      </dgm:t>
    </dgm:pt>
    <dgm:pt modelId="{13DB249C-8F25-4CFC-8872-723E031C65C9}">
      <dgm:prSet custT="1"/>
      <dgm:spPr/>
      <dgm:t>
        <a:bodyPr/>
        <a:lstStyle/>
        <a:p>
          <a:r>
            <a:rPr lang="es-ES" sz="1200" dirty="0">
              <a:latin typeface="+mj-lt"/>
            </a:rPr>
            <a:t>Cocineros(as) Encargado (a) Sección </a:t>
          </a:r>
        </a:p>
      </dgm:t>
    </dgm:pt>
    <dgm:pt modelId="{1F599DDD-34CD-4303-BCAD-8720E7493553}" type="parTrans" cxnId="{1CB01707-F4BD-493C-8D20-9C26530C779A}">
      <dgm:prSet/>
      <dgm:spPr/>
      <dgm:t>
        <a:bodyPr/>
        <a:lstStyle/>
        <a:p>
          <a:endParaRPr lang="es-ES" sz="1200"/>
        </a:p>
      </dgm:t>
    </dgm:pt>
    <dgm:pt modelId="{16795F45-9A01-48B9-8D4B-F18E6102E1A9}" type="sibTrans" cxnId="{1CB01707-F4BD-493C-8D20-9C26530C779A}">
      <dgm:prSet/>
      <dgm:spPr/>
      <dgm:t>
        <a:bodyPr/>
        <a:lstStyle/>
        <a:p>
          <a:endParaRPr lang="es-ES" sz="1200"/>
        </a:p>
      </dgm:t>
    </dgm:pt>
    <dgm:pt modelId="{B6D69C8A-EEB3-46E4-9FD0-576DE3DC48AB}">
      <dgm:prSet custT="1"/>
      <dgm:spPr/>
      <dgm:t>
        <a:bodyPr/>
        <a:lstStyle/>
        <a:p>
          <a:r>
            <a:rPr lang="es-ES" sz="1200" dirty="0">
              <a:latin typeface="+mj-lt"/>
            </a:rPr>
            <a:t>Cocineros(as)</a:t>
          </a:r>
          <a:endParaRPr lang="es-ES" sz="1200" dirty="0"/>
        </a:p>
      </dgm:t>
    </dgm:pt>
    <dgm:pt modelId="{D62120AF-BF03-4AEA-8960-EA1D9C6BC9FC}" type="parTrans" cxnId="{6F93C596-82D9-4A05-B12D-A95823D1AAEF}">
      <dgm:prSet/>
      <dgm:spPr/>
      <dgm:t>
        <a:bodyPr/>
        <a:lstStyle/>
        <a:p>
          <a:endParaRPr lang="es-ES" sz="1200"/>
        </a:p>
      </dgm:t>
    </dgm:pt>
    <dgm:pt modelId="{66A53E52-7B9F-44F0-8B36-EC6037550E54}" type="sibTrans" cxnId="{6F93C596-82D9-4A05-B12D-A95823D1AAEF}">
      <dgm:prSet/>
      <dgm:spPr/>
      <dgm:t>
        <a:bodyPr/>
        <a:lstStyle/>
        <a:p>
          <a:endParaRPr lang="es-ES" sz="1200"/>
        </a:p>
      </dgm:t>
    </dgm:pt>
    <dgm:pt modelId="{50F4A937-9597-4A79-A7E8-6DCC283F6597}">
      <dgm:prSet custT="1"/>
      <dgm:spPr/>
      <dgm:t>
        <a:bodyPr/>
        <a:lstStyle/>
        <a:p>
          <a:r>
            <a:rPr lang="es-ES" sz="1200" dirty="0">
              <a:latin typeface="+mj-lt"/>
            </a:rPr>
            <a:t>Cocinero(a)</a:t>
          </a:r>
          <a:endParaRPr lang="es-ES" sz="1200" dirty="0"/>
        </a:p>
      </dgm:t>
    </dgm:pt>
    <dgm:pt modelId="{95AAA911-F56F-44E1-B33B-7BE1B223586A}" type="parTrans" cxnId="{95D35D75-C1D0-4F32-8CEF-6A6ED4E6093A}">
      <dgm:prSet/>
      <dgm:spPr/>
      <dgm:t>
        <a:bodyPr/>
        <a:lstStyle/>
        <a:p>
          <a:endParaRPr lang="es-ES" sz="1200"/>
        </a:p>
      </dgm:t>
    </dgm:pt>
    <dgm:pt modelId="{97F10743-8843-4546-97C9-733BEEC1F257}" type="sibTrans" cxnId="{95D35D75-C1D0-4F32-8CEF-6A6ED4E6093A}">
      <dgm:prSet/>
      <dgm:spPr/>
      <dgm:t>
        <a:bodyPr/>
        <a:lstStyle/>
        <a:p>
          <a:endParaRPr lang="es-ES" sz="1200"/>
        </a:p>
      </dgm:t>
    </dgm:pt>
    <dgm:pt modelId="{67E0D71B-0D12-4072-81C0-DBD5D004D38B}">
      <dgm:prSet custT="1"/>
      <dgm:spPr/>
      <dgm:t>
        <a:bodyPr/>
        <a:lstStyle/>
        <a:p>
          <a:r>
            <a:rPr lang="es-ES" sz="1200" dirty="0">
              <a:latin typeface="+mj-lt"/>
            </a:rPr>
            <a:t>Cocineros(as)</a:t>
          </a:r>
          <a:endParaRPr lang="es-ES" sz="1200" dirty="0"/>
        </a:p>
      </dgm:t>
    </dgm:pt>
    <dgm:pt modelId="{BF17A744-9D85-4812-8324-3BBF1EA928E3}" type="parTrans" cxnId="{9BFF335E-4EC8-4AA4-BB5E-8EED933E544A}">
      <dgm:prSet/>
      <dgm:spPr/>
      <dgm:t>
        <a:bodyPr/>
        <a:lstStyle/>
        <a:p>
          <a:endParaRPr lang="es-ES" sz="1200"/>
        </a:p>
      </dgm:t>
    </dgm:pt>
    <dgm:pt modelId="{7AE9982C-CDC2-41EF-9C5A-461834EF5A95}" type="sibTrans" cxnId="{9BFF335E-4EC8-4AA4-BB5E-8EED933E544A}">
      <dgm:prSet/>
      <dgm:spPr/>
      <dgm:t>
        <a:bodyPr/>
        <a:lstStyle/>
        <a:p>
          <a:endParaRPr lang="es-ES" sz="1200"/>
        </a:p>
      </dgm:t>
    </dgm:pt>
    <dgm:pt modelId="{23122272-4A8C-4408-891F-CD44BF7AE5AC}">
      <dgm:prSet custT="1"/>
      <dgm:spPr/>
      <dgm:t>
        <a:bodyPr/>
        <a:lstStyle/>
        <a:p>
          <a:r>
            <a:rPr lang="es-ES" sz="1200" dirty="0">
              <a:latin typeface="+mj-lt"/>
            </a:rPr>
            <a:t>Cocinero (a)</a:t>
          </a:r>
        </a:p>
      </dgm:t>
    </dgm:pt>
    <dgm:pt modelId="{19297230-3E52-4B53-A4AE-B12F89D34365}" type="parTrans" cxnId="{DA997D66-F3CC-40B9-A68E-9E83F91B0F72}">
      <dgm:prSet/>
      <dgm:spPr/>
      <dgm:t>
        <a:bodyPr/>
        <a:lstStyle/>
        <a:p>
          <a:endParaRPr lang="es-ES" sz="1200"/>
        </a:p>
      </dgm:t>
    </dgm:pt>
    <dgm:pt modelId="{71B1300D-D31E-41BA-8EE8-C67FD5B6104F}" type="sibTrans" cxnId="{DA997D66-F3CC-40B9-A68E-9E83F91B0F72}">
      <dgm:prSet/>
      <dgm:spPr/>
      <dgm:t>
        <a:bodyPr/>
        <a:lstStyle/>
        <a:p>
          <a:endParaRPr lang="es-ES" sz="1200"/>
        </a:p>
      </dgm:t>
    </dgm:pt>
    <dgm:pt modelId="{D650BB21-710A-4079-90CE-67376E6914A8}">
      <dgm:prSet custT="1"/>
      <dgm:spPr/>
      <dgm:t>
        <a:bodyPr/>
        <a:lstStyle/>
        <a:p>
          <a:r>
            <a:rPr lang="es-ES" sz="1200" dirty="0">
              <a:latin typeface="+mj-lt"/>
            </a:rPr>
            <a:t>Cocineros(as)</a:t>
          </a:r>
          <a:endParaRPr lang="es-ES" sz="1200" dirty="0"/>
        </a:p>
      </dgm:t>
    </dgm:pt>
    <dgm:pt modelId="{A4946B7C-692E-4B8F-832C-BB25CBCF8700}" type="parTrans" cxnId="{710DEDA4-1F92-4FFC-AD86-A59C048B502E}">
      <dgm:prSet/>
      <dgm:spPr/>
      <dgm:t>
        <a:bodyPr/>
        <a:lstStyle/>
        <a:p>
          <a:endParaRPr lang="es-ES" sz="1200"/>
        </a:p>
      </dgm:t>
    </dgm:pt>
    <dgm:pt modelId="{F16A9F58-5F87-4176-81AC-F075BAA6C4DD}" type="sibTrans" cxnId="{710DEDA4-1F92-4FFC-AD86-A59C048B502E}">
      <dgm:prSet/>
      <dgm:spPr/>
      <dgm:t>
        <a:bodyPr/>
        <a:lstStyle/>
        <a:p>
          <a:endParaRPr lang="es-ES" sz="1200"/>
        </a:p>
      </dgm:t>
    </dgm:pt>
    <dgm:pt modelId="{617954E5-DDB8-4F13-A1AE-B97E2EAE8A9E}" type="asst">
      <dgm:prSet custT="1"/>
      <dgm:spPr/>
      <dgm:t>
        <a:bodyPr/>
        <a:lstStyle/>
        <a:p>
          <a:r>
            <a:rPr lang="es-ES" sz="1200" dirty="0">
              <a:latin typeface="+mj-lt"/>
            </a:rPr>
            <a:t>Chofer</a:t>
          </a:r>
          <a:endParaRPr lang="es-ES" sz="1200" dirty="0"/>
        </a:p>
      </dgm:t>
    </dgm:pt>
    <dgm:pt modelId="{A993F2AA-ECCB-4C51-B0AB-CBD5A0E5EF5B}" type="parTrans" cxnId="{E16C8B65-3D30-46DA-A438-9E28B6940DEB}">
      <dgm:prSet/>
      <dgm:spPr/>
      <dgm:t>
        <a:bodyPr/>
        <a:lstStyle/>
        <a:p>
          <a:endParaRPr lang="es-ES" sz="1200"/>
        </a:p>
      </dgm:t>
    </dgm:pt>
    <dgm:pt modelId="{29571931-15EE-4B4F-9155-DC5D024ABCE5}" type="sibTrans" cxnId="{E16C8B65-3D30-46DA-A438-9E28B6940DEB}">
      <dgm:prSet/>
      <dgm:spPr/>
      <dgm:t>
        <a:bodyPr/>
        <a:lstStyle/>
        <a:p>
          <a:endParaRPr lang="es-ES" sz="1200"/>
        </a:p>
      </dgm:t>
    </dgm:pt>
    <dgm:pt modelId="{06AECC3A-C6A6-45CE-B808-9AF01F81D46E}" type="pres">
      <dgm:prSet presAssocID="{1AC8E4AD-3F69-469D-A372-24114726E03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C63BC4CE-B701-4FF9-B4F9-02DF81D5A61C}" type="pres">
      <dgm:prSet presAssocID="{901DEC5C-FE64-4010-9433-715446D38797}" presName="hierRoot1" presStyleCnt="0">
        <dgm:presLayoutVars>
          <dgm:hierBranch val="init"/>
        </dgm:presLayoutVars>
      </dgm:prSet>
      <dgm:spPr/>
    </dgm:pt>
    <dgm:pt modelId="{29CE179C-D4A2-455B-AFD3-8A6944D0CAD0}" type="pres">
      <dgm:prSet presAssocID="{901DEC5C-FE64-4010-9433-715446D38797}" presName="rootComposite1" presStyleCnt="0"/>
      <dgm:spPr/>
    </dgm:pt>
    <dgm:pt modelId="{3D26AE05-DE9A-4A93-AD4E-5A184C8D0FB1}" type="pres">
      <dgm:prSet presAssocID="{901DEC5C-FE64-4010-9433-715446D38797}" presName="rootText1" presStyleLbl="node0" presStyleIdx="0" presStyleCnt="1" custScaleX="168698" custLinFactNeighborY="-19730">
        <dgm:presLayoutVars>
          <dgm:chPref val="3"/>
        </dgm:presLayoutVars>
      </dgm:prSet>
      <dgm:spPr/>
    </dgm:pt>
    <dgm:pt modelId="{72FD86E8-31C1-43C2-BC4F-73A426347185}" type="pres">
      <dgm:prSet presAssocID="{901DEC5C-FE64-4010-9433-715446D38797}" presName="rootConnector1" presStyleLbl="node1" presStyleIdx="0" presStyleCnt="0"/>
      <dgm:spPr/>
    </dgm:pt>
    <dgm:pt modelId="{2F96BAD2-BEFC-400E-8F2D-B652A0583509}" type="pres">
      <dgm:prSet presAssocID="{901DEC5C-FE64-4010-9433-715446D38797}" presName="hierChild2" presStyleCnt="0"/>
      <dgm:spPr/>
    </dgm:pt>
    <dgm:pt modelId="{8D157C4A-15EE-42F5-822D-2BC0757191F6}" type="pres">
      <dgm:prSet presAssocID="{B95A33D5-8E7C-47DB-92D6-901B3E81F6AB}" presName="Name37" presStyleLbl="parChTrans1D2" presStyleIdx="0" presStyleCnt="7"/>
      <dgm:spPr/>
    </dgm:pt>
    <dgm:pt modelId="{5190B114-F773-4DDF-B0D6-A5086FA6F99F}" type="pres">
      <dgm:prSet presAssocID="{FEBD8554-83C0-4D2A-8A81-03C70CC94522}" presName="hierRoot2" presStyleCnt="0">
        <dgm:presLayoutVars>
          <dgm:hierBranch/>
        </dgm:presLayoutVars>
      </dgm:prSet>
      <dgm:spPr/>
    </dgm:pt>
    <dgm:pt modelId="{870087BB-5FC9-476D-B8D4-95CE716A2A65}" type="pres">
      <dgm:prSet presAssocID="{FEBD8554-83C0-4D2A-8A81-03C70CC94522}" presName="rootComposite" presStyleCnt="0"/>
      <dgm:spPr/>
    </dgm:pt>
    <dgm:pt modelId="{F3B97020-4E27-476B-8E7C-371F6B9A2DE8}" type="pres">
      <dgm:prSet presAssocID="{FEBD8554-83C0-4D2A-8A81-03C70CC94522}" presName="rootText" presStyleLbl="node2" presStyleIdx="0" presStyleCnt="6">
        <dgm:presLayoutVars>
          <dgm:chPref val="3"/>
        </dgm:presLayoutVars>
      </dgm:prSet>
      <dgm:spPr/>
    </dgm:pt>
    <dgm:pt modelId="{2F6B4CAC-EC53-41A5-9EB0-E9A1EB19F1B1}" type="pres">
      <dgm:prSet presAssocID="{FEBD8554-83C0-4D2A-8A81-03C70CC94522}" presName="rootConnector" presStyleLbl="node2" presStyleIdx="0" presStyleCnt="6"/>
      <dgm:spPr/>
    </dgm:pt>
    <dgm:pt modelId="{EB87AB0D-738F-4DAA-96AA-03D3C686C67A}" type="pres">
      <dgm:prSet presAssocID="{FEBD8554-83C0-4D2A-8A81-03C70CC94522}" presName="hierChild4" presStyleCnt="0"/>
      <dgm:spPr/>
    </dgm:pt>
    <dgm:pt modelId="{0CB682C7-E727-4A14-8219-EF1F06C44EC5}" type="pres">
      <dgm:prSet presAssocID="{1F599DDD-34CD-4303-BCAD-8720E7493553}" presName="Name35" presStyleLbl="parChTrans1D3" presStyleIdx="0" presStyleCnt="6"/>
      <dgm:spPr/>
    </dgm:pt>
    <dgm:pt modelId="{5EB82448-E114-4B13-8634-523C2536DE60}" type="pres">
      <dgm:prSet presAssocID="{13DB249C-8F25-4CFC-8872-723E031C65C9}" presName="hierRoot2" presStyleCnt="0">
        <dgm:presLayoutVars>
          <dgm:hierBranch val="init"/>
        </dgm:presLayoutVars>
      </dgm:prSet>
      <dgm:spPr/>
    </dgm:pt>
    <dgm:pt modelId="{57F4E48C-72BE-475B-A174-DF3ACB3F65F1}" type="pres">
      <dgm:prSet presAssocID="{13DB249C-8F25-4CFC-8872-723E031C65C9}" presName="rootComposite" presStyleCnt="0"/>
      <dgm:spPr/>
    </dgm:pt>
    <dgm:pt modelId="{C90B4A6D-29E7-4267-8EB7-38965D6F12E8}" type="pres">
      <dgm:prSet presAssocID="{13DB249C-8F25-4CFC-8872-723E031C65C9}" presName="rootText" presStyleLbl="node3" presStyleIdx="0" presStyleCnt="6" custScaleY="125274">
        <dgm:presLayoutVars>
          <dgm:chPref val="3"/>
        </dgm:presLayoutVars>
      </dgm:prSet>
      <dgm:spPr/>
    </dgm:pt>
    <dgm:pt modelId="{53613803-0E17-47E1-8B1C-EFEE93CE4318}" type="pres">
      <dgm:prSet presAssocID="{13DB249C-8F25-4CFC-8872-723E031C65C9}" presName="rootConnector" presStyleLbl="node3" presStyleIdx="0" presStyleCnt="6"/>
      <dgm:spPr/>
    </dgm:pt>
    <dgm:pt modelId="{9597FB1D-4CE2-42E3-BB76-A79E477DE085}" type="pres">
      <dgm:prSet presAssocID="{13DB249C-8F25-4CFC-8872-723E031C65C9}" presName="hierChild4" presStyleCnt="0"/>
      <dgm:spPr/>
    </dgm:pt>
    <dgm:pt modelId="{E215709A-D606-4E56-A094-669B6947F544}" type="pres">
      <dgm:prSet presAssocID="{13DB249C-8F25-4CFC-8872-723E031C65C9}" presName="hierChild5" presStyleCnt="0"/>
      <dgm:spPr/>
    </dgm:pt>
    <dgm:pt modelId="{1FE8CEA6-0804-4C0C-A113-D6A6CAD2183A}" type="pres">
      <dgm:prSet presAssocID="{FEBD8554-83C0-4D2A-8A81-03C70CC94522}" presName="hierChild5" presStyleCnt="0"/>
      <dgm:spPr/>
    </dgm:pt>
    <dgm:pt modelId="{89AE87F4-5E25-417A-BB2E-0EC127BF23F6}" type="pres">
      <dgm:prSet presAssocID="{891911A7-F935-4C8D-A99B-61B8A6FD3054}" presName="Name37" presStyleLbl="parChTrans1D2" presStyleIdx="1" presStyleCnt="7"/>
      <dgm:spPr/>
    </dgm:pt>
    <dgm:pt modelId="{7EA713BA-AA32-4C21-A500-23E291C6F4E5}" type="pres">
      <dgm:prSet presAssocID="{E5301F5A-15B4-4CED-8CFE-7A5390E83C82}" presName="hierRoot2" presStyleCnt="0">
        <dgm:presLayoutVars>
          <dgm:hierBranch/>
        </dgm:presLayoutVars>
      </dgm:prSet>
      <dgm:spPr/>
    </dgm:pt>
    <dgm:pt modelId="{282F4E94-C699-4E9F-B824-B4DF9AEC26DD}" type="pres">
      <dgm:prSet presAssocID="{E5301F5A-15B4-4CED-8CFE-7A5390E83C82}" presName="rootComposite" presStyleCnt="0"/>
      <dgm:spPr/>
    </dgm:pt>
    <dgm:pt modelId="{0EA9D3FC-9C07-4C3D-8E82-75F3B771CE34}" type="pres">
      <dgm:prSet presAssocID="{E5301F5A-15B4-4CED-8CFE-7A5390E83C82}" presName="rootText" presStyleLbl="node2" presStyleIdx="1" presStyleCnt="6">
        <dgm:presLayoutVars>
          <dgm:chPref val="3"/>
        </dgm:presLayoutVars>
      </dgm:prSet>
      <dgm:spPr/>
    </dgm:pt>
    <dgm:pt modelId="{8FF3E8F8-AEA1-4C78-835E-E375D1EDCE5B}" type="pres">
      <dgm:prSet presAssocID="{E5301F5A-15B4-4CED-8CFE-7A5390E83C82}" presName="rootConnector" presStyleLbl="node2" presStyleIdx="1" presStyleCnt="6"/>
      <dgm:spPr/>
    </dgm:pt>
    <dgm:pt modelId="{C0A86AB7-71EF-453D-9E5D-10D099AAAAA1}" type="pres">
      <dgm:prSet presAssocID="{E5301F5A-15B4-4CED-8CFE-7A5390E83C82}" presName="hierChild4" presStyleCnt="0"/>
      <dgm:spPr/>
    </dgm:pt>
    <dgm:pt modelId="{16A48E44-E09C-46C7-A260-956DEA4882EE}" type="pres">
      <dgm:prSet presAssocID="{D62120AF-BF03-4AEA-8960-EA1D9C6BC9FC}" presName="Name35" presStyleLbl="parChTrans1D3" presStyleIdx="1" presStyleCnt="6"/>
      <dgm:spPr/>
    </dgm:pt>
    <dgm:pt modelId="{06A5CD4E-7220-4E84-A60E-5CCFB9B4DD28}" type="pres">
      <dgm:prSet presAssocID="{B6D69C8A-EEB3-46E4-9FD0-576DE3DC48AB}" presName="hierRoot2" presStyleCnt="0">
        <dgm:presLayoutVars>
          <dgm:hierBranch val="init"/>
        </dgm:presLayoutVars>
      </dgm:prSet>
      <dgm:spPr/>
    </dgm:pt>
    <dgm:pt modelId="{150D7184-1836-4B25-8D1C-712717D14BAE}" type="pres">
      <dgm:prSet presAssocID="{B6D69C8A-EEB3-46E4-9FD0-576DE3DC48AB}" presName="rootComposite" presStyleCnt="0"/>
      <dgm:spPr/>
    </dgm:pt>
    <dgm:pt modelId="{460FFABA-065D-4BD0-B35E-9A827CB5402E}" type="pres">
      <dgm:prSet presAssocID="{B6D69C8A-EEB3-46E4-9FD0-576DE3DC48AB}" presName="rootText" presStyleLbl="node3" presStyleIdx="1" presStyleCnt="6" custScaleY="115235">
        <dgm:presLayoutVars>
          <dgm:chPref val="3"/>
        </dgm:presLayoutVars>
      </dgm:prSet>
      <dgm:spPr/>
    </dgm:pt>
    <dgm:pt modelId="{8BDC8F15-07A6-4969-A808-C9885E8BBA99}" type="pres">
      <dgm:prSet presAssocID="{B6D69C8A-EEB3-46E4-9FD0-576DE3DC48AB}" presName="rootConnector" presStyleLbl="node3" presStyleIdx="1" presStyleCnt="6"/>
      <dgm:spPr/>
    </dgm:pt>
    <dgm:pt modelId="{AAD49967-A084-4639-B838-6FB36B5D884A}" type="pres">
      <dgm:prSet presAssocID="{B6D69C8A-EEB3-46E4-9FD0-576DE3DC48AB}" presName="hierChild4" presStyleCnt="0"/>
      <dgm:spPr/>
    </dgm:pt>
    <dgm:pt modelId="{20319E0D-130C-491C-A7B8-9AEBD9FA0695}" type="pres">
      <dgm:prSet presAssocID="{B6D69C8A-EEB3-46E4-9FD0-576DE3DC48AB}" presName="hierChild5" presStyleCnt="0"/>
      <dgm:spPr/>
    </dgm:pt>
    <dgm:pt modelId="{9B7AC860-3543-44D6-A989-44FF905F796F}" type="pres">
      <dgm:prSet presAssocID="{E5301F5A-15B4-4CED-8CFE-7A5390E83C82}" presName="hierChild5" presStyleCnt="0"/>
      <dgm:spPr/>
    </dgm:pt>
    <dgm:pt modelId="{000E47BA-E202-442B-A30E-17DF3962B250}" type="pres">
      <dgm:prSet presAssocID="{88A53DC2-80C8-44F8-8C01-4244751BBA5A}" presName="Name37" presStyleLbl="parChTrans1D2" presStyleIdx="2" presStyleCnt="7"/>
      <dgm:spPr/>
    </dgm:pt>
    <dgm:pt modelId="{750EAAB9-91C1-4969-AEA2-756A2A403CCA}" type="pres">
      <dgm:prSet presAssocID="{01189DA9-72AE-475D-A985-B23F05B0F599}" presName="hierRoot2" presStyleCnt="0">
        <dgm:presLayoutVars>
          <dgm:hierBranch/>
        </dgm:presLayoutVars>
      </dgm:prSet>
      <dgm:spPr/>
    </dgm:pt>
    <dgm:pt modelId="{16DDDC88-7963-4B65-8EED-A5FEC0791504}" type="pres">
      <dgm:prSet presAssocID="{01189DA9-72AE-475D-A985-B23F05B0F599}" presName="rootComposite" presStyleCnt="0"/>
      <dgm:spPr/>
    </dgm:pt>
    <dgm:pt modelId="{57FD5846-A697-43C8-BA6F-1754B6474EFE}" type="pres">
      <dgm:prSet presAssocID="{01189DA9-72AE-475D-A985-B23F05B0F599}" presName="rootText" presStyleLbl="node2" presStyleIdx="2" presStyleCnt="6">
        <dgm:presLayoutVars>
          <dgm:chPref val="3"/>
        </dgm:presLayoutVars>
      </dgm:prSet>
      <dgm:spPr/>
    </dgm:pt>
    <dgm:pt modelId="{3EAA8A9E-EEDD-4459-9C30-EA75ABDD0625}" type="pres">
      <dgm:prSet presAssocID="{01189DA9-72AE-475D-A985-B23F05B0F599}" presName="rootConnector" presStyleLbl="node2" presStyleIdx="2" presStyleCnt="6"/>
      <dgm:spPr/>
    </dgm:pt>
    <dgm:pt modelId="{4EB28BA4-29F3-4194-854A-B421A00E12F8}" type="pres">
      <dgm:prSet presAssocID="{01189DA9-72AE-475D-A985-B23F05B0F599}" presName="hierChild4" presStyleCnt="0"/>
      <dgm:spPr/>
    </dgm:pt>
    <dgm:pt modelId="{8BD20309-37F2-4BAD-9B8B-DFC8384F1D1B}" type="pres">
      <dgm:prSet presAssocID="{95AAA911-F56F-44E1-B33B-7BE1B223586A}" presName="Name35" presStyleLbl="parChTrans1D3" presStyleIdx="2" presStyleCnt="6"/>
      <dgm:spPr/>
    </dgm:pt>
    <dgm:pt modelId="{76DDB7B2-3F8A-419C-8446-9745CD281665}" type="pres">
      <dgm:prSet presAssocID="{50F4A937-9597-4A79-A7E8-6DCC283F6597}" presName="hierRoot2" presStyleCnt="0">
        <dgm:presLayoutVars>
          <dgm:hierBranch val="init"/>
        </dgm:presLayoutVars>
      </dgm:prSet>
      <dgm:spPr/>
    </dgm:pt>
    <dgm:pt modelId="{E4AD9787-3121-4BFB-8B3E-5FF9F763F8AA}" type="pres">
      <dgm:prSet presAssocID="{50F4A937-9597-4A79-A7E8-6DCC283F6597}" presName="rootComposite" presStyleCnt="0"/>
      <dgm:spPr/>
    </dgm:pt>
    <dgm:pt modelId="{97BE121B-0410-413F-8754-9E62E2F77E77}" type="pres">
      <dgm:prSet presAssocID="{50F4A937-9597-4A79-A7E8-6DCC283F6597}" presName="rootText" presStyleLbl="node3" presStyleIdx="2" presStyleCnt="6" custScaleY="115235">
        <dgm:presLayoutVars>
          <dgm:chPref val="3"/>
        </dgm:presLayoutVars>
      </dgm:prSet>
      <dgm:spPr/>
    </dgm:pt>
    <dgm:pt modelId="{738D0B85-77E0-4E5E-BC9E-F38BCF018D03}" type="pres">
      <dgm:prSet presAssocID="{50F4A937-9597-4A79-A7E8-6DCC283F6597}" presName="rootConnector" presStyleLbl="node3" presStyleIdx="2" presStyleCnt="6"/>
      <dgm:spPr/>
    </dgm:pt>
    <dgm:pt modelId="{BD9DFC74-FCAA-4EA0-AF9D-DA355B69EAE6}" type="pres">
      <dgm:prSet presAssocID="{50F4A937-9597-4A79-A7E8-6DCC283F6597}" presName="hierChild4" presStyleCnt="0"/>
      <dgm:spPr/>
    </dgm:pt>
    <dgm:pt modelId="{9FA5CE64-007A-4885-A4C4-7F7977ED4328}" type="pres">
      <dgm:prSet presAssocID="{50F4A937-9597-4A79-A7E8-6DCC283F6597}" presName="hierChild5" presStyleCnt="0"/>
      <dgm:spPr/>
    </dgm:pt>
    <dgm:pt modelId="{8E96269E-05AE-4C2B-9623-AE6ED1151F11}" type="pres">
      <dgm:prSet presAssocID="{01189DA9-72AE-475D-A985-B23F05B0F599}" presName="hierChild5" presStyleCnt="0"/>
      <dgm:spPr/>
    </dgm:pt>
    <dgm:pt modelId="{8821ADFA-C480-4E67-80F4-8F5DD3C5F19B}" type="pres">
      <dgm:prSet presAssocID="{A91AC17E-2181-4F04-BF7F-15A129AA5C1F}" presName="Name37" presStyleLbl="parChTrans1D2" presStyleIdx="3" presStyleCnt="7"/>
      <dgm:spPr/>
    </dgm:pt>
    <dgm:pt modelId="{6BD33664-450D-4D31-974A-4ED73C96EACE}" type="pres">
      <dgm:prSet presAssocID="{BB9C89A0-4D79-4701-B056-E7C1F2B78FD4}" presName="hierRoot2" presStyleCnt="0">
        <dgm:presLayoutVars>
          <dgm:hierBranch/>
        </dgm:presLayoutVars>
      </dgm:prSet>
      <dgm:spPr/>
    </dgm:pt>
    <dgm:pt modelId="{9F2A23EF-B392-47B5-8013-00DE6971C635}" type="pres">
      <dgm:prSet presAssocID="{BB9C89A0-4D79-4701-B056-E7C1F2B78FD4}" presName="rootComposite" presStyleCnt="0"/>
      <dgm:spPr/>
    </dgm:pt>
    <dgm:pt modelId="{FBEBD24A-6287-4BBE-830F-C0DC179340B0}" type="pres">
      <dgm:prSet presAssocID="{BB9C89A0-4D79-4701-B056-E7C1F2B78FD4}" presName="rootText" presStyleLbl="node2" presStyleIdx="3" presStyleCnt="6">
        <dgm:presLayoutVars>
          <dgm:chPref val="3"/>
        </dgm:presLayoutVars>
      </dgm:prSet>
      <dgm:spPr/>
    </dgm:pt>
    <dgm:pt modelId="{FCCD879E-10E8-4F83-A202-25B435C73779}" type="pres">
      <dgm:prSet presAssocID="{BB9C89A0-4D79-4701-B056-E7C1F2B78FD4}" presName="rootConnector" presStyleLbl="node2" presStyleIdx="3" presStyleCnt="6"/>
      <dgm:spPr/>
    </dgm:pt>
    <dgm:pt modelId="{08FB06EE-38F3-4AFB-8E63-F204A1EE33DD}" type="pres">
      <dgm:prSet presAssocID="{BB9C89A0-4D79-4701-B056-E7C1F2B78FD4}" presName="hierChild4" presStyleCnt="0"/>
      <dgm:spPr/>
    </dgm:pt>
    <dgm:pt modelId="{8904E55F-F78E-461D-B422-963A2A95769B}" type="pres">
      <dgm:prSet presAssocID="{BF17A744-9D85-4812-8324-3BBF1EA928E3}" presName="Name35" presStyleLbl="parChTrans1D3" presStyleIdx="3" presStyleCnt="6"/>
      <dgm:spPr/>
    </dgm:pt>
    <dgm:pt modelId="{1260BD7F-0533-41E5-AB69-1C6B86450DA1}" type="pres">
      <dgm:prSet presAssocID="{67E0D71B-0D12-4072-81C0-DBD5D004D38B}" presName="hierRoot2" presStyleCnt="0">
        <dgm:presLayoutVars>
          <dgm:hierBranch val="init"/>
        </dgm:presLayoutVars>
      </dgm:prSet>
      <dgm:spPr/>
    </dgm:pt>
    <dgm:pt modelId="{95C51DAC-9879-4817-B37A-8FA9B10479D5}" type="pres">
      <dgm:prSet presAssocID="{67E0D71B-0D12-4072-81C0-DBD5D004D38B}" presName="rootComposite" presStyleCnt="0"/>
      <dgm:spPr/>
    </dgm:pt>
    <dgm:pt modelId="{E6854435-682A-482D-8C10-AA2F3C614A4D}" type="pres">
      <dgm:prSet presAssocID="{67E0D71B-0D12-4072-81C0-DBD5D004D38B}" presName="rootText" presStyleLbl="node3" presStyleIdx="3" presStyleCnt="6" custScaleY="115235">
        <dgm:presLayoutVars>
          <dgm:chPref val="3"/>
        </dgm:presLayoutVars>
      </dgm:prSet>
      <dgm:spPr/>
    </dgm:pt>
    <dgm:pt modelId="{26A465A1-C20E-4EE7-9779-C9E45E1A4529}" type="pres">
      <dgm:prSet presAssocID="{67E0D71B-0D12-4072-81C0-DBD5D004D38B}" presName="rootConnector" presStyleLbl="node3" presStyleIdx="3" presStyleCnt="6"/>
      <dgm:spPr/>
    </dgm:pt>
    <dgm:pt modelId="{921359CF-2A07-4275-9174-647522B54996}" type="pres">
      <dgm:prSet presAssocID="{67E0D71B-0D12-4072-81C0-DBD5D004D38B}" presName="hierChild4" presStyleCnt="0"/>
      <dgm:spPr/>
    </dgm:pt>
    <dgm:pt modelId="{C4A8FEB1-5CFA-4513-ADBD-4976FA1813AE}" type="pres">
      <dgm:prSet presAssocID="{67E0D71B-0D12-4072-81C0-DBD5D004D38B}" presName="hierChild5" presStyleCnt="0"/>
      <dgm:spPr/>
    </dgm:pt>
    <dgm:pt modelId="{4EF558AF-B218-4D3E-B2C4-3BFD4553D88E}" type="pres">
      <dgm:prSet presAssocID="{BB9C89A0-4D79-4701-B056-E7C1F2B78FD4}" presName="hierChild5" presStyleCnt="0"/>
      <dgm:spPr/>
    </dgm:pt>
    <dgm:pt modelId="{DC74CFAF-F752-4238-AD79-49174410900A}" type="pres">
      <dgm:prSet presAssocID="{A24B7309-BD7E-473D-8B1D-F14ECD278C39}" presName="Name37" presStyleLbl="parChTrans1D2" presStyleIdx="4" presStyleCnt="7"/>
      <dgm:spPr/>
    </dgm:pt>
    <dgm:pt modelId="{72BE2E69-09CB-4267-8ED3-DE1DB1F3FF8A}" type="pres">
      <dgm:prSet presAssocID="{7EEAD21D-7D3C-44C5-A16A-7593B0A3896C}" presName="hierRoot2" presStyleCnt="0">
        <dgm:presLayoutVars>
          <dgm:hierBranch/>
        </dgm:presLayoutVars>
      </dgm:prSet>
      <dgm:spPr/>
    </dgm:pt>
    <dgm:pt modelId="{F40CF213-856D-47EF-9118-8A147EDB690B}" type="pres">
      <dgm:prSet presAssocID="{7EEAD21D-7D3C-44C5-A16A-7593B0A3896C}" presName="rootComposite" presStyleCnt="0"/>
      <dgm:spPr/>
    </dgm:pt>
    <dgm:pt modelId="{8C92CF08-91AA-414F-8D6A-4626528ECED4}" type="pres">
      <dgm:prSet presAssocID="{7EEAD21D-7D3C-44C5-A16A-7593B0A3896C}" presName="rootText" presStyleLbl="node2" presStyleIdx="4" presStyleCnt="6">
        <dgm:presLayoutVars>
          <dgm:chPref val="3"/>
        </dgm:presLayoutVars>
      </dgm:prSet>
      <dgm:spPr/>
    </dgm:pt>
    <dgm:pt modelId="{188E26A8-E5B5-4784-8B25-F07C2D8C6A67}" type="pres">
      <dgm:prSet presAssocID="{7EEAD21D-7D3C-44C5-A16A-7593B0A3896C}" presName="rootConnector" presStyleLbl="node2" presStyleIdx="4" presStyleCnt="6"/>
      <dgm:spPr/>
    </dgm:pt>
    <dgm:pt modelId="{AAFC2BF1-2F81-4035-AC43-7C2C70CD9CCA}" type="pres">
      <dgm:prSet presAssocID="{7EEAD21D-7D3C-44C5-A16A-7593B0A3896C}" presName="hierChild4" presStyleCnt="0"/>
      <dgm:spPr/>
    </dgm:pt>
    <dgm:pt modelId="{6702E596-4C02-4B12-BE28-A6F0B7510426}" type="pres">
      <dgm:prSet presAssocID="{19297230-3E52-4B53-A4AE-B12F89D34365}" presName="Name35" presStyleLbl="parChTrans1D3" presStyleIdx="4" presStyleCnt="6"/>
      <dgm:spPr/>
    </dgm:pt>
    <dgm:pt modelId="{1B97905F-CFCC-411B-9025-8D872C3FB00D}" type="pres">
      <dgm:prSet presAssocID="{23122272-4A8C-4408-891F-CD44BF7AE5AC}" presName="hierRoot2" presStyleCnt="0">
        <dgm:presLayoutVars>
          <dgm:hierBranch val="init"/>
        </dgm:presLayoutVars>
      </dgm:prSet>
      <dgm:spPr/>
    </dgm:pt>
    <dgm:pt modelId="{3A4DADE1-77AD-4CF2-A04B-D68D6FD92D6E}" type="pres">
      <dgm:prSet presAssocID="{23122272-4A8C-4408-891F-CD44BF7AE5AC}" presName="rootComposite" presStyleCnt="0"/>
      <dgm:spPr/>
    </dgm:pt>
    <dgm:pt modelId="{1A45C496-06FF-411B-A51E-566306450471}" type="pres">
      <dgm:prSet presAssocID="{23122272-4A8C-4408-891F-CD44BF7AE5AC}" presName="rootText" presStyleLbl="node3" presStyleIdx="4" presStyleCnt="6" custScaleY="115235">
        <dgm:presLayoutVars>
          <dgm:chPref val="3"/>
        </dgm:presLayoutVars>
      </dgm:prSet>
      <dgm:spPr/>
    </dgm:pt>
    <dgm:pt modelId="{4C4E88A4-C165-4E25-93BD-10800E3BA7B1}" type="pres">
      <dgm:prSet presAssocID="{23122272-4A8C-4408-891F-CD44BF7AE5AC}" presName="rootConnector" presStyleLbl="node3" presStyleIdx="4" presStyleCnt="6"/>
      <dgm:spPr/>
    </dgm:pt>
    <dgm:pt modelId="{ADF5EF14-9468-409A-840F-AD4B1361688E}" type="pres">
      <dgm:prSet presAssocID="{23122272-4A8C-4408-891F-CD44BF7AE5AC}" presName="hierChild4" presStyleCnt="0"/>
      <dgm:spPr/>
    </dgm:pt>
    <dgm:pt modelId="{E8584803-1F38-467E-97D3-FEABC6F25B0C}" type="pres">
      <dgm:prSet presAssocID="{23122272-4A8C-4408-891F-CD44BF7AE5AC}" presName="hierChild5" presStyleCnt="0"/>
      <dgm:spPr/>
    </dgm:pt>
    <dgm:pt modelId="{C39C3D2A-EC72-4E8E-9377-6F06728E1DA3}" type="pres">
      <dgm:prSet presAssocID="{7EEAD21D-7D3C-44C5-A16A-7593B0A3896C}" presName="hierChild5" presStyleCnt="0"/>
      <dgm:spPr/>
    </dgm:pt>
    <dgm:pt modelId="{1A7EB1F4-8FE6-4042-93E6-2268755BF3B1}" type="pres">
      <dgm:prSet presAssocID="{1395B27C-B3F2-45F8-A995-6A5149A862E2}" presName="Name37" presStyleLbl="parChTrans1D2" presStyleIdx="5" presStyleCnt="7"/>
      <dgm:spPr/>
    </dgm:pt>
    <dgm:pt modelId="{61716713-95F3-40FD-91F7-5CBD414DCC96}" type="pres">
      <dgm:prSet presAssocID="{0485EAA4-7A12-4ECA-BD48-CD6F39F50E9C}" presName="hierRoot2" presStyleCnt="0">
        <dgm:presLayoutVars>
          <dgm:hierBranch/>
        </dgm:presLayoutVars>
      </dgm:prSet>
      <dgm:spPr/>
    </dgm:pt>
    <dgm:pt modelId="{508F0079-465A-4AE4-B29B-A35F740B8480}" type="pres">
      <dgm:prSet presAssocID="{0485EAA4-7A12-4ECA-BD48-CD6F39F50E9C}" presName="rootComposite" presStyleCnt="0"/>
      <dgm:spPr/>
    </dgm:pt>
    <dgm:pt modelId="{7ADB80CF-607D-4E74-B20F-4803CB277849}" type="pres">
      <dgm:prSet presAssocID="{0485EAA4-7A12-4ECA-BD48-CD6F39F50E9C}" presName="rootText" presStyleLbl="node2" presStyleIdx="5" presStyleCnt="6">
        <dgm:presLayoutVars>
          <dgm:chPref val="3"/>
        </dgm:presLayoutVars>
      </dgm:prSet>
      <dgm:spPr/>
    </dgm:pt>
    <dgm:pt modelId="{737CCE2B-B756-4034-8910-00E5F2B65C9E}" type="pres">
      <dgm:prSet presAssocID="{0485EAA4-7A12-4ECA-BD48-CD6F39F50E9C}" presName="rootConnector" presStyleLbl="node2" presStyleIdx="5" presStyleCnt="6"/>
      <dgm:spPr/>
    </dgm:pt>
    <dgm:pt modelId="{F5B81A62-9B24-4081-A4A3-9B8C29B8E696}" type="pres">
      <dgm:prSet presAssocID="{0485EAA4-7A12-4ECA-BD48-CD6F39F50E9C}" presName="hierChild4" presStyleCnt="0"/>
      <dgm:spPr/>
    </dgm:pt>
    <dgm:pt modelId="{8CC3C525-EAAB-458C-8291-BA176109B926}" type="pres">
      <dgm:prSet presAssocID="{A4946B7C-692E-4B8F-832C-BB25CBCF8700}" presName="Name35" presStyleLbl="parChTrans1D3" presStyleIdx="5" presStyleCnt="6"/>
      <dgm:spPr/>
    </dgm:pt>
    <dgm:pt modelId="{F3DA66C2-73DC-40C4-82B0-F5C94CC8406D}" type="pres">
      <dgm:prSet presAssocID="{D650BB21-710A-4079-90CE-67376E6914A8}" presName="hierRoot2" presStyleCnt="0">
        <dgm:presLayoutVars>
          <dgm:hierBranch val="init"/>
        </dgm:presLayoutVars>
      </dgm:prSet>
      <dgm:spPr/>
    </dgm:pt>
    <dgm:pt modelId="{2C8540FE-8063-4A11-8869-2D7BE33161D6}" type="pres">
      <dgm:prSet presAssocID="{D650BB21-710A-4079-90CE-67376E6914A8}" presName="rootComposite" presStyleCnt="0"/>
      <dgm:spPr/>
    </dgm:pt>
    <dgm:pt modelId="{B076F6DE-7A44-4EB6-BFAC-A271B18C3C28}" type="pres">
      <dgm:prSet presAssocID="{D650BB21-710A-4079-90CE-67376E6914A8}" presName="rootText" presStyleLbl="node3" presStyleIdx="5" presStyleCnt="6" custScaleY="115235">
        <dgm:presLayoutVars>
          <dgm:chPref val="3"/>
        </dgm:presLayoutVars>
      </dgm:prSet>
      <dgm:spPr/>
    </dgm:pt>
    <dgm:pt modelId="{C1D0B008-0B03-4DE0-9209-66001570B47B}" type="pres">
      <dgm:prSet presAssocID="{D650BB21-710A-4079-90CE-67376E6914A8}" presName="rootConnector" presStyleLbl="node3" presStyleIdx="5" presStyleCnt="6"/>
      <dgm:spPr/>
    </dgm:pt>
    <dgm:pt modelId="{8280CE9F-12B2-484D-9603-5AA3343420A1}" type="pres">
      <dgm:prSet presAssocID="{D650BB21-710A-4079-90CE-67376E6914A8}" presName="hierChild4" presStyleCnt="0"/>
      <dgm:spPr/>
    </dgm:pt>
    <dgm:pt modelId="{437110BB-3278-4DA7-A1BA-1B5E5EE7BE4E}" type="pres">
      <dgm:prSet presAssocID="{D650BB21-710A-4079-90CE-67376E6914A8}" presName="hierChild5" presStyleCnt="0"/>
      <dgm:spPr/>
    </dgm:pt>
    <dgm:pt modelId="{B8845FFC-A240-439F-A925-4580CCCBF452}" type="pres">
      <dgm:prSet presAssocID="{0485EAA4-7A12-4ECA-BD48-CD6F39F50E9C}" presName="hierChild5" presStyleCnt="0"/>
      <dgm:spPr/>
    </dgm:pt>
    <dgm:pt modelId="{B86F0A76-F726-4C69-8281-E63B1C35547B}" type="pres">
      <dgm:prSet presAssocID="{901DEC5C-FE64-4010-9433-715446D38797}" presName="hierChild3" presStyleCnt="0"/>
      <dgm:spPr/>
    </dgm:pt>
    <dgm:pt modelId="{A72C5E16-A088-4C18-B5BF-863A6EBF5D32}" type="pres">
      <dgm:prSet presAssocID="{A993F2AA-ECCB-4C51-B0AB-CBD5A0E5EF5B}" presName="Name111" presStyleLbl="parChTrans1D2" presStyleIdx="6" presStyleCnt="7"/>
      <dgm:spPr/>
    </dgm:pt>
    <dgm:pt modelId="{0AE5F72E-6000-4E16-AB68-50B972340B4F}" type="pres">
      <dgm:prSet presAssocID="{617954E5-DDB8-4F13-A1AE-B97E2EAE8A9E}" presName="hierRoot3" presStyleCnt="0">
        <dgm:presLayoutVars>
          <dgm:hierBranch val="init"/>
        </dgm:presLayoutVars>
      </dgm:prSet>
      <dgm:spPr/>
    </dgm:pt>
    <dgm:pt modelId="{0E94380A-123A-4097-9EDE-233BB3CF1C66}" type="pres">
      <dgm:prSet presAssocID="{617954E5-DDB8-4F13-A1AE-B97E2EAE8A9E}" presName="rootComposite3" presStyleCnt="0"/>
      <dgm:spPr/>
    </dgm:pt>
    <dgm:pt modelId="{EBDDD125-4CE2-4A47-BC71-3C0C845A87E7}" type="pres">
      <dgm:prSet presAssocID="{617954E5-DDB8-4F13-A1AE-B97E2EAE8A9E}" presName="rootText3" presStyleLbl="asst1" presStyleIdx="0" presStyleCnt="1" custLinFactNeighborY="-25960">
        <dgm:presLayoutVars>
          <dgm:chPref val="3"/>
        </dgm:presLayoutVars>
      </dgm:prSet>
      <dgm:spPr/>
    </dgm:pt>
    <dgm:pt modelId="{8E5609C6-49C7-43D4-BAB5-6A7A707BC677}" type="pres">
      <dgm:prSet presAssocID="{617954E5-DDB8-4F13-A1AE-B97E2EAE8A9E}" presName="rootConnector3" presStyleLbl="asst1" presStyleIdx="0" presStyleCnt="1"/>
      <dgm:spPr/>
    </dgm:pt>
    <dgm:pt modelId="{643BF91E-8CCD-4B8B-8E9F-71E5B8C009C2}" type="pres">
      <dgm:prSet presAssocID="{617954E5-DDB8-4F13-A1AE-B97E2EAE8A9E}" presName="hierChild6" presStyleCnt="0"/>
      <dgm:spPr/>
    </dgm:pt>
    <dgm:pt modelId="{C1F0B4B5-E572-4078-A3F8-3D99BCC890B4}" type="pres">
      <dgm:prSet presAssocID="{617954E5-DDB8-4F13-A1AE-B97E2EAE8A9E}" presName="hierChild7" presStyleCnt="0"/>
      <dgm:spPr/>
    </dgm:pt>
  </dgm:ptLst>
  <dgm:cxnLst>
    <dgm:cxn modelId="{C6BD3B02-A1B9-4BB9-9D21-D123E0AFCD4E}" type="presOf" srcId="{E5301F5A-15B4-4CED-8CFE-7A5390E83C82}" destId="{0EA9D3FC-9C07-4C3D-8E82-75F3B771CE34}" srcOrd="0" destOrd="0" presId="urn:microsoft.com/office/officeart/2005/8/layout/orgChart1"/>
    <dgm:cxn modelId="{09E2BB03-5482-4B70-86B6-2943E10D6127}" type="presOf" srcId="{01189DA9-72AE-475D-A985-B23F05B0F599}" destId="{3EAA8A9E-EEDD-4459-9C30-EA75ABDD0625}" srcOrd="1" destOrd="0" presId="urn:microsoft.com/office/officeart/2005/8/layout/orgChart1"/>
    <dgm:cxn modelId="{17B82306-08DD-46D5-AB52-95E360FA4CE7}" type="presOf" srcId="{50F4A937-9597-4A79-A7E8-6DCC283F6597}" destId="{97BE121B-0410-413F-8754-9E62E2F77E77}" srcOrd="0" destOrd="0" presId="urn:microsoft.com/office/officeart/2005/8/layout/orgChart1"/>
    <dgm:cxn modelId="{1CB01707-F4BD-493C-8D20-9C26530C779A}" srcId="{FEBD8554-83C0-4D2A-8A81-03C70CC94522}" destId="{13DB249C-8F25-4CFC-8872-723E031C65C9}" srcOrd="0" destOrd="0" parTransId="{1F599DDD-34CD-4303-BCAD-8720E7493553}" sibTransId="{16795F45-9A01-48B9-8D4B-F18E6102E1A9}"/>
    <dgm:cxn modelId="{7ABD6B0C-F82C-48A3-95BD-1FCEA1554F1E}" type="presOf" srcId="{617954E5-DDB8-4F13-A1AE-B97E2EAE8A9E}" destId="{EBDDD125-4CE2-4A47-BC71-3C0C845A87E7}" srcOrd="0" destOrd="0" presId="urn:microsoft.com/office/officeart/2005/8/layout/orgChart1"/>
    <dgm:cxn modelId="{4F76C50C-52D6-4678-850B-925B56D08A90}" type="presOf" srcId="{BB9C89A0-4D79-4701-B056-E7C1F2B78FD4}" destId="{FBEBD24A-6287-4BBE-830F-C0DC179340B0}" srcOrd="0" destOrd="0" presId="urn:microsoft.com/office/officeart/2005/8/layout/orgChart1"/>
    <dgm:cxn modelId="{D1269F0F-0635-457D-89CC-60E721D23BD0}" type="presOf" srcId="{A91AC17E-2181-4F04-BF7F-15A129AA5C1F}" destId="{8821ADFA-C480-4E67-80F4-8F5DD3C5F19B}" srcOrd="0" destOrd="0" presId="urn:microsoft.com/office/officeart/2005/8/layout/orgChart1"/>
    <dgm:cxn modelId="{CEBC6914-0E0A-45FA-9AC8-AD62690C684F}" srcId="{901DEC5C-FE64-4010-9433-715446D38797}" destId="{FEBD8554-83C0-4D2A-8A81-03C70CC94522}" srcOrd="0" destOrd="0" parTransId="{B95A33D5-8E7C-47DB-92D6-901B3E81F6AB}" sibTransId="{30906731-9F1A-4807-BF2D-BAB5A0D50ED0}"/>
    <dgm:cxn modelId="{3EFD5318-6209-4CAA-956F-3EAD7DCCFAAF}" type="presOf" srcId="{FEBD8554-83C0-4D2A-8A81-03C70CC94522}" destId="{2F6B4CAC-EC53-41A5-9EB0-E9A1EB19F1B1}" srcOrd="1" destOrd="0" presId="urn:microsoft.com/office/officeart/2005/8/layout/orgChart1"/>
    <dgm:cxn modelId="{F5608D2B-08A5-466D-8FA9-18685C2DF1B4}" type="presOf" srcId="{1AC8E4AD-3F69-469D-A372-24114726E038}" destId="{06AECC3A-C6A6-45CE-B808-9AF01F81D46E}" srcOrd="0" destOrd="0" presId="urn:microsoft.com/office/officeart/2005/8/layout/orgChart1"/>
    <dgm:cxn modelId="{25B5D12C-0B12-4A0C-B15B-40C186229EE0}" type="presOf" srcId="{901DEC5C-FE64-4010-9433-715446D38797}" destId="{3D26AE05-DE9A-4A93-AD4E-5A184C8D0FB1}" srcOrd="0" destOrd="0" presId="urn:microsoft.com/office/officeart/2005/8/layout/orgChart1"/>
    <dgm:cxn modelId="{B686EA5B-C56B-4359-9B2D-56FC74E33659}" type="presOf" srcId="{A993F2AA-ECCB-4C51-B0AB-CBD5A0E5EF5B}" destId="{A72C5E16-A088-4C18-B5BF-863A6EBF5D32}" srcOrd="0" destOrd="0" presId="urn:microsoft.com/office/officeart/2005/8/layout/orgChart1"/>
    <dgm:cxn modelId="{9BFF335E-4EC8-4AA4-BB5E-8EED933E544A}" srcId="{BB9C89A0-4D79-4701-B056-E7C1F2B78FD4}" destId="{67E0D71B-0D12-4072-81C0-DBD5D004D38B}" srcOrd="0" destOrd="0" parTransId="{BF17A744-9D85-4812-8324-3BBF1EA928E3}" sibTransId="{7AE9982C-CDC2-41EF-9C5A-461834EF5A95}"/>
    <dgm:cxn modelId="{685DE841-F582-4118-93AC-70B541727C48}" type="presOf" srcId="{617954E5-DDB8-4F13-A1AE-B97E2EAE8A9E}" destId="{8E5609C6-49C7-43D4-BAB5-6A7A707BC677}" srcOrd="1" destOrd="0" presId="urn:microsoft.com/office/officeart/2005/8/layout/orgChart1"/>
    <dgm:cxn modelId="{E16C8B65-3D30-46DA-A438-9E28B6940DEB}" srcId="{901DEC5C-FE64-4010-9433-715446D38797}" destId="{617954E5-DDB8-4F13-A1AE-B97E2EAE8A9E}" srcOrd="6" destOrd="0" parTransId="{A993F2AA-ECCB-4C51-B0AB-CBD5A0E5EF5B}" sibTransId="{29571931-15EE-4B4F-9155-DC5D024ABCE5}"/>
    <dgm:cxn modelId="{DA997D66-F3CC-40B9-A68E-9E83F91B0F72}" srcId="{7EEAD21D-7D3C-44C5-A16A-7593B0A3896C}" destId="{23122272-4A8C-4408-891F-CD44BF7AE5AC}" srcOrd="0" destOrd="0" parTransId="{19297230-3E52-4B53-A4AE-B12F89D34365}" sibTransId="{71B1300D-D31E-41BA-8EE8-C67FD5B6104F}"/>
    <dgm:cxn modelId="{0F2A5E69-2C90-4FA9-8885-A4B344D8DA14}" type="presOf" srcId="{0485EAA4-7A12-4ECA-BD48-CD6F39F50E9C}" destId="{737CCE2B-B756-4034-8910-00E5F2B65C9E}" srcOrd="1" destOrd="0" presId="urn:microsoft.com/office/officeart/2005/8/layout/orgChart1"/>
    <dgm:cxn modelId="{81BB806A-BF85-4BCE-9897-B6EA40B85A35}" type="presOf" srcId="{1395B27C-B3F2-45F8-A995-6A5149A862E2}" destId="{1A7EB1F4-8FE6-4042-93E6-2268755BF3B1}" srcOrd="0" destOrd="0" presId="urn:microsoft.com/office/officeart/2005/8/layout/orgChart1"/>
    <dgm:cxn modelId="{AED1B66A-5DCF-4597-B993-CEFEB80DD150}" srcId="{901DEC5C-FE64-4010-9433-715446D38797}" destId="{01189DA9-72AE-475D-A985-B23F05B0F599}" srcOrd="2" destOrd="0" parTransId="{88A53DC2-80C8-44F8-8C01-4244751BBA5A}" sibTransId="{FC3086EA-A198-42E0-8F98-AC198B5C38F1}"/>
    <dgm:cxn modelId="{6961B84B-E90B-4FCB-A533-048F526F05CB}" type="presOf" srcId="{50F4A937-9597-4A79-A7E8-6DCC283F6597}" destId="{738D0B85-77E0-4E5E-BC9E-F38BCF018D03}" srcOrd="1" destOrd="0" presId="urn:microsoft.com/office/officeart/2005/8/layout/orgChart1"/>
    <dgm:cxn modelId="{503A6F4C-3DDA-40DF-9E58-1F958D78DB63}" type="presOf" srcId="{D650BB21-710A-4079-90CE-67376E6914A8}" destId="{B076F6DE-7A44-4EB6-BFAC-A271B18C3C28}" srcOrd="0" destOrd="0" presId="urn:microsoft.com/office/officeart/2005/8/layout/orgChart1"/>
    <dgm:cxn modelId="{EBC0D04E-ADC4-46B2-80F5-797EE53FBC52}" type="presOf" srcId="{D62120AF-BF03-4AEA-8960-EA1D9C6BC9FC}" destId="{16A48E44-E09C-46C7-A260-956DEA4882EE}" srcOrd="0" destOrd="0" presId="urn:microsoft.com/office/officeart/2005/8/layout/orgChart1"/>
    <dgm:cxn modelId="{86888D4F-E395-440A-B5A7-762247341109}" type="presOf" srcId="{A4946B7C-692E-4B8F-832C-BB25CBCF8700}" destId="{8CC3C525-EAAB-458C-8291-BA176109B926}" srcOrd="0" destOrd="0" presId="urn:microsoft.com/office/officeart/2005/8/layout/orgChart1"/>
    <dgm:cxn modelId="{195C2A53-2339-447A-8B12-9AA708574F66}" type="presOf" srcId="{13DB249C-8F25-4CFC-8872-723E031C65C9}" destId="{53613803-0E17-47E1-8B1C-EFEE93CE4318}" srcOrd="1" destOrd="0" presId="urn:microsoft.com/office/officeart/2005/8/layout/orgChart1"/>
    <dgm:cxn modelId="{95D35D75-C1D0-4F32-8CEF-6A6ED4E6093A}" srcId="{01189DA9-72AE-475D-A985-B23F05B0F599}" destId="{50F4A937-9597-4A79-A7E8-6DCC283F6597}" srcOrd="0" destOrd="0" parTransId="{95AAA911-F56F-44E1-B33B-7BE1B223586A}" sibTransId="{97F10743-8843-4546-97C9-733BEEC1F257}"/>
    <dgm:cxn modelId="{43285276-16AE-4585-A423-783CE37174A4}" type="presOf" srcId="{BB9C89A0-4D79-4701-B056-E7C1F2B78FD4}" destId="{FCCD879E-10E8-4F83-A202-25B435C73779}" srcOrd="1" destOrd="0" presId="urn:microsoft.com/office/officeart/2005/8/layout/orgChart1"/>
    <dgm:cxn modelId="{C2A18D76-D6B0-48CB-B3EF-8BDBB5510086}" type="presOf" srcId="{19297230-3E52-4B53-A4AE-B12F89D34365}" destId="{6702E596-4C02-4B12-BE28-A6F0B7510426}" srcOrd="0" destOrd="0" presId="urn:microsoft.com/office/officeart/2005/8/layout/orgChart1"/>
    <dgm:cxn modelId="{A9D2817B-62E7-4D23-8249-C851E10E30E3}" type="presOf" srcId="{D650BB21-710A-4079-90CE-67376E6914A8}" destId="{C1D0B008-0B03-4DE0-9209-66001570B47B}" srcOrd="1" destOrd="0" presId="urn:microsoft.com/office/officeart/2005/8/layout/orgChart1"/>
    <dgm:cxn modelId="{EBF4177F-6312-43BE-8B71-521515ED5132}" type="presOf" srcId="{0485EAA4-7A12-4ECA-BD48-CD6F39F50E9C}" destId="{7ADB80CF-607D-4E74-B20F-4803CB277849}" srcOrd="0" destOrd="0" presId="urn:microsoft.com/office/officeart/2005/8/layout/orgChart1"/>
    <dgm:cxn modelId="{172A5B80-483C-4E20-88F4-1F54423A5C17}" type="presOf" srcId="{67E0D71B-0D12-4072-81C0-DBD5D004D38B}" destId="{26A465A1-C20E-4EE7-9779-C9E45E1A4529}" srcOrd="1" destOrd="0" presId="urn:microsoft.com/office/officeart/2005/8/layout/orgChart1"/>
    <dgm:cxn modelId="{D4D9A185-F0C5-4537-90E2-BB682C1EFB49}" type="presOf" srcId="{7EEAD21D-7D3C-44C5-A16A-7593B0A3896C}" destId="{8C92CF08-91AA-414F-8D6A-4626528ECED4}" srcOrd="0" destOrd="0" presId="urn:microsoft.com/office/officeart/2005/8/layout/orgChart1"/>
    <dgm:cxn modelId="{0DAE9B8F-64CE-44A1-8F4C-4BDC98F4908E}" type="presOf" srcId="{E5301F5A-15B4-4CED-8CFE-7A5390E83C82}" destId="{8FF3E8F8-AEA1-4C78-835E-E375D1EDCE5B}" srcOrd="1" destOrd="0" presId="urn:microsoft.com/office/officeart/2005/8/layout/orgChart1"/>
    <dgm:cxn modelId="{6F93C596-82D9-4A05-B12D-A95823D1AAEF}" srcId="{E5301F5A-15B4-4CED-8CFE-7A5390E83C82}" destId="{B6D69C8A-EEB3-46E4-9FD0-576DE3DC48AB}" srcOrd="0" destOrd="0" parTransId="{D62120AF-BF03-4AEA-8960-EA1D9C6BC9FC}" sibTransId="{66A53E52-7B9F-44F0-8B36-EC6037550E54}"/>
    <dgm:cxn modelId="{5A38509A-6F9C-4158-9AC3-30EACA05119F}" type="presOf" srcId="{BF17A744-9D85-4812-8324-3BBF1EA928E3}" destId="{8904E55F-F78E-461D-B422-963A2A95769B}" srcOrd="0" destOrd="0" presId="urn:microsoft.com/office/officeart/2005/8/layout/orgChart1"/>
    <dgm:cxn modelId="{39E43CA0-0463-4D9A-A890-C7F9D47F4582}" srcId="{1AC8E4AD-3F69-469D-A372-24114726E038}" destId="{901DEC5C-FE64-4010-9433-715446D38797}" srcOrd="0" destOrd="0" parTransId="{277AECF4-FFB8-4FBA-A60A-C9F71CA88CF3}" sibTransId="{D9301F66-64F8-4F6B-8798-1A861D0D8E1C}"/>
    <dgm:cxn modelId="{710DEDA4-1F92-4FFC-AD86-A59C048B502E}" srcId="{0485EAA4-7A12-4ECA-BD48-CD6F39F50E9C}" destId="{D650BB21-710A-4079-90CE-67376E6914A8}" srcOrd="0" destOrd="0" parTransId="{A4946B7C-692E-4B8F-832C-BB25CBCF8700}" sibTransId="{F16A9F58-5F87-4176-81AC-F075BAA6C4DD}"/>
    <dgm:cxn modelId="{10FB85A5-9658-4F31-9377-3753FF56E2DA}" srcId="{901DEC5C-FE64-4010-9433-715446D38797}" destId="{7EEAD21D-7D3C-44C5-A16A-7593B0A3896C}" srcOrd="4" destOrd="0" parTransId="{A24B7309-BD7E-473D-8B1D-F14ECD278C39}" sibTransId="{76F4BD44-A553-4ED5-B90A-7A55D5202444}"/>
    <dgm:cxn modelId="{D7810DAF-B44E-47B8-8AD8-EF16F119E629}" type="presOf" srcId="{01189DA9-72AE-475D-A985-B23F05B0F599}" destId="{57FD5846-A697-43C8-BA6F-1754B6474EFE}" srcOrd="0" destOrd="0" presId="urn:microsoft.com/office/officeart/2005/8/layout/orgChart1"/>
    <dgm:cxn modelId="{1B20AEB0-D64E-445F-AB15-ED7DE4E6C8B2}" type="presOf" srcId="{67E0D71B-0D12-4072-81C0-DBD5D004D38B}" destId="{E6854435-682A-482D-8C10-AA2F3C614A4D}" srcOrd="0" destOrd="0" presId="urn:microsoft.com/office/officeart/2005/8/layout/orgChart1"/>
    <dgm:cxn modelId="{6D232BB2-056E-41A4-B83B-5311334B49A0}" type="presOf" srcId="{891911A7-F935-4C8D-A99B-61B8A6FD3054}" destId="{89AE87F4-5E25-417A-BB2E-0EC127BF23F6}" srcOrd="0" destOrd="0" presId="urn:microsoft.com/office/officeart/2005/8/layout/orgChart1"/>
    <dgm:cxn modelId="{77ED19B8-A644-48A9-B270-B3A740100A3B}" type="presOf" srcId="{FEBD8554-83C0-4D2A-8A81-03C70CC94522}" destId="{F3B97020-4E27-476B-8E7C-371F6B9A2DE8}" srcOrd="0" destOrd="0" presId="urn:microsoft.com/office/officeart/2005/8/layout/orgChart1"/>
    <dgm:cxn modelId="{5A2E44BC-E3C4-446C-9CBA-E5FB11C3D44B}" type="presOf" srcId="{23122272-4A8C-4408-891F-CD44BF7AE5AC}" destId="{1A45C496-06FF-411B-A51E-566306450471}" srcOrd="0" destOrd="0" presId="urn:microsoft.com/office/officeart/2005/8/layout/orgChart1"/>
    <dgm:cxn modelId="{848B6DC1-49D8-48E9-A277-ADE70EC46629}" type="presOf" srcId="{A24B7309-BD7E-473D-8B1D-F14ECD278C39}" destId="{DC74CFAF-F752-4238-AD79-49174410900A}" srcOrd="0" destOrd="0" presId="urn:microsoft.com/office/officeart/2005/8/layout/orgChart1"/>
    <dgm:cxn modelId="{06F1D6CA-B855-4B43-8B08-EA045339E086}" type="presOf" srcId="{23122272-4A8C-4408-891F-CD44BF7AE5AC}" destId="{4C4E88A4-C165-4E25-93BD-10800E3BA7B1}" srcOrd="1" destOrd="0" presId="urn:microsoft.com/office/officeart/2005/8/layout/orgChart1"/>
    <dgm:cxn modelId="{568FD4CD-8E2F-4DDE-A4B3-0441397BF2C3}" type="presOf" srcId="{95AAA911-F56F-44E1-B33B-7BE1B223586A}" destId="{8BD20309-37F2-4BAD-9B8B-DFC8384F1D1B}" srcOrd="0" destOrd="0" presId="urn:microsoft.com/office/officeart/2005/8/layout/orgChart1"/>
    <dgm:cxn modelId="{556F80D1-272D-4828-8CFF-8D1502243FA0}" srcId="{901DEC5C-FE64-4010-9433-715446D38797}" destId="{0485EAA4-7A12-4ECA-BD48-CD6F39F50E9C}" srcOrd="5" destOrd="0" parTransId="{1395B27C-B3F2-45F8-A995-6A5149A862E2}" sibTransId="{06F74585-3DE0-4F50-90D8-5C89C3BC680C}"/>
    <dgm:cxn modelId="{7B2C26D2-66EF-4D94-A69F-803B47B8A77A}" type="presOf" srcId="{B95A33D5-8E7C-47DB-92D6-901B3E81F6AB}" destId="{8D157C4A-15EE-42F5-822D-2BC0757191F6}" srcOrd="0" destOrd="0" presId="urn:microsoft.com/office/officeart/2005/8/layout/orgChart1"/>
    <dgm:cxn modelId="{17108DD6-0EB1-4F26-B231-FA354373A66F}" type="presOf" srcId="{7EEAD21D-7D3C-44C5-A16A-7593B0A3896C}" destId="{188E26A8-E5B5-4784-8B25-F07C2D8C6A67}" srcOrd="1" destOrd="0" presId="urn:microsoft.com/office/officeart/2005/8/layout/orgChart1"/>
    <dgm:cxn modelId="{50A2A9D8-BA12-4AA9-9B7E-DDDEB6F8B39B}" srcId="{901DEC5C-FE64-4010-9433-715446D38797}" destId="{BB9C89A0-4D79-4701-B056-E7C1F2B78FD4}" srcOrd="3" destOrd="0" parTransId="{A91AC17E-2181-4F04-BF7F-15A129AA5C1F}" sibTransId="{3EE64D63-6685-4CAB-B89B-7A9789AA9801}"/>
    <dgm:cxn modelId="{E95926DD-0420-4222-BB78-6C337CF75CF6}" type="presOf" srcId="{B6D69C8A-EEB3-46E4-9FD0-576DE3DC48AB}" destId="{460FFABA-065D-4BD0-B35E-9A827CB5402E}" srcOrd="0" destOrd="0" presId="urn:microsoft.com/office/officeart/2005/8/layout/orgChart1"/>
    <dgm:cxn modelId="{A85748E1-EF87-4FAE-9F5D-334222423B54}" type="presOf" srcId="{B6D69C8A-EEB3-46E4-9FD0-576DE3DC48AB}" destId="{8BDC8F15-07A6-4969-A808-C9885E8BBA99}" srcOrd="1" destOrd="0" presId="urn:microsoft.com/office/officeart/2005/8/layout/orgChart1"/>
    <dgm:cxn modelId="{518B8FE2-2D65-49B5-9E8A-3459DF00BC6A}" type="presOf" srcId="{13DB249C-8F25-4CFC-8872-723E031C65C9}" destId="{C90B4A6D-29E7-4267-8EB7-38965D6F12E8}" srcOrd="0" destOrd="0" presId="urn:microsoft.com/office/officeart/2005/8/layout/orgChart1"/>
    <dgm:cxn modelId="{FDA1E8E9-6702-4CED-9022-2545E8473666}" type="presOf" srcId="{1F599DDD-34CD-4303-BCAD-8720E7493553}" destId="{0CB682C7-E727-4A14-8219-EF1F06C44EC5}" srcOrd="0" destOrd="0" presId="urn:microsoft.com/office/officeart/2005/8/layout/orgChart1"/>
    <dgm:cxn modelId="{139963F6-F45B-4729-9191-489BA3608CA7}" type="presOf" srcId="{901DEC5C-FE64-4010-9433-715446D38797}" destId="{72FD86E8-31C1-43C2-BC4F-73A426347185}" srcOrd="1" destOrd="0" presId="urn:microsoft.com/office/officeart/2005/8/layout/orgChart1"/>
    <dgm:cxn modelId="{EBB146FC-7213-439D-B193-E18101E72D08}" srcId="{901DEC5C-FE64-4010-9433-715446D38797}" destId="{E5301F5A-15B4-4CED-8CFE-7A5390E83C82}" srcOrd="1" destOrd="0" parTransId="{891911A7-F935-4C8D-A99B-61B8A6FD3054}" sibTransId="{EE4A14EC-7250-433D-BD44-83D426C475A0}"/>
    <dgm:cxn modelId="{608A43FE-BDD0-40B3-B719-C74303F48241}" type="presOf" srcId="{88A53DC2-80C8-44F8-8C01-4244751BBA5A}" destId="{000E47BA-E202-442B-A30E-17DF3962B250}" srcOrd="0" destOrd="0" presId="urn:microsoft.com/office/officeart/2005/8/layout/orgChart1"/>
    <dgm:cxn modelId="{0342001F-1B78-4A9F-AE2A-BAAE3287BD7C}" type="presParOf" srcId="{06AECC3A-C6A6-45CE-B808-9AF01F81D46E}" destId="{C63BC4CE-B701-4FF9-B4F9-02DF81D5A61C}" srcOrd="0" destOrd="0" presId="urn:microsoft.com/office/officeart/2005/8/layout/orgChart1"/>
    <dgm:cxn modelId="{D52DCA5A-2FFE-428B-9113-06D70EBDA32B}" type="presParOf" srcId="{C63BC4CE-B701-4FF9-B4F9-02DF81D5A61C}" destId="{29CE179C-D4A2-455B-AFD3-8A6944D0CAD0}" srcOrd="0" destOrd="0" presId="urn:microsoft.com/office/officeart/2005/8/layout/orgChart1"/>
    <dgm:cxn modelId="{E09923E8-8750-4A7B-BC79-69F3E59966C8}" type="presParOf" srcId="{29CE179C-D4A2-455B-AFD3-8A6944D0CAD0}" destId="{3D26AE05-DE9A-4A93-AD4E-5A184C8D0FB1}" srcOrd="0" destOrd="0" presId="urn:microsoft.com/office/officeart/2005/8/layout/orgChart1"/>
    <dgm:cxn modelId="{AF9AFB6E-50E1-4048-A4F5-862D2B31ABDC}" type="presParOf" srcId="{29CE179C-D4A2-455B-AFD3-8A6944D0CAD0}" destId="{72FD86E8-31C1-43C2-BC4F-73A426347185}" srcOrd="1" destOrd="0" presId="urn:microsoft.com/office/officeart/2005/8/layout/orgChart1"/>
    <dgm:cxn modelId="{2D1CB749-34E2-41B4-BCCB-CDA6357E43C0}" type="presParOf" srcId="{C63BC4CE-B701-4FF9-B4F9-02DF81D5A61C}" destId="{2F96BAD2-BEFC-400E-8F2D-B652A0583509}" srcOrd="1" destOrd="0" presId="urn:microsoft.com/office/officeart/2005/8/layout/orgChart1"/>
    <dgm:cxn modelId="{A5E74E27-E3FF-4727-9847-F52E3AACDFD6}" type="presParOf" srcId="{2F96BAD2-BEFC-400E-8F2D-B652A0583509}" destId="{8D157C4A-15EE-42F5-822D-2BC0757191F6}" srcOrd="0" destOrd="0" presId="urn:microsoft.com/office/officeart/2005/8/layout/orgChart1"/>
    <dgm:cxn modelId="{A948BB69-941B-4A86-AC64-19F0D60C4D8F}" type="presParOf" srcId="{2F96BAD2-BEFC-400E-8F2D-B652A0583509}" destId="{5190B114-F773-4DDF-B0D6-A5086FA6F99F}" srcOrd="1" destOrd="0" presId="urn:microsoft.com/office/officeart/2005/8/layout/orgChart1"/>
    <dgm:cxn modelId="{A57A22D5-D20E-48F0-86F6-AB4FBCFCA2F9}" type="presParOf" srcId="{5190B114-F773-4DDF-B0D6-A5086FA6F99F}" destId="{870087BB-5FC9-476D-B8D4-95CE716A2A65}" srcOrd="0" destOrd="0" presId="urn:microsoft.com/office/officeart/2005/8/layout/orgChart1"/>
    <dgm:cxn modelId="{C30E7F3D-FADD-4D14-AC8D-E296991014C3}" type="presParOf" srcId="{870087BB-5FC9-476D-B8D4-95CE716A2A65}" destId="{F3B97020-4E27-476B-8E7C-371F6B9A2DE8}" srcOrd="0" destOrd="0" presId="urn:microsoft.com/office/officeart/2005/8/layout/orgChart1"/>
    <dgm:cxn modelId="{E1AD89A8-CFBA-4F70-B115-B22D48EAAC09}" type="presParOf" srcId="{870087BB-5FC9-476D-B8D4-95CE716A2A65}" destId="{2F6B4CAC-EC53-41A5-9EB0-E9A1EB19F1B1}" srcOrd="1" destOrd="0" presId="urn:microsoft.com/office/officeart/2005/8/layout/orgChart1"/>
    <dgm:cxn modelId="{F469F02E-B82D-4449-807F-48D3885D7273}" type="presParOf" srcId="{5190B114-F773-4DDF-B0D6-A5086FA6F99F}" destId="{EB87AB0D-738F-4DAA-96AA-03D3C686C67A}" srcOrd="1" destOrd="0" presId="urn:microsoft.com/office/officeart/2005/8/layout/orgChart1"/>
    <dgm:cxn modelId="{7F3A3A3A-57DC-43EC-82FC-4BD7DD3AEAD1}" type="presParOf" srcId="{EB87AB0D-738F-4DAA-96AA-03D3C686C67A}" destId="{0CB682C7-E727-4A14-8219-EF1F06C44EC5}" srcOrd="0" destOrd="0" presId="urn:microsoft.com/office/officeart/2005/8/layout/orgChart1"/>
    <dgm:cxn modelId="{08E9AEEC-4284-4919-ABE2-577DD186932C}" type="presParOf" srcId="{EB87AB0D-738F-4DAA-96AA-03D3C686C67A}" destId="{5EB82448-E114-4B13-8634-523C2536DE60}" srcOrd="1" destOrd="0" presId="urn:microsoft.com/office/officeart/2005/8/layout/orgChart1"/>
    <dgm:cxn modelId="{582BF9C1-DEAE-4147-AC53-7092A533673F}" type="presParOf" srcId="{5EB82448-E114-4B13-8634-523C2536DE60}" destId="{57F4E48C-72BE-475B-A174-DF3ACB3F65F1}" srcOrd="0" destOrd="0" presId="urn:microsoft.com/office/officeart/2005/8/layout/orgChart1"/>
    <dgm:cxn modelId="{E6CB41C6-D4DD-4A6B-909F-484E5C1009AF}" type="presParOf" srcId="{57F4E48C-72BE-475B-A174-DF3ACB3F65F1}" destId="{C90B4A6D-29E7-4267-8EB7-38965D6F12E8}" srcOrd="0" destOrd="0" presId="urn:microsoft.com/office/officeart/2005/8/layout/orgChart1"/>
    <dgm:cxn modelId="{E8F08083-2B80-4882-8AE0-588B2B962A7A}" type="presParOf" srcId="{57F4E48C-72BE-475B-A174-DF3ACB3F65F1}" destId="{53613803-0E17-47E1-8B1C-EFEE93CE4318}" srcOrd="1" destOrd="0" presId="urn:microsoft.com/office/officeart/2005/8/layout/orgChart1"/>
    <dgm:cxn modelId="{96CAB568-2D7B-4110-8C31-DE90341AEEA9}" type="presParOf" srcId="{5EB82448-E114-4B13-8634-523C2536DE60}" destId="{9597FB1D-4CE2-42E3-BB76-A79E477DE085}" srcOrd="1" destOrd="0" presId="urn:microsoft.com/office/officeart/2005/8/layout/orgChart1"/>
    <dgm:cxn modelId="{3A298474-85FA-4B86-BF93-3C3EBB4E7B37}" type="presParOf" srcId="{5EB82448-E114-4B13-8634-523C2536DE60}" destId="{E215709A-D606-4E56-A094-669B6947F544}" srcOrd="2" destOrd="0" presId="urn:microsoft.com/office/officeart/2005/8/layout/orgChart1"/>
    <dgm:cxn modelId="{C291F415-69BD-422F-B5E5-D94EE81649A4}" type="presParOf" srcId="{5190B114-F773-4DDF-B0D6-A5086FA6F99F}" destId="{1FE8CEA6-0804-4C0C-A113-D6A6CAD2183A}" srcOrd="2" destOrd="0" presId="urn:microsoft.com/office/officeart/2005/8/layout/orgChart1"/>
    <dgm:cxn modelId="{661A377D-BB89-469B-BB8C-1118071830C9}" type="presParOf" srcId="{2F96BAD2-BEFC-400E-8F2D-B652A0583509}" destId="{89AE87F4-5E25-417A-BB2E-0EC127BF23F6}" srcOrd="2" destOrd="0" presId="urn:microsoft.com/office/officeart/2005/8/layout/orgChart1"/>
    <dgm:cxn modelId="{CBC79DC0-972F-423F-9F69-C221DC9E2A71}" type="presParOf" srcId="{2F96BAD2-BEFC-400E-8F2D-B652A0583509}" destId="{7EA713BA-AA32-4C21-A500-23E291C6F4E5}" srcOrd="3" destOrd="0" presId="urn:microsoft.com/office/officeart/2005/8/layout/orgChart1"/>
    <dgm:cxn modelId="{B5C46E31-8147-4A80-8814-88D53A2D62E9}" type="presParOf" srcId="{7EA713BA-AA32-4C21-A500-23E291C6F4E5}" destId="{282F4E94-C699-4E9F-B824-B4DF9AEC26DD}" srcOrd="0" destOrd="0" presId="urn:microsoft.com/office/officeart/2005/8/layout/orgChart1"/>
    <dgm:cxn modelId="{AB54EA72-0177-4465-A07D-D68798D95B0F}" type="presParOf" srcId="{282F4E94-C699-4E9F-B824-B4DF9AEC26DD}" destId="{0EA9D3FC-9C07-4C3D-8E82-75F3B771CE34}" srcOrd="0" destOrd="0" presId="urn:microsoft.com/office/officeart/2005/8/layout/orgChart1"/>
    <dgm:cxn modelId="{234B044A-7015-4278-829A-A8F051E42EE9}" type="presParOf" srcId="{282F4E94-C699-4E9F-B824-B4DF9AEC26DD}" destId="{8FF3E8F8-AEA1-4C78-835E-E375D1EDCE5B}" srcOrd="1" destOrd="0" presId="urn:microsoft.com/office/officeart/2005/8/layout/orgChart1"/>
    <dgm:cxn modelId="{1BFC6F35-3EF6-4921-9D32-DB573011F9C6}" type="presParOf" srcId="{7EA713BA-AA32-4C21-A500-23E291C6F4E5}" destId="{C0A86AB7-71EF-453D-9E5D-10D099AAAAA1}" srcOrd="1" destOrd="0" presId="urn:microsoft.com/office/officeart/2005/8/layout/orgChart1"/>
    <dgm:cxn modelId="{C4627DF2-7D74-48CC-9CC4-925815430ABA}" type="presParOf" srcId="{C0A86AB7-71EF-453D-9E5D-10D099AAAAA1}" destId="{16A48E44-E09C-46C7-A260-956DEA4882EE}" srcOrd="0" destOrd="0" presId="urn:microsoft.com/office/officeart/2005/8/layout/orgChart1"/>
    <dgm:cxn modelId="{322D2128-4770-43E6-B206-E747403CCBB4}" type="presParOf" srcId="{C0A86AB7-71EF-453D-9E5D-10D099AAAAA1}" destId="{06A5CD4E-7220-4E84-A60E-5CCFB9B4DD28}" srcOrd="1" destOrd="0" presId="urn:microsoft.com/office/officeart/2005/8/layout/orgChart1"/>
    <dgm:cxn modelId="{574ED5D4-756F-40F2-855A-53844C2FA349}" type="presParOf" srcId="{06A5CD4E-7220-4E84-A60E-5CCFB9B4DD28}" destId="{150D7184-1836-4B25-8D1C-712717D14BAE}" srcOrd="0" destOrd="0" presId="urn:microsoft.com/office/officeart/2005/8/layout/orgChart1"/>
    <dgm:cxn modelId="{831F3D9E-C3D6-43E2-BE2D-126935BEFD15}" type="presParOf" srcId="{150D7184-1836-4B25-8D1C-712717D14BAE}" destId="{460FFABA-065D-4BD0-B35E-9A827CB5402E}" srcOrd="0" destOrd="0" presId="urn:microsoft.com/office/officeart/2005/8/layout/orgChart1"/>
    <dgm:cxn modelId="{8AD5D369-021B-494E-87B4-EE09AE9389F8}" type="presParOf" srcId="{150D7184-1836-4B25-8D1C-712717D14BAE}" destId="{8BDC8F15-07A6-4969-A808-C9885E8BBA99}" srcOrd="1" destOrd="0" presId="urn:microsoft.com/office/officeart/2005/8/layout/orgChart1"/>
    <dgm:cxn modelId="{56432C86-7045-4127-9200-996BDCD58C95}" type="presParOf" srcId="{06A5CD4E-7220-4E84-A60E-5CCFB9B4DD28}" destId="{AAD49967-A084-4639-B838-6FB36B5D884A}" srcOrd="1" destOrd="0" presId="urn:microsoft.com/office/officeart/2005/8/layout/orgChart1"/>
    <dgm:cxn modelId="{CCEF6096-CAB2-4C60-9D74-C2034E62B998}" type="presParOf" srcId="{06A5CD4E-7220-4E84-A60E-5CCFB9B4DD28}" destId="{20319E0D-130C-491C-A7B8-9AEBD9FA0695}" srcOrd="2" destOrd="0" presId="urn:microsoft.com/office/officeart/2005/8/layout/orgChart1"/>
    <dgm:cxn modelId="{959D9A04-27E1-41CA-A4C8-7B5D61E9BF6E}" type="presParOf" srcId="{7EA713BA-AA32-4C21-A500-23E291C6F4E5}" destId="{9B7AC860-3543-44D6-A989-44FF905F796F}" srcOrd="2" destOrd="0" presId="urn:microsoft.com/office/officeart/2005/8/layout/orgChart1"/>
    <dgm:cxn modelId="{ADF52480-86DB-4CD7-AE42-7103851727EF}" type="presParOf" srcId="{2F96BAD2-BEFC-400E-8F2D-B652A0583509}" destId="{000E47BA-E202-442B-A30E-17DF3962B250}" srcOrd="4" destOrd="0" presId="urn:microsoft.com/office/officeart/2005/8/layout/orgChart1"/>
    <dgm:cxn modelId="{FD36433A-F871-46E3-80F5-9EC6671DB2FE}" type="presParOf" srcId="{2F96BAD2-BEFC-400E-8F2D-B652A0583509}" destId="{750EAAB9-91C1-4969-AEA2-756A2A403CCA}" srcOrd="5" destOrd="0" presId="urn:microsoft.com/office/officeart/2005/8/layout/orgChart1"/>
    <dgm:cxn modelId="{4DB77013-5E63-4132-918E-6505F03B6C48}" type="presParOf" srcId="{750EAAB9-91C1-4969-AEA2-756A2A403CCA}" destId="{16DDDC88-7963-4B65-8EED-A5FEC0791504}" srcOrd="0" destOrd="0" presId="urn:microsoft.com/office/officeart/2005/8/layout/orgChart1"/>
    <dgm:cxn modelId="{E828CE15-F89A-46EC-A50B-C0A423295D0B}" type="presParOf" srcId="{16DDDC88-7963-4B65-8EED-A5FEC0791504}" destId="{57FD5846-A697-43C8-BA6F-1754B6474EFE}" srcOrd="0" destOrd="0" presId="urn:microsoft.com/office/officeart/2005/8/layout/orgChart1"/>
    <dgm:cxn modelId="{48114DC6-C505-40A8-97ED-C5BA9860989D}" type="presParOf" srcId="{16DDDC88-7963-4B65-8EED-A5FEC0791504}" destId="{3EAA8A9E-EEDD-4459-9C30-EA75ABDD0625}" srcOrd="1" destOrd="0" presId="urn:microsoft.com/office/officeart/2005/8/layout/orgChart1"/>
    <dgm:cxn modelId="{2240AAD3-0302-4D15-A131-8037FBDA98A3}" type="presParOf" srcId="{750EAAB9-91C1-4969-AEA2-756A2A403CCA}" destId="{4EB28BA4-29F3-4194-854A-B421A00E12F8}" srcOrd="1" destOrd="0" presId="urn:microsoft.com/office/officeart/2005/8/layout/orgChart1"/>
    <dgm:cxn modelId="{BB0ABE93-DE84-494D-8C81-07ADCE9A090C}" type="presParOf" srcId="{4EB28BA4-29F3-4194-854A-B421A00E12F8}" destId="{8BD20309-37F2-4BAD-9B8B-DFC8384F1D1B}" srcOrd="0" destOrd="0" presId="urn:microsoft.com/office/officeart/2005/8/layout/orgChart1"/>
    <dgm:cxn modelId="{6D9C041F-387E-4042-BB4F-D9C9095D3BF4}" type="presParOf" srcId="{4EB28BA4-29F3-4194-854A-B421A00E12F8}" destId="{76DDB7B2-3F8A-419C-8446-9745CD281665}" srcOrd="1" destOrd="0" presId="urn:microsoft.com/office/officeart/2005/8/layout/orgChart1"/>
    <dgm:cxn modelId="{5271C636-6ABC-4C0F-95F4-C70657F1DDF4}" type="presParOf" srcId="{76DDB7B2-3F8A-419C-8446-9745CD281665}" destId="{E4AD9787-3121-4BFB-8B3E-5FF9F763F8AA}" srcOrd="0" destOrd="0" presId="urn:microsoft.com/office/officeart/2005/8/layout/orgChart1"/>
    <dgm:cxn modelId="{FDC371B5-6B79-43CF-A3FC-639ED84B0B41}" type="presParOf" srcId="{E4AD9787-3121-4BFB-8B3E-5FF9F763F8AA}" destId="{97BE121B-0410-413F-8754-9E62E2F77E77}" srcOrd="0" destOrd="0" presId="urn:microsoft.com/office/officeart/2005/8/layout/orgChart1"/>
    <dgm:cxn modelId="{B2D20629-DFD7-4246-9F13-FE7C1645F245}" type="presParOf" srcId="{E4AD9787-3121-4BFB-8B3E-5FF9F763F8AA}" destId="{738D0B85-77E0-4E5E-BC9E-F38BCF018D03}" srcOrd="1" destOrd="0" presId="urn:microsoft.com/office/officeart/2005/8/layout/orgChart1"/>
    <dgm:cxn modelId="{DB174F09-19DC-4E4F-8745-469894F98D36}" type="presParOf" srcId="{76DDB7B2-3F8A-419C-8446-9745CD281665}" destId="{BD9DFC74-FCAA-4EA0-AF9D-DA355B69EAE6}" srcOrd="1" destOrd="0" presId="urn:microsoft.com/office/officeart/2005/8/layout/orgChart1"/>
    <dgm:cxn modelId="{53949C1C-0C73-441A-A6FC-ABE960CEB7A2}" type="presParOf" srcId="{76DDB7B2-3F8A-419C-8446-9745CD281665}" destId="{9FA5CE64-007A-4885-A4C4-7F7977ED4328}" srcOrd="2" destOrd="0" presId="urn:microsoft.com/office/officeart/2005/8/layout/orgChart1"/>
    <dgm:cxn modelId="{2469E492-C806-4299-8B33-8E580A9D26D3}" type="presParOf" srcId="{750EAAB9-91C1-4969-AEA2-756A2A403CCA}" destId="{8E96269E-05AE-4C2B-9623-AE6ED1151F11}" srcOrd="2" destOrd="0" presId="urn:microsoft.com/office/officeart/2005/8/layout/orgChart1"/>
    <dgm:cxn modelId="{E2F05878-C530-44F3-94D9-9DBA95AB58A6}" type="presParOf" srcId="{2F96BAD2-BEFC-400E-8F2D-B652A0583509}" destId="{8821ADFA-C480-4E67-80F4-8F5DD3C5F19B}" srcOrd="6" destOrd="0" presId="urn:microsoft.com/office/officeart/2005/8/layout/orgChart1"/>
    <dgm:cxn modelId="{7BD2539C-C128-49A8-B805-80630A3C7791}" type="presParOf" srcId="{2F96BAD2-BEFC-400E-8F2D-B652A0583509}" destId="{6BD33664-450D-4D31-974A-4ED73C96EACE}" srcOrd="7" destOrd="0" presId="urn:microsoft.com/office/officeart/2005/8/layout/orgChart1"/>
    <dgm:cxn modelId="{CA8D51A7-74C2-4303-A087-D4272B5489D6}" type="presParOf" srcId="{6BD33664-450D-4D31-974A-4ED73C96EACE}" destId="{9F2A23EF-B392-47B5-8013-00DE6971C635}" srcOrd="0" destOrd="0" presId="urn:microsoft.com/office/officeart/2005/8/layout/orgChart1"/>
    <dgm:cxn modelId="{F1470E33-28C9-4F38-B6FA-5B33EE770B71}" type="presParOf" srcId="{9F2A23EF-B392-47B5-8013-00DE6971C635}" destId="{FBEBD24A-6287-4BBE-830F-C0DC179340B0}" srcOrd="0" destOrd="0" presId="urn:microsoft.com/office/officeart/2005/8/layout/orgChart1"/>
    <dgm:cxn modelId="{9722B2F2-E226-4669-956A-761FA59BBA26}" type="presParOf" srcId="{9F2A23EF-B392-47B5-8013-00DE6971C635}" destId="{FCCD879E-10E8-4F83-A202-25B435C73779}" srcOrd="1" destOrd="0" presId="urn:microsoft.com/office/officeart/2005/8/layout/orgChart1"/>
    <dgm:cxn modelId="{CE5E98E4-0784-4777-BB34-94702731756C}" type="presParOf" srcId="{6BD33664-450D-4D31-974A-4ED73C96EACE}" destId="{08FB06EE-38F3-4AFB-8E63-F204A1EE33DD}" srcOrd="1" destOrd="0" presId="urn:microsoft.com/office/officeart/2005/8/layout/orgChart1"/>
    <dgm:cxn modelId="{B6966200-69DB-4D62-AD79-06E891AAECED}" type="presParOf" srcId="{08FB06EE-38F3-4AFB-8E63-F204A1EE33DD}" destId="{8904E55F-F78E-461D-B422-963A2A95769B}" srcOrd="0" destOrd="0" presId="urn:microsoft.com/office/officeart/2005/8/layout/orgChart1"/>
    <dgm:cxn modelId="{82EAAF77-50FB-4FC4-82CB-61BE302A7FA3}" type="presParOf" srcId="{08FB06EE-38F3-4AFB-8E63-F204A1EE33DD}" destId="{1260BD7F-0533-41E5-AB69-1C6B86450DA1}" srcOrd="1" destOrd="0" presId="urn:microsoft.com/office/officeart/2005/8/layout/orgChart1"/>
    <dgm:cxn modelId="{BBB06E67-6C95-45C9-A1CF-15DD1D012DAA}" type="presParOf" srcId="{1260BD7F-0533-41E5-AB69-1C6B86450DA1}" destId="{95C51DAC-9879-4817-B37A-8FA9B10479D5}" srcOrd="0" destOrd="0" presId="urn:microsoft.com/office/officeart/2005/8/layout/orgChart1"/>
    <dgm:cxn modelId="{073A89C8-BEFB-4E63-9439-B1FFEA34A523}" type="presParOf" srcId="{95C51DAC-9879-4817-B37A-8FA9B10479D5}" destId="{E6854435-682A-482D-8C10-AA2F3C614A4D}" srcOrd="0" destOrd="0" presId="urn:microsoft.com/office/officeart/2005/8/layout/orgChart1"/>
    <dgm:cxn modelId="{39F5154E-874D-4DEB-940C-4304E1738C32}" type="presParOf" srcId="{95C51DAC-9879-4817-B37A-8FA9B10479D5}" destId="{26A465A1-C20E-4EE7-9779-C9E45E1A4529}" srcOrd="1" destOrd="0" presId="urn:microsoft.com/office/officeart/2005/8/layout/orgChart1"/>
    <dgm:cxn modelId="{D06BEB7F-84A4-4414-91A9-1048B43B522F}" type="presParOf" srcId="{1260BD7F-0533-41E5-AB69-1C6B86450DA1}" destId="{921359CF-2A07-4275-9174-647522B54996}" srcOrd="1" destOrd="0" presId="urn:microsoft.com/office/officeart/2005/8/layout/orgChart1"/>
    <dgm:cxn modelId="{E153972B-93CF-409F-AF49-2CCA0EFC4AF4}" type="presParOf" srcId="{1260BD7F-0533-41E5-AB69-1C6B86450DA1}" destId="{C4A8FEB1-5CFA-4513-ADBD-4976FA1813AE}" srcOrd="2" destOrd="0" presId="urn:microsoft.com/office/officeart/2005/8/layout/orgChart1"/>
    <dgm:cxn modelId="{63C47D6A-2EF5-4EB7-9BDE-2B9F6BD26313}" type="presParOf" srcId="{6BD33664-450D-4D31-974A-4ED73C96EACE}" destId="{4EF558AF-B218-4D3E-B2C4-3BFD4553D88E}" srcOrd="2" destOrd="0" presId="urn:microsoft.com/office/officeart/2005/8/layout/orgChart1"/>
    <dgm:cxn modelId="{34F7D21A-52FB-41C5-9EC8-E7D898FE9C6B}" type="presParOf" srcId="{2F96BAD2-BEFC-400E-8F2D-B652A0583509}" destId="{DC74CFAF-F752-4238-AD79-49174410900A}" srcOrd="8" destOrd="0" presId="urn:microsoft.com/office/officeart/2005/8/layout/orgChart1"/>
    <dgm:cxn modelId="{BDF7488C-1B5D-4A56-9CBC-8BB3BDA465A5}" type="presParOf" srcId="{2F96BAD2-BEFC-400E-8F2D-B652A0583509}" destId="{72BE2E69-09CB-4267-8ED3-DE1DB1F3FF8A}" srcOrd="9" destOrd="0" presId="urn:microsoft.com/office/officeart/2005/8/layout/orgChart1"/>
    <dgm:cxn modelId="{E570BFD2-C69D-463A-8800-84BCDFEB454F}" type="presParOf" srcId="{72BE2E69-09CB-4267-8ED3-DE1DB1F3FF8A}" destId="{F40CF213-856D-47EF-9118-8A147EDB690B}" srcOrd="0" destOrd="0" presId="urn:microsoft.com/office/officeart/2005/8/layout/orgChart1"/>
    <dgm:cxn modelId="{33CD3A2F-2BBB-4D5E-A930-8A52257FB5B6}" type="presParOf" srcId="{F40CF213-856D-47EF-9118-8A147EDB690B}" destId="{8C92CF08-91AA-414F-8D6A-4626528ECED4}" srcOrd="0" destOrd="0" presId="urn:microsoft.com/office/officeart/2005/8/layout/orgChart1"/>
    <dgm:cxn modelId="{476090DA-6617-41F2-940F-68B78B2E9C0C}" type="presParOf" srcId="{F40CF213-856D-47EF-9118-8A147EDB690B}" destId="{188E26A8-E5B5-4784-8B25-F07C2D8C6A67}" srcOrd="1" destOrd="0" presId="urn:microsoft.com/office/officeart/2005/8/layout/orgChart1"/>
    <dgm:cxn modelId="{80A010DB-C9A3-479F-8E4B-3B20B22FDF3E}" type="presParOf" srcId="{72BE2E69-09CB-4267-8ED3-DE1DB1F3FF8A}" destId="{AAFC2BF1-2F81-4035-AC43-7C2C70CD9CCA}" srcOrd="1" destOrd="0" presId="urn:microsoft.com/office/officeart/2005/8/layout/orgChart1"/>
    <dgm:cxn modelId="{AEB69580-631B-456A-83F2-6CF97096A02F}" type="presParOf" srcId="{AAFC2BF1-2F81-4035-AC43-7C2C70CD9CCA}" destId="{6702E596-4C02-4B12-BE28-A6F0B7510426}" srcOrd="0" destOrd="0" presId="urn:microsoft.com/office/officeart/2005/8/layout/orgChart1"/>
    <dgm:cxn modelId="{86DE9D1E-57E1-4162-A6CF-EEB3AC39ACEE}" type="presParOf" srcId="{AAFC2BF1-2F81-4035-AC43-7C2C70CD9CCA}" destId="{1B97905F-CFCC-411B-9025-8D872C3FB00D}" srcOrd="1" destOrd="0" presId="urn:microsoft.com/office/officeart/2005/8/layout/orgChart1"/>
    <dgm:cxn modelId="{04376BE3-E703-42E6-9B6C-6B8B806D7453}" type="presParOf" srcId="{1B97905F-CFCC-411B-9025-8D872C3FB00D}" destId="{3A4DADE1-77AD-4CF2-A04B-D68D6FD92D6E}" srcOrd="0" destOrd="0" presId="urn:microsoft.com/office/officeart/2005/8/layout/orgChart1"/>
    <dgm:cxn modelId="{B3562A7F-B5D7-4A2A-9374-37899C8FB6E2}" type="presParOf" srcId="{3A4DADE1-77AD-4CF2-A04B-D68D6FD92D6E}" destId="{1A45C496-06FF-411B-A51E-566306450471}" srcOrd="0" destOrd="0" presId="urn:microsoft.com/office/officeart/2005/8/layout/orgChart1"/>
    <dgm:cxn modelId="{39086E54-4B9F-4D83-A64D-F8E405360622}" type="presParOf" srcId="{3A4DADE1-77AD-4CF2-A04B-D68D6FD92D6E}" destId="{4C4E88A4-C165-4E25-93BD-10800E3BA7B1}" srcOrd="1" destOrd="0" presId="urn:microsoft.com/office/officeart/2005/8/layout/orgChart1"/>
    <dgm:cxn modelId="{A80A4FB0-5869-4441-9735-03E95285349D}" type="presParOf" srcId="{1B97905F-CFCC-411B-9025-8D872C3FB00D}" destId="{ADF5EF14-9468-409A-840F-AD4B1361688E}" srcOrd="1" destOrd="0" presId="urn:microsoft.com/office/officeart/2005/8/layout/orgChart1"/>
    <dgm:cxn modelId="{F2C76350-7F97-479A-AB6D-A901541BDE85}" type="presParOf" srcId="{1B97905F-CFCC-411B-9025-8D872C3FB00D}" destId="{E8584803-1F38-467E-97D3-FEABC6F25B0C}" srcOrd="2" destOrd="0" presId="urn:microsoft.com/office/officeart/2005/8/layout/orgChart1"/>
    <dgm:cxn modelId="{EFB49B5A-45B3-4FD7-8ED5-2A85619D5088}" type="presParOf" srcId="{72BE2E69-09CB-4267-8ED3-DE1DB1F3FF8A}" destId="{C39C3D2A-EC72-4E8E-9377-6F06728E1DA3}" srcOrd="2" destOrd="0" presId="urn:microsoft.com/office/officeart/2005/8/layout/orgChart1"/>
    <dgm:cxn modelId="{7B58B932-77A9-4CD3-B773-84956F3F82E2}" type="presParOf" srcId="{2F96BAD2-BEFC-400E-8F2D-B652A0583509}" destId="{1A7EB1F4-8FE6-4042-93E6-2268755BF3B1}" srcOrd="10" destOrd="0" presId="urn:microsoft.com/office/officeart/2005/8/layout/orgChart1"/>
    <dgm:cxn modelId="{41544A80-B8F4-4034-A84C-C3ED5A6816BB}" type="presParOf" srcId="{2F96BAD2-BEFC-400E-8F2D-B652A0583509}" destId="{61716713-95F3-40FD-91F7-5CBD414DCC96}" srcOrd="11" destOrd="0" presId="urn:microsoft.com/office/officeart/2005/8/layout/orgChart1"/>
    <dgm:cxn modelId="{C6160D5F-93C7-418C-B64A-749DBD503DF7}" type="presParOf" srcId="{61716713-95F3-40FD-91F7-5CBD414DCC96}" destId="{508F0079-465A-4AE4-B29B-A35F740B8480}" srcOrd="0" destOrd="0" presId="urn:microsoft.com/office/officeart/2005/8/layout/orgChart1"/>
    <dgm:cxn modelId="{35D3EB93-18FD-4785-9A5E-F493D35713C8}" type="presParOf" srcId="{508F0079-465A-4AE4-B29B-A35F740B8480}" destId="{7ADB80CF-607D-4E74-B20F-4803CB277849}" srcOrd="0" destOrd="0" presId="urn:microsoft.com/office/officeart/2005/8/layout/orgChart1"/>
    <dgm:cxn modelId="{8C1561DD-B251-4BD6-B0D2-75C9C1722178}" type="presParOf" srcId="{508F0079-465A-4AE4-B29B-A35F740B8480}" destId="{737CCE2B-B756-4034-8910-00E5F2B65C9E}" srcOrd="1" destOrd="0" presId="urn:microsoft.com/office/officeart/2005/8/layout/orgChart1"/>
    <dgm:cxn modelId="{6F0B8E2E-3935-4601-A51D-ED7A9F67A8E9}" type="presParOf" srcId="{61716713-95F3-40FD-91F7-5CBD414DCC96}" destId="{F5B81A62-9B24-4081-A4A3-9B8C29B8E696}" srcOrd="1" destOrd="0" presId="urn:microsoft.com/office/officeart/2005/8/layout/orgChart1"/>
    <dgm:cxn modelId="{C5292FE1-59D0-433C-8B4F-144E0F6594D5}" type="presParOf" srcId="{F5B81A62-9B24-4081-A4A3-9B8C29B8E696}" destId="{8CC3C525-EAAB-458C-8291-BA176109B926}" srcOrd="0" destOrd="0" presId="urn:microsoft.com/office/officeart/2005/8/layout/orgChart1"/>
    <dgm:cxn modelId="{C330D0F7-7F87-43E4-9850-68397A825779}" type="presParOf" srcId="{F5B81A62-9B24-4081-A4A3-9B8C29B8E696}" destId="{F3DA66C2-73DC-40C4-82B0-F5C94CC8406D}" srcOrd="1" destOrd="0" presId="urn:microsoft.com/office/officeart/2005/8/layout/orgChart1"/>
    <dgm:cxn modelId="{D5A07C61-C26E-4380-97C1-C1A5A19E7314}" type="presParOf" srcId="{F3DA66C2-73DC-40C4-82B0-F5C94CC8406D}" destId="{2C8540FE-8063-4A11-8869-2D7BE33161D6}" srcOrd="0" destOrd="0" presId="urn:microsoft.com/office/officeart/2005/8/layout/orgChart1"/>
    <dgm:cxn modelId="{7D4BD93F-7586-4008-85D7-1C1A62801949}" type="presParOf" srcId="{2C8540FE-8063-4A11-8869-2D7BE33161D6}" destId="{B076F6DE-7A44-4EB6-BFAC-A271B18C3C28}" srcOrd="0" destOrd="0" presId="urn:microsoft.com/office/officeart/2005/8/layout/orgChart1"/>
    <dgm:cxn modelId="{DBFDCE51-0BFB-40D7-8311-4D7BD239B2C1}" type="presParOf" srcId="{2C8540FE-8063-4A11-8869-2D7BE33161D6}" destId="{C1D0B008-0B03-4DE0-9209-66001570B47B}" srcOrd="1" destOrd="0" presId="urn:microsoft.com/office/officeart/2005/8/layout/orgChart1"/>
    <dgm:cxn modelId="{8B9DCDE1-B296-42B2-9FE3-2287DC8EAEC9}" type="presParOf" srcId="{F3DA66C2-73DC-40C4-82B0-F5C94CC8406D}" destId="{8280CE9F-12B2-484D-9603-5AA3343420A1}" srcOrd="1" destOrd="0" presId="urn:microsoft.com/office/officeart/2005/8/layout/orgChart1"/>
    <dgm:cxn modelId="{775D32E3-3A06-4A39-90BB-8CA2B3CEBC92}" type="presParOf" srcId="{F3DA66C2-73DC-40C4-82B0-F5C94CC8406D}" destId="{437110BB-3278-4DA7-A1BA-1B5E5EE7BE4E}" srcOrd="2" destOrd="0" presId="urn:microsoft.com/office/officeart/2005/8/layout/orgChart1"/>
    <dgm:cxn modelId="{E304DD54-2AE2-420C-AE4F-4A41AA52171B}" type="presParOf" srcId="{61716713-95F3-40FD-91F7-5CBD414DCC96}" destId="{B8845FFC-A240-439F-A925-4580CCCBF452}" srcOrd="2" destOrd="0" presId="urn:microsoft.com/office/officeart/2005/8/layout/orgChart1"/>
    <dgm:cxn modelId="{181FCC49-3887-4DAE-AFA9-AD6C2C9B9B87}" type="presParOf" srcId="{C63BC4CE-B701-4FF9-B4F9-02DF81D5A61C}" destId="{B86F0A76-F726-4C69-8281-E63B1C35547B}" srcOrd="2" destOrd="0" presId="urn:microsoft.com/office/officeart/2005/8/layout/orgChart1"/>
    <dgm:cxn modelId="{EA1A33F5-28FD-4F03-B281-F2E7384779B8}" type="presParOf" srcId="{B86F0A76-F726-4C69-8281-E63B1C35547B}" destId="{A72C5E16-A088-4C18-B5BF-863A6EBF5D32}" srcOrd="0" destOrd="0" presId="urn:microsoft.com/office/officeart/2005/8/layout/orgChart1"/>
    <dgm:cxn modelId="{DC43D8D0-9854-4609-8010-362EC08562AB}" type="presParOf" srcId="{B86F0A76-F726-4C69-8281-E63B1C35547B}" destId="{0AE5F72E-6000-4E16-AB68-50B972340B4F}" srcOrd="1" destOrd="0" presId="urn:microsoft.com/office/officeart/2005/8/layout/orgChart1"/>
    <dgm:cxn modelId="{10526790-38AC-4028-8E23-C6120879B684}" type="presParOf" srcId="{0AE5F72E-6000-4E16-AB68-50B972340B4F}" destId="{0E94380A-123A-4097-9EDE-233BB3CF1C66}" srcOrd="0" destOrd="0" presId="urn:microsoft.com/office/officeart/2005/8/layout/orgChart1"/>
    <dgm:cxn modelId="{EAA29D5D-4413-4281-A712-C7CEFD238AEA}" type="presParOf" srcId="{0E94380A-123A-4097-9EDE-233BB3CF1C66}" destId="{EBDDD125-4CE2-4A47-BC71-3C0C845A87E7}" srcOrd="0" destOrd="0" presId="urn:microsoft.com/office/officeart/2005/8/layout/orgChart1"/>
    <dgm:cxn modelId="{7CF32275-9747-4356-BA37-CBC55BC9D13A}" type="presParOf" srcId="{0E94380A-123A-4097-9EDE-233BB3CF1C66}" destId="{8E5609C6-49C7-43D4-BAB5-6A7A707BC677}" srcOrd="1" destOrd="0" presId="urn:microsoft.com/office/officeart/2005/8/layout/orgChart1"/>
    <dgm:cxn modelId="{C1EF0CF3-AB6F-4202-A849-F2F50293D615}" type="presParOf" srcId="{0AE5F72E-6000-4E16-AB68-50B972340B4F}" destId="{643BF91E-8CCD-4B8B-8E9F-71E5B8C009C2}" srcOrd="1" destOrd="0" presId="urn:microsoft.com/office/officeart/2005/8/layout/orgChart1"/>
    <dgm:cxn modelId="{91E47878-295C-41E6-ABBC-04524A9FDFCE}" type="presParOf" srcId="{0AE5F72E-6000-4E16-AB68-50B972340B4F}" destId="{C1F0B4B5-E572-4078-A3F8-3D99BCC890B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2.xml><?xml version="1.0" encoding="utf-8"?>
<dgm:dataModel xmlns:dgm="http://schemas.openxmlformats.org/drawingml/2006/diagram" xmlns:a="http://schemas.openxmlformats.org/drawingml/2006/main">
  <dgm:ptLst>
    <dgm:pt modelId="{1AC8E4AD-3F69-469D-A372-24114726E03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01DEC5C-FE64-4010-9433-715446D38797}">
      <dgm:prSet phldrT="[Texto]" custT="1"/>
      <dgm:spPr/>
      <dgm:t>
        <a:bodyPr/>
        <a:lstStyle/>
        <a:p>
          <a:r>
            <a:rPr lang="es-ES" sz="1200" dirty="0">
              <a:latin typeface="+mj-lt"/>
            </a:rPr>
            <a:t>Responsable de Nutrición</a:t>
          </a:r>
        </a:p>
      </dgm:t>
    </dgm:pt>
    <dgm:pt modelId="{277AECF4-FFB8-4FBA-A60A-C9F71CA88CF3}" type="parTrans" cxnId="{39E43CA0-0463-4D9A-A890-C7F9D47F4582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D9301F66-64F8-4F6B-8798-1A861D0D8E1C}" type="sibTrans" cxnId="{39E43CA0-0463-4D9A-A890-C7F9D47F4582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FEBD8554-83C0-4D2A-8A81-03C70CC94522}">
      <dgm:prSet phldrT="[Texto]" custT="1"/>
      <dgm:spPr/>
      <dgm:t>
        <a:bodyPr/>
        <a:lstStyle/>
        <a:p>
          <a:r>
            <a:rPr lang="es-ES" sz="1200" dirty="0">
              <a:latin typeface="+mj-lt"/>
            </a:rPr>
            <a:t>Estancia Infantil “Eva Molina de Toscano”</a:t>
          </a:r>
        </a:p>
      </dgm:t>
    </dgm:pt>
    <dgm:pt modelId="{B95A33D5-8E7C-47DB-92D6-901B3E81F6AB}" type="parTrans" cxnId="{CEBC6914-0E0A-45FA-9AC8-AD62690C684F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30906731-9F1A-4807-BF2D-BAB5A0D50ED0}" type="sibTrans" cxnId="{CEBC6914-0E0A-45FA-9AC8-AD62690C684F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E5301F5A-15B4-4CED-8CFE-7A5390E83C82}">
      <dgm:prSet phldrT="[Texto]" custT="1"/>
      <dgm:spPr/>
      <dgm:t>
        <a:bodyPr/>
        <a:lstStyle/>
        <a:p>
          <a:r>
            <a:rPr lang="es-ES" sz="1200" dirty="0">
              <a:latin typeface="+mj-lt"/>
            </a:rPr>
            <a:t>Casa Hogar Nueva Esperanza</a:t>
          </a:r>
        </a:p>
      </dgm:t>
    </dgm:pt>
    <dgm:pt modelId="{891911A7-F935-4C8D-A99B-61B8A6FD3054}" type="parTrans" cxnId="{EBB146FC-7213-439D-B193-E18101E72D08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EE4A14EC-7250-433D-BD44-83D426C475A0}" type="sibTrans" cxnId="{EBB146FC-7213-439D-B193-E18101E72D08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01189DA9-72AE-475D-A985-B23F05B0F599}">
      <dgm:prSet phldrT="[Texto]" custT="1"/>
      <dgm:spPr/>
      <dgm:t>
        <a:bodyPr/>
        <a:lstStyle/>
        <a:p>
          <a:r>
            <a:rPr lang="es-ES" sz="1200" dirty="0">
              <a:latin typeface="+mj-lt"/>
            </a:rPr>
            <a:t>Estancia Infantil Rosario Garza Sada</a:t>
          </a:r>
        </a:p>
      </dgm:t>
    </dgm:pt>
    <dgm:pt modelId="{88A53DC2-80C8-44F8-8C01-4244751BBA5A}" type="parTrans" cxnId="{AED1B66A-5DCF-4597-B993-CEFEB80DD150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FC3086EA-A198-42E0-8F98-AC198B5C38F1}" type="sibTrans" cxnId="{AED1B66A-5DCF-4597-B993-CEFEB80DD150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BB9C89A0-4D79-4701-B056-E7C1F2B78FD4}">
      <dgm:prSet phldrT="[Texto]" custT="1"/>
      <dgm:spPr/>
      <dgm:t>
        <a:bodyPr/>
        <a:lstStyle/>
        <a:p>
          <a:r>
            <a:rPr lang="es-ES" sz="1200" dirty="0">
              <a:latin typeface="+mj-lt"/>
            </a:rPr>
            <a:t>Casa Club del Adulto Mayor “Los Altos”</a:t>
          </a:r>
        </a:p>
      </dgm:t>
    </dgm:pt>
    <dgm:pt modelId="{A91AC17E-2181-4F04-BF7F-15A129AA5C1F}" type="parTrans" cxnId="{50A2A9D8-BA12-4AA9-9B7E-DDDEB6F8B39B}">
      <dgm:prSet/>
      <dgm:spPr/>
      <dgm:t>
        <a:bodyPr/>
        <a:lstStyle/>
        <a:p>
          <a:endParaRPr lang="es-ES" sz="1200"/>
        </a:p>
      </dgm:t>
    </dgm:pt>
    <dgm:pt modelId="{3EE64D63-6685-4CAB-B89B-7A9789AA9801}" type="sibTrans" cxnId="{50A2A9D8-BA12-4AA9-9B7E-DDDEB6F8B39B}">
      <dgm:prSet/>
      <dgm:spPr/>
      <dgm:t>
        <a:bodyPr/>
        <a:lstStyle/>
        <a:p>
          <a:endParaRPr lang="es-ES" sz="1200"/>
        </a:p>
      </dgm:t>
    </dgm:pt>
    <dgm:pt modelId="{7EEAD21D-7D3C-44C5-A16A-7593B0A3896C}">
      <dgm:prSet phldrT="[Texto]" custT="1"/>
      <dgm:spPr/>
      <dgm:t>
        <a:bodyPr/>
        <a:lstStyle/>
        <a:p>
          <a:r>
            <a:rPr lang="es-ES" sz="1200" dirty="0">
              <a:latin typeface="+mj-lt"/>
            </a:rPr>
            <a:t>Casa Club del Adulto Mayor “Canoas”</a:t>
          </a:r>
        </a:p>
      </dgm:t>
    </dgm:pt>
    <dgm:pt modelId="{A24B7309-BD7E-473D-8B1D-F14ECD278C39}" type="parTrans" cxnId="{10FB85A5-9658-4F31-9377-3753FF56E2DA}">
      <dgm:prSet/>
      <dgm:spPr/>
      <dgm:t>
        <a:bodyPr/>
        <a:lstStyle/>
        <a:p>
          <a:endParaRPr lang="es-ES" sz="1200"/>
        </a:p>
      </dgm:t>
    </dgm:pt>
    <dgm:pt modelId="{76F4BD44-A553-4ED5-B90A-7A55D5202444}" type="sibTrans" cxnId="{10FB85A5-9658-4F31-9377-3753FF56E2DA}">
      <dgm:prSet/>
      <dgm:spPr/>
      <dgm:t>
        <a:bodyPr/>
        <a:lstStyle/>
        <a:p>
          <a:endParaRPr lang="es-ES" sz="1200"/>
        </a:p>
      </dgm:t>
    </dgm:pt>
    <dgm:pt modelId="{0485EAA4-7A12-4ECA-BD48-CD6F39F50E9C}">
      <dgm:prSet phldrT="[Texto]" custT="1"/>
      <dgm:spPr/>
      <dgm:t>
        <a:bodyPr/>
        <a:lstStyle/>
        <a:p>
          <a:r>
            <a:rPr lang="es-ES" sz="1200" dirty="0">
              <a:latin typeface="+mj-lt"/>
            </a:rPr>
            <a:t>Guardería Especial</a:t>
          </a:r>
        </a:p>
      </dgm:t>
    </dgm:pt>
    <dgm:pt modelId="{1395B27C-B3F2-45F8-A995-6A5149A862E2}" type="parTrans" cxnId="{556F80D1-272D-4828-8CFF-8D1502243FA0}">
      <dgm:prSet/>
      <dgm:spPr/>
      <dgm:t>
        <a:bodyPr/>
        <a:lstStyle/>
        <a:p>
          <a:endParaRPr lang="es-ES" sz="1200"/>
        </a:p>
      </dgm:t>
    </dgm:pt>
    <dgm:pt modelId="{06F74585-3DE0-4F50-90D8-5C89C3BC680C}" type="sibTrans" cxnId="{556F80D1-272D-4828-8CFF-8D1502243FA0}">
      <dgm:prSet/>
      <dgm:spPr/>
      <dgm:t>
        <a:bodyPr/>
        <a:lstStyle/>
        <a:p>
          <a:endParaRPr lang="es-ES" sz="1200"/>
        </a:p>
      </dgm:t>
    </dgm:pt>
    <dgm:pt modelId="{13DB249C-8F25-4CFC-8872-723E031C65C9}">
      <dgm:prSet custT="1"/>
      <dgm:spPr/>
      <dgm:t>
        <a:bodyPr/>
        <a:lstStyle/>
        <a:p>
          <a:r>
            <a:rPr lang="es-ES" sz="1200" dirty="0">
              <a:latin typeface="+mj-lt"/>
            </a:rPr>
            <a:t>Cocinero (a) </a:t>
          </a:r>
        </a:p>
        <a:p>
          <a:r>
            <a:rPr lang="es-ES" sz="1200" dirty="0">
              <a:latin typeface="+mj-lt"/>
            </a:rPr>
            <a:t>Auxiliar </a:t>
          </a:r>
        </a:p>
      </dgm:t>
    </dgm:pt>
    <dgm:pt modelId="{1F599DDD-34CD-4303-BCAD-8720E7493553}" type="parTrans" cxnId="{1CB01707-F4BD-493C-8D20-9C26530C779A}">
      <dgm:prSet/>
      <dgm:spPr/>
      <dgm:t>
        <a:bodyPr/>
        <a:lstStyle/>
        <a:p>
          <a:endParaRPr lang="es-ES" sz="1200"/>
        </a:p>
      </dgm:t>
    </dgm:pt>
    <dgm:pt modelId="{16795F45-9A01-48B9-8D4B-F18E6102E1A9}" type="sibTrans" cxnId="{1CB01707-F4BD-493C-8D20-9C26530C779A}">
      <dgm:prSet/>
      <dgm:spPr/>
      <dgm:t>
        <a:bodyPr/>
        <a:lstStyle/>
        <a:p>
          <a:endParaRPr lang="es-ES" sz="1200"/>
        </a:p>
      </dgm:t>
    </dgm:pt>
    <dgm:pt modelId="{B6D69C8A-EEB3-46E4-9FD0-576DE3DC48AB}">
      <dgm:prSet custT="1"/>
      <dgm:spPr/>
      <dgm:t>
        <a:bodyPr/>
        <a:lstStyle/>
        <a:p>
          <a:r>
            <a:rPr lang="es-ES" sz="1200" dirty="0">
              <a:latin typeface="+mj-lt"/>
            </a:rPr>
            <a:t>Cocineros (as) Encargado (a) Sección </a:t>
          </a:r>
        </a:p>
      </dgm:t>
    </dgm:pt>
    <dgm:pt modelId="{D62120AF-BF03-4AEA-8960-EA1D9C6BC9FC}" type="parTrans" cxnId="{6F93C596-82D9-4A05-B12D-A95823D1AAEF}">
      <dgm:prSet/>
      <dgm:spPr/>
      <dgm:t>
        <a:bodyPr/>
        <a:lstStyle/>
        <a:p>
          <a:endParaRPr lang="es-ES" sz="1200"/>
        </a:p>
      </dgm:t>
    </dgm:pt>
    <dgm:pt modelId="{66A53E52-7B9F-44F0-8B36-EC6037550E54}" type="sibTrans" cxnId="{6F93C596-82D9-4A05-B12D-A95823D1AAEF}">
      <dgm:prSet/>
      <dgm:spPr/>
      <dgm:t>
        <a:bodyPr/>
        <a:lstStyle/>
        <a:p>
          <a:endParaRPr lang="es-ES" sz="1200"/>
        </a:p>
      </dgm:t>
    </dgm:pt>
    <dgm:pt modelId="{50F4A937-9597-4A79-A7E8-6DCC283F6597}">
      <dgm:prSet custT="1"/>
      <dgm:spPr/>
      <dgm:t>
        <a:bodyPr/>
        <a:lstStyle/>
        <a:p>
          <a:r>
            <a:rPr lang="es-ES" sz="1200" dirty="0">
              <a:latin typeface="+mj-lt"/>
            </a:rPr>
            <a:t>Cocinero (a) </a:t>
          </a:r>
        </a:p>
      </dgm:t>
    </dgm:pt>
    <dgm:pt modelId="{95AAA911-F56F-44E1-B33B-7BE1B223586A}" type="parTrans" cxnId="{95D35D75-C1D0-4F32-8CEF-6A6ED4E6093A}">
      <dgm:prSet/>
      <dgm:spPr/>
      <dgm:t>
        <a:bodyPr/>
        <a:lstStyle/>
        <a:p>
          <a:endParaRPr lang="es-ES" sz="1200"/>
        </a:p>
      </dgm:t>
    </dgm:pt>
    <dgm:pt modelId="{97F10743-8843-4546-97C9-733BEEC1F257}" type="sibTrans" cxnId="{95D35D75-C1D0-4F32-8CEF-6A6ED4E6093A}">
      <dgm:prSet/>
      <dgm:spPr/>
      <dgm:t>
        <a:bodyPr/>
        <a:lstStyle/>
        <a:p>
          <a:endParaRPr lang="es-ES" sz="1200"/>
        </a:p>
      </dgm:t>
    </dgm:pt>
    <dgm:pt modelId="{67E0D71B-0D12-4072-81C0-DBD5D004D38B}">
      <dgm:prSet custT="1"/>
      <dgm:spPr/>
      <dgm:t>
        <a:bodyPr/>
        <a:lstStyle/>
        <a:p>
          <a:r>
            <a:rPr lang="es-ES" sz="1200" dirty="0">
              <a:latin typeface="+mj-lt"/>
            </a:rPr>
            <a:t>Cocineros (as)</a:t>
          </a:r>
          <a:endParaRPr lang="es-ES" sz="1200" dirty="0"/>
        </a:p>
      </dgm:t>
    </dgm:pt>
    <dgm:pt modelId="{BF17A744-9D85-4812-8324-3BBF1EA928E3}" type="parTrans" cxnId="{9BFF335E-4EC8-4AA4-BB5E-8EED933E544A}">
      <dgm:prSet/>
      <dgm:spPr/>
      <dgm:t>
        <a:bodyPr/>
        <a:lstStyle/>
        <a:p>
          <a:endParaRPr lang="es-ES" sz="1200"/>
        </a:p>
      </dgm:t>
    </dgm:pt>
    <dgm:pt modelId="{7AE9982C-CDC2-41EF-9C5A-461834EF5A95}" type="sibTrans" cxnId="{9BFF335E-4EC8-4AA4-BB5E-8EED933E544A}">
      <dgm:prSet/>
      <dgm:spPr/>
      <dgm:t>
        <a:bodyPr/>
        <a:lstStyle/>
        <a:p>
          <a:endParaRPr lang="es-ES" sz="1200"/>
        </a:p>
      </dgm:t>
    </dgm:pt>
    <dgm:pt modelId="{23122272-4A8C-4408-891F-CD44BF7AE5AC}">
      <dgm:prSet custT="1"/>
      <dgm:spPr/>
      <dgm:t>
        <a:bodyPr/>
        <a:lstStyle/>
        <a:p>
          <a:r>
            <a:rPr lang="es-ES" sz="1200" dirty="0">
              <a:latin typeface="+mj-lt"/>
            </a:rPr>
            <a:t>Cocinero (a) </a:t>
          </a:r>
        </a:p>
        <a:p>
          <a:r>
            <a:rPr lang="es-ES" sz="1200" dirty="0">
              <a:latin typeface="+mj-lt"/>
            </a:rPr>
            <a:t>Auxiliar </a:t>
          </a:r>
        </a:p>
      </dgm:t>
    </dgm:pt>
    <dgm:pt modelId="{19297230-3E52-4B53-A4AE-B12F89D34365}" type="parTrans" cxnId="{DA997D66-F3CC-40B9-A68E-9E83F91B0F72}">
      <dgm:prSet/>
      <dgm:spPr/>
      <dgm:t>
        <a:bodyPr/>
        <a:lstStyle/>
        <a:p>
          <a:endParaRPr lang="es-ES" sz="1200"/>
        </a:p>
      </dgm:t>
    </dgm:pt>
    <dgm:pt modelId="{71B1300D-D31E-41BA-8EE8-C67FD5B6104F}" type="sibTrans" cxnId="{DA997D66-F3CC-40B9-A68E-9E83F91B0F72}">
      <dgm:prSet/>
      <dgm:spPr/>
      <dgm:t>
        <a:bodyPr/>
        <a:lstStyle/>
        <a:p>
          <a:endParaRPr lang="es-ES" sz="1200"/>
        </a:p>
      </dgm:t>
    </dgm:pt>
    <dgm:pt modelId="{D650BB21-710A-4079-90CE-67376E6914A8}">
      <dgm:prSet custT="1"/>
      <dgm:spPr/>
      <dgm:t>
        <a:bodyPr/>
        <a:lstStyle/>
        <a:p>
          <a:r>
            <a:rPr lang="es-ES" sz="1200" dirty="0">
              <a:latin typeface="+mj-lt"/>
            </a:rPr>
            <a:t>Cocineros( as) </a:t>
          </a:r>
        </a:p>
      </dgm:t>
    </dgm:pt>
    <dgm:pt modelId="{A4946B7C-692E-4B8F-832C-BB25CBCF8700}" type="parTrans" cxnId="{710DEDA4-1F92-4FFC-AD86-A59C048B502E}">
      <dgm:prSet/>
      <dgm:spPr/>
      <dgm:t>
        <a:bodyPr/>
        <a:lstStyle/>
        <a:p>
          <a:endParaRPr lang="es-ES" sz="1200"/>
        </a:p>
      </dgm:t>
    </dgm:pt>
    <dgm:pt modelId="{F16A9F58-5F87-4176-81AC-F075BAA6C4DD}" type="sibTrans" cxnId="{710DEDA4-1F92-4FFC-AD86-A59C048B502E}">
      <dgm:prSet/>
      <dgm:spPr/>
      <dgm:t>
        <a:bodyPr/>
        <a:lstStyle/>
        <a:p>
          <a:endParaRPr lang="es-ES" sz="1200"/>
        </a:p>
      </dgm:t>
    </dgm:pt>
    <dgm:pt modelId="{06AECC3A-C6A6-45CE-B808-9AF01F81D46E}" type="pres">
      <dgm:prSet presAssocID="{1AC8E4AD-3F69-469D-A372-24114726E03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C63BC4CE-B701-4FF9-B4F9-02DF81D5A61C}" type="pres">
      <dgm:prSet presAssocID="{901DEC5C-FE64-4010-9433-715446D38797}" presName="hierRoot1" presStyleCnt="0">
        <dgm:presLayoutVars>
          <dgm:hierBranch val="init"/>
        </dgm:presLayoutVars>
      </dgm:prSet>
      <dgm:spPr/>
    </dgm:pt>
    <dgm:pt modelId="{29CE179C-D4A2-455B-AFD3-8A6944D0CAD0}" type="pres">
      <dgm:prSet presAssocID="{901DEC5C-FE64-4010-9433-715446D38797}" presName="rootComposite1" presStyleCnt="0"/>
      <dgm:spPr/>
    </dgm:pt>
    <dgm:pt modelId="{3D26AE05-DE9A-4A93-AD4E-5A184C8D0FB1}" type="pres">
      <dgm:prSet presAssocID="{901DEC5C-FE64-4010-9433-715446D38797}" presName="rootText1" presStyleLbl="node0" presStyleIdx="0" presStyleCnt="1" custScaleX="168698" custLinFactNeighborY="-40970">
        <dgm:presLayoutVars>
          <dgm:chPref val="3"/>
        </dgm:presLayoutVars>
      </dgm:prSet>
      <dgm:spPr/>
    </dgm:pt>
    <dgm:pt modelId="{72FD86E8-31C1-43C2-BC4F-73A426347185}" type="pres">
      <dgm:prSet presAssocID="{901DEC5C-FE64-4010-9433-715446D38797}" presName="rootConnector1" presStyleLbl="node1" presStyleIdx="0" presStyleCnt="0"/>
      <dgm:spPr/>
    </dgm:pt>
    <dgm:pt modelId="{2F96BAD2-BEFC-400E-8F2D-B652A0583509}" type="pres">
      <dgm:prSet presAssocID="{901DEC5C-FE64-4010-9433-715446D38797}" presName="hierChild2" presStyleCnt="0"/>
      <dgm:spPr/>
    </dgm:pt>
    <dgm:pt modelId="{8D157C4A-15EE-42F5-822D-2BC0757191F6}" type="pres">
      <dgm:prSet presAssocID="{B95A33D5-8E7C-47DB-92D6-901B3E81F6AB}" presName="Name37" presStyleLbl="parChTrans1D2" presStyleIdx="0" presStyleCnt="6"/>
      <dgm:spPr/>
    </dgm:pt>
    <dgm:pt modelId="{5190B114-F773-4DDF-B0D6-A5086FA6F99F}" type="pres">
      <dgm:prSet presAssocID="{FEBD8554-83C0-4D2A-8A81-03C70CC94522}" presName="hierRoot2" presStyleCnt="0">
        <dgm:presLayoutVars>
          <dgm:hierBranch/>
        </dgm:presLayoutVars>
      </dgm:prSet>
      <dgm:spPr/>
    </dgm:pt>
    <dgm:pt modelId="{870087BB-5FC9-476D-B8D4-95CE716A2A65}" type="pres">
      <dgm:prSet presAssocID="{FEBD8554-83C0-4D2A-8A81-03C70CC94522}" presName="rootComposite" presStyleCnt="0"/>
      <dgm:spPr/>
    </dgm:pt>
    <dgm:pt modelId="{F3B97020-4E27-476B-8E7C-371F6B9A2DE8}" type="pres">
      <dgm:prSet presAssocID="{FEBD8554-83C0-4D2A-8A81-03C70CC94522}" presName="rootText" presStyleLbl="node2" presStyleIdx="0" presStyleCnt="6">
        <dgm:presLayoutVars>
          <dgm:chPref val="3"/>
        </dgm:presLayoutVars>
      </dgm:prSet>
      <dgm:spPr/>
    </dgm:pt>
    <dgm:pt modelId="{2F6B4CAC-EC53-41A5-9EB0-E9A1EB19F1B1}" type="pres">
      <dgm:prSet presAssocID="{FEBD8554-83C0-4D2A-8A81-03C70CC94522}" presName="rootConnector" presStyleLbl="node2" presStyleIdx="0" presStyleCnt="6"/>
      <dgm:spPr/>
    </dgm:pt>
    <dgm:pt modelId="{EB87AB0D-738F-4DAA-96AA-03D3C686C67A}" type="pres">
      <dgm:prSet presAssocID="{FEBD8554-83C0-4D2A-8A81-03C70CC94522}" presName="hierChild4" presStyleCnt="0"/>
      <dgm:spPr/>
    </dgm:pt>
    <dgm:pt modelId="{0CB682C7-E727-4A14-8219-EF1F06C44EC5}" type="pres">
      <dgm:prSet presAssocID="{1F599DDD-34CD-4303-BCAD-8720E7493553}" presName="Name35" presStyleLbl="parChTrans1D3" presStyleIdx="0" presStyleCnt="6"/>
      <dgm:spPr/>
    </dgm:pt>
    <dgm:pt modelId="{5EB82448-E114-4B13-8634-523C2536DE60}" type="pres">
      <dgm:prSet presAssocID="{13DB249C-8F25-4CFC-8872-723E031C65C9}" presName="hierRoot2" presStyleCnt="0">
        <dgm:presLayoutVars>
          <dgm:hierBranch val="init"/>
        </dgm:presLayoutVars>
      </dgm:prSet>
      <dgm:spPr/>
    </dgm:pt>
    <dgm:pt modelId="{57F4E48C-72BE-475B-A174-DF3ACB3F65F1}" type="pres">
      <dgm:prSet presAssocID="{13DB249C-8F25-4CFC-8872-723E031C65C9}" presName="rootComposite" presStyleCnt="0"/>
      <dgm:spPr/>
    </dgm:pt>
    <dgm:pt modelId="{C90B4A6D-29E7-4267-8EB7-38965D6F12E8}" type="pres">
      <dgm:prSet presAssocID="{13DB249C-8F25-4CFC-8872-723E031C65C9}" presName="rootText" presStyleLbl="node3" presStyleIdx="0" presStyleCnt="6" custScaleY="182360">
        <dgm:presLayoutVars>
          <dgm:chPref val="3"/>
        </dgm:presLayoutVars>
      </dgm:prSet>
      <dgm:spPr/>
    </dgm:pt>
    <dgm:pt modelId="{53613803-0E17-47E1-8B1C-EFEE93CE4318}" type="pres">
      <dgm:prSet presAssocID="{13DB249C-8F25-4CFC-8872-723E031C65C9}" presName="rootConnector" presStyleLbl="node3" presStyleIdx="0" presStyleCnt="6"/>
      <dgm:spPr/>
    </dgm:pt>
    <dgm:pt modelId="{9597FB1D-4CE2-42E3-BB76-A79E477DE085}" type="pres">
      <dgm:prSet presAssocID="{13DB249C-8F25-4CFC-8872-723E031C65C9}" presName="hierChild4" presStyleCnt="0"/>
      <dgm:spPr/>
    </dgm:pt>
    <dgm:pt modelId="{E215709A-D606-4E56-A094-669B6947F544}" type="pres">
      <dgm:prSet presAssocID="{13DB249C-8F25-4CFC-8872-723E031C65C9}" presName="hierChild5" presStyleCnt="0"/>
      <dgm:spPr/>
    </dgm:pt>
    <dgm:pt modelId="{1FE8CEA6-0804-4C0C-A113-D6A6CAD2183A}" type="pres">
      <dgm:prSet presAssocID="{FEBD8554-83C0-4D2A-8A81-03C70CC94522}" presName="hierChild5" presStyleCnt="0"/>
      <dgm:spPr/>
    </dgm:pt>
    <dgm:pt modelId="{89AE87F4-5E25-417A-BB2E-0EC127BF23F6}" type="pres">
      <dgm:prSet presAssocID="{891911A7-F935-4C8D-A99B-61B8A6FD3054}" presName="Name37" presStyleLbl="parChTrans1D2" presStyleIdx="1" presStyleCnt="6"/>
      <dgm:spPr/>
    </dgm:pt>
    <dgm:pt modelId="{7EA713BA-AA32-4C21-A500-23E291C6F4E5}" type="pres">
      <dgm:prSet presAssocID="{E5301F5A-15B4-4CED-8CFE-7A5390E83C82}" presName="hierRoot2" presStyleCnt="0">
        <dgm:presLayoutVars>
          <dgm:hierBranch/>
        </dgm:presLayoutVars>
      </dgm:prSet>
      <dgm:spPr/>
    </dgm:pt>
    <dgm:pt modelId="{282F4E94-C699-4E9F-B824-B4DF9AEC26DD}" type="pres">
      <dgm:prSet presAssocID="{E5301F5A-15B4-4CED-8CFE-7A5390E83C82}" presName="rootComposite" presStyleCnt="0"/>
      <dgm:spPr/>
    </dgm:pt>
    <dgm:pt modelId="{0EA9D3FC-9C07-4C3D-8E82-75F3B771CE34}" type="pres">
      <dgm:prSet presAssocID="{E5301F5A-15B4-4CED-8CFE-7A5390E83C82}" presName="rootText" presStyleLbl="node2" presStyleIdx="1" presStyleCnt="6">
        <dgm:presLayoutVars>
          <dgm:chPref val="3"/>
        </dgm:presLayoutVars>
      </dgm:prSet>
      <dgm:spPr/>
    </dgm:pt>
    <dgm:pt modelId="{8FF3E8F8-AEA1-4C78-835E-E375D1EDCE5B}" type="pres">
      <dgm:prSet presAssocID="{E5301F5A-15B4-4CED-8CFE-7A5390E83C82}" presName="rootConnector" presStyleLbl="node2" presStyleIdx="1" presStyleCnt="6"/>
      <dgm:spPr/>
    </dgm:pt>
    <dgm:pt modelId="{C0A86AB7-71EF-453D-9E5D-10D099AAAAA1}" type="pres">
      <dgm:prSet presAssocID="{E5301F5A-15B4-4CED-8CFE-7A5390E83C82}" presName="hierChild4" presStyleCnt="0"/>
      <dgm:spPr/>
    </dgm:pt>
    <dgm:pt modelId="{16A48E44-E09C-46C7-A260-956DEA4882EE}" type="pres">
      <dgm:prSet presAssocID="{D62120AF-BF03-4AEA-8960-EA1D9C6BC9FC}" presName="Name35" presStyleLbl="parChTrans1D3" presStyleIdx="1" presStyleCnt="6"/>
      <dgm:spPr/>
    </dgm:pt>
    <dgm:pt modelId="{06A5CD4E-7220-4E84-A60E-5CCFB9B4DD28}" type="pres">
      <dgm:prSet presAssocID="{B6D69C8A-EEB3-46E4-9FD0-576DE3DC48AB}" presName="hierRoot2" presStyleCnt="0">
        <dgm:presLayoutVars>
          <dgm:hierBranch val="init"/>
        </dgm:presLayoutVars>
      </dgm:prSet>
      <dgm:spPr/>
    </dgm:pt>
    <dgm:pt modelId="{150D7184-1836-4B25-8D1C-712717D14BAE}" type="pres">
      <dgm:prSet presAssocID="{B6D69C8A-EEB3-46E4-9FD0-576DE3DC48AB}" presName="rootComposite" presStyleCnt="0"/>
      <dgm:spPr/>
    </dgm:pt>
    <dgm:pt modelId="{460FFABA-065D-4BD0-B35E-9A827CB5402E}" type="pres">
      <dgm:prSet presAssocID="{B6D69C8A-EEB3-46E4-9FD0-576DE3DC48AB}" presName="rootText" presStyleLbl="node3" presStyleIdx="1" presStyleCnt="6" custScaleY="182361">
        <dgm:presLayoutVars>
          <dgm:chPref val="3"/>
        </dgm:presLayoutVars>
      </dgm:prSet>
      <dgm:spPr/>
    </dgm:pt>
    <dgm:pt modelId="{8BDC8F15-07A6-4969-A808-C9885E8BBA99}" type="pres">
      <dgm:prSet presAssocID="{B6D69C8A-EEB3-46E4-9FD0-576DE3DC48AB}" presName="rootConnector" presStyleLbl="node3" presStyleIdx="1" presStyleCnt="6"/>
      <dgm:spPr/>
    </dgm:pt>
    <dgm:pt modelId="{AAD49967-A084-4639-B838-6FB36B5D884A}" type="pres">
      <dgm:prSet presAssocID="{B6D69C8A-EEB3-46E4-9FD0-576DE3DC48AB}" presName="hierChild4" presStyleCnt="0"/>
      <dgm:spPr/>
    </dgm:pt>
    <dgm:pt modelId="{20319E0D-130C-491C-A7B8-9AEBD9FA0695}" type="pres">
      <dgm:prSet presAssocID="{B6D69C8A-EEB3-46E4-9FD0-576DE3DC48AB}" presName="hierChild5" presStyleCnt="0"/>
      <dgm:spPr/>
    </dgm:pt>
    <dgm:pt modelId="{9B7AC860-3543-44D6-A989-44FF905F796F}" type="pres">
      <dgm:prSet presAssocID="{E5301F5A-15B4-4CED-8CFE-7A5390E83C82}" presName="hierChild5" presStyleCnt="0"/>
      <dgm:spPr/>
    </dgm:pt>
    <dgm:pt modelId="{000E47BA-E202-442B-A30E-17DF3962B250}" type="pres">
      <dgm:prSet presAssocID="{88A53DC2-80C8-44F8-8C01-4244751BBA5A}" presName="Name37" presStyleLbl="parChTrans1D2" presStyleIdx="2" presStyleCnt="6"/>
      <dgm:spPr/>
    </dgm:pt>
    <dgm:pt modelId="{750EAAB9-91C1-4969-AEA2-756A2A403CCA}" type="pres">
      <dgm:prSet presAssocID="{01189DA9-72AE-475D-A985-B23F05B0F599}" presName="hierRoot2" presStyleCnt="0">
        <dgm:presLayoutVars>
          <dgm:hierBranch/>
        </dgm:presLayoutVars>
      </dgm:prSet>
      <dgm:spPr/>
    </dgm:pt>
    <dgm:pt modelId="{16DDDC88-7963-4B65-8EED-A5FEC0791504}" type="pres">
      <dgm:prSet presAssocID="{01189DA9-72AE-475D-A985-B23F05B0F599}" presName="rootComposite" presStyleCnt="0"/>
      <dgm:spPr/>
    </dgm:pt>
    <dgm:pt modelId="{57FD5846-A697-43C8-BA6F-1754B6474EFE}" type="pres">
      <dgm:prSet presAssocID="{01189DA9-72AE-475D-A985-B23F05B0F599}" presName="rootText" presStyleLbl="node2" presStyleIdx="2" presStyleCnt="6">
        <dgm:presLayoutVars>
          <dgm:chPref val="3"/>
        </dgm:presLayoutVars>
      </dgm:prSet>
      <dgm:spPr/>
    </dgm:pt>
    <dgm:pt modelId="{3EAA8A9E-EEDD-4459-9C30-EA75ABDD0625}" type="pres">
      <dgm:prSet presAssocID="{01189DA9-72AE-475D-A985-B23F05B0F599}" presName="rootConnector" presStyleLbl="node2" presStyleIdx="2" presStyleCnt="6"/>
      <dgm:spPr/>
    </dgm:pt>
    <dgm:pt modelId="{4EB28BA4-29F3-4194-854A-B421A00E12F8}" type="pres">
      <dgm:prSet presAssocID="{01189DA9-72AE-475D-A985-B23F05B0F599}" presName="hierChild4" presStyleCnt="0"/>
      <dgm:spPr/>
    </dgm:pt>
    <dgm:pt modelId="{8BD20309-37F2-4BAD-9B8B-DFC8384F1D1B}" type="pres">
      <dgm:prSet presAssocID="{95AAA911-F56F-44E1-B33B-7BE1B223586A}" presName="Name35" presStyleLbl="parChTrans1D3" presStyleIdx="2" presStyleCnt="6"/>
      <dgm:spPr/>
    </dgm:pt>
    <dgm:pt modelId="{76DDB7B2-3F8A-419C-8446-9745CD281665}" type="pres">
      <dgm:prSet presAssocID="{50F4A937-9597-4A79-A7E8-6DCC283F6597}" presName="hierRoot2" presStyleCnt="0">
        <dgm:presLayoutVars>
          <dgm:hierBranch val="init"/>
        </dgm:presLayoutVars>
      </dgm:prSet>
      <dgm:spPr/>
    </dgm:pt>
    <dgm:pt modelId="{E4AD9787-3121-4BFB-8B3E-5FF9F763F8AA}" type="pres">
      <dgm:prSet presAssocID="{50F4A937-9597-4A79-A7E8-6DCC283F6597}" presName="rootComposite" presStyleCnt="0"/>
      <dgm:spPr/>
    </dgm:pt>
    <dgm:pt modelId="{97BE121B-0410-413F-8754-9E62E2F77E77}" type="pres">
      <dgm:prSet presAssocID="{50F4A937-9597-4A79-A7E8-6DCC283F6597}" presName="rootText" presStyleLbl="node3" presStyleIdx="2" presStyleCnt="6" custScaleY="115235">
        <dgm:presLayoutVars>
          <dgm:chPref val="3"/>
        </dgm:presLayoutVars>
      </dgm:prSet>
      <dgm:spPr/>
    </dgm:pt>
    <dgm:pt modelId="{738D0B85-77E0-4E5E-BC9E-F38BCF018D03}" type="pres">
      <dgm:prSet presAssocID="{50F4A937-9597-4A79-A7E8-6DCC283F6597}" presName="rootConnector" presStyleLbl="node3" presStyleIdx="2" presStyleCnt="6"/>
      <dgm:spPr/>
    </dgm:pt>
    <dgm:pt modelId="{BD9DFC74-FCAA-4EA0-AF9D-DA355B69EAE6}" type="pres">
      <dgm:prSet presAssocID="{50F4A937-9597-4A79-A7E8-6DCC283F6597}" presName="hierChild4" presStyleCnt="0"/>
      <dgm:spPr/>
    </dgm:pt>
    <dgm:pt modelId="{9FA5CE64-007A-4885-A4C4-7F7977ED4328}" type="pres">
      <dgm:prSet presAssocID="{50F4A937-9597-4A79-A7E8-6DCC283F6597}" presName="hierChild5" presStyleCnt="0"/>
      <dgm:spPr/>
    </dgm:pt>
    <dgm:pt modelId="{8E96269E-05AE-4C2B-9623-AE6ED1151F11}" type="pres">
      <dgm:prSet presAssocID="{01189DA9-72AE-475D-A985-B23F05B0F599}" presName="hierChild5" presStyleCnt="0"/>
      <dgm:spPr/>
    </dgm:pt>
    <dgm:pt modelId="{8821ADFA-C480-4E67-80F4-8F5DD3C5F19B}" type="pres">
      <dgm:prSet presAssocID="{A91AC17E-2181-4F04-BF7F-15A129AA5C1F}" presName="Name37" presStyleLbl="parChTrans1D2" presStyleIdx="3" presStyleCnt="6"/>
      <dgm:spPr/>
    </dgm:pt>
    <dgm:pt modelId="{6BD33664-450D-4D31-974A-4ED73C96EACE}" type="pres">
      <dgm:prSet presAssocID="{BB9C89A0-4D79-4701-B056-E7C1F2B78FD4}" presName="hierRoot2" presStyleCnt="0">
        <dgm:presLayoutVars>
          <dgm:hierBranch/>
        </dgm:presLayoutVars>
      </dgm:prSet>
      <dgm:spPr/>
    </dgm:pt>
    <dgm:pt modelId="{9F2A23EF-B392-47B5-8013-00DE6971C635}" type="pres">
      <dgm:prSet presAssocID="{BB9C89A0-4D79-4701-B056-E7C1F2B78FD4}" presName="rootComposite" presStyleCnt="0"/>
      <dgm:spPr/>
    </dgm:pt>
    <dgm:pt modelId="{FBEBD24A-6287-4BBE-830F-C0DC179340B0}" type="pres">
      <dgm:prSet presAssocID="{BB9C89A0-4D79-4701-B056-E7C1F2B78FD4}" presName="rootText" presStyleLbl="node2" presStyleIdx="3" presStyleCnt="6">
        <dgm:presLayoutVars>
          <dgm:chPref val="3"/>
        </dgm:presLayoutVars>
      </dgm:prSet>
      <dgm:spPr/>
    </dgm:pt>
    <dgm:pt modelId="{FCCD879E-10E8-4F83-A202-25B435C73779}" type="pres">
      <dgm:prSet presAssocID="{BB9C89A0-4D79-4701-B056-E7C1F2B78FD4}" presName="rootConnector" presStyleLbl="node2" presStyleIdx="3" presStyleCnt="6"/>
      <dgm:spPr/>
    </dgm:pt>
    <dgm:pt modelId="{08FB06EE-38F3-4AFB-8E63-F204A1EE33DD}" type="pres">
      <dgm:prSet presAssocID="{BB9C89A0-4D79-4701-B056-E7C1F2B78FD4}" presName="hierChild4" presStyleCnt="0"/>
      <dgm:spPr/>
    </dgm:pt>
    <dgm:pt modelId="{8904E55F-F78E-461D-B422-963A2A95769B}" type="pres">
      <dgm:prSet presAssocID="{BF17A744-9D85-4812-8324-3BBF1EA928E3}" presName="Name35" presStyleLbl="parChTrans1D3" presStyleIdx="3" presStyleCnt="6"/>
      <dgm:spPr/>
    </dgm:pt>
    <dgm:pt modelId="{1260BD7F-0533-41E5-AB69-1C6B86450DA1}" type="pres">
      <dgm:prSet presAssocID="{67E0D71B-0D12-4072-81C0-DBD5D004D38B}" presName="hierRoot2" presStyleCnt="0">
        <dgm:presLayoutVars>
          <dgm:hierBranch val="init"/>
        </dgm:presLayoutVars>
      </dgm:prSet>
      <dgm:spPr/>
    </dgm:pt>
    <dgm:pt modelId="{95C51DAC-9879-4817-B37A-8FA9B10479D5}" type="pres">
      <dgm:prSet presAssocID="{67E0D71B-0D12-4072-81C0-DBD5D004D38B}" presName="rootComposite" presStyleCnt="0"/>
      <dgm:spPr/>
    </dgm:pt>
    <dgm:pt modelId="{E6854435-682A-482D-8C10-AA2F3C614A4D}" type="pres">
      <dgm:prSet presAssocID="{67E0D71B-0D12-4072-81C0-DBD5D004D38B}" presName="rootText" presStyleLbl="node3" presStyleIdx="3" presStyleCnt="6" custScaleY="182361">
        <dgm:presLayoutVars>
          <dgm:chPref val="3"/>
        </dgm:presLayoutVars>
      </dgm:prSet>
      <dgm:spPr/>
    </dgm:pt>
    <dgm:pt modelId="{26A465A1-C20E-4EE7-9779-C9E45E1A4529}" type="pres">
      <dgm:prSet presAssocID="{67E0D71B-0D12-4072-81C0-DBD5D004D38B}" presName="rootConnector" presStyleLbl="node3" presStyleIdx="3" presStyleCnt="6"/>
      <dgm:spPr/>
    </dgm:pt>
    <dgm:pt modelId="{921359CF-2A07-4275-9174-647522B54996}" type="pres">
      <dgm:prSet presAssocID="{67E0D71B-0D12-4072-81C0-DBD5D004D38B}" presName="hierChild4" presStyleCnt="0"/>
      <dgm:spPr/>
    </dgm:pt>
    <dgm:pt modelId="{C4A8FEB1-5CFA-4513-ADBD-4976FA1813AE}" type="pres">
      <dgm:prSet presAssocID="{67E0D71B-0D12-4072-81C0-DBD5D004D38B}" presName="hierChild5" presStyleCnt="0"/>
      <dgm:spPr/>
    </dgm:pt>
    <dgm:pt modelId="{4EF558AF-B218-4D3E-B2C4-3BFD4553D88E}" type="pres">
      <dgm:prSet presAssocID="{BB9C89A0-4D79-4701-B056-E7C1F2B78FD4}" presName="hierChild5" presStyleCnt="0"/>
      <dgm:spPr/>
    </dgm:pt>
    <dgm:pt modelId="{DC74CFAF-F752-4238-AD79-49174410900A}" type="pres">
      <dgm:prSet presAssocID="{A24B7309-BD7E-473D-8B1D-F14ECD278C39}" presName="Name37" presStyleLbl="parChTrans1D2" presStyleIdx="4" presStyleCnt="6"/>
      <dgm:spPr/>
    </dgm:pt>
    <dgm:pt modelId="{72BE2E69-09CB-4267-8ED3-DE1DB1F3FF8A}" type="pres">
      <dgm:prSet presAssocID="{7EEAD21D-7D3C-44C5-A16A-7593B0A3896C}" presName="hierRoot2" presStyleCnt="0">
        <dgm:presLayoutVars>
          <dgm:hierBranch/>
        </dgm:presLayoutVars>
      </dgm:prSet>
      <dgm:spPr/>
    </dgm:pt>
    <dgm:pt modelId="{F40CF213-856D-47EF-9118-8A147EDB690B}" type="pres">
      <dgm:prSet presAssocID="{7EEAD21D-7D3C-44C5-A16A-7593B0A3896C}" presName="rootComposite" presStyleCnt="0"/>
      <dgm:spPr/>
    </dgm:pt>
    <dgm:pt modelId="{8C92CF08-91AA-414F-8D6A-4626528ECED4}" type="pres">
      <dgm:prSet presAssocID="{7EEAD21D-7D3C-44C5-A16A-7593B0A3896C}" presName="rootText" presStyleLbl="node2" presStyleIdx="4" presStyleCnt="6">
        <dgm:presLayoutVars>
          <dgm:chPref val="3"/>
        </dgm:presLayoutVars>
      </dgm:prSet>
      <dgm:spPr/>
    </dgm:pt>
    <dgm:pt modelId="{188E26A8-E5B5-4784-8B25-F07C2D8C6A67}" type="pres">
      <dgm:prSet presAssocID="{7EEAD21D-7D3C-44C5-A16A-7593B0A3896C}" presName="rootConnector" presStyleLbl="node2" presStyleIdx="4" presStyleCnt="6"/>
      <dgm:spPr/>
    </dgm:pt>
    <dgm:pt modelId="{AAFC2BF1-2F81-4035-AC43-7C2C70CD9CCA}" type="pres">
      <dgm:prSet presAssocID="{7EEAD21D-7D3C-44C5-A16A-7593B0A3896C}" presName="hierChild4" presStyleCnt="0"/>
      <dgm:spPr/>
    </dgm:pt>
    <dgm:pt modelId="{6702E596-4C02-4B12-BE28-A6F0B7510426}" type="pres">
      <dgm:prSet presAssocID="{19297230-3E52-4B53-A4AE-B12F89D34365}" presName="Name35" presStyleLbl="parChTrans1D3" presStyleIdx="4" presStyleCnt="6"/>
      <dgm:spPr/>
    </dgm:pt>
    <dgm:pt modelId="{1B97905F-CFCC-411B-9025-8D872C3FB00D}" type="pres">
      <dgm:prSet presAssocID="{23122272-4A8C-4408-891F-CD44BF7AE5AC}" presName="hierRoot2" presStyleCnt="0">
        <dgm:presLayoutVars>
          <dgm:hierBranch val="init"/>
        </dgm:presLayoutVars>
      </dgm:prSet>
      <dgm:spPr/>
    </dgm:pt>
    <dgm:pt modelId="{3A4DADE1-77AD-4CF2-A04B-D68D6FD92D6E}" type="pres">
      <dgm:prSet presAssocID="{23122272-4A8C-4408-891F-CD44BF7AE5AC}" presName="rootComposite" presStyleCnt="0"/>
      <dgm:spPr/>
    </dgm:pt>
    <dgm:pt modelId="{1A45C496-06FF-411B-A51E-566306450471}" type="pres">
      <dgm:prSet presAssocID="{23122272-4A8C-4408-891F-CD44BF7AE5AC}" presName="rootText" presStyleLbl="node3" presStyleIdx="4" presStyleCnt="6" custScaleY="182361">
        <dgm:presLayoutVars>
          <dgm:chPref val="3"/>
        </dgm:presLayoutVars>
      </dgm:prSet>
      <dgm:spPr/>
    </dgm:pt>
    <dgm:pt modelId="{4C4E88A4-C165-4E25-93BD-10800E3BA7B1}" type="pres">
      <dgm:prSet presAssocID="{23122272-4A8C-4408-891F-CD44BF7AE5AC}" presName="rootConnector" presStyleLbl="node3" presStyleIdx="4" presStyleCnt="6"/>
      <dgm:spPr/>
    </dgm:pt>
    <dgm:pt modelId="{ADF5EF14-9468-409A-840F-AD4B1361688E}" type="pres">
      <dgm:prSet presAssocID="{23122272-4A8C-4408-891F-CD44BF7AE5AC}" presName="hierChild4" presStyleCnt="0"/>
      <dgm:spPr/>
    </dgm:pt>
    <dgm:pt modelId="{E8584803-1F38-467E-97D3-FEABC6F25B0C}" type="pres">
      <dgm:prSet presAssocID="{23122272-4A8C-4408-891F-CD44BF7AE5AC}" presName="hierChild5" presStyleCnt="0"/>
      <dgm:spPr/>
    </dgm:pt>
    <dgm:pt modelId="{C39C3D2A-EC72-4E8E-9377-6F06728E1DA3}" type="pres">
      <dgm:prSet presAssocID="{7EEAD21D-7D3C-44C5-A16A-7593B0A3896C}" presName="hierChild5" presStyleCnt="0"/>
      <dgm:spPr/>
    </dgm:pt>
    <dgm:pt modelId="{1A7EB1F4-8FE6-4042-93E6-2268755BF3B1}" type="pres">
      <dgm:prSet presAssocID="{1395B27C-B3F2-45F8-A995-6A5149A862E2}" presName="Name37" presStyleLbl="parChTrans1D2" presStyleIdx="5" presStyleCnt="6"/>
      <dgm:spPr/>
    </dgm:pt>
    <dgm:pt modelId="{61716713-95F3-40FD-91F7-5CBD414DCC96}" type="pres">
      <dgm:prSet presAssocID="{0485EAA4-7A12-4ECA-BD48-CD6F39F50E9C}" presName="hierRoot2" presStyleCnt="0">
        <dgm:presLayoutVars>
          <dgm:hierBranch/>
        </dgm:presLayoutVars>
      </dgm:prSet>
      <dgm:spPr/>
    </dgm:pt>
    <dgm:pt modelId="{508F0079-465A-4AE4-B29B-A35F740B8480}" type="pres">
      <dgm:prSet presAssocID="{0485EAA4-7A12-4ECA-BD48-CD6F39F50E9C}" presName="rootComposite" presStyleCnt="0"/>
      <dgm:spPr/>
    </dgm:pt>
    <dgm:pt modelId="{7ADB80CF-607D-4E74-B20F-4803CB277849}" type="pres">
      <dgm:prSet presAssocID="{0485EAA4-7A12-4ECA-BD48-CD6F39F50E9C}" presName="rootText" presStyleLbl="node2" presStyleIdx="5" presStyleCnt="6">
        <dgm:presLayoutVars>
          <dgm:chPref val="3"/>
        </dgm:presLayoutVars>
      </dgm:prSet>
      <dgm:spPr/>
    </dgm:pt>
    <dgm:pt modelId="{737CCE2B-B756-4034-8910-00E5F2B65C9E}" type="pres">
      <dgm:prSet presAssocID="{0485EAA4-7A12-4ECA-BD48-CD6F39F50E9C}" presName="rootConnector" presStyleLbl="node2" presStyleIdx="5" presStyleCnt="6"/>
      <dgm:spPr/>
    </dgm:pt>
    <dgm:pt modelId="{F5B81A62-9B24-4081-A4A3-9B8C29B8E696}" type="pres">
      <dgm:prSet presAssocID="{0485EAA4-7A12-4ECA-BD48-CD6F39F50E9C}" presName="hierChild4" presStyleCnt="0"/>
      <dgm:spPr/>
    </dgm:pt>
    <dgm:pt modelId="{8CC3C525-EAAB-458C-8291-BA176109B926}" type="pres">
      <dgm:prSet presAssocID="{A4946B7C-692E-4B8F-832C-BB25CBCF8700}" presName="Name35" presStyleLbl="parChTrans1D3" presStyleIdx="5" presStyleCnt="6"/>
      <dgm:spPr/>
    </dgm:pt>
    <dgm:pt modelId="{F3DA66C2-73DC-40C4-82B0-F5C94CC8406D}" type="pres">
      <dgm:prSet presAssocID="{D650BB21-710A-4079-90CE-67376E6914A8}" presName="hierRoot2" presStyleCnt="0">
        <dgm:presLayoutVars>
          <dgm:hierBranch val="init"/>
        </dgm:presLayoutVars>
      </dgm:prSet>
      <dgm:spPr/>
    </dgm:pt>
    <dgm:pt modelId="{2C8540FE-8063-4A11-8869-2D7BE33161D6}" type="pres">
      <dgm:prSet presAssocID="{D650BB21-710A-4079-90CE-67376E6914A8}" presName="rootComposite" presStyleCnt="0"/>
      <dgm:spPr/>
    </dgm:pt>
    <dgm:pt modelId="{B076F6DE-7A44-4EB6-BFAC-A271B18C3C28}" type="pres">
      <dgm:prSet presAssocID="{D650BB21-710A-4079-90CE-67376E6914A8}" presName="rootText" presStyleLbl="node3" presStyleIdx="5" presStyleCnt="6" custScaleY="115235">
        <dgm:presLayoutVars>
          <dgm:chPref val="3"/>
        </dgm:presLayoutVars>
      </dgm:prSet>
      <dgm:spPr/>
    </dgm:pt>
    <dgm:pt modelId="{C1D0B008-0B03-4DE0-9209-66001570B47B}" type="pres">
      <dgm:prSet presAssocID="{D650BB21-710A-4079-90CE-67376E6914A8}" presName="rootConnector" presStyleLbl="node3" presStyleIdx="5" presStyleCnt="6"/>
      <dgm:spPr/>
    </dgm:pt>
    <dgm:pt modelId="{8280CE9F-12B2-484D-9603-5AA3343420A1}" type="pres">
      <dgm:prSet presAssocID="{D650BB21-710A-4079-90CE-67376E6914A8}" presName="hierChild4" presStyleCnt="0"/>
      <dgm:spPr/>
    </dgm:pt>
    <dgm:pt modelId="{437110BB-3278-4DA7-A1BA-1B5E5EE7BE4E}" type="pres">
      <dgm:prSet presAssocID="{D650BB21-710A-4079-90CE-67376E6914A8}" presName="hierChild5" presStyleCnt="0"/>
      <dgm:spPr/>
    </dgm:pt>
    <dgm:pt modelId="{B8845FFC-A240-439F-A925-4580CCCBF452}" type="pres">
      <dgm:prSet presAssocID="{0485EAA4-7A12-4ECA-BD48-CD6F39F50E9C}" presName="hierChild5" presStyleCnt="0"/>
      <dgm:spPr/>
    </dgm:pt>
    <dgm:pt modelId="{B86F0A76-F726-4C69-8281-E63B1C35547B}" type="pres">
      <dgm:prSet presAssocID="{901DEC5C-FE64-4010-9433-715446D38797}" presName="hierChild3" presStyleCnt="0"/>
      <dgm:spPr/>
    </dgm:pt>
  </dgm:ptLst>
  <dgm:cxnLst>
    <dgm:cxn modelId="{C6BD3B02-A1B9-4BB9-9D21-D123E0AFCD4E}" type="presOf" srcId="{E5301F5A-15B4-4CED-8CFE-7A5390E83C82}" destId="{0EA9D3FC-9C07-4C3D-8E82-75F3B771CE34}" srcOrd="0" destOrd="0" presId="urn:microsoft.com/office/officeart/2005/8/layout/orgChart1"/>
    <dgm:cxn modelId="{09E2BB03-5482-4B70-86B6-2943E10D6127}" type="presOf" srcId="{01189DA9-72AE-475D-A985-B23F05B0F599}" destId="{3EAA8A9E-EEDD-4459-9C30-EA75ABDD0625}" srcOrd="1" destOrd="0" presId="urn:microsoft.com/office/officeart/2005/8/layout/orgChart1"/>
    <dgm:cxn modelId="{17B82306-08DD-46D5-AB52-95E360FA4CE7}" type="presOf" srcId="{50F4A937-9597-4A79-A7E8-6DCC283F6597}" destId="{97BE121B-0410-413F-8754-9E62E2F77E77}" srcOrd="0" destOrd="0" presId="urn:microsoft.com/office/officeart/2005/8/layout/orgChart1"/>
    <dgm:cxn modelId="{1CB01707-F4BD-493C-8D20-9C26530C779A}" srcId="{FEBD8554-83C0-4D2A-8A81-03C70CC94522}" destId="{13DB249C-8F25-4CFC-8872-723E031C65C9}" srcOrd="0" destOrd="0" parTransId="{1F599DDD-34CD-4303-BCAD-8720E7493553}" sibTransId="{16795F45-9A01-48B9-8D4B-F18E6102E1A9}"/>
    <dgm:cxn modelId="{4F76C50C-52D6-4678-850B-925B56D08A90}" type="presOf" srcId="{BB9C89A0-4D79-4701-B056-E7C1F2B78FD4}" destId="{FBEBD24A-6287-4BBE-830F-C0DC179340B0}" srcOrd="0" destOrd="0" presId="urn:microsoft.com/office/officeart/2005/8/layout/orgChart1"/>
    <dgm:cxn modelId="{D1269F0F-0635-457D-89CC-60E721D23BD0}" type="presOf" srcId="{A91AC17E-2181-4F04-BF7F-15A129AA5C1F}" destId="{8821ADFA-C480-4E67-80F4-8F5DD3C5F19B}" srcOrd="0" destOrd="0" presId="urn:microsoft.com/office/officeart/2005/8/layout/orgChart1"/>
    <dgm:cxn modelId="{CEBC6914-0E0A-45FA-9AC8-AD62690C684F}" srcId="{901DEC5C-FE64-4010-9433-715446D38797}" destId="{FEBD8554-83C0-4D2A-8A81-03C70CC94522}" srcOrd="0" destOrd="0" parTransId="{B95A33D5-8E7C-47DB-92D6-901B3E81F6AB}" sibTransId="{30906731-9F1A-4807-BF2D-BAB5A0D50ED0}"/>
    <dgm:cxn modelId="{3EFD5318-6209-4CAA-956F-3EAD7DCCFAAF}" type="presOf" srcId="{FEBD8554-83C0-4D2A-8A81-03C70CC94522}" destId="{2F6B4CAC-EC53-41A5-9EB0-E9A1EB19F1B1}" srcOrd="1" destOrd="0" presId="urn:microsoft.com/office/officeart/2005/8/layout/orgChart1"/>
    <dgm:cxn modelId="{F5608D2B-08A5-466D-8FA9-18685C2DF1B4}" type="presOf" srcId="{1AC8E4AD-3F69-469D-A372-24114726E038}" destId="{06AECC3A-C6A6-45CE-B808-9AF01F81D46E}" srcOrd="0" destOrd="0" presId="urn:microsoft.com/office/officeart/2005/8/layout/orgChart1"/>
    <dgm:cxn modelId="{25B5D12C-0B12-4A0C-B15B-40C186229EE0}" type="presOf" srcId="{901DEC5C-FE64-4010-9433-715446D38797}" destId="{3D26AE05-DE9A-4A93-AD4E-5A184C8D0FB1}" srcOrd="0" destOrd="0" presId="urn:microsoft.com/office/officeart/2005/8/layout/orgChart1"/>
    <dgm:cxn modelId="{9BFF335E-4EC8-4AA4-BB5E-8EED933E544A}" srcId="{BB9C89A0-4D79-4701-B056-E7C1F2B78FD4}" destId="{67E0D71B-0D12-4072-81C0-DBD5D004D38B}" srcOrd="0" destOrd="0" parTransId="{BF17A744-9D85-4812-8324-3BBF1EA928E3}" sibTransId="{7AE9982C-CDC2-41EF-9C5A-461834EF5A95}"/>
    <dgm:cxn modelId="{DA997D66-F3CC-40B9-A68E-9E83F91B0F72}" srcId="{7EEAD21D-7D3C-44C5-A16A-7593B0A3896C}" destId="{23122272-4A8C-4408-891F-CD44BF7AE5AC}" srcOrd="0" destOrd="0" parTransId="{19297230-3E52-4B53-A4AE-B12F89D34365}" sibTransId="{71B1300D-D31E-41BA-8EE8-C67FD5B6104F}"/>
    <dgm:cxn modelId="{0F2A5E69-2C90-4FA9-8885-A4B344D8DA14}" type="presOf" srcId="{0485EAA4-7A12-4ECA-BD48-CD6F39F50E9C}" destId="{737CCE2B-B756-4034-8910-00E5F2B65C9E}" srcOrd="1" destOrd="0" presId="urn:microsoft.com/office/officeart/2005/8/layout/orgChart1"/>
    <dgm:cxn modelId="{81BB806A-BF85-4BCE-9897-B6EA40B85A35}" type="presOf" srcId="{1395B27C-B3F2-45F8-A995-6A5149A862E2}" destId="{1A7EB1F4-8FE6-4042-93E6-2268755BF3B1}" srcOrd="0" destOrd="0" presId="urn:microsoft.com/office/officeart/2005/8/layout/orgChart1"/>
    <dgm:cxn modelId="{AED1B66A-5DCF-4597-B993-CEFEB80DD150}" srcId="{901DEC5C-FE64-4010-9433-715446D38797}" destId="{01189DA9-72AE-475D-A985-B23F05B0F599}" srcOrd="2" destOrd="0" parTransId="{88A53DC2-80C8-44F8-8C01-4244751BBA5A}" sibTransId="{FC3086EA-A198-42E0-8F98-AC198B5C38F1}"/>
    <dgm:cxn modelId="{6961B84B-E90B-4FCB-A533-048F526F05CB}" type="presOf" srcId="{50F4A937-9597-4A79-A7E8-6DCC283F6597}" destId="{738D0B85-77E0-4E5E-BC9E-F38BCF018D03}" srcOrd="1" destOrd="0" presId="urn:microsoft.com/office/officeart/2005/8/layout/orgChart1"/>
    <dgm:cxn modelId="{503A6F4C-3DDA-40DF-9E58-1F958D78DB63}" type="presOf" srcId="{D650BB21-710A-4079-90CE-67376E6914A8}" destId="{B076F6DE-7A44-4EB6-BFAC-A271B18C3C28}" srcOrd="0" destOrd="0" presId="urn:microsoft.com/office/officeart/2005/8/layout/orgChart1"/>
    <dgm:cxn modelId="{EBC0D04E-ADC4-46B2-80F5-797EE53FBC52}" type="presOf" srcId="{D62120AF-BF03-4AEA-8960-EA1D9C6BC9FC}" destId="{16A48E44-E09C-46C7-A260-956DEA4882EE}" srcOrd="0" destOrd="0" presId="urn:microsoft.com/office/officeart/2005/8/layout/orgChart1"/>
    <dgm:cxn modelId="{86888D4F-E395-440A-B5A7-762247341109}" type="presOf" srcId="{A4946B7C-692E-4B8F-832C-BB25CBCF8700}" destId="{8CC3C525-EAAB-458C-8291-BA176109B926}" srcOrd="0" destOrd="0" presId="urn:microsoft.com/office/officeart/2005/8/layout/orgChart1"/>
    <dgm:cxn modelId="{195C2A53-2339-447A-8B12-9AA708574F66}" type="presOf" srcId="{13DB249C-8F25-4CFC-8872-723E031C65C9}" destId="{53613803-0E17-47E1-8B1C-EFEE93CE4318}" srcOrd="1" destOrd="0" presId="urn:microsoft.com/office/officeart/2005/8/layout/orgChart1"/>
    <dgm:cxn modelId="{95D35D75-C1D0-4F32-8CEF-6A6ED4E6093A}" srcId="{01189DA9-72AE-475D-A985-B23F05B0F599}" destId="{50F4A937-9597-4A79-A7E8-6DCC283F6597}" srcOrd="0" destOrd="0" parTransId="{95AAA911-F56F-44E1-B33B-7BE1B223586A}" sibTransId="{97F10743-8843-4546-97C9-733BEEC1F257}"/>
    <dgm:cxn modelId="{43285276-16AE-4585-A423-783CE37174A4}" type="presOf" srcId="{BB9C89A0-4D79-4701-B056-E7C1F2B78FD4}" destId="{FCCD879E-10E8-4F83-A202-25B435C73779}" srcOrd="1" destOrd="0" presId="urn:microsoft.com/office/officeart/2005/8/layout/orgChart1"/>
    <dgm:cxn modelId="{C2A18D76-D6B0-48CB-B3EF-8BDBB5510086}" type="presOf" srcId="{19297230-3E52-4B53-A4AE-B12F89D34365}" destId="{6702E596-4C02-4B12-BE28-A6F0B7510426}" srcOrd="0" destOrd="0" presId="urn:microsoft.com/office/officeart/2005/8/layout/orgChart1"/>
    <dgm:cxn modelId="{A9D2817B-62E7-4D23-8249-C851E10E30E3}" type="presOf" srcId="{D650BB21-710A-4079-90CE-67376E6914A8}" destId="{C1D0B008-0B03-4DE0-9209-66001570B47B}" srcOrd="1" destOrd="0" presId="urn:microsoft.com/office/officeart/2005/8/layout/orgChart1"/>
    <dgm:cxn modelId="{EBF4177F-6312-43BE-8B71-521515ED5132}" type="presOf" srcId="{0485EAA4-7A12-4ECA-BD48-CD6F39F50E9C}" destId="{7ADB80CF-607D-4E74-B20F-4803CB277849}" srcOrd="0" destOrd="0" presId="urn:microsoft.com/office/officeart/2005/8/layout/orgChart1"/>
    <dgm:cxn modelId="{172A5B80-483C-4E20-88F4-1F54423A5C17}" type="presOf" srcId="{67E0D71B-0D12-4072-81C0-DBD5D004D38B}" destId="{26A465A1-C20E-4EE7-9779-C9E45E1A4529}" srcOrd="1" destOrd="0" presId="urn:microsoft.com/office/officeart/2005/8/layout/orgChart1"/>
    <dgm:cxn modelId="{D4D9A185-F0C5-4537-90E2-BB682C1EFB49}" type="presOf" srcId="{7EEAD21D-7D3C-44C5-A16A-7593B0A3896C}" destId="{8C92CF08-91AA-414F-8D6A-4626528ECED4}" srcOrd="0" destOrd="0" presId="urn:microsoft.com/office/officeart/2005/8/layout/orgChart1"/>
    <dgm:cxn modelId="{0DAE9B8F-64CE-44A1-8F4C-4BDC98F4908E}" type="presOf" srcId="{E5301F5A-15B4-4CED-8CFE-7A5390E83C82}" destId="{8FF3E8F8-AEA1-4C78-835E-E375D1EDCE5B}" srcOrd="1" destOrd="0" presId="urn:microsoft.com/office/officeart/2005/8/layout/orgChart1"/>
    <dgm:cxn modelId="{6F93C596-82D9-4A05-B12D-A95823D1AAEF}" srcId="{E5301F5A-15B4-4CED-8CFE-7A5390E83C82}" destId="{B6D69C8A-EEB3-46E4-9FD0-576DE3DC48AB}" srcOrd="0" destOrd="0" parTransId="{D62120AF-BF03-4AEA-8960-EA1D9C6BC9FC}" sibTransId="{66A53E52-7B9F-44F0-8B36-EC6037550E54}"/>
    <dgm:cxn modelId="{5A38509A-6F9C-4158-9AC3-30EACA05119F}" type="presOf" srcId="{BF17A744-9D85-4812-8324-3BBF1EA928E3}" destId="{8904E55F-F78E-461D-B422-963A2A95769B}" srcOrd="0" destOrd="0" presId="urn:microsoft.com/office/officeart/2005/8/layout/orgChart1"/>
    <dgm:cxn modelId="{39E43CA0-0463-4D9A-A890-C7F9D47F4582}" srcId="{1AC8E4AD-3F69-469D-A372-24114726E038}" destId="{901DEC5C-FE64-4010-9433-715446D38797}" srcOrd="0" destOrd="0" parTransId="{277AECF4-FFB8-4FBA-A60A-C9F71CA88CF3}" sibTransId="{D9301F66-64F8-4F6B-8798-1A861D0D8E1C}"/>
    <dgm:cxn modelId="{710DEDA4-1F92-4FFC-AD86-A59C048B502E}" srcId="{0485EAA4-7A12-4ECA-BD48-CD6F39F50E9C}" destId="{D650BB21-710A-4079-90CE-67376E6914A8}" srcOrd="0" destOrd="0" parTransId="{A4946B7C-692E-4B8F-832C-BB25CBCF8700}" sibTransId="{F16A9F58-5F87-4176-81AC-F075BAA6C4DD}"/>
    <dgm:cxn modelId="{10FB85A5-9658-4F31-9377-3753FF56E2DA}" srcId="{901DEC5C-FE64-4010-9433-715446D38797}" destId="{7EEAD21D-7D3C-44C5-A16A-7593B0A3896C}" srcOrd="4" destOrd="0" parTransId="{A24B7309-BD7E-473D-8B1D-F14ECD278C39}" sibTransId="{76F4BD44-A553-4ED5-B90A-7A55D5202444}"/>
    <dgm:cxn modelId="{D7810DAF-B44E-47B8-8AD8-EF16F119E629}" type="presOf" srcId="{01189DA9-72AE-475D-A985-B23F05B0F599}" destId="{57FD5846-A697-43C8-BA6F-1754B6474EFE}" srcOrd="0" destOrd="0" presId="urn:microsoft.com/office/officeart/2005/8/layout/orgChart1"/>
    <dgm:cxn modelId="{1B20AEB0-D64E-445F-AB15-ED7DE4E6C8B2}" type="presOf" srcId="{67E0D71B-0D12-4072-81C0-DBD5D004D38B}" destId="{E6854435-682A-482D-8C10-AA2F3C614A4D}" srcOrd="0" destOrd="0" presId="urn:microsoft.com/office/officeart/2005/8/layout/orgChart1"/>
    <dgm:cxn modelId="{6D232BB2-056E-41A4-B83B-5311334B49A0}" type="presOf" srcId="{891911A7-F935-4C8D-A99B-61B8A6FD3054}" destId="{89AE87F4-5E25-417A-BB2E-0EC127BF23F6}" srcOrd="0" destOrd="0" presId="urn:microsoft.com/office/officeart/2005/8/layout/orgChart1"/>
    <dgm:cxn modelId="{77ED19B8-A644-48A9-B270-B3A740100A3B}" type="presOf" srcId="{FEBD8554-83C0-4D2A-8A81-03C70CC94522}" destId="{F3B97020-4E27-476B-8E7C-371F6B9A2DE8}" srcOrd="0" destOrd="0" presId="urn:microsoft.com/office/officeart/2005/8/layout/orgChart1"/>
    <dgm:cxn modelId="{5A2E44BC-E3C4-446C-9CBA-E5FB11C3D44B}" type="presOf" srcId="{23122272-4A8C-4408-891F-CD44BF7AE5AC}" destId="{1A45C496-06FF-411B-A51E-566306450471}" srcOrd="0" destOrd="0" presId="urn:microsoft.com/office/officeart/2005/8/layout/orgChart1"/>
    <dgm:cxn modelId="{848B6DC1-49D8-48E9-A277-ADE70EC46629}" type="presOf" srcId="{A24B7309-BD7E-473D-8B1D-F14ECD278C39}" destId="{DC74CFAF-F752-4238-AD79-49174410900A}" srcOrd="0" destOrd="0" presId="urn:microsoft.com/office/officeart/2005/8/layout/orgChart1"/>
    <dgm:cxn modelId="{06F1D6CA-B855-4B43-8B08-EA045339E086}" type="presOf" srcId="{23122272-4A8C-4408-891F-CD44BF7AE5AC}" destId="{4C4E88A4-C165-4E25-93BD-10800E3BA7B1}" srcOrd="1" destOrd="0" presId="urn:microsoft.com/office/officeart/2005/8/layout/orgChart1"/>
    <dgm:cxn modelId="{568FD4CD-8E2F-4DDE-A4B3-0441397BF2C3}" type="presOf" srcId="{95AAA911-F56F-44E1-B33B-7BE1B223586A}" destId="{8BD20309-37F2-4BAD-9B8B-DFC8384F1D1B}" srcOrd="0" destOrd="0" presId="urn:microsoft.com/office/officeart/2005/8/layout/orgChart1"/>
    <dgm:cxn modelId="{556F80D1-272D-4828-8CFF-8D1502243FA0}" srcId="{901DEC5C-FE64-4010-9433-715446D38797}" destId="{0485EAA4-7A12-4ECA-BD48-CD6F39F50E9C}" srcOrd="5" destOrd="0" parTransId="{1395B27C-B3F2-45F8-A995-6A5149A862E2}" sibTransId="{06F74585-3DE0-4F50-90D8-5C89C3BC680C}"/>
    <dgm:cxn modelId="{7B2C26D2-66EF-4D94-A69F-803B47B8A77A}" type="presOf" srcId="{B95A33D5-8E7C-47DB-92D6-901B3E81F6AB}" destId="{8D157C4A-15EE-42F5-822D-2BC0757191F6}" srcOrd="0" destOrd="0" presId="urn:microsoft.com/office/officeart/2005/8/layout/orgChart1"/>
    <dgm:cxn modelId="{17108DD6-0EB1-4F26-B231-FA354373A66F}" type="presOf" srcId="{7EEAD21D-7D3C-44C5-A16A-7593B0A3896C}" destId="{188E26A8-E5B5-4784-8B25-F07C2D8C6A67}" srcOrd="1" destOrd="0" presId="urn:microsoft.com/office/officeart/2005/8/layout/orgChart1"/>
    <dgm:cxn modelId="{50A2A9D8-BA12-4AA9-9B7E-DDDEB6F8B39B}" srcId="{901DEC5C-FE64-4010-9433-715446D38797}" destId="{BB9C89A0-4D79-4701-B056-E7C1F2B78FD4}" srcOrd="3" destOrd="0" parTransId="{A91AC17E-2181-4F04-BF7F-15A129AA5C1F}" sibTransId="{3EE64D63-6685-4CAB-B89B-7A9789AA9801}"/>
    <dgm:cxn modelId="{E95926DD-0420-4222-BB78-6C337CF75CF6}" type="presOf" srcId="{B6D69C8A-EEB3-46E4-9FD0-576DE3DC48AB}" destId="{460FFABA-065D-4BD0-B35E-9A827CB5402E}" srcOrd="0" destOrd="0" presId="urn:microsoft.com/office/officeart/2005/8/layout/orgChart1"/>
    <dgm:cxn modelId="{A85748E1-EF87-4FAE-9F5D-334222423B54}" type="presOf" srcId="{B6D69C8A-EEB3-46E4-9FD0-576DE3DC48AB}" destId="{8BDC8F15-07A6-4969-A808-C9885E8BBA99}" srcOrd="1" destOrd="0" presId="urn:microsoft.com/office/officeart/2005/8/layout/orgChart1"/>
    <dgm:cxn modelId="{518B8FE2-2D65-49B5-9E8A-3459DF00BC6A}" type="presOf" srcId="{13DB249C-8F25-4CFC-8872-723E031C65C9}" destId="{C90B4A6D-29E7-4267-8EB7-38965D6F12E8}" srcOrd="0" destOrd="0" presId="urn:microsoft.com/office/officeart/2005/8/layout/orgChart1"/>
    <dgm:cxn modelId="{FDA1E8E9-6702-4CED-9022-2545E8473666}" type="presOf" srcId="{1F599DDD-34CD-4303-BCAD-8720E7493553}" destId="{0CB682C7-E727-4A14-8219-EF1F06C44EC5}" srcOrd="0" destOrd="0" presId="urn:microsoft.com/office/officeart/2005/8/layout/orgChart1"/>
    <dgm:cxn modelId="{139963F6-F45B-4729-9191-489BA3608CA7}" type="presOf" srcId="{901DEC5C-FE64-4010-9433-715446D38797}" destId="{72FD86E8-31C1-43C2-BC4F-73A426347185}" srcOrd="1" destOrd="0" presId="urn:microsoft.com/office/officeart/2005/8/layout/orgChart1"/>
    <dgm:cxn modelId="{EBB146FC-7213-439D-B193-E18101E72D08}" srcId="{901DEC5C-FE64-4010-9433-715446D38797}" destId="{E5301F5A-15B4-4CED-8CFE-7A5390E83C82}" srcOrd="1" destOrd="0" parTransId="{891911A7-F935-4C8D-A99B-61B8A6FD3054}" sibTransId="{EE4A14EC-7250-433D-BD44-83D426C475A0}"/>
    <dgm:cxn modelId="{608A43FE-BDD0-40B3-B719-C74303F48241}" type="presOf" srcId="{88A53DC2-80C8-44F8-8C01-4244751BBA5A}" destId="{000E47BA-E202-442B-A30E-17DF3962B250}" srcOrd="0" destOrd="0" presId="urn:microsoft.com/office/officeart/2005/8/layout/orgChart1"/>
    <dgm:cxn modelId="{0342001F-1B78-4A9F-AE2A-BAAE3287BD7C}" type="presParOf" srcId="{06AECC3A-C6A6-45CE-B808-9AF01F81D46E}" destId="{C63BC4CE-B701-4FF9-B4F9-02DF81D5A61C}" srcOrd="0" destOrd="0" presId="urn:microsoft.com/office/officeart/2005/8/layout/orgChart1"/>
    <dgm:cxn modelId="{D52DCA5A-2FFE-428B-9113-06D70EBDA32B}" type="presParOf" srcId="{C63BC4CE-B701-4FF9-B4F9-02DF81D5A61C}" destId="{29CE179C-D4A2-455B-AFD3-8A6944D0CAD0}" srcOrd="0" destOrd="0" presId="urn:microsoft.com/office/officeart/2005/8/layout/orgChart1"/>
    <dgm:cxn modelId="{E09923E8-8750-4A7B-BC79-69F3E59966C8}" type="presParOf" srcId="{29CE179C-D4A2-455B-AFD3-8A6944D0CAD0}" destId="{3D26AE05-DE9A-4A93-AD4E-5A184C8D0FB1}" srcOrd="0" destOrd="0" presId="urn:microsoft.com/office/officeart/2005/8/layout/orgChart1"/>
    <dgm:cxn modelId="{AF9AFB6E-50E1-4048-A4F5-862D2B31ABDC}" type="presParOf" srcId="{29CE179C-D4A2-455B-AFD3-8A6944D0CAD0}" destId="{72FD86E8-31C1-43C2-BC4F-73A426347185}" srcOrd="1" destOrd="0" presId="urn:microsoft.com/office/officeart/2005/8/layout/orgChart1"/>
    <dgm:cxn modelId="{2D1CB749-34E2-41B4-BCCB-CDA6357E43C0}" type="presParOf" srcId="{C63BC4CE-B701-4FF9-B4F9-02DF81D5A61C}" destId="{2F96BAD2-BEFC-400E-8F2D-B652A0583509}" srcOrd="1" destOrd="0" presId="urn:microsoft.com/office/officeart/2005/8/layout/orgChart1"/>
    <dgm:cxn modelId="{A5E74E27-E3FF-4727-9847-F52E3AACDFD6}" type="presParOf" srcId="{2F96BAD2-BEFC-400E-8F2D-B652A0583509}" destId="{8D157C4A-15EE-42F5-822D-2BC0757191F6}" srcOrd="0" destOrd="0" presId="urn:microsoft.com/office/officeart/2005/8/layout/orgChart1"/>
    <dgm:cxn modelId="{A948BB69-941B-4A86-AC64-19F0D60C4D8F}" type="presParOf" srcId="{2F96BAD2-BEFC-400E-8F2D-B652A0583509}" destId="{5190B114-F773-4DDF-B0D6-A5086FA6F99F}" srcOrd="1" destOrd="0" presId="urn:microsoft.com/office/officeart/2005/8/layout/orgChart1"/>
    <dgm:cxn modelId="{A57A22D5-D20E-48F0-86F6-AB4FBCFCA2F9}" type="presParOf" srcId="{5190B114-F773-4DDF-B0D6-A5086FA6F99F}" destId="{870087BB-5FC9-476D-B8D4-95CE716A2A65}" srcOrd="0" destOrd="0" presId="urn:microsoft.com/office/officeart/2005/8/layout/orgChart1"/>
    <dgm:cxn modelId="{C30E7F3D-FADD-4D14-AC8D-E296991014C3}" type="presParOf" srcId="{870087BB-5FC9-476D-B8D4-95CE716A2A65}" destId="{F3B97020-4E27-476B-8E7C-371F6B9A2DE8}" srcOrd="0" destOrd="0" presId="urn:microsoft.com/office/officeart/2005/8/layout/orgChart1"/>
    <dgm:cxn modelId="{E1AD89A8-CFBA-4F70-B115-B22D48EAAC09}" type="presParOf" srcId="{870087BB-5FC9-476D-B8D4-95CE716A2A65}" destId="{2F6B4CAC-EC53-41A5-9EB0-E9A1EB19F1B1}" srcOrd="1" destOrd="0" presId="urn:microsoft.com/office/officeart/2005/8/layout/orgChart1"/>
    <dgm:cxn modelId="{F469F02E-B82D-4449-807F-48D3885D7273}" type="presParOf" srcId="{5190B114-F773-4DDF-B0D6-A5086FA6F99F}" destId="{EB87AB0D-738F-4DAA-96AA-03D3C686C67A}" srcOrd="1" destOrd="0" presId="urn:microsoft.com/office/officeart/2005/8/layout/orgChart1"/>
    <dgm:cxn modelId="{7F3A3A3A-57DC-43EC-82FC-4BD7DD3AEAD1}" type="presParOf" srcId="{EB87AB0D-738F-4DAA-96AA-03D3C686C67A}" destId="{0CB682C7-E727-4A14-8219-EF1F06C44EC5}" srcOrd="0" destOrd="0" presId="urn:microsoft.com/office/officeart/2005/8/layout/orgChart1"/>
    <dgm:cxn modelId="{08E9AEEC-4284-4919-ABE2-577DD186932C}" type="presParOf" srcId="{EB87AB0D-738F-4DAA-96AA-03D3C686C67A}" destId="{5EB82448-E114-4B13-8634-523C2536DE60}" srcOrd="1" destOrd="0" presId="urn:microsoft.com/office/officeart/2005/8/layout/orgChart1"/>
    <dgm:cxn modelId="{582BF9C1-DEAE-4147-AC53-7092A533673F}" type="presParOf" srcId="{5EB82448-E114-4B13-8634-523C2536DE60}" destId="{57F4E48C-72BE-475B-A174-DF3ACB3F65F1}" srcOrd="0" destOrd="0" presId="urn:microsoft.com/office/officeart/2005/8/layout/orgChart1"/>
    <dgm:cxn modelId="{E6CB41C6-D4DD-4A6B-909F-484E5C1009AF}" type="presParOf" srcId="{57F4E48C-72BE-475B-A174-DF3ACB3F65F1}" destId="{C90B4A6D-29E7-4267-8EB7-38965D6F12E8}" srcOrd="0" destOrd="0" presId="urn:microsoft.com/office/officeart/2005/8/layout/orgChart1"/>
    <dgm:cxn modelId="{E8F08083-2B80-4882-8AE0-588B2B962A7A}" type="presParOf" srcId="{57F4E48C-72BE-475B-A174-DF3ACB3F65F1}" destId="{53613803-0E17-47E1-8B1C-EFEE93CE4318}" srcOrd="1" destOrd="0" presId="urn:microsoft.com/office/officeart/2005/8/layout/orgChart1"/>
    <dgm:cxn modelId="{96CAB568-2D7B-4110-8C31-DE90341AEEA9}" type="presParOf" srcId="{5EB82448-E114-4B13-8634-523C2536DE60}" destId="{9597FB1D-4CE2-42E3-BB76-A79E477DE085}" srcOrd="1" destOrd="0" presId="urn:microsoft.com/office/officeart/2005/8/layout/orgChart1"/>
    <dgm:cxn modelId="{3A298474-85FA-4B86-BF93-3C3EBB4E7B37}" type="presParOf" srcId="{5EB82448-E114-4B13-8634-523C2536DE60}" destId="{E215709A-D606-4E56-A094-669B6947F544}" srcOrd="2" destOrd="0" presId="urn:microsoft.com/office/officeart/2005/8/layout/orgChart1"/>
    <dgm:cxn modelId="{C291F415-69BD-422F-B5E5-D94EE81649A4}" type="presParOf" srcId="{5190B114-F773-4DDF-B0D6-A5086FA6F99F}" destId="{1FE8CEA6-0804-4C0C-A113-D6A6CAD2183A}" srcOrd="2" destOrd="0" presId="urn:microsoft.com/office/officeart/2005/8/layout/orgChart1"/>
    <dgm:cxn modelId="{661A377D-BB89-469B-BB8C-1118071830C9}" type="presParOf" srcId="{2F96BAD2-BEFC-400E-8F2D-B652A0583509}" destId="{89AE87F4-5E25-417A-BB2E-0EC127BF23F6}" srcOrd="2" destOrd="0" presId="urn:microsoft.com/office/officeart/2005/8/layout/orgChart1"/>
    <dgm:cxn modelId="{CBC79DC0-972F-423F-9F69-C221DC9E2A71}" type="presParOf" srcId="{2F96BAD2-BEFC-400E-8F2D-B652A0583509}" destId="{7EA713BA-AA32-4C21-A500-23E291C6F4E5}" srcOrd="3" destOrd="0" presId="urn:microsoft.com/office/officeart/2005/8/layout/orgChart1"/>
    <dgm:cxn modelId="{B5C46E31-8147-4A80-8814-88D53A2D62E9}" type="presParOf" srcId="{7EA713BA-AA32-4C21-A500-23E291C6F4E5}" destId="{282F4E94-C699-4E9F-B824-B4DF9AEC26DD}" srcOrd="0" destOrd="0" presId="urn:microsoft.com/office/officeart/2005/8/layout/orgChart1"/>
    <dgm:cxn modelId="{AB54EA72-0177-4465-A07D-D68798D95B0F}" type="presParOf" srcId="{282F4E94-C699-4E9F-B824-B4DF9AEC26DD}" destId="{0EA9D3FC-9C07-4C3D-8E82-75F3B771CE34}" srcOrd="0" destOrd="0" presId="urn:microsoft.com/office/officeart/2005/8/layout/orgChart1"/>
    <dgm:cxn modelId="{234B044A-7015-4278-829A-A8F051E42EE9}" type="presParOf" srcId="{282F4E94-C699-4E9F-B824-B4DF9AEC26DD}" destId="{8FF3E8F8-AEA1-4C78-835E-E375D1EDCE5B}" srcOrd="1" destOrd="0" presId="urn:microsoft.com/office/officeart/2005/8/layout/orgChart1"/>
    <dgm:cxn modelId="{1BFC6F35-3EF6-4921-9D32-DB573011F9C6}" type="presParOf" srcId="{7EA713BA-AA32-4C21-A500-23E291C6F4E5}" destId="{C0A86AB7-71EF-453D-9E5D-10D099AAAAA1}" srcOrd="1" destOrd="0" presId="urn:microsoft.com/office/officeart/2005/8/layout/orgChart1"/>
    <dgm:cxn modelId="{C4627DF2-7D74-48CC-9CC4-925815430ABA}" type="presParOf" srcId="{C0A86AB7-71EF-453D-9E5D-10D099AAAAA1}" destId="{16A48E44-E09C-46C7-A260-956DEA4882EE}" srcOrd="0" destOrd="0" presId="urn:microsoft.com/office/officeart/2005/8/layout/orgChart1"/>
    <dgm:cxn modelId="{322D2128-4770-43E6-B206-E747403CCBB4}" type="presParOf" srcId="{C0A86AB7-71EF-453D-9E5D-10D099AAAAA1}" destId="{06A5CD4E-7220-4E84-A60E-5CCFB9B4DD28}" srcOrd="1" destOrd="0" presId="urn:microsoft.com/office/officeart/2005/8/layout/orgChart1"/>
    <dgm:cxn modelId="{574ED5D4-756F-40F2-855A-53844C2FA349}" type="presParOf" srcId="{06A5CD4E-7220-4E84-A60E-5CCFB9B4DD28}" destId="{150D7184-1836-4B25-8D1C-712717D14BAE}" srcOrd="0" destOrd="0" presId="urn:microsoft.com/office/officeart/2005/8/layout/orgChart1"/>
    <dgm:cxn modelId="{831F3D9E-C3D6-43E2-BE2D-126935BEFD15}" type="presParOf" srcId="{150D7184-1836-4B25-8D1C-712717D14BAE}" destId="{460FFABA-065D-4BD0-B35E-9A827CB5402E}" srcOrd="0" destOrd="0" presId="urn:microsoft.com/office/officeart/2005/8/layout/orgChart1"/>
    <dgm:cxn modelId="{8AD5D369-021B-494E-87B4-EE09AE9389F8}" type="presParOf" srcId="{150D7184-1836-4B25-8D1C-712717D14BAE}" destId="{8BDC8F15-07A6-4969-A808-C9885E8BBA99}" srcOrd="1" destOrd="0" presId="urn:microsoft.com/office/officeart/2005/8/layout/orgChart1"/>
    <dgm:cxn modelId="{56432C86-7045-4127-9200-996BDCD58C95}" type="presParOf" srcId="{06A5CD4E-7220-4E84-A60E-5CCFB9B4DD28}" destId="{AAD49967-A084-4639-B838-6FB36B5D884A}" srcOrd="1" destOrd="0" presId="urn:microsoft.com/office/officeart/2005/8/layout/orgChart1"/>
    <dgm:cxn modelId="{CCEF6096-CAB2-4C60-9D74-C2034E62B998}" type="presParOf" srcId="{06A5CD4E-7220-4E84-A60E-5CCFB9B4DD28}" destId="{20319E0D-130C-491C-A7B8-9AEBD9FA0695}" srcOrd="2" destOrd="0" presId="urn:microsoft.com/office/officeart/2005/8/layout/orgChart1"/>
    <dgm:cxn modelId="{959D9A04-27E1-41CA-A4C8-7B5D61E9BF6E}" type="presParOf" srcId="{7EA713BA-AA32-4C21-A500-23E291C6F4E5}" destId="{9B7AC860-3543-44D6-A989-44FF905F796F}" srcOrd="2" destOrd="0" presId="urn:microsoft.com/office/officeart/2005/8/layout/orgChart1"/>
    <dgm:cxn modelId="{ADF52480-86DB-4CD7-AE42-7103851727EF}" type="presParOf" srcId="{2F96BAD2-BEFC-400E-8F2D-B652A0583509}" destId="{000E47BA-E202-442B-A30E-17DF3962B250}" srcOrd="4" destOrd="0" presId="urn:microsoft.com/office/officeart/2005/8/layout/orgChart1"/>
    <dgm:cxn modelId="{FD36433A-F871-46E3-80F5-9EC6671DB2FE}" type="presParOf" srcId="{2F96BAD2-BEFC-400E-8F2D-B652A0583509}" destId="{750EAAB9-91C1-4969-AEA2-756A2A403CCA}" srcOrd="5" destOrd="0" presId="urn:microsoft.com/office/officeart/2005/8/layout/orgChart1"/>
    <dgm:cxn modelId="{4DB77013-5E63-4132-918E-6505F03B6C48}" type="presParOf" srcId="{750EAAB9-91C1-4969-AEA2-756A2A403CCA}" destId="{16DDDC88-7963-4B65-8EED-A5FEC0791504}" srcOrd="0" destOrd="0" presId="urn:microsoft.com/office/officeart/2005/8/layout/orgChart1"/>
    <dgm:cxn modelId="{E828CE15-F89A-46EC-A50B-C0A423295D0B}" type="presParOf" srcId="{16DDDC88-7963-4B65-8EED-A5FEC0791504}" destId="{57FD5846-A697-43C8-BA6F-1754B6474EFE}" srcOrd="0" destOrd="0" presId="urn:microsoft.com/office/officeart/2005/8/layout/orgChart1"/>
    <dgm:cxn modelId="{48114DC6-C505-40A8-97ED-C5BA9860989D}" type="presParOf" srcId="{16DDDC88-7963-4B65-8EED-A5FEC0791504}" destId="{3EAA8A9E-EEDD-4459-9C30-EA75ABDD0625}" srcOrd="1" destOrd="0" presId="urn:microsoft.com/office/officeart/2005/8/layout/orgChart1"/>
    <dgm:cxn modelId="{2240AAD3-0302-4D15-A131-8037FBDA98A3}" type="presParOf" srcId="{750EAAB9-91C1-4969-AEA2-756A2A403CCA}" destId="{4EB28BA4-29F3-4194-854A-B421A00E12F8}" srcOrd="1" destOrd="0" presId="urn:microsoft.com/office/officeart/2005/8/layout/orgChart1"/>
    <dgm:cxn modelId="{BB0ABE93-DE84-494D-8C81-07ADCE9A090C}" type="presParOf" srcId="{4EB28BA4-29F3-4194-854A-B421A00E12F8}" destId="{8BD20309-37F2-4BAD-9B8B-DFC8384F1D1B}" srcOrd="0" destOrd="0" presId="urn:microsoft.com/office/officeart/2005/8/layout/orgChart1"/>
    <dgm:cxn modelId="{6D9C041F-387E-4042-BB4F-D9C9095D3BF4}" type="presParOf" srcId="{4EB28BA4-29F3-4194-854A-B421A00E12F8}" destId="{76DDB7B2-3F8A-419C-8446-9745CD281665}" srcOrd="1" destOrd="0" presId="urn:microsoft.com/office/officeart/2005/8/layout/orgChart1"/>
    <dgm:cxn modelId="{5271C636-6ABC-4C0F-95F4-C70657F1DDF4}" type="presParOf" srcId="{76DDB7B2-3F8A-419C-8446-9745CD281665}" destId="{E4AD9787-3121-4BFB-8B3E-5FF9F763F8AA}" srcOrd="0" destOrd="0" presId="urn:microsoft.com/office/officeart/2005/8/layout/orgChart1"/>
    <dgm:cxn modelId="{FDC371B5-6B79-43CF-A3FC-639ED84B0B41}" type="presParOf" srcId="{E4AD9787-3121-4BFB-8B3E-5FF9F763F8AA}" destId="{97BE121B-0410-413F-8754-9E62E2F77E77}" srcOrd="0" destOrd="0" presId="urn:microsoft.com/office/officeart/2005/8/layout/orgChart1"/>
    <dgm:cxn modelId="{B2D20629-DFD7-4246-9F13-FE7C1645F245}" type="presParOf" srcId="{E4AD9787-3121-4BFB-8B3E-5FF9F763F8AA}" destId="{738D0B85-77E0-4E5E-BC9E-F38BCF018D03}" srcOrd="1" destOrd="0" presId="urn:microsoft.com/office/officeart/2005/8/layout/orgChart1"/>
    <dgm:cxn modelId="{DB174F09-19DC-4E4F-8745-469894F98D36}" type="presParOf" srcId="{76DDB7B2-3F8A-419C-8446-9745CD281665}" destId="{BD9DFC74-FCAA-4EA0-AF9D-DA355B69EAE6}" srcOrd="1" destOrd="0" presId="urn:microsoft.com/office/officeart/2005/8/layout/orgChart1"/>
    <dgm:cxn modelId="{53949C1C-0C73-441A-A6FC-ABE960CEB7A2}" type="presParOf" srcId="{76DDB7B2-3F8A-419C-8446-9745CD281665}" destId="{9FA5CE64-007A-4885-A4C4-7F7977ED4328}" srcOrd="2" destOrd="0" presId="urn:microsoft.com/office/officeart/2005/8/layout/orgChart1"/>
    <dgm:cxn modelId="{2469E492-C806-4299-8B33-8E580A9D26D3}" type="presParOf" srcId="{750EAAB9-91C1-4969-AEA2-756A2A403CCA}" destId="{8E96269E-05AE-4C2B-9623-AE6ED1151F11}" srcOrd="2" destOrd="0" presId="urn:microsoft.com/office/officeart/2005/8/layout/orgChart1"/>
    <dgm:cxn modelId="{E2F05878-C530-44F3-94D9-9DBA95AB58A6}" type="presParOf" srcId="{2F96BAD2-BEFC-400E-8F2D-B652A0583509}" destId="{8821ADFA-C480-4E67-80F4-8F5DD3C5F19B}" srcOrd="6" destOrd="0" presId="urn:microsoft.com/office/officeart/2005/8/layout/orgChart1"/>
    <dgm:cxn modelId="{7BD2539C-C128-49A8-B805-80630A3C7791}" type="presParOf" srcId="{2F96BAD2-BEFC-400E-8F2D-B652A0583509}" destId="{6BD33664-450D-4D31-974A-4ED73C96EACE}" srcOrd="7" destOrd="0" presId="urn:microsoft.com/office/officeart/2005/8/layout/orgChart1"/>
    <dgm:cxn modelId="{CA8D51A7-74C2-4303-A087-D4272B5489D6}" type="presParOf" srcId="{6BD33664-450D-4D31-974A-4ED73C96EACE}" destId="{9F2A23EF-B392-47B5-8013-00DE6971C635}" srcOrd="0" destOrd="0" presId="urn:microsoft.com/office/officeart/2005/8/layout/orgChart1"/>
    <dgm:cxn modelId="{F1470E33-28C9-4F38-B6FA-5B33EE770B71}" type="presParOf" srcId="{9F2A23EF-B392-47B5-8013-00DE6971C635}" destId="{FBEBD24A-6287-4BBE-830F-C0DC179340B0}" srcOrd="0" destOrd="0" presId="urn:microsoft.com/office/officeart/2005/8/layout/orgChart1"/>
    <dgm:cxn modelId="{9722B2F2-E226-4669-956A-761FA59BBA26}" type="presParOf" srcId="{9F2A23EF-B392-47B5-8013-00DE6971C635}" destId="{FCCD879E-10E8-4F83-A202-25B435C73779}" srcOrd="1" destOrd="0" presId="urn:microsoft.com/office/officeart/2005/8/layout/orgChart1"/>
    <dgm:cxn modelId="{CE5E98E4-0784-4777-BB34-94702731756C}" type="presParOf" srcId="{6BD33664-450D-4D31-974A-4ED73C96EACE}" destId="{08FB06EE-38F3-4AFB-8E63-F204A1EE33DD}" srcOrd="1" destOrd="0" presId="urn:microsoft.com/office/officeart/2005/8/layout/orgChart1"/>
    <dgm:cxn modelId="{B6966200-69DB-4D62-AD79-06E891AAECED}" type="presParOf" srcId="{08FB06EE-38F3-4AFB-8E63-F204A1EE33DD}" destId="{8904E55F-F78E-461D-B422-963A2A95769B}" srcOrd="0" destOrd="0" presId="urn:microsoft.com/office/officeart/2005/8/layout/orgChart1"/>
    <dgm:cxn modelId="{82EAAF77-50FB-4FC4-82CB-61BE302A7FA3}" type="presParOf" srcId="{08FB06EE-38F3-4AFB-8E63-F204A1EE33DD}" destId="{1260BD7F-0533-41E5-AB69-1C6B86450DA1}" srcOrd="1" destOrd="0" presId="urn:microsoft.com/office/officeart/2005/8/layout/orgChart1"/>
    <dgm:cxn modelId="{BBB06E67-6C95-45C9-A1CF-15DD1D012DAA}" type="presParOf" srcId="{1260BD7F-0533-41E5-AB69-1C6B86450DA1}" destId="{95C51DAC-9879-4817-B37A-8FA9B10479D5}" srcOrd="0" destOrd="0" presId="urn:microsoft.com/office/officeart/2005/8/layout/orgChart1"/>
    <dgm:cxn modelId="{073A89C8-BEFB-4E63-9439-B1FFEA34A523}" type="presParOf" srcId="{95C51DAC-9879-4817-B37A-8FA9B10479D5}" destId="{E6854435-682A-482D-8C10-AA2F3C614A4D}" srcOrd="0" destOrd="0" presId="urn:microsoft.com/office/officeart/2005/8/layout/orgChart1"/>
    <dgm:cxn modelId="{39F5154E-874D-4DEB-940C-4304E1738C32}" type="presParOf" srcId="{95C51DAC-9879-4817-B37A-8FA9B10479D5}" destId="{26A465A1-C20E-4EE7-9779-C9E45E1A4529}" srcOrd="1" destOrd="0" presId="urn:microsoft.com/office/officeart/2005/8/layout/orgChart1"/>
    <dgm:cxn modelId="{D06BEB7F-84A4-4414-91A9-1048B43B522F}" type="presParOf" srcId="{1260BD7F-0533-41E5-AB69-1C6B86450DA1}" destId="{921359CF-2A07-4275-9174-647522B54996}" srcOrd="1" destOrd="0" presId="urn:microsoft.com/office/officeart/2005/8/layout/orgChart1"/>
    <dgm:cxn modelId="{E153972B-93CF-409F-AF49-2CCA0EFC4AF4}" type="presParOf" srcId="{1260BD7F-0533-41E5-AB69-1C6B86450DA1}" destId="{C4A8FEB1-5CFA-4513-ADBD-4976FA1813AE}" srcOrd="2" destOrd="0" presId="urn:microsoft.com/office/officeart/2005/8/layout/orgChart1"/>
    <dgm:cxn modelId="{63C47D6A-2EF5-4EB7-9BDE-2B9F6BD26313}" type="presParOf" srcId="{6BD33664-450D-4D31-974A-4ED73C96EACE}" destId="{4EF558AF-B218-4D3E-B2C4-3BFD4553D88E}" srcOrd="2" destOrd="0" presId="urn:microsoft.com/office/officeart/2005/8/layout/orgChart1"/>
    <dgm:cxn modelId="{34F7D21A-52FB-41C5-9EC8-E7D898FE9C6B}" type="presParOf" srcId="{2F96BAD2-BEFC-400E-8F2D-B652A0583509}" destId="{DC74CFAF-F752-4238-AD79-49174410900A}" srcOrd="8" destOrd="0" presId="urn:microsoft.com/office/officeart/2005/8/layout/orgChart1"/>
    <dgm:cxn modelId="{BDF7488C-1B5D-4A56-9CBC-8BB3BDA465A5}" type="presParOf" srcId="{2F96BAD2-BEFC-400E-8F2D-B652A0583509}" destId="{72BE2E69-09CB-4267-8ED3-DE1DB1F3FF8A}" srcOrd="9" destOrd="0" presId="urn:microsoft.com/office/officeart/2005/8/layout/orgChart1"/>
    <dgm:cxn modelId="{E570BFD2-C69D-463A-8800-84BCDFEB454F}" type="presParOf" srcId="{72BE2E69-09CB-4267-8ED3-DE1DB1F3FF8A}" destId="{F40CF213-856D-47EF-9118-8A147EDB690B}" srcOrd="0" destOrd="0" presId="urn:microsoft.com/office/officeart/2005/8/layout/orgChart1"/>
    <dgm:cxn modelId="{33CD3A2F-2BBB-4D5E-A930-8A52257FB5B6}" type="presParOf" srcId="{F40CF213-856D-47EF-9118-8A147EDB690B}" destId="{8C92CF08-91AA-414F-8D6A-4626528ECED4}" srcOrd="0" destOrd="0" presId="urn:microsoft.com/office/officeart/2005/8/layout/orgChart1"/>
    <dgm:cxn modelId="{476090DA-6617-41F2-940F-68B78B2E9C0C}" type="presParOf" srcId="{F40CF213-856D-47EF-9118-8A147EDB690B}" destId="{188E26A8-E5B5-4784-8B25-F07C2D8C6A67}" srcOrd="1" destOrd="0" presId="urn:microsoft.com/office/officeart/2005/8/layout/orgChart1"/>
    <dgm:cxn modelId="{80A010DB-C9A3-479F-8E4B-3B20B22FDF3E}" type="presParOf" srcId="{72BE2E69-09CB-4267-8ED3-DE1DB1F3FF8A}" destId="{AAFC2BF1-2F81-4035-AC43-7C2C70CD9CCA}" srcOrd="1" destOrd="0" presId="urn:microsoft.com/office/officeart/2005/8/layout/orgChart1"/>
    <dgm:cxn modelId="{AEB69580-631B-456A-83F2-6CF97096A02F}" type="presParOf" srcId="{AAFC2BF1-2F81-4035-AC43-7C2C70CD9CCA}" destId="{6702E596-4C02-4B12-BE28-A6F0B7510426}" srcOrd="0" destOrd="0" presId="urn:microsoft.com/office/officeart/2005/8/layout/orgChart1"/>
    <dgm:cxn modelId="{86DE9D1E-57E1-4162-A6CF-EEB3AC39ACEE}" type="presParOf" srcId="{AAFC2BF1-2F81-4035-AC43-7C2C70CD9CCA}" destId="{1B97905F-CFCC-411B-9025-8D872C3FB00D}" srcOrd="1" destOrd="0" presId="urn:microsoft.com/office/officeart/2005/8/layout/orgChart1"/>
    <dgm:cxn modelId="{04376BE3-E703-42E6-9B6C-6B8B806D7453}" type="presParOf" srcId="{1B97905F-CFCC-411B-9025-8D872C3FB00D}" destId="{3A4DADE1-77AD-4CF2-A04B-D68D6FD92D6E}" srcOrd="0" destOrd="0" presId="urn:microsoft.com/office/officeart/2005/8/layout/orgChart1"/>
    <dgm:cxn modelId="{B3562A7F-B5D7-4A2A-9374-37899C8FB6E2}" type="presParOf" srcId="{3A4DADE1-77AD-4CF2-A04B-D68D6FD92D6E}" destId="{1A45C496-06FF-411B-A51E-566306450471}" srcOrd="0" destOrd="0" presId="urn:microsoft.com/office/officeart/2005/8/layout/orgChart1"/>
    <dgm:cxn modelId="{39086E54-4B9F-4D83-A64D-F8E405360622}" type="presParOf" srcId="{3A4DADE1-77AD-4CF2-A04B-D68D6FD92D6E}" destId="{4C4E88A4-C165-4E25-93BD-10800E3BA7B1}" srcOrd="1" destOrd="0" presId="urn:microsoft.com/office/officeart/2005/8/layout/orgChart1"/>
    <dgm:cxn modelId="{A80A4FB0-5869-4441-9735-03E95285349D}" type="presParOf" srcId="{1B97905F-CFCC-411B-9025-8D872C3FB00D}" destId="{ADF5EF14-9468-409A-840F-AD4B1361688E}" srcOrd="1" destOrd="0" presId="urn:microsoft.com/office/officeart/2005/8/layout/orgChart1"/>
    <dgm:cxn modelId="{F2C76350-7F97-479A-AB6D-A901541BDE85}" type="presParOf" srcId="{1B97905F-CFCC-411B-9025-8D872C3FB00D}" destId="{E8584803-1F38-467E-97D3-FEABC6F25B0C}" srcOrd="2" destOrd="0" presId="urn:microsoft.com/office/officeart/2005/8/layout/orgChart1"/>
    <dgm:cxn modelId="{EFB49B5A-45B3-4FD7-8ED5-2A85619D5088}" type="presParOf" srcId="{72BE2E69-09CB-4267-8ED3-DE1DB1F3FF8A}" destId="{C39C3D2A-EC72-4E8E-9377-6F06728E1DA3}" srcOrd="2" destOrd="0" presId="urn:microsoft.com/office/officeart/2005/8/layout/orgChart1"/>
    <dgm:cxn modelId="{7B58B932-77A9-4CD3-B773-84956F3F82E2}" type="presParOf" srcId="{2F96BAD2-BEFC-400E-8F2D-B652A0583509}" destId="{1A7EB1F4-8FE6-4042-93E6-2268755BF3B1}" srcOrd="10" destOrd="0" presId="urn:microsoft.com/office/officeart/2005/8/layout/orgChart1"/>
    <dgm:cxn modelId="{41544A80-B8F4-4034-A84C-C3ED5A6816BB}" type="presParOf" srcId="{2F96BAD2-BEFC-400E-8F2D-B652A0583509}" destId="{61716713-95F3-40FD-91F7-5CBD414DCC96}" srcOrd="11" destOrd="0" presId="urn:microsoft.com/office/officeart/2005/8/layout/orgChart1"/>
    <dgm:cxn modelId="{C6160D5F-93C7-418C-B64A-749DBD503DF7}" type="presParOf" srcId="{61716713-95F3-40FD-91F7-5CBD414DCC96}" destId="{508F0079-465A-4AE4-B29B-A35F740B8480}" srcOrd="0" destOrd="0" presId="urn:microsoft.com/office/officeart/2005/8/layout/orgChart1"/>
    <dgm:cxn modelId="{35D3EB93-18FD-4785-9A5E-F493D35713C8}" type="presParOf" srcId="{508F0079-465A-4AE4-B29B-A35F740B8480}" destId="{7ADB80CF-607D-4E74-B20F-4803CB277849}" srcOrd="0" destOrd="0" presId="urn:microsoft.com/office/officeart/2005/8/layout/orgChart1"/>
    <dgm:cxn modelId="{8C1561DD-B251-4BD6-B0D2-75C9C1722178}" type="presParOf" srcId="{508F0079-465A-4AE4-B29B-A35F740B8480}" destId="{737CCE2B-B756-4034-8910-00E5F2B65C9E}" srcOrd="1" destOrd="0" presId="urn:microsoft.com/office/officeart/2005/8/layout/orgChart1"/>
    <dgm:cxn modelId="{6F0B8E2E-3935-4601-A51D-ED7A9F67A8E9}" type="presParOf" srcId="{61716713-95F3-40FD-91F7-5CBD414DCC96}" destId="{F5B81A62-9B24-4081-A4A3-9B8C29B8E696}" srcOrd="1" destOrd="0" presId="urn:microsoft.com/office/officeart/2005/8/layout/orgChart1"/>
    <dgm:cxn modelId="{C5292FE1-59D0-433C-8B4F-144E0F6594D5}" type="presParOf" srcId="{F5B81A62-9B24-4081-A4A3-9B8C29B8E696}" destId="{8CC3C525-EAAB-458C-8291-BA176109B926}" srcOrd="0" destOrd="0" presId="urn:microsoft.com/office/officeart/2005/8/layout/orgChart1"/>
    <dgm:cxn modelId="{C330D0F7-7F87-43E4-9850-68397A825779}" type="presParOf" srcId="{F5B81A62-9B24-4081-A4A3-9B8C29B8E696}" destId="{F3DA66C2-73DC-40C4-82B0-F5C94CC8406D}" srcOrd="1" destOrd="0" presId="urn:microsoft.com/office/officeart/2005/8/layout/orgChart1"/>
    <dgm:cxn modelId="{D5A07C61-C26E-4380-97C1-C1A5A19E7314}" type="presParOf" srcId="{F3DA66C2-73DC-40C4-82B0-F5C94CC8406D}" destId="{2C8540FE-8063-4A11-8869-2D7BE33161D6}" srcOrd="0" destOrd="0" presId="urn:microsoft.com/office/officeart/2005/8/layout/orgChart1"/>
    <dgm:cxn modelId="{7D4BD93F-7586-4008-85D7-1C1A62801949}" type="presParOf" srcId="{2C8540FE-8063-4A11-8869-2D7BE33161D6}" destId="{B076F6DE-7A44-4EB6-BFAC-A271B18C3C28}" srcOrd="0" destOrd="0" presId="urn:microsoft.com/office/officeart/2005/8/layout/orgChart1"/>
    <dgm:cxn modelId="{DBFDCE51-0BFB-40D7-8311-4D7BD239B2C1}" type="presParOf" srcId="{2C8540FE-8063-4A11-8869-2D7BE33161D6}" destId="{C1D0B008-0B03-4DE0-9209-66001570B47B}" srcOrd="1" destOrd="0" presId="urn:microsoft.com/office/officeart/2005/8/layout/orgChart1"/>
    <dgm:cxn modelId="{8B9DCDE1-B296-42B2-9FE3-2287DC8EAEC9}" type="presParOf" srcId="{F3DA66C2-73DC-40C4-82B0-F5C94CC8406D}" destId="{8280CE9F-12B2-484D-9603-5AA3343420A1}" srcOrd="1" destOrd="0" presId="urn:microsoft.com/office/officeart/2005/8/layout/orgChart1"/>
    <dgm:cxn modelId="{775D32E3-3A06-4A39-90BB-8CA2B3CEBC92}" type="presParOf" srcId="{F3DA66C2-73DC-40C4-82B0-F5C94CC8406D}" destId="{437110BB-3278-4DA7-A1BA-1B5E5EE7BE4E}" srcOrd="2" destOrd="0" presId="urn:microsoft.com/office/officeart/2005/8/layout/orgChart1"/>
    <dgm:cxn modelId="{E304DD54-2AE2-420C-AE4F-4A41AA52171B}" type="presParOf" srcId="{61716713-95F3-40FD-91F7-5CBD414DCC96}" destId="{B8845FFC-A240-439F-A925-4580CCCBF452}" srcOrd="2" destOrd="0" presId="urn:microsoft.com/office/officeart/2005/8/layout/orgChart1"/>
    <dgm:cxn modelId="{181FCC49-3887-4DAE-AFA9-AD6C2C9B9B87}" type="presParOf" srcId="{C63BC4CE-B701-4FF9-B4F9-02DF81D5A61C}" destId="{B86F0A76-F726-4C69-8281-E63B1C35547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3.xml><?xml version="1.0" encoding="utf-8"?>
<dgm:dataModel xmlns:dgm="http://schemas.openxmlformats.org/drawingml/2006/diagram" xmlns:a="http://schemas.openxmlformats.org/drawingml/2006/main">
  <dgm:ptLst>
    <dgm:pt modelId="{F45C49E5-9F38-49DF-B9E4-3E3C95AED57D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C7502D08-6ED1-4E57-A9DC-709E10D9D0E5}">
      <dgm:prSet phldrT="[Texto]" custT="1"/>
      <dgm:spPr/>
      <dgm:t>
        <a:bodyPr/>
        <a:lstStyle/>
        <a:p>
          <a:r>
            <a:rPr lang="es-ES" sz="1200" dirty="0">
              <a:latin typeface="+mj-lt"/>
            </a:rPr>
            <a:t>Jefe(a) de Casas Club Adulto Mayor </a:t>
          </a:r>
        </a:p>
      </dgm:t>
    </dgm:pt>
    <dgm:pt modelId="{7C412A0D-812A-4B2F-9ECE-BB3CD789134C}" type="parTrans" cxnId="{EF5D4988-9540-4C57-B2BD-95120EBB1C88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68459034-ECC8-4751-A41E-20F2FDE650F4}" type="sibTrans" cxnId="{EF5D4988-9540-4C57-B2BD-95120EBB1C88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6DF29F93-3BAA-42C3-90F0-9B7DF5CE1F6E}">
      <dgm:prSet phldrT="[Texto]" custT="1"/>
      <dgm:spPr/>
      <dgm:t>
        <a:bodyPr/>
        <a:lstStyle/>
        <a:p>
          <a:r>
            <a:rPr lang="es-ES" sz="1200" dirty="0">
              <a:latin typeface="+mj-lt"/>
            </a:rPr>
            <a:t>Trabajador (a) Social </a:t>
          </a:r>
        </a:p>
      </dgm:t>
    </dgm:pt>
    <dgm:pt modelId="{98A5FA4A-1612-4E00-BF76-B2FB003166AF}" type="parTrans" cxnId="{D6EA6476-97DC-4871-82AD-03D53F673D35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7008730D-E459-4746-9EC0-29E78A1583E9}" type="sibTrans" cxnId="{D6EA6476-97DC-4871-82AD-03D53F673D35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CC6BB0A6-7F22-4C69-8A75-815A47DEDD8F}">
      <dgm:prSet phldrT="[Texto]" custT="1"/>
      <dgm:spPr/>
      <dgm:t>
        <a:bodyPr/>
        <a:lstStyle/>
        <a:p>
          <a:r>
            <a:rPr lang="es-ES" sz="1200" dirty="0">
              <a:latin typeface="+mj-lt"/>
            </a:rPr>
            <a:t>Auxiliar Administrativo(a)</a:t>
          </a:r>
        </a:p>
      </dgm:t>
    </dgm:pt>
    <dgm:pt modelId="{48E3939C-6DC2-4F29-9192-5A171B790A69}" type="parTrans" cxnId="{0CE44A22-372E-4D04-9387-15DF94B8A212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878FA30F-7C6D-4027-AB14-0E1FE8632602}" type="sibTrans" cxnId="{0CE44A22-372E-4D04-9387-15DF94B8A212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4656934A-F5E3-4EA7-A49B-5A2B146E1988}">
      <dgm:prSet phldrT="[Texto]" custT="1"/>
      <dgm:spPr/>
      <dgm:t>
        <a:bodyPr/>
        <a:lstStyle/>
        <a:p>
          <a:r>
            <a:rPr lang="es-ES" sz="1200" dirty="0">
              <a:latin typeface="+mj-lt"/>
            </a:rPr>
            <a:t>Intendente</a:t>
          </a:r>
        </a:p>
      </dgm:t>
    </dgm:pt>
    <dgm:pt modelId="{046718EC-BCA8-4D00-BEFB-DD90E038F068}" type="parTrans" cxnId="{0B1E9F84-3C93-4DDB-B4DC-1CBB21FD1402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8AADD27E-06A2-464B-9787-9219C8B97468}" type="sibTrans" cxnId="{0B1E9F84-3C93-4DDB-B4DC-1CBB21FD1402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7C190C0E-8FE9-4C90-8C75-6B27F0370740}">
      <dgm:prSet phldrT="[Texto]" custT="1"/>
      <dgm:spPr/>
      <dgm:t>
        <a:bodyPr/>
        <a:lstStyle/>
        <a:p>
          <a:r>
            <a:rPr lang="es-ES" sz="1200" dirty="0">
              <a:latin typeface="+mj-lt"/>
            </a:rPr>
            <a:t>Auxiliares Temporales</a:t>
          </a:r>
        </a:p>
      </dgm:t>
    </dgm:pt>
    <dgm:pt modelId="{778BA429-4C42-47EC-A3F7-53275C0E3AE5}" type="parTrans" cxnId="{3634C34D-7629-4A97-81B6-26DD31A7B1F4}">
      <dgm:prSet/>
      <dgm:spPr/>
      <dgm:t>
        <a:bodyPr/>
        <a:lstStyle/>
        <a:p>
          <a:endParaRPr lang="es-ES" sz="1200"/>
        </a:p>
      </dgm:t>
    </dgm:pt>
    <dgm:pt modelId="{C2C8AC9C-4C83-4BF2-A38F-A99AC87AF327}" type="sibTrans" cxnId="{3634C34D-7629-4A97-81B6-26DD31A7B1F4}">
      <dgm:prSet/>
      <dgm:spPr/>
      <dgm:t>
        <a:bodyPr/>
        <a:lstStyle/>
        <a:p>
          <a:endParaRPr lang="es-ES" sz="1200"/>
        </a:p>
      </dgm:t>
    </dgm:pt>
    <dgm:pt modelId="{0098C2C7-6517-40D2-BE85-6BDFD82A2FA9}" type="pres">
      <dgm:prSet presAssocID="{F45C49E5-9F38-49DF-B9E4-3E3C95AED57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DFFB02FF-85BF-4F9B-8ACA-65267787BDB2}" type="pres">
      <dgm:prSet presAssocID="{C7502D08-6ED1-4E57-A9DC-709E10D9D0E5}" presName="hierRoot1" presStyleCnt="0">
        <dgm:presLayoutVars>
          <dgm:hierBranch val="init"/>
        </dgm:presLayoutVars>
      </dgm:prSet>
      <dgm:spPr/>
    </dgm:pt>
    <dgm:pt modelId="{88214FBB-E6F6-489D-8C52-0A0D5456D32A}" type="pres">
      <dgm:prSet presAssocID="{C7502D08-6ED1-4E57-A9DC-709E10D9D0E5}" presName="rootComposite1" presStyleCnt="0"/>
      <dgm:spPr/>
    </dgm:pt>
    <dgm:pt modelId="{A5DFC3AA-48E3-4CCD-AEA7-377ACA62D6A8}" type="pres">
      <dgm:prSet presAssocID="{C7502D08-6ED1-4E57-A9DC-709E10D9D0E5}" presName="rootText1" presStyleLbl="node0" presStyleIdx="0" presStyleCnt="1" custScaleX="132838" custLinFactNeighborY="-3691">
        <dgm:presLayoutVars>
          <dgm:chPref val="3"/>
        </dgm:presLayoutVars>
      </dgm:prSet>
      <dgm:spPr/>
    </dgm:pt>
    <dgm:pt modelId="{9575F56A-F42F-4E54-9DD4-48059A93B210}" type="pres">
      <dgm:prSet presAssocID="{C7502D08-6ED1-4E57-A9DC-709E10D9D0E5}" presName="rootConnector1" presStyleLbl="node1" presStyleIdx="0" presStyleCnt="0"/>
      <dgm:spPr/>
    </dgm:pt>
    <dgm:pt modelId="{6108B193-08B4-42CE-BBEE-4FABC327DF31}" type="pres">
      <dgm:prSet presAssocID="{C7502D08-6ED1-4E57-A9DC-709E10D9D0E5}" presName="hierChild2" presStyleCnt="0"/>
      <dgm:spPr/>
    </dgm:pt>
    <dgm:pt modelId="{5BBE4A09-7C7D-49C0-BC27-6D5F6A84A4F6}" type="pres">
      <dgm:prSet presAssocID="{98A5FA4A-1612-4E00-BF76-B2FB003166AF}" presName="Name37" presStyleLbl="parChTrans1D2" presStyleIdx="0" presStyleCnt="4"/>
      <dgm:spPr/>
    </dgm:pt>
    <dgm:pt modelId="{C281DCBF-6F50-4625-B0BB-82DBBECD6DC5}" type="pres">
      <dgm:prSet presAssocID="{6DF29F93-3BAA-42C3-90F0-9B7DF5CE1F6E}" presName="hierRoot2" presStyleCnt="0">
        <dgm:presLayoutVars>
          <dgm:hierBranch val="init"/>
        </dgm:presLayoutVars>
      </dgm:prSet>
      <dgm:spPr/>
    </dgm:pt>
    <dgm:pt modelId="{4FD8E529-AC54-4188-B957-50E5F6EFD540}" type="pres">
      <dgm:prSet presAssocID="{6DF29F93-3BAA-42C3-90F0-9B7DF5CE1F6E}" presName="rootComposite" presStyleCnt="0"/>
      <dgm:spPr/>
    </dgm:pt>
    <dgm:pt modelId="{5D61D7E5-AA5B-4D77-B6F6-85BD9E7862E3}" type="pres">
      <dgm:prSet presAssocID="{6DF29F93-3BAA-42C3-90F0-9B7DF5CE1F6E}" presName="rootText" presStyleLbl="node2" presStyleIdx="0" presStyleCnt="4" custScaleY="120739">
        <dgm:presLayoutVars>
          <dgm:chPref val="3"/>
        </dgm:presLayoutVars>
      </dgm:prSet>
      <dgm:spPr/>
    </dgm:pt>
    <dgm:pt modelId="{89CCACFA-12E0-42C5-B06F-570494B6B4AA}" type="pres">
      <dgm:prSet presAssocID="{6DF29F93-3BAA-42C3-90F0-9B7DF5CE1F6E}" presName="rootConnector" presStyleLbl="node2" presStyleIdx="0" presStyleCnt="4"/>
      <dgm:spPr/>
    </dgm:pt>
    <dgm:pt modelId="{0503D2B1-D09C-4517-8A23-1EEF9CD75CBB}" type="pres">
      <dgm:prSet presAssocID="{6DF29F93-3BAA-42C3-90F0-9B7DF5CE1F6E}" presName="hierChild4" presStyleCnt="0"/>
      <dgm:spPr/>
    </dgm:pt>
    <dgm:pt modelId="{73FA138D-19B2-495F-A1AF-7CDE6DF38EEA}" type="pres">
      <dgm:prSet presAssocID="{6DF29F93-3BAA-42C3-90F0-9B7DF5CE1F6E}" presName="hierChild5" presStyleCnt="0"/>
      <dgm:spPr/>
    </dgm:pt>
    <dgm:pt modelId="{FA87BEA6-8ABA-42A3-9766-F048E601EBA8}" type="pres">
      <dgm:prSet presAssocID="{48E3939C-6DC2-4F29-9192-5A171B790A69}" presName="Name37" presStyleLbl="parChTrans1D2" presStyleIdx="1" presStyleCnt="4"/>
      <dgm:spPr/>
    </dgm:pt>
    <dgm:pt modelId="{C1DF0DD3-E486-49A5-BF1C-67628B41B8DD}" type="pres">
      <dgm:prSet presAssocID="{CC6BB0A6-7F22-4C69-8A75-815A47DEDD8F}" presName="hierRoot2" presStyleCnt="0">
        <dgm:presLayoutVars>
          <dgm:hierBranch val="init"/>
        </dgm:presLayoutVars>
      </dgm:prSet>
      <dgm:spPr/>
    </dgm:pt>
    <dgm:pt modelId="{9E88BEE1-49AC-46C3-B6F0-E9B7F7EE3604}" type="pres">
      <dgm:prSet presAssocID="{CC6BB0A6-7F22-4C69-8A75-815A47DEDD8F}" presName="rootComposite" presStyleCnt="0"/>
      <dgm:spPr/>
    </dgm:pt>
    <dgm:pt modelId="{455EF3ED-9D99-467B-A6D1-4366C6431704}" type="pres">
      <dgm:prSet presAssocID="{CC6BB0A6-7F22-4C69-8A75-815A47DEDD8F}" presName="rootText" presStyleLbl="node2" presStyleIdx="1" presStyleCnt="4" custScaleY="120739">
        <dgm:presLayoutVars>
          <dgm:chPref val="3"/>
        </dgm:presLayoutVars>
      </dgm:prSet>
      <dgm:spPr/>
    </dgm:pt>
    <dgm:pt modelId="{37D58509-3C8E-492F-A8CE-B09F44400A48}" type="pres">
      <dgm:prSet presAssocID="{CC6BB0A6-7F22-4C69-8A75-815A47DEDD8F}" presName="rootConnector" presStyleLbl="node2" presStyleIdx="1" presStyleCnt="4"/>
      <dgm:spPr/>
    </dgm:pt>
    <dgm:pt modelId="{69888741-C955-4FE2-A3ED-22C5F5F0202F}" type="pres">
      <dgm:prSet presAssocID="{CC6BB0A6-7F22-4C69-8A75-815A47DEDD8F}" presName="hierChild4" presStyleCnt="0"/>
      <dgm:spPr/>
    </dgm:pt>
    <dgm:pt modelId="{C91B26AD-BB0B-4160-944E-0F6B642915AF}" type="pres">
      <dgm:prSet presAssocID="{CC6BB0A6-7F22-4C69-8A75-815A47DEDD8F}" presName="hierChild5" presStyleCnt="0"/>
      <dgm:spPr/>
    </dgm:pt>
    <dgm:pt modelId="{1217E358-0FA0-454B-8B90-717CCC200E08}" type="pres">
      <dgm:prSet presAssocID="{778BA429-4C42-47EC-A3F7-53275C0E3AE5}" presName="Name37" presStyleLbl="parChTrans1D2" presStyleIdx="2" presStyleCnt="4"/>
      <dgm:spPr/>
    </dgm:pt>
    <dgm:pt modelId="{309EFEEA-B338-47AE-BAE4-7B29E7DE0B8E}" type="pres">
      <dgm:prSet presAssocID="{7C190C0E-8FE9-4C90-8C75-6B27F0370740}" presName="hierRoot2" presStyleCnt="0">
        <dgm:presLayoutVars>
          <dgm:hierBranch val="init"/>
        </dgm:presLayoutVars>
      </dgm:prSet>
      <dgm:spPr/>
    </dgm:pt>
    <dgm:pt modelId="{B00FB9E9-F57A-478F-B748-7A524D099C4B}" type="pres">
      <dgm:prSet presAssocID="{7C190C0E-8FE9-4C90-8C75-6B27F0370740}" presName="rootComposite" presStyleCnt="0"/>
      <dgm:spPr/>
    </dgm:pt>
    <dgm:pt modelId="{6E269C90-DB89-4B3B-A80D-2837F6BF20F5}" type="pres">
      <dgm:prSet presAssocID="{7C190C0E-8FE9-4C90-8C75-6B27F0370740}" presName="rootText" presStyleLbl="node2" presStyleIdx="2" presStyleCnt="4" custScaleY="120739">
        <dgm:presLayoutVars>
          <dgm:chPref val="3"/>
        </dgm:presLayoutVars>
      </dgm:prSet>
      <dgm:spPr/>
    </dgm:pt>
    <dgm:pt modelId="{452DDFE2-6C0D-4FBB-BC21-BC1AA8E51EF3}" type="pres">
      <dgm:prSet presAssocID="{7C190C0E-8FE9-4C90-8C75-6B27F0370740}" presName="rootConnector" presStyleLbl="node2" presStyleIdx="2" presStyleCnt="4"/>
      <dgm:spPr/>
    </dgm:pt>
    <dgm:pt modelId="{8CB780BE-2141-4453-99CD-B47223E1502D}" type="pres">
      <dgm:prSet presAssocID="{7C190C0E-8FE9-4C90-8C75-6B27F0370740}" presName="hierChild4" presStyleCnt="0"/>
      <dgm:spPr/>
    </dgm:pt>
    <dgm:pt modelId="{F9245A43-8A1F-4635-ADD6-AA515BA17068}" type="pres">
      <dgm:prSet presAssocID="{7C190C0E-8FE9-4C90-8C75-6B27F0370740}" presName="hierChild5" presStyleCnt="0"/>
      <dgm:spPr/>
    </dgm:pt>
    <dgm:pt modelId="{50AA0FFC-CFB7-47C0-8A22-945FAD4D764E}" type="pres">
      <dgm:prSet presAssocID="{046718EC-BCA8-4D00-BEFB-DD90E038F068}" presName="Name37" presStyleLbl="parChTrans1D2" presStyleIdx="3" presStyleCnt="4"/>
      <dgm:spPr/>
    </dgm:pt>
    <dgm:pt modelId="{7B8DAF76-6198-4749-943C-402E2B387FEA}" type="pres">
      <dgm:prSet presAssocID="{4656934A-F5E3-4EA7-A49B-5A2B146E1988}" presName="hierRoot2" presStyleCnt="0">
        <dgm:presLayoutVars>
          <dgm:hierBranch val="hang"/>
        </dgm:presLayoutVars>
      </dgm:prSet>
      <dgm:spPr/>
    </dgm:pt>
    <dgm:pt modelId="{E06DC43F-FACD-4985-BEF8-5F5299BC907A}" type="pres">
      <dgm:prSet presAssocID="{4656934A-F5E3-4EA7-A49B-5A2B146E1988}" presName="rootComposite" presStyleCnt="0"/>
      <dgm:spPr/>
    </dgm:pt>
    <dgm:pt modelId="{C6327A85-15A3-43BE-81BE-00514252BA70}" type="pres">
      <dgm:prSet presAssocID="{4656934A-F5E3-4EA7-A49B-5A2B146E1988}" presName="rootText" presStyleLbl="node2" presStyleIdx="3" presStyleCnt="4" custScaleY="120739">
        <dgm:presLayoutVars>
          <dgm:chPref val="3"/>
        </dgm:presLayoutVars>
      </dgm:prSet>
      <dgm:spPr/>
    </dgm:pt>
    <dgm:pt modelId="{BF4A1197-D971-4CD8-A326-B5578D5D6AB0}" type="pres">
      <dgm:prSet presAssocID="{4656934A-F5E3-4EA7-A49B-5A2B146E1988}" presName="rootConnector" presStyleLbl="node2" presStyleIdx="3" presStyleCnt="4"/>
      <dgm:spPr/>
    </dgm:pt>
    <dgm:pt modelId="{FB6F6DE0-E846-4669-B498-A48C0A046478}" type="pres">
      <dgm:prSet presAssocID="{4656934A-F5E3-4EA7-A49B-5A2B146E1988}" presName="hierChild4" presStyleCnt="0"/>
      <dgm:spPr/>
    </dgm:pt>
    <dgm:pt modelId="{F5953344-CC11-4627-87BC-D3E3B899E134}" type="pres">
      <dgm:prSet presAssocID="{4656934A-F5E3-4EA7-A49B-5A2B146E1988}" presName="hierChild5" presStyleCnt="0"/>
      <dgm:spPr/>
    </dgm:pt>
    <dgm:pt modelId="{3C4142AF-CEB0-4E9B-89C8-88669E81BFFD}" type="pres">
      <dgm:prSet presAssocID="{C7502D08-6ED1-4E57-A9DC-709E10D9D0E5}" presName="hierChild3" presStyleCnt="0"/>
      <dgm:spPr/>
    </dgm:pt>
  </dgm:ptLst>
  <dgm:cxnLst>
    <dgm:cxn modelId="{63E4C107-763D-46D7-BAC7-607287FD69F8}" type="presOf" srcId="{7C190C0E-8FE9-4C90-8C75-6B27F0370740}" destId="{6E269C90-DB89-4B3B-A80D-2837F6BF20F5}" srcOrd="0" destOrd="0" presId="urn:microsoft.com/office/officeart/2005/8/layout/orgChart1"/>
    <dgm:cxn modelId="{967E4916-4059-4D78-826A-5C05B8FEB793}" type="presOf" srcId="{046718EC-BCA8-4D00-BEFB-DD90E038F068}" destId="{50AA0FFC-CFB7-47C0-8A22-945FAD4D764E}" srcOrd="0" destOrd="0" presId="urn:microsoft.com/office/officeart/2005/8/layout/orgChart1"/>
    <dgm:cxn modelId="{0CE44A22-372E-4D04-9387-15DF94B8A212}" srcId="{C7502D08-6ED1-4E57-A9DC-709E10D9D0E5}" destId="{CC6BB0A6-7F22-4C69-8A75-815A47DEDD8F}" srcOrd="1" destOrd="0" parTransId="{48E3939C-6DC2-4F29-9192-5A171B790A69}" sibTransId="{878FA30F-7C6D-4027-AB14-0E1FE8632602}"/>
    <dgm:cxn modelId="{C929E22A-5297-4692-BD80-153D71F88CA2}" type="presOf" srcId="{6DF29F93-3BAA-42C3-90F0-9B7DF5CE1F6E}" destId="{89CCACFA-12E0-42C5-B06F-570494B6B4AA}" srcOrd="1" destOrd="0" presId="urn:microsoft.com/office/officeart/2005/8/layout/orgChart1"/>
    <dgm:cxn modelId="{34EC8840-9658-4C69-84F5-9B50F918225F}" type="presOf" srcId="{CC6BB0A6-7F22-4C69-8A75-815A47DEDD8F}" destId="{37D58509-3C8E-492F-A8CE-B09F44400A48}" srcOrd="1" destOrd="0" presId="urn:microsoft.com/office/officeart/2005/8/layout/orgChart1"/>
    <dgm:cxn modelId="{E6D59765-BB5C-4BFE-A880-D6C7BF5E0ACC}" type="presOf" srcId="{4656934A-F5E3-4EA7-A49B-5A2B146E1988}" destId="{C6327A85-15A3-43BE-81BE-00514252BA70}" srcOrd="0" destOrd="0" presId="urn:microsoft.com/office/officeart/2005/8/layout/orgChart1"/>
    <dgm:cxn modelId="{3F85F245-3B47-40AF-B3E1-4E32AEDD4653}" type="presOf" srcId="{778BA429-4C42-47EC-A3F7-53275C0E3AE5}" destId="{1217E358-0FA0-454B-8B90-717CCC200E08}" srcOrd="0" destOrd="0" presId="urn:microsoft.com/office/officeart/2005/8/layout/orgChart1"/>
    <dgm:cxn modelId="{7998AA4A-2320-4599-996A-EC417B277CDF}" type="presOf" srcId="{4656934A-F5E3-4EA7-A49B-5A2B146E1988}" destId="{BF4A1197-D971-4CD8-A326-B5578D5D6AB0}" srcOrd="1" destOrd="0" presId="urn:microsoft.com/office/officeart/2005/8/layout/orgChart1"/>
    <dgm:cxn modelId="{3634C34D-7629-4A97-81B6-26DD31A7B1F4}" srcId="{C7502D08-6ED1-4E57-A9DC-709E10D9D0E5}" destId="{7C190C0E-8FE9-4C90-8C75-6B27F0370740}" srcOrd="2" destOrd="0" parTransId="{778BA429-4C42-47EC-A3F7-53275C0E3AE5}" sibTransId="{C2C8AC9C-4C83-4BF2-A38F-A99AC87AF327}"/>
    <dgm:cxn modelId="{BCA2D750-FB82-4D52-B002-629C7A8DCEDE}" type="presOf" srcId="{C7502D08-6ED1-4E57-A9DC-709E10D9D0E5}" destId="{9575F56A-F42F-4E54-9DD4-48059A93B210}" srcOrd="1" destOrd="0" presId="urn:microsoft.com/office/officeart/2005/8/layout/orgChart1"/>
    <dgm:cxn modelId="{C1056C52-A06D-4031-839C-CBB3D484388A}" type="presOf" srcId="{48E3939C-6DC2-4F29-9192-5A171B790A69}" destId="{FA87BEA6-8ABA-42A3-9766-F048E601EBA8}" srcOrd="0" destOrd="0" presId="urn:microsoft.com/office/officeart/2005/8/layout/orgChart1"/>
    <dgm:cxn modelId="{D6EA6476-97DC-4871-82AD-03D53F673D35}" srcId="{C7502D08-6ED1-4E57-A9DC-709E10D9D0E5}" destId="{6DF29F93-3BAA-42C3-90F0-9B7DF5CE1F6E}" srcOrd="0" destOrd="0" parTransId="{98A5FA4A-1612-4E00-BF76-B2FB003166AF}" sibTransId="{7008730D-E459-4746-9EC0-29E78A1583E9}"/>
    <dgm:cxn modelId="{98FDB581-6028-4758-802D-290427FFDC26}" type="presOf" srcId="{98A5FA4A-1612-4E00-BF76-B2FB003166AF}" destId="{5BBE4A09-7C7D-49C0-BC27-6D5F6A84A4F6}" srcOrd="0" destOrd="0" presId="urn:microsoft.com/office/officeart/2005/8/layout/orgChart1"/>
    <dgm:cxn modelId="{382A2083-8099-49F0-9B57-988F13E5FF6F}" type="presOf" srcId="{F45C49E5-9F38-49DF-B9E4-3E3C95AED57D}" destId="{0098C2C7-6517-40D2-BE85-6BDFD82A2FA9}" srcOrd="0" destOrd="0" presId="urn:microsoft.com/office/officeart/2005/8/layout/orgChart1"/>
    <dgm:cxn modelId="{0B1E9F84-3C93-4DDB-B4DC-1CBB21FD1402}" srcId="{C7502D08-6ED1-4E57-A9DC-709E10D9D0E5}" destId="{4656934A-F5E3-4EA7-A49B-5A2B146E1988}" srcOrd="3" destOrd="0" parTransId="{046718EC-BCA8-4D00-BEFB-DD90E038F068}" sibTransId="{8AADD27E-06A2-464B-9787-9219C8B97468}"/>
    <dgm:cxn modelId="{EF5D4988-9540-4C57-B2BD-95120EBB1C88}" srcId="{F45C49E5-9F38-49DF-B9E4-3E3C95AED57D}" destId="{C7502D08-6ED1-4E57-A9DC-709E10D9D0E5}" srcOrd="0" destOrd="0" parTransId="{7C412A0D-812A-4B2F-9ECE-BB3CD789134C}" sibTransId="{68459034-ECC8-4751-A41E-20F2FDE650F4}"/>
    <dgm:cxn modelId="{65702489-0F4A-4975-93AB-50EB4C4DF3C8}" type="presOf" srcId="{C7502D08-6ED1-4E57-A9DC-709E10D9D0E5}" destId="{A5DFC3AA-48E3-4CCD-AEA7-377ACA62D6A8}" srcOrd="0" destOrd="0" presId="urn:microsoft.com/office/officeart/2005/8/layout/orgChart1"/>
    <dgm:cxn modelId="{11C67197-F811-4E04-8886-A1CDAC25BF03}" type="presOf" srcId="{7C190C0E-8FE9-4C90-8C75-6B27F0370740}" destId="{452DDFE2-6C0D-4FBB-BC21-BC1AA8E51EF3}" srcOrd="1" destOrd="0" presId="urn:microsoft.com/office/officeart/2005/8/layout/orgChart1"/>
    <dgm:cxn modelId="{94E1A3AF-E9F9-4486-99B1-64131882533C}" type="presOf" srcId="{CC6BB0A6-7F22-4C69-8A75-815A47DEDD8F}" destId="{455EF3ED-9D99-467B-A6D1-4366C6431704}" srcOrd="0" destOrd="0" presId="urn:microsoft.com/office/officeart/2005/8/layout/orgChart1"/>
    <dgm:cxn modelId="{A716A3E4-C2F4-4FE7-A2AF-0795D7F46B56}" type="presOf" srcId="{6DF29F93-3BAA-42C3-90F0-9B7DF5CE1F6E}" destId="{5D61D7E5-AA5B-4D77-B6F6-85BD9E7862E3}" srcOrd="0" destOrd="0" presId="urn:microsoft.com/office/officeart/2005/8/layout/orgChart1"/>
    <dgm:cxn modelId="{CA140E6D-22C4-48EE-B9B0-C7FBAD9C0157}" type="presParOf" srcId="{0098C2C7-6517-40D2-BE85-6BDFD82A2FA9}" destId="{DFFB02FF-85BF-4F9B-8ACA-65267787BDB2}" srcOrd="0" destOrd="0" presId="urn:microsoft.com/office/officeart/2005/8/layout/orgChart1"/>
    <dgm:cxn modelId="{39079252-9DDC-4C7C-A221-DDC877339CC6}" type="presParOf" srcId="{DFFB02FF-85BF-4F9B-8ACA-65267787BDB2}" destId="{88214FBB-E6F6-489D-8C52-0A0D5456D32A}" srcOrd="0" destOrd="0" presId="urn:microsoft.com/office/officeart/2005/8/layout/orgChart1"/>
    <dgm:cxn modelId="{8CD116EC-AEE8-4158-BDC5-30ECEE033977}" type="presParOf" srcId="{88214FBB-E6F6-489D-8C52-0A0D5456D32A}" destId="{A5DFC3AA-48E3-4CCD-AEA7-377ACA62D6A8}" srcOrd="0" destOrd="0" presId="urn:microsoft.com/office/officeart/2005/8/layout/orgChart1"/>
    <dgm:cxn modelId="{7762CE0B-E582-455A-9DA5-0C195CA5C7DD}" type="presParOf" srcId="{88214FBB-E6F6-489D-8C52-0A0D5456D32A}" destId="{9575F56A-F42F-4E54-9DD4-48059A93B210}" srcOrd="1" destOrd="0" presId="urn:microsoft.com/office/officeart/2005/8/layout/orgChart1"/>
    <dgm:cxn modelId="{B5D218C8-6470-4938-B39D-D584EE564BD1}" type="presParOf" srcId="{DFFB02FF-85BF-4F9B-8ACA-65267787BDB2}" destId="{6108B193-08B4-42CE-BBEE-4FABC327DF31}" srcOrd="1" destOrd="0" presId="urn:microsoft.com/office/officeart/2005/8/layout/orgChart1"/>
    <dgm:cxn modelId="{336E1745-8690-4D08-A964-5EA064F55F10}" type="presParOf" srcId="{6108B193-08B4-42CE-BBEE-4FABC327DF31}" destId="{5BBE4A09-7C7D-49C0-BC27-6D5F6A84A4F6}" srcOrd="0" destOrd="0" presId="urn:microsoft.com/office/officeart/2005/8/layout/orgChart1"/>
    <dgm:cxn modelId="{1951C997-C90E-4E23-8195-142F237C1B96}" type="presParOf" srcId="{6108B193-08B4-42CE-BBEE-4FABC327DF31}" destId="{C281DCBF-6F50-4625-B0BB-82DBBECD6DC5}" srcOrd="1" destOrd="0" presId="urn:microsoft.com/office/officeart/2005/8/layout/orgChart1"/>
    <dgm:cxn modelId="{98B4EAAC-B689-4C6E-AA34-F3366696C598}" type="presParOf" srcId="{C281DCBF-6F50-4625-B0BB-82DBBECD6DC5}" destId="{4FD8E529-AC54-4188-B957-50E5F6EFD540}" srcOrd="0" destOrd="0" presId="urn:microsoft.com/office/officeart/2005/8/layout/orgChart1"/>
    <dgm:cxn modelId="{AAA7DCCD-32C2-41F0-9652-E1BD4435A900}" type="presParOf" srcId="{4FD8E529-AC54-4188-B957-50E5F6EFD540}" destId="{5D61D7E5-AA5B-4D77-B6F6-85BD9E7862E3}" srcOrd="0" destOrd="0" presId="urn:microsoft.com/office/officeart/2005/8/layout/orgChart1"/>
    <dgm:cxn modelId="{4B2DE24B-BE1E-4A7C-825F-36F233572351}" type="presParOf" srcId="{4FD8E529-AC54-4188-B957-50E5F6EFD540}" destId="{89CCACFA-12E0-42C5-B06F-570494B6B4AA}" srcOrd="1" destOrd="0" presId="urn:microsoft.com/office/officeart/2005/8/layout/orgChart1"/>
    <dgm:cxn modelId="{2ABB792B-68C0-4A0A-8A4F-A6241D440AAC}" type="presParOf" srcId="{C281DCBF-6F50-4625-B0BB-82DBBECD6DC5}" destId="{0503D2B1-D09C-4517-8A23-1EEF9CD75CBB}" srcOrd="1" destOrd="0" presId="urn:microsoft.com/office/officeart/2005/8/layout/orgChart1"/>
    <dgm:cxn modelId="{9A3F0931-25B4-489F-B172-04A809D51014}" type="presParOf" srcId="{C281DCBF-6F50-4625-B0BB-82DBBECD6DC5}" destId="{73FA138D-19B2-495F-A1AF-7CDE6DF38EEA}" srcOrd="2" destOrd="0" presId="urn:microsoft.com/office/officeart/2005/8/layout/orgChart1"/>
    <dgm:cxn modelId="{1156F438-E742-4CD3-9011-1A953A3A2E28}" type="presParOf" srcId="{6108B193-08B4-42CE-BBEE-4FABC327DF31}" destId="{FA87BEA6-8ABA-42A3-9766-F048E601EBA8}" srcOrd="2" destOrd="0" presId="urn:microsoft.com/office/officeart/2005/8/layout/orgChart1"/>
    <dgm:cxn modelId="{57A1DAD3-51CA-4451-8AFF-5A7BB246A9CD}" type="presParOf" srcId="{6108B193-08B4-42CE-BBEE-4FABC327DF31}" destId="{C1DF0DD3-E486-49A5-BF1C-67628B41B8DD}" srcOrd="3" destOrd="0" presId="urn:microsoft.com/office/officeart/2005/8/layout/orgChart1"/>
    <dgm:cxn modelId="{5B310B32-CB14-43DC-A2CD-35565ED76281}" type="presParOf" srcId="{C1DF0DD3-E486-49A5-BF1C-67628B41B8DD}" destId="{9E88BEE1-49AC-46C3-B6F0-E9B7F7EE3604}" srcOrd="0" destOrd="0" presId="urn:microsoft.com/office/officeart/2005/8/layout/orgChart1"/>
    <dgm:cxn modelId="{4FC33A9F-58A2-4BFF-9852-CF4EAB1F5B56}" type="presParOf" srcId="{9E88BEE1-49AC-46C3-B6F0-E9B7F7EE3604}" destId="{455EF3ED-9D99-467B-A6D1-4366C6431704}" srcOrd="0" destOrd="0" presId="urn:microsoft.com/office/officeart/2005/8/layout/orgChart1"/>
    <dgm:cxn modelId="{A3BDDD16-8824-4092-9895-A70A218B70F0}" type="presParOf" srcId="{9E88BEE1-49AC-46C3-B6F0-E9B7F7EE3604}" destId="{37D58509-3C8E-492F-A8CE-B09F44400A48}" srcOrd="1" destOrd="0" presId="urn:microsoft.com/office/officeart/2005/8/layout/orgChart1"/>
    <dgm:cxn modelId="{8A0DDA08-534D-4F4D-9589-182A39882781}" type="presParOf" srcId="{C1DF0DD3-E486-49A5-BF1C-67628B41B8DD}" destId="{69888741-C955-4FE2-A3ED-22C5F5F0202F}" srcOrd="1" destOrd="0" presId="urn:microsoft.com/office/officeart/2005/8/layout/orgChart1"/>
    <dgm:cxn modelId="{10ABF820-5E42-411A-8E66-9A1A713C0B2C}" type="presParOf" srcId="{C1DF0DD3-E486-49A5-BF1C-67628B41B8DD}" destId="{C91B26AD-BB0B-4160-944E-0F6B642915AF}" srcOrd="2" destOrd="0" presId="urn:microsoft.com/office/officeart/2005/8/layout/orgChart1"/>
    <dgm:cxn modelId="{45AE535C-CDDB-495C-93F7-4322BC0FC3FC}" type="presParOf" srcId="{6108B193-08B4-42CE-BBEE-4FABC327DF31}" destId="{1217E358-0FA0-454B-8B90-717CCC200E08}" srcOrd="4" destOrd="0" presId="urn:microsoft.com/office/officeart/2005/8/layout/orgChart1"/>
    <dgm:cxn modelId="{12388EBC-E8B7-4CF6-8274-91DEDC00AC31}" type="presParOf" srcId="{6108B193-08B4-42CE-BBEE-4FABC327DF31}" destId="{309EFEEA-B338-47AE-BAE4-7B29E7DE0B8E}" srcOrd="5" destOrd="0" presId="urn:microsoft.com/office/officeart/2005/8/layout/orgChart1"/>
    <dgm:cxn modelId="{C4BB9FA6-62D3-4FB5-8C97-9FD1B29AA7BF}" type="presParOf" srcId="{309EFEEA-B338-47AE-BAE4-7B29E7DE0B8E}" destId="{B00FB9E9-F57A-478F-B748-7A524D099C4B}" srcOrd="0" destOrd="0" presId="urn:microsoft.com/office/officeart/2005/8/layout/orgChart1"/>
    <dgm:cxn modelId="{2F63220F-7981-4C95-BFCE-0C80138BEA27}" type="presParOf" srcId="{B00FB9E9-F57A-478F-B748-7A524D099C4B}" destId="{6E269C90-DB89-4B3B-A80D-2837F6BF20F5}" srcOrd="0" destOrd="0" presId="urn:microsoft.com/office/officeart/2005/8/layout/orgChart1"/>
    <dgm:cxn modelId="{9CEE457C-F318-4E3E-9265-CCCF49E4A39F}" type="presParOf" srcId="{B00FB9E9-F57A-478F-B748-7A524D099C4B}" destId="{452DDFE2-6C0D-4FBB-BC21-BC1AA8E51EF3}" srcOrd="1" destOrd="0" presId="urn:microsoft.com/office/officeart/2005/8/layout/orgChart1"/>
    <dgm:cxn modelId="{6528B582-492D-447E-83F7-65011A849836}" type="presParOf" srcId="{309EFEEA-B338-47AE-BAE4-7B29E7DE0B8E}" destId="{8CB780BE-2141-4453-99CD-B47223E1502D}" srcOrd="1" destOrd="0" presId="urn:microsoft.com/office/officeart/2005/8/layout/orgChart1"/>
    <dgm:cxn modelId="{11F6391C-3BC6-4084-B356-2DB59DCA74A5}" type="presParOf" srcId="{309EFEEA-B338-47AE-BAE4-7B29E7DE0B8E}" destId="{F9245A43-8A1F-4635-ADD6-AA515BA17068}" srcOrd="2" destOrd="0" presId="urn:microsoft.com/office/officeart/2005/8/layout/orgChart1"/>
    <dgm:cxn modelId="{3FA9B311-6D3A-47E2-87B3-8CF6328A7829}" type="presParOf" srcId="{6108B193-08B4-42CE-BBEE-4FABC327DF31}" destId="{50AA0FFC-CFB7-47C0-8A22-945FAD4D764E}" srcOrd="6" destOrd="0" presId="urn:microsoft.com/office/officeart/2005/8/layout/orgChart1"/>
    <dgm:cxn modelId="{9125083E-C4DB-432A-9830-8E78B0B59728}" type="presParOf" srcId="{6108B193-08B4-42CE-BBEE-4FABC327DF31}" destId="{7B8DAF76-6198-4749-943C-402E2B387FEA}" srcOrd="7" destOrd="0" presId="urn:microsoft.com/office/officeart/2005/8/layout/orgChart1"/>
    <dgm:cxn modelId="{C967405D-55C5-4B2E-9E58-C5BD8D31E42C}" type="presParOf" srcId="{7B8DAF76-6198-4749-943C-402E2B387FEA}" destId="{E06DC43F-FACD-4985-BEF8-5F5299BC907A}" srcOrd="0" destOrd="0" presId="urn:microsoft.com/office/officeart/2005/8/layout/orgChart1"/>
    <dgm:cxn modelId="{526B69DA-A784-469A-8399-70463F197877}" type="presParOf" srcId="{E06DC43F-FACD-4985-BEF8-5F5299BC907A}" destId="{C6327A85-15A3-43BE-81BE-00514252BA70}" srcOrd="0" destOrd="0" presId="urn:microsoft.com/office/officeart/2005/8/layout/orgChart1"/>
    <dgm:cxn modelId="{B730808A-32E0-4FEB-978B-3A640F2D9A50}" type="presParOf" srcId="{E06DC43F-FACD-4985-BEF8-5F5299BC907A}" destId="{BF4A1197-D971-4CD8-A326-B5578D5D6AB0}" srcOrd="1" destOrd="0" presId="urn:microsoft.com/office/officeart/2005/8/layout/orgChart1"/>
    <dgm:cxn modelId="{CD4B87AF-9148-44E2-B6F2-97AF5100F962}" type="presParOf" srcId="{7B8DAF76-6198-4749-943C-402E2B387FEA}" destId="{FB6F6DE0-E846-4669-B498-A48C0A046478}" srcOrd="1" destOrd="0" presId="urn:microsoft.com/office/officeart/2005/8/layout/orgChart1"/>
    <dgm:cxn modelId="{DB02EAB7-2DE0-46DC-8B3B-C88B7270C2D7}" type="presParOf" srcId="{7B8DAF76-6198-4749-943C-402E2B387FEA}" destId="{F5953344-CC11-4627-87BC-D3E3B899E134}" srcOrd="2" destOrd="0" presId="urn:microsoft.com/office/officeart/2005/8/layout/orgChart1"/>
    <dgm:cxn modelId="{8CE0F260-15A1-40AD-B439-A56EB27E88A4}" type="presParOf" srcId="{DFFB02FF-85BF-4F9B-8ACA-65267787BDB2}" destId="{3C4142AF-CEB0-4E9B-89C8-88669E81BFF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4.xml><?xml version="1.0" encoding="utf-8"?>
<dgm:dataModel xmlns:dgm="http://schemas.openxmlformats.org/drawingml/2006/diagram" xmlns:a="http://schemas.openxmlformats.org/drawingml/2006/main">
  <dgm:ptLst>
    <dgm:pt modelId="{F45C49E5-9F38-49DF-B9E4-3E3C95AED57D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C7502D08-6ED1-4E57-A9DC-709E10D9D0E5}">
      <dgm:prSet phldrT="[Texto]" custT="1"/>
      <dgm:spPr/>
      <dgm:t>
        <a:bodyPr/>
        <a:lstStyle/>
        <a:p>
          <a:r>
            <a:rPr lang="es-ES" sz="1200" dirty="0">
              <a:latin typeface="+mj-lt"/>
            </a:rPr>
            <a:t>Responsable de Atención a Casos</a:t>
          </a:r>
        </a:p>
      </dgm:t>
    </dgm:pt>
    <dgm:pt modelId="{7C412A0D-812A-4B2F-9ECE-BB3CD789134C}" type="parTrans" cxnId="{EF5D4988-9540-4C57-B2BD-95120EBB1C88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68459034-ECC8-4751-A41E-20F2FDE650F4}" type="sibTrans" cxnId="{EF5D4988-9540-4C57-B2BD-95120EBB1C88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CC6BB0A6-7F22-4C69-8A75-815A47DEDD8F}">
      <dgm:prSet phldrT="[Texto]" custT="1"/>
      <dgm:spPr/>
      <dgm:t>
        <a:bodyPr/>
        <a:lstStyle/>
        <a:p>
          <a:r>
            <a:rPr lang="es-ES" sz="1200" dirty="0">
              <a:latin typeface="+mj-lt"/>
            </a:rPr>
            <a:t>Trabajadores (as) Sociales</a:t>
          </a:r>
        </a:p>
      </dgm:t>
    </dgm:pt>
    <dgm:pt modelId="{48E3939C-6DC2-4F29-9192-5A171B790A69}" type="parTrans" cxnId="{0CE44A22-372E-4D04-9387-15DF94B8A212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878FA30F-7C6D-4027-AB14-0E1FE8632602}" type="sibTrans" cxnId="{0CE44A22-372E-4D04-9387-15DF94B8A212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A4B70962-92CD-499E-B62E-F477CA470841}">
      <dgm:prSet phldrT="[Texto]" custT="1"/>
      <dgm:spPr/>
      <dgm:t>
        <a:bodyPr/>
        <a:lstStyle/>
        <a:p>
          <a:r>
            <a:rPr lang="es-ES" sz="1200" dirty="0">
              <a:latin typeface="+mj-lt"/>
            </a:rPr>
            <a:t>Encargado (a) Casos Especiales</a:t>
          </a:r>
        </a:p>
      </dgm:t>
    </dgm:pt>
    <dgm:pt modelId="{23207CE1-50BA-4D3C-A45B-575EE1A6C0ED}" type="parTrans" cxnId="{FB6B0059-616D-426E-A111-EC0001F97D0D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9AC00619-DDBD-4E30-827C-FBB633B1A226}" type="sibTrans" cxnId="{FB6B0059-616D-426E-A111-EC0001F97D0D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0098C2C7-6517-40D2-BE85-6BDFD82A2FA9}" type="pres">
      <dgm:prSet presAssocID="{F45C49E5-9F38-49DF-B9E4-3E3C95AED57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DFFB02FF-85BF-4F9B-8ACA-65267787BDB2}" type="pres">
      <dgm:prSet presAssocID="{C7502D08-6ED1-4E57-A9DC-709E10D9D0E5}" presName="hierRoot1" presStyleCnt="0">
        <dgm:presLayoutVars>
          <dgm:hierBranch val="init"/>
        </dgm:presLayoutVars>
      </dgm:prSet>
      <dgm:spPr/>
    </dgm:pt>
    <dgm:pt modelId="{88214FBB-E6F6-489D-8C52-0A0D5456D32A}" type="pres">
      <dgm:prSet presAssocID="{C7502D08-6ED1-4E57-A9DC-709E10D9D0E5}" presName="rootComposite1" presStyleCnt="0"/>
      <dgm:spPr/>
    </dgm:pt>
    <dgm:pt modelId="{A5DFC3AA-48E3-4CCD-AEA7-377ACA62D6A8}" type="pres">
      <dgm:prSet presAssocID="{C7502D08-6ED1-4E57-A9DC-709E10D9D0E5}" presName="rootText1" presStyleLbl="node0" presStyleIdx="0" presStyleCnt="1" custScaleX="107146" custScaleY="98551" custLinFactNeighborY="-4152">
        <dgm:presLayoutVars>
          <dgm:chPref val="3"/>
        </dgm:presLayoutVars>
      </dgm:prSet>
      <dgm:spPr/>
    </dgm:pt>
    <dgm:pt modelId="{9575F56A-F42F-4E54-9DD4-48059A93B210}" type="pres">
      <dgm:prSet presAssocID="{C7502D08-6ED1-4E57-A9DC-709E10D9D0E5}" presName="rootConnector1" presStyleLbl="node1" presStyleIdx="0" presStyleCnt="0"/>
      <dgm:spPr/>
    </dgm:pt>
    <dgm:pt modelId="{6108B193-08B4-42CE-BBEE-4FABC327DF31}" type="pres">
      <dgm:prSet presAssocID="{C7502D08-6ED1-4E57-A9DC-709E10D9D0E5}" presName="hierChild2" presStyleCnt="0"/>
      <dgm:spPr/>
    </dgm:pt>
    <dgm:pt modelId="{FA87BEA6-8ABA-42A3-9766-F048E601EBA8}" type="pres">
      <dgm:prSet presAssocID="{48E3939C-6DC2-4F29-9192-5A171B790A69}" presName="Name37" presStyleLbl="parChTrans1D2" presStyleIdx="0" presStyleCnt="2"/>
      <dgm:spPr/>
    </dgm:pt>
    <dgm:pt modelId="{C1DF0DD3-E486-49A5-BF1C-67628B41B8DD}" type="pres">
      <dgm:prSet presAssocID="{CC6BB0A6-7F22-4C69-8A75-815A47DEDD8F}" presName="hierRoot2" presStyleCnt="0">
        <dgm:presLayoutVars>
          <dgm:hierBranch val="init"/>
        </dgm:presLayoutVars>
      </dgm:prSet>
      <dgm:spPr/>
    </dgm:pt>
    <dgm:pt modelId="{9E88BEE1-49AC-46C3-B6F0-E9B7F7EE3604}" type="pres">
      <dgm:prSet presAssocID="{CC6BB0A6-7F22-4C69-8A75-815A47DEDD8F}" presName="rootComposite" presStyleCnt="0"/>
      <dgm:spPr/>
    </dgm:pt>
    <dgm:pt modelId="{455EF3ED-9D99-467B-A6D1-4366C6431704}" type="pres">
      <dgm:prSet presAssocID="{CC6BB0A6-7F22-4C69-8A75-815A47DEDD8F}" presName="rootText" presStyleLbl="node2" presStyleIdx="0" presStyleCnt="2">
        <dgm:presLayoutVars>
          <dgm:chPref val="3"/>
        </dgm:presLayoutVars>
      </dgm:prSet>
      <dgm:spPr/>
    </dgm:pt>
    <dgm:pt modelId="{37D58509-3C8E-492F-A8CE-B09F44400A48}" type="pres">
      <dgm:prSet presAssocID="{CC6BB0A6-7F22-4C69-8A75-815A47DEDD8F}" presName="rootConnector" presStyleLbl="node2" presStyleIdx="0" presStyleCnt="2"/>
      <dgm:spPr/>
    </dgm:pt>
    <dgm:pt modelId="{69888741-C955-4FE2-A3ED-22C5F5F0202F}" type="pres">
      <dgm:prSet presAssocID="{CC6BB0A6-7F22-4C69-8A75-815A47DEDD8F}" presName="hierChild4" presStyleCnt="0"/>
      <dgm:spPr/>
    </dgm:pt>
    <dgm:pt modelId="{C91B26AD-BB0B-4160-944E-0F6B642915AF}" type="pres">
      <dgm:prSet presAssocID="{CC6BB0A6-7F22-4C69-8A75-815A47DEDD8F}" presName="hierChild5" presStyleCnt="0"/>
      <dgm:spPr/>
    </dgm:pt>
    <dgm:pt modelId="{3CCE8563-2496-45A3-8252-81F41550B71F}" type="pres">
      <dgm:prSet presAssocID="{23207CE1-50BA-4D3C-A45B-575EE1A6C0ED}" presName="Name37" presStyleLbl="parChTrans1D2" presStyleIdx="1" presStyleCnt="2"/>
      <dgm:spPr/>
    </dgm:pt>
    <dgm:pt modelId="{B72CF2E0-3FE2-4819-AFF2-E417CD2CAC2A}" type="pres">
      <dgm:prSet presAssocID="{A4B70962-92CD-499E-B62E-F477CA470841}" presName="hierRoot2" presStyleCnt="0">
        <dgm:presLayoutVars>
          <dgm:hierBranch val="init"/>
        </dgm:presLayoutVars>
      </dgm:prSet>
      <dgm:spPr/>
    </dgm:pt>
    <dgm:pt modelId="{82047D52-91B4-45B4-98FE-A7855E53E874}" type="pres">
      <dgm:prSet presAssocID="{A4B70962-92CD-499E-B62E-F477CA470841}" presName="rootComposite" presStyleCnt="0"/>
      <dgm:spPr/>
    </dgm:pt>
    <dgm:pt modelId="{79E9F690-1654-4BE3-9FF9-3E1F1844F6AA}" type="pres">
      <dgm:prSet presAssocID="{A4B70962-92CD-499E-B62E-F477CA470841}" presName="rootText" presStyleLbl="node2" presStyleIdx="1" presStyleCnt="2">
        <dgm:presLayoutVars>
          <dgm:chPref val="3"/>
        </dgm:presLayoutVars>
      </dgm:prSet>
      <dgm:spPr/>
    </dgm:pt>
    <dgm:pt modelId="{1F08ECE6-9EB7-487A-A7D9-8B1DE836D40A}" type="pres">
      <dgm:prSet presAssocID="{A4B70962-92CD-499E-B62E-F477CA470841}" presName="rootConnector" presStyleLbl="node2" presStyleIdx="1" presStyleCnt="2"/>
      <dgm:spPr/>
    </dgm:pt>
    <dgm:pt modelId="{8BBAF125-5CB7-472F-B177-0FAFD5E3CF29}" type="pres">
      <dgm:prSet presAssocID="{A4B70962-92CD-499E-B62E-F477CA470841}" presName="hierChild4" presStyleCnt="0"/>
      <dgm:spPr/>
    </dgm:pt>
    <dgm:pt modelId="{BBCF85F4-D3D9-4303-99E5-379684886160}" type="pres">
      <dgm:prSet presAssocID="{A4B70962-92CD-499E-B62E-F477CA470841}" presName="hierChild5" presStyleCnt="0"/>
      <dgm:spPr/>
    </dgm:pt>
    <dgm:pt modelId="{3C4142AF-CEB0-4E9B-89C8-88669E81BFFD}" type="pres">
      <dgm:prSet presAssocID="{C7502D08-6ED1-4E57-A9DC-709E10D9D0E5}" presName="hierChild3" presStyleCnt="0"/>
      <dgm:spPr/>
    </dgm:pt>
  </dgm:ptLst>
  <dgm:cxnLst>
    <dgm:cxn modelId="{0CE44A22-372E-4D04-9387-15DF94B8A212}" srcId="{C7502D08-6ED1-4E57-A9DC-709E10D9D0E5}" destId="{CC6BB0A6-7F22-4C69-8A75-815A47DEDD8F}" srcOrd="0" destOrd="0" parTransId="{48E3939C-6DC2-4F29-9192-5A171B790A69}" sibTransId="{878FA30F-7C6D-4027-AB14-0E1FE8632602}"/>
    <dgm:cxn modelId="{34EC8840-9658-4C69-84F5-9B50F918225F}" type="presOf" srcId="{CC6BB0A6-7F22-4C69-8A75-815A47DEDD8F}" destId="{37D58509-3C8E-492F-A8CE-B09F44400A48}" srcOrd="1" destOrd="0" presId="urn:microsoft.com/office/officeart/2005/8/layout/orgChart1"/>
    <dgm:cxn modelId="{BCA2D750-FB82-4D52-B002-629C7A8DCEDE}" type="presOf" srcId="{C7502D08-6ED1-4E57-A9DC-709E10D9D0E5}" destId="{9575F56A-F42F-4E54-9DD4-48059A93B210}" srcOrd="1" destOrd="0" presId="urn:microsoft.com/office/officeart/2005/8/layout/orgChart1"/>
    <dgm:cxn modelId="{C1056C52-A06D-4031-839C-CBB3D484388A}" type="presOf" srcId="{48E3939C-6DC2-4F29-9192-5A171B790A69}" destId="{FA87BEA6-8ABA-42A3-9766-F048E601EBA8}" srcOrd="0" destOrd="0" presId="urn:microsoft.com/office/officeart/2005/8/layout/orgChart1"/>
    <dgm:cxn modelId="{FB6B0059-616D-426E-A111-EC0001F97D0D}" srcId="{C7502D08-6ED1-4E57-A9DC-709E10D9D0E5}" destId="{A4B70962-92CD-499E-B62E-F477CA470841}" srcOrd="1" destOrd="0" parTransId="{23207CE1-50BA-4D3C-A45B-575EE1A6C0ED}" sibTransId="{9AC00619-DDBD-4E30-827C-FBB633B1A226}"/>
    <dgm:cxn modelId="{0FF7F87A-0E8A-45A5-826D-85F44FA5BB3B}" type="presOf" srcId="{23207CE1-50BA-4D3C-A45B-575EE1A6C0ED}" destId="{3CCE8563-2496-45A3-8252-81F41550B71F}" srcOrd="0" destOrd="0" presId="urn:microsoft.com/office/officeart/2005/8/layout/orgChart1"/>
    <dgm:cxn modelId="{382A2083-8099-49F0-9B57-988F13E5FF6F}" type="presOf" srcId="{F45C49E5-9F38-49DF-B9E4-3E3C95AED57D}" destId="{0098C2C7-6517-40D2-BE85-6BDFD82A2FA9}" srcOrd="0" destOrd="0" presId="urn:microsoft.com/office/officeart/2005/8/layout/orgChart1"/>
    <dgm:cxn modelId="{EF5D4988-9540-4C57-B2BD-95120EBB1C88}" srcId="{F45C49E5-9F38-49DF-B9E4-3E3C95AED57D}" destId="{C7502D08-6ED1-4E57-A9DC-709E10D9D0E5}" srcOrd="0" destOrd="0" parTransId="{7C412A0D-812A-4B2F-9ECE-BB3CD789134C}" sibTransId="{68459034-ECC8-4751-A41E-20F2FDE650F4}"/>
    <dgm:cxn modelId="{65702489-0F4A-4975-93AB-50EB4C4DF3C8}" type="presOf" srcId="{C7502D08-6ED1-4E57-A9DC-709E10D9D0E5}" destId="{A5DFC3AA-48E3-4CCD-AEA7-377ACA62D6A8}" srcOrd="0" destOrd="0" presId="urn:microsoft.com/office/officeart/2005/8/layout/orgChart1"/>
    <dgm:cxn modelId="{7D1C438E-4721-4AFD-AF8E-E54926FB5852}" type="presOf" srcId="{A4B70962-92CD-499E-B62E-F477CA470841}" destId="{79E9F690-1654-4BE3-9FF9-3E1F1844F6AA}" srcOrd="0" destOrd="0" presId="urn:microsoft.com/office/officeart/2005/8/layout/orgChart1"/>
    <dgm:cxn modelId="{94E1A3AF-E9F9-4486-99B1-64131882533C}" type="presOf" srcId="{CC6BB0A6-7F22-4C69-8A75-815A47DEDD8F}" destId="{455EF3ED-9D99-467B-A6D1-4366C6431704}" srcOrd="0" destOrd="0" presId="urn:microsoft.com/office/officeart/2005/8/layout/orgChart1"/>
    <dgm:cxn modelId="{F982B8D4-A654-425F-BD91-D6895458EB62}" type="presOf" srcId="{A4B70962-92CD-499E-B62E-F477CA470841}" destId="{1F08ECE6-9EB7-487A-A7D9-8B1DE836D40A}" srcOrd="1" destOrd="0" presId="urn:microsoft.com/office/officeart/2005/8/layout/orgChart1"/>
    <dgm:cxn modelId="{CA140E6D-22C4-48EE-B9B0-C7FBAD9C0157}" type="presParOf" srcId="{0098C2C7-6517-40D2-BE85-6BDFD82A2FA9}" destId="{DFFB02FF-85BF-4F9B-8ACA-65267787BDB2}" srcOrd="0" destOrd="0" presId="urn:microsoft.com/office/officeart/2005/8/layout/orgChart1"/>
    <dgm:cxn modelId="{39079252-9DDC-4C7C-A221-DDC877339CC6}" type="presParOf" srcId="{DFFB02FF-85BF-4F9B-8ACA-65267787BDB2}" destId="{88214FBB-E6F6-489D-8C52-0A0D5456D32A}" srcOrd="0" destOrd="0" presId="urn:microsoft.com/office/officeart/2005/8/layout/orgChart1"/>
    <dgm:cxn modelId="{8CD116EC-AEE8-4158-BDC5-30ECEE033977}" type="presParOf" srcId="{88214FBB-E6F6-489D-8C52-0A0D5456D32A}" destId="{A5DFC3AA-48E3-4CCD-AEA7-377ACA62D6A8}" srcOrd="0" destOrd="0" presId="urn:microsoft.com/office/officeart/2005/8/layout/orgChart1"/>
    <dgm:cxn modelId="{7762CE0B-E582-455A-9DA5-0C195CA5C7DD}" type="presParOf" srcId="{88214FBB-E6F6-489D-8C52-0A0D5456D32A}" destId="{9575F56A-F42F-4E54-9DD4-48059A93B210}" srcOrd="1" destOrd="0" presId="urn:microsoft.com/office/officeart/2005/8/layout/orgChart1"/>
    <dgm:cxn modelId="{B5D218C8-6470-4938-B39D-D584EE564BD1}" type="presParOf" srcId="{DFFB02FF-85BF-4F9B-8ACA-65267787BDB2}" destId="{6108B193-08B4-42CE-BBEE-4FABC327DF31}" srcOrd="1" destOrd="0" presId="urn:microsoft.com/office/officeart/2005/8/layout/orgChart1"/>
    <dgm:cxn modelId="{1156F438-E742-4CD3-9011-1A953A3A2E28}" type="presParOf" srcId="{6108B193-08B4-42CE-BBEE-4FABC327DF31}" destId="{FA87BEA6-8ABA-42A3-9766-F048E601EBA8}" srcOrd="0" destOrd="0" presId="urn:microsoft.com/office/officeart/2005/8/layout/orgChart1"/>
    <dgm:cxn modelId="{57A1DAD3-51CA-4451-8AFF-5A7BB246A9CD}" type="presParOf" srcId="{6108B193-08B4-42CE-BBEE-4FABC327DF31}" destId="{C1DF0DD3-E486-49A5-BF1C-67628B41B8DD}" srcOrd="1" destOrd="0" presId="urn:microsoft.com/office/officeart/2005/8/layout/orgChart1"/>
    <dgm:cxn modelId="{5B310B32-CB14-43DC-A2CD-35565ED76281}" type="presParOf" srcId="{C1DF0DD3-E486-49A5-BF1C-67628B41B8DD}" destId="{9E88BEE1-49AC-46C3-B6F0-E9B7F7EE3604}" srcOrd="0" destOrd="0" presId="urn:microsoft.com/office/officeart/2005/8/layout/orgChart1"/>
    <dgm:cxn modelId="{4FC33A9F-58A2-4BFF-9852-CF4EAB1F5B56}" type="presParOf" srcId="{9E88BEE1-49AC-46C3-B6F0-E9B7F7EE3604}" destId="{455EF3ED-9D99-467B-A6D1-4366C6431704}" srcOrd="0" destOrd="0" presId="urn:microsoft.com/office/officeart/2005/8/layout/orgChart1"/>
    <dgm:cxn modelId="{A3BDDD16-8824-4092-9895-A70A218B70F0}" type="presParOf" srcId="{9E88BEE1-49AC-46C3-B6F0-E9B7F7EE3604}" destId="{37D58509-3C8E-492F-A8CE-B09F44400A48}" srcOrd="1" destOrd="0" presId="urn:microsoft.com/office/officeart/2005/8/layout/orgChart1"/>
    <dgm:cxn modelId="{8A0DDA08-534D-4F4D-9589-182A39882781}" type="presParOf" srcId="{C1DF0DD3-E486-49A5-BF1C-67628B41B8DD}" destId="{69888741-C955-4FE2-A3ED-22C5F5F0202F}" srcOrd="1" destOrd="0" presId="urn:microsoft.com/office/officeart/2005/8/layout/orgChart1"/>
    <dgm:cxn modelId="{10ABF820-5E42-411A-8E66-9A1A713C0B2C}" type="presParOf" srcId="{C1DF0DD3-E486-49A5-BF1C-67628B41B8DD}" destId="{C91B26AD-BB0B-4160-944E-0F6B642915AF}" srcOrd="2" destOrd="0" presId="urn:microsoft.com/office/officeart/2005/8/layout/orgChart1"/>
    <dgm:cxn modelId="{9D981770-A927-4490-9F9F-9044BDDD05D8}" type="presParOf" srcId="{6108B193-08B4-42CE-BBEE-4FABC327DF31}" destId="{3CCE8563-2496-45A3-8252-81F41550B71F}" srcOrd="2" destOrd="0" presId="urn:microsoft.com/office/officeart/2005/8/layout/orgChart1"/>
    <dgm:cxn modelId="{0DADC3B8-38BE-452A-B478-5206CDF9A541}" type="presParOf" srcId="{6108B193-08B4-42CE-BBEE-4FABC327DF31}" destId="{B72CF2E0-3FE2-4819-AFF2-E417CD2CAC2A}" srcOrd="3" destOrd="0" presId="urn:microsoft.com/office/officeart/2005/8/layout/orgChart1"/>
    <dgm:cxn modelId="{90842F5A-EEEA-4E6E-84D3-A1C1B29DD185}" type="presParOf" srcId="{B72CF2E0-3FE2-4819-AFF2-E417CD2CAC2A}" destId="{82047D52-91B4-45B4-98FE-A7855E53E874}" srcOrd="0" destOrd="0" presId="urn:microsoft.com/office/officeart/2005/8/layout/orgChart1"/>
    <dgm:cxn modelId="{02E852F5-C7F7-491E-A34A-FF0726AFCC90}" type="presParOf" srcId="{82047D52-91B4-45B4-98FE-A7855E53E874}" destId="{79E9F690-1654-4BE3-9FF9-3E1F1844F6AA}" srcOrd="0" destOrd="0" presId="urn:microsoft.com/office/officeart/2005/8/layout/orgChart1"/>
    <dgm:cxn modelId="{D5F8582E-F71E-437E-ADBA-662EF9C02C42}" type="presParOf" srcId="{82047D52-91B4-45B4-98FE-A7855E53E874}" destId="{1F08ECE6-9EB7-487A-A7D9-8B1DE836D40A}" srcOrd="1" destOrd="0" presId="urn:microsoft.com/office/officeart/2005/8/layout/orgChart1"/>
    <dgm:cxn modelId="{54C464C7-DB14-49CB-B7A8-195B2E2F8DB8}" type="presParOf" srcId="{B72CF2E0-3FE2-4819-AFF2-E417CD2CAC2A}" destId="{8BBAF125-5CB7-472F-B177-0FAFD5E3CF29}" srcOrd="1" destOrd="0" presId="urn:microsoft.com/office/officeart/2005/8/layout/orgChart1"/>
    <dgm:cxn modelId="{7C98E134-FD88-400E-9322-053A2D5CB781}" type="presParOf" srcId="{B72CF2E0-3FE2-4819-AFF2-E417CD2CAC2A}" destId="{BBCF85F4-D3D9-4303-99E5-379684886160}" srcOrd="2" destOrd="0" presId="urn:microsoft.com/office/officeart/2005/8/layout/orgChart1"/>
    <dgm:cxn modelId="{8CE0F260-15A1-40AD-B439-A56EB27E88A4}" type="presParOf" srcId="{DFFB02FF-85BF-4F9B-8ACA-65267787BDB2}" destId="{3C4142AF-CEB0-4E9B-89C8-88669E81BFF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88CC41C-D246-4337-95A7-84F7B8750C29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58321FD-8EBA-4BC1-8D2C-EDFC25DFE6EA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>
              <a:latin typeface="+mj-lt"/>
            </a:rPr>
            <a:t>Jefe(a) de Mantenimiento</a:t>
          </a:r>
        </a:p>
      </dgm:t>
    </dgm:pt>
    <dgm:pt modelId="{2D02854D-1168-4B1B-8DEC-C728BDE4FE56}" type="parTrans" cxnId="{987CCAD2-6180-41AF-9E5D-BFE33F24ACB1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>
            <a:latin typeface="+mj-lt"/>
          </a:endParaRPr>
        </a:p>
      </dgm:t>
    </dgm:pt>
    <dgm:pt modelId="{814741A9-A783-40F2-BB2B-6A8572FFE7A1}" type="sibTrans" cxnId="{987CCAD2-6180-41AF-9E5D-BFE33F24ACB1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>
            <a:latin typeface="+mj-lt"/>
          </a:endParaRPr>
        </a:p>
      </dgm:t>
    </dgm:pt>
    <dgm:pt modelId="{CD05C063-D6ED-412B-99C2-01D04919C6B7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>
              <a:latin typeface="+mj-lt"/>
            </a:rPr>
            <a:t>Supervisor (a) </a:t>
          </a:r>
        </a:p>
      </dgm:t>
    </dgm:pt>
    <dgm:pt modelId="{D182D233-44D6-4DDD-AA7E-D418BE63B347}" type="parTrans" cxnId="{0B47226F-A4A0-4922-B222-087DD9EA6F8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>
            <a:latin typeface="+mj-lt"/>
          </a:endParaRPr>
        </a:p>
      </dgm:t>
    </dgm:pt>
    <dgm:pt modelId="{B8C609B4-C99B-452D-9968-6237D25880CF}" type="sibTrans" cxnId="{0B47226F-A4A0-4922-B222-087DD9EA6F8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>
            <a:latin typeface="+mj-lt"/>
          </a:endParaRPr>
        </a:p>
      </dgm:t>
    </dgm:pt>
    <dgm:pt modelId="{23DCF37D-3FA5-4B86-97B8-F8F262D12C70}">
      <dgm:prSet custT="1"/>
      <dgm:spPr/>
      <dgm:t>
        <a:bodyPr/>
        <a:lstStyle/>
        <a:p>
          <a:r>
            <a:rPr lang="es-ES" sz="1200" dirty="0">
              <a:latin typeface="+mj-lt"/>
            </a:rPr>
            <a:t>Electricista</a:t>
          </a:r>
        </a:p>
      </dgm:t>
    </dgm:pt>
    <dgm:pt modelId="{477D302B-B560-4414-A462-6716B292C3C9}" type="parTrans" cxnId="{C6572A07-65F0-402F-9AD4-650D87D51AE6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3FA28DA8-1D72-4EBF-BDDB-2F23DC96BFA3}" type="sibTrans" cxnId="{C6572A07-65F0-402F-9AD4-650D87D51AE6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58BC5C73-04FE-4038-988A-CAD523CB58B0}" type="asst">
      <dgm:prSet custT="1"/>
      <dgm:spPr/>
      <dgm:t>
        <a:bodyPr/>
        <a:lstStyle/>
        <a:p>
          <a:r>
            <a:rPr lang="es-ES" sz="1200" dirty="0">
              <a:latin typeface="+mj-lt"/>
            </a:rPr>
            <a:t>Chofer </a:t>
          </a:r>
        </a:p>
      </dgm:t>
    </dgm:pt>
    <dgm:pt modelId="{435B57B4-6828-4C4C-A531-D5C29FAB49C1}" type="parTrans" cxnId="{BB82357D-2B88-414F-8BB2-5A9838273018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F21AA444-0EBA-4905-9C82-6DE1AC226C5C}" type="sibTrans" cxnId="{BB82357D-2B88-414F-8BB2-5A9838273018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CBEA17EF-9518-48F6-9534-1D2E840A4A44}">
      <dgm:prSet custT="1"/>
      <dgm:spPr/>
      <dgm:t>
        <a:bodyPr/>
        <a:lstStyle/>
        <a:p>
          <a:r>
            <a:rPr lang="es-ES" sz="1200" dirty="0">
              <a:latin typeface="+mj-lt"/>
            </a:rPr>
            <a:t>Técnicos(as) de Mantenimiento </a:t>
          </a:r>
        </a:p>
      </dgm:t>
    </dgm:pt>
    <dgm:pt modelId="{A79F92D0-9751-418C-A387-0D141EDE19B2}" type="parTrans" cxnId="{7768A37B-F330-4B6D-BC50-B079761A2E91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D776A70F-7D18-43E5-A4B0-85AECD994BBF}" type="sibTrans" cxnId="{7768A37B-F330-4B6D-BC50-B079761A2E91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48B3F09C-5D23-4E35-AEC7-12B8A4EEBFD2}">
      <dgm:prSet custT="1"/>
      <dgm:spPr/>
      <dgm:t>
        <a:bodyPr/>
        <a:lstStyle/>
        <a:p>
          <a:r>
            <a:rPr lang="es-ES" sz="1200" dirty="0">
              <a:latin typeface="+mj-lt"/>
            </a:rPr>
            <a:t>Encargado (a) de Mantenimiento. </a:t>
          </a:r>
        </a:p>
      </dgm:t>
    </dgm:pt>
    <dgm:pt modelId="{14D0CF4D-F3D0-4B98-B8CA-20B5E9D862F4}" type="parTrans" cxnId="{D816B567-7E49-4FB2-8B57-0DE08E205479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87CBE6B8-38F6-4B74-BD44-1B4CEB25894B}" type="sibTrans" cxnId="{D816B567-7E49-4FB2-8B57-0DE08E205479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D7F35692-1C56-451B-8C0A-B88E40307FE0}">
      <dgm:prSet custT="1"/>
      <dgm:spPr/>
      <dgm:t>
        <a:bodyPr/>
        <a:lstStyle/>
        <a:p>
          <a:r>
            <a:rPr lang="es-ES" sz="1200" dirty="0">
              <a:latin typeface="+mj-lt"/>
            </a:rPr>
            <a:t>Auxiliar </a:t>
          </a:r>
        </a:p>
        <a:p>
          <a:r>
            <a:rPr lang="es-ES" sz="1200" dirty="0">
              <a:latin typeface="+mj-lt"/>
            </a:rPr>
            <a:t>Auxiliar de Mantenimiento</a:t>
          </a:r>
        </a:p>
      </dgm:t>
    </dgm:pt>
    <dgm:pt modelId="{BBCF26BE-01EF-41A9-BD1E-54676CA3B715}" type="parTrans" cxnId="{75AB38F7-B57E-49E7-9B4A-95921DCEA8F4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71793153-0281-4E68-AD48-5BF38C629F84}" type="sibTrans" cxnId="{75AB38F7-B57E-49E7-9B4A-95921DCEA8F4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7BF9DA46-7BC7-4E7E-87D1-D29F0E39B27F}" type="pres">
      <dgm:prSet presAssocID="{788CC41C-D246-4337-95A7-84F7B8750C2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FC015A1A-603F-4D19-991B-198E4E39B517}" type="pres">
      <dgm:prSet presAssocID="{E58321FD-8EBA-4BC1-8D2C-EDFC25DFE6EA}" presName="hierRoot1" presStyleCnt="0">
        <dgm:presLayoutVars>
          <dgm:hierBranch val="init"/>
        </dgm:presLayoutVars>
      </dgm:prSet>
      <dgm:spPr/>
    </dgm:pt>
    <dgm:pt modelId="{85220A80-E1EB-4DA8-8910-70E2DD74B5F5}" type="pres">
      <dgm:prSet presAssocID="{E58321FD-8EBA-4BC1-8D2C-EDFC25DFE6EA}" presName="rootComposite1" presStyleCnt="0"/>
      <dgm:spPr/>
    </dgm:pt>
    <dgm:pt modelId="{51E4A85D-1FF3-477A-8994-B226419180A7}" type="pres">
      <dgm:prSet presAssocID="{E58321FD-8EBA-4BC1-8D2C-EDFC25DFE6EA}" presName="rootText1" presStyleLbl="node0" presStyleIdx="0" presStyleCnt="1" custScaleX="127886" custScaleY="90358" custLinFactNeighborY="2441">
        <dgm:presLayoutVars>
          <dgm:chPref val="3"/>
        </dgm:presLayoutVars>
      </dgm:prSet>
      <dgm:spPr/>
    </dgm:pt>
    <dgm:pt modelId="{1DAD1055-F8BF-4297-A2AF-46DAB7DE825A}" type="pres">
      <dgm:prSet presAssocID="{E58321FD-8EBA-4BC1-8D2C-EDFC25DFE6EA}" presName="rootConnector1" presStyleLbl="node1" presStyleIdx="0" presStyleCnt="0"/>
      <dgm:spPr/>
    </dgm:pt>
    <dgm:pt modelId="{1E217519-4EB6-4A09-B336-11B6A9AF2926}" type="pres">
      <dgm:prSet presAssocID="{E58321FD-8EBA-4BC1-8D2C-EDFC25DFE6EA}" presName="hierChild2" presStyleCnt="0"/>
      <dgm:spPr/>
    </dgm:pt>
    <dgm:pt modelId="{5B6D79AB-0370-4520-AA69-00DF85C2E7E3}" type="pres">
      <dgm:prSet presAssocID="{D182D233-44D6-4DDD-AA7E-D418BE63B347}" presName="Name37" presStyleLbl="parChTrans1D2" presStyleIdx="0" presStyleCnt="2"/>
      <dgm:spPr/>
    </dgm:pt>
    <dgm:pt modelId="{EF287011-89B3-4858-B062-25666710B728}" type="pres">
      <dgm:prSet presAssocID="{CD05C063-D6ED-412B-99C2-01D04919C6B7}" presName="hierRoot2" presStyleCnt="0">
        <dgm:presLayoutVars>
          <dgm:hierBranch/>
        </dgm:presLayoutVars>
      </dgm:prSet>
      <dgm:spPr/>
    </dgm:pt>
    <dgm:pt modelId="{9850B616-61A8-44D3-9347-A391B17C0596}" type="pres">
      <dgm:prSet presAssocID="{CD05C063-D6ED-412B-99C2-01D04919C6B7}" presName="rootComposite" presStyleCnt="0"/>
      <dgm:spPr/>
    </dgm:pt>
    <dgm:pt modelId="{3228B8C3-D148-42C8-8920-4D25A3ADED7C}" type="pres">
      <dgm:prSet presAssocID="{CD05C063-D6ED-412B-99C2-01D04919C6B7}" presName="rootText" presStyleLbl="node2" presStyleIdx="0" presStyleCnt="1" custScaleX="114224" custScaleY="90165" custLinFactNeighborX="108" custLinFactNeighborY="-41526">
        <dgm:presLayoutVars>
          <dgm:chPref val="3"/>
        </dgm:presLayoutVars>
      </dgm:prSet>
      <dgm:spPr/>
    </dgm:pt>
    <dgm:pt modelId="{C2346C5E-D4D5-4FA8-A6D0-7FAC9E781497}" type="pres">
      <dgm:prSet presAssocID="{CD05C063-D6ED-412B-99C2-01D04919C6B7}" presName="rootConnector" presStyleLbl="node2" presStyleIdx="0" presStyleCnt="1"/>
      <dgm:spPr/>
    </dgm:pt>
    <dgm:pt modelId="{D6FF5D67-1BA6-4CF6-BA2F-800A9EBB4EBC}" type="pres">
      <dgm:prSet presAssocID="{CD05C063-D6ED-412B-99C2-01D04919C6B7}" presName="hierChild4" presStyleCnt="0"/>
      <dgm:spPr/>
    </dgm:pt>
    <dgm:pt modelId="{1A8FFF54-F0E3-44E7-B6C2-A9DD2B1C943B}" type="pres">
      <dgm:prSet presAssocID="{477D302B-B560-4414-A462-6716B292C3C9}" presName="Name35" presStyleLbl="parChTrans1D3" presStyleIdx="0" presStyleCnt="4"/>
      <dgm:spPr/>
    </dgm:pt>
    <dgm:pt modelId="{7CF1E937-BF8B-4721-94C9-715A510AAAA0}" type="pres">
      <dgm:prSet presAssocID="{23DCF37D-3FA5-4B86-97B8-F8F262D12C70}" presName="hierRoot2" presStyleCnt="0">
        <dgm:presLayoutVars>
          <dgm:hierBranch val="init"/>
        </dgm:presLayoutVars>
      </dgm:prSet>
      <dgm:spPr/>
    </dgm:pt>
    <dgm:pt modelId="{CF1FD13F-6FD9-43D2-9C51-CD80268494D4}" type="pres">
      <dgm:prSet presAssocID="{23DCF37D-3FA5-4B86-97B8-F8F262D12C70}" presName="rootComposite" presStyleCnt="0"/>
      <dgm:spPr/>
    </dgm:pt>
    <dgm:pt modelId="{25FBE4C9-DE6D-421C-9562-053844D672B5}" type="pres">
      <dgm:prSet presAssocID="{23DCF37D-3FA5-4B86-97B8-F8F262D12C70}" presName="rootText" presStyleLbl="node3" presStyleIdx="0" presStyleCnt="4" custScaleY="120810" custLinFactNeighborX="10572" custLinFactNeighborY="-27616">
        <dgm:presLayoutVars>
          <dgm:chPref val="3"/>
        </dgm:presLayoutVars>
      </dgm:prSet>
      <dgm:spPr/>
    </dgm:pt>
    <dgm:pt modelId="{2FB684F7-5F57-4334-B358-7354513122EF}" type="pres">
      <dgm:prSet presAssocID="{23DCF37D-3FA5-4B86-97B8-F8F262D12C70}" presName="rootConnector" presStyleLbl="node3" presStyleIdx="0" presStyleCnt="4"/>
      <dgm:spPr/>
    </dgm:pt>
    <dgm:pt modelId="{C34F0121-FB7B-4D51-B03A-D078140B3C50}" type="pres">
      <dgm:prSet presAssocID="{23DCF37D-3FA5-4B86-97B8-F8F262D12C70}" presName="hierChild4" presStyleCnt="0"/>
      <dgm:spPr/>
    </dgm:pt>
    <dgm:pt modelId="{0D363C43-EB10-417C-9C79-FABA182845A6}" type="pres">
      <dgm:prSet presAssocID="{23DCF37D-3FA5-4B86-97B8-F8F262D12C70}" presName="hierChild5" presStyleCnt="0"/>
      <dgm:spPr/>
    </dgm:pt>
    <dgm:pt modelId="{6BA3CD5E-F2BF-41C7-B46D-6446D1C1E9FC}" type="pres">
      <dgm:prSet presAssocID="{A79F92D0-9751-418C-A387-0D141EDE19B2}" presName="Name35" presStyleLbl="parChTrans1D3" presStyleIdx="1" presStyleCnt="4"/>
      <dgm:spPr/>
    </dgm:pt>
    <dgm:pt modelId="{6C8BD66D-2DA4-4393-B99C-01D06F832F12}" type="pres">
      <dgm:prSet presAssocID="{CBEA17EF-9518-48F6-9534-1D2E840A4A44}" presName="hierRoot2" presStyleCnt="0">
        <dgm:presLayoutVars>
          <dgm:hierBranch val="init"/>
        </dgm:presLayoutVars>
      </dgm:prSet>
      <dgm:spPr/>
    </dgm:pt>
    <dgm:pt modelId="{4470C0FE-2F42-41AB-97EF-6F2C94D13E60}" type="pres">
      <dgm:prSet presAssocID="{CBEA17EF-9518-48F6-9534-1D2E840A4A44}" presName="rootComposite" presStyleCnt="0"/>
      <dgm:spPr/>
    </dgm:pt>
    <dgm:pt modelId="{3D71510F-767A-4366-821C-81A29ECB76C5}" type="pres">
      <dgm:prSet presAssocID="{CBEA17EF-9518-48F6-9534-1D2E840A4A44}" presName="rootText" presStyleLbl="node3" presStyleIdx="1" presStyleCnt="4" custScaleY="120810" custLinFactNeighborX="10572" custLinFactNeighborY="-27616">
        <dgm:presLayoutVars>
          <dgm:chPref val="3"/>
        </dgm:presLayoutVars>
      </dgm:prSet>
      <dgm:spPr/>
    </dgm:pt>
    <dgm:pt modelId="{51F55A01-2FAF-45C0-9426-CB4658AA8D1C}" type="pres">
      <dgm:prSet presAssocID="{CBEA17EF-9518-48F6-9534-1D2E840A4A44}" presName="rootConnector" presStyleLbl="node3" presStyleIdx="1" presStyleCnt="4"/>
      <dgm:spPr/>
    </dgm:pt>
    <dgm:pt modelId="{A4F84D95-3849-4871-844E-85A808D6B03B}" type="pres">
      <dgm:prSet presAssocID="{CBEA17EF-9518-48F6-9534-1D2E840A4A44}" presName="hierChild4" presStyleCnt="0"/>
      <dgm:spPr/>
    </dgm:pt>
    <dgm:pt modelId="{E8D4FE85-42C7-4133-8079-3454C8A28D7E}" type="pres">
      <dgm:prSet presAssocID="{CBEA17EF-9518-48F6-9534-1D2E840A4A44}" presName="hierChild5" presStyleCnt="0"/>
      <dgm:spPr/>
    </dgm:pt>
    <dgm:pt modelId="{44F0ADFE-AE39-42C1-89F5-1D0A9E9F36D9}" type="pres">
      <dgm:prSet presAssocID="{14D0CF4D-F3D0-4B98-B8CA-20B5E9D862F4}" presName="Name35" presStyleLbl="parChTrans1D3" presStyleIdx="2" presStyleCnt="4"/>
      <dgm:spPr/>
    </dgm:pt>
    <dgm:pt modelId="{F180144A-0484-4375-A2C6-0E8D5F57E374}" type="pres">
      <dgm:prSet presAssocID="{48B3F09C-5D23-4E35-AEC7-12B8A4EEBFD2}" presName="hierRoot2" presStyleCnt="0">
        <dgm:presLayoutVars>
          <dgm:hierBranch val="init"/>
        </dgm:presLayoutVars>
      </dgm:prSet>
      <dgm:spPr/>
    </dgm:pt>
    <dgm:pt modelId="{56E18CB4-9E9B-42EA-8ADF-222766D73C3B}" type="pres">
      <dgm:prSet presAssocID="{48B3F09C-5D23-4E35-AEC7-12B8A4EEBFD2}" presName="rootComposite" presStyleCnt="0"/>
      <dgm:spPr/>
    </dgm:pt>
    <dgm:pt modelId="{32B0B8AC-757E-4DB1-B656-7FE0D23162D1}" type="pres">
      <dgm:prSet presAssocID="{48B3F09C-5D23-4E35-AEC7-12B8A4EEBFD2}" presName="rootText" presStyleLbl="node3" presStyleIdx="2" presStyleCnt="4" custScaleY="120810" custLinFactNeighborX="10572" custLinFactNeighborY="-27616">
        <dgm:presLayoutVars>
          <dgm:chPref val="3"/>
        </dgm:presLayoutVars>
      </dgm:prSet>
      <dgm:spPr/>
    </dgm:pt>
    <dgm:pt modelId="{C738B9CF-929E-403B-80C2-0144E1F1C4AE}" type="pres">
      <dgm:prSet presAssocID="{48B3F09C-5D23-4E35-AEC7-12B8A4EEBFD2}" presName="rootConnector" presStyleLbl="node3" presStyleIdx="2" presStyleCnt="4"/>
      <dgm:spPr/>
    </dgm:pt>
    <dgm:pt modelId="{5DA0053F-4D0D-46F2-9241-506ED713A9B8}" type="pres">
      <dgm:prSet presAssocID="{48B3F09C-5D23-4E35-AEC7-12B8A4EEBFD2}" presName="hierChild4" presStyleCnt="0"/>
      <dgm:spPr/>
    </dgm:pt>
    <dgm:pt modelId="{07D628FB-F800-4A74-9FF1-A8AADEE2D965}" type="pres">
      <dgm:prSet presAssocID="{48B3F09C-5D23-4E35-AEC7-12B8A4EEBFD2}" presName="hierChild5" presStyleCnt="0"/>
      <dgm:spPr/>
    </dgm:pt>
    <dgm:pt modelId="{3B30774E-D4C1-4417-9ED7-76A579A19DCF}" type="pres">
      <dgm:prSet presAssocID="{BBCF26BE-01EF-41A9-BD1E-54676CA3B715}" presName="Name35" presStyleLbl="parChTrans1D3" presStyleIdx="3" presStyleCnt="4"/>
      <dgm:spPr/>
    </dgm:pt>
    <dgm:pt modelId="{D99B2CEE-E71F-43B6-BF0B-91448F71DE87}" type="pres">
      <dgm:prSet presAssocID="{D7F35692-1C56-451B-8C0A-B88E40307FE0}" presName="hierRoot2" presStyleCnt="0">
        <dgm:presLayoutVars>
          <dgm:hierBranch val="init"/>
        </dgm:presLayoutVars>
      </dgm:prSet>
      <dgm:spPr/>
    </dgm:pt>
    <dgm:pt modelId="{97D2B3D7-826C-40C9-83F9-84AC69DDB145}" type="pres">
      <dgm:prSet presAssocID="{D7F35692-1C56-451B-8C0A-B88E40307FE0}" presName="rootComposite" presStyleCnt="0"/>
      <dgm:spPr/>
    </dgm:pt>
    <dgm:pt modelId="{2CCF775F-4039-4B2A-BF52-5039379786FC}" type="pres">
      <dgm:prSet presAssocID="{D7F35692-1C56-451B-8C0A-B88E40307FE0}" presName="rootText" presStyleLbl="node3" presStyleIdx="3" presStyleCnt="4" custScaleY="120810" custLinFactNeighborX="240" custLinFactNeighborY="-27616">
        <dgm:presLayoutVars>
          <dgm:chPref val="3"/>
        </dgm:presLayoutVars>
      </dgm:prSet>
      <dgm:spPr/>
    </dgm:pt>
    <dgm:pt modelId="{CBB56282-B3C8-40E1-8FEC-847333AFDC4C}" type="pres">
      <dgm:prSet presAssocID="{D7F35692-1C56-451B-8C0A-B88E40307FE0}" presName="rootConnector" presStyleLbl="node3" presStyleIdx="3" presStyleCnt="4"/>
      <dgm:spPr/>
    </dgm:pt>
    <dgm:pt modelId="{02C7DE5C-5497-4914-BE4E-E6FB648CDE55}" type="pres">
      <dgm:prSet presAssocID="{D7F35692-1C56-451B-8C0A-B88E40307FE0}" presName="hierChild4" presStyleCnt="0"/>
      <dgm:spPr/>
    </dgm:pt>
    <dgm:pt modelId="{9647246E-B4F2-4A9C-905E-9A3DCA483F6C}" type="pres">
      <dgm:prSet presAssocID="{D7F35692-1C56-451B-8C0A-B88E40307FE0}" presName="hierChild5" presStyleCnt="0"/>
      <dgm:spPr/>
    </dgm:pt>
    <dgm:pt modelId="{7FEC0DA4-1554-49F0-AC15-2D7E5FA5D8E8}" type="pres">
      <dgm:prSet presAssocID="{CD05C063-D6ED-412B-99C2-01D04919C6B7}" presName="hierChild5" presStyleCnt="0"/>
      <dgm:spPr/>
    </dgm:pt>
    <dgm:pt modelId="{8440FE58-4B50-4913-A3F2-6C8B9728025E}" type="pres">
      <dgm:prSet presAssocID="{E58321FD-8EBA-4BC1-8D2C-EDFC25DFE6EA}" presName="hierChild3" presStyleCnt="0"/>
      <dgm:spPr/>
    </dgm:pt>
    <dgm:pt modelId="{39C2F54E-16A9-48E8-9EE3-4E1FB65B82D1}" type="pres">
      <dgm:prSet presAssocID="{435B57B4-6828-4C4C-A531-D5C29FAB49C1}" presName="Name111" presStyleLbl="parChTrans1D2" presStyleIdx="1" presStyleCnt="2"/>
      <dgm:spPr/>
    </dgm:pt>
    <dgm:pt modelId="{D2F4AA7A-3866-4A3B-8EC1-C96C7E9EC617}" type="pres">
      <dgm:prSet presAssocID="{58BC5C73-04FE-4038-988A-CAD523CB58B0}" presName="hierRoot3" presStyleCnt="0">
        <dgm:presLayoutVars>
          <dgm:hierBranch val="init"/>
        </dgm:presLayoutVars>
      </dgm:prSet>
      <dgm:spPr/>
    </dgm:pt>
    <dgm:pt modelId="{BB9B6CED-0376-45EC-839D-2064BCAC1A54}" type="pres">
      <dgm:prSet presAssocID="{58BC5C73-04FE-4038-988A-CAD523CB58B0}" presName="rootComposite3" presStyleCnt="0"/>
      <dgm:spPr/>
    </dgm:pt>
    <dgm:pt modelId="{DCD4408F-AE92-47AC-A350-A7C527E467A3}" type="pres">
      <dgm:prSet presAssocID="{58BC5C73-04FE-4038-988A-CAD523CB58B0}" presName="rootText3" presStyleLbl="asst1" presStyleIdx="0" presStyleCnt="1" custScaleX="85449" custScaleY="73308" custLinFactNeighborY="-17186">
        <dgm:presLayoutVars>
          <dgm:chPref val="3"/>
        </dgm:presLayoutVars>
      </dgm:prSet>
      <dgm:spPr/>
    </dgm:pt>
    <dgm:pt modelId="{5A6123E3-B3BF-46C5-B262-CC96EC533655}" type="pres">
      <dgm:prSet presAssocID="{58BC5C73-04FE-4038-988A-CAD523CB58B0}" presName="rootConnector3" presStyleLbl="asst1" presStyleIdx="0" presStyleCnt="1"/>
      <dgm:spPr/>
    </dgm:pt>
    <dgm:pt modelId="{0257DE0D-B9DF-4E6E-9C1D-552076556866}" type="pres">
      <dgm:prSet presAssocID="{58BC5C73-04FE-4038-988A-CAD523CB58B0}" presName="hierChild6" presStyleCnt="0"/>
      <dgm:spPr/>
    </dgm:pt>
    <dgm:pt modelId="{30F004FC-BFAE-4F2E-AD39-DE26FB28A9FD}" type="pres">
      <dgm:prSet presAssocID="{58BC5C73-04FE-4038-988A-CAD523CB58B0}" presName="hierChild7" presStyleCnt="0"/>
      <dgm:spPr/>
    </dgm:pt>
  </dgm:ptLst>
  <dgm:cxnLst>
    <dgm:cxn modelId="{C6572A07-65F0-402F-9AD4-650D87D51AE6}" srcId="{CD05C063-D6ED-412B-99C2-01D04919C6B7}" destId="{23DCF37D-3FA5-4B86-97B8-F8F262D12C70}" srcOrd="0" destOrd="0" parTransId="{477D302B-B560-4414-A462-6716B292C3C9}" sibTransId="{3FA28DA8-1D72-4EBF-BDDB-2F23DC96BFA3}"/>
    <dgm:cxn modelId="{D54EC310-F73D-4822-846D-842734D37E06}" type="presOf" srcId="{14D0CF4D-F3D0-4B98-B8CA-20B5E9D862F4}" destId="{44F0ADFE-AE39-42C1-89F5-1D0A9E9F36D9}" srcOrd="0" destOrd="0" presId="urn:microsoft.com/office/officeart/2005/8/layout/orgChart1"/>
    <dgm:cxn modelId="{9116241C-386F-44A7-8793-3E6037406A79}" type="presOf" srcId="{BBCF26BE-01EF-41A9-BD1E-54676CA3B715}" destId="{3B30774E-D4C1-4417-9ED7-76A579A19DCF}" srcOrd="0" destOrd="0" presId="urn:microsoft.com/office/officeart/2005/8/layout/orgChart1"/>
    <dgm:cxn modelId="{8D09971D-4D2D-4FA0-85DD-76D1D4246851}" type="presOf" srcId="{435B57B4-6828-4C4C-A531-D5C29FAB49C1}" destId="{39C2F54E-16A9-48E8-9EE3-4E1FB65B82D1}" srcOrd="0" destOrd="0" presId="urn:microsoft.com/office/officeart/2005/8/layout/orgChart1"/>
    <dgm:cxn modelId="{D10A9432-67D5-41D8-9BBB-EE9934076A04}" type="presOf" srcId="{477D302B-B560-4414-A462-6716B292C3C9}" destId="{1A8FFF54-F0E3-44E7-B6C2-A9DD2B1C943B}" srcOrd="0" destOrd="0" presId="urn:microsoft.com/office/officeart/2005/8/layout/orgChart1"/>
    <dgm:cxn modelId="{D816B567-7E49-4FB2-8B57-0DE08E205479}" srcId="{CD05C063-D6ED-412B-99C2-01D04919C6B7}" destId="{48B3F09C-5D23-4E35-AEC7-12B8A4EEBFD2}" srcOrd="2" destOrd="0" parTransId="{14D0CF4D-F3D0-4B98-B8CA-20B5E9D862F4}" sibTransId="{87CBE6B8-38F6-4B74-BD44-1B4CEB25894B}"/>
    <dgm:cxn modelId="{0B47226F-A4A0-4922-B222-087DD9EA6F8C}" srcId="{E58321FD-8EBA-4BC1-8D2C-EDFC25DFE6EA}" destId="{CD05C063-D6ED-412B-99C2-01D04919C6B7}" srcOrd="0" destOrd="0" parTransId="{D182D233-44D6-4DDD-AA7E-D418BE63B347}" sibTransId="{B8C609B4-C99B-452D-9968-6237D25880CF}"/>
    <dgm:cxn modelId="{50D86B7B-EF22-4512-91DC-17EA5A4E6D11}" type="presOf" srcId="{CD05C063-D6ED-412B-99C2-01D04919C6B7}" destId="{C2346C5E-D4D5-4FA8-A6D0-7FAC9E781497}" srcOrd="1" destOrd="0" presId="urn:microsoft.com/office/officeart/2005/8/layout/orgChart1"/>
    <dgm:cxn modelId="{7768A37B-F330-4B6D-BC50-B079761A2E91}" srcId="{CD05C063-D6ED-412B-99C2-01D04919C6B7}" destId="{CBEA17EF-9518-48F6-9534-1D2E840A4A44}" srcOrd="1" destOrd="0" parTransId="{A79F92D0-9751-418C-A387-0D141EDE19B2}" sibTransId="{D776A70F-7D18-43E5-A4B0-85AECD994BBF}"/>
    <dgm:cxn modelId="{BB82357D-2B88-414F-8BB2-5A9838273018}" srcId="{E58321FD-8EBA-4BC1-8D2C-EDFC25DFE6EA}" destId="{58BC5C73-04FE-4038-988A-CAD523CB58B0}" srcOrd="1" destOrd="0" parTransId="{435B57B4-6828-4C4C-A531-D5C29FAB49C1}" sibTransId="{F21AA444-0EBA-4905-9C82-6DE1AC226C5C}"/>
    <dgm:cxn modelId="{46834491-377D-46AA-A675-1C32E7F77E6C}" type="presOf" srcId="{58BC5C73-04FE-4038-988A-CAD523CB58B0}" destId="{DCD4408F-AE92-47AC-A350-A7C527E467A3}" srcOrd="0" destOrd="0" presId="urn:microsoft.com/office/officeart/2005/8/layout/orgChart1"/>
    <dgm:cxn modelId="{4B1D4D91-7C10-465D-BEC9-DA7C4A6A7C3E}" type="presOf" srcId="{788CC41C-D246-4337-95A7-84F7B8750C29}" destId="{7BF9DA46-7BC7-4E7E-87D1-D29F0E39B27F}" srcOrd="0" destOrd="0" presId="urn:microsoft.com/office/officeart/2005/8/layout/orgChart1"/>
    <dgm:cxn modelId="{3DD4EE9C-7A44-406E-A37A-049A28D3530A}" type="presOf" srcId="{CBEA17EF-9518-48F6-9534-1D2E840A4A44}" destId="{51F55A01-2FAF-45C0-9426-CB4658AA8D1C}" srcOrd="1" destOrd="0" presId="urn:microsoft.com/office/officeart/2005/8/layout/orgChart1"/>
    <dgm:cxn modelId="{37C6FD9F-6455-457E-BCF8-F8570C755722}" type="presOf" srcId="{D7F35692-1C56-451B-8C0A-B88E40307FE0}" destId="{CBB56282-B3C8-40E1-8FEC-847333AFDC4C}" srcOrd="1" destOrd="0" presId="urn:microsoft.com/office/officeart/2005/8/layout/orgChart1"/>
    <dgm:cxn modelId="{9A0B17A2-5154-42EC-9C16-F437297EE8F1}" type="presOf" srcId="{CBEA17EF-9518-48F6-9534-1D2E840A4A44}" destId="{3D71510F-767A-4366-821C-81A29ECB76C5}" srcOrd="0" destOrd="0" presId="urn:microsoft.com/office/officeart/2005/8/layout/orgChart1"/>
    <dgm:cxn modelId="{CE2742A5-5B10-4291-B552-0EC50775CFF4}" type="presOf" srcId="{48B3F09C-5D23-4E35-AEC7-12B8A4EEBFD2}" destId="{C738B9CF-929E-403B-80C2-0144E1F1C4AE}" srcOrd="1" destOrd="0" presId="urn:microsoft.com/office/officeart/2005/8/layout/orgChart1"/>
    <dgm:cxn modelId="{1877D8A9-698F-483B-8869-D871CD4C2F43}" type="presOf" srcId="{48B3F09C-5D23-4E35-AEC7-12B8A4EEBFD2}" destId="{32B0B8AC-757E-4DB1-B656-7FE0D23162D1}" srcOrd="0" destOrd="0" presId="urn:microsoft.com/office/officeart/2005/8/layout/orgChart1"/>
    <dgm:cxn modelId="{3088D3B6-DB2B-458F-841E-28D6ED1323E3}" type="presOf" srcId="{CD05C063-D6ED-412B-99C2-01D04919C6B7}" destId="{3228B8C3-D148-42C8-8920-4D25A3ADED7C}" srcOrd="0" destOrd="0" presId="urn:microsoft.com/office/officeart/2005/8/layout/orgChart1"/>
    <dgm:cxn modelId="{B807EEBA-1A03-47F9-8AF5-86777EE9E175}" type="presOf" srcId="{A79F92D0-9751-418C-A387-0D141EDE19B2}" destId="{6BA3CD5E-F2BF-41C7-B46D-6446D1C1E9FC}" srcOrd="0" destOrd="0" presId="urn:microsoft.com/office/officeart/2005/8/layout/orgChart1"/>
    <dgm:cxn modelId="{3C24B9BD-B390-42D5-B798-F5D2AEC0FA3F}" type="presOf" srcId="{58BC5C73-04FE-4038-988A-CAD523CB58B0}" destId="{5A6123E3-B3BF-46C5-B262-CC96EC533655}" srcOrd="1" destOrd="0" presId="urn:microsoft.com/office/officeart/2005/8/layout/orgChart1"/>
    <dgm:cxn modelId="{58C5AFCA-3F6B-4387-9A62-8E67C239EA9A}" type="presOf" srcId="{E58321FD-8EBA-4BC1-8D2C-EDFC25DFE6EA}" destId="{51E4A85D-1FF3-477A-8994-B226419180A7}" srcOrd="0" destOrd="0" presId="urn:microsoft.com/office/officeart/2005/8/layout/orgChart1"/>
    <dgm:cxn modelId="{95391ECC-C5FF-490E-A41B-124369A40A39}" type="presOf" srcId="{D182D233-44D6-4DDD-AA7E-D418BE63B347}" destId="{5B6D79AB-0370-4520-AA69-00DF85C2E7E3}" srcOrd="0" destOrd="0" presId="urn:microsoft.com/office/officeart/2005/8/layout/orgChart1"/>
    <dgm:cxn modelId="{987CCAD2-6180-41AF-9E5D-BFE33F24ACB1}" srcId="{788CC41C-D246-4337-95A7-84F7B8750C29}" destId="{E58321FD-8EBA-4BC1-8D2C-EDFC25DFE6EA}" srcOrd="0" destOrd="0" parTransId="{2D02854D-1168-4B1B-8DEC-C728BDE4FE56}" sibTransId="{814741A9-A783-40F2-BB2B-6A8572FFE7A1}"/>
    <dgm:cxn modelId="{81D5F9D4-C6FD-4693-A9B9-651DE2194F84}" type="presOf" srcId="{23DCF37D-3FA5-4B86-97B8-F8F262D12C70}" destId="{2FB684F7-5F57-4334-B358-7354513122EF}" srcOrd="1" destOrd="0" presId="urn:microsoft.com/office/officeart/2005/8/layout/orgChart1"/>
    <dgm:cxn modelId="{547DA9DC-ADC0-41FA-91C3-772B47A1DDF8}" type="presOf" srcId="{D7F35692-1C56-451B-8C0A-B88E40307FE0}" destId="{2CCF775F-4039-4B2A-BF52-5039379786FC}" srcOrd="0" destOrd="0" presId="urn:microsoft.com/office/officeart/2005/8/layout/orgChart1"/>
    <dgm:cxn modelId="{F24CE5F6-9C21-47F5-8673-DF149E76B738}" type="presOf" srcId="{23DCF37D-3FA5-4B86-97B8-F8F262D12C70}" destId="{25FBE4C9-DE6D-421C-9562-053844D672B5}" srcOrd="0" destOrd="0" presId="urn:microsoft.com/office/officeart/2005/8/layout/orgChart1"/>
    <dgm:cxn modelId="{75AB38F7-B57E-49E7-9B4A-95921DCEA8F4}" srcId="{CD05C063-D6ED-412B-99C2-01D04919C6B7}" destId="{D7F35692-1C56-451B-8C0A-B88E40307FE0}" srcOrd="3" destOrd="0" parTransId="{BBCF26BE-01EF-41A9-BD1E-54676CA3B715}" sibTransId="{71793153-0281-4E68-AD48-5BF38C629F84}"/>
    <dgm:cxn modelId="{8AF7BEFB-5640-4A4A-8617-87481D274521}" type="presOf" srcId="{E58321FD-8EBA-4BC1-8D2C-EDFC25DFE6EA}" destId="{1DAD1055-F8BF-4297-A2AF-46DAB7DE825A}" srcOrd="1" destOrd="0" presId="urn:microsoft.com/office/officeart/2005/8/layout/orgChart1"/>
    <dgm:cxn modelId="{C119244C-3B7E-48D2-BE12-089D02860AC9}" type="presParOf" srcId="{7BF9DA46-7BC7-4E7E-87D1-D29F0E39B27F}" destId="{FC015A1A-603F-4D19-991B-198E4E39B517}" srcOrd="0" destOrd="0" presId="urn:microsoft.com/office/officeart/2005/8/layout/orgChart1"/>
    <dgm:cxn modelId="{1106A4BB-B685-42A4-A5BB-5344C03C9241}" type="presParOf" srcId="{FC015A1A-603F-4D19-991B-198E4E39B517}" destId="{85220A80-E1EB-4DA8-8910-70E2DD74B5F5}" srcOrd="0" destOrd="0" presId="urn:microsoft.com/office/officeart/2005/8/layout/orgChart1"/>
    <dgm:cxn modelId="{24CA226A-48AA-4E1D-B688-31AD4AE6C3E6}" type="presParOf" srcId="{85220A80-E1EB-4DA8-8910-70E2DD74B5F5}" destId="{51E4A85D-1FF3-477A-8994-B226419180A7}" srcOrd="0" destOrd="0" presId="urn:microsoft.com/office/officeart/2005/8/layout/orgChart1"/>
    <dgm:cxn modelId="{780BBDE1-5208-4763-B488-199868965E98}" type="presParOf" srcId="{85220A80-E1EB-4DA8-8910-70E2DD74B5F5}" destId="{1DAD1055-F8BF-4297-A2AF-46DAB7DE825A}" srcOrd="1" destOrd="0" presId="urn:microsoft.com/office/officeart/2005/8/layout/orgChart1"/>
    <dgm:cxn modelId="{E68834AC-D0C8-4172-8125-3D1EF943E458}" type="presParOf" srcId="{FC015A1A-603F-4D19-991B-198E4E39B517}" destId="{1E217519-4EB6-4A09-B336-11B6A9AF2926}" srcOrd="1" destOrd="0" presId="urn:microsoft.com/office/officeart/2005/8/layout/orgChart1"/>
    <dgm:cxn modelId="{88A6184B-311D-4419-9BAB-96EB4461A1B8}" type="presParOf" srcId="{1E217519-4EB6-4A09-B336-11B6A9AF2926}" destId="{5B6D79AB-0370-4520-AA69-00DF85C2E7E3}" srcOrd="0" destOrd="0" presId="urn:microsoft.com/office/officeart/2005/8/layout/orgChart1"/>
    <dgm:cxn modelId="{92939ABD-6636-4BF4-8AF8-B0933A6E23D7}" type="presParOf" srcId="{1E217519-4EB6-4A09-B336-11B6A9AF2926}" destId="{EF287011-89B3-4858-B062-25666710B728}" srcOrd="1" destOrd="0" presId="urn:microsoft.com/office/officeart/2005/8/layout/orgChart1"/>
    <dgm:cxn modelId="{8A55400B-7AF2-41E3-9886-BA4187ECF15B}" type="presParOf" srcId="{EF287011-89B3-4858-B062-25666710B728}" destId="{9850B616-61A8-44D3-9347-A391B17C0596}" srcOrd="0" destOrd="0" presId="urn:microsoft.com/office/officeart/2005/8/layout/orgChart1"/>
    <dgm:cxn modelId="{4582F2E4-D5B8-47DC-9CC0-7C87B1F3BF92}" type="presParOf" srcId="{9850B616-61A8-44D3-9347-A391B17C0596}" destId="{3228B8C3-D148-42C8-8920-4D25A3ADED7C}" srcOrd="0" destOrd="0" presId="urn:microsoft.com/office/officeart/2005/8/layout/orgChart1"/>
    <dgm:cxn modelId="{1506BBC9-78B2-4771-B8DF-26FC597448DD}" type="presParOf" srcId="{9850B616-61A8-44D3-9347-A391B17C0596}" destId="{C2346C5E-D4D5-4FA8-A6D0-7FAC9E781497}" srcOrd="1" destOrd="0" presId="urn:microsoft.com/office/officeart/2005/8/layout/orgChart1"/>
    <dgm:cxn modelId="{359E05CF-51D2-4D47-B63A-950ACB994DF0}" type="presParOf" srcId="{EF287011-89B3-4858-B062-25666710B728}" destId="{D6FF5D67-1BA6-4CF6-BA2F-800A9EBB4EBC}" srcOrd="1" destOrd="0" presId="urn:microsoft.com/office/officeart/2005/8/layout/orgChart1"/>
    <dgm:cxn modelId="{C4B5F231-39C8-42CD-A9CF-C58FA4B4011E}" type="presParOf" srcId="{D6FF5D67-1BA6-4CF6-BA2F-800A9EBB4EBC}" destId="{1A8FFF54-F0E3-44E7-B6C2-A9DD2B1C943B}" srcOrd="0" destOrd="0" presId="urn:microsoft.com/office/officeart/2005/8/layout/orgChart1"/>
    <dgm:cxn modelId="{9D68C15E-E79D-40E2-B120-18ED2E4802D1}" type="presParOf" srcId="{D6FF5D67-1BA6-4CF6-BA2F-800A9EBB4EBC}" destId="{7CF1E937-BF8B-4721-94C9-715A510AAAA0}" srcOrd="1" destOrd="0" presId="urn:microsoft.com/office/officeart/2005/8/layout/orgChart1"/>
    <dgm:cxn modelId="{BB4EA999-57D9-41C1-8060-F920EE5AD7C1}" type="presParOf" srcId="{7CF1E937-BF8B-4721-94C9-715A510AAAA0}" destId="{CF1FD13F-6FD9-43D2-9C51-CD80268494D4}" srcOrd="0" destOrd="0" presId="urn:microsoft.com/office/officeart/2005/8/layout/orgChart1"/>
    <dgm:cxn modelId="{1360B1D2-12F7-4DB9-918A-29362942C0A2}" type="presParOf" srcId="{CF1FD13F-6FD9-43D2-9C51-CD80268494D4}" destId="{25FBE4C9-DE6D-421C-9562-053844D672B5}" srcOrd="0" destOrd="0" presId="urn:microsoft.com/office/officeart/2005/8/layout/orgChart1"/>
    <dgm:cxn modelId="{F53A2B9E-6307-4251-8CC4-FF4A54092E54}" type="presParOf" srcId="{CF1FD13F-6FD9-43D2-9C51-CD80268494D4}" destId="{2FB684F7-5F57-4334-B358-7354513122EF}" srcOrd="1" destOrd="0" presId="urn:microsoft.com/office/officeart/2005/8/layout/orgChart1"/>
    <dgm:cxn modelId="{6F15ADE7-B9A1-4F08-8C28-0B4B6DCD9C7F}" type="presParOf" srcId="{7CF1E937-BF8B-4721-94C9-715A510AAAA0}" destId="{C34F0121-FB7B-4D51-B03A-D078140B3C50}" srcOrd="1" destOrd="0" presId="urn:microsoft.com/office/officeart/2005/8/layout/orgChart1"/>
    <dgm:cxn modelId="{38FD4032-03DD-47EC-B2E0-9476F9B8D4F5}" type="presParOf" srcId="{7CF1E937-BF8B-4721-94C9-715A510AAAA0}" destId="{0D363C43-EB10-417C-9C79-FABA182845A6}" srcOrd="2" destOrd="0" presId="urn:microsoft.com/office/officeart/2005/8/layout/orgChart1"/>
    <dgm:cxn modelId="{E3933E56-C76B-4086-9591-DF644AC547D9}" type="presParOf" srcId="{D6FF5D67-1BA6-4CF6-BA2F-800A9EBB4EBC}" destId="{6BA3CD5E-F2BF-41C7-B46D-6446D1C1E9FC}" srcOrd="2" destOrd="0" presId="urn:microsoft.com/office/officeart/2005/8/layout/orgChart1"/>
    <dgm:cxn modelId="{734A0A2F-70DD-46B1-B215-7CC941D43AE8}" type="presParOf" srcId="{D6FF5D67-1BA6-4CF6-BA2F-800A9EBB4EBC}" destId="{6C8BD66D-2DA4-4393-B99C-01D06F832F12}" srcOrd="3" destOrd="0" presId="urn:microsoft.com/office/officeart/2005/8/layout/orgChart1"/>
    <dgm:cxn modelId="{2872ACA7-92D3-4CDF-AA8A-503FE7A3D777}" type="presParOf" srcId="{6C8BD66D-2DA4-4393-B99C-01D06F832F12}" destId="{4470C0FE-2F42-41AB-97EF-6F2C94D13E60}" srcOrd="0" destOrd="0" presId="urn:microsoft.com/office/officeart/2005/8/layout/orgChart1"/>
    <dgm:cxn modelId="{84DA665E-2B9E-4D03-BFFE-4B4461E0899C}" type="presParOf" srcId="{4470C0FE-2F42-41AB-97EF-6F2C94D13E60}" destId="{3D71510F-767A-4366-821C-81A29ECB76C5}" srcOrd="0" destOrd="0" presId="urn:microsoft.com/office/officeart/2005/8/layout/orgChart1"/>
    <dgm:cxn modelId="{89805443-898B-4B08-BFE0-E566E6637B37}" type="presParOf" srcId="{4470C0FE-2F42-41AB-97EF-6F2C94D13E60}" destId="{51F55A01-2FAF-45C0-9426-CB4658AA8D1C}" srcOrd="1" destOrd="0" presId="urn:microsoft.com/office/officeart/2005/8/layout/orgChart1"/>
    <dgm:cxn modelId="{93C2D281-394C-4F2E-933E-D39B6AEC55C9}" type="presParOf" srcId="{6C8BD66D-2DA4-4393-B99C-01D06F832F12}" destId="{A4F84D95-3849-4871-844E-85A808D6B03B}" srcOrd="1" destOrd="0" presId="urn:microsoft.com/office/officeart/2005/8/layout/orgChart1"/>
    <dgm:cxn modelId="{790D0A0E-3548-4FD2-AE3B-C59CEA7CA15B}" type="presParOf" srcId="{6C8BD66D-2DA4-4393-B99C-01D06F832F12}" destId="{E8D4FE85-42C7-4133-8079-3454C8A28D7E}" srcOrd="2" destOrd="0" presId="urn:microsoft.com/office/officeart/2005/8/layout/orgChart1"/>
    <dgm:cxn modelId="{D8ABAC69-68B5-4E25-AC84-A747480497D9}" type="presParOf" srcId="{D6FF5D67-1BA6-4CF6-BA2F-800A9EBB4EBC}" destId="{44F0ADFE-AE39-42C1-89F5-1D0A9E9F36D9}" srcOrd="4" destOrd="0" presId="urn:microsoft.com/office/officeart/2005/8/layout/orgChart1"/>
    <dgm:cxn modelId="{AC30EDA2-CF86-4640-9598-C483356F4176}" type="presParOf" srcId="{D6FF5D67-1BA6-4CF6-BA2F-800A9EBB4EBC}" destId="{F180144A-0484-4375-A2C6-0E8D5F57E374}" srcOrd="5" destOrd="0" presId="urn:microsoft.com/office/officeart/2005/8/layout/orgChart1"/>
    <dgm:cxn modelId="{3DC7A99A-2795-41F4-A593-A81AE52749B0}" type="presParOf" srcId="{F180144A-0484-4375-A2C6-0E8D5F57E374}" destId="{56E18CB4-9E9B-42EA-8ADF-222766D73C3B}" srcOrd="0" destOrd="0" presId="urn:microsoft.com/office/officeart/2005/8/layout/orgChart1"/>
    <dgm:cxn modelId="{3B8650AF-E010-4FDC-841D-372C9F27236F}" type="presParOf" srcId="{56E18CB4-9E9B-42EA-8ADF-222766D73C3B}" destId="{32B0B8AC-757E-4DB1-B656-7FE0D23162D1}" srcOrd="0" destOrd="0" presId="urn:microsoft.com/office/officeart/2005/8/layout/orgChart1"/>
    <dgm:cxn modelId="{05CFC4D7-318E-4909-A10D-747F4F915616}" type="presParOf" srcId="{56E18CB4-9E9B-42EA-8ADF-222766D73C3B}" destId="{C738B9CF-929E-403B-80C2-0144E1F1C4AE}" srcOrd="1" destOrd="0" presId="urn:microsoft.com/office/officeart/2005/8/layout/orgChart1"/>
    <dgm:cxn modelId="{9C5A9660-C153-4A00-A8E4-28CBD8286312}" type="presParOf" srcId="{F180144A-0484-4375-A2C6-0E8D5F57E374}" destId="{5DA0053F-4D0D-46F2-9241-506ED713A9B8}" srcOrd="1" destOrd="0" presId="urn:microsoft.com/office/officeart/2005/8/layout/orgChart1"/>
    <dgm:cxn modelId="{FEFE9C21-9CB9-4565-AF4C-5308DADAE9D0}" type="presParOf" srcId="{F180144A-0484-4375-A2C6-0E8D5F57E374}" destId="{07D628FB-F800-4A74-9FF1-A8AADEE2D965}" srcOrd="2" destOrd="0" presId="urn:microsoft.com/office/officeart/2005/8/layout/orgChart1"/>
    <dgm:cxn modelId="{A225884E-383B-4BC8-B2C2-05321AF64476}" type="presParOf" srcId="{D6FF5D67-1BA6-4CF6-BA2F-800A9EBB4EBC}" destId="{3B30774E-D4C1-4417-9ED7-76A579A19DCF}" srcOrd="6" destOrd="0" presId="urn:microsoft.com/office/officeart/2005/8/layout/orgChart1"/>
    <dgm:cxn modelId="{C171929A-BED2-404F-91D1-335EA4BCF583}" type="presParOf" srcId="{D6FF5D67-1BA6-4CF6-BA2F-800A9EBB4EBC}" destId="{D99B2CEE-E71F-43B6-BF0B-91448F71DE87}" srcOrd="7" destOrd="0" presId="urn:microsoft.com/office/officeart/2005/8/layout/orgChart1"/>
    <dgm:cxn modelId="{0FB0E960-0EB4-4ABA-98B7-A1A4B9998868}" type="presParOf" srcId="{D99B2CEE-E71F-43B6-BF0B-91448F71DE87}" destId="{97D2B3D7-826C-40C9-83F9-84AC69DDB145}" srcOrd="0" destOrd="0" presId="urn:microsoft.com/office/officeart/2005/8/layout/orgChart1"/>
    <dgm:cxn modelId="{041F878C-7BF3-4D01-BB23-DB10D35727DB}" type="presParOf" srcId="{97D2B3D7-826C-40C9-83F9-84AC69DDB145}" destId="{2CCF775F-4039-4B2A-BF52-5039379786FC}" srcOrd="0" destOrd="0" presId="urn:microsoft.com/office/officeart/2005/8/layout/orgChart1"/>
    <dgm:cxn modelId="{EA8C44FD-7C0D-4387-AC1E-9A58D9EA3D15}" type="presParOf" srcId="{97D2B3D7-826C-40C9-83F9-84AC69DDB145}" destId="{CBB56282-B3C8-40E1-8FEC-847333AFDC4C}" srcOrd="1" destOrd="0" presId="urn:microsoft.com/office/officeart/2005/8/layout/orgChart1"/>
    <dgm:cxn modelId="{D7D92EF0-24AF-488C-8EDE-80F83194527B}" type="presParOf" srcId="{D99B2CEE-E71F-43B6-BF0B-91448F71DE87}" destId="{02C7DE5C-5497-4914-BE4E-E6FB648CDE55}" srcOrd="1" destOrd="0" presId="urn:microsoft.com/office/officeart/2005/8/layout/orgChart1"/>
    <dgm:cxn modelId="{C2566803-F917-4756-823A-04B587B7E958}" type="presParOf" srcId="{D99B2CEE-E71F-43B6-BF0B-91448F71DE87}" destId="{9647246E-B4F2-4A9C-905E-9A3DCA483F6C}" srcOrd="2" destOrd="0" presId="urn:microsoft.com/office/officeart/2005/8/layout/orgChart1"/>
    <dgm:cxn modelId="{89A1C9BA-F6DA-4503-87D2-5213CF8F6144}" type="presParOf" srcId="{EF287011-89B3-4858-B062-25666710B728}" destId="{7FEC0DA4-1554-49F0-AC15-2D7E5FA5D8E8}" srcOrd="2" destOrd="0" presId="urn:microsoft.com/office/officeart/2005/8/layout/orgChart1"/>
    <dgm:cxn modelId="{95B6E92B-F681-46E6-83AF-3570FD665654}" type="presParOf" srcId="{FC015A1A-603F-4D19-991B-198E4E39B517}" destId="{8440FE58-4B50-4913-A3F2-6C8B9728025E}" srcOrd="2" destOrd="0" presId="urn:microsoft.com/office/officeart/2005/8/layout/orgChart1"/>
    <dgm:cxn modelId="{69FD2F71-41B0-473D-8C94-E7E1B97A9DCA}" type="presParOf" srcId="{8440FE58-4B50-4913-A3F2-6C8B9728025E}" destId="{39C2F54E-16A9-48E8-9EE3-4E1FB65B82D1}" srcOrd="0" destOrd="0" presId="urn:microsoft.com/office/officeart/2005/8/layout/orgChart1"/>
    <dgm:cxn modelId="{E5C031D1-B83B-42D9-BDE6-DAA9B2F1AEBC}" type="presParOf" srcId="{8440FE58-4B50-4913-A3F2-6C8B9728025E}" destId="{D2F4AA7A-3866-4A3B-8EC1-C96C7E9EC617}" srcOrd="1" destOrd="0" presId="urn:microsoft.com/office/officeart/2005/8/layout/orgChart1"/>
    <dgm:cxn modelId="{FD78648B-AF52-482A-86D2-BEA2B2A0349D}" type="presParOf" srcId="{D2F4AA7A-3866-4A3B-8EC1-C96C7E9EC617}" destId="{BB9B6CED-0376-45EC-839D-2064BCAC1A54}" srcOrd="0" destOrd="0" presId="urn:microsoft.com/office/officeart/2005/8/layout/orgChart1"/>
    <dgm:cxn modelId="{60EF2F70-19D3-4427-8F17-17ECBB7AD725}" type="presParOf" srcId="{BB9B6CED-0376-45EC-839D-2064BCAC1A54}" destId="{DCD4408F-AE92-47AC-A350-A7C527E467A3}" srcOrd="0" destOrd="0" presId="urn:microsoft.com/office/officeart/2005/8/layout/orgChart1"/>
    <dgm:cxn modelId="{3E75C9B7-38B7-4320-9F83-C0682405A6B8}" type="presParOf" srcId="{BB9B6CED-0376-45EC-839D-2064BCAC1A54}" destId="{5A6123E3-B3BF-46C5-B262-CC96EC533655}" srcOrd="1" destOrd="0" presId="urn:microsoft.com/office/officeart/2005/8/layout/orgChart1"/>
    <dgm:cxn modelId="{BBDE1769-079E-479C-8F33-6F21F921A862}" type="presParOf" srcId="{D2F4AA7A-3866-4A3B-8EC1-C96C7E9EC617}" destId="{0257DE0D-B9DF-4E6E-9C1D-552076556866}" srcOrd="1" destOrd="0" presId="urn:microsoft.com/office/officeart/2005/8/layout/orgChart1"/>
    <dgm:cxn modelId="{709BB34E-BE55-4F7F-A44C-77FF2457F794}" type="presParOf" srcId="{D2F4AA7A-3866-4A3B-8EC1-C96C7E9EC617}" destId="{30F004FC-BFAE-4F2E-AD39-DE26FB28A9F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0F0850B-96CF-4B7D-9611-403171216747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15A40E34-3F72-45C7-8E30-5C7750D0BEC0}">
      <dgm:prSet phldrT="[Texto]" custT="1"/>
      <dgm:spPr/>
      <dgm:t>
        <a:bodyPr/>
        <a:lstStyle/>
        <a:p>
          <a:r>
            <a:rPr lang="es-ES" sz="1200" dirty="0">
              <a:latin typeface="+mj-lt"/>
            </a:rPr>
            <a:t>Coordinador (a) de Voluntariado y Procuración de Donativos</a:t>
          </a:r>
        </a:p>
      </dgm:t>
    </dgm:pt>
    <dgm:pt modelId="{54D86C92-7FCF-4185-B5CE-36E1E0B384FF}" type="parTrans" cxnId="{105D1D8E-1B33-4DE1-AC38-DFE8B61EE311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26B37154-533E-4460-8D3E-E5AC1EDD1536}" type="sibTrans" cxnId="{105D1D8E-1B33-4DE1-AC38-DFE8B61EE311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07F0E78D-8746-4941-85C1-C2A4B7B148C0}" type="asst">
      <dgm:prSet phldrT="[Texto]" custT="1"/>
      <dgm:spPr/>
      <dgm:t>
        <a:bodyPr/>
        <a:lstStyle/>
        <a:p>
          <a:r>
            <a:rPr lang="es-ES" sz="1200" dirty="0">
              <a:latin typeface="+mj-lt"/>
            </a:rPr>
            <a:t>Choferes </a:t>
          </a:r>
        </a:p>
        <a:p>
          <a:r>
            <a:rPr lang="es-ES" sz="1200" dirty="0">
              <a:latin typeface="+mj-lt"/>
            </a:rPr>
            <a:t>Auxiliar</a:t>
          </a:r>
        </a:p>
      </dgm:t>
    </dgm:pt>
    <dgm:pt modelId="{4799B343-DD23-4271-9484-770EA2C00411}" type="parTrans" cxnId="{48DC4CA8-7E26-4877-84C7-3C5C5CB5580A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26450D3F-A707-4C5C-8C8F-163088E7FA57}" type="sibTrans" cxnId="{48DC4CA8-7E26-4877-84C7-3C5C5CB5580A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3B0BEEBF-A9C6-4D17-8BF9-19310494FA76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>
              <a:latin typeface="+mj-lt"/>
            </a:rPr>
            <a:t>Jefe (a) de Procuración de</a:t>
          </a:r>
        </a:p>
        <a:p>
          <a:pPr>
            <a:spcAft>
              <a:spcPts val="0"/>
            </a:spcAft>
          </a:pPr>
          <a:r>
            <a:rPr lang="es-ES" sz="1200" dirty="0">
              <a:latin typeface="+mj-lt"/>
            </a:rPr>
            <a:t>Donativos</a:t>
          </a:r>
        </a:p>
      </dgm:t>
    </dgm:pt>
    <dgm:pt modelId="{1EC6F3A1-E766-48A2-A30C-7D22C8BB6278}" type="parTrans" cxnId="{05EF1022-ECED-489D-8CD8-1BC2295D14C7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96BC821C-64B0-4766-8443-A88194B5B41C}" type="sibTrans" cxnId="{05EF1022-ECED-489D-8CD8-1BC2295D14C7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80D29353-E3C1-4199-8259-603F52D03449}" type="asst">
      <dgm:prSet custT="1"/>
      <dgm:spPr/>
      <dgm:t>
        <a:bodyPr/>
        <a:lstStyle/>
        <a:p>
          <a:r>
            <a:rPr lang="es-ES" sz="1200" dirty="0">
              <a:latin typeface="+mj-lt"/>
            </a:rPr>
            <a:t>Auxiliar Administrativo(a) </a:t>
          </a:r>
        </a:p>
      </dgm:t>
    </dgm:pt>
    <dgm:pt modelId="{55636F52-03EB-4E23-B86F-A64FF00CDDBC}" type="parTrans" cxnId="{ABC4968D-2DE2-4DA7-B6E0-C9B498B8AEE1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647A8712-750A-435B-966B-B10315865338}" type="sibTrans" cxnId="{ABC4968D-2DE2-4DA7-B6E0-C9B498B8AEE1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188FFD85-2B7F-4539-BBED-C48AAECEB8C2}">
      <dgm:prSet custT="1"/>
      <dgm:spPr/>
      <dgm:t>
        <a:bodyPr/>
        <a:lstStyle/>
        <a:p>
          <a:r>
            <a:rPr lang="es-ES" sz="1200" dirty="0">
              <a:latin typeface="+mj-lt"/>
            </a:rPr>
            <a:t>Encargados (as) </a:t>
          </a:r>
        </a:p>
        <a:p>
          <a:r>
            <a:rPr lang="es-ES" sz="1200" dirty="0">
              <a:latin typeface="+mj-lt"/>
            </a:rPr>
            <a:t>Promotores(as) </a:t>
          </a:r>
        </a:p>
      </dgm:t>
    </dgm:pt>
    <dgm:pt modelId="{455EAF09-786B-45D7-860C-D329442DB71D}" type="parTrans" cxnId="{65FFFD54-8C67-40CE-953D-09A3970308D2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D1F41284-9A9C-4F37-BB49-EFF0ACA088AD}" type="sibTrans" cxnId="{65FFFD54-8C67-40CE-953D-09A3970308D2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185B104F-4934-43F0-8E2F-71EF6BB97090}">
      <dgm:prSet custT="1"/>
      <dgm:spPr/>
      <dgm:t>
        <a:bodyPr/>
        <a:lstStyle/>
        <a:p>
          <a:r>
            <a:rPr lang="es-ES" sz="1200" dirty="0">
              <a:latin typeface="+mj-lt"/>
            </a:rPr>
            <a:t>Auxiliar Administrativo(a)</a:t>
          </a:r>
        </a:p>
      </dgm:t>
    </dgm:pt>
    <dgm:pt modelId="{0A674CBA-B874-4700-A846-FC5FDA409B44}" type="parTrans" cxnId="{493FEEFF-3229-4D49-A6C8-B7E2486957FE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D9ED6764-2471-47F0-83D2-F3E92D98BFE0}" type="sibTrans" cxnId="{493FEEFF-3229-4D49-A6C8-B7E2486957FE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3A0EEEFB-1F9F-41AE-9118-C87BB1EBF8C0}">
      <dgm:prSet phldrT="[Texto]" custT="1"/>
      <dgm:spPr/>
      <dgm:t>
        <a:bodyPr/>
        <a:lstStyle/>
        <a:p>
          <a:r>
            <a:rPr lang="es-ES" sz="1200" dirty="0">
              <a:latin typeface="+mj-lt"/>
            </a:rPr>
            <a:t>Jefe(a) de Voluntariado</a:t>
          </a:r>
        </a:p>
      </dgm:t>
    </dgm:pt>
    <dgm:pt modelId="{928C6BDD-0CE0-4977-BBCF-EF46E5147EA8}" type="parTrans" cxnId="{9A6BD726-5229-4D01-83BE-2381077C5DA8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DE852015-6D56-42F8-8862-4A8EDB8876B5}" type="sibTrans" cxnId="{9A6BD726-5229-4D01-83BE-2381077C5DA8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04EE334C-E929-4325-A30D-0C608EEFA906}" type="pres">
      <dgm:prSet presAssocID="{C0F0850B-96CF-4B7D-9611-403171216747}" presName="hierChild1" presStyleCnt="0">
        <dgm:presLayoutVars>
          <dgm:orgChart val="1"/>
          <dgm:chPref val="1"/>
          <dgm:dir val="rev"/>
          <dgm:animOne val="branch"/>
          <dgm:animLvl val="lvl"/>
          <dgm:resizeHandles/>
        </dgm:presLayoutVars>
      </dgm:prSet>
      <dgm:spPr/>
    </dgm:pt>
    <dgm:pt modelId="{F9F44AFD-B355-4FC6-B672-FE55837F34C7}" type="pres">
      <dgm:prSet presAssocID="{15A40E34-3F72-45C7-8E30-5C7750D0BEC0}" presName="hierRoot1" presStyleCnt="0">
        <dgm:presLayoutVars>
          <dgm:hierBranch val="init"/>
        </dgm:presLayoutVars>
      </dgm:prSet>
      <dgm:spPr/>
    </dgm:pt>
    <dgm:pt modelId="{41563618-63E2-42A7-AE2B-653EB6A7A80C}" type="pres">
      <dgm:prSet presAssocID="{15A40E34-3F72-45C7-8E30-5C7750D0BEC0}" presName="rootComposite1" presStyleCnt="0"/>
      <dgm:spPr/>
    </dgm:pt>
    <dgm:pt modelId="{64708540-6F44-4907-B1B6-E60C9BFEFFF9}" type="pres">
      <dgm:prSet presAssocID="{15A40E34-3F72-45C7-8E30-5C7750D0BEC0}" presName="rootText1" presStyleLbl="node0" presStyleIdx="0" presStyleCnt="1" custScaleX="117037">
        <dgm:presLayoutVars>
          <dgm:chPref val="3"/>
        </dgm:presLayoutVars>
      </dgm:prSet>
      <dgm:spPr/>
    </dgm:pt>
    <dgm:pt modelId="{A93626D7-E5F6-49DA-BA5D-883DD93638D8}" type="pres">
      <dgm:prSet presAssocID="{15A40E34-3F72-45C7-8E30-5C7750D0BEC0}" presName="rootConnector1" presStyleLbl="node1" presStyleIdx="0" presStyleCnt="0"/>
      <dgm:spPr/>
    </dgm:pt>
    <dgm:pt modelId="{5F560013-B529-409A-94A2-11F6EE33EA1B}" type="pres">
      <dgm:prSet presAssocID="{15A40E34-3F72-45C7-8E30-5C7750D0BEC0}" presName="hierChild2" presStyleCnt="0"/>
      <dgm:spPr/>
    </dgm:pt>
    <dgm:pt modelId="{1C369EF1-C2AA-4B93-9EA2-6FAB7B49D36E}" type="pres">
      <dgm:prSet presAssocID="{455EAF09-786B-45D7-860C-D329442DB71D}" presName="Name37" presStyleLbl="parChTrans1D2" presStyleIdx="0" presStyleCnt="5"/>
      <dgm:spPr/>
    </dgm:pt>
    <dgm:pt modelId="{D54B78F8-657D-4583-9A69-98B524C9E91C}" type="pres">
      <dgm:prSet presAssocID="{188FFD85-2B7F-4539-BBED-C48AAECEB8C2}" presName="hierRoot2" presStyleCnt="0">
        <dgm:presLayoutVars>
          <dgm:hierBranch val="init"/>
        </dgm:presLayoutVars>
      </dgm:prSet>
      <dgm:spPr/>
    </dgm:pt>
    <dgm:pt modelId="{BF07CF42-A920-4E9B-8F0B-C73593CCC26E}" type="pres">
      <dgm:prSet presAssocID="{188FFD85-2B7F-4539-BBED-C48AAECEB8C2}" presName="rootComposite" presStyleCnt="0"/>
      <dgm:spPr/>
    </dgm:pt>
    <dgm:pt modelId="{48963DDB-66AD-4E1A-A537-E7B942FB0415}" type="pres">
      <dgm:prSet presAssocID="{188FFD85-2B7F-4539-BBED-C48AAECEB8C2}" presName="rootText" presStyleLbl="node2" presStyleIdx="0" presStyleCnt="3">
        <dgm:presLayoutVars>
          <dgm:chPref val="3"/>
        </dgm:presLayoutVars>
      </dgm:prSet>
      <dgm:spPr/>
    </dgm:pt>
    <dgm:pt modelId="{121A50F5-3814-4BC0-8B48-258469FCB8F3}" type="pres">
      <dgm:prSet presAssocID="{188FFD85-2B7F-4539-BBED-C48AAECEB8C2}" presName="rootConnector" presStyleLbl="node2" presStyleIdx="0" presStyleCnt="3"/>
      <dgm:spPr/>
    </dgm:pt>
    <dgm:pt modelId="{70B40D43-4857-4891-9725-D2DC2B1081C3}" type="pres">
      <dgm:prSet presAssocID="{188FFD85-2B7F-4539-BBED-C48AAECEB8C2}" presName="hierChild4" presStyleCnt="0"/>
      <dgm:spPr/>
    </dgm:pt>
    <dgm:pt modelId="{035038F5-F95B-4C2D-923B-EEEC3AE8341D}" type="pres">
      <dgm:prSet presAssocID="{188FFD85-2B7F-4539-BBED-C48AAECEB8C2}" presName="hierChild5" presStyleCnt="0"/>
      <dgm:spPr/>
    </dgm:pt>
    <dgm:pt modelId="{AD7BD774-272F-46F8-B7E8-BCFBB6CA8CBB}" type="pres">
      <dgm:prSet presAssocID="{1EC6F3A1-E766-48A2-A30C-7D22C8BB6278}" presName="Name37" presStyleLbl="parChTrans1D2" presStyleIdx="1" presStyleCnt="5"/>
      <dgm:spPr/>
    </dgm:pt>
    <dgm:pt modelId="{3E9FA150-F505-4C7C-B897-578531C215C7}" type="pres">
      <dgm:prSet presAssocID="{3B0BEEBF-A9C6-4D17-8BF9-19310494FA76}" presName="hierRoot2" presStyleCnt="0">
        <dgm:presLayoutVars>
          <dgm:hierBranch/>
        </dgm:presLayoutVars>
      </dgm:prSet>
      <dgm:spPr/>
    </dgm:pt>
    <dgm:pt modelId="{33C8CC32-53C8-472F-88CB-7FDB83AC5954}" type="pres">
      <dgm:prSet presAssocID="{3B0BEEBF-A9C6-4D17-8BF9-19310494FA76}" presName="rootComposite" presStyleCnt="0"/>
      <dgm:spPr/>
    </dgm:pt>
    <dgm:pt modelId="{D25110DA-A7FF-4EB6-B50F-8F3BC49CF1A9}" type="pres">
      <dgm:prSet presAssocID="{3B0BEEBF-A9C6-4D17-8BF9-19310494FA76}" presName="rootText" presStyleLbl="node2" presStyleIdx="1" presStyleCnt="3">
        <dgm:presLayoutVars>
          <dgm:chPref val="3"/>
        </dgm:presLayoutVars>
      </dgm:prSet>
      <dgm:spPr/>
    </dgm:pt>
    <dgm:pt modelId="{0F18393D-7185-4A65-9814-6C73BB9B7505}" type="pres">
      <dgm:prSet presAssocID="{3B0BEEBF-A9C6-4D17-8BF9-19310494FA76}" presName="rootConnector" presStyleLbl="node2" presStyleIdx="1" presStyleCnt="3"/>
      <dgm:spPr/>
    </dgm:pt>
    <dgm:pt modelId="{7F82B819-0AFC-4AF5-B865-8335A172B05C}" type="pres">
      <dgm:prSet presAssocID="{3B0BEEBF-A9C6-4D17-8BF9-19310494FA76}" presName="hierChild4" presStyleCnt="0"/>
      <dgm:spPr/>
    </dgm:pt>
    <dgm:pt modelId="{BCD31AB7-C900-4037-A7F6-C296686D017E}" type="pres">
      <dgm:prSet presAssocID="{0A674CBA-B874-4700-A846-FC5FDA409B44}" presName="Name35" presStyleLbl="parChTrans1D3" presStyleIdx="0" presStyleCnt="1"/>
      <dgm:spPr/>
    </dgm:pt>
    <dgm:pt modelId="{D885067C-2EC5-499C-98A4-965DB959752E}" type="pres">
      <dgm:prSet presAssocID="{185B104F-4934-43F0-8E2F-71EF6BB97090}" presName="hierRoot2" presStyleCnt="0">
        <dgm:presLayoutVars>
          <dgm:hierBranch val="init"/>
        </dgm:presLayoutVars>
      </dgm:prSet>
      <dgm:spPr/>
    </dgm:pt>
    <dgm:pt modelId="{CA206235-1490-49AB-8DD1-EFA4F2A47E0A}" type="pres">
      <dgm:prSet presAssocID="{185B104F-4934-43F0-8E2F-71EF6BB97090}" presName="rootComposite" presStyleCnt="0"/>
      <dgm:spPr/>
    </dgm:pt>
    <dgm:pt modelId="{90F8EFDE-CCC5-4F48-95F6-677C3A7E6998}" type="pres">
      <dgm:prSet presAssocID="{185B104F-4934-43F0-8E2F-71EF6BB97090}" presName="rootText" presStyleLbl="node3" presStyleIdx="0" presStyleCnt="1" custLinFactNeighborY="-14990">
        <dgm:presLayoutVars>
          <dgm:chPref val="3"/>
        </dgm:presLayoutVars>
      </dgm:prSet>
      <dgm:spPr/>
    </dgm:pt>
    <dgm:pt modelId="{1A6F4DF2-28D1-4A0E-A188-1D1D4C8ECB18}" type="pres">
      <dgm:prSet presAssocID="{185B104F-4934-43F0-8E2F-71EF6BB97090}" presName="rootConnector" presStyleLbl="node3" presStyleIdx="0" presStyleCnt="1"/>
      <dgm:spPr/>
    </dgm:pt>
    <dgm:pt modelId="{D3616514-A545-4BB0-9555-275D088655BE}" type="pres">
      <dgm:prSet presAssocID="{185B104F-4934-43F0-8E2F-71EF6BB97090}" presName="hierChild4" presStyleCnt="0"/>
      <dgm:spPr/>
    </dgm:pt>
    <dgm:pt modelId="{368C0E9E-0FFB-4D40-926D-484537EDD1F3}" type="pres">
      <dgm:prSet presAssocID="{185B104F-4934-43F0-8E2F-71EF6BB97090}" presName="hierChild5" presStyleCnt="0"/>
      <dgm:spPr/>
    </dgm:pt>
    <dgm:pt modelId="{8948190B-46BE-435F-B726-647CE6C8DC1E}" type="pres">
      <dgm:prSet presAssocID="{3B0BEEBF-A9C6-4D17-8BF9-19310494FA76}" presName="hierChild5" presStyleCnt="0"/>
      <dgm:spPr/>
    </dgm:pt>
    <dgm:pt modelId="{20A8998E-7ECB-4F1C-9E54-7D8E1D2F95A7}" type="pres">
      <dgm:prSet presAssocID="{928C6BDD-0CE0-4977-BBCF-EF46E5147EA8}" presName="Name37" presStyleLbl="parChTrans1D2" presStyleIdx="2" presStyleCnt="5"/>
      <dgm:spPr/>
    </dgm:pt>
    <dgm:pt modelId="{C8711002-C989-4A0C-A835-33AF2C76870F}" type="pres">
      <dgm:prSet presAssocID="{3A0EEEFB-1F9F-41AE-9118-C87BB1EBF8C0}" presName="hierRoot2" presStyleCnt="0">
        <dgm:presLayoutVars>
          <dgm:hierBranch val="init"/>
        </dgm:presLayoutVars>
      </dgm:prSet>
      <dgm:spPr/>
    </dgm:pt>
    <dgm:pt modelId="{B8726B8B-6933-444E-B32F-BA23C057078F}" type="pres">
      <dgm:prSet presAssocID="{3A0EEEFB-1F9F-41AE-9118-C87BB1EBF8C0}" presName="rootComposite" presStyleCnt="0"/>
      <dgm:spPr/>
    </dgm:pt>
    <dgm:pt modelId="{8A45D64D-04FD-441F-B504-202549CCB98D}" type="pres">
      <dgm:prSet presAssocID="{3A0EEEFB-1F9F-41AE-9118-C87BB1EBF8C0}" presName="rootText" presStyleLbl="node2" presStyleIdx="2" presStyleCnt="3">
        <dgm:presLayoutVars>
          <dgm:chPref val="3"/>
        </dgm:presLayoutVars>
      </dgm:prSet>
      <dgm:spPr/>
    </dgm:pt>
    <dgm:pt modelId="{B9A9541F-ACCF-4158-A73D-50BD8A72CD0A}" type="pres">
      <dgm:prSet presAssocID="{3A0EEEFB-1F9F-41AE-9118-C87BB1EBF8C0}" presName="rootConnector" presStyleLbl="node2" presStyleIdx="2" presStyleCnt="3"/>
      <dgm:spPr/>
    </dgm:pt>
    <dgm:pt modelId="{C2B14777-F425-47B2-B431-90C691467834}" type="pres">
      <dgm:prSet presAssocID="{3A0EEEFB-1F9F-41AE-9118-C87BB1EBF8C0}" presName="hierChild4" presStyleCnt="0"/>
      <dgm:spPr/>
    </dgm:pt>
    <dgm:pt modelId="{5B58C167-D82C-4F14-B35D-0078BEA496AF}" type="pres">
      <dgm:prSet presAssocID="{3A0EEEFB-1F9F-41AE-9118-C87BB1EBF8C0}" presName="hierChild5" presStyleCnt="0"/>
      <dgm:spPr/>
    </dgm:pt>
    <dgm:pt modelId="{55E913CC-9A57-48C2-9B56-B717C2361FA8}" type="pres">
      <dgm:prSet presAssocID="{15A40E34-3F72-45C7-8E30-5C7750D0BEC0}" presName="hierChild3" presStyleCnt="0"/>
      <dgm:spPr/>
    </dgm:pt>
    <dgm:pt modelId="{DD4C85F5-5C1A-4C72-9655-77265B9A1EF7}" type="pres">
      <dgm:prSet presAssocID="{4799B343-DD23-4271-9484-770EA2C00411}" presName="Name111" presStyleLbl="parChTrans1D2" presStyleIdx="3" presStyleCnt="5"/>
      <dgm:spPr/>
    </dgm:pt>
    <dgm:pt modelId="{98E3F97D-2B68-44B9-92FE-CB0E68CBFED3}" type="pres">
      <dgm:prSet presAssocID="{07F0E78D-8746-4941-85C1-C2A4B7B148C0}" presName="hierRoot3" presStyleCnt="0">
        <dgm:presLayoutVars>
          <dgm:hierBranch val="init"/>
        </dgm:presLayoutVars>
      </dgm:prSet>
      <dgm:spPr/>
    </dgm:pt>
    <dgm:pt modelId="{FC9BBD6B-83E9-4F07-9251-F0B9211DF829}" type="pres">
      <dgm:prSet presAssocID="{07F0E78D-8746-4941-85C1-C2A4B7B148C0}" presName="rootComposite3" presStyleCnt="0"/>
      <dgm:spPr/>
    </dgm:pt>
    <dgm:pt modelId="{18FAA1DB-86BF-45F6-9B10-DD0B372BF26C}" type="pres">
      <dgm:prSet presAssocID="{07F0E78D-8746-4941-85C1-C2A4B7B148C0}" presName="rootText3" presStyleLbl="asst1" presStyleIdx="0" presStyleCnt="2">
        <dgm:presLayoutVars>
          <dgm:chPref val="3"/>
        </dgm:presLayoutVars>
      </dgm:prSet>
      <dgm:spPr/>
    </dgm:pt>
    <dgm:pt modelId="{72FDECB4-0774-4BA4-B6A0-47ADD2BA27B3}" type="pres">
      <dgm:prSet presAssocID="{07F0E78D-8746-4941-85C1-C2A4B7B148C0}" presName="rootConnector3" presStyleLbl="asst1" presStyleIdx="0" presStyleCnt="2"/>
      <dgm:spPr/>
    </dgm:pt>
    <dgm:pt modelId="{A412CBF1-DEAA-4732-8047-6B98FCF69935}" type="pres">
      <dgm:prSet presAssocID="{07F0E78D-8746-4941-85C1-C2A4B7B148C0}" presName="hierChild6" presStyleCnt="0"/>
      <dgm:spPr/>
    </dgm:pt>
    <dgm:pt modelId="{B02221D8-9D57-4A22-B414-7B0D0168EB73}" type="pres">
      <dgm:prSet presAssocID="{07F0E78D-8746-4941-85C1-C2A4B7B148C0}" presName="hierChild7" presStyleCnt="0"/>
      <dgm:spPr/>
    </dgm:pt>
    <dgm:pt modelId="{490C29A4-1085-405D-B652-F0B94B793A50}" type="pres">
      <dgm:prSet presAssocID="{55636F52-03EB-4E23-B86F-A64FF00CDDBC}" presName="Name111" presStyleLbl="parChTrans1D2" presStyleIdx="4" presStyleCnt="5"/>
      <dgm:spPr/>
    </dgm:pt>
    <dgm:pt modelId="{8571C8A4-5CA9-495E-B9C3-130BEAE688F7}" type="pres">
      <dgm:prSet presAssocID="{80D29353-E3C1-4199-8259-603F52D03449}" presName="hierRoot3" presStyleCnt="0">
        <dgm:presLayoutVars>
          <dgm:hierBranch val="init"/>
        </dgm:presLayoutVars>
      </dgm:prSet>
      <dgm:spPr/>
    </dgm:pt>
    <dgm:pt modelId="{C7B0E0CA-4599-4CAB-BA5C-B96D485FB6C2}" type="pres">
      <dgm:prSet presAssocID="{80D29353-E3C1-4199-8259-603F52D03449}" presName="rootComposite3" presStyleCnt="0"/>
      <dgm:spPr/>
    </dgm:pt>
    <dgm:pt modelId="{904CE51A-3EF7-45D4-A870-973FBF5DCFF8}" type="pres">
      <dgm:prSet presAssocID="{80D29353-E3C1-4199-8259-603F52D03449}" presName="rootText3" presStyleLbl="asst1" presStyleIdx="1" presStyleCnt="2">
        <dgm:presLayoutVars>
          <dgm:chPref val="3"/>
        </dgm:presLayoutVars>
      </dgm:prSet>
      <dgm:spPr/>
    </dgm:pt>
    <dgm:pt modelId="{C07DC24D-40C5-4E8A-AB7C-041113C40DA1}" type="pres">
      <dgm:prSet presAssocID="{80D29353-E3C1-4199-8259-603F52D03449}" presName="rootConnector3" presStyleLbl="asst1" presStyleIdx="1" presStyleCnt="2"/>
      <dgm:spPr/>
    </dgm:pt>
    <dgm:pt modelId="{F5A581E7-B848-46C0-ADA9-973EEF05237F}" type="pres">
      <dgm:prSet presAssocID="{80D29353-E3C1-4199-8259-603F52D03449}" presName="hierChild6" presStyleCnt="0"/>
      <dgm:spPr/>
    </dgm:pt>
    <dgm:pt modelId="{60508C88-3CB2-4C29-9F36-6E5CE0FD8F8E}" type="pres">
      <dgm:prSet presAssocID="{80D29353-E3C1-4199-8259-603F52D03449}" presName="hierChild7" presStyleCnt="0"/>
      <dgm:spPr/>
    </dgm:pt>
  </dgm:ptLst>
  <dgm:cxnLst>
    <dgm:cxn modelId="{23926908-4AA9-4585-87FD-0979601BBEB1}" type="presOf" srcId="{3A0EEEFB-1F9F-41AE-9118-C87BB1EBF8C0}" destId="{B9A9541F-ACCF-4158-A73D-50BD8A72CD0A}" srcOrd="1" destOrd="0" presId="urn:microsoft.com/office/officeart/2005/8/layout/orgChart1"/>
    <dgm:cxn modelId="{1E05C30F-4F2F-454E-8D4B-3810BD65F7B7}" type="presOf" srcId="{0A674CBA-B874-4700-A846-FC5FDA409B44}" destId="{BCD31AB7-C900-4037-A7F6-C296686D017E}" srcOrd="0" destOrd="0" presId="urn:microsoft.com/office/officeart/2005/8/layout/orgChart1"/>
    <dgm:cxn modelId="{5B4A7313-6A3F-49E0-A7FF-FC692EF8A0D9}" type="presOf" srcId="{3B0BEEBF-A9C6-4D17-8BF9-19310494FA76}" destId="{0F18393D-7185-4A65-9814-6C73BB9B7505}" srcOrd="1" destOrd="0" presId="urn:microsoft.com/office/officeart/2005/8/layout/orgChart1"/>
    <dgm:cxn modelId="{05EF1022-ECED-489D-8CD8-1BC2295D14C7}" srcId="{15A40E34-3F72-45C7-8E30-5C7750D0BEC0}" destId="{3B0BEEBF-A9C6-4D17-8BF9-19310494FA76}" srcOrd="3" destOrd="0" parTransId="{1EC6F3A1-E766-48A2-A30C-7D22C8BB6278}" sibTransId="{96BC821C-64B0-4766-8443-A88194B5B41C}"/>
    <dgm:cxn modelId="{9A6BD726-5229-4D01-83BE-2381077C5DA8}" srcId="{15A40E34-3F72-45C7-8E30-5C7750D0BEC0}" destId="{3A0EEEFB-1F9F-41AE-9118-C87BB1EBF8C0}" srcOrd="4" destOrd="0" parTransId="{928C6BDD-0CE0-4977-BBCF-EF46E5147EA8}" sibTransId="{DE852015-6D56-42F8-8862-4A8EDB8876B5}"/>
    <dgm:cxn modelId="{964BED39-66B3-49B3-A9C9-D886F252C590}" type="presOf" srcId="{3A0EEEFB-1F9F-41AE-9118-C87BB1EBF8C0}" destId="{8A45D64D-04FD-441F-B504-202549CCB98D}" srcOrd="0" destOrd="0" presId="urn:microsoft.com/office/officeart/2005/8/layout/orgChart1"/>
    <dgm:cxn modelId="{C3226B48-5F2E-4874-AEA7-9E2781254EFF}" type="presOf" srcId="{15A40E34-3F72-45C7-8E30-5C7750D0BEC0}" destId="{64708540-6F44-4907-B1B6-E60C9BFEFFF9}" srcOrd="0" destOrd="0" presId="urn:microsoft.com/office/officeart/2005/8/layout/orgChart1"/>
    <dgm:cxn modelId="{3A1A1F6D-599F-4339-A3F1-481BE44C632C}" type="presOf" srcId="{928C6BDD-0CE0-4977-BBCF-EF46E5147EA8}" destId="{20A8998E-7ECB-4F1C-9E54-7D8E1D2F95A7}" srcOrd="0" destOrd="0" presId="urn:microsoft.com/office/officeart/2005/8/layout/orgChart1"/>
    <dgm:cxn modelId="{3E65CF4F-F08D-417B-98F2-864790FD60D9}" type="presOf" srcId="{80D29353-E3C1-4199-8259-603F52D03449}" destId="{C07DC24D-40C5-4E8A-AB7C-041113C40DA1}" srcOrd="1" destOrd="0" presId="urn:microsoft.com/office/officeart/2005/8/layout/orgChart1"/>
    <dgm:cxn modelId="{6B4A6A70-4CEF-45D5-A9FD-8D1AAD508649}" type="presOf" srcId="{15A40E34-3F72-45C7-8E30-5C7750D0BEC0}" destId="{A93626D7-E5F6-49DA-BA5D-883DD93638D8}" srcOrd="1" destOrd="0" presId="urn:microsoft.com/office/officeart/2005/8/layout/orgChart1"/>
    <dgm:cxn modelId="{65FFFD54-8C67-40CE-953D-09A3970308D2}" srcId="{15A40E34-3F72-45C7-8E30-5C7750D0BEC0}" destId="{188FFD85-2B7F-4539-BBED-C48AAECEB8C2}" srcOrd="2" destOrd="0" parTransId="{455EAF09-786B-45D7-860C-D329442DB71D}" sibTransId="{D1F41284-9A9C-4F37-BB49-EFF0ACA088AD}"/>
    <dgm:cxn modelId="{90E19378-3B27-47BB-A6AA-ACFB2CE6DF10}" type="presOf" srcId="{C0F0850B-96CF-4B7D-9611-403171216747}" destId="{04EE334C-E929-4325-A30D-0C608EEFA906}" srcOrd="0" destOrd="0" presId="urn:microsoft.com/office/officeart/2005/8/layout/orgChart1"/>
    <dgm:cxn modelId="{1EDB8E80-9866-46A0-8B9C-049474805757}" type="presOf" srcId="{07F0E78D-8746-4941-85C1-C2A4B7B148C0}" destId="{72FDECB4-0774-4BA4-B6A0-47ADD2BA27B3}" srcOrd="1" destOrd="0" presId="urn:microsoft.com/office/officeart/2005/8/layout/orgChart1"/>
    <dgm:cxn modelId="{1F204F88-B64A-4CF4-98B8-7D8F2A7986DA}" type="presOf" srcId="{80D29353-E3C1-4199-8259-603F52D03449}" destId="{904CE51A-3EF7-45D4-A870-973FBF5DCFF8}" srcOrd="0" destOrd="0" presId="urn:microsoft.com/office/officeart/2005/8/layout/orgChart1"/>
    <dgm:cxn modelId="{ABC4968D-2DE2-4DA7-B6E0-C9B498B8AEE1}" srcId="{15A40E34-3F72-45C7-8E30-5C7750D0BEC0}" destId="{80D29353-E3C1-4199-8259-603F52D03449}" srcOrd="1" destOrd="0" parTransId="{55636F52-03EB-4E23-B86F-A64FF00CDDBC}" sibTransId="{647A8712-750A-435B-966B-B10315865338}"/>
    <dgm:cxn modelId="{105D1D8E-1B33-4DE1-AC38-DFE8B61EE311}" srcId="{C0F0850B-96CF-4B7D-9611-403171216747}" destId="{15A40E34-3F72-45C7-8E30-5C7750D0BEC0}" srcOrd="0" destOrd="0" parTransId="{54D86C92-7FCF-4185-B5CE-36E1E0B384FF}" sibTransId="{26B37154-533E-4460-8D3E-E5AC1EDD1536}"/>
    <dgm:cxn modelId="{C2843DA4-696E-44F2-9945-1776A23963E4}" type="presOf" srcId="{3B0BEEBF-A9C6-4D17-8BF9-19310494FA76}" destId="{D25110DA-A7FF-4EB6-B50F-8F3BC49CF1A9}" srcOrd="0" destOrd="0" presId="urn:microsoft.com/office/officeart/2005/8/layout/orgChart1"/>
    <dgm:cxn modelId="{E548DFA4-6916-4B68-9E19-830100C594F3}" type="presOf" srcId="{07F0E78D-8746-4941-85C1-C2A4B7B148C0}" destId="{18FAA1DB-86BF-45F6-9B10-DD0B372BF26C}" srcOrd="0" destOrd="0" presId="urn:microsoft.com/office/officeart/2005/8/layout/orgChart1"/>
    <dgm:cxn modelId="{48DC4CA8-7E26-4877-84C7-3C5C5CB5580A}" srcId="{15A40E34-3F72-45C7-8E30-5C7750D0BEC0}" destId="{07F0E78D-8746-4941-85C1-C2A4B7B148C0}" srcOrd="0" destOrd="0" parTransId="{4799B343-DD23-4271-9484-770EA2C00411}" sibTransId="{26450D3F-A707-4C5C-8C8F-163088E7FA57}"/>
    <dgm:cxn modelId="{7B5FD4AF-64DB-4DC2-B01C-7EA2BB9CE091}" type="presOf" srcId="{55636F52-03EB-4E23-B86F-A64FF00CDDBC}" destId="{490C29A4-1085-405D-B652-F0B94B793A50}" srcOrd="0" destOrd="0" presId="urn:microsoft.com/office/officeart/2005/8/layout/orgChart1"/>
    <dgm:cxn modelId="{FC8F17BA-14E1-4B6E-9B92-A84C4F1BDB6E}" type="presOf" srcId="{185B104F-4934-43F0-8E2F-71EF6BB97090}" destId="{1A6F4DF2-28D1-4A0E-A188-1D1D4C8ECB18}" srcOrd="1" destOrd="0" presId="urn:microsoft.com/office/officeart/2005/8/layout/orgChart1"/>
    <dgm:cxn modelId="{5AC29BBD-ED69-4923-9968-7FE914341678}" type="presOf" srcId="{1EC6F3A1-E766-48A2-A30C-7D22C8BB6278}" destId="{AD7BD774-272F-46F8-B7E8-BCFBB6CA8CBB}" srcOrd="0" destOrd="0" presId="urn:microsoft.com/office/officeart/2005/8/layout/orgChart1"/>
    <dgm:cxn modelId="{4DEE68CB-D98C-48B9-B172-715477039145}" type="presOf" srcId="{185B104F-4934-43F0-8E2F-71EF6BB97090}" destId="{90F8EFDE-CCC5-4F48-95F6-677C3A7E6998}" srcOrd="0" destOrd="0" presId="urn:microsoft.com/office/officeart/2005/8/layout/orgChart1"/>
    <dgm:cxn modelId="{B95DE2D7-202F-4A2D-B7D7-780E64217748}" type="presOf" srcId="{188FFD85-2B7F-4539-BBED-C48AAECEB8C2}" destId="{121A50F5-3814-4BC0-8B48-258469FCB8F3}" srcOrd="1" destOrd="0" presId="urn:microsoft.com/office/officeart/2005/8/layout/orgChart1"/>
    <dgm:cxn modelId="{CADF43F5-B607-43DC-B1A9-41B2E39969CC}" type="presOf" srcId="{4799B343-DD23-4271-9484-770EA2C00411}" destId="{DD4C85F5-5C1A-4C72-9655-77265B9A1EF7}" srcOrd="0" destOrd="0" presId="urn:microsoft.com/office/officeart/2005/8/layout/orgChart1"/>
    <dgm:cxn modelId="{8297D5F6-B11C-46BD-B676-F4DA80396A47}" type="presOf" srcId="{455EAF09-786B-45D7-860C-D329442DB71D}" destId="{1C369EF1-C2AA-4B93-9EA2-6FAB7B49D36E}" srcOrd="0" destOrd="0" presId="urn:microsoft.com/office/officeart/2005/8/layout/orgChart1"/>
    <dgm:cxn modelId="{D2C742FC-A3B8-4FF2-B0FD-57B2ADD5B546}" type="presOf" srcId="{188FFD85-2B7F-4539-BBED-C48AAECEB8C2}" destId="{48963DDB-66AD-4E1A-A537-E7B942FB0415}" srcOrd="0" destOrd="0" presId="urn:microsoft.com/office/officeart/2005/8/layout/orgChart1"/>
    <dgm:cxn modelId="{493FEEFF-3229-4D49-A6C8-B7E2486957FE}" srcId="{3B0BEEBF-A9C6-4D17-8BF9-19310494FA76}" destId="{185B104F-4934-43F0-8E2F-71EF6BB97090}" srcOrd="0" destOrd="0" parTransId="{0A674CBA-B874-4700-A846-FC5FDA409B44}" sibTransId="{D9ED6764-2471-47F0-83D2-F3E92D98BFE0}"/>
    <dgm:cxn modelId="{E6500C1E-B567-4236-8CC6-D30F2F395FA4}" type="presParOf" srcId="{04EE334C-E929-4325-A30D-0C608EEFA906}" destId="{F9F44AFD-B355-4FC6-B672-FE55837F34C7}" srcOrd="0" destOrd="0" presId="urn:microsoft.com/office/officeart/2005/8/layout/orgChart1"/>
    <dgm:cxn modelId="{5C4CB4BE-BE97-44FC-A28B-28FC9C4EBBB3}" type="presParOf" srcId="{F9F44AFD-B355-4FC6-B672-FE55837F34C7}" destId="{41563618-63E2-42A7-AE2B-653EB6A7A80C}" srcOrd="0" destOrd="0" presId="urn:microsoft.com/office/officeart/2005/8/layout/orgChart1"/>
    <dgm:cxn modelId="{915DDEF2-BD4B-4C3E-A3B0-D985D5477E36}" type="presParOf" srcId="{41563618-63E2-42A7-AE2B-653EB6A7A80C}" destId="{64708540-6F44-4907-B1B6-E60C9BFEFFF9}" srcOrd="0" destOrd="0" presId="urn:microsoft.com/office/officeart/2005/8/layout/orgChart1"/>
    <dgm:cxn modelId="{D5CCBE61-DB01-400C-A9BB-EFDD48FAFFC3}" type="presParOf" srcId="{41563618-63E2-42A7-AE2B-653EB6A7A80C}" destId="{A93626D7-E5F6-49DA-BA5D-883DD93638D8}" srcOrd="1" destOrd="0" presId="urn:microsoft.com/office/officeart/2005/8/layout/orgChart1"/>
    <dgm:cxn modelId="{374AADCF-6859-4977-897C-88AAACAE9B2B}" type="presParOf" srcId="{F9F44AFD-B355-4FC6-B672-FE55837F34C7}" destId="{5F560013-B529-409A-94A2-11F6EE33EA1B}" srcOrd="1" destOrd="0" presId="urn:microsoft.com/office/officeart/2005/8/layout/orgChart1"/>
    <dgm:cxn modelId="{7F31B89B-7257-4399-A97B-15B4E75F6921}" type="presParOf" srcId="{5F560013-B529-409A-94A2-11F6EE33EA1B}" destId="{1C369EF1-C2AA-4B93-9EA2-6FAB7B49D36E}" srcOrd="0" destOrd="0" presId="urn:microsoft.com/office/officeart/2005/8/layout/orgChart1"/>
    <dgm:cxn modelId="{6FD7E97B-489E-4E30-A154-DAE25E284E45}" type="presParOf" srcId="{5F560013-B529-409A-94A2-11F6EE33EA1B}" destId="{D54B78F8-657D-4583-9A69-98B524C9E91C}" srcOrd="1" destOrd="0" presId="urn:microsoft.com/office/officeart/2005/8/layout/orgChart1"/>
    <dgm:cxn modelId="{DE220BD4-C654-4255-B09E-3757DC518CF1}" type="presParOf" srcId="{D54B78F8-657D-4583-9A69-98B524C9E91C}" destId="{BF07CF42-A920-4E9B-8F0B-C73593CCC26E}" srcOrd="0" destOrd="0" presId="urn:microsoft.com/office/officeart/2005/8/layout/orgChart1"/>
    <dgm:cxn modelId="{D1068B98-678E-4229-8BDC-B6E53A0320AD}" type="presParOf" srcId="{BF07CF42-A920-4E9B-8F0B-C73593CCC26E}" destId="{48963DDB-66AD-4E1A-A537-E7B942FB0415}" srcOrd="0" destOrd="0" presId="urn:microsoft.com/office/officeart/2005/8/layout/orgChart1"/>
    <dgm:cxn modelId="{60BE806D-36DE-4C91-B0F9-490A3812795B}" type="presParOf" srcId="{BF07CF42-A920-4E9B-8F0B-C73593CCC26E}" destId="{121A50F5-3814-4BC0-8B48-258469FCB8F3}" srcOrd="1" destOrd="0" presId="urn:microsoft.com/office/officeart/2005/8/layout/orgChart1"/>
    <dgm:cxn modelId="{47378180-3635-4DF8-8FF5-396CD63BA277}" type="presParOf" srcId="{D54B78F8-657D-4583-9A69-98B524C9E91C}" destId="{70B40D43-4857-4891-9725-D2DC2B1081C3}" srcOrd="1" destOrd="0" presId="urn:microsoft.com/office/officeart/2005/8/layout/orgChart1"/>
    <dgm:cxn modelId="{571C5039-1733-402D-844D-A320805BD9A3}" type="presParOf" srcId="{D54B78F8-657D-4583-9A69-98B524C9E91C}" destId="{035038F5-F95B-4C2D-923B-EEEC3AE8341D}" srcOrd="2" destOrd="0" presId="urn:microsoft.com/office/officeart/2005/8/layout/orgChart1"/>
    <dgm:cxn modelId="{45240892-3055-4B64-AEB8-30DE79006342}" type="presParOf" srcId="{5F560013-B529-409A-94A2-11F6EE33EA1B}" destId="{AD7BD774-272F-46F8-B7E8-BCFBB6CA8CBB}" srcOrd="2" destOrd="0" presId="urn:microsoft.com/office/officeart/2005/8/layout/orgChart1"/>
    <dgm:cxn modelId="{2F528C6B-4F7A-4D8C-A292-0B7FC2535C27}" type="presParOf" srcId="{5F560013-B529-409A-94A2-11F6EE33EA1B}" destId="{3E9FA150-F505-4C7C-B897-578531C215C7}" srcOrd="3" destOrd="0" presId="urn:microsoft.com/office/officeart/2005/8/layout/orgChart1"/>
    <dgm:cxn modelId="{B8DF30AF-072B-44A0-8584-25C322D625AC}" type="presParOf" srcId="{3E9FA150-F505-4C7C-B897-578531C215C7}" destId="{33C8CC32-53C8-472F-88CB-7FDB83AC5954}" srcOrd="0" destOrd="0" presId="urn:microsoft.com/office/officeart/2005/8/layout/orgChart1"/>
    <dgm:cxn modelId="{C3FE7F98-3EA0-4DA6-936C-4DFEF41EFD5E}" type="presParOf" srcId="{33C8CC32-53C8-472F-88CB-7FDB83AC5954}" destId="{D25110DA-A7FF-4EB6-B50F-8F3BC49CF1A9}" srcOrd="0" destOrd="0" presId="urn:microsoft.com/office/officeart/2005/8/layout/orgChart1"/>
    <dgm:cxn modelId="{C0008DAF-75F8-47B5-B3B9-1B311D32D865}" type="presParOf" srcId="{33C8CC32-53C8-472F-88CB-7FDB83AC5954}" destId="{0F18393D-7185-4A65-9814-6C73BB9B7505}" srcOrd="1" destOrd="0" presId="urn:microsoft.com/office/officeart/2005/8/layout/orgChart1"/>
    <dgm:cxn modelId="{73A838E5-D52D-445C-978F-E2C21CE2FEA4}" type="presParOf" srcId="{3E9FA150-F505-4C7C-B897-578531C215C7}" destId="{7F82B819-0AFC-4AF5-B865-8335A172B05C}" srcOrd="1" destOrd="0" presId="urn:microsoft.com/office/officeart/2005/8/layout/orgChart1"/>
    <dgm:cxn modelId="{2E598A19-BB5C-447D-B19D-841D08EA1522}" type="presParOf" srcId="{7F82B819-0AFC-4AF5-B865-8335A172B05C}" destId="{BCD31AB7-C900-4037-A7F6-C296686D017E}" srcOrd="0" destOrd="0" presId="urn:microsoft.com/office/officeart/2005/8/layout/orgChart1"/>
    <dgm:cxn modelId="{F97D9DE4-A1BB-44D1-9339-8914CA0DB18B}" type="presParOf" srcId="{7F82B819-0AFC-4AF5-B865-8335A172B05C}" destId="{D885067C-2EC5-499C-98A4-965DB959752E}" srcOrd="1" destOrd="0" presId="urn:microsoft.com/office/officeart/2005/8/layout/orgChart1"/>
    <dgm:cxn modelId="{A65F662F-5B92-444D-A455-84F4AE4BD05D}" type="presParOf" srcId="{D885067C-2EC5-499C-98A4-965DB959752E}" destId="{CA206235-1490-49AB-8DD1-EFA4F2A47E0A}" srcOrd="0" destOrd="0" presId="urn:microsoft.com/office/officeart/2005/8/layout/orgChart1"/>
    <dgm:cxn modelId="{4B711D04-29F2-4F48-A1A7-13B18F7FAAD1}" type="presParOf" srcId="{CA206235-1490-49AB-8DD1-EFA4F2A47E0A}" destId="{90F8EFDE-CCC5-4F48-95F6-677C3A7E6998}" srcOrd="0" destOrd="0" presId="urn:microsoft.com/office/officeart/2005/8/layout/orgChart1"/>
    <dgm:cxn modelId="{DDA171BD-D2F7-47AD-8176-B5286F2D1004}" type="presParOf" srcId="{CA206235-1490-49AB-8DD1-EFA4F2A47E0A}" destId="{1A6F4DF2-28D1-4A0E-A188-1D1D4C8ECB18}" srcOrd="1" destOrd="0" presId="urn:microsoft.com/office/officeart/2005/8/layout/orgChart1"/>
    <dgm:cxn modelId="{7297523A-330A-44C7-84A1-2795C2FEC46B}" type="presParOf" srcId="{D885067C-2EC5-499C-98A4-965DB959752E}" destId="{D3616514-A545-4BB0-9555-275D088655BE}" srcOrd="1" destOrd="0" presId="urn:microsoft.com/office/officeart/2005/8/layout/orgChart1"/>
    <dgm:cxn modelId="{6FC3BA95-3B54-46EC-9395-BDC7A40DDA72}" type="presParOf" srcId="{D885067C-2EC5-499C-98A4-965DB959752E}" destId="{368C0E9E-0FFB-4D40-926D-484537EDD1F3}" srcOrd="2" destOrd="0" presId="urn:microsoft.com/office/officeart/2005/8/layout/orgChart1"/>
    <dgm:cxn modelId="{14F496CF-D659-465B-ACD6-644B9428B343}" type="presParOf" srcId="{3E9FA150-F505-4C7C-B897-578531C215C7}" destId="{8948190B-46BE-435F-B726-647CE6C8DC1E}" srcOrd="2" destOrd="0" presId="urn:microsoft.com/office/officeart/2005/8/layout/orgChart1"/>
    <dgm:cxn modelId="{A576DCBB-A37A-480D-90B4-4345B3DDC274}" type="presParOf" srcId="{5F560013-B529-409A-94A2-11F6EE33EA1B}" destId="{20A8998E-7ECB-4F1C-9E54-7D8E1D2F95A7}" srcOrd="4" destOrd="0" presId="urn:microsoft.com/office/officeart/2005/8/layout/orgChart1"/>
    <dgm:cxn modelId="{B046B5A2-3513-439E-9FC8-A1853CFDF7B0}" type="presParOf" srcId="{5F560013-B529-409A-94A2-11F6EE33EA1B}" destId="{C8711002-C989-4A0C-A835-33AF2C76870F}" srcOrd="5" destOrd="0" presId="urn:microsoft.com/office/officeart/2005/8/layout/orgChart1"/>
    <dgm:cxn modelId="{FE1FCDAA-0DD7-4AC9-8C94-FE5C7A94E8BF}" type="presParOf" srcId="{C8711002-C989-4A0C-A835-33AF2C76870F}" destId="{B8726B8B-6933-444E-B32F-BA23C057078F}" srcOrd="0" destOrd="0" presId="urn:microsoft.com/office/officeart/2005/8/layout/orgChart1"/>
    <dgm:cxn modelId="{12A6FD68-AE8B-43F7-A1D6-96D951F41A16}" type="presParOf" srcId="{B8726B8B-6933-444E-B32F-BA23C057078F}" destId="{8A45D64D-04FD-441F-B504-202549CCB98D}" srcOrd="0" destOrd="0" presId="urn:microsoft.com/office/officeart/2005/8/layout/orgChart1"/>
    <dgm:cxn modelId="{64F73749-4568-4F10-B485-11EA59F4CAC8}" type="presParOf" srcId="{B8726B8B-6933-444E-B32F-BA23C057078F}" destId="{B9A9541F-ACCF-4158-A73D-50BD8A72CD0A}" srcOrd="1" destOrd="0" presId="urn:microsoft.com/office/officeart/2005/8/layout/orgChart1"/>
    <dgm:cxn modelId="{8FF39CFF-36F7-4E00-9F98-8945ECF6ED77}" type="presParOf" srcId="{C8711002-C989-4A0C-A835-33AF2C76870F}" destId="{C2B14777-F425-47B2-B431-90C691467834}" srcOrd="1" destOrd="0" presId="urn:microsoft.com/office/officeart/2005/8/layout/orgChart1"/>
    <dgm:cxn modelId="{D4D4D40B-8EAF-42CD-A8F4-838E6B7E8583}" type="presParOf" srcId="{C8711002-C989-4A0C-A835-33AF2C76870F}" destId="{5B58C167-D82C-4F14-B35D-0078BEA496AF}" srcOrd="2" destOrd="0" presId="urn:microsoft.com/office/officeart/2005/8/layout/orgChart1"/>
    <dgm:cxn modelId="{68C4CFEE-41E2-47DF-B84D-0936A1969810}" type="presParOf" srcId="{F9F44AFD-B355-4FC6-B672-FE55837F34C7}" destId="{55E913CC-9A57-48C2-9B56-B717C2361FA8}" srcOrd="2" destOrd="0" presId="urn:microsoft.com/office/officeart/2005/8/layout/orgChart1"/>
    <dgm:cxn modelId="{59A285C6-1680-4CB4-B4F8-2E0835D7A0DF}" type="presParOf" srcId="{55E913CC-9A57-48C2-9B56-B717C2361FA8}" destId="{DD4C85F5-5C1A-4C72-9655-77265B9A1EF7}" srcOrd="0" destOrd="0" presId="urn:microsoft.com/office/officeart/2005/8/layout/orgChart1"/>
    <dgm:cxn modelId="{CAC680CA-DD9C-4592-8C8F-2DF1C57A6999}" type="presParOf" srcId="{55E913CC-9A57-48C2-9B56-B717C2361FA8}" destId="{98E3F97D-2B68-44B9-92FE-CB0E68CBFED3}" srcOrd="1" destOrd="0" presId="urn:microsoft.com/office/officeart/2005/8/layout/orgChart1"/>
    <dgm:cxn modelId="{882E73F4-F593-44E9-9832-B6B64608269A}" type="presParOf" srcId="{98E3F97D-2B68-44B9-92FE-CB0E68CBFED3}" destId="{FC9BBD6B-83E9-4F07-9251-F0B9211DF829}" srcOrd="0" destOrd="0" presId="urn:microsoft.com/office/officeart/2005/8/layout/orgChart1"/>
    <dgm:cxn modelId="{552E8526-70C6-4E34-8435-7E984535CBC5}" type="presParOf" srcId="{FC9BBD6B-83E9-4F07-9251-F0B9211DF829}" destId="{18FAA1DB-86BF-45F6-9B10-DD0B372BF26C}" srcOrd="0" destOrd="0" presId="urn:microsoft.com/office/officeart/2005/8/layout/orgChart1"/>
    <dgm:cxn modelId="{FE3DBF6C-EF0B-4D8E-A5C4-6377E887F797}" type="presParOf" srcId="{FC9BBD6B-83E9-4F07-9251-F0B9211DF829}" destId="{72FDECB4-0774-4BA4-B6A0-47ADD2BA27B3}" srcOrd="1" destOrd="0" presId="urn:microsoft.com/office/officeart/2005/8/layout/orgChart1"/>
    <dgm:cxn modelId="{B050C306-345A-4A3B-995D-4D2117C22670}" type="presParOf" srcId="{98E3F97D-2B68-44B9-92FE-CB0E68CBFED3}" destId="{A412CBF1-DEAA-4732-8047-6B98FCF69935}" srcOrd="1" destOrd="0" presId="urn:microsoft.com/office/officeart/2005/8/layout/orgChart1"/>
    <dgm:cxn modelId="{8582B197-76C3-4E19-892A-313BCC66EBCB}" type="presParOf" srcId="{98E3F97D-2B68-44B9-92FE-CB0E68CBFED3}" destId="{B02221D8-9D57-4A22-B414-7B0D0168EB73}" srcOrd="2" destOrd="0" presId="urn:microsoft.com/office/officeart/2005/8/layout/orgChart1"/>
    <dgm:cxn modelId="{59E11FEE-B06E-4500-8D9E-815BD4D20C71}" type="presParOf" srcId="{55E913CC-9A57-48C2-9B56-B717C2361FA8}" destId="{490C29A4-1085-405D-B652-F0B94B793A50}" srcOrd="2" destOrd="0" presId="urn:microsoft.com/office/officeart/2005/8/layout/orgChart1"/>
    <dgm:cxn modelId="{EB3EA34A-C904-497A-9724-EF1A1AF1D4BD}" type="presParOf" srcId="{55E913CC-9A57-48C2-9B56-B717C2361FA8}" destId="{8571C8A4-5CA9-495E-B9C3-130BEAE688F7}" srcOrd="3" destOrd="0" presId="urn:microsoft.com/office/officeart/2005/8/layout/orgChart1"/>
    <dgm:cxn modelId="{97BD75B8-2C58-4172-AC51-9586B9F424F7}" type="presParOf" srcId="{8571C8A4-5CA9-495E-B9C3-130BEAE688F7}" destId="{C7B0E0CA-4599-4CAB-BA5C-B96D485FB6C2}" srcOrd="0" destOrd="0" presId="urn:microsoft.com/office/officeart/2005/8/layout/orgChart1"/>
    <dgm:cxn modelId="{DD8AD1EA-F52E-4F06-A2DE-3756E5721E89}" type="presParOf" srcId="{C7B0E0CA-4599-4CAB-BA5C-B96D485FB6C2}" destId="{904CE51A-3EF7-45D4-A870-973FBF5DCFF8}" srcOrd="0" destOrd="0" presId="urn:microsoft.com/office/officeart/2005/8/layout/orgChart1"/>
    <dgm:cxn modelId="{040C0A66-A426-430C-B7AF-B0EA89C752DF}" type="presParOf" srcId="{C7B0E0CA-4599-4CAB-BA5C-B96D485FB6C2}" destId="{C07DC24D-40C5-4E8A-AB7C-041113C40DA1}" srcOrd="1" destOrd="0" presId="urn:microsoft.com/office/officeart/2005/8/layout/orgChart1"/>
    <dgm:cxn modelId="{0B460A4A-4360-4330-BD34-9C800CABD6BA}" type="presParOf" srcId="{8571C8A4-5CA9-495E-B9C3-130BEAE688F7}" destId="{F5A581E7-B848-46C0-ADA9-973EEF05237F}" srcOrd="1" destOrd="0" presId="urn:microsoft.com/office/officeart/2005/8/layout/orgChart1"/>
    <dgm:cxn modelId="{86D8BECA-9162-4D31-A402-5F5909640F57}" type="presParOf" srcId="{8571C8A4-5CA9-495E-B9C3-130BEAE688F7}" destId="{60508C88-3CB2-4C29-9F36-6E5CE0FD8F8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B9EA89C-BD0E-4EAA-BD74-389C4CD5FA8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2772783E-ACBA-4206-91F9-851FCA3B8020}">
      <dgm:prSet phldrT="[Texto]" custT="1"/>
      <dgm:spPr/>
      <dgm:t>
        <a:bodyPr/>
        <a:lstStyle/>
        <a:p>
          <a:r>
            <a:rPr lang="es-ES" sz="1200" dirty="0">
              <a:latin typeface="+mj-lt"/>
            </a:rPr>
            <a:t>Director (a) de Centros de Bienestar Familiar </a:t>
          </a:r>
        </a:p>
      </dgm:t>
    </dgm:pt>
    <dgm:pt modelId="{2BF65576-6C88-43D8-87A8-C1D806F54425}" type="parTrans" cxnId="{F2B1A5D0-7568-46D9-BC1B-8546DC83C5FB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2E372081-1491-4F8F-AB96-A53D27A51F62}" type="sibTrans" cxnId="{F2B1A5D0-7568-46D9-BC1B-8546DC83C5FB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1686A4B6-23E3-43F1-AECD-743EAC94C254}" type="asst">
      <dgm:prSet phldrT="[Texto]" custT="1"/>
      <dgm:spPr/>
      <dgm:t>
        <a:bodyPr/>
        <a:lstStyle/>
        <a:p>
          <a:r>
            <a:rPr lang="es-ES" sz="1200" dirty="0">
              <a:latin typeface="+mj-lt"/>
            </a:rPr>
            <a:t>Auxiliares Administrativos (as)</a:t>
          </a:r>
        </a:p>
      </dgm:t>
    </dgm:pt>
    <dgm:pt modelId="{EC279B5A-1906-4380-9038-3104AC43817D}" type="parTrans" cxnId="{10C21B63-5334-4EB0-ABCB-AF617F7A49AF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024EB55A-6C4F-40C1-817D-794BFB2005AA}" type="sibTrans" cxnId="{10C21B63-5334-4EB0-ABCB-AF617F7A49AF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75F373FC-8A29-4325-8ED5-A1B7355FA88B}">
      <dgm:prSet phldrT="[Texto]" custT="1"/>
      <dgm:spPr/>
      <dgm:t>
        <a:bodyPr/>
        <a:lstStyle/>
        <a:p>
          <a:r>
            <a:rPr lang="es-ES" sz="1200" dirty="0">
              <a:latin typeface="+mj-lt"/>
            </a:rPr>
            <a:t>Supervisor(a) de Talleres Productivos y Fomento al Autoempleo</a:t>
          </a:r>
        </a:p>
      </dgm:t>
    </dgm:pt>
    <dgm:pt modelId="{948162CF-90B1-4904-93C3-592E4A176122}" type="parTrans" cxnId="{77F492BD-2265-46A1-AACE-83DFCAD7A6DC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E78CA5C0-C964-4127-8D70-8ED7FFE93E49}" type="sibTrans" cxnId="{77F492BD-2265-46A1-AACE-83DFCAD7A6DC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3F555BCE-1ECD-4F69-BAC0-499B2233EDB1}">
      <dgm:prSet phldrT="[Texto]" custT="1"/>
      <dgm:spPr/>
      <dgm:t>
        <a:bodyPr/>
        <a:lstStyle/>
        <a:p>
          <a:r>
            <a:rPr lang="es-ES" sz="1200" dirty="0">
              <a:latin typeface="+mj-lt"/>
            </a:rPr>
            <a:t>Jefe(a) de Zona Norte y Sur</a:t>
          </a:r>
        </a:p>
      </dgm:t>
    </dgm:pt>
    <dgm:pt modelId="{D04E3897-F8C0-4A36-B1A9-C2CF73B19303}" type="parTrans" cxnId="{0AFC8F32-034F-47ED-B7CF-2F74D3EF0185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9F625B9B-EF59-4BBC-B2D9-E8EDB659F3FF}" type="sibTrans" cxnId="{0AFC8F32-034F-47ED-B7CF-2F74D3EF0185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1C97E898-6A01-444C-8F4F-7E8954607F09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>
              <a:solidFill>
                <a:schemeClr val="tx1"/>
              </a:solidFill>
              <a:latin typeface="+mj-lt"/>
            </a:rPr>
            <a:t>Maestro(a) </a:t>
          </a:r>
        </a:p>
      </dgm:t>
    </dgm:pt>
    <dgm:pt modelId="{C14798F6-496E-4044-A3FC-72A95C5B0C45}" type="parTrans" cxnId="{86F66C52-5D1C-4ED7-9E49-6BD73458E1A0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E9D8D660-C787-46F0-A3FA-C13694783343}" type="sibTrans" cxnId="{86F66C52-5D1C-4ED7-9E49-6BD73458E1A0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7F8425DD-CC65-48AC-A338-D8D35B8DB85E}" type="asst">
      <dgm:prSet custT="1"/>
      <dgm:spPr/>
      <dgm:t>
        <a:bodyPr/>
        <a:lstStyle/>
        <a:p>
          <a:r>
            <a:rPr lang="es-ES" sz="1200" dirty="0">
              <a:latin typeface="+mj-lt"/>
            </a:rPr>
            <a:t>Auxiliares</a:t>
          </a:r>
        </a:p>
      </dgm:t>
    </dgm:pt>
    <dgm:pt modelId="{A2B84F62-D13A-481D-8581-FF403400F151}" type="parTrans" cxnId="{ECB9AC12-8933-4EE7-8FE2-6E0006D980F8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D6533B7B-7CF1-4409-A23C-11B5A3E2B48F}" type="sibTrans" cxnId="{ECB9AC12-8933-4EE7-8FE2-6E0006D980F8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42E38E22-3EB8-4AE2-A836-0B76E1A113EF}">
      <dgm:prSet custT="1"/>
      <dgm:spPr/>
      <dgm:t>
        <a:bodyPr/>
        <a:lstStyle/>
        <a:p>
          <a:r>
            <a:rPr lang="es-ES" sz="1200" dirty="0">
              <a:latin typeface="+mj-lt"/>
            </a:rPr>
            <a:t>Choferes </a:t>
          </a:r>
        </a:p>
      </dgm:t>
    </dgm:pt>
    <dgm:pt modelId="{98C174F1-53FF-4955-B5F5-D6FA699B7529}" type="parTrans" cxnId="{F38A2253-FCAB-4748-8B0D-79A84E3756FB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CECA4F9C-BC07-4217-8BCD-E9DC2386188C}" type="sibTrans" cxnId="{F38A2253-FCAB-4748-8B0D-79A84E3756FB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2CDBAAC4-DC13-4F8F-BDE8-2E21460AF466}" type="pres">
      <dgm:prSet presAssocID="{2B9EA89C-BD0E-4EAA-BD74-389C4CD5FA8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81C728C2-D173-4EEC-9802-4078ED814064}" type="pres">
      <dgm:prSet presAssocID="{2772783E-ACBA-4206-91F9-851FCA3B8020}" presName="hierRoot1" presStyleCnt="0">
        <dgm:presLayoutVars>
          <dgm:hierBranch val="init"/>
        </dgm:presLayoutVars>
      </dgm:prSet>
      <dgm:spPr/>
    </dgm:pt>
    <dgm:pt modelId="{A548775F-B5A4-40D3-AD76-60BFEAFEEF2B}" type="pres">
      <dgm:prSet presAssocID="{2772783E-ACBA-4206-91F9-851FCA3B8020}" presName="rootComposite1" presStyleCnt="0"/>
      <dgm:spPr/>
    </dgm:pt>
    <dgm:pt modelId="{45C107E1-045C-49B2-9844-17D7740D92AD}" type="pres">
      <dgm:prSet presAssocID="{2772783E-ACBA-4206-91F9-851FCA3B8020}" presName="rootText1" presStyleLbl="node0" presStyleIdx="0" presStyleCnt="1" custScaleX="192237" custScaleY="101563" custLinFactNeighborX="-6600" custLinFactNeighborY="77226">
        <dgm:presLayoutVars>
          <dgm:chPref val="3"/>
        </dgm:presLayoutVars>
      </dgm:prSet>
      <dgm:spPr/>
    </dgm:pt>
    <dgm:pt modelId="{E171D58F-38E1-4C05-A2C6-E3BAA8BBA45E}" type="pres">
      <dgm:prSet presAssocID="{2772783E-ACBA-4206-91F9-851FCA3B8020}" presName="rootConnector1" presStyleLbl="node1" presStyleIdx="0" presStyleCnt="0"/>
      <dgm:spPr/>
    </dgm:pt>
    <dgm:pt modelId="{4A3B355E-CA0D-43ED-8B42-7FFC22DC4796}" type="pres">
      <dgm:prSet presAssocID="{2772783E-ACBA-4206-91F9-851FCA3B8020}" presName="hierChild2" presStyleCnt="0"/>
      <dgm:spPr/>
    </dgm:pt>
    <dgm:pt modelId="{52191D16-00B4-4187-BC9A-B9C09540C4F0}" type="pres">
      <dgm:prSet presAssocID="{948162CF-90B1-4904-93C3-592E4A176122}" presName="Name37" presStyleLbl="parChTrans1D2" presStyleIdx="0" presStyleCnt="5"/>
      <dgm:spPr/>
    </dgm:pt>
    <dgm:pt modelId="{0F6BC883-5046-433E-B495-350FBF463E0F}" type="pres">
      <dgm:prSet presAssocID="{75F373FC-8A29-4325-8ED5-A1B7355FA88B}" presName="hierRoot2" presStyleCnt="0">
        <dgm:presLayoutVars>
          <dgm:hierBranch val="init"/>
        </dgm:presLayoutVars>
      </dgm:prSet>
      <dgm:spPr/>
    </dgm:pt>
    <dgm:pt modelId="{8ACE1FEF-C8C3-4B31-9E0B-506F5D370830}" type="pres">
      <dgm:prSet presAssocID="{75F373FC-8A29-4325-8ED5-A1B7355FA88B}" presName="rootComposite" presStyleCnt="0"/>
      <dgm:spPr/>
    </dgm:pt>
    <dgm:pt modelId="{B89AE965-29A1-4754-BE7B-FBFFFC9F8CA9}" type="pres">
      <dgm:prSet presAssocID="{75F373FC-8A29-4325-8ED5-A1B7355FA88B}" presName="rootText" presStyleLbl="node2" presStyleIdx="0" presStyleCnt="2" custScaleX="149698" custLinFactNeighborX="-12250" custLinFactNeighborY="-80659">
        <dgm:presLayoutVars>
          <dgm:chPref val="3"/>
        </dgm:presLayoutVars>
      </dgm:prSet>
      <dgm:spPr/>
    </dgm:pt>
    <dgm:pt modelId="{06C826CE-64C1-443B-BE0E-ED3E0FDDD625}" type="pres">
      <dgm:prSet presAssocID="{75F373FC-8A29-4325-8ED5-A1B7355FA88B}" presName="rootConnector" presStyleLbl="node2" presStyleIdx="0" presStyleCnt="2"/>
      <dgm:spPr/>
    </dgm:pt>
    <dgm:pt modelId="{E3F68F82-22CC-49DD-B84B-EA74FE4DD12C}" type="pres">
      <dgm:prSet presAssocID="{75F373FC-8A29-4325-8ED5-A1B7355FA88B}" presName="hierChild4" presStyleCnt="0"/>
      <dgm:spPr/>
    </dgm:pt>
    <dgm:pt modelId="{463F13BC-E625-4827-B3B9-B26CB5FC5236}" type="pres">
      <dgm:prSet presAssocID="{75F373FC-8A29-4325-8ED5-A1B7355FA88B}" presName="hierChild5" presStyleCnt="0"/>
      <dgm:spPr/>
    </dgm:pt>
    <dgm:pt modelId="{FB39357F-746F-43D8-A0FF-71CE9C8B232A}" type="pres">
      <dgm:prSet presAssocID="{D04E3897-F8C0-4A36-B1A9-C2CF73B19303}" presName="Name37" presStyleLbl="parChTrans1D2" presStyleIdx="1" presStyleCnt="5"/>
      <dgm:spPr/>
    </dgm:pt>
    <dgm:pt modelId="{65B8B8C8-9206-48CA-91F6-1B128F3E6C67}" type="pres">
      <dgm:prSet presAssocID="{3F555BCE-1ECD-4F69-BAC0-499B2233EDB1}" presName="hierRoot2" presStyleCnt="0">
        <dgm:presLayoutVars>
          <dgm:hierBranch val="init"/>
        </dgm:presLayoutVars>
      </dgm:prSet>
      <dgm:spPr/>
    </dgm:pt>
    <dgm:pt modelId="{F82B9FF3-30C9-464A-B98D-AE753EF79D1E}" type="pres">
      <dgm:prSet presAssocID="{3F555BCE-1ECD-4F69-BAC0-499B2233EDB1}" presName="rootComposite" presStyleCnt="0"/>
      <dgm:spPr/>
    </dgm:pt>
    <dgm:pt modelId="{03790229-5847-417E-902B-46CFF7762D07}" type="pres">
      <dgm:prSet presAssocID="{3F555BCE-1ECD-4F69-BAC0-499B2233EDB1}" presName="rootText" presStyleLbl="node2" presStyleIdx="1" presStyleCnt="2" custScaleX="149722" custLinFactNeighborX="7400" custLinFactNeighborY="-80659">
        <dgm:presLayoutVars>
          <dgm:chPref val="3"/>
        </dgm:presLayoutVars>
      </dgm:prSet>
      <dgm:spPr/>
    </dgm:pt>
    <dgm:pt modelId="{15250BD6-AE80-45E8-9544-7E9019060E23}" type="pres">
      <dgm:prSet presAssocID="{3F555BCE-1ECD-4F69-BAC0-499B2233EDB1}" presName="rootConnector" presStyleLbl="node2" presStyleIdx="1" presStyleCnt="2"/>
      <dgm:spPr/>
    </dgm:pt>
    <dgm:pt modelId="{17E9099D-62E8-4CEB-827C-1466554CB851}" type="pres">
      <dgm:prSet presAssocID="{3F555BCE-1ECD-4F69-BAC0-499B2233EDB1}" presName="hierChild4" presStyleCnt="0"/>
      <dgm:spPr/>
    </dgm:pt>
    <dgm:pt modelId="{C2F688A3-6F1C-4D05-89B5-1B4B99666A7B}" type="pres">
      <dgm:prSet presAssocID="{3F555BCE-1ECD-4F69-BAC0-499B2233EDB1}" presName="hierChild5" presStyleCnt="0"/>
      <dgm:spPr/>
    </dgm:pt>
    <dgm:pt modelId="{30AF473A-DD3E-420C-A98A-F30C3687613E}" type="pres">
      <dgm:prSet presAssocID="{2772783E-ACBA-4206-91F9-851FCA3B8020}" presName="hierChild3" presStyleCnt="0"/>
      <dgm:spPr/>
    </dgm:pt>
    <dgm:pt modelId="{C62CC642-7DC2-47F0-9A66-16F5FA4F3176}" type="pres">
      <dgm:prSet presAssocID="{EC279B5A-1906-4380-9038-3104AC43817D}" presName="Name111" presStyleLbl="parChTrans1D2" presStyleIdx="2" presStyleCnt="5"/>
      <dgm:spPr/>
    </dgm:pt>
    <dgm:pt modelId="{EED19863-DA59-4B7D-A3B8-FED18E6130CB}" type="pres">
      <dgm:prSet presAssocID="{1686A4B6-23E3-43F1-AECD-743EAC94C254}" presName="hierRoot3" presStyleCnt="0">
        <dgm:presLayoutVars>
          <dgm:hierBranch val="l"/>
        </dgm:presLayoutVars>
      </dgm:prSet>
      <dgm:spPr/>
    </dgm:pt>
    <dgm:pt modelId="{EB7D494C-E4CD-41E5-B30F-7BCE6916C705}" type="pres">
      <dgm:prSet presAssocID="{1686A4B6-23E3-43F1-AECD-743EAC94C254}" presName="rootComposite3" presStyleCnt="0"/>
      <dgm:spPr/>
    </dgm:pt>
    <dgm:pt modelId="{3B4E4286-C251-4E08-80C4-51B85D448F71}" type="pres">
      <dgm:prSet presAssocID="{1686A4B6-23E3-43F1-AECD-743EAC94C254}" presName="rootText3" presStyleLbl="asst1" presStyleIdx="0" presStyleCnt="3" custLinFactNeighborX="-13122" custLinFactNeighborY="57438">
        <dgm:presLayoutVars>
          <dgm:chPref val="3"/>
        </dgm:presLayoutVars>
      </dgm:prSet>
      <dgm:spPr/>
    </dgm:pt>
    <dgm:pt modelId="{BB05E57A-E0A9-4948-92F0-0FA54F2ABC13}" type="pres">
      <dgm:prSet presAssocID="{1686A4B6-23E3-43F1-AECD-743EAC94C254}" presName="rootConnector3" presStyleLbl="asst1" presStyleIdx="0" presStyleCnt="3"/>
      <dgm:spPr/>
    </dgm:pt>
    <dgm:pt modelId="{70E2C5B3-68C6-49FA-8F34-2F81A9172BAB}" type="pres">
      <dgm:prSet presAssocID="{1686A4B6-23E3-43F1-AECD-743EAC94C254}" presName="hierChild6" presStyleCnt="0"/>
      <dgm:spPr/>
    </dgm:pt>
    <dgm:pt modelId="{028F5D68-B53F-487C-B6A5-C1F60A58A8AE}" type="pres">
      <dgm:prSet presAssocID="{98C174F1-53FF-4955-B5F5-D6FA699B7529}" presName="Name50" presStyleLbl="parChTrans1D3" presStyleIdx="0" presStyleCnt="1"/>
      <dgm:spPr/>
    </dgm:pt>
    <dgm:pt modelId="{399D237A-BA42-4CA0-965A-A86FCF83CEFE}" type="pres">
      <dgm:prSet presAssocID="{42E38E22-3EB8-4AE2-A836-0B76E1A113EF}" presName="hierRoot2" presStyleCnt="0">
        <dgm:presLayoutVars>
          <dgm:hierBranch val="init"/>
        </dgm:presLayoutVars>
      </dgm:prSet>
      <dgm:spPr/>
    </dgm:pt>
    <dgm:pt modelId="{81A208DF-C057-4F27-B76F-54150DEA1DCC}" type="pres">
      <dgm:prSet presAssocID="{42E38E22-3EB8-4AE2-A836-0B76E1A113EF}" presName="rootComposite" presStyleCnt="0"/>
      <dgm:spPr/>
    </dgm:pt>
    <dgm:pt modelId="{C4FA940F-D582-462F-A3C5-807FC043250A}" type="pres">
      <dgm:prSet presAssocID="{42E38E22-3EB8-4AE2-A836-0B76E1A113EF}" presName="rootText" presStyleLbl="node3" presStyleIdx="0" presStyleCnt="1" custLinFactNeighborX="-9861" custLinFactNeighborY="42150">
        <dgm:presLayoutVars>
          <dgm:chPref val="3"/>
        </dgm:presLayoutVars>
      </dgm:prSet>
      <dgm:spPr/>
    </dgm:pt>
    <dgm:pt modelId="{FDA80A64-6F1C-4A33-95B3-9A5A1CB8839B}" type="pres">
      <dgm:prSet presAssocID="{42E38E22-3EB8-4AE2-A836-0B76E1A113EF}" presName="rootConnector" presStyleLbl="node3" presStyleIdx="0" presStyleCnt="1"/>
      <dgm:spPr/>
    </dgm:pt>
    <dgm:pt modelId="{AD066DB4-92F0-4E2D-AA97-2ECAC8233A80}" type="pres">
      <dgm:prSet presAssocID="{42E38E22-3EB8-4AE2-A836-0B76E1A113EF}" presName="hierChild4" presStyleCnt="0"/>
      <dgm:spPr/>
    </dgm:pt>
    <dgm:pt modelId="{565D7E3B-1D3E-4F9B-BEBB-689E2B12234B}" type="pres">
      <dgm:prSet presAssocID="{42E38E22-3EB8-4AE2-A836-0B76E1A113EF}" presName="hierChild5" presStyleCnt="0"/>
      <dgm:spPr/>
    </dgm:pt>
    <dgm:pt modelId="{425855B2-725C-45C9-AD8F-DB34BE551F6C}" type="pres">
      <dgm:prSet presAssocID="{1686A4B6-23E3-43F1-AECD-743EAC94C254}" presName="hierChild7" presStyleCnt="0"/>
      <dgm:spPr/>
    </dgm:pt>
    <dgm:pt modelId="{4A0898DE-23F8-4251-BB6A-50062115A11F}" type="pres">
      <dgm:prSet presAssocID="{C14798F6-496E-4044-A3FC-72A95C5B0C45}" presName="Name111" presStyleLbl="parChTrans1D2" presStyleIdx="3" presStyleCnt="5"/>
      <dgm:spPr/>
    </dgm:pt>
    <dgm:pt modelId="{2B898473-2BFF-4DCD-ADFC-8C5DAF5EF2CF}" type="pres">
      <dgm:prSet presAssocID="{1C97E898-6A01-444C-8F4F-7E8954607F09}" presName="hierRoot3" presStyleCnt="0">
        <dgm:presLayoutVars>
          <dgm:hierBranch val="init"/>
        </dgm:presLayoutVars>
      </dgm:prSet>
      <dgm:spPr/>
    </dgm:pt>
    <dgm:pt modelId="{2E866F2A-E367-4804-8583-DA271343B9FD}" type="pres">
      <dgm:prSet presAssocID="{1C97E898-6A01-444C-8F4F-7E8954607F09}" presName="rootComposite3" presStyleCnt="0"/>
      <dgm:spPr/>
    </dgm:pt>
    <dgm:pt modelId="{AFE46D81-48F6-45AB-A829-DBC0B7F0664A}" type="pres">
      <dgm:prSet presAssocID="{1C97E898-6A01-444C-8F4F-7E8954607F09}" presName="rootText3" presStyleLbl="asst1" presStyleIdx="1" presStyleCnt="3" custLinFactNeighborX="-39" custLinFactNeighborY="57438">
        <dgm:presLayoutVars>
          <dgm:chPref val="3"/>
        </dgm:presLayoutVars>
      </dgm:prSet>
      <dgm:spPr/>
    </dgm:pt>
    <dgm:pt modelId="{528979C0-0E71-441A-A3BE-787F5D46CEC4}" type="pres">
      <dgm:prSet presAssocID="{1C97E898-6A01-444C-8F4F-7E8954607F09}" presName="rootConnector3" presStyleLbl="asst1" presStyleIdx="1" presStyleCnt="3"/>
      <dgm:spPr/>
    </dgm:pt>
    <dgm:pt modelId="{A7FFB100-F102-466D-86B2-CF0732147791}" type="pres">
      <dgm:prSet presAssocID="{1C97E898-6A01-444C-8F4F-7E8954607F09}" presName="hierChild6" presStyleCnt="0"/>
      <dgm:spPr/>
    </dgm:pt>
    <dgm:pt modelId="{0B894E9F-6B4F-4A59-9535-3BE72D42B3BD}" type="pres">
      <dgm:prSet presAssocID="{1C97E898-6A01-444C-8F4F-7E8954607F09}" presName="hierChild7" presStyleCnt="0"/>
      <dgm:spPr/>
    </dgm:pt>
    <dgm:pt modelId="{FD548BCC-00B0-4B70-9A3A-C4710DCD4E47}" type="pres">
      <dgm:prSet presAssocID="{A2B84F62-D13A-481D-8581-FF403400F151}" presName="Name111" presStyleLbl="parChTrans1D2" presStyleIdx="4" presStyleCnt="5"/>
      <dgm:spPr/>
    </dgm:pt>
    <dgm:pt modelId="{4B78C782-AD6F-4C68-AE6A-AF90D433C30A}" type="pres">
      <dgm:prSet presAssocID="{7F8425DD-CC65-48AC-A338-D8D35B8DB85E}" presName="hierRoot3" presStyleCnt="0">
        <dgm:presLayoutVars>
          <dgm:hierBranch val="init"/>
        </dgm:presLayoutVars>
      </dgm:prSet>
      <dgm:spPr/>
    </dgm:pt>
    <dgm:pt modelId="{D8BC3F0B-FDD3-420D-B02D-904BCA900827}" type="pres">
      <dgm:prSet presAssocID="{7F8425DD-CC65-48AC-A338-D8D35B8DB85E}" presName="rootComposite3" presStyleCnt="0"/>
      <dgm:spPr/>
    </dgm:pt>
    <dgm:pt modelId="{9BF54E15-53C7-4852-B14C-C8ACC558BBF6}" type="pres">
      <dgm:prSet presAssocID="{7F8425DD-CC65-48AC-A338-D8D35B8DB85E}" presName="rootText3" presStyleLbl="asst1" presStyleIdx="2" presStyleCnt="3" custLinFactX="86496" custLinFactNeighborX="100000" custLinFactNeighborY="-99648">
        <dgm:presLayoutVars>
          <dgm:chPref val="3"/>
        </dgm:presLayoutVars>
      </dgm:prSet>
      <dgm:spPr/>
    </dgm:pt>
    <dgm:pt modelId="{B0DC0BA2-16F5-4F22-9D1C-C8574C681A63}" type="pres">
      <dgm:prSet presAssocID="{7F8425DD-CC65-48AC-A338-D8D35B8DB85E}" presName="rootConnector3" presStyleLbl="asst1" presStyleIdx="2" presStyleCnt="3"/>
      <dgm:spPr/>
    </dgm:pt>
    <dgm:pt modelId="{6B203E8A-DDA3-41F2-809C-F3A894BF225C}" type="pres">
      <dgm:prSet presAssocID="{7F8425DD-CC65-48AC-A338-D8D35B8DB85E}" presName="hierChild6" presStyleCnt="0"/>
      <dgm:spPr/>
    </dgm:pt>
    <dgm:pt modelId="{83023C47-578F-4ECD-8384-941A5FB9FD91}" type="pres">
      <dgm:prSet presAssocID="{7F8425DD-CC65-48AC-A338-D8D35B8DB85E}" presName="hierChild7" presStyleCnt="0"/>
      <dgm:spPr/>
    </dgm:pt>
  </dgm:ptLst>
  <dgm:cxnLst>
    <dgm:cxn modelId="{D2186E0D-FB88-42D0-AC2F-6F0E7632D4E1}" type="presOf" srcId="{2772783E-ACBA-4206-91F9-851FCA3B8020}" destId="{E171D58F-38E1-4C05-A2C6-E3BAA8BBA45E}" srcOrd="1" destOrd="0" presId="urn:microsoft.com/office/officeart/2005/8/layout/orgChart1"/>
    <dgm:cxn modelId="{ECB9AC12-8933-4EE7-8FE2-6E0006D980F8}" srcId="{2772783E-ACBA-4206-91F9-851FCA3B8020}" destId="{7F8425DD-CC65-48AC-A338-D8D35B8DB85E}" srcOrd="2" destOrd="0" parTransId="{A2B84F62-D13A-481D-8581-FF403400F151}" sibTransId="{D6533B7B-7CF1-4409-A23C-11B5A3E2B48F}"/>
    <dgm:cxn modelId="{11A38114-457B-4A1C-AD8A-C49D2684FE5D}" type="presOf" srcId="{A2B84F62-D13A-481D-8581-FF403400F151}" destId="{FD548BCC-00B0-4B70-9A3A-C4710DCD4E47}" srcOrd="0" destOrd="0" presId="urn:microsoft.com/office/officeart/2005/8/layout/orgChart1"/>
    <dgm:cxn modelId="{DDC6181C-62D9-4A17-B1E3-34AD3CBD6DD1}" type="presOf" srcId="{D04E3897-F8C0-4A36-B1A9-C2CF73B19303}" destId="{FB39357F-746F-43D8-A0FF-71CE9C8B232A}" srcOrd="0" destOrd="0" presId="urn:microsoft.com/office/officeart/2005/8/layout/orgChart1"/>
    <dgm:cxn modelId="{0AFC8F32-034F-47ED-B7CF-2F74D3EF0185}" srcId="{2772783E-ACBA-4206-91F9-851FCA3B8020}" destId="{3F555BCE-1ECD-4F69-BAC0-499B2233EDB1}" srcOrd="4" destOrd="0" parTransId="{D04E3897-F8C0-4A36-B1A9-C2CF73B19303}" sibTransId="{9F625B9B-EF59-4BBC-B2D9-E8EDB659F3FF}"/>
    <dgm:cxn modelId="{CEF90E3C-20BA-440E-A63F-9B73BDFFCA07}" type="presOf" srcId="{1686A4B6-23E3-43F1-AECD-743EAC94C254}" destId="{BB05E57A-E0A9-4948-92F0-0FA54F2ABC13}" srcOrd="1" destOrd="0" presId="urn:microsoft.com/office/officeart/2005/8/layout/orgChart1"/>
    <dgm:cxn modelId="{B237AF5C-110C-425E-9F1F-471301BA6724}" type="presOf" srcId="{C14798F6-496E-4044-A3FC-72A95C5B0C45}" destId="{4A0898DE-23F8-4251-BB6A-50062115A11F}" srcOrd="0" destOrd="0" presId="urn:microsoft.com/office/officeart/2005/8/layout/orgChart1"/>
    <dgm:cxn modelId="{B2D29C61-B588-4D8B-A900-28EA69E14A4A}" type="presOf" srcId="{7F8425DD-CC65-48AC-A338-D8D35B8DB85E}" destId="{9BF54E15-53C7-4852-B14C-C8ACC558BBF6}" srcOrd="0" destOrd="0" presId="urn:microsoft.com/office/officeart/2005/8/layout/orgChart1"/>
    <dgm:cxn modelId="{10C21B63-5334-4EB0-ABCB-AF617F7A49AF}" srcId="{2772783E-ACBA-4206-91F9-851FCA3B8020}" destId="{1686A4B6-23E3-43F1-AECD-743EAC94C254}" srcOrd="0" destOrd="0" parTransId="{EC279B5A-1906-4380-9038-3104AC43817D}" sibTransId="{024EB55A-6C4F-40C1-817D-794BFB2005AA}"/>
    <dgm:cxn modelId="{DD6D096B-5A28-4F37-8105-1D10E3918C92}" type="presOf" srcId="{1686A4B6-23E3-43F1-AECD-743EAC94C254}" destId="{3B4E4286-C251-4E08-80C4-51B85D448F71}" srcOrd="0" destOrd="0" presId="urn:microsoft.com/office/officeart/2005/8/layout/orgChart1"/>
    <dgm:cxn modelId="{8EB80F51-5404-442C-85A4-6B30552B30C9}" type="presOf" srcId="{2772783E-ACBA-4206-91F9-851FCA3B8020}" destId="{45C107E1-045C-49B2-9844-17D7740D92AD}" srcOrd="0" destOrd="0" presId="urn:microsoft.com/office/officeart/2005/8/layout/orgChart1"/>
    <dgm:cxn modelId="{86F66C52-5D1C-4ED7-9E49-6BD73458E1A0}" srcId="{2772783E-ACBA-4206-91F9-851FCA3B8020}" destId="{1C97E898-6A01-444C-8F4F-7E8954607F09}" srcOrd="1" destOrd="0" parTransId="{C14798F6-496E-4044-A3FC-72A95C5B0C45}" sibTransId="{E9D8D660-C787-46F0-A3FA-C13694783343}"/>
    <dgm:cxn modelId="{F38A2253-FCAB-4748-8B0D-79A84E3756FB}" srcId="{1686A4B6-23E3-43F1-AECD-743EAC94C254}" destId="{42E38E22-3EB8-4AE2-A836-0B76E1A113EF}" srcOrd="0" destOrd="0" parTransId="{98C174F1-53FF-4955-B5F5-D6FA699B7529}" sibTransId="{CECA4F9C-BC07-4217-8BCD-E9DC2386188C}"/>
    <dgm:cxn modelId="{1B680B54-A70E-41F2-B2E9-889A2D46D729}" type="presOf" srcId="{3F555BCE-1ECD-4F69-BAC0-499B2233EDB1}" destId="{03790229-5847-417E-902B-46CFF7762D07}" srcOrd="0" destOrd="0" presId="urn:microsoft.com/office/officeart/2005/8/layout/orgChart1"/>
    <dgm:cxn modelId="{30023754-9FA4-495F-BABF-76E34A4456E5}" type="presOf" srcId="{2B9EA89C-BD0E-4EAA-BD74-389C4CD5FA8C}" destId="{2CDBAAC4-DC13-4F8F-BDE8-2E21460AF466}" srcOrd="0" destOrd="0" presId="urn:microsoft.com/office/officeart/2005/8/layout/orgChart1"/>
    <dgm:cxn modelId="{02AAFB55-551C-48F5-91BC-217C5BAE5180}" type="presOf" srcId="{3F555BCE-1ECD-4F69-BAC0-499B2233EDB1}" destId="{15250BD6-AE80-45E8-9544-7E9019060E23}" srcOrd="1" destOrd="0" presId="urn:microsoft.com/office/officeart/2005/8/layout/orgChart1"/>
    <dgm:cxn modelId="{CB5DC258-F84F-4DE1-9D8C-BA50CDE3C2EC}" type="presOf" srcId="{42E38E22-3EB8-4AE2-A836-0B76E1A113EF}" destId="{FDA80A64-6F1C-4A33-95B3-9A5A1CB8839B}" srcOrd="1" destOrd="0" presId="urn:microsoft.com/office/officeart/2005/8/layout/orgChart1"/>
    <dgm:cxn modelId="{C578BF7D-7AA1-4752-A81C-9308FF8DEFCD}" type="presOf" srcId="{75F373FC-8A29-4325-8ED5-A1B7355FA88B}" destId="{B89AE965-29A1-4754-BE7B-FBFFFC9F8CA9}" srcOrd="0" destOrd="0" presId="urn:microsoft.com/office/officeart/2005/8/layout/orgChart1"/>
    <dgm:cxn modelId="{CD13E799-E619-4096-9F89-EC2E1B33314D}" type="presOf" srcId="{98C174F1-53FF-4955-B5F5-D6FA699B7529}" destId="{028F5D68-B53F-487C-B6A5-C1F60A58A8AE}" srcOrd="0" destOrd="0" presId="urn:microsoft.com/office/officeart/2005/8/layout/orgChart1"/>
    <dgm:cxn modelId="{84B92BA4-BBB7-4DD1-A6A7-472BDFA08395}" type="presOf" srcId="{75F373FC-8A29-4325-8ED5-A1B7355FA88B}" destId="{06C826CE-64C1-443B-BE0E-ED3E0FDDD625}" srcOrd="1" destOrd="0" presId="urn:microsoft.com/office/officeart/2005/8/layout/orgChart1"/>
    <dgm:cxn modelId="{24B8CFAB-6C98-407A-A9EB-D58091537A74}" type="presOf" srcId="{948162CF-90B1-4904-93C3-592E4A176122}" destId="{52191D16-00B4-4187-BC9A-B9C09540C4F0}" srcOrd="0" destOrd="0" presId="urn:microsoft.com/office/officeart/2005/8/layout/orgChart1"/>
    <dgm:cxn modelId="{73DDAAB7-6211-437B-9CFB-C12A3F142067}" type="presOf" srcId="{1C97E898-6A01-444C-8F4F-7E8954607F09}" destId="{528979C0-0E71-441A-A3BE-787F5D46CEC4}" srcOrd="1" destOrd="0" presId="urn:microsoft.com/office/officeart/2005/8/layout/orgChart1"/>
    <dgm:cxn modelId="{77F492BD-2265-46A1-AACE-83DFCAD7A6DC}" srcId="{2772783E-ACBA-4206-91F9-851FCA3B8020}" destId="{75F373FC-8A29-4325-8ED5-A1B7355FA88B}" srcOrd="3" destOrd="0" parTransId="{948162CF-90B1-4904-93C3-592E4A176122}" sibTransId="{E78CA5C0-C964-4127-8D70-8ED7FFE93E49}"/>
    <dgm:cxn modelId="{82CA74C5-6F93-4606-9099-98C6F41E13B1}" type="presOf" srcId="{1C97E898-6A01-444C-8F4F-7E8954607F09}" destId="{AFE46D81-48F6-45AB-A829-DBC0B7F0664A}" srcOrd="0" destOrd="0" presId="urn:microsoft.com/office/officeart/2005/8/layout/orgChart1"/>
    <dgm:cxn modelId="{F2B1A5D0-7568-46D9-BC1B-8546DC83C5FB}" srcId="{2B9EA89C-BD0E-4EAA-BD74-389C4CD5FA8C}" destId="{2772783E-ACBA-4206-91F9-851FCA3B8020}" srcOrd="0" destOrd="0" parTransId="{2BF65576-6C88-43D8-87A8-C1D806F54425}" sibTransId="{2E372081-1491-4F8F-AB96-A53D27A51F62}"/>
    <dgm:cxn modelId="{CE4E8CD5-A9B9-4EAF-860D-6C50959BB71C}" type="presOf" srcId="{EC279B5A-1906-4380-9038-3104AC43817D}" destId="{C62CC642-7DC2-47F0-9A66-16F5FA4F3176}" srcOrd="0" destOrd="0" presId="urn:microsoft.com/office/officeart/2005/8/layout/orgChart1"/>
    <dgm:cxn modelId="{672B6AF0-0966-47FE-B802-573716B7A6DC}" type="presOf" srcId="{7F8425DD-CC65-48AC-A338-D8D35B8DB85E}" destId="{B0DC0BA2-16F5-4F22-9D1C-C8574C681A63}" srcOrd="1" destOrd="0" presId="urn:microsoft.com/office/officeart/2005/8/layout/orgChart1"/>
    <dgm:cxn modelId="{480193F5-32AA-4F8E-BAE5-96BF0E805B80}" type="presOf" srcId="{42E38E22-3EB8-4AE2-A836-0B76E1A113EF}" destId="{C4FA940F-D582-462F-A3C5-807FC043250A}" srcOrd="0" destOrd="0" presId="urn:microsoft.com/office/officeart/2005/8/layout/orgChart1"/>
    <dgm:cxn modelId="{0C6C5996-826F-4965-9B0C-56CBC15CE769}" type="presParOf" srcId="{2CDBAAC4-DC13-4F8F-BDE8-2E21460AF466}" destId="{81C728C2-D173-4EEC-9802-4078ED814064}" srcOrd="0" destOrd="0" presId="urn:microsoft.com/office/officeart/2005/8/layout/orgChart1"/>
    <dgm:cxn modelId="{0B5CCF4E-E7ED-400F-A1DE-9725DF97FCEB}" type="presParOf" srcId="{81C728C2-D173-4EEC-9802-4078ED814064}" destId="{A548775F-B5A4-40D3-AD76-60BFEAFEEF2B}" srcOrd="0" destOrd="0" presId="urn:microsoft.com/office/officeart/2005/8/layout/orgChart1"/>
    <dgm:cxn modelId="{5D46C83B-AE9E-47AF-9453-83E527220C18}" type="presParOf" srcId="{A548775F-B5A4-40D3-AD76-60BFEAFEEF2B}" destId="{45C107E1-045C-49B2-9844-17D7740D92AD}" srcOrd="0" destOrd="0" presId="urn:microsoft.com/office/officeart/2005/8/layout/orgChart1"/>
    <dgm:cxn modelId="{D675C7F2-1A5A-422B-8431-0CADF8297235}" type="presParOf" srcId="{A548775F-B5A4-40D3-AD76-60BFEAFEEF2B}" destId="{E171D58F-38E1-4C05-A2C6-E3BAA8BBA45E}" srcOrd="1" destOrd="0" presId="urn:microsoft.com/office/officeart/2005/8/layout/orgChart1"/>
    <dgm:cxn modelId="{FA36F20E-4AF9-4D6C-A267-727422B6DBCC}" type="presParOf" srcId="{81C728C2-D173-4EEC-9802-4078ED814064}" destId="{4A3B355E-CA0D-43ED-8B42-7FFC22DC4796}" srcOrd="1" destOrd="0" presId="urn:microsoft.com/office/officeart/2005/8/layout/orgChart1"/>
    <dgm:cxn modelId="{CB78CB3E-CC44-4EDA-86B8-08A3D83DA74F}" type="presParOf" srcId="{4A3B355E-CA0D-43ED-8B42-7FFC22DC4796}" destId="{52191D16-00B4-4187-BC9A-B9C09540C4F0}" srcOrd="0" destOrd="0" presId="urn:microsoft.com/office/officeart/2005/8/layout/orgChart1"/>
    <dgm:cxn modelId="{0DFC2038-032C-4318-84E9-F9C8BFB17712}" type="presParOf" srcId="{4A3B355E-CA0D-43ED-8B42-7FFC22DC4796}" destId="{0F6BC883-5046-433E-B495-350FBF463E0F}" srcOrd="1" destOrd="0" presId="urn:microsoft.com/office/officeart/2005/8/layout/orgChart1"/>
    <dgm:cxn modelId="{BC766F43-E274-4154-A77F-3067B645B33D}" type="presParOf" srcId="{0F6BC883-5046-433E-B495-350FBF463E0F}" destId="{8ACE1FEF-C8C3-4B31-9E0B-506F5D370830}" srcOrd="0" destOrd="0" presId="urn:microsoft.com/office/officeart/2005/8/layout/orgChart1"/>
    <dgm:cxn modelId="{2BA6E643-CF6D-4DC2-8352-2AC868CF0E7B}" type="presParOf" srcId="{8ACE1FEF-C8C3-4B31-9E0B-506F5D370830}" destId="{B89AE965-29A1-4754-BE7B-FBFFFC9F8CA9}" srcOrd="0" destOrd="0" presId="urn:microsoft.com/office/officeart/2005/8/layout/orgChart1"/>
    <dgm:cxn modelId="{038F8C10-1825-4E41-8F51-522827905A1E}" type="presParOf" srcId="{8ACE1FEF-C8C3-4B31-9E0B-506F5D370830}" destId="{06C826CE-64C1-443B-BE0E-ED3E0FDDD625}" srcOrd="1" destOrd="0" presId="urn:microsoft.com/office/officeart/2005/8/layout/orgChart1"/>
    <dgm:cxn modelId="{83AE1DDB-936A-42AB-9A25-D2FD6AE4BD2B}" type="presParOf" srcId="{0F6BC883-5046-433E-B495-350FBF463E0F}" destId="{E3F68F82-22CC-49DD-B84B-EA74FE4DD12C}" srcOrd="1" destOrd="0" presId="urn:microsoft.com/office/officeart/2005/8/layout/orgChart1"/>
    <dgm:cxn modelId="{7E5B3B28-2B83-47AF-8A2D-3F56CC912106}" type="presParOf" srcId="{0F6BC883-5046-433E-B495-350FBF463E0F}" destId="{463F13BC-E625-4827-B3B9-B26CB5FC5236}" srcOrd="2" destOrd="0" presId="urn:microsoft.com/office/officeart/2005/8/layout/orgChart1"/>
    <dgm:cxn modelId="{76E8CB4A-A98F-43E8-A85F-7530E9FAF6A2}" type="presParOf" srcId="{4A3B355E-CA0D-43ED-8B42-7FFC22DC4796}" destId="{FB39357F-746F-43D8-A0FF-71CE9C8B232A}" srcOrd="2" destOrd="0" presId="urn:microsoft.com/office/officeart/2005/8/layout/orgChart1"/>
    <dgm:cxn modelId="{D04128AE-B270-4B16-8ABD-A7857AB34E4B}" type="presParOf" srcId="{4A3B355E-CA0D-43ED-8B42-7FFC22DC4796}" destId="{65B8B8C8-9206-48CA-91F6-1B128F3E6C67}" srcOrd="3" destOrd="0" presId="urn:microsoft.com/office/officeart/2005/8/layout/orgChart1"/>
    <dgm:cxn modelId="{BC61E23D-99A8-404E-831B-40415787F9F3}" type="presParOf" srcId="{65B8B8C8-9206-48CA-91F6-1B128F3E6C67}" destId="{F82B9FF3-30C9-464A-B98D-AE753EF79D1E}" srcOrd="0" destOrd="0" presId="urn:microsoft.com/office/officeart/2005/8/layout/orgChart1"/>
    <dgm:cxn modelId="{46297880-9C80-4331-AEC0-96C4E19DA00F}" type="presParOf" srcId="{F82B9FF3-30C9-464A-B98D-AE753EF79D1E}" destId="{03790229-5847-417E-902B-46CFF7762D07}" srcOrd="0" destOrd="0" presId="urn:microsoft.com/office/officeart/2005/8/layout/orgChart1"/>
    <dgm:cxn modelId="{9A2F4D74-706B-460F-A653-0ECF3A989726}" type="presParOf" srcId="{F82B9FF3-30C9-464A-B98D-AE753EF79D1E}" destId="{15250BD6-AE80-45E8-9544-7E9019060E23}" srcOrd="1" destOrd="0" presId="urn:microsoft.com/office/officeart/2005/8/layout/orgChart1"/>
    <dgm:cxn modelId="{D35C0D31-2A2E-4D56-B6F0-60CA7ABBE962}" type="presParOf" srcId="{65B8B8C8-9206-48CA-91F6-1B128F3E6C67}" destId="{17E9099D-62E8-4CEB-827C-1466554CB851}" srcOrd="1" destOrd="0" presId="urn:microsoft.com/office/officeart/2005/8/layout/orgChart1"/>
    <dgm:cxn modelId="{6E9345EE-E2F6-4D56-AD43-ED66B5A83740}" type="presParOf" srcId="{65B8B8C8-9206-48CA-91F6-1B128F3E6C67}" destId="{C2F688A3-6F1C-4D05-89B5-1B4B99666A7B}" srcOrd="2" destOrd="0" presId="urn:microsoft.com/office/officeart/2005/8/layout/orgChart1"/>
    <dgm:cxn modelId="{AA007B9D-80AF-4962-B168-256DC68B103A}" type="presParOf" srcId="{81C728C2-D173-4EEC-9802-4078ED814064}" destId="{30AF473A-DD3E-420C-A98A-F30C3687613E}" srcOrd="2" destOrd="0" presId="urn:microsoft.com/office/officeart/2005/8/layout/orgChart1"/>
    <dgm:cxn modelId="{E7930C5E-BDE7-47EC-BA17-BE3C460A47A4}" type="presParOf" srcId="{30AF473A-DD3E-420C-A98A-F30C3687613E}" destId="{C62CC642-7DC2-47F0-9A66-16F5FA4F3176}" srcOrd="0" destOrd="0" presId="urn:microsoft.com/office/officeart/2005/8/layout/orgChart1"/>
    <dgm:cxn modelId="{688986F7-F83C-4A65-B9A5-0E3FDF1277FA}" type="presParOf" srcId="{30AF473A-DD3E-420C-A98A-F30C3687613E}" destId="{EED19863-DA59-4B7D-A3B8-FED18E6130CB}" srcOrd="1" destOrd="0" presId="urn:microsoft.com/office/officeart/2005/8/layout/orgChart1"/>
    <dgm:cxn modelId="{7C04CCFC-36CF-416B-907A-1134B2F62220}" type="presParOf" srcId="{EED19863-DA59-4B7D-A3B8-FED18E6130CB}" destId="{EB7D494C-E4CD-41E5-B30F-7BCE6916C705}" srcOrd="0" destOrd="0" presId="urn:microsoft.com/office/officeart/2005/8/layout/orgChart1"/>
    <dgm:cxn modelId="{5DF9CCCA-8760-43D2-A990-3C65661822E7}" type="presParOf" srcId="{EB7D494C-E4CD-41E5-B30F-7BCE6916C705}" destId="{3B4E4286-C251-4E08-80C4-51B85D448F71}" srcOrd="0" destOrd="0" presId="urn:microsoft.com/office/officeart/2005/8/layout/orgChart1"/>
    <dgm:cxn modelId="{91D230CA-0A89-4571-ABFB-894D46002F55}" type="presParOf" srcId="{EB7D494C-E4CD-41E5-B30F-7BCE6916C705}" destId="{BB05E57A-E0A9-4948-92F0-0FA54F2ABC13}" srcOrd="1" destOrd="0" presId="urn:microsoft.com/office/officeart/2005/8/layout/orgChart1"/>
    <dgm:cxn modelId="{95037C04-FBDD-470E-AB9D-9FDAB00C2629}" type="presParOf" srcId="{EED19863-DA59-4B7D-A3B8-FED18E6130CB}" destId="{70E2C5B3-68C6-49FA-8F34-2F81A9172BAB}" srcOrd="1" destOrd="0" presId="urn:microsoft.com/office/officeart/2005/8/layout/orgChart1"/>
    <dgm:cxn modelId="{AFD307C6-1BC2-41C4-9421-C8AB0E5E5F5A}" type="presParOf" srcId="{70E2C5B3-68C6-49FA-8F34-2F81A9172BAB}" destId="{028F5D68-B53F-487C-B6A5-C1F60A58A8AE}" srcOrd="0" destOrd="0" presId="urn:microsoft.com/office/officeart/2005/8/layout/orgChart1"/>
    <dgm:cxn modelId="{54601891-4169-456E-A85E-FED7CAAFC242}" type="presParOf" srcId="{70E2C5B3-68C6-49FA-8F34-2F81A9172BAB}" destId="{399D237A-BA42-4CA0-965A-A86FCF83CEFE}" srcOrd="1" destOrd="0" presId="urn:microsoft.com/office/officeart/2005/8/layout/orgChart1"/>
    <dgm:cxn modelId="{980888BF-442F-4C29-9ED1-E718EBE29FCB}" type="presParOf" srcId="{399D237A-BA42-4CA0-965A-A86FCF83CEFE}" destId="{81A208DF-C057-4F27-B76F-54150DEA1DCC}" srcOrd="0" destOrd="0" presId="urn:microsoft.com/office/officeart/2005/8/layout/orgChart1"/>
    <dgm:cxn modelId="{422A0690-A6D5-448B-9835-F8BD324EB0AA}" type="presParOf" srcId="{81A208DF-C057-4F27-B76F-54150DEA1DCC}" destId="{C4FA940F-D582-462F-A3C5-807FC043250A}" srcOrd="0" destOrd="0" presId="urn:microsoft.com/office/officeart/2005/8/layout/orgChart1"/>
    <dgm:cxn modelId="{86F55C68-1987-4A13-AA30-CBEC51B5253D}" type="presParOf" srcId="{81A208DF-C057-4F27-B76F-54150DEA1DCC}" destId="{FDA80A64-6F1C-4A33-95B3-9A5A1CB8839B}" srcOrd="1" destOrd="0" presId="urn:microsoft.com/office/officeart/2005/8/layout/orgChart1"/>
    <dgm:cxn modelId="{77F305CB-F57C-43B2-A7C4-64789BA26D9A}" type="presParOf" srcId="{399D237A-BA42-4CA0-965A-A86FCF83CEFE}" destId="{AD066DB4-92F0-4E2D-AA97-2ECAC8233A80}" srcOrd="1" destOrd="0" presId="urn:microsoft.com/office/officeart/2005/8/layout/orgChart1"/>
    <dgm:cxn modelId="{0E8C3A83-FE85-4D8A-B6CB-19FFF0EE4E41}" type="presParOf" srcId="{399D237A-BA42-4CA0-965A-A86FCF83CEFE}" destId="{565D7E3B-1D3E-4F9B-BEBB-689E2B12234B}" srcOrd="2" destOrd="0" presId="urn:microsoft.com/office/officeart/2005/8/layout/orgChart1"/>
    <dgm:cxn modelId="{25C00764-5090-4A0A-A718-574D25ED0FA9}" type="presParOf" srcId="{EED19863-DA59-4B7D-A3B8-FED18E6130CB}" destId="{425855B2-725C-45C9-AD8F-DB34BE551F6C}" srcOrd="2" destOrd="0" presId="urn:microsoft.com/office/officeart/2005/8/layout/orgChart1"/>
    <dgm:cxn modelId="{6B0E06AE-4FF9-4B26-A937-30DF0E75E85D}" type="presParOf" srcId="{30AF473A-DD3E-420C-A98A-F30C3687613E}" destId="{4A0898DE-23F8-4251-BB6A-50062115A11F}" srcOrd="2" destOrd="0" presId="urn:microsoft.com/office/officeart/2005/8/layout/orgChart1"/>
    <dgm:cxn modelId="{E17E8A23-DE23-4DAC-BD13-48B1D3732631}" type="presParOf" srcId="{30AF473A-DD3E-420C-A98A-F30C3687613E}" destId="{2B898473-2BFF-4DCD-ADFC-8C5DAF5EF2CF}" srcOrd="3" destOrd="0" presId="urn:microsoft.com/office/officeart/2005/8/layout/orgChart1"/>
    <dgm:cxn modelId="{70230A3F-8FBE-4DA6-9979-2DF69D96B30B}" type="presParOf" srcId="{2B898473-2BFF-4DCD-ADFC-8C5DAF5EF2CF}" destId="{2E866F2A-E367-4804-8583-DA271343B9FD}" srcOrd="0" destOrd="0" presId="urn:microsoft.com/office/officeart/2005/8/layout/orgChart1"/>
    <dgm:cxn modelId="{14C501F0-E697-4DF5-A4FF-25EF03765F09}" type="presParOf" srcId="{2E866F2A-E367-4804-8583-DA271343B9FD}" destId="{AFE46D81-48F6-45AB-A829-DBC0B7F0664A}" srcOrd="0" destOrd="0" presId="urn:microsoft.com/office/officeart/2005/8/layout/orgChart1"/>
    <dgm:cxn modelId="{936E5534-FD97-4AD1-9BBA-AD423BD48657}" type="presParOf" srcId="{2E866F2A-E367-4804-8583-DA271343B9FD}" destId="{528979C0-0E71-441A-A3BE-787F5D46CEC4}" srcOrd="1" destOrd="0" presId="urn:microsoft.com/office/officeart/2005/8/layout/orgChart1"/>
    <dgm:cxn modelId="{7ED138DA-0EB7-4338-B1CB-2FC2B7B0A094}" type="presParOf" srcId="{2B898473-2BFF-4DCD-ADFC-8C5DAF5EF2CF}" destId="{A7FFB100-F102-466D-86B2-CF0732147791}" srcOrd="1" destOrd="0" presId="urn:microsoft.com/office/officeart/2005/8/layout/orgChart1"/>
    <dgm:cxn modelId="{99294995-DFC2-4DC3-BC9C-8A59CC60046D}" type="presParOf" srcId="{2B898473-2BFF-4DCD-ADFC-8C5DAF5EF2CF}" destId="{0B894E9F-6B4F-4A59-9535-3BE72D42B3BD}" srcOrd="2" destOrd="0" presId="urn:microsoft.com/office/officeart/2005/8/layout/orgChart1"/>
    <dgm:cxn modelId="{DF233152-EFF8-4BC3-B4C7-08658B36C63A}" type="presParOf" srcId="{30AF473A-DD3E-420C-A98A-F30C3687613E}" destId="{FD548BCC-00B0-4B70-9A3A-C4710DCD4E47}" srcOrd="4" destOrd="0" presId="urn:microsoft.com/office/officeart/2005/8/layout/orgChart1"/>
    <dgm:cxn modelId="{BFAE09B4-605E-42E1-B8A9-E458119E7751}" type="presParOf" srcId="{30AF473A-DD3E-420C-A98A-F30C3687613E}" destId="{4B78C782-AD6F-4C68-AE6A-AF90D433C30A}" srcOrd="5" destOrd="0" presId="urn:microsoft.com/office/officeart/2005/8/layout/orgChart1"/>
    <dgm:cxn modelId="{91243915-42B5-4A73-9E8D-2870C16CD692}" type="presParOf" srcId="{4B78C782-AD6F-4C68-AE6A-AF90D433C30A}" destId="{D8BC3F0B-FDD3-420D-B02D-904BCA900827}" srcOrd="0" destOrd="0" presId="urn:microsoft.com/office/officeart/2005/8/layout/orgChart1"/>
    <dgm:cxn modelId="{A55D232E-FDA1-4F33-B40C-4B90E5E14B52}" type="presParOf" srcId="{D8BC3F0B-FDD3-420D-B02D-904BCA900827}" destId="{9BF54E15-53C7-4852-B14C-C8ACC558BBF6}" srcOrd="0" destOrd="0" presId="urn:microsoft.com/office/officeart/2005/8/layout/orgChart1"/>
    <dgm:cxn modelId="{22A6FDDE-2CA9-4EB3-828E-2EE02C3C99AB}" type="presParOf" srcId="{D8BC3F0B-FDD3-420D-B02D-904BCA900827}" destId="{B0DC0BA2-16F5-4F22-9D1C-C8574C681A63}" srcOrd="1" destOrd="0" presId="urn:microsoft.com/office/officeart/2005/8/layout/orgChart1"/>
    <dgm:cxn modelId="{C673453F-73DA-4BC7-A887-F90C81329B8C}" type="presParOf" srcId="{4B78C782-AD6F-4C68-AE6A-AF90D433C30A}" destId="{6B203E8A-DDA3-41F2-809C-F3A894BF225C}" srcOrd="1" destOrd="0" presId="urn:microsoft.com/office/officeart/2005/8/layout/orgChart1"/>
    <dgm:cxn modelId="{D5E54BA0-8C15-49AF-B9C3-A3D2975F0427}" type="presParOf" srcId="{4B78C782-AD6F-4C68-AE6A-AF90D433C30A}" destId="{83023C47-578F-4ECD-8384-941A5FB9FD9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BBBC0FB-3830-4BEA-AFAC-C4D76F2F65F5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C30A34FF-3B4D-436A-8F69-BFF4324B1F74}">
      <dgm:prSet phldrT="[Texto]" custT="1"/>
      <dgm:spPr/>
      <dgm:t>
        <a:bodyPr/>
        <a:lstStyle/>
        <a:p>
          <a:r>
            <a:rPr lang="es-ES" sz="1200" dirty="0">
              <a:latin typeface="+mj-lt"/>
            </a:rPr>
            <a:t>Supervisor(a) de Talleres Productivos y Fomento al Autoempleo</a:t>
          </a:r>
        </a:p>
      </dgm:t>
    </dgm:pt>
    <dgm:pt modelId="{38977155-25EF-4D0B-95C8-F067A0F66AA5}" type="parTrans" cxnId="{636A2597-730D-4823-9AA4-B4F8E3125B36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2EEB1FA2-F41C-46C1-9DD8-A8C7989E6E43}" type="sibTrans" cxnId="{636A2597-730D-4823-9AA4-B4F8E3125B36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2C26D042-66C5-4D12-BBFE-5C722C37D40E}" type="asst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>
              <a:latin typeface="+mj-lt"/>
            </a:rPr>
            <a:t>Encargados (as) </a:t>
          </a:r>
        </a:p>
      </dgm:t>
    </dgm:pt>
    <dgm:pt modelId="{AB3895E5-49F1-44BC-892C-84E5DFF231B8}" type="parTrans" cxnId="{6B7F1FF5-AEB4-42E5-8D9E-671722B3B9A7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2CF1CF81-F912-44CC-A95C-FE71BA02E8DD}" type="sibTrans" cxnId="{6B7F1FF5-AEB4-42E5-8D9E-671722B3B9A7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137A7E89-EBD7-47E2-A0FE-1D6B78115563}" type="asst">
      <dgm:prSet custT="1"/>
      <dgm:spPr/>
      <dgm:t>
        <a:bodyPr/>
        <a:lstStyle/>
        <a:p>
          <a:r>
            <a:rPr lang="es-ES" sz="1200" dirty="0">
              <a:latin typeface="+mj-lt"/>
            </a:rPr>
            <a:t>Encargado(a) del Almacén de Manualidades </a:t>
          </a:r>
        </a:p>
      </dgm:t>
    </dgm:pt>
    <dgm:pt modelId="{ABFEE7FC-BA12-41A4-9558-57A849EECAE9}" type="parTrans" cxnId="{599AE7F5-4E05-4B98-8F17-C793081D4F29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8A87934C-9326-4308-93C9-3214773B5ADF}" type="sibTrans" cxnId="{599AE7F5-4E05-4B98-8F17-C793081D4F29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5FA0E88C-7661-4465-9B13-8792479F9B91}" type="asst">
      <dgm:prSet custT="1"/>
      <dgm:spPr/>
      <dgm:t>
        <a:bodyPr/>
        <a:lstStyle/>
        <a:p>
          <a:r>
            <a:rPr lang="es-ES" sz="1200" dirty="0">
              <a:latin typeface="+mj-lt"/>
            </a:rPr>
            <a:t>Encargado (a) de la Tienda DIF</a:t>
          </a:r>
        </a:p>
      </dgm:t>
    </dgm:pt>
    <dgm:pt modelId="{A64B5821-7157-41AF-855F-F15587A9C32D}" type="parTrans" cxnId="{AE0CA620-A4AB-4C61-BA17-B1DA877102A5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258E0DB0-977E-4D13-8519-0FBB47DD18B2}" type="sibTrans" cxnId="{AE0CA620-A4AB-4C61-BA17-B1DA877102A5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6219C7B2-4DEA-497F-9C5A-025012DAEC2B}" type="asst">
      <dgm:prSet custT="1"/>
      <dgm:spPr/>
      <dgm:t>
        <a:bodyPr/>
        <a:lstStyle/>
        <a:p>
          <a:r>
            <a:rPr lang="es-ES" sz="1200" dirty="0">
              <a:latin typeface="+mj-lt"/>
            </a:rPr>
            <a:t>Maestro (a) </a:t>
          </a:r>
        </a:p>
      </dgm:t>
    </dgm:pt>
    <dgm:pt modelId="{62F4C40D-E9B3-4614-BEC0-865C2606DFA0}" type="parTrans" cxnId="{F78F8B45-2D52-4168-92FB-D15A303DB240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B0E2C94A-AE41-4F05-BC96-C39374EBAC9A}" type="sibTrans" cxnId="{F78F8B45-2D52-4168-92FB-D15A303DB240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922779E6-9083-4D78-8714-ED955CD7F243}" type="asst">
      <dgm:prSet custT="1"/>
      <dgm:spPr/>
      <dgm:t>
        <a:bodyPr/>
        <a:lstStyle/>
        <a:p>
          <a:r>
            <a:rPr lang="es-ES" sz="1200" dirty="0">
              <a:latin typeface="+mj-lt"/>
            </a:rPr>
            <a:t>Auxiliares </a:t>
          </a:r>
        </a:p>
      </dgm:t>
    </dgm:pt>
    <dgm:pt modelId="{F9AF87F8-1100-4422-B5BE-1B4EC21423B0}" type="parTrans" cxnId="{C43A574C-E52B-448A-B4EF-21E4450B6305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2B51A10F-2DB1-4CAF-9E99-E100C7E00AF6}" type="sibTrans" cxnId="{C43A574C-E52B-448A-B4EF-21E4450B6305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F5B54AA8-A423-4039-B812-914B836A01F9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>
              <a:latin typeface="+mj-lt"/>
            </a:rPr>
            <a:t>Instructores(as) </a:t>
          </a:r>
        </a:p>
      </dgm:t>
    </dgm:pt>
    <dgm:pt modelId="{22A18019-9A6C-42A3-A6BF-5403E4D86871}" type="parTrans" cxnId="{96B6FA73-3DE8-4185-9D49-812366498FA0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ECF720F8-9F5B-4DB1-AE83-F198205BD259}" type="sibTrans" cxnId="{96B6FA73-3DE8-4185-9D49-812366498FA0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2CBEFA30-FBAB-4158-BE96-1EEBA48239E8}" type="asst">
      <dgm:prSet custT="1"/>
      <dgm:spPr/>
      <dgm:t>
        <a:bodyPr/>
        <a:lstStyle/>
        <a:p>
          <a:r>
            <a:rPr lang="es-ES" sz="1200" dirty="0">
              <a:latin typeface="+mj-lt"/>
            </a:rPr>
            <a:t>Promotor(a) </a:t>
          </a:r>
        </a:p>
      </dgm:t>
    </dgm:pt>
    <dgm:pt modelId="{A154A502-4354-4E49-B99E-55E7DC00A8AB}" type="parTrans" cxnId="{18E7FD29-3CC4-4D91-97AB-72CCF828B040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FCE03DA5-8D68-44C4-BD44-E3AA17426A5F}" type="sibTrans" cxnId="{18E7FD29-3CC4-4D91-97AB-72CCF828B040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A94E2FC3-3AEF-4FB8-AE50-2D6B33C84E60}" type="asst">
      <dgm:prSet custT="1"/>
      <dgm:spPr/>
      <dgm:t>
        <a:bodyPr/>
        <a:lstStyle/>
        <a:p>
          <a:r>
            <a:rPr lang="es-ES" sz="1200" dirty="0">
              <a:latin typeface="+mj-lt"/>
            </a:rPr>
            <a:t>Promotor (a)</a:t>
          </a:r>
        </a:p>
      </dgm:t>
    </dgm:pt>
    <dgm:pt modelId="{D2F28FE2-7E70-4C3C-904F-7F7BE5A30472}" type="parTrans" cxnId="{31A6D35A-0520-4062-A7FE-EBD1BDFDA7CF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94FAF9B8-3B72-4181-8370-9907FCFD001D}" type="sibTrans" cxnId="{31A6D35A-0520-4062-A7FE-EBD1BDFDA7CF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96CAED93-4747-45BF-9337-A585D0E3B813}" type="asst">
      <dgm:prSet custT="1"/>
      <dgm:spPr/>
      <dgm:t>
        <a:bodyPr/>
        <a:lstStyle/>
        <a:p>
          <a:r>
            <a:rPr lang="es-ES" sz="1200" dirty="0">
              <a:latin typeface="+mj-lt"/>
            </a:rPr>
            <a:t>Instructor(a)</a:t>
          </a:r>
        </a:p>
      </dgm:t>
    </dgm:pt>
    <dgm:pt modelId="{02D9199D-AA4A-4C84-BD17-27DDD2E9FFDB}" type="parTrans" cxnId="{D3B63BDA-3111-4703-8A37-F0AC08D14FC3}">
      <dgm:prSet/>
      <dgm:spPr/>
      <dgm:t>
        <a:bodyPr/>
        <a:lstStyle/>
        <a:p>
          <a:endParaRPr lang="es-ES" sz="1200"/>
        </a:p>
      </dgm:t>
    </dgm:pt>
    <dgm:pt modelId="{EC4FB2F3-BA2E-46E1-A738-27383ADBC7F8}" type="sibTrans" cxnId="{D3B63BDA-3111-4703-8A37-F0AC08D14FC3}">
      <dgm:prSet/>
      <dgm:spPr/>
      <dgm:t>
        <a:bodyPr/>
        <a:lstStyle/>
        <a:p>
          <a:endParaRPr lang="es-ES" sz="1200"/>
        </a:p>
      </dgm:t>
    </dgm:pt>
    <dgm:pt modelId="{523E1A88-388B-4F08-98B3-A24328F04832}" type="asst">
      <dgm:prSet custT="1"/>
      <dgm:spPr/>
      <dgm:t>
        <a:bodyPr/>
        <a:lstStyle/>
        <a:p>
          <a:r>
            <a:rPr lang="es-ES" sz="1200" dirty="0">
              <a:latin typeface="+mj-lt"/>
            </a:rPr>
            <a:t>Maestro(a)</a:t>
          </a:r>
        </a:p>
      </dgm:t>
    </dgm:pt>
    <dgm:pt modelId="{1A061E4D-1FA3-41DB-B47B-28C18BC2D7B5}" type="parTrans" cxnId="{19ACA9AE-F593-4E65-A879-EEBA7FEE9E6D}">
      <dgm:prSet/>
      <dgm:spPr/>
      <dgm:t>
        <a:bodyPr/>
        <a:lstStyle/>
        <a:p>
          <a:endParaRPr lang="es-ES" sz="1200"/>
        </a:p>
      </dgm:t>
    </dgm:pt>
    <dgm:pt modelId="{F4AE78FC-095F-41DF-90D5-7192473A2243}" type="sibTrans" cxnId="{19ACA9AE-F593-4E65-A879-EEBA7FEE9E6D}">
      <dgm:prSet/>
      <dgm:spPr/>
      <dgm:t>
        <a:bodyPr/>
        <a:lstStyle/>
        <a:p>
          <a:endParaRPr lang="es-ES" sz="1200"/>
        </a:p>
      </dgm:t>
    </dgm:pt>
    <dgm:pt modelId="{9D489210-46A3-45E7-896C-074205271A4F}" type="asst">
      <dgm:prSet custT="1"/>
      <dgm:spPr/>
      <dgm:t>
        <a:bodyPr/>
        <a:lstStyle/>
        <a:p>
          <a:r>
            <a:rPr lang="es-ES" sz="1200" dirty="0">
              <a:latin typeface="+mj-lt"/>
            </a:rPr>
            <a:t>Maestros(as)</a:t>
          </a:r>
        </a:p>
      </dgm:t>
    </dgm:pt>
    <dgm:pt modelId="{E3D037F3-B390-463E-B701-7671CBF0586E}" type="parTrans" cxnId="{80347C51-1AC9-4EDC-95B6-6D253EDE5954}">
      <dgm:prSet/>
      <dgm:spPr/>
      <dgm:t>
        <a:bodyPr/>
        <a:lstStyle/>
        <a:p>
          <a:endParaRPr lang="es-ES" sz="1200"/>
        </a:p>
      </dgm:t>
    </dgm:pt>
    <dgm:pt modelId="{42A25287-14F0-4529-BD36-F68C4CDB4EBC}" type="sibTrans" cxnId="{80347C51-1AC9-4EDC-95B6-6D253EDE5954}">
      <dgm:prSet/>
      <dgm:spPr/>
      <dgm:t>
        <a:bodyPr/>
        <a:lstStyle/>
        <a:p>
          <a:endParaRPr lang="es-ES" sz="1200"/>
        </a:p>
      </dgm:t>
    </dgm:pt>
    <dgm:pt modelId="{63799C9C-F5F9-4B47-ABCE-694C1411597E}" type="pres">
      <dgm:prSet presAssocID="{4BBBC0FB-3830-4BEA-AFAC-C4D76F2F65F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8F9043EF-6FA5-49A7-B6B2-9C3364EDEA39}" type="pres">
      <dgm:prSet presAssocID="{C30A34FF-3B4D-436A-8F69-BFF4324B1F74}" presName="hierRoot1" presStyleCnt="0">
        <dgm:presLayoutVars>
          <dgm:hierBranch val="init"/>
        </dgm:presLayoutVars>
      </dgm:prSet>
      <dgm:spPr/>
    </dgm:pt>
    <dgm:pt modelId="{FE69AAE8-B572-4484-BDE4-3434D981A771}" type="pres">
      <dgm:prSet presAssocID="{C30A34FF-3B4D-436A-8F69-BFF4324B1F74}" presName="rootComposite1" presStyleCnt="0"/>
      <dgm:spPr/>
    </dgm:pt>
    <dgm:pt modelId="{035703FD-A6DF-483F-9DC0-F40A07194C95}" type="pres">
      <dgm:prSet presAssocID="{C30A34FF-3B4D-436A-8F69-BFF4324B1F74}" presName="rootText1" presStyleLbl="node0" presStyleIdx="0" presStyleCnt="1" custScaleX="204951" custScaleY="130400" custLinFactNeighborY="66886">
        <dgm:presLayoutVars>
          <dgm:chPref val="3"/>
        </dgm:presLayoutVars>
      </dgm:prSet>
      <dgm:spPr/>
    </dgm:pt>
    <dgm:pt modelId="{733C79A8-8755-4907-B385-DB559189AF0C}" type="pres">
      <dgm:prSet presAssocID="{C30A34FF-3B4D-436A-8F69-BFF4324B1F74}" presName="rootConnector1" presStyleLbl="node1" presStyleIdx="0" presStyleCnt="0"/>
      <dgm:spPr/>
    </dgm:pt>
    <dgm:pt modelId="{0B85A8A3-FB30-4B91-A5D3-6E4817D80922}" type="pres">
      <dgm:prSet presAssocID="{C30A34FF-3B4D-436A-8F69-BFF4324B1F74}" presName="hierChild2" presStyleCnt="0"/>
      <dgm:spPr/>
    </dgm:pt>
    <dgm:pt modelId="{7E149F56-4496-4C36-8D49-B6338A999BCF}" type="pres">
      <dgm:prSet presAssocID="{C30A34FF-3B4D-436A-8F69-BFF4324B1F74}" presName="hierChild3" presStyleCnt="0"/>
      <dgm:spPr/>
    </dgm:pt>
    <dgm:pt modelId="{DFAA8B4E-9774-4214-962E-17ABC3138A72}" type="pres">
      <dgm:prSet presAssocID="{AB3895E5-49F1-44BC-892C-84E5DFF231B8}" presName="Name111" presStyleLbl="parChTrans1D2" presStyleIdx="0" presStyleCnt="11"/>
      <dgm:spPr/>
    </dgm:pt>
    <dgm:pt modelId="{4278B32B-0A9F-49CF-ABF0-700BAE1D70F1}" type="pres">
      <dgm:prSet presAssocID="{2C26D042-66C5-4D12-BBFE-5C722C37D40E}" presName="hierRoot3" presStyleCnt="0">
        <dgm:presLayoutVars>
          <dgm:hierBranch val="init"/>
        </dgm:presLayoutVars>
      </dgm:prSet>
      <dgm:spPr/>
    </dgm:pt>
    <dgm:pt modelId="{83B7B1E0-66D9-41FA-9148-EED29C5D5EA4}" type="pres">
      <dgm:prSet presAssocID="{2C26D042-66C5-4D12-BBFE-5C722C37D40E}" presName="rootComposite3" presStyleCnt="0"/>
      <dgm:spPr/>
    </dgm:pt>
    <dgm:pt modelId="{96EB362B-C7B9-43DE-A82A-52E6AF0F6AC3}" type="pres">
      <dgm:prSet presAssocID="{2C26D042-66C5-4D12-BBFE-5C722C37D40E}" presName="rootText3" presStyleLbl="asst1" presStyleIdx="0" presStyleCnt="11" custScaleX="184030" custScaleY="98878" custLinFactNeighborY="66886">
        <dgm:presLayoutVars>
          <dgm:chPref val="3"/>
        </dgm:presLayoutVars>
      </dgm:prSet>
      <dgm:spPr/>
    </dgm:pt>
    <dgm:pt modelId="{AB55503E-2190-4CF4-97ED-277729BE5C60}" type="pres">
      <dgm:prSet presAssocID="{2C26D042-66C5-4D12-BBFE-5C722C37D40E}" presName="rootConnector3" presStyleLbl="asst1" presStyleIdx="0" presStyleCnt="11"/>
      <dgm:spPr/>
    </dgm:pt>
    <dgm:pt modelId="{38745473-B659-4B71-9371-860DAA7D5F60}" type="pres">
      <dgm:prSet presAssocID="{2C26D042-66C5-4D12-BBFE-5C722C37D40E}" presName="hierChild6" presStyleCnt="0"/>
      <dgm:spPr/>
    </dgm:pt>
    <dgm:pt modelId="{BB6216F1-042D-40AC-AFC8-D3171658B85A}" type="pres">
      <dgm:prSet presAssocID="{2C26D042-66C5-4D12-BBFE-5C722C37D40E}" presName="hierChild7" presStyleCnt="0"/>
      <dgm:spPr/>
    </dgm:pt>
    <dgm:pt modelId="{02805C69-FB1C-4BA7-AF38-74283690DFA6}" type="pres">
      <dgm:prSet presAssocID="{ABFEE7FC-BA12-41A4-9558-57A849EECAE9}" presName="Name111" presStyleLbl="parChTrans1D2" presStyleIdx="1" presStyleCnt="11"/>
      <dgm:spPr/>
    </dgm:pt>
    <dgm:pt modelId="{D51291DC-37E4-495D-884D-61F57EAB4872}" type="pres">
      <dgm:prSet presAssocID="{137A7E89-EBD7-47E2-A0FE-1D6B78115563}" presName="hierRoot3" presStyleCnt="0">
        <dgm:presLayoutVars>
          <dgm:hierBranch val="init"/>
        </dgm:presLayoutVars>
      </dgm:prSet>
      <dgm:spPr/>
    </dgm:pt>
    <dgm:pt modelId="{358BC2C5-5411-4DE0-BDB0-B7821C54C293}" type="pres">
      <dgm:prSet presAssocID="{137A7E89-EBD7-47E2-A0FE-1D6B78115563}" presName="rootComposite3" presStyleCnt="0"/>
      <dgm:spPr/>
    </dgm:pt>
    <dgm:pt modelId="{93F6225A-1168-4C57-90E4-CD3AD1E1547C}" type="pres">
      <dgm:prSet presAssocID="{137A7E89-EBD7-47E2-A0FE-1D6B78115563}" presName="rootText3" presStyleLbl="asst1" presStyleIdx="1" presStyleCnt="11" custScaleX="184030" custScaleY="98878" custLinFactNeighborY="66886">
        <dgm:presLayoutVars>
          <dgm:chPref val="3"/>
        </dgm:presLayoutVars>
      </dgm:prSet>
      <dgm:spPr/>
    </dgm:pt>
    <dgm:pt modelId="{90D030FD-224A-48EF-BB79-306B091D9949}" type="pres">
      <dgm:prSet presAssocID="{137A7E89-EBD7-47E2-A0FE-1D6B78115563}" presName="rootConnector3" presStyleLbl="asst1" presStyleIdx="1" presStyleCnt="11"/>
      <dgm:spPr/>
    </dgm:pt>
    <dgm:pt modelId="{35213402-FB52-4CFA-978F-6B8E35E5BD29}" type="pres">
      <dgm:prSet presAssocID="{137A7E89-EBD7-47E2-A0FE-1D6B78115563}" presName="hierChild6" presStyleCnt="0"/>
      <dgm:spPr/>
    </dgm:pt>
    <dgm:pt modelId="{E3CA373D-C6D9-4CDF-BD68-7926F711FF31}" type="pres">
      <dgm:prSet presAssocID="{137A7E89-EBD7-47E2-A0FE-1D6B78115563}" presName="hierChild7" presStyleCnt="0"/>
      <dgm:spPr/>
    </dgm:pt>
    <dgm:pt modelId="{608BCE92-90EA-4D2D-9201-9E8874B0A4B5}" type="pres">
      <dgm:prSet presAssocID="{A64B5821-7157-41AF-855F-F15587A9C32D}" presName="Name111" presStyleLbl="parChTrans1D2" presStyleIdx="2" presStyleCnt="11"/>
      <dgm:spPr/>
    </dgm:pt>
    <dgm:pt modelId="{DF0BE4BD-0A93-4D6C-9DCC-DA0C2332777F}" type="pres">
      <dgm:prSet presAssocID="{5FA0E88C-7661-4465-9B13-8792479F9B91}" presName="hierRoot3" presStyleCnt="0">
        <dgm:presLayoutVars>
          <dgm:hierBranch val="init"/>
        </dgm:presLayoutVars>
      </dgm:prSet>
      <dgm:spPr/>
    </dgm:pt>
    <dgm:pt modelId="{C71995D3-E202-4952-8216-5004BD9B8C30}" type="pres">
      <dgm:prSet presAssocID="{5FA0E88C-7661-4465-9B13-8792479F9B91}" presName="rootComposite3" presStyleCnt="0"/>
      <dgm:spPr/>
    </dgm:pt>
    <dgm:pt modelId="{F3DD6BC9-EA8D-49EE-B64D-054096A5214B}" type="pres">
      <dgm:prSet presAssocID="{5FA0E88C-7661-4465-9B13-8792479F9B91}" presName="rootText3" presStyleLbl="asst1" presStyleIdx="2" presStyleCnt="11" custScaleX="184030" custScaleY="98878" custLinFactNeighborY="45964">
        <dgm:presLayoutVars>
          <dgm:chPref val="3"/>
        </dgm:presLayoutVars>
      </dgm:prSet>
      <dgm:spPr/>
    </dgm:pt>
    <dgm:pt modelId="{DA61CF3C-5BE9-4D98-818E-A144CCFF5A66}" type="pres">
      <dgm:prSet presAssocID="{5FA0E88C-7661-4465-9B13-8792479F9B91}" presName="rootConnector3" presStyleLbl="asst1" presStyleIdx="2" presStyleCnt="11"/>
      <dgm:spPr/>
    </dgm:pt>
    <dgm:pt modelId="{E6A24B3F-65F5-4F4E-9017-0454F48A017C}" type="pres">
      <dgm:prSet presAssocID="{5FA0E88C-7661-4465-9B13-8792479F9B91}" presName="hierChild6" presStyleCnt="0"/>
      <dgm:spPr/>
    </dgm:pt>
    <dgm:pt modelId="{DF29F61C-262C-44CE-9364-D375F8842385}" type="pres">
      <dgm:prSet presAssocID="{5FA0E88C-7661-4465-9B13-8792479F9B91}" presName="hierChild7" presStyleCnt="0"/>
      <dgm:spPr/>
    </dgm:pt>
    <dgm:pt modelId="{F9B412A4-021F-49B1-898C-136EBE41E0F8}" type="pres">
      <dgm:prSet presAssocID="{62F4C40D-E9B3-4614-BEC0-865C2606DFA0}" presName="Name111" presStyleLbl="parChTrans1D2" presStyleIdx="3" presStyleCnt="11"/>
      <dgm:spPr/>
    </dgm:pt>
    <dgm:pt modelId="{9E19191A-13FA-4CA9-A695-E48EED01B503}" type="pres">
      <dgm:prSet presAssocID="{6219C7B2-4DEA-497F-9C5A-025012DAEC2B}" presName="hierRoot3" presStyleCnt="0">
        <dgm:presLayoutVars>
          <dgm:hierBranch val="init"/>
        </dgm:presLayoutVars>
      </dgm:prSet>
      <dgm:spPr/>
    </dgm:pt>
    <dgm:pt modelId="{D90B65D1-E8DA-4AC7-AFBC-4D470593A2F5}" type="pres">
      <dgm:prSet presAssocID="{6219C7B2-4DEA-497F-9C5A-025012DAEC2B}" presName="rootComposite3" presStyleCnt="0"/>
      <dgm:spPr/>
    </dgm:pt>
    <dgm:pt modelId="{707057D1-4979-43D3-8D06-2288BD5C3F31}" type="pres">
      <dgm:prSet presAssocID="{6219C7B2-4DEA-497F-9C5A-025012DAEC2B}" presName="rootText3" presStyleLbl="asst1" presStyleIdx="3" presStyleCnt="11" custScaleX="184030" custScaleY="98878" custLinFactNeighborY="45964">
        <dgm:presLayoutVars>
          <dgm:chPref val="3"/>
        </dgm:presLayoutVars>
      </dgm:prSet>
      <dgm:spPr/>
    </dgm:pt>
    <dgm:pt modelId="{05B2D173-BD95-4A9B-89B4-84DD035AF7AF}" type="pres">
      <dgm:prSet presAssocID="{6219C7B2-4DEA-497F-9C5A-025012DAEC2B}" presName="rootConnector3" presStyleLbl="asst1" presStyleIdx="3" presStyleCnt="11"/>
      <dgm:spPr/>
    </dgm:pt>
    <dgm:pt modelId="{6F7955AB-9AD4-4945-AA2D-5587A49BFF7E}" type="pres">
      <dgm:prSet presAssocID="{6219C7B2-4DEA-497F-9C5A-025012DAEC2B}" presName="hierChild6" presStyleCnt="0"/>
      <dgm:spPr/>
    </dgm:pt>
    <dgm:pt modelId="{E3F05CCB-5609-4702-B1F0-3EBDB128B89C}" type="pres">
      <dgm:prSet presAssocID="{6219C7B2-4DEA-497F-9C5A-025012DAEC2B}" presName="hierChild7" presStyleCnt="0"/>
      <dgm:spPr/>
    </dgm:pt>
    <dgm:pt modelId="{8A80C94E-E8F3-4D47-9878-746A45F5BD86}" type="pres">
      <dgm:prSet presAssocID="{F9AF87F8-1100-4422-B5BE-1B4EC21423B0}" presName="Name111" presStyleLbl="parChTrans1D2" presStyleIdx="4" presStyleCnt="11"/>
      <dgm:spPr/>
    </dgm:pt>
    <dgm:pt modelId="{654FCBB8-0764-4FC8-9A55-ED02F279C7D1}" type="pres">
      <dgm:prSet presAssocID="{922779E6-9083-4D78-8714-ED955CD7F243}" presName="hierRoot3" presStyleCnt="0">
        <dgm:presLayoutVars>
          <dgm:hierBranch val="init"/>
        </dgm:presLayoutVars>
      </dgm:prSet>
      <dgm:spPr/>
    </dgm:pt>
    <dgm:pt modelId="{011E639B-E7A1-4C79-B1A3-EE3EFDD954CB}" type="pres">
      <dgm:prSet presAssocID="{922779E6-9083-4D78-8714-ED955CD7F243}" presName="rootComposite3" presStyleCnt="0"/>
      <dgm:spPr/>
    </dgm:pt>
    <dgm:pt modelId="{4FE0716D-E5C1-4507-83DE-0694FA929DC0}" type="pres">
      <dgm:prSet presAssocID="{922779E6-9083-4D78-8714-ED955CD7F243}" presName="rootText3" presStyleLbl="asst1" presStyleIdx="4" presStyleCnt="11" custScaleX="184030" custScaleY="98878" custLinFactNeighborY="28277">
        <dgm:presLayoutVars>
          <dgm:chPref val="3"/>
        </dgm:presLayoutVars>
      </dgm:prSet>
      <dgm:spPr/>
    </dgm:pt>
    <dgm:pt modelId="{6FD0A414-791A-43A5-BD23-BC3B615E4DB4}" type="pres">
      <dgm:prSet presAssocID="{922779E6-9083-4D78-8714-ED955CD7F243}" presName="rootConnector3" presStyleLbl="asst1" presStyleIdx="4" presStyleCnt="11"/>
      <dgm:spPr/>
    </dgm:pt>
    <dgm:pt modelId="{CAD56E27-95BE-488A-BC01-EDF7A52E1B01}" type="pres">
      <dgm:prSet presAssocID="{922779E6-9083-4D78-8714-ED955CD7F243}" presName="hierChild6" presStyleCnt="0"/>
      <dgm:spPr/>
    </dgm:pt>
    <dgm:pt modelId="{0D6AB0DC-EBBF-4B81-8F92-12E91285F7A9}" type="pres">
      <dgm:prSet presAssocID="{922779E6-9083-4D78-8714-ED955CD7F243}" presName="hierChild7" presStyleCnt="0"/>
      <dgm:spPr/>
    </dgm:pt>
    <dgm:pt modelId="{B9840017-B421-475E-83D4-8C0A305E30B8}" type="pres">
      <dgm:prSet presAssocID="{22A18019-9A6C-42A3-A6BF-5403E4D86871}" presName="Name111" presStyleLbl="parChTrans1D2" presStyleIdx="5" presStyleCnt="11"/>
      <dgm:spPr/>
    </dgm:pt>
    <dgm:pt modelId="{E695442C-E3BB-469D-B6DF-E98D6A5848C5}" type="pres">
      <dgm:prSet presAssocID="{F5B54AA8-A423-4039-B812-914B836A01F9}" presName="hierRoot3" presStyleCnt="0">
        <dgm:presLayoutVars>
          <dgm:hierBranch val="init"/>
        </dgm:presLayoutVars>
      </dgm:prSet>
      <dgm:spPr/>
    </dgm:pt>
    <dgm:pt modelId="{94CE714D-6875-4BE2-9F31-AC7B9DF1EC41}" type="pres">
      <dgm:prSet presAssocID="{F5B54AA8-A423-4039-B812-914B836A01F9}" presName="rootComposite3" presStyleCnt="0"/>
      <dgm:spPr/>
    </dgm:pt>
    <dgm:pt modelId="{CAC68A7C-0731-42D3-BAE0-2962183AAD1C}" type="pres">
      <dgm:prSet presAssocID="{F5B54AA8-A423-4039-B812-914B836A01F9}" presName="rootText3" presStyleLbl="asst1" presStyleIdx="5" presStyleCnt="11" custScaleX="184030" custScaleY="98878" custLinFactNeighborY="28834">
        <dgm:presLayoutVars>
          <dgm:chPref val="3"/>
        </dgm:presLayoutVars>
      </dgm:prSet>
      <dgm:spPr/>
    </dgm:pt>
    <dgm:pt modelId="{DF6962C8-35CF-4743-8609-CA98D9535B87}" type="pres">
      <dgm:prSet presAssocID="{F5B54AA8-A423-4039-B812-914B836A01F9}" presName="rootConnector3" presStyleLbl="asst1" presStyleIdx="5" presStyleCnt="11"/>
      <dgm:spPr/>
    </dgm:pt>
    <dgm:pt modelId="{67CFC40B-5897-4DF8-A199-30174F51FF32}" type="pres">
      <dgm:prSet presAssocID="{F5B54AA8-A423-4039-B812-914B836A01F9}" presName="hierChild6" presStyleCnt="0"/>
      <dgm:spPr/>
    </dgm:pt>
    <dgm:pt modelId="{D7460DA3-EA72-47D6-812E-AE376F8AEA7D}" type="pres">
      <dgm:prSet presAssocID="{F5B54AA8-A423-4039-B812-914B836A01F9}" presName="hierChild7" presStyleCnt="0"/>
      <dgm:spPr/>
    </dgm:pt>
    <dgm:pt modelId="{94A1AC19-8753-41D9-8A66-88CE506DFF14}" type="pres">
      <dgm:prSet presAssocID="{A154A502-4354-4E49-B99E-55E7DC00A8AB}" presName="Name111" presStyleLbl="parChTrans1D2" presStyleIdx="6" presStyleCnt="11"/>
      <dgm:spPr/>
    </dgm:pt>
    <dgm:pt modelId="{5B0DABB0-35CE-44B6-A062-0CCFAF7CD3E1}" type="pres">
      <dgm:prSet presAssocID="{2CBEFA30-FBAB-4158-BE96-1EEBA48239E8}" presName="hierRoot3" presStyleCnt="0">
        <dgm:presLayoutVars>
          <dgm:hierBranch val="init"/>
        </dgm:presLayoutVars>
      </dgm:prSet>
      <dgm:spPr/>
    </dgm:pt>
    <dgm:pt modelId="{75069372-D23C-4437-B13F-B4ED918A1E86}" type="pres">
      <dgm:prSet presAssocID="{2CBEFA30-FBAB-4158-BE96-1EEBA48239E8}" presName="rootComposite3" presStyleCnt="0"/>
      <dgm:spPr/>
    </dgm:pt>
    <dgm:pt modelId="{3D574654-9B61-4B5A-9AB5-2D36155CF3D6}" type="pres">
      <dgm:prSet presAssocID="{2CBEFA30-FBAB-4158-BE96-1EEBA48239E8}" presName="rootText3" presStyleLbl="asst1" presStyleIdx="6" presStyleCnt="11" custScaleX="184030" custScaleY="98878" custLinFactNeighborY="10308">
        <dgm:presLayoutVars>
          <dgm:chPref val="3"/>
        </dgm:presLayoutVars>
      </dgm:prSet>
      <dgm:spPr/>
    </dgm:pt>
    <dgm:pt modelId="{66B34EC8-6EE4-448E-A0D1-CDF017F453E6}" type="pres">
      <dgm:prSet presAssocID="{2CBEFA30-FBAB-4158-BE96-1EEBA48239E8}" presName="rootConnector3" presStyleLbl="asst1" presStyleIdx="6" presStyleCnt="11"/>
      <dgm:spPr/>
    </dgm:pt>
    <dgm:pt modelId="{5428F7CC-1C86-49E8-9BDD-D28225106EB0}" type="pres">
      <dgm:prSet presAssocID="{2CBEFA30-FBAB-4158-BE96-1EEBA48239E8}" presName="hierChild6" presStyleCnt="0"/>
      <dgm:spPr/>
    </dgm:pt>
    <dgm:pt modelId="{6AFB9F41-4266-43B7-AE02-6C280F2FCD2A}" type="pres">
      <dgm:prSet presAssocID="{2CBEFA30-FBAB-4158-BE96-1EEBA48239E8}" presName="hierChild7" presStyleCnt="0"/>
      <dgm:spPr/>
    </dgm:pt>
    <dgm:pt modelId="{8C58ABC4-7154-4BFF-951F-439D60C9CECF}" type="pres">
      <dgm:prSet presAssocID="{D2F28FE2-7E70-4C3C-904F-7F7BE5A30472}" presName="Name111" presStyleLbl="parChTrans1D2" presStyleIdx="7" presStyleCnt="11"/>
      <dgm:spPr/>
    </dgm:pt>
    <dgm:pt modelId="{1316145A-3E81-4E4B-A9A8-2847F8FA5A60}" type="pres">
      <dgm:prSet presAssocID="{A94E2FC3-3AEF-4FB8-AE50-2D6B33C84E60}" presName="hierRoot3" presStyleCnt="0">
        <dgm:presLayoutVars>
          <dgm:hierBranch val="init"/>
        </dgm:presLayoutVars>
      </dgm:prSet>
      <dgm:spPr/>
    </dgm:pt>
    <dgm:pt modelId="{AD5B08D0-4213-4089-B999-032A572594F8}" type="pres">
      <dgm:prSet presAssocID="{A94E2FC3-3AEF-4FB8-AE50-2D6B33C84E60}" presName="rootComposite3" presStyleCnt="0"/>
      <dgm:spPr/>
    </dgm:pt>
    <dgm:pt modelId="{054106DA-E5F3-4CA5-ADAE-032FA0440DFB}" type="pres">
      <dgm:prSet presAssocID="{A94E2FC3-3AEF-4FB8-AE50-2D6B33C84E60}" presName="rootText3" presStyleLbl="asst1" presStyleIdx="7" presStyleCnt="11" custScaleX="184030" custScaleY="98878" custLinFactNeighborY="10308">
        <dgm:presLayoutVars>
          <dgm:chPref val="3"/>
        </dgm:presLayoutVars>
      </dgm:prSet>
      <dgm:spPr/>
    </dgm:pt>
    <dgm:pt modelId="{06DB1C64-D89E-4481-8FE4-41B8A4B98C20}" type="pres">
      <dgm:prSet presAssocID="{A94E2FC3-3AEF-4FB8-AE50-2D6B33C84E60}" presName="rootConnector3" presStyleLbl="asst1" presStyleIdx="7" presStyleCnt="11"/>
      <dgm:spPr/>
    </dgm:pt>
    <dgm:pt modelId="{C0B23DEE-83F8-4DD2-9A05-B7DA47DB3AC9}" type="pres">
      <dgm:prSet presAssocID="{A94E2FC3-3AEF-4FB8-AE50-2D6B33C84E60}" presName="hierChild6" presStyleCnt="0"/>
      <dgm:spPr/>
    </dgm:pt>
    <dgm:pt modelId="{302ADC9D-C040-4E09-BFBF-EF5BE79D1D66}" type="pres">
      <dgm:prSet presAssocID="{A94E2FC3-3AEF-4FB8-AE50-2D6B33C84E60}" presName="hierChild7" presStyleCnt="0"/>
      <dgm:spPr/>
    </dgm:pt>
    <dgm:pt modelId="{54E06EC5-CF5E-4ECF-9F9F-F72C7001BD58}" type="pres">
      <dgm:prSet presAssocID="{02D9199D-AA4A-4C84-BD17-27DDD2E9FFDB}" presName="Name111" presStyleLbl="parChTrans1D2" presStyleIdx="8" presStyleCnt="11"/>
      <dgm:spPr/>
    </dgm:pt>
    <dgm:pt modelId="{5A4A0A66-70A3-4D1B-9577-BC5FD137EADF}" type="pres">
      <dgm:prSet presAssocID="{96CAED93-4747-45BF-9337-A585D0E3B813}" presName="hierRoot3" presStyleCnt="0">
        <dgm:presLayoutVars>
          <dgm:hierBranch val="init"/>
        </dgm:presLayoutVars>
      </dgm:prSet>
      <dgm:spPr/>
    </dgm:pt>
    <dgm:pt modelId="{2E2A75C5-CB32-4F15-B16D-EFB62E27790A}" type="pres">
      <dgm:prSet presAssocID="{96CAED93-4747-45BF-9337-A585D0E3B813}" presName="rootComposite3" presStyleCnt="0"/>
      <dgm:spPr/>
    </dgm:pt>
    <dgm:pt modelId="{BFEAA81E-823D-4C7F-8333-2BC4B1F50DBF}" type="pres">
      <dgm:prSet presAssocID="{96CAED93-4747-45BF-9337-A585D0E3B813}" presName="rootText3" presStyleLbl="asst1" presStyleIdx="8" presStyleCnt="11" custScaleX="184030" custScaleY="98878" custLinFactNeighborY="-9762">
        <dgm:presLayoutVars>
          <dgm:chPref val="3"/>
        </dgm:presLayoutVars>
      </dgm:prSet>
      <dgm:spPr/>
    </dgm:pt>
    <dgm:pt modelId="{13086B65-E9C9-4B20-AD45-2E5A5764518A}" type="pres">
      <dgm:prSet presAssocID="{96CAED93-4747-45BF-9337-A585D0E3B813}" presName="rootConnector3" presStyleLbl="asst1" presStyleIdx="8" presStyleCnt="11"/>
      <dgm:spPr/>
    </dgm:pt>
    <dgm:pt modelId="{8B31B4C2-1B87-44E1-A305-9C08959BA6FE}" type="pres">
      <dgm:prSet presAssocID="{96CAED93-4747-45BF-9337-A585D0E3B813}" presName="hierChild6" presStyleCnt="0"/>
      <dgm:spPr/>
    </dgm:pt>
    <dgm:pt modelId="{90D8EF59-562C-4AC6-B1C4-5875DAB46D73}" type="pres">
      <dgm:prSet presAssocID="{96CAED93-4747-45BF-9337-A585D0E3B813}" presName="hierChild7" presStyleCnt="0"/>
      <dgm:spPr/>
    </dgm:pt>
    <dgm:pt modelId="{C484458B-7D5A-4BF1-B155-65B235988B1D}" type="pres">
      <dgm:prSet presAssocID="{1A061E4D-1FA3-41DB-B47B-28C18BC2D7B5}" presName="Name111" presStyleLbl="parChTrans1D2" presStyleIdx="9" presStyleCnt="11"/>
      <dgm:spPr/>
    </dgm:pt>
    <dgm:pt modelId="{4C0C70E4-5980-49EA-B8A6-AC8C862BD828}" type="pres">
      <dgm:prSet presAssocID="{523E1A88-388B-4F08-98B3-A24328F04832}" presName="hierRoot3" presStyleCnt="0">
        <dgm:presLayoutVars>
          <dgm:hierBranch val="init"/>
        </dgm:presLayoutVars>
      </dgm:prSet>
      <dgm:spPr/>
    </dgm:pt>
    <dgm:pt modelId="{3E5AF3CE-E436-48A6-AD4B-90BECB2FF08A}" type="pres">
      <dgm:prSet presAssocID="{523E1A88-388B-4F08-98B3-A24328F04832}" presName="rootComposite3" presStyleCnt="0"/>
      <dgm:spPr/>
    </dgm:pt>
    <dgm:pt modelId="{178914E0-9AEA-4155-9607-25198B3A77FC}" type="pres">
      <dgm:prSet presAssocID="{523E1A88-388B-4F08-98B3-A24328F04832}" presName="rootText3" presStyleLbl="asst1" presStyleIdx="9" presStyleCnt="11" custScaleX="184030" custScaleY="98878" custLinFactNeighborY="-9762">
        <dgm:presLayoutVars>
          <dgm:chPref val="3"/>
        </dgm:presLayoutVars>
      </dgm:prSet>
      <dgm:spPr/>
    </dgm:pt>
    <dgm:pt modelId="{20944215-A677-47D1-81CA-1BAB40223B73}" type="pres">
      <dgm:prSet presAssocID="{523E1A88-388B-4F08-98B3-A24328F04832}" presName="rootConnector3" presStyleLbl="asst1" presStyleIdx="9" presStyleCnt="11"/>
      <dgm:spPr/>
    </dgm:pt>
    <dgm:pt modelId="{A098654E-7AC6-4EC8-97C2-F0BCD33C2005}" type="pres">
      <dgm:prSet presAssocID="{523E1A88-388B-4F08-98B3-A24328F04832}" presName="hierChild6" presStyleCnt="0"/>
      <dgm:spPr/>
    </dgm:pt>
    <dgm:pt modelId="{8A1498F0-41FF-4C2B-B889-22235E199379}" type="pres">
      <dgm:prSet presAssocID="{523E1A88-388B-4F08-98B3-A24328F04832}" presName="hierChild7" presStyleCnt="0"/>
      <dgm:spPr/>
    </dgm:pt>
    <dgm:pt modelId="{84DA736A-8D31-4F05-8857-F0C7B674B29B}" type="pres">
      <dgm:prSet presAssocID="{E3D037F3-B390-463E-B701-7671CBF0586E}" presName="Name111" presStyleLbl="parChTrans1D2" presStyleIdx="10" presStyleCnt="11"/>
      <dgm:spPr/>
    </dgm:pt>
    <dgm:pt modelId="{9ADD8D35-F724-487B-ACEA-208B4D484FEB}" type="pres">
      <dgm:prSet presAssocID="{9D489210-46A3-45E7-896C-074205271A4F}" presName="hierRoot3" presStyleCnt="0">
        <dgm:presLayoutVars>
          <dgm:hierBranch val="init"/>
        </dgm:presLayoutVars>
      </dgm:prSet>
      <dgm:spPr/>
    </dgm:pt>
    <dgm:pt modelId="{B7616475-033B-48D9-AA83-9E31F470D11D}" type="pres">
      <dgm:prSet presAssocID="{9D489210-46A3-45E7-896C-074205271A4F}" presName="rootComposite3" presStyleCnt="0"/>
      <dgm:spPr/>
    </dgm:pt>
    <dgm:pt modelId="{270B9886-2525-4CEC-8BFF-2BA274552135}" type="pres">
      <dgm:prSet presAssocID="{9D489210-46A3-45E7-896C-074205271A4F}" presName="rootText3" presStyleLbl="asst1" presStyleIdx="10" presStyleCnt="11" custScaleX="184030" custScaleY="98878" custLinFactNeighborY="-29832">
        <dgm:presLayoutVars>
          <dgm:chPref val="3"/>
        </dgm:presLayoutVars>
      </dgm:prSet>
      <dgm:spPr/>
    </dgm:pt>
    <dgm:pt modelId="{23B214EA-898C-454D-B7D9-A501A06515A7}" type="pres">
      <dgm:prSet presAssocID="{9D489210-46A3-45E7-896C-074205271A4F}" presName="rootConnector3" presStyleLbl="asst1" presStyleIdx="10" presStyleCnt="11"/>
      <dgm:spPr/>
    </dgm:pt>
    <dgm:pt modelId="{E50C6BDE-C065-4263-A9A2-1AAAB5CBF964}" type="pres">
      <dgm:prSet presAssocID="{9D489210-46A3-45E7-896C-074205271A4F}" presName="hierChild6" presStyleCnt="0"/>
      <dgm:spPr/>
    </dgm:pt>
    <dgm:pt modelId="{023905A6-4AB6-4D8A-BD21-09D68379E121}" type="pres">
      <dgm:prSet presAssocID="{9D489210-46A3-45E7-896C-074205271A4F}" presName="hierChild7" presStyleCnt="0"/>
      <dgm:spPr/>
    </dgm:pt>
  </dgm:ptLst>
  <dgm:cxnLst>
    <dgm:cxn modelId="{360FBA03-DDB4-4E14-BDEC-42D97C65F302}" type="presOf" srcId="{02D9199D-AA4A-4C84-BD17-27DDD2E9FFDB}" destId="{54E06EC5-CF5E-4ECF-9F9F-F72C7001BD58}" srcOrd="0" destOrd="0" presId="urn:microsoft.com/office/officeart/2005/8/layout/orgChart1"/>
    <dgm:cxn modelId="{1E484D06-15C5-464E-94FC-8E051F31F603}" type="presOf" srcId="{922779E6-9083-4D78-8714-ED955CD7F243}" destId="{6FD0A414-791A-43A5-BD23-BC3B615E4DB4}" srcOrd="1" destOrd="0" presId="urn:microsoft.com/office/officeart/2005/8/layout/orgChart1"/>
    <dgm:cxn modelId="{93C80709-81E4-4F32-8D63-49ED6A71EDB8}" type="presOf" srcId="{E3D037F3-B390-463E-B701-7671CBF0586E}" destId="{84DA736A-8D31-4F05-8857-F0C7B674B29B}" srcOrd="0" destOrd="0" presId="urn:microsoft.com/office/officeart/2005/8/layout/orgChart1"/>
    <dgm:cxn modelId="{8F73901A-9EEE-43C3-9A5C-FE777B1E76DC}" type="presOf" srcId="{F9AF87F8-1100-4422-B5BE-1B4EC21423B0}" destId="{8A80C94E-E8F3-4D47-9878-746A45F5BD86}" srcOrd="0" destOrd="0" presId="urn:microsoft.com/office/officeart/2005/8/layout/orgChart1"/>
    <dgm:cxn modelId="{E965B71D-EDAE-4F46-B838-A0B8CE97FBEC}" type="presOf" srcId="{5FA0E88C-7661-4465-9B13-8792479F9B91}" destId="{DA61CF3C-5BE9-4D98-818E-A144CCFF5A66}" srcOrd="1" destOrd="0" presId="urn:microsoft.com/office/officeart/2005/8/layout/orgChart1"/>
    <dgm:cxn modelId="{AE0CA620-A4AB-4C61-BA17-B1DA877102A5}" srcId="{C30A34FF-3B4D-436A-8F69-BFF4324B1F74}" destId="{5FA0E88C-7661-4465-9B13-8792479F9B91}" srcOrd="2" destOrd="0" parTransId="{A64B5821-7157-41AF-855F-F15587A9C32D}" sibTransId="{258E0DB0-977E-4D13-8519-0FBB47DD18B2}"/>
    <dgm:cxn modelId="{193EB521-59C5-4506-9DE7-74BEACBD2978}" type="presOf" srcId="{F5B54AA8-A423-4039-B812-914B836A01F9}" destId="{CAC68A7C-0731-42D3-BAE0-2962183AAD1C}" srcOrd="0" destOrd="0" presId="urn:microsoft.com/office/officeart/2005/8/layout/orgChart1"/>
    <dgm:cxn modelId="{18E7FD29-3CC4-4D91-97AB-72CCF828B040}" srcId="{C30A34FF-3B4D-436A-8F69-BFF4324B1F74}" destId="{2CBEFA30-FBAB-4158-BE96-1EEBA48239E8}" srcOrd="6" destOrd="0" parTransId="{A154A502-4354-4E49-B99E-55E7DC00A8AB}" sibTransId="{FCE03DA5-8D68-44C4-BD44-E3AA17426A5F}"/>
    <dgm:cxn modelId="{78A9252C-F75D-4315-8917-40C618AD39AD}" type="presOf" srcId="{9D489210-46A3-45E7-896C-074205271A4F}" destId="{270B9886-2525-4CEC-8BFF-2BA274552135}" srcOrd="0" destOrd="0" presId="urn:microsoft.com/office/officeart/2005/8/layout/orgChart1"/>
    <dgm:cxn modelId="{2C13C22F-E212-4CA9-A4E9-8D1FF42D1CD6}" type="presOf" srcId="{A154A502-4354-4E49-B99E-55E7DC00A8AB}" destId="{94A1AC19-8753-41D9-8A66-88CE506DFF14}" srcOrd="0" destOrd="0" presId="urn:microsoft.com/office/officeart/2005/8/layout/orgChart1"/>
    <dgm:cxn modelId="{1A8CD933-FE08-4171-8452-BACECA408125}" type="presOf" srcId="{D2F28FE2-7E70-4C3C-904F-7F7BE5A30472}" destId="{8C58ABC4-7154-4BFF-951F-439D60C9CECF}" srcOrd="0" destOrd="0" presId="urn:microsoft.com/office/officeart/2005/8/layout/orgChart1"/>
    <dgm:cxn modelId="{A479AC3B-0F7D-4A42-81E9-3EA4F1267E89}" type="presOf" srcId="{2CBEFA30-FBAB-4158-BE96-1EEBA48239E8}" destId="{3D574654-9B61-4B5A-9AB5-2D36155CF3D6}" srcOrd="0" destOrd="0" presId="urn:microsoft.com/office/officeart/2005/8/layout/orgChart1"/>
    <dgm:cxn modelId="{E0F9B13C-627D-4870-B836-F1B5220E2478}" type="presOf" srcId="{2C26D042-66C5-4D12-BBFE-5C722C37D40E}" destId="{AB55503E-2190-4CF4-97ED-277729BE5C60}" srcOrd="1" destOrd="0" presId="urn:microsoft.com/office/officeart/2005/8/layout/orgChart1"/>
    <dgm:cxn modelId="{635BED5B-A759-4F55-A0CE-B6A5B5876449}" type="presOf" srcId="{96CAED93-4747-45BF-9337-A585D0E3B813}" destId="{13086B65-E9C9-4B20-AD45-2E5A5764518A}" srcOrd="1" destOrd="0" presId="urn:microsoft.com/office/officeart/2005/8/layout/orgChart1"/>
    <dgm:cxn modelId="{F78F8B45-2D52-4168-92FB-D15A303DB240}" srcId="{C30A34FF-3B4D-436A-8F69-BFF4324B1F74}" destId="{6219C7B2-4DEA-497F-9C5A-025012DAEC2B}" srcOrd="3" destOrd="0" parTransId="{62F4C40D-E9B3-4614-BEC0-865C2606DFA0}" sibTransId="{B0E2C94A-AE41-4F05-BC96-C39374EBAC9A}"/>
    <dgm:cxn modelId="{6A5DC547-37EA-42FF-A33F-50F428EF0587}" type="presOf" srcId="{523E1A88-388B-4F08-98B3-A24328F04832}" destId="{178914E0-9AEA-4155-9607-25198B3A77FC}" srcOrd="0" destOrd="0" presId="urn:microsoft.com/office/officeart/2005/8/layout/orgChart1"/>
    <dgm:cxn modelId="{EDF1E667-4301-451F-80AF-61D289F6B2EB}" type="presOf" srcId="{62F4C40D-E9B3-4614-BEC0-865C2606DFA0}" destId="{F9B412A4-021F-49B1-898C-136EBE41E0F8}" srcOrd="0" destOrd="0" presId="urn:microsoft.com/office/officeart/2005/8/layout/orgChart1"/>
    <dgm:cxn modelId="{C43A574C-E52B-448A-B4EF-21E4450B6305}" srcId="{C30A34FF-3B4D-436A-8F69-BFF4324B1F74}" destId="{922779E6-9083-4D78-8714-ED955CD7F243}" srcOrd="4" destOrd="0" parTransId="{F9AF87F8-1100-4422-B5BE-1B4EC21423B0}" sibTransId="{2B51A10F-2DB1-4CAF-9E99-E100C7E00AF6}"/>
    <dgm:cxn modelId="{475D854E-07B5-459E-9F32-4AA5BC65BA0F}" type="presOf" srcId="{922779E6-9083-4D78-8714-ED955CD7F243}" destId="{4FE0716D-E5C1-4507-83DE-0694FA929DC0}" srcOrd="0" destOrd="0" presId="urn:microsoft.com/office/officeart/2005/8/layout/orgChart1"/>
    <dgm:cxn modelId="{80347C51-1AC9-4EDC-95B6-6D253EDE5954}" srcId="{C30A34FF-3B4D-436A-8F69-BFF4324B1F74}" destId="{9D489210-46A3-45E7-896C-074205271A4F}" srcOrd="10" destOrd="0" parTransId="{E3D037F3-B390-463E-B701-7671CBF0586E}" sibTransId="{42A25287-14F0-4529-BD36-F68C4CDB4EBC}"/>
    <dgm:cxn modelId="{CDC79E53-6A3E-444A-970F-C6017E7968F1}" type="presOf" srcId="{C30A34FF-3B4D-436A-8F69-BFF4324B1F74}" destId="{733C79A8-8755-4907-B385-DB559189AF0C}" srcOrd="1" destOrd="0" presId="urn:microsoft.com/office/officeart/2005/8/layout/orgChart1"/>
    <dgm:cxn modelId="{96B6FA73-3DE8-4185-9D49-812366498FA0}" srcId="{C30A34FF-3B4D-436A-8F69-BFF4324B1F74}" destId="{F5B54AA8-A423-4039-B812-914B836A01F9}" srcOrd="5" destOrd="0" parTransId="{22A18019-9A6C-42A3-A6BF-5403E4D86871}" sibTransId="{ECF720F8-9F5B-4DB1-AE83-F198205BD259}"/>
    <dgm:cxn modelId="{31A6D35A-0520-4062-A7FE-EBD1BDFDA7CF}" srcId="{C30A34FF-3B4D-436A-8F69-BFF4324B1F74}" destId="{A94E2FC3-3AEF-4FB8-AE50-2D6B33C84E60}" srcOrd="7" destOrd="0" parTransId="{D2F28FE2-7E70-4C3C-904F-7F7BE5A30472}" sibTransId="{94FAF9B8-3B72-4181-8370-9907FCFD001D}"/>
    <dgm:cxn modelId="{51256E80-1A93-4FD3-9E17-8978B44C0851}" type="presOf" srcId="{4BBBC0FB-3830-4BEA-AFAC-C4D76F2F65F5}" destId="{63799C9C-F5F9-4B47-ABCE-694C1411597E}" srcOrd="0" destOrd="0" presId="urn:microsoft.com/office/officeart/2005/8/layout/orgChart1"/>
    <dgm:cxn modelId="{C45FFC80-DD41-4CD2-8547-078C2DCF51E4}" type="presOf" srcId="{6219C7B2-4DEA-497F-9C5A-025012DAEC2B}" destId="{05B2D173-BD95-4A9B-89B4-84DD035AF7AF}" srcOrd="1" destOrd="0" presId="urn:microsoft.com/office/officeart/2005/8/layout/orgChart1"/>
    <dgm:cxn modelId="{F587C393-0219-474C-809C-AA4EA5EEA3A2}" type="presOf" srcId="{A64B5821-7157-41AF-855F-F15587A9C32D}" destId="{608BCE92-90EA-4D2D-9201-9E8874B0A4B5}" srcOrd="0" destOrd="0" presId="urn:microsoft.com/office/officeart/2005/8/layout/orgChart1"/>
    <dgm:cxn modelId="{636A2597-730D-4823-9AA4-B4F8E3125B36}" srcId="{4BBBC0FB-3830-4BEA-AFAC-C4D76F2F65F5}" destId="{C30A34FF-3B4D-436A-8F69-BFF4324B1F74}" srcOrd="0" destOrd="0" parTransId="{38977155-25EF-4D0B-95C8-F067A0F66AA5}" sibTransId="{2EEB1FA2-F41C-46C1-9DD8-A8C7989E6E43}"/>
    <dgm:cxn modelId="{15750AA5-5251-4EC5-9DE7-03C089801048}" type="presOf" srcId="{2CBEFA30-FBAB-4158-BE96-1EEBA48239E8}" destId="{66B34EC8-6EE4-448E-A0D1-CDF017F453E6}" srcOrd="1" destOrd="0" presId="urn:microsoft.com/office/officeart/2005/8/layout/orgChart1"/>
    <dgm:cxn modelId="{CAC1DDA5-EDBD-4004-80C4-483409B90562}" type="presOf" srcId="{2C26D042-66C5-4D12-BBFE-5C722C37D40E}" destId="{96EB362B-C7B9-43DE-A82A-52E6AF0F6AC3}" srcOrd="0" destOrd="0" presId="urn:microsoft.com/office/officeart/2005/8/layout/orgChart1"/>
    <dgm:cxn modelId="{19ACA9AE-F593-4E65-A879-EEBA7FEE9E6D}" srcId="{C30A34FF-3B4D-436A-8F69-BFF4324B1F74}" destId="{523E1A88-388B-4F08-98B3-A24328F04832}" srcOrd="9" destOrd="0" parTransId="{1A061E4D-1FA3-41DB-B47B-28C18BC2D7B5}" sibTransId="{F4AE78FC-095F-41DF-90D5-7192473A2243}"/>
    <dgm:cxn modelId="{8405FAAF-5CA0-4092-914C-291BA2DD33C5}" type="presOf" srcId="{523E1A88-388B-4F08-98B3-A24328F04832}" destId="{20944215-A677-47D1-81CA-1BAB40223B73}" srcOrd="1" destOrd="0" presId="urn:microsoft.com/office/officeart/2005/8/layout/orgChart1"/>
    <dgm:cxn modelId="{57FB2CC5-49B3-47E6-BF5F-39D98FBE7995}" type="presOf" srcId="{C30A34FF-3B4D-436A-8F69-BFF4324B1F74}" destId="{035703FD-A6DF-483F-9DC0-F40A07194C95}" srcOrd="0" destOrd="0" presId="urn:microsoft.com/office/officeart/2005/8/layout/orgChart1"/>
    <dgm:cxn modelId="{4673A9CC-8EF8-4AD9-BEE5-4670AAC1FC9E}" type="presOf" srcId="{F5B54AA8-A423-4039-B812-914B836A01F9}" destId="{DF6962C8-35CF-4743-8609-CA98D9535B87}" srcOrd="1" destOrd="0" presId="urn:microsoft.com/office/officeart/2005/8/layout/orgChart1"/>
    <dgm:cxn modelId="{BA3CBACC-F4B4-4FB6-9FEB-0DCC8638D078}" type="presOf" srcId="{6219C7B2-4DEA-497F-9C5A-025012DAEC2B}" destId="{707057D1-4979-43D3-8D06-2288BD5C3F31}" srcOrd="0" destOrd="0" presId="urn:microsoft.com/office/officeart/2005/8/layout/orgChart1"/>
    <dgm:cxn modelId="{9D5DD7D0-FCEA-4563-BD8E-2086D6EA6C3D}" type="presOf" srcId="{1A061E4D-1FA3-41DB-B47B-28C18BC2D7B5}" destId="{C484458B-7D5A-4BF1-B155-65B235988B1D}" srcOrd="0" destOrd="0" presId="urn:microsoft.com/office/officeart/2005/8/layout/orgChart1"/>
    <dgm:cxn modelId="{C04505D3-B891-4A01-83DC-41872050BF74}" type="presOf" srcId="{5FA0E88C-7661-4465-9B13-8792479F9B91}" destId="{F3DD6BC9-EA8D-49EE-B64D-054096A5214B}" srcOrd="0" destOrd="0" presId="urn:microsoft.com/office/officeart/2005/8/layout/orgChart1"/>
    <dgm:cxn modelId="{249852D6-D058-4881-8C56-F2322FBB1562}" type="presOf" srcId="{AB3895E5-49F1-44BC-892C-84E5DFF231B8}" destId="{DFAA8B4E-9774-4214-962E-17ABC3138A72}" srcOrd="0" destOrd="0" presId="urn:microsoft.com/office/officeart/2005/8/layout/orgChart1"/>
    <dgm:cxn modelId="{D3B63BDA-3111-4703-8A37-F0AC08D14FC3}" srcId="{C30A34FF-3B4D-436A-8F69-BFF4324B1F74}" destId="{96CAED93-4747-45BF-9337-A585D0E3B813}" srcOrd="8" destOrd="0" parTransId="{02D9199D-AA4A-4C84-BD17-27DDD2E9FFDB}" sibTransId="{EC4FB2F3-BA2E-46E1-A738-27383ADBC7F8}"/>
    <dgm:cxn modelId="{F07EA4E0-E578-466D-8128-E50D666AD3CC}" type="presOf" srcId="{9D489210-46A3-45E7-896C-074205271A4F}" destId="{23B214EA-898C-454D-B7D9-A501A06515A7}" srcOrd="1" destOrd="0" presId="urn:microsoft.com/office/officeart/2005/8/layout/orgChart1"/>
    <dgm:cxn modelId="{440C12E2-A095-4CAF-9B84-84AE9F5526F1}" type="presOf" srcId="{A94E2FC3-3AEF-4FB8-AE50-2D6B33C84E60}" destId="{054106DA-E5F3-4CA5-ADAE-032FA0440DFB}" srcOrd="0" destOrd="0" presId="urn:microsoft.com/office/officeart/2005/8/layout/orgChart1"/>
    <dgm:cxn modelId="{B1E386E9-10EC-4378-B27B-B6D6A34B6CEA}" type="presOf" srcId="{96CAED93-4747-45BF-9337-A585D0E3B813}" destId="{BFEAA81E-823D-4C7F-8333-2BC4B1F50DBF}" srcOrd="0" destOrd="0" presId="urn:microsoft.com/office/officeart/2005/8/layout/orgChart1"/>
    <dgm:cxn modelId="{B43B77EB-7DE5-4BE8-970E-7D25951BC49D}" type="presOf" srcId="{22A18019-9A6C-42A3-A6BF-5403E4D86871}" destId="{B9840017-B421-475E-83D4-8C0A305E30B8}" srcOrd="0" destOrd="0" presId="urn:microsoft.com/office/officeart/2005/8/layout/orgChart1"/>
    <dgm:cxn modelId="{C4B074F2-E64C-48E0-AC77-593FAA481FA7}" type="presOf" srcId="{ABFEE7FC-BA12-41A4-9558-57A849EECAE9}" destId="{02805C69-FB1C-4BA7-AF38-74283690DFA6}" srcOrd="0" destOrd="0" presId="urn:microsoft.com/office/officeart/2005/8/layout/orgChart1"/>
    <dgm:cxn modelId="{6B7F1FF5-AEB4-42E5-8D9E-671722B3B9A7}" srcId="{C30A34FF-3B4D-436A-8F69-BFF4324B1F74}" destId="{2C26D042-66C5-4D12-BBFE-5C722C37D40E}" srcOrd="0" destOrd="0" parTransId="{AB3895E5-49F1-44BC-892C-84E5DFF231B8}" sibTransId="{2CF1CF81-F912-44CC-A95C-FE71BA02E8DD}"/>
    <dgm:cxn modelId="{599AE7F5-4E05-4B98-8F17-C793081D4F29}" srcId="{C30A34FF-3B4D-436A-8F69-BFF4324B1F74}" destId="{137A7E89-EBD7-47E2-A0FE-1D6B78115563}" srcOrd="1" destOrd="0" parTransId="{ABFEE7FC-BA12-41A4-9558-57A849EECAE9}" sibTransId="{8A87934C-9326-4308-93C9-3214773B5ADF}"/>
    <dgm:cxn modelId="{627564F7-36CF-49D5-BD8B-74F0A7E19A79}" type="presOf" srcId="{137A7E89-EBD7-47E2-A0FE-1D6B78115563}" destId="{90D030FD-224A-48EF-BB79-306B091D9949}" srcOrd="1" destOrd="0" presId="urn:microsoft.com/office/officeart/2005/8/layout/orgChart1"/>
    <dgm:cxn modelId="{C564F0FA-CA1D-44CC-B8BE-9F1CA84E8F30}" type="presOf" srcId="{137A7E89-EBD7-47E2-A0FE-1D6B78115563}" destId="{93F6225A-1168-4C57-90E4-CD3AD1E1547C}" srcOrd="0" destOrd="0" presId="urn:microsoft.com/office/officeart/2005/8/layout/orgChart1"/>
    <dgm:cxn modelId="{E8DB23FD-766F-4468-AB82-8BA585B11038}" type="presOf" srcId="{A94E2FC3-3AEF-4FB8-AE50-2D6B33C84E60}" destId="{06DB1C64-D89E-4481-8FE4-41B8A4B98C20}" srcOrd="1" destOrd="0" presId="urn:microsoft.com/office/officeart/2005/8/layout/orgChart1"/>
    <dgm:cxn modelId="{41B9A117-B746-44F0-9623-5947EF738710}" type="presParOf" srcId="{63799C9C-F5F9-4B47-ABCE-694C1411597E}" destId="{8F9043EF-6FA5-49A7-B6B2-9C3364EDEA39}" srcOrd="0" destOrd="0" presId="urn:microsoft.com/office/officeart/2005/8/layout/orgChart1"/>
    <dgm:cxn modelId="{4AC05DFA-22B6-4A0B-A5F2-AE762BFC415E}" type="presParOf" srcId="{8F9043EF-6FA5-49A7-B6B2-9C3364EDEA39}" destId="{FE69AAE8-B572-4484-BDE4-3434D981A771}" srcOrd="0" destOrd="0" presId="urn:microsoft.com/office/officeart/2005/8/layout/orgChart1"/>
    <dgm:cxn modelId="{B98AE0F1-6B9A-43FE-8FCC-582E0598868F}" type="presParOf" srcId="{FE69AAE8-B572-4484-BDE4-3434D981A771}" destId="{035703FD-A6DF-483F-9DC0-F40A07194C95}" srcOrd="0" destOrd="0" presId="urn:microsoft.com/office/officeart/2005/8/layout/orgChart1"/>
    <dgm:cxn modelId="{BFB494D3-FCB3-4CB0-AD00-E4522B9577B4}" type="presParOf" srcId="{FE69AAE8-B572-4484-BDE4-3434D981A771}" destId="{733C79A8-8755-4907-B385-DB559189AF0C}" srcOrd="1" destOrd="0" presId="urn:microsoft.com/office/officeart/2005/8/layout/orgChart1"/>
    <dgm:cxn modelId="{EF2DA48A-2414-40F6-A43D-030BF2856C21}" type="presParOf" srcId="{8F9043EF-6FA5-49A7-B6B2-9C3364EDEA39}" destId="{0B85A8A3-FB30-4B91-A5D3-6E4817D80922}" srcOrd="1" destOrd="0" presId="urn:microsoft.com/office/officeart/2005/8/layout/orgChart1"/>
    <dgm:cxn modelId="{D1F72199-2B9C-4EB5-8FDF-238FA1CD4DBE}" type="presParOf" srcId="{8F9043EF-6FA5-49A7-B6B2-9C3364EDEA39}" destId="{7E149F56-4496-4C36-8D49-B6338A999BCF}" srcOrd="2" destOrd="0" presId="urn:microsoft.com/office/officeart/2005/8/layout/orgChart1"/>
    <dgm:cxn modelId="{8AF634B3-D85F-438E-A1AC-3D0619C86331}" type="presParOf" srcId="{7E149F56-4496-4C36-8D49-B6338A999BCF}" destId="{DFAA8B4E-9774-4214-962E-17ABC3138A72}" srcOrd="0" destOrd="0" presId="urn:microsoft.com/office/officeart/2005/8/layout/orgChart1"/>
    <dgm:cxn modelId="{BD2923FC-2C7D-428D-8EC9-255EE1FF4892}" type="presParOf" srcId="{7E149F56-4496-4C36-8D49-B6338A999BCF}" destId="{4278B32B-0A9F-49CF-ABF0-700BAE1D70F1}" srcOrd="1" destOrd="0" presId="urn:microsoft.com/office/officeart/2005/8/layout/orgChart1"/>
    <dgm:cxn modelId="{A1406078-E0CE-47CB-AC6E-04E859EFB50E}" type="presParOf" srcId="{4278B32B-0A9F-49CF-ABF0-700BAE1D70F1}" destId="{83B7B1E0-66D9-41FA-9148-EED29C5D5EA4}" srcOrd="0" destOrd="0" presId="urn:microsoft.com/office/officeart/2005/8/layout/orgChart1"/>
    <dgm:cxn modelId="{C1911483-22E5-4550-B79C-803E3363E7B8}" type="presParOf" srcId="{83B7B1E0-66D9-41FA-9148-EED29C5D5EA4}" destId="{96EB362B-C7B9-43DE-A82A-52E6AF0F6AC3}" srcOrd="0" destOrd="0" presId="urn:microsoft.com/office/officeart/2005/8/layout/orgChart1"/>
    <dgm:cxn modelId="{3E1D4670-8408-44CD-874F-C9F390F714B1}" type="presParOf" srcId="{83B7B1E0-66D9-41FA-9148-EED29C5D5EA4}" destId="{AB55503E-2190-4CF4-97ED-277729BE5C60}" srcOrd="1" destOrd="0" presId="urn:microsoft.com/office/officeart/2005/8/layout/orgChart1"/>
    <dgm:cxn modelId="{3CC08BD7-EFE0-4AFF-BF5D-5BFA7F2B3E1F}" type="presParOf" srcId="{4278B32B-0A9F-49CF-ABF0-700BAE1D70F1}" destId="{38745473-B659-4B71-9371-860DAA7D5F60}" srcOrd="1" destOrd="0" presId="urn:microsoft.com/office/officeart/2005/8/layout/orgChart1"/>
    <dgm:cxn modelId="{199627F5-4C25-4E84-85D2-54E704B4EE7C}" type="presParOf" srcId="{4278B32B-0A9F-49CF-ABF0-700BAE1D70F1}" destId="{BB6216F1-042D-40AC-AFC8-D3171658B85A}" srcOrd="2" destOrd="0" presId="urn:microsoft.com/office/officeart/2005/8/layout/orgChart1"/>
    <dgm:cxn modelId="{304ACFF6-800A-435C-9926-95B8C294B0D5}" type="presParOf" srcId="{7E149F56-4496-4C36-8D49-B6338A999BCF}" destId="{02805C69-FB1C-4BA7-AF38-74283690DFA6}" srcOrd="2" destOrd="0" presId="urn:microsoft.com/office/officeart/2005/8/layout/orgChart1"/>
    <dgm:cxn modelId="{7C9AD106-FEC9-48BF-B64A-37D655EC8E04}" type="presParOf" srcId="{7E149F56-4496-4C36-8D49-B6338A999BCF}" destId="{D51291DC-37E4-495D-884D-61F57EAB4872}" srcOrd="3" destOrd="0" presId="urn:microsoft.com/office/officeart/2005/8/layout/orgChart1"/>
    <dgm:cxn modelId="{EAFC7724-837A-4233-A3C6-B01BD47C7681}" type="presParOf" srcId="{D51291DC-37E4-495D-884D-61F57EAB4872}" destId="{358BC2C5-5411-4DE0-BDB0-B7821C54C293}" srcOrd="0" destOrd="0" presId="urn:microsoft.com/office/officeart/2005/8/layout/orgChart1"/>
    <dgm:cxn modelId="{22A50F2E-6BE2-48BB-9369-C8D70E3B0DE4}" type="presParOf" srcId="{358BC2C5-5411-4DE0-BDB0-B7821C54C293}" destId="{93F6225A-1168-4C57-90E4-CD3AD1E1547C}" srcOrd="0" destOrd="0" presId="urn:microsoft.com/office/officeart/2005/8/layout/orgChart1"/>
    <dgm:cxn modelId="{28421E4A-A957-49B2-9EC5-38D57821CEBB}" type="presParOf" srcId="{358BC2C5-5411-4DE0-BDB0-B7821C54C293}" destId="{90D030FD-224A-48EF-BB79-306B091D9949}" srcOrd="1" destOrd="0" presId="urn:microsoft.com/office/officeart/2005/8/layout/orgChart1"/>
    <dgm:cxn modelId="{5BAEF2C5-385B-4565-9DF8-1D21A29DC63D}" type="presParOf" srcId="{D51291DC-37E4-495D-884D-61F57EAB4872}" destId="{35213402-FB52-4CFA-978F-6B8E35E5BD29}" srcOrd="1" destOrd="0" presId="urn:microsoft.com/office/officeart/2005/8/layout/orgChart1"/>
    <dgm:cxn modelId="{1E15BD69-9996-46BE-B4E4-5D22FC732DA4}" type="presParOf" srcId="{D51291DC-37E4-495D-884D-61F57EAB4872}" destId="{E3CA373D-C6D9-4CDF-BD68-7926F711FF31}" srcOrd="2" destOrd="0" presId="urn:microsoft.com/office/officeart/2005/8/layout/orgChart1"/>
    <dgm:cxn modelId="{ED4FF8F4-F751-4DCC-86C3-8324E4B754F0}" type="presParOf" srcId="{7E149F56-4496-4C36-8D49-B6338A999BCF}" destId="{608BCE92-90EA-4D2D-9201-9E8874B0A4B5}" srcOrd="4" destOrd="0" presId="urn:microsoft.com/office/officeart/2005/8/layout/orgChart1"/>
    <dgm:cxn modelId="{89109983-7F76-49FD-93B7-A8AF5D84EB58}" type="presParOf" srcId="{7E149F56-4496-4C36-8D49-B6338A999BCF}" destId="{DF0BE4BD-0A93-4D6C-9DCC-DA0C2332777F}" srcOrd="5" destOrd="0" presId="urn:microsoft.com/office/officeart/2005/8/layout/orgChart1"/>
    <dgm:cxn modelId="{89A70DB2-E1B1-4E6C-B1AE-A35F8D5EBB26}" type="presParOf" srcId="{DF0BE4BD-0A93-4D6C-9DCC-DA0C2332777F}" destId="{C71995D3-E202-4952-8216-5004BD9B8C30}" srcOrd="0" destOrd="0" presId="urn:microsoft.com/office/officeart/2005/8/layout/orgChart1"/>
    <dgm:cxn modelId="{906BCA3E-5BE4-448F-9258-0780ABF2F70F}" type="presParOf" srcId="{C71995D3-E202-4952-8216-5004BD9B8C30}" destId="{F3DD6BC9-EA8D-49EE-B64D-054096A5214B}" srcOrd="0" destOrd="0" presId="urn:microsoft.com/office/officeart/2005/8/layout/orgChart1"/>
    <dgm:cxn modelId="{388F0604-1BE1-47FD-AC72-20086D04D9D5}" type="presParOf" srcId="{C71995D3-E202-4952-8216-5004BD9B8C30}" destId="{DA61CF3C-5BE9-4D98-818E-A144CCFF5A66}" srcOrd="1" destOrd="0" presId="urn:microsoft.com/office/officeart/2005/8/layout/orgChart1"/>
    <dgm:cxn modelId="{95F9A608-DBC6-48CE-900E-B0801714E662}" type="presParOf" srcId="{DF0BE4BD-0A93-4D6C-9DCC-DA0C2332777F}" destId="{E6A24B3F-65F5-4F4E-9017-0454F48A017C}" srcOrd="1" destOrd="0" presId="urn:microsoft.com/office/officeart/2005/8/layout/orgChart1"/>
    <dgm:cxn modelId="{417CC9EF-8369-44B5-9421-4BA3FA4BCF5A}" type="presParOf" srcId="{DF0BE4BD-0A93-4D6C-9DCC-DA0C2332777F}" destId="{DF29F61C-262C-44CE-9364-D375F8842385}" srcOrd="2" destOrd="0" presId="urn:microsoft.com/office/officeart/2005/8/layout/orgChart1"/>
    <dgm:cxn modelId="{B7ED35DC-8D84-464E-881D-3BF2D3084EA0}" type="presParOf" srcId="{7E149F56-4496-4C36-8D49-B6338A999BCF}" destId="{F9B412A4-021F-49B1-898C-136EBE41E0F8}" srcOrd="6" destOrd="0" presId="urn:microsoft.com/office/officeart/2005/8/layout/orgChart1"/>
    <dgm:cxn modelId="{5C0AB830-3C4B-44D2-9102-1BB6A56E46D5}" type="presParOf" srcId="{7E149F56-4496-4C36-8D49-B6338A999BCF}" destId="{9E19191A-13FA-4CA9-A695-E48EED01B503}" srcOrd="7" destOrd="0" presId="urn:microsoft.com/office/officeart/2005/8/layout/orgChart1"/>
    <dgm:cxn modelId="{7FF7CC33-6D95-4B0D-ACDF-08ADE814E2B9}" type="presParOf" srcId="{9E19191A-13FA-4CA9-A695-E48EED01B503}" destId="{D90B65D1-E8DA-4AC7-AFBC-4D470593A2F5}" srcOrd="0" destOrd="0" presId="urn:microsoft.com/office/officeart/2005/8/layout/orgChart1"/>
    <dgm:cxn modelId="{79BA3CD4-7394-4E43-9D2C-512A5AA2E1A2}" type="presParOf" srcId="{D90B65D1-E8DA-4AC7-AFBC-4D470593A2F5}" destId="{707057D1-4979-43D3-8D06-2288BD5C3F31}" srcOrd="0" destOrd="0" presId="urn:microsoft.com/office/officeart/2005/8/layout/orgChart1"/>
    <dgm:cxn modelId="{4212CB12-47D1-4A60-8D74-D0B68E675FF0}" type="presParOf" srcId="{D90B65D1-E8DA-4AC7-AFBC-4D470593A2F5}" destId="{05B2D173-BD95-4A9B-89B4-84DD035AF7AF}" srcOrd="1" destOrd="0" presId="urn:microsoft.com/office/officeart/2005/8/layout/orgChart1"/>
    <dgm:cxn modelId="{5380D1B0-20E3-42A2-AE80-BB0FD9CFF700}" type="presParOf" srcId="{9E19191A-13FA-4CA9-A695-E48EED01B503}" destId="{6F7955AB-9AD4-4945-AA2D-5587A49BFF7E}" srcOrd="1" destOrd="0" presId="urn:microsoft.com/office/officeart/2005/8/layout/orgChart1"/>
    <dgm:cxn modelId="{8F5BE305-5283-45B7-BB4C-13A019F66E1B}" type="presParOf" srcId="{9E19191A-13FA-4CA9-A695-E48EED01B503}" destId="{E3F05CCB-5609-4702-B1F0-3EBDB128B89C}" srcOrd="2" destOrd="0" presId="urn:microsoft.com/office/officeart/2005/8/layout/orgChart1"/>
    <dgm:cxn modelId="{DA1BD4F9-2890-45AB-AD38-D04F6629F3C4}" type="presParOf" srcId="{7E149F56-4496-4C36-8D49-B6338A999BCF}" destId="{8A80C94E-E8F3-4D47-9878-746A45F5BD86}" srcOrd="8" destOrd="0" presId="urn:microsoft.com/office/officeart/2005/8/layout/orgChart1"/>
    <dgm:cxn modelId="{74667BDC-DC05-4144-A2EA-400F4E5D6DA3}" type="presParOf" srcId="{7E149F56-4496-4C36-8D49-B6338A999BCF}" destId="{654FCBB8-0764-4FC8-9A55-ED02F279C7D1}" srcOrd="9" destOrd="0" presId="urn:microsoft.com/office/officeart/2005/8/layout/orgChart1"/>
    <dgm:cxn modelId="{3D1A4E08-3C7E-4819-B0B8-E53184F28009}" type="presParOf" srcId="{654FCBB8-0764-4FC8-9A55-ED02F279C7D1}" destId="{011E639B-E7A1-4C79-B1A3-EE3EFDD954CB}" srcOrd="0" destOrd="0" presId="urn:microsoft.com/office/officeart/2005/8/layout/orgChart1"/>
    <dgm:cxn modelId="{14EB1C3F-DD7F-4F15-B643-E1E375E63948}" type="presParOf" srcId="{011E639B-E7A1-4C79-B1A3-EE3EFDD954CB}" destId="{4FE0716D-E5C1-4507-83DE-0694FA929DC0}" srcOrd="0" destOrd="0" presId="urn:microsoft.com/office/officeart/2005/8/layout/orgChart1"/>
    <dgm:cxn modelId="{4C53DEC7-9F23-4CA8-ADD7-B9F513A2BE2F}" type="presParOf" srcId="{011E639B-E7A1-4C79-B1A3-EE3EFDD954CB}" destId="{6FD0A414-791A-43A5-BD23-BC3B615E4DB4}" srcOrd="1" destOrd="0" presId="urn:microsoft.com/office/officeart/2005/8/layout/orgChart1"/>
    <dgm:cxn modelId="{83F1DA96-9F2E-48CF-B3D7-CFC98A2CA911}" type="presParOf" srcId="{654FCBB8-0764-4FC8-9A55-ED02F279C7D1}" destId="{CAD56E27-95BE-488A-BC01-EDF7A52E1B01}" srcOrd="1" destOrd="0" presId="urn:microsoft.com/office/officeart/2005/8/layout/orgChart1"/>
    <dgm:cxn modelId="{01CF5FB3-F565-4C84-97A5-89B49A40A7AB}" type="presParOf" srcId="{654FCBB8-0764-4FC8-9A55-ED02F279C7D1}" destId="{0D6AB0DC-EBBF-4B81-8F92-12E91285F7A9}" srcOrd="2" destOrd="0" presId="urn:microsoft.com/office/officeart/2005/8/layout/orgChart1"/>
    <dgm:cxn modelId="{BE70F974-FDBA-436C-BB99-1643618CACE7}" type="presParOf" srcId="{7E149F56-4496-4C36-8D49-B6338A999BCF}" destId="{B9840017-B421-475E-83D4-8C0A305E30B8}" srcOrd="10" destOrd="0" presId="urn:microsoft.com/office/officeart/2005/8/layout/orgChart1"/>
    <dgm:cxn modelId="{9176471A-8995-43DE-BECF-BFC14235EC30}" type="presParOf" srcId="{7E149F56-4496-4C36-8D49-B6338A999BCF}" destId="{E695442C-E3BB-469D-B6DF-E98D6A5848C5}" srcOrd="11" destOrd="0" presId="urn:microsoft.com/office/officeart/2005/8/layout/orgChart1"/>
    <dgm:cxn modelId="{85CC54EE-3B31-4622-8DB3-11E15B0E3B30}" type="presParOf" srcId="{E695442C-E3BB-469D-B6DF-E98D6A5848C5}" destId="{94CE714D-6875-4BE2-9F31-AC7B9DF1EC41}" srcOrd="0" destOrd="0" presId="urn:microsoft.com/office/officeart/2005/8/layout/orgChart1"/>
    <dgm:cxn modelId="{64B5AF64-BB36-4792-8E4B-EBB437967961}" type="presParOf" srcId="{94CE714D-6875-4BE2-9F31-AC7B9DF1EC41}" destId="{CAC68A7C-0731-42D3-BAE0-2962183AAD1C}" srcOrd="0" destOrd="0" presId="urn:microsoft.com/office/officeart/2005/8/layout/orgChart1"/>
    <dgm:cxn modelId="{919ED060-735B-404D-ADAF-4C5465A8D83A}" type="presParOf" srcId="{94CE714D-6875-4BE2-9F31-AC7B9DF1EC41}" destId="{DF6962C8-35CF-4743-8609-CA98D9535B87}" srcOrd="1" destOrd="0" presId="urn:microsoft.com/office/officeart/2005/8/layout/orgChart1"/>
    <dgm:cxn modelId="{9BD135E7-B9A2-4ABA-B431-119756553B22}" type="presParOf" srcId="{E695442C-E3BB-469D-B6DF-E98D6A5848C5}" destId="{67CFC40B-5897-4DF8-A199-30174F51FF32}" srcOrd="1" destOrd="0" presId="urn:microsoft.com/office/officeart/2005/8/layout/orgChart1"/>
    <dgm:cxn modelId="{3211DD24-27FF-4F64-B882-48746A63CCB4}" type="presParOf" srcId="{E695442C-E3BB-469D-B6DF-E98D6A5848C5}" destId="{D7460DA3-EA72-47D6-812E-AE376F8AEA7D}" srcOrd="2" destOrd="0" presId="urn:microsoft.com/office/officeart/2005/8/layout/orgChart1"/>
    <dgm:cxn modelId="{76F2BC77-95C6-4FB4-A724-2B70C4981114}" type="presParOf" srcId="{7E149F56-4496-4C36-8D49-B6338A999BCF}" destId="{94A1AC19-8753-41D9-8A66-88CE506DFF14}" srcOrd="12" destOrd="0" presId="urn:microsoft.com/office/officeart/2005/8/layout/orgChart1"/>
    <dgm:cxn modelId="{BEE88A4F-7A78-40EE-B759-24518261B1C0}" type="presParOf" srcId="{7E149F56-4496-4C36-8D49-B6338A999BCF}" destId="{5B0DABB0-35CE-44B6-A062-0CCFAF7CD3E1}" srcOrd="13" destOrd="0" presId="urn:microsoft.com/office/officeart/2005/8/layout/orgChart1"/>
    <dgm:cxn modelId="{95DD2329-5B7E-4493-A9AF-D36DFA190548}" type="presParOf" srcId="{5B0DABB0-35CE-44B6-A062-0CCFAF7CD3E1}" destId="{75069372-D23C-4437-B13F-B4ED918A1E86}" srcOrd="0" destOrd="0" presId="urn:microsoft.com/office/officeart/2005/8/layout/orgChart1"/>
    <dgm:cxn modelId="{23A9A694-5345-4745-A540-D45F6F8BD0E3}" type="presParOf" srcId="{75069372-D23C-4437-B13F-B4ED918A1E86}" destId="{3D574654-9B61-4B5A-9AB5-2D36155CF3D6}" srcOrd="0" destOrd="0" presId="urn:microsoft.com/office/officeart/2005/8/layout/orgChart1"/>
    <dgm:cxn modelId="{E65A5B4D-C47C-4B98-92C2-BD9272839E59}" type="presParOf" srcId="{75069372-D23C-4437-B13F-B4ED918A1E86}" destId="{66B34EC8-6EE4-448E-A0D1-CDF017F453E6}" srcOrd="1" destOrd="0" presId="urn:microsoft.com/office/officeart/2005/8/layout/orgChart1"/>
    <dgm:cxn modelId="{85DA0F0E-586E-41B8-8BE2-2061CE4ABC66}" type="presParOf" srcId="{5B0DABB0-35CE-44B6-A062-0CCFAF7CD3E1}" destId="{5428F7CC-1C86-49E8-9BDD-D28225106EB0}" srcOrd="1" destOrd="0" presId="urn:microsoft.com/office/officeart/2005/8/layout/orgChart1"/>
    <dgm:cxn modelId="{2F8D4086-541E-48CB-993D-564706B1A4AC}" type="presParOf" srcId="{5B0DABB0-35CE-44B6-A062-0CCFAF7CD3E1}" destId="{6AFB9F41-4266-43B7-AE02-6C280F2FCD2A}" srcOrd="2" destOrd="0" presId="urn:microsoft.com/office/officeart/2005/8/layout/orgChart1"/>
    <dgm:cxn modelId="{CE866988-0BA7-4316-9CE9-AD9A5C8BD69C}" type="presParOf" srcId="{7E149F56-4496-4C36-8D49-B6338A999BCF}" destId="{8C58ABC4-7154-4BFF-951F-439D60C9CECF}" srcOrd="14" destOrd="0" presId="urn:microsoft.com/office/officeart/2005/8/layout/orgChart1"/>
    <dgm:cxn modelId="{0ED73EA4-4FBC-4BB4-8E95-3EC2C9A5B641}" type="presParOf" srcId="{7E149F56-4496-4C36-8D49-B6338A999BCF}" destId="{1316145A-3E81-4E4B-A9A8-2847F8FA5A60}" srcOrd="15" destOrd="0" presId="urn:microsoft.com/office/officeart/2005/8/layout/orgChart1"/>
    <dgm:cxn modelId="{5722B935-7040-4EAB-95BC-8D3F87AB6F03}" type="presParOf" srcId="{1316145A-3E81-4E4B-A9A8-2847F8FA5A60}" destId="{AD5B08D0-4213-4089-B999-032A572594F8}" srcOrd="0" destOrd="0" presId="urn:microsoft.com/office/officeart/2005/8/layout/orgChart1"/>
    <dgm:cxn modelId="{EFF4AA5F-CDD7-4E34-AED6-A985F9A0B27B}" type="presParOf" srcId="{AD5B08D0-4213-4089-B999-032A572594F8}" destId="{054106DA-E5F3-4CA5-ADAE-032FA0440DFB}" srcOrd="0" destOrd="0" presId="urn:microsoft.com/office/officeart/2005/8/layout/orgChart1"/>
    <dgm:cxn modelId="{6CB2870D-D451-4C8A-A6C5-0C2F8DC9FFEA}" type="presParOf" srcId="{AD5B08D0-4213-4089-B999-032A572594F8}" destId="{06DB1C64-D89E-4481-8FE4-41B8A4B98C20}" srcOrd="1" destOrd="0" presId="urn:microsoft.com/office/officeart/2005/8/layout/orgChart1"/>
    <dgm:cxn modelId="{BE26E8B9-1E80-420B-A369-2B1BA686A17B}" type="presParOf" srcId="{1316145A-3E81-4E4B-A9A8-2847F8FA5A60}" destId="{C0B23DEE-83F8-4DD2-9A05-B7DA47DB3AC9}" srcOrd="1" destOrd="0" presId="urn:microsoft.com/office/officeart/2005/8/layout/orgChart1"/>
    <dgm:cxn modelId="{0E907AD5-0CDD-4E02-97CC-A289E4F6C7A6}" type="presParOf" srcId="{1316145A-3E81-4E4B-A9A8-2847F8FA5A60}" destId="{302ADC9D-C040-4E09-BFBF-EF5BE79D1D66}" srcOrd="2" destOrd="0" presId="urn:microsoft.com/office/officeart/2005/8/layout/orgChart1"/>
    <dgm:cxn modelId="{688E157E-4754-4860-892B-BF5BA2F9DCD6}" type="presParOf" srcId="{7E149F56-4496-4C36-8D49-B6338A999BCF}" destId="{54E06EC5-CF5E-4ECF-9F9F-F72C7001BD58}" srcOrd="16" destOrd="0" presId="urn:microsoft.com/office/officeart/2005/8/layout/orgChart1"/>
    <dgm:cxn modelId="{3AFDFC3A-513A-4471-8AAC-00B84B0C60DF}" type="presParOf" srcId="{7E149F56-4496-4C36-8D49-B6338A999BCF}" destId="{5A4A0A66-70A3-4D1B-9577-BC5FD137EADF}" srcOrd="17" destOrd="0" presId="urn:microsoft.com/office/officeart/2005/8/layout/orgChart1"/>
    <dgm:cxn modelId="{30E24D0A-E43B-45F9-897F-54002A32278E}" type="presParOf" srcId="{5A4A0A66-70A3-4D1B-9577-BC5FD137EADF}" destId="{2E2A75C5-CB32-4F15-B16D-EFB62E27790A}" srcOrd="0" destOrd="0" presId="urn:microsoft.com/office/officeart/2005/8/layout/orgChart1"/>
    <dgm:cxn modelId="{706D603E-9736-4212-94D6-8458B0944047}" type="presParOf" srcId="{2E2A75C5-CB32-4F15-B16D-EFB62E27790A}" destId="{BFEAA81E-823D-4C7F-8333-2BC4B1F50DBF}" srcOrd="0" destOrd="0" presId="urn:microsoft.com/office/officeart/2005/8/layout/orgChart1"/>
    <dgm:cxn modelId="{566558A5-C80D-4151-A6F2-B218063BF075}" type="presParOf" srcId="{2E2A75C5-CB32-4F15-B16D-EFB62E27790A}" destId="{13086B65-E9C9-4B20-AD45-2E5A5764518A}" srcOrd="1" destOrd="0" presId="urn:microsoft.com/office/officeart/2005/8/layout/orgChart1"/>
    <dgm:cxn modelId="{62A64D2F-2CBE-49FE-8357-0C71DA341BAE}" type="presParOf" srcId="{5A4A0A66-70A3-4D1B-9577-BC5FD137EADF}" destId="{8B31B4C2-1B87-44E1-A305-9C08959BA6FE}" srcOrd="1" destOrd="0" presId="urn:microsoft.com/office/officeart/2005/8/layout/orgChart1"/>
    <dgm:cxn modelId="{60661CC3-DA80-4468-8E21-28F8AC90942E}" type="presParOf" srcId="{5A4A0A66-70A3-4D1B-9577-BC5FD137EADF}" destId="{90D8EF59-562C-4AC6-B1C4-5875DAB46D73}" srcOrd="2" destOrd="0" presId="urn:microsoft.com/office/officeart/2005/8/layout/orgChart1"/>
    <dgm:cxn modelId="{3EA17BA3-78DE-4B58-A39D-6B5833DE8A6C}" type="presParOf" srcId="{7E149F56-4496-4C36-8D49-B6338A999BCF}" destId="{C484458B-7D5A-4BF1-B155-65B235988B1D}" srcOrd="18" destOrd="0" presId="urn:microsoft.com/office/officeart/2005/8/layout/orgChart1"/>
    <dgm:cxn modelId="{8108602A-CA8F-48A6-B68F-F806616FFE6A}" type="presParOf" srcId="{7E149F56-4496-4C36-8D49-B6338A999BCF}" destId="{4C0C70E4-5980-49EA-B8A6-AC8C862BD828}" srcOrd="19" destOrd="0" presId="urn:microsoft.com/office/officeart/2005/8/layout/orgChart1"/>
    <dgm:cxn modelId="{94F79565-46E5-4C83-BF5C-87AA6DC31008}" type="presParOf" srcId="{4C0C70E4-5980-49EA-B8A6-AC8C862BD828}" destId="{3E5AF3CE-E436-48A6-AD4B-90BECB2FF08A}" srcOrd="0" destOrd="0" presId="urn:microsoft.com/office/officeart/2005/8/layout/orgChart1"/>
    <dgm:cxn modelId="{3452D2D8-21F4-4A97-AB12-623AF4968193}" type="presParOf" srcId="{3E5AF3CE-E436-48A6-AD4B-90BECB2FF08A}" destId="{178914E0-9AEA-4155-9607-25198B3A77FC}" srcOrd="0" destOrd="0" presId="urn:microsoft.com/office/officeart/2005/8/layout/orgChart1"/>
    <dgm:cxn modelId="{65FEE6A5-65A2-4E1A-9C69-C12E696609EE}" type="presParOf" srcId="{3E5AF3CE-E436-48A6-AD4B-90BECB2FF08A}" destId="{20944215-A677-47D1-81CA-1BAB40223B73}" srcOrd="1" destOrd="0" presId="urn:microsoft.com/office/officeart/2005/8/layout/orgChart1"/>
    <dgm:cxn modelId="{4F98AF95-EF4F-4CD9-9501-E9005959F6D1}" type="presParOf" srcId="{4C0C70E4-5980-49EA-B8A6-AC8C862BD828}" destId="{A098654E-7AC6-4EC8-97C2-F0BCD33C2005}" srcOrd="1" destOrd="0" presId="urn:microsoft.com/office/officeart/2005/8/layout/orgChart1"/>
    <dgm:cxn modelId="{52C05765-DFD5-42C4-85D8-C4B8673EEC8A}" type="presParOf" srcId="{4C0C70E4-5980-49EA-B8A6-AC8C862BD828}" destId="{8A1498F0-41FF-4C2B-B889-22235E199379}" srcOrd="2" destOrd="0" presId="urn:microsoft.com/office/officeart/2005/8/layout/orgChart1"/>
    <dgm:cxn modelId="{90EE3E50-D57A-435B-830F-423275D1BF60}" type="presParOf" srcId="{7E149F56-4496-4C36-8D49-B6338A999BCF}" destId="{84DA736A-8D31-4F05-8857-F0C7B674B29B}" srcOrd="20" destOrd="0" presId="urn:microsoft.com/office/officeart/2005/8/layout/orgChart1"/>
    <dgm:cxn modelId="{3BEAEDF9-0ACB-4F41-9CAB-900AC5586C88}" type="presParOf" srcId="{7E149F56-4496-4C36-8D49-B6338A999BCF}" destId="{9ADD8D35-F724-487B-ACEA-208B4D484FEB}" srcOrd="21" destOrd="0" presId="urn:microsoft.com/office/officeart/2005/8/layout/orgChart1"/>
    <dgm:cxn modelId="{549196D6-E5A2-4796-97BE-26B927C6FDFA}" type="presParOf" srcId="{9ADD8D35-F724-487B-ACEA-208B4D484FEB}" destId="{B7616475-033B-48D9-AA83-9E31F470D11D}" srcOrd="0" destOrd="0" presId="urn:microsoft.com/office/officeart/2005/8/layout/orgChart1"/>
    <dgm:cxn modelId="{FF7A36E6-81EA-45CF-8363-CC4417BE7B2D}" type="presParOf" srcId="{B7616475-033B-48D9-AA83-9E31F470D11D}" destId="{270B9886-2525-4CEC-8BFF-2BA274552135}" srcOrd="0" destOrd="0" presId="urn:microsoft.com/office/officeart/2005/8/layout/orgChart1"/>
    <dgm:cxn modelId="{F1C21C13-98E4-477A-A42E-1FE92B8D8546}" type="presParOf" srcId="{B7616475-033B-48D9-AA83-9E31F470D11D}" destId="{23B214EA-898C-454D-B7D9-A501A06515A7}" srcOrd="1" destOrd="0" presId="urn:microsoft.com/office/officeart/2005/8/layout/orgChart1"/>
    <dgm:cxn modelId="{F822FE97-F0F0-49FE-B353-AAB3A341FBAE}" type="presParOf" srcId="{9ADD8D35-F724-487B-ACEA-208B4D484FEB}" destId="{E50C6BDE-C065-4263-A9A2-1AAAB5CBF964}" srcOrd="1" destOrd="0" presId="urn:microsoft.com/office/officeart/2005/8/layout/orgChart1"/>
    <dgm:cxn modelId="{04BF3F74-8B98-42D8-B031-276DCE2A9AA5}" type="presParOf" srcId="{9ADD8D35-F724-487B-ACEA-208B4D484FEB}" destId="{023905A6-4AB6-4D8A-BD21-09D68379E12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056F554-E3EA-4C8B-A056-08C3C4D722D0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A2ECD9E-6A31-445F-BBA2-FE8EA3A2B1F9}">
      <dgm:prSet phldrT="[Texto]" custT="1"/>
      <dgm:spPr/>
      <dgm:t>
        <a:bodyPr/>
        <a:lstStyle/>
        <a:p>
          <a:r>
            <a:rPr lang="es-ES" sz="1200" dirty="0">
              <a:latin typeface="+mj-lt"/>
            </a:rPr>
            <a:t>Jefe (a) de Zona Norte y Sur</a:t>
          </a:r>
        </a:p>
      </dgm:t>
    </dgm:pt>
    <dgm:pt modelId="{AB76B233-ADEE-40E2-8A10-FF84E2AF13A3}" type="parTrans" cxnId="{BC5D1B37-0070-4C5A-9D25-462C9F3D3DA3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C3AA66EF-ECC8-4C8D-8629-642E08309D09}" type="sibTrans" cxnId="{BC5D1B37-0070-4C5A-9D25-462C9F3D3DA3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55210FA8-E040-4E9F-941C-6FFA55E23FED}">
      <dgm:prSet phldrT="[Texto]" custT="1"/>
      <dgm:spPr/>
      <dgm:t>
        <a:bodyPr/>
        <a:lstStyle/>
        <a:p>
          <a:r>
            <a:rPr lang="es-ES" sz="1200" dirty="0">
              <a:latin typeface="+mj-lt"/>
            </a:rPr>
            <a:t>Área de Zona Norte</a:t>
          </a:r>
        </a:p>
      </dgm:t>
    </dgm:pt>
    <dgm:pt modelId="{E61F3CBB-977A-4C30-A535-84E3CB862539}" type="parTrans" cxnId="{A9283E36-5E11-43D2-A942-286305E9F694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38E3369F-9D85-4041-9799-82CDC5F0D660}" type="sibTrans" cxnId="{A9283E36-5E11-43D2-A942-286305E9F694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A45E9C75-8CEF-4565-84ED-8447A4D9D696}">
      <dgm:prSet phldrT="[Texto]" custT="1"/>
      <dgm:spPr/>
      <dgm:t>
        <a:bodyPr/>
        <a:lstStyle/>
        <a:p>
          <a:r>
            <a:rPr lang="es-ES" sz="1200" dirty="0">
              <a:latin typeface="+mj-lt"/>
            </a:rPr>
            <a:t>Área de Zona Sur</a:t>
          </a:r>
        </a:p>
      </dgm:t>
    </dgm:pt>
    <dgm:pt modelId="{A9EDC00A-A539-48C1-8412-61B7BC15DE0C}" type="parTrans" cxnId="{CF31B5E8-6A33-491B-B2DF-1DD6278354E1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9B782E8F-CE66-498E-AA5B-F015A2844655}" type="sibTrans" cxnId="{CF31B5E8-6A33-491B-B2DF-1DD6278354E1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AA69C1DC-D090-4581-96DD-07897FF81B5E}" type="pres">
      <dgm:prSet presAssocID="{E056F554-E3EA-4C8B-A056-08C3C4D722D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B53C8080-791C-4DF9-8CC2-2E4C9F85A068}" type="pres">
      <dgm:prSet presAssocID="{FA2ECD9E-6A31-445F-BBA2-FE8EA3A2B1F9}" presName="hierRoot1" presStyleCnt="0">
        <dgm:presLayoutVars>
          <dgm:hierBranch val="init"/>
        </dgm:presLayoutVars>
      </dgm:prSet>
      <dgm:spPr/>
    </dgm:pt>
    <dgm:pt modelId="{00DCD695-FF39-428B-9D28-3C6A0A562AA9}" type="pres">
      <dgm:prSet presAssocID="{FA2ECD9E-6A31-445F-BBA2-FE8EA3A2B1F9}" presName="rootComposite1" presStyleCnt="0"/>
      <dgm:spPr/>
    </dgm:pt>
    <dgm:pt modelId="{9F172C60-5118-4F4C-8BF9-BDDFFEA59DA6}" type="pres">
      <dgm:prSet presAssocID="{FA2ECD9E-6A31-445F-BBA2-FE8EA3A2B1F9}" presName="rootText1" presStyleLbl="node0" presStyleIdx="0" presStyleCnt="1" custScaleX="139117" custLinFactNeighborY="-17451">
        <dgm:presLayoutVars>
          <dgm:chPref val="3"/>
        </dgm:presLayoutVars>
      </dgm:prSet>
      <dgm:spPr/>
    </dgm:pt>
    <dgm:pt modelId="{7253D257-979A-464A-A88D-FC14E2E56E98}" type="pres">
      <dgm:prSet presAssocID="{FA2ECD9E-6A31-445F-BBA2-FE8EA3A2B1F9}" presName="rootConnector1" presStyleLbl="node1" presStyleIdx="0" presStyleCnt="0"/>
      <dgm:spPr/>
    </dgm:pt>
    <dgm:pt modelId="{2447A819-14AC-4927-8C5E-572FF47792FF}" type="pres">
      <dgm:prSet presAssocID="{FA2ECD9E-6A31-445F-BBA2-FE8EA3A2B1F9}" presName="hierChild2" presStyleCnt="0"/>
      <dgm:spPr/>
    </dgm:pt>
    <dgm:pt modelId="{EBDAFADE-7249-4234-A4F4-8C7695CD8FFA}" type="pres">
      <dgm:prSet presAssocID="{E61F3CBB-977A-4C30-A535-84E3CB862539}" presName="Name37" presStyleLbl="parChTrans1D2" presStyleIdx="0" presStyleCnt="2"/>
      <dgm:spPr/>
    </dgm:pt>
    <dgm:pt modelId="{F422A159-404D-4BF2-9E37-457DFC512477}" type="pres">
      <dgm:prSet presAssocID="{55210FA8-E040-4E9F-941C-6FFA55E23FED}" presName="hierRoot2" presStyleCnt="0">
        <dgm:presLayoutVars>
          <dgm:hierBranch/>
        </dgm:presLayoutVars>
      </dgm:prSet>
      <dgm:spPr/>
    </dgm:pt>
    <dgm:pt modelId="{AFC076CA-FFF2-49FA-9C4D-91972C77C8AD}" type="pres">
      <dgm:prSet presAssocID="{55210FA8-E040-4E9F-941C-6FFA55E23FED}" presName="rootComposite" presStyleCnt="0"/>
      <dgm:spPr/>
    </dgm:pt>
    <dgm:pt modelId="{1492C8D0-D082-4E8E-AA1F-2E6ECEEB9F60}" type="pres">
      <dgm:prSet presAssocID="{55210FA8-E040-4E9F-941C-6FFA55E23FED}" presName="rootText" presStyleLbl="node2" presStyleIdx="0" presStyleCnt="2">
        <dgm:presLayoutVars>
          <dgm:chPref val="3"/>
        </dgm:presLayoutVars>
      </dgm:prSet>
      <dgm:spPr/>
    </dgm:pt>
    <dgm:pt modelId="{2A059CCF-6580-4FBC-BDCA-2AD09B43D0F9}" type="pres">
      <dgm:prSet presAssocID="{55210FA8-E040-4E9F-941C-6FFA55E23FED}" presName="rootConnector" presStyleLbl="node2" presStyleIdx="0" presStyleCnt="2"/>
      <dgm:spPr/>
    </dgm:pt>
    <dgm:pt modelId="{67F30621-B239-45B2-82E6-5C2634804FC1}" type="pres">
      <dgm:prSet presAssocID="{55210FA8-E040-4E9F-941C-6FFA55E23FED}" presName="hierChild4" presStyleCnt="0"/>
      <dgm:spPr/>
    </dgm:pt>
    <dgm:pt modelId="{88001871-2DEA-4F41-9C44-372630B17821}" type="pres">
      <dgm:prSet presAssocID="{55210FA8-E040-4E9F-941C-6FFA55E23FED}" presName="hierChild5" presStyleCnt="0"/>
      <dgm:spPr/>
    </dgm:pt>
    <dgm:pt modelId="{9D9EC4FC-8A07-4E09-8633-7E29CDEDD022}" type="pres">
      <dgm:prSet presAssocID="{A9EDC00A-A539-48C1-8412-61B7BC15DE0C}" presName="Name37" presStyleLbl="parChTrans1D2" presStyleIdx="1" presStyleCnt="2"/>
      <dgm:spPr/>
    </dgm:pt>
    <dgm:pt modelId="{E3EA6643-3619-4ADC-B1E8-11CD71AC72EA}" type="pres">
      <dgm:prSet presAssocID="{A45E9C75-8CEF-4565-84ED-8447A4D9D696}" presName="hierRoot2" presStyleCnt="0">
        <dgm:presLayoutVars>
          <dgm:hierBranch/>
        </dgm:presLayoutVars>
      </dgm:prSet>
      <dgm:spPr/>
    </dgm:pt>
    <dgm:pt modelId="{5CD50BC0-A5B5-48B7-A904-6864E968E6E1}" type="pres">
      <dgm:prSet presAssocID="{A45E9C75-8CEF-4565-84ED-8447A4D9D696}" presName="rootComposite" presStyleCnt="0"/>
      <dgm:spPr/>
    </dgm:pt>
    <dgm:pt modelId="{463ECA5F-CA55-47F9-BC18-E4DA5987140E}" type="pres">
      <dgm:prSet presAssocID="{A45E9C75-8CEF-4565-84ED-8447A4D9D696}" presName="rootText" presStyleLbl="node2" presStyleIdx="1" presStyleCnt="2">
        <dgm:presLayoutVars>
          <dgm:chPref val="3"/>
        </dgm:presLayoutVars>
      </dgm:prSet>
      <dgm:spPr/>
    </dgm:pt>
    <dgm:pt modelId="{59E62944-EEF3-4B13-84A5-82C12F05E11E}" type="pres">
      <dgm:prSet presAssocID="{A45E9C75-8CEF-4565-84ED-8447A4D9D696}" presName="rootConnector" presStyleLbl="node2" presStyleIdx="1" presStyleCnt="2"/>
      <dgm:spPr/>
    </dgm:pt>
    <dgm:pt modelId="{69637FBA-AD97-4E13-A474-114E80E04B12}" type="pres">
      <dgm:prSet presAssocID="{A45E9C75-8CEF-4565-84ED-8447A4D9D696}" presName="hierChild4" presStyleCnt="0"/>
      <dgm:spPr/>
    </dgm:pt>
    <dgm:pt modelId="{8AB4122B-8EAE-4433-B19B-1F76D0E957F4}" type="pres">
      <dgm:prSet presAssocID="{A45E9C75-8CEF-4565-84ED-8447A4D9D696}" presName="hierChild5" presStyleCnt="0"/>
      <dgm:spPr/>
    </dgm:pt>
    <dgm:pt modelId="{331608BA-F3D9-4C2E-A50D-E8D30A10D4F3}" type="pres">
      <dgm:prSet presAssocID="{FA2ECD9E-6A31-445F-BBA2-FE8EA3A2B1F9}" presName="hierChild3" presStyleCnt="0"/>
      <dgm:spPr/>
    </dgm:pt>
  </dgm:ptLst>
  <dgm:cxnLst>
    <dgm:cxn modelId="{C015B020-6CB3-4760-B103-316CFA3C6A22}" type="presOf" srcId="{E61F3CBB-977A-4C30-A535-84E3CB862539}" destId="{EBDAFADE-7249-4234-A4F4-8C7695CD8FFA}" srcOrd="0" destOrd="0" presId="urn:microsoft.com/office/officeart/2005/8/layout/orgChart1"/>
    <dgm:cxn modelId="{8A938C34-9A83-42F4-836D-841FC10A036F}" type="presOf" srcId="{A45E9C75-8CEF-4565-84ED-8447A4D9D696}" destId="{463ECA5F-CA55-47F9-BC18-E4DA5987140E}" srcOrd="0" destOrd="0" presId="urn:microsoft.com/office/officeart/2005/8/layout/orgChart1"/>
    <dgm:cxn modelId="{A9283E36-5E11-43D2-A942-286305E9F694}" srcId="{FA2ECD9E-6A31-445F-BBA2-FE8EA3A2B1F9}" destId="{55210FA8-E040-4E9F-941C-6FFA55E23FED}" srcOrd="0" destOrd="0" parTransId="{E61F3CBB-977A-4C30-A535-84E3CB862539}" sibTransId="{38E3369F-9D85-4041-9799-82CDC5F0D660}"/>
    <dgm:cxn modelId="{BC5D1B37-0070-4C5A-9D25-462C9F3D3DA3}" srcId="{E056F554-E3EA-4C8B-A056-08C3C4D722D0}" destId="{FA2ECD9E-6A31-445F-BBA2-FE8EA3A2B1F9}" srcOrd="0" destOrd="0" parTransId="{AB76B233-ADEE-40E2-8A10-FF84E2AF13A3}" sibTransId="{C3AA66EF-ECC8-4C8D-8629-642E08309D09}"/>
    <dgm:cxn modelId="{C110965F-E4F6-4C80-AF29-09D29515AF52}" type="presOf" srcId="{55210FA8-E040-4E9F-941C-6FFA55E23FED}" destId="{2A059CCF-6580-4FBC-BDCA-2AD09B43D0F9}" srcOrd="1" destOrd="0" presId="urn:microsoft.com/office/officeart/2005/8/layout/orgChart1"/>
    <dgm:cxn modelId="{7EBA3248-0E4D-4256-8C64-9616250458C5}" type="presOf" srcId="{55210FA8-E040-4E9F-941C-6FFA55E23FED}" destId="{1492C8D0-D082-4E8E-AA1F-2E6ECEEB9F60}" srcOrd="0" destOrd="0" presId="urn:microsoft.com/office/officeart/2005/8/layout/orgChart1"/>
    <dgm:cxn modelId="{795AF589-95CD-441D-9A6E-0E8B8241945C}" type="presOf" srcId="{FA2ECD9E-6A31-445F-BBA2-FE8EA3A2B1F9}" destId="{9F172C60-5118-4F4C-8BF9-BDDFFEA59DA6}" srcOrd="0" destOrd="0" presId="urn:microsoft.com/office/officeart/2005/8/layout/orgChart1"/>
    <dgm:cxn modelId="{05816BBA-4564-4EB9-8EDC-F297342BD3C9}" type="presOf" srcId="{FA2ECD9E-6A31-445F-BBA2-FE8EA3A2B1F9}" destId="{7253D257-979A-464A-A88D-FC14E2E56E98}" srcOrd="1" destOrd="0" presId="urn:microsoft.com/office/officeart/2005/8/layout/orgChart1"/>
    <dgm:cxn modelId="{C9B61FCE-0361-4138-AD13-496E812ABF45}" type="presOf" srcId="{E056F554-E3EA-4C8B-A056-08C3C4D722D0}" destId="{AA69C1DC-D090-4581-96DD-07897FF81B5E}" srcOrd="0" destOrd="0" presId="urn:microsoft.com/office/officeart/2005/8/layout/orgChart1"/>
    <dgm:cxn modelId="{CF31B5E8-6A33-491B-B2DF-1DD6278354E1}" srcId="{FA2ECD9E-6A31-445F-BBA2-FE8EA3A2B1F9}" destId="{A45E9C75-8CEF-4565-84ED-8447A4D9D696}" srcOrd="1" destOrd="0" parTransId="{A9EDC00A-A539-48C1-8412-61B7BC15DE0C}" sibTransId="{9B782E8F-CE66-498E-AA5B-F015A2844655}"/>
    <dgm:cxn modelId="{F4522AE9-BB3D-4F43-98BC-B71702CE6F9F}" type="presOf" srcId="{A9EDC00A-A539-48C1-8412-61B7BC15DE0C}" destId="{9D9EC4FC-8A07-4E09-8633-7E29CDEDD022}" srcOrd="0" destOrd="0" presId="urn:microsoft.com/office/officeart/2005/8/layout/orgChart1"/>
    <dgm:cxn modelId="{32C8E5F2-27AA-492B-9972-220F2333A9A1}" type="presOf" srcId="{A45E9C75-8CEF-4565-84ED-8447A4D9D696}" destId="{59E62944-EEF3-4B13-84A5-82C12F05E11E}" srcOrd="1" destOrd="0" presId="urn:microsoft.com/office/officeart/2005/8/layout/orgChart1"/>
    <dgm:cxn modelId="{F6551B10-8A00-426F-86A5-57EE38AB8ADF}" type="presParOf" srcId="{AA69C1DC-D090-4581-96DD-07897FF81B5E}" destId="{B53C8080-791C-4DF9-8CC2-2E4C9F85A068}" srcOrd="0" destOrd="0" presId="urn:microsoft.com/office/officeart/2005/8/layout/orgChart1"/>
    <dgm:cxn modelId="{A9D9C08E-7FDC-4C33-8044-19546E4DCDDB}" type="presParOf" srcId="{B53C8080-791C-4DF9-8CC2-2E4C9F85A068}" destId="{00DCD695-FF39-428B-9D28-3C6A0A562AA9}" srcOrd="0" destOrd="0" presId="urn:microsoft.com/office/officeart/2005/8/layout/orgChart1"/>
    <dgm:cxn modelId="{88011992-0DA3-42F2-A74D-E4F62651E666}" type="presParOf" srcId="{00DCD695-FF39-428B-9D28-3C6A0A562AA9}" destId="{9F172C60-5118-4F4C-8BF9-BDDFFEA59DA6}" srcOrd="0" destOrd="0" presId="urn:microsoft.com/office/officeart/2005/8/layout/orgChart1"/>
    <dgm:cxn modelId="{879D7F78-D9E5-4A07-87B7-F5C687675765}" type="presParOf" srcId="{00DCD695-FF39-428B-9D28-3C6A0A562AA9}" destId="{7253D257-979A-464A-A88D-FC14E2E56E98}" srcOrd="1" destOrd="0" presId="urn:microsoft.com/office/officeart/2005/8/layout/orgChart1"/>
    <dgm:cxn modelId="{B8351F71-566E-416E-8C69-6D3269407039}" type="presParOf" srcId="{B53C8080-791C-4DF9-8CC2-2E4C9F85A068}" destId="{2447A819-14AC-4927-8C5E-572FF47792FF}" srcOrd="1" destOrd="0" presId="urn:microsoft.com/office/officeart/2005/8/layout/orgChart1"/>
    <dgm:cxn modelId="{9196FEE1-3566-4DB8-8540-F67386C7E0B5}" type="presParOf" srcId="{2447A819-14AC-4927-8C5E-572FF47792FF}" destId="{EBDAFADE-7249-4234-A4F4-8C7695CD8FFA}" srcOrd="0" destOrd="0" presId="urn:microsoft.com/office/officeart/2005/8/layout/orgChart1"/>
    <dgm:cxn modelId="{36E23D6B-E475-4D2D-BFA0-B25381CE3B1B}" type="presParOf" srcId="{2447A819-14AC-4927-8C5E-572FF47792FF}" destId="{F422A159-404D-4BF2-9E37-457DFC512477}" srcOrd="1" destOrd="0" presId="urn:microsoft.com/office/officeart/2005/8/layout/orgChart1"/>
    <dgm:cxn modelId="{935719A7-9F2A-40C9-8599-310D7B9C5962}" type="presParOf" srcId="{F422A159-404D-4BF2-9E37-457DFC512477}" destId="{AFC076CA-FFF2-49FA-9C4D-91972C77C8AD}" srcOrd="0" destOrd="0" presId="urn:microsoft.com/office/officeart/2005/8/layout/orgChart1"/>
    <dgm:cxn modelId="{AC945E31-E248-418F-89C9-62B61BCBECC7}" type="presParOf" srcId="{AFC076CA-FFF2-49FA-9C4D-91972C77C8AD}" destId="{1492C8D0-D082-4E8E-AA1F-2E6ECEEB9F60}" srcOrd="0" destOrd="0" presId="urn:microsoft.com/office/officeart/2005/8/layout/orgChart1"/>
    <dgm:cxn modelId="{03F2C352-5B27-41AC-986F-04A368E825D4}" type="presParOf" srcId="{AFC076CA-FFF2-49FA-9C4D-91972C77C8AD}" destId="{2A059CCF-6580-4FBC-BDCA-2AD09B43D0F9}" srcOrd="1" destOrd="0" presId="urn:microsoft.com/office/officeart/2005/8/layout/orgChart1"/>
    <dgm:cxn modelId="{98AF05D2-4AB3-4EDA-A838-908700FC91BD}" type="presParOf" srcId="{F422A159-404D-4BF2-9E37-457DFC512477}" destId="{67F30621-B239-45B2-82E6-5C2634804FC1}" srcOrd="1" destOrd="0" presId="urn:microsoft.com/office/officeart/2005/8/layout/orgChart1"/>
    <dgm:cxn modelId="{52A6C717-3029-4744-B500-AE15DFF7C32E}" type="presParOf" srcId="{F422A159-404D-4BF2-9E37-457DFC512477}" destId="{88001871-2DEA-4F41-9C44-372630B17821}" srcOrd="2" destOrd="0" presId="urn:microsoft.com/office/officeart/2005/8/layout/orgChart1"/>
    <dgm:cxn modelId="{A3301232-CC6C-4B99-8277-5FB0B2F4B69B}" type="presParOf" srcId="{2447A819-14AC-4927-8C5E-572FF47792FF}" destId="{9D9EC4FC-8A07-4E09-8633-7E29CDEDD022}" srcOrd="2" destOrd="0" presId="urn:microsoft.com/office/officeart/2005/8/layout/orgChart1"/>
    <dgm:cxn modelId="{8576BE04-0279-4B55-9592-2589C03B9FA1}" type="presParOf" srcId="{2447A819-14AC-4927-8C5E-572FF47792FF}" destId="{E3EA6643-3619-4ADC-B1E8-11CD71AC72EA}" srcOrd="3" destOrd="0" presId="urn:microsoft.com/office/officeart/2005/8/layout/orgChart1"/>
    <dgm:cxn modelId="{2121305F-BB84-4FBE-B5EA-5E53276BCF00}" type="presParOf" srcId="{E3EA6643-3619-4ADC-B1E8-11CD71AC72EA}" destId="{5CD50BC0-A5B5-48B7-A904-6864E968E6E1}" srcOrd="0" destOrd="0" presId="urn:microsoft.com/office/officeart/2005/8/layout/orgChart1"/>
    <dgm:cxn modelId="{A9354541-0ABA-45BF-8671-2FA10567C5E2}" type="presParOf" srcId="{5CD50BC0-A5B5-48B7-A904-6864E968E6E1}" destId="{463ECA5F-CA55-47F9-BC18-E4DA5987140E}" srcOrd="0" destOrd="0" presId="urn:microsoft.com/office/officeart/2005/8/layout/orgChart1"/>
    <dgm:cxn modelId="{7E448A18-D597-43AF-959C-BA7A2183A350}" type="presParOf" srcId="{5CD50BC0-A5B5-48B7-A904-6864E968E6E1}" destId="{59E62944-EEF3-4B13-84A5-82C12F05E11E}" srcOrd="1" destOrd="0" presId="urn:microsoft.com/office/officeart/2005/8/layout/orgChart1"/>
    <dgm:cxn modelId="{F5FD414F-ACF2-4CA5-9A04-D513489A4EE9}" type="presParOf" srcId="{E3EA6643-3619-4ADC-B1E8-11CD71AC72EA}" destId="{69637FBA-AD97-4E13-A474-114E80E04B12}" srcOrd="1" destOrd="0" presId="urn:microsoft.com/office/officeart/2005/8/layout/orgChart1"/>
    <dgm:cxn modelId="{1E655BC7-D1C4-43A7-AA0E-5B069DA8FE2C}" type="presParOf" srcId="{E3EA6643-3619-4ADC-B1E8-11CD71AC72EA}" destId="{8AB4122B-8EAE-4433-B19B-1F76D0E957F4}" srcOrd="2" destOrd="0" presId="urn:microsoft.com/office/officeart/2005/8/layout/orgChart1"/>
    <dgm:cxn modelId="{EAE807FA-5BDA-4583-9FD6-F53F1EDF180B}" type="presParOf" srcId="{B53C8080-791C-4DF9-8CC2-2E4C9F85A068}" destId="{331608BA-F3D9-4C2E-A50D-E8D30A10D4F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59A190-BED1-4BA7-9263-810D91480A03}">
      <dsp:nvSpPr>
        <dsp:cNvPr id="0" name=""/>
        <dsp:cNvSpPr/>
      </dsp:nvSpPr>
      <dsp:spPr>
        <a:xfrm>
          <a:off x="4261955" y="1482777"/>
          <a:ext cx="3337989" cy="4458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2767"/>
              </a:lnTo>
              <a:lnTo>
                <a:pt x="3337989" y="252767"/>
              </a:lnTo>
              <a:lnTo>
                <a:pt x="3337989" y="44587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2155CA-8D87-431D-AD30-2D3693744202}">
      <dsp:nvSpPr>
        <dsp:cNvPr id="0" name=""/>
        <dsp:cNvSpPr/>
      </dsp:nvSpPr>
      <dsp:spPr>
        <a:xfrm>
          <a:off x="4261955" y="1482777"/>
          <a:ext cx="1112663" cy="4458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2767"/>
              </a:lnTo>
              <a:lnTo>
                <a:pt x="1112663" y="252767"/>
              </a:lnTo>
              <a:lnTo>
                <a:pt x="1112663" y="44587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894C02-CB43-49AD-91F5-AB135045BC15}">
      <dsp:nvSpPr>
        <dsp:cNvPr id="0" name=""/>
        <dsp:cNvSpPr/>
      </dsp:nvSpPr>
      <dsp:spPr>
        <a:xfrm>
          <a:off x="3149291" y="1482777"/>
          <a:ext cx="1112663" cy="445874"/>
        </a:xfrm>
        <a:custGeom>
          <a:avLst/>
          <a:gdLst/>
          <a:ahLst/>
          <a:cxnLst/>
          <a:rect l="0" t="0" r="0" b="0"/>
          <a:pathLst>
            <a:path>
              <a:moveTo>
                <a:pt x="1112663" y="0"/>
              </a:moveTo>
              <a:lnTo>
                <a:pt x="1112663" y="252767"/>
              </a:lnTo>
              <a:lnTo>
                <a:pt x="0" y="252767"/>
              </a:lnTo>
              <a:lnTo>
                <a:pt x="0" y="44587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B7EDD4-6418-4BBE-9B82-19D2774AB177}">
      <dsp:nvSpPr>
        <dsp:cNvPr id="0" name=""/>
        <dsp:cNvSpPr/>
      </dsp:nvSpPr>
      <dsp:spPr>
        <a:xfrm>
          <a:off x="923965" y="1482777"/>
          <a:ext cx="3337989" cy="445874"/>
        </a:xfrm>
        <a:custGeom>
          <a:avLst/>
          <a:gdLst/>
          <a:ahLst/>
          <a:cxnLst/>
          <a:rect l="0" t="0" r="0" b="0"/>
          <a:pathLst>
            <a:path>
              <a:moveTo>
                <a:pt x="3337989" y="0"/>
              </a:moveTo>
              <a:lnTo>
                <a:pt x="3337989" y="252767"/>
              </a:lnTo>
              <a:lnTo>
                <a:pt x="0" y="252767"/>
              </a:lnTo>
              <a:lnTo>
                <a:pt x="0" y="44587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5B300A-7E64-41F3-B5B9-3AA675DF01FE}">
      <dsp:nvSpPr>
        <dsp:cNvPr id="0" name=""/>
        <dsp:cNvSpPr/>
      </dsp:nvSpPr>
      <dsp:spPr>
        <a:xfrm>
          <a:off x="3084260" y="563221"/>
          <a:ext cx="2355388" cy="91955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0" kern="1200" dirty="0">
              <a:latin typeface="+mj-lt"/>
            </a:rPr>
            <a:t>Director(a) General</a:t>
          </a:r>
        </a:p>
      </dsp:txBody>
      <dsp:txXfrm>
        <a:off x="3084260" y="563221"/>
        <a:ext cx="2355388" cy="919556"/>
      </dsp:txXfrm>
    </dsp:sp>
    <dsp:sp modelId="{5763535F-0463-4BE3-B06B-250C35F81F2E}">
      <dsp:nvSpPr>
        <dsp:cNvPr id="0" name=""/>
        <dsp:cNvSpPr/>
      </dsp:nvSpPr>
      <dsp:spPr>
        <a:xfrm>
          <a:off x="4409" y="1928652"/>
          <a:ext cx="1839112" cy="91955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0" kern="1200" dirty="0">
              <a:latin typeface="+mj-lt"/>
            </a:rPr>
            <a:t>Director(a) de Centros de Bienestar Familiar</a:t>
          </a:r>
        </a:p>
      </dsp:txBody>
      <dsp:txXfrm>
        <a:off x="4409" y="1928652"/>
        <a:ext cx="1839112" cy="919556"/>
      </dsp:txXfrm>
    </dsp:sp>
    <dsp:sp modelId="{B7A8F746-05F5-49A5-AE1D-E65C41497877}">
      <dsp:nvSpPr>
        <dsp:cNvPr id="0" name=""/>
        <dsp:cNvSpPr/>
      </dsp:nvSpPr>
      <dsp:spPr>
        <a:xfrm>
          <a:off x="2229735" y="1928652"/>
          <a:ext cx="1839112" cy="91955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0" kern="1200" dirty="0">
              <a:latin typeface="+mj-lt"/>
            </a:rPr>
            <a:t>Director(a) de Infancia y Familia</a:t>
          </a:r>
        </a:p>
      </dsp:txBody>
      <dsp:txXfrm>
        <a:off x="2229735" y="1928652"/>
        <a:ext cx="1839112" cy="919556"/>
      </dsp:txXfrm>
    </dsp:sp>
    <dsp:sp modelId="{F45B93BE-EF07-4960-BEE7-4BC1B414F955}">
      <dsp:nvSpPr>
        <dsp:cNvPr id="0" name=""/>
        <dsp:cNvSpPr/>
      </dsp:nvSpPr>
      <dsp:spPr>
        <a:xfrm>
          <a:off x="4455061" y="1928652"/>
          <a:ext cx="1839112" cy="91955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0" kern="1200" dirty="0">
              <a:latin typeface="+mj-lt"/>
            </a:rPr>
            <a:t>Director(a) de Atención e Inclusión a Personas con Discapacidad.</a:t>
          </a:r>
        </a:p>
      </dsp:txBody>
      <dsp:txXfrm>
        <a:off x="4455061" y="1928652"/>
        <a:ext cx="1839112" cy="919556"/>
      </dsp:txXfrm>
    </dsp:sp>
    <dsp:sp modelId="{28F1ABD8-A4AC-4A72-AA8B-52F06ADA5D9E}">
      <dsp:nvSpPr>
        <dsp:cNvPr id="0" name=""/>
        <dsp:cNvSpPr/>
      </dsp:nvSpPr>
      <dsp:spPr>
        <a:xfrm>
          <a:off x="6680388" y="1928652"/>
          <a:ext cx="1839112" cy="91955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0" kern="1200" dirty="0">
              <a:latin typeface="+mj-lt"/>
            </a:rPr>
            <a:t>Director(a) de Asistencia Social y Atención a Personas Adultas Mayores</a:t>
          </a:r>
        </a:p>
      </dsp:txBody>
      <dsp:txXfrm>
        <a:off x="6680388" y="1928652"/>
        <a:ext cx="1839112" cy="91955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D52BCF-25E3-4284-BB98-3C6D5B644BAE}">
      <dsp:nvSpPr>
        <dsp:cNvPr id="0" name=""/>
        <dsp:cNvSpPr/>
      </dsp:nvSpPr>
      <dsp:spPr>
        <a:xfrm>
          <a:off x="7472468" y="2383942"/>
          <a:ext cx="91440" cy="29563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563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B77591-84A6-4B57-A1A2-23276BA57C05}">
      <dsp:nvSpPr>
        <dsp:cNvPr id="0" name=""/>
        <dsp:cNvSpPr/>
      </dsp:nvSpPr>
      <dsp:spPr>
        <a:xfrm>
          <a:off x="4111388" y="1261591"/>
          <a:ext cx="3406800" cy="4184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0650"/>
              </a:lnTo>
              <a:lnTo>
                <a:pt x="3406800" y="270650"/>
              </a:lnTo>
              <a:lnTo>
                <a:pt x="3406800" y="41846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48579D-828D-4FA8-B4F4-B8E33AF5270A}">
      <dsp:nvSpPr>
        <dsp:cNvPr id="0" name=""/>
        <dsp:cNvSpPr/>
      </dsp:nvSpPr>
      <dsp:spPr>
        <a:xfrm>
          <a:off x="5769068" y="2383942"/>
          <a:ext cx="91440" cy="29563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563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818863-33E7-403F-AD36-672E0D6B10B7}">
      <dsp:nvSpPr>
        <dsp:cNvPr id="0" name=""/>
        <dsp:cNvSpPr/>
      </dsp:nvSpPr>
      <dsp:spPr>
        <a:xfrm>
          <a:off x="4111388" y="1261591"/>
          <a:ext cx="1703400" cy="4184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0650"/>
              </a:lnTo>
              <a:lnTo>
                <a:pt x="1703400" y="270650"/>
              </a:lnTo>
              <a:lnTo>
                <a:pt x="1703400" y="41846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F5123B-A1B1-498B-8B0D-4B1A3BF3539A}">
      <dsp:nvSpPr>
        <dsp:cNvPr id="0" name=""/>
        <dsp:cNvSpPr/>
      </dsp:nvSpPr>
      <dsp:spPr>
        <a:xfrm>
          <a:off x="4065667" y="2383942"/>
          <a:ext cx="91440" cy="29563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563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E5C8E8-98F2-4261-882B-61E203D677A2}">
      <dsp:nvSpPr>
        <dsp:cNvPr id="0" name=""/>
        <dsp:cNvSpPr/>
      </dsp:nvSpPr>
      <dsp:spPr>
        <a:xfrm>
          <a:off x="4065667" y="1261591"/>
          <a:ext cx="91440" cy="41846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1846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C97BE4-012D-480D-B20C-01A485F8F32E}">
      <dsp:nvSpPr>
        <dsp:cNvPr id="0" name=""/>
        <dsp:cNvSpPr/>
      </dsp:nvSpPr>
      <dsp:spPr>
        <a:xfrm>
          <a:off x="2362267" y="2383942"/>
          <a:ext cx="91440" cy="29563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563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9EC4FC-8A07-4E09-8633-7E29CDEDD022}">
      <dsp:nvSpPr>
        <dsp:cNvPr id="0" name=""/>
        <dsp:cNvSpPr/>
      </dsp:nvSpPr>
      <dsp:spPr>
        <a:xfrm>
          <a:off x="2407987" y="1261591"/>
          <a:ext cx="1703400" cy="418466"/>
        </a:xfrm>
        <a:custGeom>
          <a:avLst/>
          <a:gdLst/>
          <a:ahLst/>
          <a:cxnLst/>
          <a:rect l="0" t="0" r="0" b="0"/>
          <a:pathLst>
            <a:path>
              <a:moveTo>
                <a:pt x="1703400" y="0"/>
              </a:moveTo>
              <a:lnTo>
                <a:pt x="1703400" y="270650"/>
              </a:lnTo>
              <a:lnTo>
                <a:pt x="0" y="270650"/>
              </a:lnTo>
              <a:lnTo>
                <a:pt x="0" y="41846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F1BB0C-EADE-4885-BB98-970410ECE8C4}">
      <dsp:nvSpPr>
        <dsp:cNvPr id="0" name=""/>
        <dsp:cNvSpPr/>
      </dsp:nvSpPr>
      <dsp:spPr>
        <a:xfrm>
          <a:off x="658867" y="2383942"/>
          <a:ext cx="91440" cy="29563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563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DAFADE-7249-4234-A4F4-8C7695CD8FFA}">
      <dsp:nvSpPr>
        <dsp:cNvPr id="0" name=""/>
        <dsp:cNvSpPr/>
      </dsp:nvSpPr>
      <dsp:spPr>
        <a:xfrm>
          <a:off x="704587" y="1261591"/>
          <a:ext cx="3406800" cy="418466"/>
        </a:xfrm>
        <a:custGeom>
          <a:avLst/>
          <a:gdLst/>
          <a:ahLst/>
          <a:cxnLst/>
          <a:rect l="0" t="0" r="0" b="0"/>
          <a:pathLst>
            <a:path>
              <a:moveTo>
                <a:pt x="3406800" y="0"/>
              </a:moveTo>
              <a:lnTo>
                <a:pt x="3406800" y="270650"/>
              </a:lnTo>
              <a:lnTo>
                <a:pt x="0" y="270650"/>
              </a:lnTo>
              <a:lnTo>
                <a:pt x="0" y="41846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172C60-5118-4F4C-8BF9-BDDFFEA59DA6}">
      <dsp:nvSpPr>
        <dsp:cNvPr id="0" name=""/>
        <dsp:cNvSpPr/>
      </dsp:nvSpPr>
      <dsp:spPr>
        <a:xfrm>
          <a:off x="3132165" y="557706"/>
          <a:ext cx="1958445" cy="70388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+mj-lt"/>
            </a:rPr>
            <a:t>Área de Zona Norte</a:t>
          </a:r>
        </a:p>
      </dsp:txBody>
      <dsp:txXfrm>
        <a:off x="3132165" y="557706"/>
        <a:ext cx="1958445" cy="703884"/>
      </dsp:txXfrm>
    </dsp:sp>
    <dsp:sp modelId="{1492C8D0-D082-4E8E-AA1F-2E6ECEEB9F60}">
      <dsp:nvSpPr>
        <dsp:cNvPr id="0" name=""/>
        <dsp:cNvSpPr/>
      </dsp:nvSpPr>
      <dsp:spPr>
        <a:xfrm>
          <a:off x="702" y="1680057"/>
          <a:ext cx="1407768" cy="70388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+mj-lt"/>
            </a:rPr>
            <a:t>Encargado (a) Sección CBF 1 </a:t>
          </a:r>
        </a:p>
      </dsp:txBody>
      <dsp:txXfrm>
        <a:off x="702" y="1680057"/>
        <a:ext cx="1407768" cy="703884"/>
      </dsp:txXfrm>
    </dsp:sp>
    <dsp:sp modelId="{D7695E60-B099-4068-A022-EEDCAE3EB322}">
      <dsp:nvSpPr>
        <dsp:cNvPr id="0" name=""/>
        <dsp:cNvSpPr/>
      </dsp:nvSpPr>
      <dsp:spPr>
        <a:xfrm>
          <a:off x="702" y="2679573"/>
          <a:ext cx="1407768" cy="70388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+mj-lt"/>
            </a:rPr>
            <a:t>Intendente </a:t>
          </a:r>
        </a:p>
      </dsp:txBody>
      <dsp:txXfrm>
        <a:off x="702" y="2679573"/>
        <a:ext cx="1407768" cy="703884"/>
      </dsp:txXfrm>
    </dsp:sp>
    <dsp:sp modelId="{463ECA5F-CA55-47F9-BC18-E4DA5987140E}">
      <dsp:nvSpPr>
        <dsp:cNvPr id="0" name=""/>
        <dsp:cNvSpPr/>
      </dsp:nvSpPr>
      <dsp:spPr>
        <a:xfrm>
          <a:off x="1704103" y="1680057"/>
          <a:ext cx="1407768" cy="70388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+mj-lt"/>
            </a:rPr>
            <a:t>Encargado (a) CBF 2 </a:t>
          </a:r>
        </a:p>
      </dsp:txBody>
      <dsp:txXfrm>
        <a:off x="1704103" y="1680057"/>
        <a:ext cx="1407768" cy="703884"/>
      </dsp:txXfrm>
    </dsp:sp>
    <dsp:sp modelId="{F94DEA67-809C-4247-979A-AE54AA6C195F}">
      <dsp:nvSpPr>
        <dsp:cNvPr id="0" name=""/>
        <dsp:cNvSpPr/>
      </dsp:nvSpPr>
      <dsp:spPr>
        <a:xfrm>
          <a:off x="1704103" y="2679573"/>
          <a:ext cx="1407768" cy="70388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+mj-lt"/>
            </a:rPr>
            <a:t>Intendente </a:t>
          </a:r>
        </a:p>
      </dsp:txBody>
      <dsp:txXfrm>
        <a:off x="1704103" y="2679573"/>
        <a:ext cx="1407768" cy="703884"/>
      </dsp:txXfrm>
    </dsp:sp>
    <dsp:sp modelId="{B04A436A-928A-4C85-A0EA-90C0981B2695}">
      <dsp:nvSpPr>
        <dsp:cNvPr id="0" name=""/>
        <dsp:cNvSpPr/>
      </dsp:nvSpPr>
      <dsp:spPr>
        <a:xfrm>
          <a:off x="3407503" y="1680057"/>
          <a:ext cx="1407768" cy="70388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+mj-lt"/>
            </a:rPr>
            <a:t>Encargado (a) CBF 6 </a:t>
          </a:r>
        </a:p>
      </dsp:txBody>
      <dsp:txXfrm>
        <a:off x="3407503" y="1680057"/>
        <a:ext cx="1407768" cy="703884"/>
      </dsp:txXfrm>
    </dsp:sp>
    <dsp:sp modelId="{206E70B4-9101-4C21-9539-853E54E082A3}">
      <dsp:nvSpPr>
        <dsp:cNvPr id="0" name=""/>
        <dsp:cNvSpPr/>
      </dsp:nvSpPr>
      <dsp:spPr>
        <a:xfrm>
          <a:off x="3407503" y="2679573"/>
          <a:ext cx="1407768" cy="70388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+mj-lt"/>
            </a:rPr>
            <a:t>Intendente </a:t>
          </a:r>
        </a:p>
      </dsp:txBody>
      <dsp:txXfrm>
        <a:off x="3407503" y="2679573"/>
        <a:ext cx="1407768" cy="703884"/>
      </dsp:txXfrm>
    </dsp:sp>
    <dsp:sp modelId="{9A81435C-5296-4945-8FE9-614A2F9B30E0}">
      <dsp:nvSpPr>
        <dsp:cNvPr id="0" name=""/>
        <dsp:cNvSpPr/>
      </dsp:nvSpPr>
      <dsp:spPr>
        <a:xfrm>
          <a:off x="5110903" y="1680057"/>
          <a:ext cx="1407768" cy="70388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+mj-lt"/>
            </a:rPr>
            <a:t>Encargado (a) Sección CBF 7 </a:t>
          </a:r>
        </a:p>
      </dsp:txBody>
      <dsp:txXfrm>
        <a:off x="5110903" y="1680057"/>
        <a:ext cx="1407768" cy="703884"/>
      </dsp:txXfrm>
    </dsp:sp>
    <dsp:sp modelId="{5ECD232C-D3E1-49F5-8794-4FA74B630B8C}">
      <dsp:nvSpPr>
        <dsp:cNvPr id="0" name=""/>
        <dsp:cNvSpPr/>
      </dsp:nvSpPr>
      <dsp:spPr>
        <a:xfrm>
          <a:off x="5110903" y="2679573"/>
          <a:ext cx="1407768" cy="70388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+mj-lt"/>
            </a:rPr>
            <a:t>Intendente</a:t>
          </a:r>
        </a:p>
      </dsp:txBody>
      <dsp:txXfrm>
        <a:off x="5110903" y="2679573"/>
        <a:ext cx="1407768" cy="703884"/>
      </dsp:txXfrm>
    </dsp:sp>
    <dsp:sp modelId="{CB5D7EF8-B2B6-46AA-B44D-87546247481A}">
      <dsp:nvSpPr>
        <dsp:cNvPr id="0" name=""/>
        <dsp:cNvSpPr/>
      </dsp:nvSpPr>
      <dsp:spPr>
        <a:xfrm>
          <a:off x="6814304" y="1680057"/>
          <a:ext cx="1407768" cy="70388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+mj-lt"/>
            </a:rPr>
            <a:t>Encargado (a) Sección CBF 8 </a:t>
          </a:r>
        </a:p>
      </dsp:txBody>
      <dsp:txXfrm>
        <a:off x="6814304" y="1680057"/>
        <a:ext cx="1407768" cy="703884"/>
      </dsp:txXfrm>
    </dsp:sp>
    <dsp:sp modelId="{CA612A7E-8D67-4166-A574-CCF17CEA5693}">
      <dsp:nvSpPr>
        <dsp:cNvPr id="0" name=""/>
        <dsp:cNvSpPr/>
      </dsp:nvSpPr>
      <dsp:spPr>
        <a:xfrm>
          <a:off x="6814304" y="2679573"/>
          <a:ext cx="1407768" cy="70388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+mj-lt"/>
            </a:rPr>
            <a:t>Intendente </a:t>
          </a:r>
        </a:p>
      </dsp:txBody>
      <dsp:txXfrm>
        <a:off x="6814304" y="2679573"/>
        <a:ext cx="1407768" cy="70388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D52BCF-25E3-4284-BB98-3C6D5B644BAE}">
      <dsp:nvSpPr>
        <dsp:cNvPr id="0" name=""/>
        <dsp:cNvSpPr/>
      </dsp:nvSpPr>
      <dsp:spPr>
        <a:xfrm>
          <a:off x="7472468" y="2383942"/>
          <a:ext cx="91440" cy="29563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563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B77591-84A6-4B57-A1A2-23276BA57C05}">
      <dsp:nvSpPr>
        <dsp:cNvPr id="0" name=""/>
        <dsp:cNvSpPr/>
      </dsp:nvSpPr>
      <dsp:spPr>
        <a:xfrm>
          <a:off x="4111388" y="1220646"/>
          <a:ext cx="3406800" cy="4594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1595"/>
              </a:lnTo>
              <a:lnTo>
                <a:pt x="3406800" y="311595"/>
              </a:lnTo>
              <a:lnTo>
                <a:pt x="3406800" y="45941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48579D-828D-4FA8-B4F4-B8E33AF5270A}">
      <dsp:nvSpPr>
        <dsp:cNvPr id="0" name=""/>
        <dsp:cNvSpPr/>
      </dsp:nvSpPr>
      <dsp:spPr>
        <a:xfrm>
          <a:off x="5769068" y="2383942"/>
          <a:ext cx="91440" cy="29563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563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818863-33E7-403F-AD36-672E0D6B10B7}">
      <dsp:nvSpPr>
        <dsp:cNvPr id="0" name=""/>
        <dsp:cNvSpPr/>
      </dsp:nvSpPr>
      <dsp:spPr>
        <a:xfrm>
          <a:off x="4111388" y="1220646"/>
          <a:ext cx="1703400" cy="4594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1595"/>
              </a:lnTo>
              <a:lnTo>
                <a:pt x="1703400" y="311595"/>
              </a:lnTo>
              <a:lnTo>
                <a:pt x="1703400" y="45941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F5123B-A1B1-498B-8B0D-4B1A3BF3539A}">
      <dsp:nvSpPr>
        <dsp:cNvPr id="0" name=""/>
        <dsp:cNvSpPr/>
      </dsp:nvSpPr>
      <dsp:spPr>
        <a:xfrm>
          <a:off x="4065667" y="2383942"/>
          <a:ext cx="91440" cy="29563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563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E5C8E8-98F2-4261-882B-61E203D677A2}">
      <dsp:nvSpPr>
        <dsp:cNvPr id="0" name=""/>
        <dsp:cNvSpPr/>
      </dsp:nvSpPr>
      <dsp:spPr>
        <a:xfrm>
          <a:off x="4065667" y="1220646"/>
          <a:ext cx="91440" cy="45941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5941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C97BE4-012D-480D-B20C-01A485F8F32E}">
      <dsp:nvSpPr>
        <dsp:cNvPr id="0" name=""/>
        <dsp:cNvSpPr/>
      </dsp:nvSpPr>
      <dsp:spPr>
        <a:xfrm>
          <a:off x="2362267" y="2383942"/>
          <a:ext cx="91440" cy="29563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563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9EC4FC-8A07-4E09-8633-7E29CDEDD022}">
      <dsp:nvSpPr>
        <dsp:cNvPr id="0" name=""/>
        <dsp:cNvSpPr/>
      </dsp:nvSpPr>
      <dsp:spPr>
        <a:xfrm>
          <a:off x="2407987" y="1220646"/>
          <a:ext cx="1703400" cy="459411"/>
        </a:xfrm>
        <a:custGeom>
          <a:avLst/>
          <a:gdLst/>
          <a:ahLst/>
          <a:cxnLst/>
          <a:rect l="0" t="0" r="0" b="0"/>
          <a:pathLst>
            <a:path>
              <a:moveTo>
                <a:pt x="1703400" y="0"/>
              </a:moveTo>
              <a:lnTo>
                <a:pt x="1703400" y="311595"/>
              </a:lnTo>
              <a:lnTo>
                <a:pt x="0" y="311595"/>
              </a:lnTo>
              <a:lnTo>
                <a:pt x="0" y="45941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F1BB0C-EADE-4885-BB98-970410ECE8C4}">
      <dsp:nvSpPr>
        <dsp:cNvPr id="0" name=""/>
        <dsp:cNvSpPr/>
      </dsp:nvSpPr>
      <dsp:spPr>
        <a:xfrm>
          <a:off x="658867" y="2383942"/>
          <a:ext cx="91440" cy="29563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563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DAFADE-7249-4234-A4F4-8C7695CD8FFA}">
      <dsp:nvSpPr>
        <dsp:cNvPr id="0" name=""/>
        <dsp:cNvSpPr/>
      </dsp:nvSpPr>
      <dsp:spPr>
        <a:xfrm>
          <a:off x="704587" y="1220646"/>
          <a:ext cx="3406800" cy="459411"/>
        </a:xfrm>
        <a:custGeom>
          <a:avLst/>
          <a:gdLst/>
          <a:ahLst/>
          <a:cxnLst/>
          <a:rect l="0" t="0" r="0" b="0"/>
          <a:pathLst>
            <a:path>
              <a:moveTo>
                <a:pt x="3406800" y="0"/>
              </a:moveTo>
              <a:lnTo>
                <a:pt x="3406800" y="311595"/>
              </a:lnTo>
              <a:lnTo>
                <a:pt x="0" y="311595"/>
              </a:lnTo>
              <a:lnTo>
                <a:pt x="0" y="45941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172C60-5118-4F4C-8BF9-BDDFFEA59DA6}">
      <dsp:nvSpPr>
        <dsp:cNvPr id="0" name=""/>
        <dsp:cNvSpPr/>
      </dsp:nvSpPr>
      <dsp:spPr>
        <a:xfrm>
          <a:off x="3132165" y="516761"/>
          <a:ext cx="1958445" cy="70388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+mj-lt"/>
            </a:rPr>
            <a:t>Área de Zona Norte</a:t>
          </a:r>
        </a:p>
      </dsp:txBody>
      <dsp:txXfrm>
        <a:off x="3132165" y="516761"/>
        <a:ext cx="1958445" cy="703884"/>
      </dsp:txXfrm>
    </dsp:sp>
    <dsp:sp modelId="{1492C8D0-D082-4E8E-AA1F-2E6ECEEB9F60}">
      <dsp:nvSpPr>
        <dsp:cNvPr id="0" name=""/>
        <dsp:cNvSpPr/>
      </dsp:nvSpPr>
      <dsp:spPr>
        <a:xfrm>
          <a:off x="702" y="1680057"/>
          <a:ext cx="1407768" cy="70388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+mj-lt"/>
            </a:rPr>
            <a:t>Administrador(a)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+mj-lt"/>
            </a:rPr>
            <a:t>CBF 9 </a:t>
          </a:r>
        </a:p>
      </dsp:txBody>
      <dsp:txXfrm>
        <a:off x="702" y="1680057"/>
        <a:ext cx="1407768" cy="703884"/>
      </dsp:txXfrm>
    </dsp:sp>
    <dsp:sp modelId="{D7695E60-B099-4068-A022-EEDCAE3EB322}">
      <dsp:nvSpPr>
        <dsp:cNvPr id="0" name=""/>
        <dsp:cNvSpPr/>
      </dsp:nvSpPr>
      <dsp:spPr>
        <a:xfrm>
          <a:off x="702" y="2679573"/>
          <a:ext cx="1407768" cy="70388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+mj-lt"/>
            </a:rPr>
            <a:t>Auxiliar </a:t>
          </a:r>
        </a:p>
      </dsp:txBody>
      <dsp:txXfrm>
        <a:off x="702" y="2679573"/>
        <a:ext cx="1407768" cy="703884"/>
      </dsp:txXfrm>
    </dsp:sp>
    <dsp:sp modelId="{463ECA5F-CA55-47F9-BC18-E4DA5987140E}">
      <dsp:nvSpPr>
        <dsp:cNvPr id="0" name=""/>
        <dsp:cNvSpPr/>
      </dsp:nvSpPr>
      <dsp:spPr>
        <a:xfrm>
          <a:off x="1704103" y="1680057"/>
          <a:ext cx="1407768" cy="70388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+mj-lt"/>
            </a:rPr>
            <a:t>Auxiliar CBF 11</a:t>
          </a:r>
        </a:p>
      </dsp:txBody>
      <dsp:txXfrm>
        <a:off x="1704103" y="1680057"/>
        <a:ext cx="1407768" cy="703884"/>
      </dsp:txXfrm>
    </dsp:sp>
    <dsp:sp modelId="{F94DEA67-809C-4247-979A-AE54AA6C195F}">
      <dsp:nvSpPr>
        <dsp:cNvPr id="0" name=""/>
        <dsp:cNvSpPr/>
      </dsp:nvSpPr>
      <dsp:spPr>
        <a:xfrm>
          <a:off x="1704103" y="2679573"/>
          <a:ext cx="1407768" cy="70388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+mj-lt"/>
            </a:rPr>
            <a:t>Intendente </a:t>
          </a:r>
        </a:p>
      </dsp:txBody>
      <dsp:txXfrm>
        <a:off x="1704103" y="2679573"/>
        <a:ext cx="1407768" cy="703884"/>
      </dsp:txXfrm>
    </dsp:sp>
    <dsp:sp modelId="{B04A436A-928A-4C85-A0EA-90C0981B2695}">
      <dsp:nvSpPr>
        <dsp:cNvPr id="0" name=""/>
        <dsp:cNvSpPr/>
      </dsp:nvSpPr>
      <dsp:spPr>
        <a:xfrm>
          <a:off x="3407503" y="1680057"/>
          <a:ext cx="1407768" cy="70388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+mj-lt"/>
            </a:rPr>
            <a:t>Encargado (a) Sección CBF Fomerrey 113</a:t>
          </a:r>
        </a:p>
      </dsp:txBody>
      <dsp:txXfrm>
        <a:off x="3407503" y="1680057"/>
        <a:ext cx="1407768" cy="703884"/>
      </dsp:txXfrm>
    </dsp:sp>
    <dsp:sp modelId="{206E70B4-9101-4C21-9539-853E54E082A3}">
      <dsp:nvSpPr>
        <dsp:cNvPr id="0" name=""/>
        <dsp:cNvSpPr/>
      </dsp:nvSpPr>
      <dsp:spPr>
        <a:xfrm>
          <a:off x="3407503" y="2679573"/>
          <a:ext cx="1407768" cy="70388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+mj-lt"/>
            </a:rPr>
            <a:t>Intendente </a:t>
          </a:r>
        </a:p>
      </dsp:txBody>
      <dsp:txXfrm>
        <a:off x="3407503" y="2679573"/>
        <a:ext cx="1407768" cy="703884"/>
      </dsp:txXfrm>
    </dsp:sp>
    <dsp:sp modelId="{9A81435C-5296-4945-8FE9-614A2F9B30E0}">
      <dsp:nvSpPr>
        <dsp:cNvPr id="0" name=""/>
        <dsp:cNvSpPr/>
      </dsp:nvSpPr>
      <dsp:spPr>
        <a:xfrm>
          <a:off x="5110903" y="1680057"/>
          <a:ext cx="1407768" cy="70388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+mj-lt"/>
            </a:rPr>
            <a:t>Encargado (a) Sección CBF Fomerrey 114</a:t>
          </a:r>
        </a:p>
      </dsp:txBody>
      <dsp:txXfrm>
        <a:off x="5110903" y="1680057"/>
        <a:ext cx="1407768" cy="703884"/>
      </dsp:txXfrm>
    </dsp:sp>
    <dsp:sp modelId="{5ECD232C-D3E1-49F5-8794-4FA74B630B8C}">
      <dsp:nvSpPr>
        <dsp:cNvPr id="0" name=""/>
        <dsp:cNvSpPr/>
      </dsp:nvSpPr>
      <dsp:spPr>
        <a:xfrm>
          <a:off x="5110903" y="2679573"/>
          <a:ext cx="1407768" cy="70388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+mj-lt"/>
            </a:rPr>
            <a:t>Intendente </a:t>
          </a:r>
        </a:p>
      </dsp:txBody>
      <dsp:txXfrm>
        <a:off x="5110903" y="2679573"/>
        <a:ext cx="1407768" cy="703884"/>
      </dsp:txXfrm>
    </dsp:sp>
    <dsp:sp modelId="{CB5D7EF8-B2B6-46AA-B44D-87546247481A}">
      <dsp:nvSpPr>
        <dsp:cNvPr id="0" name=""/>
        <dsp:cNvSpPr/>
      </dsp:nvSpPr>
      <dsp:spPr>
        <a:xfrm>
          <a:off x="6814304" y="1680057"/>
          <a:ext cx="1407768" cy="70388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+mj-lt"/>
            </a:rPr>
            <a:t>Encargado (a)  Sección CBF Francisco Villa</a:t>
          </a:r>
        </a:p>
      </dsp:txBody>
      <dsp:txXfrm>
        <a:off x="6814304" y="1680057"/>
        <a:ext cx="1407768" cy="703884"/>
      </dsp:txXfrm>
    </dsp:sp>
    <dsp:sp modelId="{CA612A7E-8D67-4166-A574-CCF17CEA5693}">
      <dsp:nvSpPr>
        <dsp:cNvPr id="0" name=""/>
        <dsp:cNvSpPr/>
      </dsp:nvSpPr>
      <dsp:spPr>
        <a:xfrm>
          <a:off x="6814304" y="2679573"/>
          <a:ext cx="1407768" cy="70388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+mj-lt"/>
            </a:rPr>
            <a:t>Intendente </a:t>
          </a:r>
        </a:p>
      </dsp:txBody>
      <dsp:txXfrm>
        <a:off x="6814304" y="2679573"/>
        <a:ext cx="1407768" cy="703884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50C750-C3A2-4F49-90B1-5AF5B0856460}">
      <dsp:nvSpPr>
        <dsp:cNvPr id="0" name=""/>
        <dsp:cNvSpPr/>
      </dsp:nvSpPr>
      <dsp:spPr>
        <a:xfrm>
          <a:off x="6453525" y="2437727"/>
          <a:ext cx="243038" cy="14475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47517"/>
              </a:lnTo>
              <a:lnTo>
                <a:pt x="243038" y="144751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6F07B2-5592-42F3-9259-09F0434832BA}">
      <dsp:nvSpPr>
        <dsp:cNvPr id="0" name=""/>
        <dsp:cNvSpPr/>
      </dsp:nvSpPr>
      <dsp:spPr>
        <a:xfrm>
          <a:off x="6453525" y="2437727"/>
          <a:ext cx="243038" cy="5869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6958"/>
              </a:lnTo>
              <a:lnTo>
                <a:pt x="243038" y="58695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818863-33E7-403F-AD36-672E0D6B10B7}">
      <dsp:nvSpPr>
        <dsp:cNvPr id="0" name=""/>
        <dsp:cNvSpPr/>
      </dsp:nvSpPr>
      <dsp:spPr>
        <a:xfrm>
          <a:off x="3958329" y="1098844"/>
          <a:ext cx="3143299" cy="5287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8627"/>
              </a:lnTo>
              <a:lnTo>
                <a:pt x="3143299" y="358627"/>
              </a:lnTo>
              <a:lnTo>
                <a:pt x="3143299" y="52875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F5123B-A1B1-498B-8B0D-4B1A3BF3539A}">
      <dsp:nvSpPr>
        <dsp:cNvPr id="0" name=""/>
        <dsp:cNvSpPr/>
      </dsp:nvSpPr>
      <dsp:spPr>
        <a:xfrm>
          <a:off x="5095397" y="2437727"/>
          <a:ext cx="91440" cy="25470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470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E5C8E8-98F2-4261-882B-61E203D677A2}">
      <dsp:nvSpPr>
        <dsp:cNvPr id="0" name=""/>
        <dsp:cNvSpPr/>
      </dsp:nvSpPr>
      <dsp:spPr>
        <a:xfrm>
          <a:off x="3958329" y="1098844"/>
          <a:ext cx="1182787" cy="5287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8627"/>
              </a:lnTo>
              <a:lnTo>
                <a:pt x="1182787" y="358627"/>
              </a:lnTo>
              <a:lnTo>
                <a:pt x="1182787" y="52875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C3A13F-FD19-4B8C-A645-2AFA095396B5}">
      <dsp:nvSpPr>
        <dsp:cNvPr id="0" name=""/>
        <dsp:cNvSpPr/>
      </dsp:nvSpPr>
      <dsp:spPr>
        <a:xfrm>
          <a:off x="2127438" y="2437727"/>
          <a:ext cx="243038" cy="14475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47517"/>
              </a:lnTo>
              <a:lnTo>
                <a:pt x="243038" y="144751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85D728-A185-4177-808C-85696461FE3E}">
      <dsp:nvSpPr>
        <dsp:cNvPr id="0" name=""/>
        <dsp:cNvSpPr/>
      </dsp:nvSpPr>
      <dsp:spPr>
        <a:xfrm>
          <a:off x="2127438" y="2437727"/>
          <a:ext cx="243038" cy="5869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6958"/>
              </a:lnTo>
              <a:lnTo>
                <a:pt x="243038" y="58695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9EC4FC-8A07-4E09-8633-7E29CDEDD022}">
      <dsp:nvSpPr>
        <dsp:cNvPr id="0" name=""/>
        <dsp:cNvSpPr/>
      </dsp:nvSpPr>
      <dsp:spPr>
        <a:xfrm>
          <a:off x="2775541" y="1098844"/>
          <a:ext cx="1182787" cy="528754"/>
        </a:xfrm>
        <a:custGeom>
          <a:avLst/>
          <a:gdLst/>
          <a:ahLst/>
          <a:cxnLst/>
          <a:rect l="0" t="0" r="0" b="0"/>
          <a:pathLst>
            <a:path>
              <a:moveTo>
                <a:pt x="1182787" y="0"/>
              </a:moveTo>
              <a:lnTo>
                <a:pt x="1182787" y="358627"/>
              </a:lnTo>
              <a:lnTo>
                <a:pt x="0" y="358627"/>
              </a:lnTo>
              <a:lnTo>
                <a:pt x="0" y="52875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087074-38B2-46F7-9674-2DE670E0F9E0}">
      <dsp:nvSpPr>
        <dsp:cNvPr id="0" name=""/>
        <dsp:cNvSpPr/>
      </dsp:nvSpPr>
      <dsp:spPr>
        <a:xfrm>
          <a:off x="166927" y="2437727"/>
          <a:ext cx="243038" cy="14327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32769"/>
              </a:lnTo>
              <a:lnTo>
                <a:pt x="243038" y="143276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B4BF63-B7F7-4F35-AD3F-6AD31391D629}">
      <dsp:nvSpPr>
        <dsp:cNvPr id="0" name=""/>
        <dsp:cNvSpPr/>
      </dsp:nvSpPr>
      <dsp:spPr>
        <a:xfrm>
          <a:off x="166927" y="2437727"/>
          <a:ext cx="243038" cy="5869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6958"/>
              </a:lnTo>
              <a:lnTo>
                <a:pt x="243038" y="58695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DAFADE-7249-4234-A4F4-8C7695CD8FFA}">
      <dsp:nvSpPr>
        <dsp:cNvPr id="0" name=""/>
        <dsp:cNvSpPr/>
      </dsp:nvSpPr>
      <dsp:spPr>
        <a:xfrm>
          <a:off x="815030" y="1098844"/>
          <a:ext cx="3143299" cy="528754"/>
        </a:xfrm>
        <a:custGeom>
          <a:avLst/>
          <a:gdLst/>
          <a:ahLst/>
          <a:cxnLst/>
          <a:rect l="0" t="0" r="0" b="0"/>
          <a:pathLst>
            <a:path>
              <a:moveTo>
                <a:pt x="3143299" y="0"/>
              </a:moveTo>
              <a:lnTo>
                <a:pt x="3143299" y="358627"/>
              </a:lnTo>
              <a:lnTo>
                <a:pt x="0" y="358627"/>
              </a:lnTo>
              <a:lnTo>
                <a:pt x="0" y="52875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172C60-5118-4F4C-8BF9-BDDFFEA59DA6}">
      <dsp:nvSpPr>
        <dsp:cNvPr id="0" name=""/>
        <dsp:cNvSpPr/>
      </dsp:nvSpPr>
      <dsp:spPr>
        <a:xfrm>
          <a:off x="2831302" y="454395"/>
          <a:ext cx="2254053" cy="6444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+mj-lt"/>
            </a:rPr>
            <a:t>Área de Zona Norte</a:t>
          </a:r>
        </a:p>
      </dsp:txBody>
      <dsp:txXfrm>
        <a:off x="2831302" y="454395"/>
        <a:ext cx="2254053" cy="644449"/>
      </dsp:txXfrm>
    </dsp:sp>
    <dsp:sp modelId="{1492C8D0-D082-4E8E-AA1F-2E6ECEEB9F60}">
      <dsp:nvSpPr>
        <dsp:cNvPr id="0" name=""/>
        <dsp:cNvSpPr/>
      </dsp:nvSpPr>
      <dsp:spPr>
        <a:xfrm>
          <a:off x="4901" y="1627599"/>
          <a:ext cx="1620257" cy="8101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+mj-lt"/>
            </a:rPr>
            <a:t>Encargado (a) Centro de Desarrollo del Talento</a:t>
          </a:r>
        </a:p>
      </dsp:txBody>
      <dsp:txXfrm>
        <a:off x="4901" y="1627599"/>
        <a:ext cx="1620257" cy="810128"/>
      </dsp:txXfrm>
    </dsp:sp>
    <dsp:sp modelId="{D7695E60-B099-4068-A022-EEDCAE3EB322}">
      <dsp:nvSpPr>
        <dsp:cNvPr id="0" name=""/>
        <dsp:cNvSpPr/>
      </dsp:nvSpPr>
      <dsp:spPr>
        <a:xfrm>
          <a:off x="409965" y="2692432"/>
          <a:ext cx="1620257" cy="6645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s-ES" sz="1200" kern="1200" dirty="0">
              <a:solidFill>
                <a:schemeClr val="tx1"/>
              </a:solidFill>
              <a:latin typeface="+mj-lt"/>
            </a:rPr>
            <a:t>Intendente </a:t>
          </a:r>
        </a:p>
      </dsp:txBody>
      <dsp:txXfrm>
        <a:off x="409965" y="2692432"/>
        <a:ext cx="1620257" cy="664508"/>
      </dsp:txXfrm>
    </dsp:sp>
    <dsp:sp modelId="{36D4A7AB-A1F7-443F-9A65-A021B9153BBE}">
      <dsp:nvSpPr>
        <dsp:cNvPr id="0" name=""/>
        <dsp:cNvSpPr/>
      </dsp:nvSpPr>
      <dsp:spPr>
        <a:xfrm>
          <a:off x="409965" y="3554628"/>
          <a:ext cx="1620257" cy="63173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solidFill>
                <a:schemeClr val="tx1"/>
              </a:solidFill>
              <a:latin typeface="+mj-lt"/>
            </a:rPr>
            <a:t>Técnico(a) en Mantenimiento </a:t>
          </a:r>
        </a:p>
      </dsp:txBody>
      <dsp:txXfrm>
        <a:off x="409965" y="3554628"/>
        <a:ext cx="1620257" cy="631738"/>
      </dsp:txXfrm>
    </dsp:sp>
    <dsp:sp modelId="{463ECA5F-CA55-47F9-BC18-E4DA5987140E}">
      <dsp:nvSpPr>
        <dsp:cNvPr id="0" name=""/>
        <dsp:cNvSpPr/>
      </dsp:nvSpPr>
      <dsp:spPr>
        <a:xfrm>
          <a:off x="1965412" y="1627599"/>
          <a:ext cx="1620257" cy="8101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+mj-lt"/>
            </a:rPr>
            <a:t>Encargado (a) Sección CBF Francisco Zarco </a:t>
          </a:r>
        </a:p>
      </dsp:txBody>
      <dsp:txXfrm>
        <a:off x="1965412" y="1627599"/>
        <a:ext cx="1620257" cy="810128"/>
      </dsp:txXfrm>
    </dsp:sp>
    <dsp:sp modelId="{F94DEA67-809C-4247-979A-AE54AA6C195F}">
      <dsp:nvSpPr>
        <dsp:cNvPr id="0" name=""/>
        <dsp:cNvSpPr/>
      </dsp:nvSpPr>
      <dsp:spPr>
        <a:xfrm>
          <a:off x="2370477" y="2692432"/>
          <a:ext cx="1620257" cy="6645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solidFill>
                <a:schemeClr val="tx1"/>
              </a:solidFill>
              <a:latin typeface="+mj-lt"/>
            </a:rPr>
            <a:t>Intendente </a:t>
          </a:r>
        </a:p>
      </dsp:txBody>
      <dsp:txXfrm>
        <a:off x="2370477" y="2692432"/>
        <a:ext cx="1620257" cy="664508"/>
      </dsp:txXfrm>
    </dsp:sp>
    <dsp:sp modelId="{810B6364-611B-4FD1-99EA-BD43F02ABD75}">
      <dsp:nvSpPr>
        <dsp:cNvPr id="0" name=""/>
        <dsp:cNvSpPr/>
      </dsp:nvSpPr>
      <dsp:spPr>
        <a:xfrm>
          <a:off x="2370477" y="3568870"/>
          <a:ext cx="1620257" cy="6327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solidFill>
                <a:schemeClr val="tx1"/>
              </a:solidFill>
              <a:latin typeface="+mj-lt"/>
            </a:rPr>
            <a:t>Vigilante  </a:t>
          </a:r>
        </a:p>
      </dsp:txBody>
      <dsp:txXfrm>
        <a:off x="2370477" y="3568870"/>
        <a:ext cx="1620257" cy="632751"/>
      </dsp:txXfrm>
    </dsp:sp>
    <dsp:sp modelId="{B04A436A-928A-4C85-A0EA-90C0981B2695}">
      <dsp:nvSpPr>
        <dsp:cNvPr id="0" name=""/>
        <dsp:cNvSpPr/>
      </dsp:nvSpPr>
      <dsp:spPr>
        <a:xfrm>
          <a:off x="4330988" y="1627599"/>
          <a:ext cx="1620257" cy="8101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+mj-lt"/>
            </a:rPr>
            <a:t>Encargado (a) Sección CBF V de </a:t>
          </a:r>
          <a:r>
            <a:rPr lang="es-ES" sz="1200" kern="1200" dirty="0" err="1">
              <a:latin typeface="+mj-lt"/>
            </a:rPr>
            <a:t>Infonavit</a:t>
          </a:r>
          <a:r>
            <a:rPr lang="es-ES" sz="1200" kern="1200" dirty="0">
              <a:latin typeface="+mj-lt"/>
            </a:rPr>
            <a:t> </a:t>
          </a:r>
        </a:p>
      </dsp:txBody>
      <dsp:txXfrm>
        <a:off x="4330988" y="1627599"/>
        <a:ext cx="1620257" cy="810128"/>
      </dsp:txXfrm>
    </dsp:sp>
    <dsp:sp modelId="{206E70B4-9101-4C21-9539-853E54E082A3}">
      <dsp:nvSpPr>
        <dsp:cNvPr id="0" name=""/>
        <dsp:cNvSpPr/>
      </dsp:nvSpPr>
      <dsp:spPr>
        <a:xfrm>
          <a:off x="4330988" y="2692432"/>
          <a:ext cx="1620257" cy="6645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+mj-lt"/>
            </a:rPr>
            <a:t>Intendente </a:t>
          </a:r>
        </a:p>
      </dsp:txBody>
      <dsp:txXfrm>
        <a:off x="4330988" y="2692432"/>
        <a:ext cx="1620257" cy="664508"/>
      </dsp:txXfrm>
    </dsp:sp>
    <dsp:sp modelId="{9A81435C-5296-4945-8FE9-614A2F9B30E0}">
      <dsp:nvSpPr>
        <dsp:cNvPr id="0" name=""/>
        <dsp:cNvSpPr/>
      </dsp:nvSpPr>
      <dsp:spPr>
        <a:xfrm>
          <a:off x="6291499" y="1627599"/>
          <a:ext cx="1620257" cy="8101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+mj-lt"/>
            </a:rPr>
            <a:t>Administrador (a) CBF Monterrey 400 </a:t>
          </a:r>
        </a:p>
      </dsp:txBody>
      <dsp:txXfrm>
        <a:off x="6291499" y="1627599"/>
        <a:ext cx="1620257" cy="810128"/>
      </dsp:txXfrm>
    </dsp:sp>
    <dsp:sp modelId="{5ECD232C-D3E1-49F5-8794-4FA74B630B8C}">
      <dsp:nvSpPr>
        <dsp:cNvPr id="0" name=""/>
        <dsp:cNvSpPr/>
      </dsp:nvSpPr>
      <dsp:spPr>
        <a:xfrm>
          <a:off x="6696564" y="2692432"/>
          <a:ext cx="1620257" cy="6645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solidFill>
                <a:schemeClr val="tx1"/>
              </a:solidFill>
              <a:latin typeface="+mj-lt"/>
            </a:rPr>
            <a:t>Intendente </a:t>
          </a:r>
        </a:p>
      </dsp:txBody>
      <dsp:txXfrm>
        <a:off x="6696564" y="2692432"/>
        <a:ext cx="1620257" cy="664508"/>
      </dsp:txXfrm>
    </dsp:sp>
    <dsp:sp modelId="{6947E093-FA67-4100-B3FD-F25510DC9E30}">
      <dsp:nvSpPr>
        <dsp:cNvPr id="0" name=""/>
        <dsp:cNvSpPr/>
      </dsp:nvSpPr>
      <dsp:spPr>
        <a:xfrm>
          <a:off x="6696564" y="3568870"/>
          <a:ext cx="1620257" cy="6327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solidFill>
                <a:schemeClr val="tx1"/>
              </a:solidFill>
              <a:latin typeface="+mj-lt"/>
            </a:rPr>
            <a:t>Vigilante </a:t>
          </a:r>
        </a:p>
      </dsp:txBody>
      <dsp:txXfrm>
        <a:off x="6696564" y="3568870"/>
        <a:ext cx="1620257" cy="632751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D52BCF-25E3-4284-BB98-3C6D5B644BAE}">
      <dsp:nvSpPr>
        <dsp:cNvPr id="0" name=""/>
        <dsp:cNvSpPr/>
      </dsp:nvSpPr>
      <dsp:spPr>
        <a:xfrm>
          <a:off x="7472468" y="2442987"/>
          <a:ext cx="91440" cy="29563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563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B77591-84A6-4B57-A1A2-23276BA57C05}">
      <dsp:nvSpPr>
        <dsp:cNvPr id="0" name=""/>
        <dsp:cNvSpPr/>
      </dsp:nvSpPr>
      <dsp:spPr>
        <a:xfrm>
          <a:off x="4111388" y="1161601"/>
          <a:ext cx="3406800" cy="4594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1595"/>
              </a:lnTo>
              <a:lnTo>
                <a:pt x="3406800" y="311595"/>
              </a:lnTo>
              <a:lnTo>
                <a:pt x="3406800" y="45941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48579D-828D-4FA8-B4F4-B8E33AF5270A}">
      <dsp:nvSpPr>
        <dsp:cNvPr id="0" name=""/>
        <dsp:cNvSpPr/>
      </dsp:nvSpPr>
      <dsp:spPr>
        <a:xfrm>
          <a:off x="5769068" y="2442987"/>
          <a:ext cx="91440" cy="29563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563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818863-33E7-403F-AD36-672E0D6B10B7}">
      <dsp:nvSpPr>
        <dsp:cNvPr id="0" name=""/>
        <dsp:cNvSpPr/>
      </dsp:nvSpPr>
      <dsp:spPr>
        <a:xfrm>
          <a:off x="4111388" y="1161601"/>
          <a:ext cx="1703400" cy="4594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1595"/>
              </a:lnTo>
              <a:lnTo>
                <a:pt x="1703400" y="311595"/>
              </a:lnTo>
              <a:lnTo>
                <a:pt x="1703400" y="45941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F5123B-A1B1-498B-8B0D-4B1A3BF3539A}">
      <dsp:nvSpPr>
        <dsp:cNvPr id="0" name=""/>
        <dsp:cNvSpPr/>
      </dsp:nvSpPr>
      <dsp:spPr>
        <a:xfrm>
          <a:off x="4065667" y="2442987"/>
          <a:ext cx="91440" cy="29563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563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E5C8E8-98F2-4261-882B-61E203D677A2}">
      <dsp:nvSpPr>
        <dsp:cNvPr id="0" name=""/>
        <dsp:cNvSpPr/>
      </dsp:nvSpPr>
      <dsp:spPr>
        <a:xfrm>
          <a:off x="4065667" y="1161601"/>
          <a:ext cx="91440" cy="45941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5941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C97BE4-012D-480D-B20C-01A485F8F32E}">
      <dsp:nvSpPr>
        <dsp:cNvPr id="0" name=""/>
        <dsp:cNvSpPr/>
      </dsp:nvSpPr>
      <dsp:spPr>
        <a:xfrm>
          <a:off x="2362267" y="2442987"/>
          <a:ext cx="91440" cy="29563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563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9EC4FC-8A07-4E09-8633-7E29CDEDD022}">
      <dsp:nvSpPr>
        <dsp:cNvPr id="0" name=""/>
        <dsp:cNvSpPr/>
      </dsp:nvSpPr>
      <dsp:spPr>
        <a:xfrm>
          <a:off x="2407987" y="1161601"/>
          <a:ext cx="1703400" cy="459411"/>
        </a:xfrm>
        <a:custGeom>
          <a:avLst/>
          <a:gdLst/>
          <a:ahLst/>
          <a:cxnLst/>
          <a:rect l="0" t="0" r="0" b="0"/>
          <a:pathLst>
            <a:path>
              <a:moveTo>
                <a:pt x="1703400" y="0"/>
              </a:moveTo>
              <a:lnTo>
                <a:pt x="1703400" y="311595"/>
              </a:lnTo>
              <a:lnTo>
                <a:pt x="0" y="311595"/>
              </a:lnTo>
              <a:lnTo>
                <a:pt x="0" y="45941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F1BB0C-EADE-4885-BB98-970410ECE8C4}">
      <dsp:nvSpPr>
        <dsp:cNvPr id="0" name=""/>
        <dsp:cNvSpPr/>
      </dsp:nvSpPr>
      <dsp:spPr>
        <a:xfrm>
          <a:off x="658867" y="2442987"/>
          <a:ext cx="91440" cy="29563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563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DAFADE-7249-4234-A4F4-8C7695CD8FFA}">
      <dsp:nvSpPr>
        <dsp:cNvPr id="0" name=""/>
        <dsp:cNvSpPr/>
      </dsp:nvSpPr>
      <dsp:spPr>
        <a:xfrm>
          <a:off x="704587" y="1161601"/>
          <a:ext cx="3406800" cy="459411"/>
        </a:xfrm>
        <a:custGeom>
          <a:avLst/>
          <a:gdLst/>
          <a:ahLst/>
          <a:cxnLst/>
          <a:rect l="0" t="0" r="0" b="0"/>
          <a:pathLst>
            <a:path>
              <a:moveTo>
                <a:pt x="3406800" y="0"/>
              </a:moveTo>
              <a:lnTo>
                <a:pt x="3406800" y="311595"/>
              </a:lnTo>
              <a:lnTo>
                <a:pt x="0" y="311595"/>
              </a:lnTo>
              <a:lnTo>
                <a:pt x="0" y="45941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172C60-5118-4F4C-8BF9-BDDFFEA59DA6}">
      <dsp:nvSpPr>
        <dsp:cNvPr id="0" name=""/>
        <dsp:cNvSpPr/>
      </dsp:nvSpPr>
      <dsp:spPr>
        <a:xfrm>
          <a:off x="3132165" y="457716"/>
          <a:ext cx="1958445" cy="70388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+mj-lt"/>
            </a:rPr>
            <a:t>Área de Zona Sur  </a:t>
          </a:r>
        </a:p>
      </dsp:txBody>
      <dsp:txXfrm>
        <a:off x="3132165" y="457716"/>
        <a:ext cx="1958445" cy="703884"/>
      </dsp:txXfrm>
    </dsp:sp>
    <dsp:sp modelId="{1492C8D0-D082-4E8E-AA1F-2E6ECEEB9F60}">
      <dsp:nvSpPr>
        <dsp:cNvPr id="0" name=""/>
        <dsp:cNvSpPr/>
      </dsp:nvSpPr>
      <dsp:spPr>
        <a:xfrm>
          <a:off x="702" y="1621012"/>
          <a:ext cx="1407768" cy="8219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+mj-lt"/>
            </a:rPr>
            <a:t>Administrador(a)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+mj-lt"/>
            </a:rPr>
            <a:t>CBF 3 </a:t>
          </a:r>
        </a:p>
      </dsp:txBody>
      <dsp:txXfrm>
        <a:off x="702" y="1621012"/>
        <a:ext cx="1407768" cy="821975"/>
      </dsp:txXfrm>
    </dsp:sp>
    <dsp:sp modelId="{D7695E60-B099-4068-A022-EEDCAE3EB322}">
      <dsp:nvSpPr>
        <dsp:cNvPr id="0" name=""/>
        <dsp:cNvSpPr/>
      </dsp:nvSpPr>
      <dsp:spPr>
        <a:xfrm>
          <a:off x="702" y="2738619"/>
          <a:ext cx="1407768" cy="70388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+mj-lt"/>
            </a:rPr>
            <a:t>Intendente </a:t>
          </a:r>
        </a:p>
      </dsp:txBody>
      <dsp:txXfrm>
        <a:off x="702" y="2738619"/>
        <a:ext cx="1407768" cy="703884"/>
      </dsp:txXfrm>
    </dsp:sp>
    <dsp:sp modelId="{463ECA5F-CA55-47F9-BC18-E4DA5987140E}">
      <dsp:nvSpPr>
        <dsp:cNvPr id="0" name=""/>
        <dsp:cNvSpPr/>
      </dsp:nvSpPr>
      <dsp:spPr>
        <a:xfrm>
          <a:off x="1704103" y="1621012"/>
          <a:ext cx="1407768" cy="8219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+mj-lt"/>
            </a:rPr>
            <a:t>Encargado (a) Sección CBF 5 </a:t>
          </a:r>
        </a:p>
      </dsp:txBody>
      <dsp:txXfrm>
        <a:off x="1704103" y="1621012"/>
        <a:ext cx="1407768" cy="821975"/>
      </dsp:txXfrm>
    </dsp:sp>
    <dsp:sp modelId="{F94DEA67-809C-4247-979A-AE54AA6C195F}">
      <dsp:nvSpPr>
        <dsp:cNvPr id="0" name=""/>
        <dsp:cNvSpPr/>
      </dsp:nvSpPr>
      <dsp:spPr>
        <a:xfrm>
          <a:off x="1704103" y="2738619"/>
          <a:ext cx="1407768" cy="70388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+mj-lt"/>
            </a:rPr>
            <a:t>Intendente </a:t>
          </a:r>
        </a:p>
      </dsp:txBody>
      <dsp:txXfrm>
        <a:off x="1704103" y="2738619"/>
        <a:ext cx="1407768" cy="703884"/>
      </dsp:txXfrm>
    </dsp:sp>
    <dsp:sp modelId="{B04A436A-928A-4C85-A0EA-90C0981B2695}">
      <dsp:nvSpPr>
        <dsp:cNvPr id="0" name=""/>
        <dsp:cNvSpPr/>
      </dsp:nvSpPr>
      <dsp:spPr>
        <a:xfrm>
          <a:off x="3407503" y="1621012"/>
          <a:ext cx="1407768" cy="8219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+mj-lt"/>
            </a:rPr>
            <a:t>Auxiliar Administrativo (a)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+mj-lt"/>
            </a:rPr>
            <a:t>CBF 10 </a:t>
          </a:r>
        </a:p>
      </dsp:txBody>
      <dsp:txXfrm>
        <a:off x="3407503" y="1621012"/>
        <a:ext cx="1407768" cy="821975"/>
      </dsp:txXfrm>
    </dsp:sp>
    <dsp:sp modelId="{206E70B4-9101-4C21-9539-853E54E082A3}">
      <dsp:nvSpPr>
        <dsp:cNvPr id="0" name=""/>
        <dsp:cNvSpPr/>
      </dsp:nvSpPr>
      <dsp:spPr>
        <a:xfrm>
          <a:off x="3407503" y="2738619"/>
          <a:ext cx="1407768" cy="70388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+mj-lt"/>
            </a:rPr>
            <a:t>Auxiliar </a:t>
          </a:r>
        </a:p>
      </dsp:txBody>
      <dsp:txXfrm>
        <a:off x="3407503" y="2738619"/>
        <a:ext cx="1407768" cy="703884"/>
      </dsp:txXfrm>
    </dsp:sp>
    <dsp:sp modelId="{9A81435C-5296-4945-8FE9-614A2F9B30E0}">
      <dsp:nvSpPr>
        <dsp:cNvPr id="0" name=""/>
        <dsp:cNvSpPr/>
      </dsp:nvSpPr>
      <dsp:spPr>
        <a:xfrm>
          <a:off x="5110903" y="1621012"/>
          <a:ext cx="1407768" cy="8219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+mj-lt"/>
            </a:rPr>
            <a:t>Encargado (a) Sección CBF 12 </a:t>
          </a:r>
        </a:p>
      </dsp:txBody>
      <dsp:txXfrm>
        <a:off x="5110903" y="1621012"/>
        <a:ext cx="1407768" cy="821975"/>
      </dsp:txXfrm>
    </dsp:sp>
    <dsp:sp modelId="{5ECD232C-D3E1-49F5-8794-4FA74B630B8C}">
      <dsp:nvSpPr>
        <dsp:cNvPr id="0" name=""/>
        <dsp:cNvSpPr/>
      </dsp:nvSpPr>
      <dsp:spPr>
        <a:xfrm>
          <a:off x="5110903" y="2738619"/>
          <a:ext cx="1407768" cy="70388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+mj-lt"/>
            </a:rPr>
            <a:t>Intendente </a:t>
          </a:r>
        </a:p>
      </dsp:txBody>
      <dsp:txXfrm>
        <a:off x="5110903" y="2738619"/>
        <a:ext cx="1407768" cy="703884"/>
      </dsp:txXfrm>
    </dsp:sp>
    <dsp:sp modelId="{CB5D7EF8-B2B6-46AA-B44D-87546247481A}">
      <dsp:nvSpPr>
        <dsp:cNvPr id="0" name=""/>
        <dsp:cNvSpPr/>
      </dsp:nvSpPr>
      <dsp:spPr>
        <a:xfrm>
          <a:off x="6814304" y="1621012"/>
          <a:ext cx="1407768" cy="8219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+mj-lt"/>
            </a:rPr>
            <a:t>Auxiliar CBF 14 </a:t>
          </a:r>
        </a:p>
      </dsp:txBody>
      <dsp:txXfrm>
        <a:off x="6814304" y="1621012"/>
        <a:ext cx="1407768" cy="821975"/>
      </dsp:txXfrm>
    </dsp:sp>
    <dsp:sp modelId="{CA612A7E-8D67-4166-A574-CCF17CEA5693}">
      <dsp:nvSpPr>
        <dsp:cNvPr id="0" name=""/>
        <dsp:cNvSpPr/>
      </dsp:nvSpPr>
      <dsp:spPr>
        <a:xfrm>
          <a:off x="6814304" y="2738619"/>
          <a:ext cx="1407768" cy="70388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+mj-lt"/>
            </a:rPr>
            <a:t>Intendente </a:t>
          </a:r>
        </a:p>
      </dsp:txBody>
      <dsp:txXfrm>
        <a:off x="6814304" y="2738619"/>
        <a:ext cx="1407768" cy="703884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D52BCF-25E3-4284-BB98-3C6D5B644BAE}">
      <dsp:nvSpPr>
        <dsp:cNvPr id="0" name=""/>
        <dsp:cNvSpPr/>
      </dsp:nvSpPr>
      <dsp:spPr>
        <a:xfrm>
          <a:off x="7472468" y="2442987"/>
          <a:ext cx="91440" cy="29563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563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B77591-84A6-4B57-A1A2-23276BA57C05}">
      <dsp:nvSpPr>
        <dsp:cNvPr id="0" name=""/>
        <dsp:cNvSpPr/>
      </dsp:nvSpPr>
      <dsp:spPr>
        <a:xfrm>
          <a:off x="4111388" y="1161601"/>
          <a:ext cx="3406800" cy="4594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1595"/>
              </a:lnTo>
              <a:lnTo>
                <a:pt x="3406800" y="311595"/>
              </a:lnTo>
              <a:lnTo>
                <a:pt x="3406800" y="45941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48579D-828D-4FA8-B4F4-B8E33AF5270A}">
      <dsp:nvSpPr>
        <dsp:cNvPr id="0" name=""/>
        <dsp:cNvSpPr/>
      </dsp:nvSpPr>
      <dsp:spPr>
        <a:xfrm>
          <a:off x="5769068" y="2442987"/>
          <a:ext cx="91440" cy="29563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563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818863-33E7-403F-AD36-672E0D6B10B7}">
      <dsp:nvSpPr>
        <dsp:cNvPr id="0" name=""/>
        <dsp:cNvSpPr/>
      </dsp:nvSpPr>
      <dsp:spPr>
        <a:xfrm>
          <a:off x="4111388" y="1161601"/>
          <a:ext cx="1703400" cy="4594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1595"/>
              </a:lnTo>
              <a:lnTo>
                <a:pt x="1703400" y="311595"/>
              </a:lnTo>
              <a:lnTo>
                <a:pt x="1703400" y="45941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F5123B-A1B1-498B-8B0D-4B1A3BF3539A}">
      <dsp:nvSpPr>
        <dsp:cNvPr id="0" name=""/>
        <dsp:cNvSpPr/>
      </dsp:nvSpPr>
      <dsp:spPr>
        <a:xfrm>
          <a:off x="4065667" y="2442987"/>
          <a:ext cx="91440" cy="29563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563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E5C8E8-98F2-4261-882B-61E203D677A2}">
      <dsp:nvSpPr>
        <dsp:cNvPr id="0" name=""/>
        <dsp:cNvSpPr/>
      </dsp:nvSpPr>
      <dsp:spPr>
        <a:xfrm>
          <a:off x="4065667" y="1161601"/>
          <a:ext cx="91440" cy="45941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5941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C97BE4-012D-480D-B20C-01A485F8F32E}">
      <dsp:nvSpPr>
        <dsp:cNvPr id="0" name=""/>
        <dsp:cNvSpPr/>
      </dsp:nvSpPr>
      <dsp:spPr>
        <a:xfrm>
          <a:off x="2362267" y="2442987"/>
          <a:ext cx="91440" cy="29563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563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9EC4FC-8A07-4E09-8633-7E29CDEDD022}">
      <dsp:nvSpPr>
        <dsp:cNvPr id="0" name=""/>
        <dsp:cNvSpPr/>
      </dsp:nvSpPr>
      <dsp:spPr>
        <a:xfrm>
          <a:off x="2407987" y="1161601"/>
          <a:ext cx="1703400" cy="459411"/>
        </a:xfrm>
        <a:custGeom>
          <a:avLst/>
          <a:gdLst/>
          <a:ahLst/>
          <a:cxnLst/>
          <a:rect l="0" t="0" r="0" b="0"/>
          <a:pathLst>
            <a:path>
              <a:moveTo>
                <a:pt x="1703400" y="0"/>
              </a:moveTo>
              <a:lnTo>
                <a:pt x="1703400" y="311595"/>
              </a:lnTo>
              <a:lnTo>
                <a:pt x="0" y="311595"/>
              </a:lnTo>
              <a:lnTo>
                <a:pt x="0" y="45941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F1BB0C-EADE-4885-BB98-970410ECE8C4}">
      <dsp:nvSpPr>
        <dsp:cNvPr id="0" name=""/>
        <dsp:cNvSpPr/>
      </dsp:nvSpPr>
      <dsp:spPr>
        <a:xfrm>
          <a:off x="658867" y="2442987"/>
          <a:ext cx="91440" cy="29563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563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DAFADE-7249-4234-A4F4-8C7695CD8FFA}">
      <dsp:nvSpPr>
        <dsp:cNvPr id="0" name=""/>
        <dsp:cNvSpPr/>
      </dsp:nvSpPr>
      <dsp:spPr>
        <a:xfrm>
          <a:off x="704587" y="1161601"/>
          <a:ext cx="3406800" cy="459411"/>
        </a:xfrm>
        <a:custGeom>
          <a:avLst/>
          <a:gdLst/>
          <a:ahLst/>
          <a:cxnLst/>
          <a:rect l="0" t="0" r="0" b="0"/>
          <a:pathLst>
            <a:path>
              <a:moveTo>
                <a:pt x="3406800" y="0"/>
              </a:moveTo>
              <a:lnTo>
                <a:pt x="3406800" y="311595"/>
              </a:lnTo>
              <a:lnTo>
                <a:pt x="0" y="311595"/>
              </a:lnTo>
              <a:lnTo>
                <a:pt x="0" y="45941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172C60-5118-4F4C-8BF9-BDDFFEA59DA6}">
      <dsp:nvSpPr>
        <dsp:cNvPr id="0" name=""/>
        <dsp:cNvSpPr/>
      </dsp:nvSpPr>
      <dsp:spPr>
        <a:xfrm>
          <a:off x="3132165" y="457716"/>
          <a:ext cx="1958445" cy="70388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+mj-lt"/>
            </a:rPr>
            <a:t>Área de Zona Sur  </a:t>
          </a:r>
        </a:p>
      </dsp:txBody>
      <dsp:txXfrm>
        <a:off x="3132165" y="457716"/>
        <a:ext cx="1958445" cy="703884"/>
      </dsp:txXfrm>
    </dsp:sp>
    <dsp:sp modelId="{1492C8D0-D082-4E8E-AA1F-2E6ECEEB9F60}">
      <dsp:nvSpPr>
        <dsp:cNvPr id="0" name=""/>
        <dsp:cNvSpPr/>
      </dsp:nvSpPr>
      <dsp:spPr>
        <a:xfrm>
          <a:off x="702" y="1621012"/>
          <a:ext cx="1407768" cy="8219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+mj-lt"/>
            </a:rPr>
            <a:t>Administrador (a) CBF Caracol </a:t>
          </a:r>
        </a:p>
      </dsp:txBody>
      <dsp:txXfrm>
        <a:off x="702" y="1621012"/>
        <a:ext cx="1407768" cy="821975"/>
      </dsp:txXfrm>
    </dsp:sp>
    <dsp:sp modelId="{D7695E60-B099-4068-A022-EEDCAE3EB322}">
      <dsp:nvSpPr>
        <dsp:cNvPr id="0" name=""/>
        <dsp:cNvSpPr/>
      </dsp:nvSpPr>
      <dsp:spPr>
        <a:xfrm>
          <a:off x="702" y="2738619"/>
          <a:ext cx="1407768" cy="70388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+mj-lt"/>
            </a:rPr>
            <a:t>Intendente </a:t>
          </a:r>
        </a:p>
      </dsp:txBody>
      <dsp:txXfrm>
        <a:off x="702" y="2738619"/>
        <a:ext cx="1407768" cy="703884"/>
      </dsp:txXfrm>
    </dsp:sp>
    <dsp:sp modelId="{463ECA5F-CA55-47F9-BC18-E4DA5987140E}">
      <dsp:nvSpPr>
        <dsp:cNvPr id="0" name=""/>
        <dsp:cNvSpPr/>
      </dsp:nvSpPr>
      <dsp:spPr>
        <a:xfrm>
          <a:off x="1704103" y="1621012"/>
          <a:ext cx="1407768" cy="8219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+mj-lt"/>
            </a:rPr>
            <a:t>Administrador (a) CBF A. I. V.</a:t>
          </a:r>
        </a:p>
      </dsp:txBody>
      <dsp:txXfrm>
        <a:off x="1704103" y="1621012"/>
        <a:ext cx="1407768" cy="821975"/>
      </dsp:txXfrm>
    </dsp:sp>
    <dsp:sp modelId="{F94DEA67-809C-4247-979A-AE54AA6C195F}">
      <dsp:nvSpPr>
        <dsp:cNvPr id="0" name=""/>
        <dsp:cNvSpPr/>
      </dsp:nvSpPr>
      <dsp:spPr>
        <a:xfrm>
          <a:off x="1704103" y="2738619"/>
          <a:ext cx="1407768" cy="70388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+mj-lt"/>
            </a:rPr>
            <a:t>Intendente </a:t>
          </a:r>
        </a:p>
      </dsp:txBody>
      <dsp:txXfrm>
        <a:off x="1704103" y="2738619"/>
        <a:ext cx="1407768" cy="703884"/>
      </dsp:txXfrm>
    </dsp:sp>
    <dsp:sp modelId="{B04A436A-928A-4C85-A0EA-90C0981B2695}">
      <dsp:nvSpPr>
        <dsp:cNvPr id="0" name=""/>
        <dsp:cNvSpPr/>
      </dsp:nvSpPr>
      <dsp:spPr>
        <a:xfrm>
          <a:off x="3407503" y="1621012"/>
          <a:ext cx="1407768" cy="8219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+mj-lt"/>
            </a:rPr>
            <a:t>Administrador (a) CBF Pío X </a:t>
          </a:r>
        </a:p>
      </dsp:txBody>
      <dsp:txXfrm>
        <a:off x="3407503" y="1621012"/>
        <a:ext cx="1407768" cy="821975"/>
      </dsp:txXfrm>
    </dsp:sp>
    <dsp:sp modelId="{206E70B4-9101-4C21-9539-853E54E082A3}">
      <dsp:nvSpPr>
        <dsp:cNvPr id="0" name=""/>
        <dsp:cNvSpPr/>
      </dsp:nvSpPr>
      <dsp:spPr>
        <a:xfrm>
          <a:off x="3407503" y="2738619"/>
          <a:ext cx="1407768" cy="70388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+mj-lt"/>
            </a:rPr>
            <a:t>Intendente </a:t>
          </a:r>
        </a:p>
      </dsp:txBody>
      <dsp:txXfrm>
        <a:off x="3407503" y="2738619"/>
        <a:ext cx="1407768" cy="703884"/>
      </dsp:txXfrm>
    </dsp:sp>
    <dsp:sp modelId="{9A81435C-5296-4945-8FE9-614A2F9B30E0}">
      <dsp:nvSpPr>
        <dsp:cNvPr id="0" name=""/>
        <dsp:cNvSpPr/>
      </dsp:nvSpPr>
      <dsp:spPr>
        <a:xfrm>
          <a:off x="5110903" y="1621012"/>
          <a:ext cx="1407768" cy="8219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solidFill>
                <a:schemeClr val="tx1"/>
              </a:solidFill>
              <a:latin typeface="+mj-lt"/>
            </a:rPr>
            <a:t>Centro DIF </a:t>
          </a:r>
          <a:r>
            <a:rPr lang="es-ES" sz="1200" kern="1200" dirty="0" err="1">
              <a:solidFill>
                <a:schemeClr val="tx1"/>
              </a:solidFill>
              <a:latin typeface="+mj-lt"/>
            </a:rPr>
            <a:t>Fco</a:t>
          </a:r>
          <a:r>
            <a:rPr lang="es-ES" sz="1200" kern="1200" dirty="0">
              <a:solidFill>
                <a:schemeClr val="tx1"/>
              </a:solidFill>
              <a:latin typeface="+mj-lt"/>
            </a:rPr>
            <a:t>. I. Madero</a:t>
          </a:r>
          <a:endParaRPr lang="es-ES" sz="1200" kern="1200" dirty="0">
            <a:latin typeface="+mj-lt"/>
          </a:endParaRPr>
        </a:p>
      </dsp:txBody>
      <dsp:txXfrm>
        <a:off x="5110903" y="1621012"/>
        <a:ext cx="1407768" cy="821975"/>
      </dsp:txXfrm>
    </dsp:sp>
    <dsp:sp modelId="{5ECD232C-D3E1-49F5-8794-4FA74B630B8C}">
      <dsp:nvSpPr>
        <dsp:cNvPr id="0" name=""/>
        <dsp:cNvSpPr/>
      </dsp:nvSpPr>
      <dsp:spPr>
        <a:xfrm>
          <a:off x="5110903" y="2738619"/>
          <a:ext cx="1407768" cy="70388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+mj-lt"/>
            </a:rPr>
            <a:t>Intendentes </a:t>
          </a:r>
        </a:p>
      </dsp:txBody>
      <dsp:txXfrm>
        <a:off x="5110903" y="2738619"/>
        <a:ext cx="1407768" cy="703884"/>
      </dsp:txXfrm>
    </dsp:sp>
    <dsp:sp modelId="{CB5D7EF8-B2B6-46AA-B44D-87546247481A}">
      <dsp:nvSpPr>
        <dsp:cNvPr id="0" name=""/>
        <dsp:cNvSpPr/>
      </dsp:nvSpPr>
      <dsp:spPr>
        <a:xfrm>
          <a:off x="6814304" y="1621012"/>
          <a:ext cx="1407768" cy="8219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+mj-lt"/>
            </a:rPr>
            <a:t>Encargado (a) Sección CBF Fomerrey 45</a:t>
          </a:r>
        </a:p>
      </dsp:txBody>
      <dsp:txXfrm>
        <a:off x="6814304" y="1621012"/>
        <a:ext cx="1407768" cy="821975"/>
      </dsp:txXfrm>
    </dsp:sp>
    <dsp:sp modelId="{CA612A7E-8D67-4166-A574-CCF17CEA5693}">
      <dsp:nvSpPr>
        <dsp:cNvPr id="0" name=""/>
        <dsp:cNvSpPr/>
      </dsp:nvSpPr>
      <dsp:spPr>
        <a:xfrm>
          <a:off x="6814304" y="2738619"/>
          <a:ext cx="1407768" cy="70388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+mj-lt"/>
            </a:rPr>
            <a:t>Intendente </a:t>
          </a:r>
        </a:p>
      </dsp:txBody>
      <dsp:txXfrm>
        <a:off x="6814304" y="2738619"/>
        <a:ext cx="1407768" cy="703884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48579D-828D-4FA8-B4F4-B8E33AF5270A}">
      <dsp:nvSpPr>
        <dsp:cNvPr id="0" name=""/>
        <dsp:cNvSpPr/>
      </dsp:nvSpPr>
      <dsp:spPr>
        <a:xfrm>
          <a:off x="6943448" y="2032651"/>
          <a:ext cx="91440" cy="23575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575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818863-33E7-403F-AD36-672E0D6B10B7}">
      <dsp:nvSpPr>
        <dsp:cNvPr id="0" name=""/>
        <dsp:cNvSpPr/>
      </dsp:nvSpPr>
      <dsp:spPr>
        <a:xfrm>
          <a:off x="3894730" y="784540"/>
          <a:ext cx="3094437" cy="4505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3093"/>
              </a:lnTo>
              <a:lnTo>
                <a:pt x="3094437" y="283093"/>
              </a:lnTo>
              <a:lnTo>
                <a:pt x="3094437" y="45057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F5123B-A1B1-498B-8B0D-4B1A3BF3539A}">
      <dsp:nvSpPr>
        <dsp:cNvPr id="0" name=""/>
        <dsp:cNvSpPr/>
      </dsp:nvSpPr>
      <dsp:spPr>
        <a:xfrm>
          <a:off x="5013412" y="2032651"/>
          <a:ext cx="91440" cy="23575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575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E5C8E8-98F2-4261-882B-61E203D677A2}">
      <dsp:nvSpPr>
        <dsp:cNvPr id="0" name=""/>
        <dsp:cNvSpPr/>
      </dsp:nvSpPr>
      <dsp:spPr>
        <a:xfrm>
          <a:off x="3894730" y="784540"/>
          <a:ext cx="1164401" cy="4505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3093"/>
              </a:lnTo>
              <a:lnTo>
                <a:pt x="1164401" y="283093"/>
              </a:lnTo>
              <a:lnTo>
                <a:pt x="1164401" y="45057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C97BE4-012D-480D-B20C-01A485F8F32E}">
      <dsp:nvSpPr>
        <dsp:cNvPr id="0" name=""/>
        <dsp:cNvSpPr/>
      </dsp:nvSpPr>
      <dsp:spPr>
        <a:xfrm>
          <a:off x="3083376" y="2032651"/>
          <a:ext cx="91440" cy="23575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575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9EC4FC-8A07-4E09-8633-7E29CDEDD022}">
      <dsp:nvSpPr>
        <dsp:cNvPr id="0" name=""/>
        <dsp:cNvSpPr/>
      </dsp:nvSpPr>
      <dsp:spPr>
        <a:xfrm>
          <a:off x="3129096" y="784540"/>
          <a:ext cx="765634" cy="450575"/>
        </a:xfrm>
        <a:custGeom>
          <a:avLst/>
          <a:gdLst/>
          <a:ahLst/>
          <a:cxnLst/>
          <a:rect l="0" t="0" r="0" b="0"/>
          <a:pathLst>
            <a:path>
              <a:moveTo>
                <a:pt x="765634" y="0"/>
              </a:moveTo>
              <a:lnTo>
                <a:pt x="765634" y="283093"/>
              </a:lnTo>
              <a:lnTo>
                <a:pt x="0" y="283093"/>
              </a:lnTo>
              <a:lnTo>
                <a:pt x="0" y="45057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DDE607-B948-4D0F-9A1A-BFED6EC76D9D}">
      <dsp:nvSpPr>
        <dsp:cNvPr id="0" name=""/>
        <dsp:cNvSpPr/>
      </dsp:nvSpPr>
      <dsp:spPr>
        <a:xfrm>
          <a:off x="162264" y="2032651"/>
          <a:ext cx="239260" cy="21058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05892"/>
              </a:lnTo>
              <a:lnTo>
                <a:pt x="239260" y="210589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DF77B8-2DFB-4794-901C-958A95C1F04B}">
      <dsp:nvSpPr>
        <dsp:cNvPr id="0" name=""/>
        <dsp:cNvSpPr/>
      </dsp:nvSpPr>
      <dsp:spPr>
        <a:xfrm>
          <a:off x="162264" y="2032651"/>
          <a:ext cx="239260" cy="13305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30528"/>
              </a:lnTo>
              <a:lnTo>
                <a:pt x="239260" y="133052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4EAA2F-4DCF-4206-B4ED-49EFE01AAB66}">
      <dsp:nvSpPr>
        <dsp:cNvPr id="0" name=""/>
        <dsp:cNvSpPr/>
      </dsp:nvSpPr>
      <dsp:spPr>
        <a:xfrm>
          <a:off x="162264" y="2032651"/>
          <a:ext cx="239260" cy="5268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6820"/>
              </a:lnTo>
              <a:lnTo>
                <a:pt x="239260" y="52682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DAFADE-7249-4234-A4F4-8C7695CD8FFA}">
      <dsp:nvSpPr>
        <dsp:cNvPr id="0" name=""/>
        <dsp:cNvSpPr/>
      </dsp:nvSpPr>
      <dsp:spPr>
        <a:xfrm>
          <a:off x="800292" y="784540"/>
          <a:ext cx="3094437" cy="450575"/>
        </a:xfrm>
        <a:custGeom>
          <a:avLst/>
          <a:gdLst/>
          <a:ahLst/>
          <a:cxnLst/>
          <a:rect l="0" t="0" r="0" b="0"/>
          <a:pathLst>
            <a:path>
              <a:moveTo>
                <a:pt x="3094437" y="0"/>
              </a:moveTo>
              <a:lnTo>
                <a:pt x="3094437" y="283093"/>
              </a:lnTo>
              <a:lnTo>
                <a:pt x="0" y="283093"/>
              </a:lnTo>
              <a:lnTo>
                <a:pt x="0" y="45057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172C60-5118-4F4C-8BF9-BDDFFEA59DA6}">
      <dsp:nvSpPr>
        <dsp:cNvPr id="0" name=""/>
        <dsp:cNvSpPr/>
      </dsp:nvSpPr>
      <dsp:spPr>
        <a:xfrm>
          <a:off x="2785223" y="150108"/>
          <a:ext cx="2219014" cy="63443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+mj-lt"/>
            </a:rPr>
            <a:t>Área de Zona Sur </a:t>
          </a:r>
        </a:p>
      </dsp:txBody>
      <dsp:txXfrm>
        <a:off x="2785223" y="150108"/>
        <a:ext cx="2219014" cy="634431"/>
      </dsp:txXfrm>
    </dsp:sp>
    <dsp:sp modelId="{1492C8D0-D082-4E8E-AA1F-2E6ECEEB9F60}">
      <dsp:nvSpPr>
        <dsp:cNvPr id="0" name=""/>
        <dsp:cNvSpPr/>
      </dsp:nvSpPr>
      <dsp:spPr>
        <a:xfrm>
          <a:off x="2757" y="1235116"/>
          <a:ext cx="1595070" cy="79753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+mj-lt"/>
            </a:rPr>
            <a:t>Encargado (a) Sección CBF H. Jara </a:t>
          </a:r>
        </a:p>
      </dsp:txBody>
      <dsp:txXfrm>
        <a:off x="2757" y="1235116"/>
        <a:ext cx="1595070" cy="797535"/>
      </dsp:txXfrm>
    </dsp:sp>
    <dsp:sp modelId="{D7695E60-B099-4068-A022-EEDCAE3EB322}">
      <dsp:nvSpPr>
        <dsp:cNvPr id="0" name=""/>
        <dsp:cNvSpPr/>
      </dsp:nvSpPr>
      <dsp:spPr>
        <a:xfrm>
          <a:off x="401525" y="2268410"/>
          <a:ext cx="1595070" cy="5821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s-ES" sz="1200" kern="1200" dirty="0">
              <a:latin typeface="+mj-lt"/>
            </a:rPr>
            <a:t>Intendente </a:t>
          </a:r>
        </a:p>
      </dsp:txBody>
      <dsp:txXfrm>
        <a:off x="401525" y="2268410"/>
        <a:ext cx="1595070" cy="582121"/>
      </dsp:txXfrm>
    </dsp:sp>
    <dsp:sp modelId="{E7AEDC9E-93B2-434E-B2F7-5BFC71A71016}">
      <dsp:nvSpPr>
        <dsp:cNvPr id="0" name=""/>
        <dsp:cNvSpPr/>
      </dsp:nvSpPr>
      <dsp:spPr>
        <a:xfrm>
          <a:off x="401525" y="3072119"/>
          <a:ext cx="1595070" cy="5821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+mj-lt"/>
            </a:rPr>
            <a:t>Vigilante </a:t>
          </a:r>
        </a:p>
      </dsp:txBody>
      <dsp:txXfrm>
        <a:off x="401525" y="3072119"/>
        <a:ext cx="1595070" cy="582121"/>
      </dsp:txXfrm>
    </dsp:sp>
    <dsp:sp modelId="{2FC46D36-34F8-46CB-AEE6-AB1EF9F42D24}">
      <dsp:nvSpPr>
        <dsp:cNvPr id="0" name=""/>
        <dsp:cNvSpPr/>
      </dsp:nvSpPr>
      <dsp:spPr>
        <a:xfrm>
          <a:off x="401525" y="3847483"/>
          <a:ext cx="1595070" cy="5821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+mj-lt"/>
            </a:rPr>
            <a:t>Ayudante General </a:t>
          </a:r>
        </a:p>
      </dsp:txBody>
      <dsp:txXfrm>
        <a:off x="401525" y="3847483"/>
        <a:ext cx="1595070" cy="582121"/>
      </dsp:txXfrm>
    </dsp:sp>
    <dsp:sp modelId="{463ECA5F-CA55-47F9-BC18-E4DA5987140E}">
      <dsp:nvSpPr>
        <dsp:cNvPr id="0" name=""/>
        <dsp:cNvSpPr/>
      </dsp:nvSpPr>
      <dsp:spPr>
        <a:xfrm>
          <a:off x="2331561" y="1235116"/>
          <a:ext cx="1595070" cy="79753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+mj-lt"/>
            </a:rPr>
            <a:t>Administrador (a) CBF </a:t>
          </a:r>
          <a:r>
            <a:rPr lang="es-ES" sz="1200" kern="1200" dirty="0" err="1">
              <a:latin typeface="+mj-lt"/>
            </a:rPr>
            <a:t>Ind</a:t>
          </a:r>
          <a:r>
            <a:rPr lang="es-ES" sz="1200" kern="1200" dirty="0">
              <a:latin typeface="+mj-lt"/>
            </a:rPr>
            <a:t>. </a:t>
          </a:r>
          <a:r>
            <a:rPr lang="es-ES" sz="1200" kern="1200" dirty="0" err="1">
              <a:latin typeface="+mj-lt"/>
            </a:rPr>
            <a:t>Nar</a:t>
          </a:r>
          <a:r>
            <a:rPr lang="es-ES" sz="1200" kern="1200" dirty="0">
              <a:latin typeface="+mj-lt"/>
            </a:rPr>
            <a:t>. </a:t>
          </a:r>
        </a:p>
      </dsp:txBody>
      <dsp:txXfrm>
        <a:off x="2331561" y="1235116"/>
        <a:ext cx="1595070" cy="797535"/>
      </dsp:txXfrm>
    </dsp:sp>
    <dsp:sp modelId="{F94DEA67-809C-4247-979A-AE54AA6C195F}">
      <dsp:nvSpPr>
        <dsp:cNvPr id="0" name=""/>
        <dsp:cNvSpPr/>
      </dsp:nvSpPr>
      <dsp:spPr>
        <a:xfrm>
          <a:off x="2331561" y="2268410"/>
          <a:ext cx="1595070" cy="5821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+mj-lt"/>
            </a:rPr>
            <a:t>Intendente </a:t>
          </a:r>
        </a:p>
      </dsp:txBody>
      <dsp:txXfrm>
        <a:off x="2331561" y="2268410"/>
        <a:ext cx="1595070" cy="582121"/>
      </dsp:txXfrm>
    </dsp:sp>
    <dsp:sp modelId="{B04A436A-928A-4C85-A0EA-90C0981B2695}">
      <dsp:nvSpPr>
        <dsp:cNvPr id="0" name=""/>
        <dsp:cNvSpPr/>
      </dsp:nvSpPr>
      <dsp:spPr>
        <a:xfrm>
          <a:off x="4261596" y="1235116"/>
          <a:ext cx="1595070" cy="79753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+mj-lt"/>
            </a:rPr>
            <a:t>Maestro (a) Computación CBF Nueva </a:t>
          </a:r>
          <a:r>
            <a:rPr lang="es-ES" sz="1200" kern="1200" dirty="0" err="1">
              <a:latin typeface="+mj-lt"/>
            </a:rPr>
            <a:t>Estanzuela</a:t>
          </a:r>
          <a:endParaRPr lang="es-ES" sz="1200" kern="1200" dirty="0">
            <a:latin typeface="+mj-lt"/>
          </a:endParaRPr>
        </a:p>
      </dsp:txBody>
      <dsp:txXfrm>
        <a:off x="4261596" y="1235116"/>
        <a:ext cx="1595070" cy="797535"/>
      </dsp:txXfrm>
    </dsp:sp>
    <dsp:sp modelId="{206E70B4-9101-4C21-9539-853E54E082A3}">
      <dsp:nvSpPr>
        <dsp:cNvPr id="0" name=""/>
        <dsp:cNvSpPr/>
      </dsp:nvSpPr>
      <dsp:spPr>
        <a:xfrm>
          <a:off x="4261596" y="2268410"/>
          <a:ext cx="1595070" cy="5821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+mj-lt"/>
            </a:rPr>
            <a:t>Intendente </a:t>
          </a:r>
        </a:p>
      </dsp:txBody>
      <dsp:txXfrm>
        <a:off x="4261596" y="2268410"/>
        <a:ext cx="1595070" cy="582121"/>
      </dsp:txXfrm>
    </dsp:sp>
    <dsp:sp modelId="{9A81435C-5296-4945-8FE9-614A2F9B30E0}">
      <dsp:nvSpPr>
        <dsp:cNvPr id="0" name=""/>
        <dsp:cNvSpPr/>
      </dsp:nvSpPr>
      <dsp:spPr>
        <a:xfrm>
          <a:off x="6191632" y="1235116"/>
          <a:ext cx="1595070" cy="79753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+mj-lt"/>
            </a:rPr>
            <a:t>Encargado (a) Sección Canoas </a:t>
          </a:r>
        </a:p>
      </dsp:txBody>
      <dsp:txXfrm>
        <a:off x="6191632" y="1235116"/>
        <a:ext cx="1595070" cy="797535"/>
      </dsp:txXfrm>
    </dsp:sp>
    <dsp:sp modelId="{5ECD232C-D3E1-49F5-8794-4FA74B630B8C}">
      <dsp:nvSpPr>
        <dsp:cNvPr id="0" name=""/>
        <dsp:cNvSpPr/>
      </dsp:nvSpPr>
      <dsp:spPr>
        <a:xfrm>
          <a:off x="6191632" y="2268410"/>
          <a:ext cx="1595070" cy="5821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+mj-lt"/>
            </a:rPr>
            <a:t>Intendente</a:t>
          </a:r>
        </a:p>
      </dsp:txBody>
      <dsp:txXfrm>
        <a:off x="6191632" y="2268410"/>
        <a:ext cx="1595070" cy="582121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3FDAC9-CDE2-4442-A880-5DD510B2F562}">
      <dsp:nvSpPr>
        <dsp:cNvPr id="0" name=""/>
        <dsp:cNvSpPr/>
      </dsp:nvSpPr>
      <dsp:spPr>
        <a:xfrm>
          <a:off x="4379979" y="1203682"/>
          <a:ext cx="218392" cy="6377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7704"/>
              </a:lnTo>
              <a:lnTo>
                <a:pt x="218392" y="63770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D6D0B2-7106-4DBE-834B-8FE7EDA32151}">
      <dsp:nvSpPr>
        <dsp:cNvPr id="0" name=""/>
        <dsp:cNvSpPr/>
      </dsp:nvSpPr>
      <dsp:spPr>
        <a:xfrm>
          <a:off x="4186858" y="1203682"/>
          <a:ext cx="193121" cy="637704"/>
        </a:xfrm>
        <a:custGeom>
          <a:avLst/>
          <a:gdLst/>
          <a:ahLst/>
          <a:cxnLst/>
          <a:rect l="0" t="0" r="0" b="0"/>
          <a:pathLst>
            <a:path>
              <a:moveTo>
                <a:pt x="193121" y="0"/>
              </a:moveTo>
              <a:lnTo>
                <a:pt x="193121" y="637704"/>
              </a:lnTo>
              <a:lnTo>
                <a:pt x="0" y="63770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98D77C-FA4D-46F4-9CFD-CA7574F027FD}">
      <dsp:nvSpPr>
        <dsp:cNvPr id="0" name=""/>
        <dsp:cNvSpPr/>
      </dsp:nvSpPr>
      <dsp:spPr>
        <a:xfrm>
          <a:off x="4379979" y="1203682"/>
          <a:ext cx="2225491" cy="14100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16884"/>
              </a:lnTo>
              <a:lnTo>
                <a:pt x="2225491" y="1216884"/>
              </a:lnTo>
              <a:lnTo>
                <a:pt x="2225491" y="141000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60271E-791B-4D01-A1E1-0CC696A564AF}">
      <dsp:nvSpPr>
        <dsp:cNvPr id="0" name=""/>
        <dsp:cNvSpPr/>
      </dsp:nvSpPr>
      <dsp:spPr>
        <a:xfrm>
          <a:off x="4334259" y="1203682"/>
          <a:ext cx="91440" cy="141000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1000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F097F1-5CA5-4243-A83C-16C77A51E879}">
      <dsp:nvSpPr>
        <dsp:cNvPr id="0" name=""/>
        <dsp:cNvSpPr/>
      </dsp:nvSpPr>
      <dsp:spPr>
        <a:xfrm>
          <a:off x="1418788" y="3533312"/>
          <a:ext cx="275887" cy="15496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49622"/>
              </a:lnTo>
              <a:lnTo>
                <a:pt x="275887" y="154962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9B96AA-DE55-45E3-A43D-4749FAB34495}">
      <dsp:nvSpPr>
        <dsp:cNvPr id="0" name=""/>
        <dsp:cNvSpPr/>
      </dsp:nvSpPr>
      <dsp:spPr>
        <a:xfrm>
          <a:off x="1418788" y="3533312"/>
          <a:ext cx="275887" cy="5918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1861"/>
              </a:lnTo>
              <a:lnTo>
                <a:pt x="275887" y="59186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A660FF-5111-42D4-94EE-60A59949ADBE}">
      <dsp:nvSpPr>
        <dsp:cNvPr id="0" name=""/>
        <dsp:cNvSpPr/>
      </dsp:nvSpPr>
      <dsp:spPr>
        <a:xfrm>
          <a:off x="2154487" y="1203682"/>
          <a:ext cx="2225491" cy="1410005"/>
        </a:xfrm>
        <a:custGeom>
          <a:avLst/>
          <a:gdLst/>
          <a:ahLst/>
          <a:cxnLst/>
          <a:rect l="0" t="0" r="0" b="0"/>
          <a:pathLst>
            <a:path>
              <a:moveTo>
                <a:pt x="2225491" y="0"/>
              </a:moveTo>
              <a:lnTo>
                <a:pt x="2225491" y="1216884"/>
              </a:lnTo>
              <a:lnTo>
                <a:pt x="0" y="1216884"/>
              </a:lnTo>
              <a:lnTo>
                <a:pt x="0" y="141000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F4BB74-A29B-4BD0-B8B2-FC79AD82E3BB}">
      <dsp:nvSpPr>
        <dsp:cNvPr id="0" name=""/>
        <dsp:cNvSpPr/>
      </dsp:nvSpPr>
      <dsp:spPr>
        <a:xfrm>
          <a:off x="3166700" y="284057"/>
          <a:ext cx="2426558" cy="9196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+mj-lt"/>
            </a:rPr>
            <a:t>Director (a) de Infancia y Familia </a:t>
          </a:r>
        </a:p>
      </dsp:txBody>
      <dsp:txXfrm>
        <a:off x="3166700" y="284057"/>
        <a:ext cx="2426558" cy="919624"/>
      </dsp:txXfrm>
    </dsp:sp>
    <dsp:sp modelId="{BB1B28C4-7423-4E4B-886F-AF64811AA038}">
      <dsp:nvSpPr>
        <dsp:cNvPr id="0" name=""/>
        <dsp:cNvSpPr/>
      </dsp:nvSpPr>
      <dsp:spPr>
        <a:xfrm>
          <a:off x="1234863" y="2613687"/>
          <a:ext cx="1839249" cy="9196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+mj-lt"/>
            </a:rPr>
            <a:t>Jefe (a) de Servicios Familiares</a:t>
          </a:r>
        </a:p>
      </dsp:txBody>
      <dsp:txXfrm>
        <a:off x="1234863" y="2613687"/>
        <a:ext cx="1839249" cy="919624"/>
      </dsp:txXfrm>
    </dsp:sp>
    <dsp:sp modelId="{A36D113A-939F-46EF-9042-20E10F8269E1}">
      <dsp:nvSpPr>
        <dsp:cNvPr id="0" name=""/>
        <dsp:cNvSpPr/>
      </dsp:nvSpPr>
      <dsp:spPr>
        <a:xfrm>
          <a:off x="1694675" y="3794338"/>
          <a:ext cx="1839249" cy="6616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+mj-lt"/>
            </a:rPr>
            <a:t>Psicólogo(a) </a:t>
          </a:r>
        </a:p>
      </dsp:txBody>
      <dsp:txXfrm>
        <a:off x="1694675" y="3794338"/>
        <a:ext cx="1839249" cy="661669"/>
      </dsp:txXfrm>
    </dsp:sp>
    <dsp:sp modelId="{4A723FCD-DA1F-4450-847F-43A9A932F0D6}">
      <dsp:nvSpPr>
        <dsp:cNvPr id="0" name=""/>
        <dsp:cNvSpPr/>
      </dsp:nvSpPr>
      <dsp:spPr>
        <a:xfrm>
          <a:off x="1694675" y="4623122"/>
          <a:ext cx="1839249" cy="9196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+mj-lt"/>
            </a:rPr>
            <a:t>Encargado(a) de Casa Club del Programa para la Atención y Prevención del Trabajo Infantil</a:t>
          </a:r>
        </a:p>
      </dsp:txBody>
      <dsp:txXfrm>
        <a:off x="1694675" y="4623122"/>
        <a:ext cx="1839249" cy="919624"/>
      </dsp:txXfrm>
    </dsp:sp>
    <dsp:sp modelId="{C3EE8B29-FD03-4DF0-AE28-BBF93B7E1A8D}">
      <dsp:nvSpPr>
        <dsp:cNvPr id="0" name=""/>
        <dsp:cNvSpPr/>
      </dsp:nvSpPr>
      <dsp:spPr>
        <a:xfrm>
          <a:off x="3460354" y="2613687"/>
          <a:ext cx="1839249" cy="9196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+mj-lt"/>
            </a:rPr>
            <a:t>Jefe (a) de Estancias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+mj-lt"/>
            </a:rPr>
            <a:t>Infantiles </a:t>
          </a:r>
        </a:p>
      </dsp:txBody>
      <dsp:txXfrm>
        <a:off x="3460354" y="2613687"/>
        <a:ext cx="1839249" cy="919624"/>
      </dsp:txXfrm>
    </dsp:sp>
    <dsp:sp modelId="{D5AF0B24-A095-42DB-8FD8-16B937FF023F}">
      <dsp:nvSpPr>
        <dsp:cNvPr id="0" name=""/>
        <dsp:cNvSpPr/>
      </dsp:nvSpPr>
      <dsp:spPr>
        <a:xfrm>
          <a:off x="5685846" y="2613687"/>
          <a:ext cx="1839249" cy="9196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+mj-lt"/>
            </a:rPr>
            <a:t>Defensor(a) Municipal</a:t>
          </a:r>
        </a:p>
      </dsp:txBody>
      <dsp:txXfrm>
        <a:off x="5685846" y="2613687"/>
        <a:ext cx="1839249" cy="919624"/>
      </dsp:txXfrm>
    </dsp:sp>
    <dsp:sp modelId="{D118F7C6-DB0C-4211-AA76-A24A6D97949B}">
      <dsp:nvSpPr>
        <dsp:cNvPr id="0" name=""/>
        <dsp:cNvSpPr/>
      </dsp:nvSpPr>
      <dsp:spPr>
        <a:xfrm>
          <a:off x="2607752" y="1478663"/>
          <a:ext cx="1579105" cy="7254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+mj-lt"/>
            </a:rPr>
            <a:t>Secretaria (o) </a:t>
          </a:r>
        </a:p>
      </dsp:txBody>
      <dsp:txXfrm>
        <a:off x="2607752" y="1478663"/>
        <a:ext cx="1579105" cy="725445"/>
      </dsp:txXfrm>
    </dsp:sp>
    <dsp:sp modelId="{DCC3208D-B645-4C26-82AA-E1E6D3923A40}">
      <dsp:nvSpPr>
        <dsp:cNvPr id="0" name=""/>
        <dsp:cNvSpPr/>
      </dsp:nvSpPr>
      <dsp:spPr>
        <a:xfrm>
          <a:off x="4598371" y="1478663"/>
          <a:ext cx="1579105" cy="7254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+mj-lt"/>
            </a:rPr>
            <a:t>Chofer </a:t>
          </a:r>
        </a:p>
      </dsp:txBody>
      <dsp:txXfrm>
        <a:off x="4598371" y="1478663"/>
        <a:ext cx="1579105" cy="725445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56942A-1BB7-4F60-AC78-A0655F61EE02}">
      <dsp:nvSpPr>
        <dsp:cNvPr id="0" name=""/>
        <dsp:cNvSpPr/>
      </dsp:nvSpPr>
      <dsp:spPr>
        <a:xfrm>
          <a:off x="3072865" y="1078670"/>
          <a:ext cx="200105" cy="3182294"/>
        </a:xfrm>
        <a:custGeom>
          <a:avLst/>
          <a:gdLst/>
          <a:ahLst/>
          <a:cxnLst/>
          <a:rect l="0" t="0" r="0" b="0"/>
          <a:pathLst>
            <a:path>
              <a:moveTo>
                <a:pt x="200105" y="0"/>
              </a:moveTo>
              <a:lnTo>
                <a:pt x="200105" y="3182294"/>
              </a:lnTo>
              <a:lnTo>
                <a:pt x="0" y="318229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9525BF-BF56-4614-B192-C9EB3D8C7436}">
      <dsp:nvSpPr>
        <dsp:cNvPr id="0" name=""/>
        <dsp:cNvSpPr/>
      </dsp:nvSpPr>
      <dsp:spPr>
        <a:xfrm>
          <a:off x="3272971" y="1078670"/>
          <a:ext cx="200105" cy="23154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15492"/>
              </a:lnTo>
              <a:lnTo>
                <a:pt x="200105" y="231549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E628E0-6BC0-4212-82B3-B4DC68A27A44}">
      <dsp:nvSpPr>
        <dsp:cNvPr id="0" name=""/>
        <dsp:cNvSpPr/>
      </dsp:nvSpPr>
      <dsp:spPr>
        <a:xfrm>
          <a:off x="3072865" y="1078670"/>
          <a:ext cx="200105" cy="2315492"/>
        </a:xfrm>
        <a:custGeom>
          <a:avLst/>
          <a:gdLst/>
          <a:ahLst/>
          <a:cxnLst/>
          <a:rect l="0" t="0" r="0" b="0"/>
          <a:pathLst>
            <a:path>
              <a:moveTo>
                <a:pt x="200105" y="0"/>
              </a:moveTo>
              <a:lnTo>
                <a:pt x="200105" y="2315492"/>
              </a:lnTo>
              <a:lnTo>
                <a:pt x="0" y="231549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560412-937D-4704-B87D-866B68970DAD}">
      <dsp:nvSpPr>
        <dsp:cNvPr id="0" name=""/>
        <dsp:cNvSpPr/>
      </dsp:nvSpPr>
      <dsp:spPr>
        <a:xfrm>
          <a:off x="3272971" y="1078670"/>
          <a:ext cx="200105" cy="14486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48690"/>
              </a:lnTo>
              <a:lnTo>
                <a:pt x="200105" y="144869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10644D-7872-4770-8AE5-B48A5C30C682}">
      <dsp:nvSpPr>
        <dsp:cNvPr id="0" name=""/>
        <dsp:cNvSpPr/>
      </dsp:nvSpPr>
      <dsp:spPr>
        <a:xfrm>
          <a:off x="3072865" y="1078670"/>
          <a:ext cx="200105" cy="1448690"/>
        </a:xfrm>
        <a:custGeom>
          <a:avLst/>
          <a:gdLst/>
          <a:ahLst/>
          <a:cxnLst/>
          <a:rect l="0" t="0" r="0" b="0"/>
          <a:pathLst>
            <a:path>
              <a:moveTo>
                <a:pt x="200105" y="0"/>
              </a:moveTo>
              <a:lnTo>
                <a:pt x="200105" y="1448690"/>
              </a:lnTo>
              <a:lnTo>
                <a:pt x="0" y="144869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0E20DC-8E68-4093-A9EF-1ABAB73DA0E3}">
      <dsp:nvSpPr>
        <dsp:cNvPr id="0" name=""/>
        <dsp:cNvSpPr/>
      </dsp:nvSpPr>
      <dsp:spPr>
        <a:xfrm>
          <a:off x="3272971" y="1078670"/>
          <a:ext cx="200105" cy="5818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1888"/>
              </a:lnTo>
              <a:lnTo>
                <a:pt x="200105" y="58188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19747F-190A-4730-993F-9D9720CD7EB1}">
      <dsp:nvSpPr>
        <dsp:cNvPr id="0" name=""/>
        <dsp:cNvSpPr/>
      </dsp:nvSpPr>
      <dsp:spPr>
        <a:xfrm>
          <a:off x="3072865" y="1078670"/>
          <a:ext cx="200105" cy="581888"/>
        </a:xfrm>
        <a:custGeom>
          <a:avLst/>
          <a:gdLst/>
          <a:ahLst/>
          <a:cxnLst/>
          <a:rect l="0" t="0" r="0" b="0"/>
          <a:pathLst>
            <a:path>
              <a:moveTo>
                <a:pt x="200105" y="0"/>
              </a:moveTo>
              <a:lnTo>
                <a:pt x="200105" y="581888"/>
              </a:lnTo>
              <a:lnTo>
                <a:pt x="0" y="58188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F4BB74-A29B-4BD0-B8B2-FC79AD82E3BB}">
      <dsp:nvSpPr>
        <dsp:cNvPr id="0" name=""/>
        <dsp:cNvSpPr/>
      </dsp:nvSpPr>
      <dsp:spPr>
        <a:xfrm>
          <a:off x="2015810" y="125785"/>
          <a:ext cx="2514321" cy="95288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+mj-lt"/>
            </a:rPr>
            <a:t>Encargado(a) de Casa Club del Programa para la Atención y Prevención del Trabajo Infantil </a:t>
          </a:r>
        </a:p>
      </dsp:txBody>
      <dsp:txXfrm>
        <a:off x="2015810" y="125785"/>
        <a:ext cx="2514321" cy="952885"/>
      </dsp:txXfrm>
    </dsp:sp>
    <dsp:sp modelId="{BB1B28C4-7423-4E4B-886F-AF64811AA038}">
      <dsp:nvSpPr>
        <dsp:cNvPr id="0" name=""/>
        <dsp:cNvSpPr/>
      </dsp:nvSpPr>
      <dsp:spPr>
        <a:xfrm>
          <a:off x="991154" y="1354702"/>
          <a:ext cx="2081711" cy="6117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+mj-lt"/>
            </a:rPr>
            <a:t>Auxiliares Administrativos (as)</a:t>
          </a:r>
        </a:p>
      </dsp:txBody>
      <dsp:txXfrm>
        <a:off x="991154" y="1354702"/>
        <a:ext cx="2081711" cy="611714"/>
      </dsp:txXfrm>
    </dsp:sp>
    <dsp:sp modelId="{DB53A67E-0CE0-4EF6-BED2-590031DFFF04}">
      <dsp:nvSpPr>
        <dsp:cNvPr id="0" name=""/>
        <dsp:cNvSpPr/>
      </dsp:nvSpPr>
      <dsp:spPr>
        <a:xfrm>
          <a:off x="3473077" y="1354702"/>
          <a:ext cx="2081711" cy="6117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+mj-lt"/>
            </a:rPr>
            <a:t>Vigilante </a:t>
          </a:r>
        </a:p>
      </dsp:txBody>
      <dsp:txXfrm>
        <a:off x="3473077" y="1354702"/>
        <a:ext cx="2081711" cy="611714"/>
      </dsp:txXfrm>
    </dsp:sp>
    <dsp:sp modelId="{C3EE8B29-FD03-4DF0-AE28-BBF93B7E1A8D}">
      <dsp:nvSpPr>
        <dsp:cNvPr id="0" name=""/>
        <dsp:cNvSpPr/>
      </dsp:nvSpPr>
      <dsp:spPr>
        <a:xfrm>
          <a:off x="991154" y="2221503"/>
          <a:ext cx="2081711" cy="6117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+mj-lt"/>
            </a:rPr>
            <a:t>Auxiliar </a:t>
          </a:r>
        </a:p>
      </dsp:txBody>
      <dsp:txXfrm>
        <a:off x="991154" y="2221503"/>
        <a:ext cx="2081711" cy="611714"/>
      </dsp:txXfrm>
    </dsp:sp>
    <dsp:sp modelId="{309CD523-8C25-46AF-9EF5-678504DA3ED6}">
      <dsp:nvSpPr>
        <dsp:cNvPr id="0" name=""/>
        <dsp:cNvSpPr/>
      </dsp:nvSpPr>
      <dsp:spPr>
        <a:xfrm>
          <a:off x="3473077" y="2221503"/>
          <a:ext cx="2081711" cy="6117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+mj-lt"/>
            </a:rPr>
            <a:t>Maestro (a) </a:t>
          </a:r>
        </a:p>
      </dsp:txBody>
      <dsp:txXfrm>
        <a:off x="3473077" y="2221503"/>
        <a:ext cx="2081711" cy="611714"/>
      </dsp:txXfrm>
    </dsp:sp>
    <dsp:sp modelId="{64860469-7202-484F-9835-DBC0574D5DFA}">
      <dsp:nvSpPr>
        <dsp:cNvPr id="0" name=""/>
        <dsp:cNvSpPr/>
      </dsp:nvSpPr>
      <dsp:spPr>
        <a:xfrm>
          <a:off x="991154" y="3088305"/>
          <a:ext cx="2081711" cy="6117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+mj-lt"/>
            </a:rPr>
            <a:t>Encargado (a) </a:t>
          </a:r>
        </a:p>
      </dsp:txBody>
      <dsp:txXfrm>
        <a:off x="991154" y="3088305"/>
        <a:ext cx="2081711" cy="611714"/>
      </dsp:txXfrm>
    </dsp:sp>
    <dsp:sp modelId="{C47374F8-441D-450D-A1C6-862A92F6A842}">
      <dsp:nvSpPr>
        <dsp:cNvPr id="0" name=""/>
        <dsp:cNvSpPr/>
      </dsp:nvSpPr>
      <dsp:spPr>
        <a:xfrm>
          <a:off x="3473077" y="3088305"/>
          <a:ext cx="2081711" cy="6117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+mj-lt"/>
            </a:rPr>
            <a:t>Promotor (a) </a:t>
          </a:r>
        </a:p>
      </dsp:txBody>
      <dsp:txXfrm>
        <a:off x="3473077" y="3088305"/>
        <a:ext cx="2081711" cy="611714"/>
      </dsp:txXfrm>
    </dsp:sp>
    <dsp:sp modelId="{CB45ABB3-4E1C-4939-99FF-7A01EAF5DAF1}">
      <dsp:nvSpPr>
        <dsp:cNvPr id="0" name=""/>
        <dsp:cNvSpPr/>
      </dsp:nvSpPr>
      <dsp:spPr>
        <a:xfrm>
          <a:off x="991154" y="3955107"/>
          <a:ext cx="2081711" cy="6117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+mj-lt"/>
            </a:rPr>
            <a:t>Intendente </a:t>
          </a:r>
        </a:p>
      </dsp:txBody>
      <dsp:txXfrm>
        <a:off x="991154" y="3955107"/>
        <a:ext cx="2081711" cy="611714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05CFB6-F136-4EA1-9DD6-728F41B62CF9}">
      <dsp:nvSpPr>
        <dsp:cNvPr id="0" name=""/>
        <dsp:cNvSpPr/>
      </dsp:nvSpPr>
      <dsp:spPr>
        <a:xfrm>
          <a:off x="4095483" y="2384851"/>
          <a:ext cx="3392007" cy="5705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3319"/>
              </a:lnTo>
              <a:lnTo>
                <a:pt x="3392007" y="423319"/>
              </a:lnTo>
              <a:lnTo>
                <a:pt x="3392007" y="57053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303FC7-874D-4344-9A39-49220A6CD24E}">
      <dsp:nvSpPr>
        <dsp:cNvPr id="0" name=""/>
        <dsp:cNvSpPr/>
      </dsp:nvSpPr>
      <dsp:spPr>
        <a:xfrm>
          <a:off x="4095483" y="2384851"/>
          <a:ext cx="1695561" cy="5705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3319"/>
              </a:lnTo>
              <a:lnTo>
                <a:pt x="1695561" y="423319"/>
              </a:lnTo>
              <a:lnTo>
                <a:pt x="1695561" y="57053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8A9469-ABD1-469F-B28C-C502687694E7}">
      <dsp:nvSpPr>
        <dsp:cNvPr id="0" name=""/>
        <dsp:cNvSpPr/>
      </dsp:nvSpPr>
      <dsp:spPr>
        <a:xfrm>
          <a:off x="4048880" y="2384851"/>
          <a:ext cx="91440" cy="570531"/>
        </a:xfrm>
        <a:custGeom>
          <a:avLst/>
          <a:gdLst/>
          <a:ahLst/>
          <a:cxnLst/>
          <a:rect l="0" t="0" r="0" b="0"/>
          <a:pathLst>
            <a:path>
              <a:moveTo>
                <a:pt x="46603" y="0"/>
              </a:moveTo>
              <a:lnTo>
                <a:pt x="46603" y="423319"/>
              </a:lnTo>
              <a:lnTo>
                <a:pt x="45720" y="423319"/>
              </a:lnTo>
              <a:lnTo>
                <a:pt x="45720" y="57053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EE10CA-18C2-45D2-8DED-3CD4B592EC5C}">
      <dsp:nvSpPr>
        <dsp:cNvPr id="0" name=""/>
        <dsp:cNvSpPr/>
      </dsp:nvSpPr>
      <dsp:spPr>
        <a:xfrm>
          <a:off x="2398155" y="2384851"/>
          <a:ext cx="1697328" cy="570531"/>
        </a:xfrm>
        <a:custGeom>
          <a:avLst/>
          <a:gdLst/>
          <a:ahLst/>
          <a:cxnLst/>
          <a:rect l="0" t="0" r="0" b="0"/>
          <a:pathLst>
            <a:path>
              <a:moveTo>
                <a:pt x="1697328" y="0"/>
              </a:moveTo>
              <a:lnTo>
                <a:pt x="1697328" y="423319"/>
              </a:lnTo>
              <a:lnTo>
                <a:pt x="0" y="423319"/>
              </a:lnTo>
              <a:lnTo>
                <a:pt x="0" y="57053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66717F-3259-47F0-9149-66C118064A46}">
      <dsp:nvSpPr>
        <dsp:cNvPr id="0" name=""/>
        <dsp:cNvSpPr/>
      </dsp:nvSpPr>
      <dsp:spPr>
        <a:xfrm>
          <a:off x="701710" y="2384851"/>
          <a:ext cx="3393773" cy="570531"/>
        </a:xfrm>
        <a:custGeom>
          <a:avLst/>
          <a:gdLst/>
          <a:ahLst/>
          <a:cxnLst/>
          <a:rect l="0" t="0" r="0" b="0"/>
          <a:pathLst>
            <a:path>
              <a:moveTo>
                <a:pt x="3393773" y="0"/>
              </a:moveTo>
              <a:lnTo>
                <a:pt x="3393773" y="423319"/>
              </a:lnTo>
              <a:lnTo>
                <a:pt x="0" y="423319"/>
              </a:lnTo>
              <a:lnTo>
                <a:pt x="0" y="57053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88A0D3-F01C-4915-A070-E870EB6E98C5}">
      <dsp:nvSpPr>
        <dsp:cNvPr id="0" name=""/>
        <dsp:cNvSpPr/>
      </dsp:nvSpPr>
      <dsp:spPr>
        <a:xfrm>
          <a:off x="2878249" y="1683841"/>
          <a:ext cx="2434468" cy="70101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+mj-lt"/>
            </a:rPr>
            <a:t>Jefe (a) de Estancias Infantiles </a:t>
          </a:r>
        </a:p>
      </dsp:txBody>
      <dsp:txXfrm>
        <a:off x="2878249" y="1683841"/>
        <a:ext cx="2434468" cy="701010"/>
      </dsp:txXfrm>
    </dsp:sp>
    <dsp:sp modelId="{EFA180F1-FBCE-411F-9D4E-4E3AA7BBE136}">
      <dsp:nvSpPr>
        <dsp:cNvPr id="0" name=""/>
        <dsp:cNvSpPr/>
      </dsp:nvSpPr>
      <dsp:spPr>
        <a:xfrm>
          <a:off x="699" y="2955383"/>
          <a:ext cx="1402020" cy="70101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+mj-lt"/>
            </a:rPr>
            <a:t>Chofer </a:t>
          </a:r>
        </a:p>
      </dsp:txBody>
      <dsp:txXfrm>
        <a:off x="699" y="2955383"/>
        <a:ext cx="1402020" cy="701010"/>
      </dsp:txXfrm>
    </dsp:sp>
    <dsp:sp modelId="{1607FF1D-3AE0-4701-8A7E-81B429C148F6}">
      <dsp:nvSpPr>
        <dsp:cNvPr id="0" name=""/>
        <dsp:cNvSpPr/>
      </dsp:nvSpPr>
      <dsp:spPr>
        <a:xfrm>
          <a:off x="1697144" y="2955383"/>
          <a:ext cx="1402020" cy="70101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+mj-lt"/>
            </a:rPr>
            <a:t>Auxiliares Administrativos(as) </a:t>
          </a:r>
        </a:p>
      </dsp:txBody>
      <dsp:txXfrm>
        <a:off x="1697144" y="2955383"/>
        <a:ext cx="1402020" cy="701010"/>
      </dsp:txXfrm>
    </dsp:sp>
    <dsp:sp modelId="{4F7C3E91-CDE0-494D-963A-D0A81B2DCA12}">
      <dsp:nvSpPr>
        <dsp:cNvPr id="0" name=""/>
        <dsp:cNvSpPr/>
      </dsp:nvSpPr>
      <dsp:spPr>
        <a:xfrm>
          <a:off x="3393590" y="2955383"/>
          <a:ext cx="1402020" cy="70101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+mj-lt"/>
            </a:rPr>
            <a:t>Trabajador (a) Social</a:t>
          </a:r>
        </a:p>
      </dsp:txBody>
      <dsp:txXfrm>
        <a:off x="3393590" y="2955383"/>
        <a:ext cx="1402020" cy="701010"/>
      </dsp:txXfrm>
    </dsp:sp>
    <dsp:sp modelId="{8ECAE22D-02BA-484B-A603-F2EBF22DFE19}">
      <dsp:nvSpPr>
        <dsp:cNvPr id="0" name=""/>
        <dsp:cNvSpPr/>
      </dsp:nvSpPr>
      <dsp:spPr>
        <a:xfrm>
          <a:off x="5090035" y="2955383"/>
          <a:ext cx="1402020" cy="70101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+mj-lt"/>
            </a:rPr>
            <a:t>Analista </a:t>
          </a:r>
        </a:p>
      </dsp:txBody>
      <dsp:txXfrm>
        <a:off x="5090035" y="2955383"/>
        <a:ext cx="1402020" cy="701010"/>
      </dsp:txXfrm>
    </dsp:sp>
    <dsp:sp modelId="{81B0C6D0-AB6E-48C7-B69D-317FD4DC64EA}">
      <dsp:nvSpPr>
        <dsp:cNvPr id="0" name=""/>
        <dsp:cNvSpPr/>
      </dsp:nvSpPr>
      <dsp:spPr>
        <a:xfrm>
          <a:off x="6786480" y="2955383"/>
          <a:ext cx="1402020" cy="70101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+mj-lt"/>
            </a:rPr>
            <a:t>Psicólogo (a) </a:t>
          </a:r>
        </a:p>
      </dsp:txBody>
      <dsp:txXfrm>
        <a:off x="6786480" y="2955383"/>
        <a:ext cx="1402020" cy="701010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86F636-1390-4099-85D1-285562F3527E}">
      <dsp:nvSpPr>
        <dsp:cNvPr id="0" name=""/>
        <dsp:cNvSpPr/>
      </dsp:nvSpPr>
      <dsp:spPr>
        <a:xfrm>
          <a:off x="3503928" y="1189134"/>
          <a:ext cx="156173" cy="4093095"/>
        </a:xfrm>
        <a:custGeom>
          <a:avLst/>
          <a:gdLst/>
          <a:ahLst/>
          <a:cxnLst/>
          <a:rect l="0" t="0" r="0" b="0"/>
          <a:pathLst>
            <a:path>
              <a:moveTo>
                <a:pt x="156173" y="0"/>
              </a:moveTo>
              <a:lnTo>
                <a:pt x="156173" y="4093095"/>
              </a:lnTo>
              <a:lnTo>
                <a:pt x="0" y="409309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6A579A-DE96-4ED3-A712-DDF4ACFCCAD8}">
      <dsp:nvSpPr>
        <dsp:cNvPr id="0" name=""/>
        <dsp:cNvSpPr/>
      </dsp:nvSpPr>
      <dsp:spPr>
        <a:xfrm>
          <a:off x="3660101" y="1189134"/>
          <a:ext cx="154310" cy="32200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20079"/>
              </a:lnTo>
              <a:lnTo>
                <a:pt x="154310" y="322007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9AC365-4D4D-4E5C-B5C3-597A2042174A}">
      <dsp:nvSpPr>
        <dsp:cNvPr id="0" name=""/>
        <dsp:cNvSpPr/>
      </dsp:nvSpPr>
      <dsp:spPr>
        <a:xfrm>
          <a:off x="3503928" y="1189134"/>
          <a:ext cx="156173" cy="3220079"/>
        </a:xfrm>
        <a:custGeom>
          <a:avLst/>
          <a:gdLst/>
          <a:ahLst/>
          <a:cxnLst/>
          <a:rect l="0" t="0" r="0" b="0"/>
          <a:pathLst>
            <a:path>
              <a:moveTo>
                <a:pt x="156173" y="0"/>
              </a:moveTo>
              <a:lnTo>
                <a:pt x="156173" y="3220079"/>
              </a:lnTo>
              <a:lnTo>
                <a:pt x="0" y="322007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573252-7F7D-4506-9C43-3EF833B9B896}">
      <dsp:nvSpPr>
        <dsp:cNvPr id="0" name=""/>
        <dsp:cNvSpPr/>
      </dsp:nvSpPr>
      <dsp:spPr>
        <a:xfrm>
          <a:off x="3660101" y="1189134"/>
          <a:ext cx="154310" cy="23470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47063"/>
              </a:lnTo>
              <a:lnTo>
                <a:pt x="154310" y="234706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E8F4F8-6EE2-4955-A1CE-21D8EA643FB4}">
      <dsp:nvSpPr>
        <dsp:cNvPr id="0" name=""/>
        <dsp:cNvSpPr/>
      </dsp:nvSpPr>
      <dsp:spPr>
        <a:xfrm>
          <a:off x="3503928" y="1189134"/>
          <a:ext cx="156173" cy="2347063"/>
        </a:xfrm>
        <a:custGeom>
          <a:avLst/>
          <a:gdLst/>
          <a:ahLst/>
          <a:cxnLst/>
          <a:rect l="0" t="0" r="0" b="0"/>
          <a:pathLst>
            <a:path>
              <a:moveTo>
                <a:pt x="156173" y="0"/>
              </a:moveTo>
              <a:lnTo>
                <a:pt x="156173" y="2347063"/>
              </a:lnTo>
              <a:lnTo>
                <a:pt x="0" y="234706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379459-8126-49F7-B443-8A20FDB6ADAA}">
      <dsp:nvSpPr>
        <dsp:cNvPr id="0" name=""/>
        <dsp:cNvSpPr/>
      </dsp:nvSpPr>
      <dsp:spPr>
        <a:xfrm>
          <a:off x="3660101" y="1189134"/>
          <a:ext cx="154310" cy="14740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4047"/>
              </a:lnTo>
              <a:lnTo>
                <a:pt x="154310" y="147404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C21116-97F1-4C04-91C6-415ECA0AB15A}">
      <dsp:nvSpPr>
        <dsp:cNvPr id="0" name=""/>
        <dsp:cNvSpPr/>
      </dsp:nvSpPr>
      <dsp:spPr>
        <a:xfrm>
          <a:off x="3503928" y="1189134"/>
          <a:ext cx="156173" cy="1474047"/>
        </a:xfrm>
        <a:custGeom>
          <a:avLst/>
          <a:gdLst/>
          <a:ahLst/>
          <a:cxnLst/>
          <a:rect l="0" t="0" r="0" b="0"/>
          <a:pathLst>
            <a:path>
              <a:moveTo>
                <a:pt x="156173" y="0"/>
              </a:moveTo>
              <a:lnTo>
                <a:pt x="156173" y="1474047"/>
              </a:lnTo>
              <a:lnTo>
                <a:pt x="0" y="147404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018DC2-F120-459C-8069-FC73656984AB}">
      <dsp:nvSpPr>
        <dsp:cNvPr id="0" name=""/>
        <dsp:cNvSpPr/>
      </dsp:nvSpPr>
      <dsp:spPr>
        <a:xfrm>
          <a:off x="3660101" y="1189134"/>
          <a:ext cx="154310" cy="6010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1031"/>
              </a:lnTo>
              <a:lnTo>
                <a:pt x="154310" y="60103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81CAB2-B559-4672-9212-5C96ACB28D44}">
      <dsp:nvSpPr>
        <dsp:cNvPr id="0" name=""/>
        <dsp:cNvSpPr/>
      </dsp:nvSpPr>
      <dsp:spPr>
        <a:xfrm>
          <a:off x="3503928" y="1189134"/>
          <a:ext cx="156173" cy="601031"/>
        </a:xfrm>
        <a:custGeom>
          <a:avLst/>
          <a:gdLst/>
          <a:ahLst/>
          <a:cxnLst/>
          <a:rect l="0" t="0" r="0" b="0"/>
          <a:pathLst>
            <a:path>
              <a:moveTo>
                <a:pt x="156173" y="0"/>
              </a:moveTo>
              <a:lnTo>
                <a:pt x="156173" y="601031"/>
              </a:lnTo>
              <a:lnTo>
                <a:pt x="0" y="60103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88A0D3-F01C-4915-A070-E870EB6E98C5}">
      <dsp:nvSpPr>
        <dsp:cNvPr id="0" name=""/>
        <dsp:cNvSpPr/>
      </dsp:nvSpPr>
      <dsp:spPr>
        <a:xfrm>
          <a:off x="2376470" y="449885"/>
          <a:ext cx="2567263" cy="7392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+mj-lt"/>
            </a:rPr>
            <a:t>Jefe (a) de Estancias Infantiles </a:t>
          </a:r>
        </a:p>
      </dsp:txBody>
      <dsp:txXfrm>
        <a:off x="2376470" y="449885"/>
        <a:ext cx="2567263" cy="739248"/>
      </dsp:txXfrm>
    </dsp:sp>
    <dsp:sp modelId="{EFA180F1-FBCE-411F-9D4E-4E3AA7BBE136}">
      <dsp:nvSpPr>
        <dsp:cNvPr id="0" name=""/>
        <dsp:cNvSpPr/>
      </dsp:nvSpPr>
      <dsp:spPr>
        <a:xfrm>
          <a:off x="718053" y="1458110"/>
          <a:ext cx="2785874" cy="6641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+mj-lt"/>
            </a:rPr>
            <a:t>Administrador (a)  E.I. “Idalia Cantú de </a:t>
          </a:r>
          <a:r>
            <a:rPr lang="es-ES" sz="1200" kern="1200" dirty="0" err="1">
              <a:latin typeface="+mj-lt"/>
            </a:rPr>
            <a:t>Livas</a:t>
          </a:r>
          <a:r>
            <a:rPr lang="es-ES" sz="1200" kern="1200" dirty="0">
              <a:latin typeface="+mj-lt"/>
            </a:rPr>
            <a:t>” </a:t>
          </a:r>
        </a:p>
      </dsp:txBody>
      <dsp:txXfrm>
        <a:off x="718053" y="1458110"/>
        <a:ext cx="2785874" cy="664111"/>
      </dsp:txXfrm>
    </dsp:sp>
    <dsp:sp modelId="{1607FF1D-3AE0-4701-8A7E-81B429C148F6}">
      <dsp:nvSpPr>
        <dsp:cNvPr id="0" name=""/>
        <dsp:cNvSpPr/>
      </dsp:nvSpPr>
      <dsp:spPr>
        <a:xfrm>
          <a:off x="3814412" y="1458110"/>
          <a:ext cx="2785874" cy="6641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+mj-lt"/>
            </a:rPr>
            <a:t>Educador (a) E.I. “Rosario </a:t>
          </a:r>
          <a:r>
            <a:rPr lang="es-ES" sz="1200" kern="1200" dirty="0" err="1">
              <a:latin typeface="+mj-lt"/>
            </a:rPr>
            <a:t>Gza</a:t>
          </a:r>
          <a:r>
            <a:rPr lang="es-ES" sz="1200" kern="1200" dirty="0">
              <a:latin typeface="+mj-lt"/>
            </a:rPr>
            <a:t>. Sada” </a:t>
          </a:r>
        </a:p>
      </dsp:txBody>
      <dsp:txXfrm>
        <a:off x="3814412" y="1458110"/>
        <a:ext cx="2785874" cy="664111"/>
      </dsp:txXfrm>
    </dsp:sp>
    <dsp:sp modelId="{4F7C3E91-CDE0-494D-963A-D0A81B2DCA12}">
      <dsp:nvSpPr>
        <dsp:cNvPr id="0" name=""/>
        <dsp:cNvSpPr/>
      </dsp:nvSpPr>
      <dsp:spPr>
        <a:xfrm>
          <a:off x="718053" y="2331126"/>
          <a:ext cx="2785874" cy="6641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+mj-lt"/>
            </a:rPr>
            <a:t>Administrador (a) E.I. “Fomerrey 45” </a:t>
          </a:r>
        </a:p>
      </dsp:txBody>
      <dsp:txXfrm>
        <a:off x="718053" y="2331126"/>
        <a:ext cx="2785874" cy="664111"/>
      </dsp:txXfrm>
    </dsp:sp>
    <dsp:sp modelId="{8ECAE22D-02BA-484B-A603-F2EBF22DFE19}">
      <dsp:nvSpPr>
        <dsp:cNvPr id="0" name=""/>
        <dsp:cNvSpPr/>
      </dsp:nvSpPr>
      <dsp:spPr>
        <a:xfrm>
          <a:off x="3814412" y="2331126"/>
          <a:ext cx="2785874" cy="6641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+mj-lt"/>
            </a:rPr>
            <a:t>Encargado (a) E. I. “Pío X” </a:t>
          </a:r>
        </a:p>
      </dsp:txBody>
      <dsp:txXfrm>
        <a:off x="3814412" y="2331126"/>
        <a:ext cx="2785874" cy="664111"/>
      </dsp:txXfrm>
    </dsp:sp>
    <dsp:sp modelId="{81B0C6D0-AB6E-48C7-B69D-317FD4DC64EA}">
      <dsp:nvSpPr>
        <dsp:cNvPr id="0" name=""/>
        <dsp:cNvSpPr/>
      </dsp:nvSpPr>
      <dsp:spPr>
        <a:xfrm>
          <a:off x="718053" y="3204142"/>
          <a:ext cx="2785874" cy="6641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+mj-lt"/>
            </a:rPr>
            <a:t>Administrador (a) E.I. “Laura Barragán” </a:t>
          </a:r>
        </a:p>
      </dsp:txBody>
      <dsp:txXfrm>
        <a:off x="718053" y="3204142"/>
        <a:ext cx="2785874" cy="664111"/>
      </dsp:txXfrm>
    </dsp:sp>
    <dsp:sp modelId="{0FCA1943-EDC8-464F-8AE4-8068C8159766}">
      <dsp:nvSpPr>
        <dsp:cNvPr id="0" name=""/>
        <dsp:cNvSpPr/>
      </dsp:nvSpPr>
      <dsp:spPr>
        <a:xfrm>
          <a:off x="3814412" y="3204142"/>
          <a:ext cx="2785874" cy="6641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+mj-lt"/>
            </a:rPr>
            <a:t>Niñera (o)  Club de Desarrollo </a:t>
          </a:r>
          <a:r>
            <a:rPr lang="es-ES" sz="1200" kern="1200" dirty="0" err="1">
              <a:latin typeface="+mj-lt"/>
            </a:rPr>
            <a:t>Inf</a:t>
          </a:r>
          <a:r>
            <a:rPr lang="es-ES" sz="1200" kern="1200" dirty="0">
              <a:latin typeface="+mj-lt"/>
            </a:rPr>
            <a:t>. “</a:t>
          </a:r>
          <a:r>
            <a:rPr lang="es-ES" sz="1200" kern="1200" dirty="0" err="1">
              <a:latin typeface="+mj-lt"/>
            </a:rPr>
            <a:t>Fom</a:t>
          </a:r>
          <a:r>
            <a:rPr lang="es-ES" sz="1200" kern="1200" dirty="0">
              <a:latin typeface="+mj-lt"/>
            </a:rPr>
            <a:t>. 114” </a:t>
          </a:r>
        </a:p>
      </dsp:txBody>
      <dsp:txXfrm>
        <a:off x="3814412" y="3204142"/>
        <a:ext cx="2785874" cy="664111"/>
      </dsp:txXfrm>
    </dsp:sp>
    <dsp:sp modelId="{4ADBD024-8C82-4561-AB34-3810A639F48E}">
      <dsp:nvSpPr>
        <dsp:cNvPr id="0" name=""/>
        <dsp:cNvSpPr/>
      </dsp:nvSpPr>
      <dsp:spPr>
        <a:xfrm>
          <a:off x="718053" y="4077158"/>
          <a:ext cx="2785874" cy="6641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+mj-lt"/>
            </a:rPr>
            <a:t>Niñera (o)  Club de Desarrollo </a:t>
          </a:r>
          <a:r>
            <a:rPr lang="es-ES" sz="1200" kern="1200" dirty="0" err="1">
              <a:latin typeface="+mj-lt"/>
            </a:rPr>
            <a:t>Inf</a:t>
          </a:r>
          <a:r>
            <a:rPr lang="es-ES" sz="1200" kern="1200" dirty="0">
              <a:latin typeface="+mj-lt"/>
            </a:rPr>
            <a:t>. “Laura Barragán” </a:t>
          </a:r>
        </a:p>
      </dsp:txBody>
      <dsp:txXfrm>
        <a:off x="718053" y="4077158"/>
        <a:ext cx="2785874" cy="664111"/>
      </dsp:txXfrm>
    </dsp:sp>
    <dsp:sp modelId="{F6758EE7-CC86-4BE3-9D73-C3D2D555E2D9}">
      <dsp:nvSpPr>
        <dsp:cNvPr id="0" name=""/>
        <dsp:cNvSpPr/>
      </dsp:nvSpPr>
      <dsp:spPr>
        <a:xfrm>
          <a:off x="3814412" y="4077158"/>
          <a:ext cx="2785874" cy="6641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+mj-lt"/>
            </a:rPr>
            <a:t>Encargado (a) Sección E.I. “Fomerrey 114” </a:t>
          </a:r>
        </a:p>
      </dsp:txBody>
      <dsp:txXfrm>
        <a:off x="3814412" y="4077158"/>
        <a:ext cx="2785874" cy="664111"/>
      </dsp:txXfrm>
    </dsp:sp>
    <dsp:sp modelId="{925A08E8-C9E9-4505-8842-9466578BA7D7}">
      <dsp:nvSpPr>
        <dsp:cNvPr id="0" name=""/>
        <dsp:cNvSpPr/>
      </dsp:nvSpPr>
      <dsp:spPr>
        <a:xfrm>
          <a:off x="718053" y="4950174"/>
          <a:ext cx="2785874" cy="6641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+mj-lt"/>
            </a:rPr>
            <a:t>Auxiliar E.I. “</a:t>
          </a:r>
          <a:r>
            <a:rPr lang="es-ES" sz="1200" kern="1200" dirty="0" err="1">
              <a:latin typeface="+mj-lt"/>
            </a:rPr>
            <a:t>Provileón</a:t>
          </a:r>
          <a:r>
            <a:rPr lang="es-ES" sz="1200" kern="1200" dirty="0">
              <a:latin typeface="+mj-lt"/>
            </a:rPr>
            <a:t>” </a:t>
          </a:r>
        </a:p>
      </dsp:txBody>
      <dsp:txXfrm>
        <a:off x="718053" y="4950174"/>
        <a:ext cx="2785874" cy="66411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30F765-04EC-4EE5-AB5F-E161C90509C8}">
      <dsp:nvSpPr>
        <dsp:cNvPr id="0" name=""/>
        <dsp:cNvSpPr/>
      </dsp:nvSpPr>
      <dsp:spPr>
        <a:xfrm>
          <a:off x="4733269" y="1721711"/>
          <a:ext cx="163195" cy="1324047"/>
        </a:xfrm>
        <a:custGeom>
          <a:avLst/>
          <a:gdLst/>
          <a:ahLst/>
          <a:cxnLst/>
          <a:rect l="0" t="0" r="0" b="0"/>
          <a:pathLst>
            <a:path>
              <a:moveTo>
                <a:pt x="163195" y="0"/>
              </a:moveTo>
              <a:lnTo>
                <a:pt x="163195" y="1324047"/>
              </a:lnTo>
              <a:lnTo>
                <a:pt x="0" y="132404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A3A6AE-6085-4A73-9268-A9E4934DF6C2}">
      <dsp:nvSpPr>
        <dsp:cNvPr id="0" name=""/>
        <dsp:cNvSpPr/>
      </dsp:nvSpPr>
      <dsp:spPr>
        <a:xfrm>
          <a:off x="5930602" y="2498120"/>
          <a:ext cx="199685" cy="6385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8506"/>
              </a:lnTo>
              <a:lnTo>
                <a:pt x="199685" y="63850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5D39A1-64BA-4FE9-BBCA-3F5C36397215}">
      <dsp:nvSpPr>
        <dsp:cNvPr id="0" name=""/>
        <dsp:cNvSpPr/>
      </dsp:nvSpPr>
      <dsp:spPr>
        <a:xfrm>
          <a:off x="4896464" y="1721711"/>
          <a:ext cx="146306" cy="5230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3047"/>
              </a:lnTo>
              <a:lnTo>
                <a:pt x="146306" y="52304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8B5D23-0046-4541-AB79-AA67961F9976}">
      <dsp:nvSpPr>
        <dsp:cNvPr id="0" name=""/>
        <dsp:cNvSpPr/>
      </dsp:nvSpPr>
      <dsp:spPr>
        <a:xfrm>
          <a:off x="4761169" y="1721711"/>
          <a:ext cx="135295" cy="523047"/>
        </a:xfrm>
        <a:custGeom>
          <a:avLst/>
          <a:gdLst/>
          <a:ahLst/>
          <a:cxnLst/>
          <a:rect l="0" t="0" r="0" b="0"/>
          <a:pathLst>
            <a:path>
              <a:moveTo>
                <a:pt x="135295" y="0"/>
              </a:moveTo>
              <a:lnTo>
                <a:pt x="135295" y="523047"/>
              </a:lnTo>
              <a:lnTo>
                <a:pt x="0" y="52304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1AFD82-2DF0-4346-9642-A2924C19667A}">
      <dsp:nvSpPr>
        <dsp:cNvPr id="0" name=""/>
        <dsp:cNvSpPr/>
      </dsp:nvSpPr>
      <dsp:spPr>
        <a:xfrm>
          <a:off x="4766551" y="1721711"/>
          <a:ext cx="129912" cy="4249086"/>
        </a:xfrm>
        <a:custGeom>
          <a:avLst/>
          <a:gdLst/>
          <a:ahLst/>
          <a:cxnLst/>
          <a:rect l="0" t="0" r="0" b="0"/>
          <a:pathLst>
            <a:path>
              <a:moveTo>
                <a:pt x="129912" y="0"/>
              </a:moveTo>
              <a:lnTo>
                <a:pt x="129912" y="4249086"/>
              </a:lnTo>
              <a:lnTo>
                <a:pt x="0" y="424908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C9B8C3-9BA2-4CD1-9108-BFB63321B729}">
      <dsp:nvSpPr>
        <dsp:cNvPr id="0" name=""/>
        <dsp:cNvSpPr/>
      </dsp:nvSpPr>
      <dsp:spPr>
        <a:xfrm>
          <a:off x="4896464" y="1721711"/>
          <a:ext cx="129912" cy="33735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73597"/>
              </a:lnTo>
              <a:lnTo>
                <a:pt x="129912" y="337359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2E7304-3FBF-454C-9B01-1EE236209D7C}">
      <dsp:nvSpPr>
        <dsp:cNvPr id="0" name=""/>
        <dsp:cNvSpPr/>
      </dsp:nvSpPr>
      <dsp:spPr>
        <a:xfrm>
          <a:off x="4766551" y="1721711"/>
          <a:ext cx="129912" cy="3372601"/>
        </a:xfrm>
        <a:custGeom>
          <a:avLst/>
          <a:gdLst/>
          <a:ahLst/>
          <a:cxnLst/>
          <a:rect l="0" t="0" r="0" b="0"/>
          <a:pathLst>
            <a:path>
              <a:moveTo>
                <a:pt x="129912" y="0"/>
              </a:moveTo>
              <a:lnTo>
                <a:pt x="129912" y="3372601"/>
              </a:lnTo>
              <a:lnTo>
                <a:pt x="0" y="337260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571CAA-E536-4865-86FC-9CF2B2A60B8E}">
      <dsp:nvSpPr>
        <dsp:cNvPr id="0" name=""/>
        <dsp:cNvSpPr/>
      </dsp:nvSpPr>
      <dsp:spPr>
        <a:xfrm>
          <a:off x="4896464" y="1721711"/>
          <a:ext cx="129912" cy="24996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99685"/>
              </a:lnTo>
              <a:lnTo>
                <a:pt x="129912" y="249968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2EDA82-232E-4958-9867-65F8D8311156}">
      <dsp:nvSpPr>
        <dsp:cNvPr id="0" name=""/>
        <dsp:cNvSpPr/>
      </dsp:nvSpPr>
      <dsp:spPr>
        <a:xfrm>
          <a:off x="4766551" y="1721711"/>
          <a:ext cx="129912" cy="2499648"/>
        </a:xfrm>
        <a:custGeom>
          <a:avLst/>
          <a:gdLst/>
          <a:ahLst/>
          <a:cxnLst/>
          <a:rect l="0" t="0" r="0" b="0"/>
          <a:pathLst>
            <a:path>
              <a:moveTo>
                <a:pt x="129912" y="0"/>
              </a:moveTo>
              <a:lnTo>
                <a:pt x="129912" y="2499648"/>
              </a:lnTo>
              <a:lnTo>
                <a:pt x="0" y="249964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967498-7F29-4202-86F8-AB1185A6803A}">
      <dsp:nvSpPr>
        <dsp:cNvPr id="0" name=""/>
        <dsp:cNvSpPr/>
      </dsp:nvSpPr>
      <dsp:spPr>
        <a:xfrm>
          <a:off x="3457375" y="994199"/>
          <a:ext cx="2878177" cy="72751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0" kern="1200" dirty="0">
              <a:latin typeface="+mj-lt"/>
            </a:rPr>
            <a:t>Director(a) General</a:t>
          </a:r>
        </a:p>
      </dsp:txBody>
      <dsp:txXfrm>
        <a:off x="3457375" y="994199"/>
        <a:ext cx="2878177" cy="727512"/>
      </dsp:txXfrm>
    </dsp:sp>
    <dsp:sp modelId="{B9CD2B42-3D65-40BE-B53B-85E82EC3C0C4}">
      <dsp:nvSpPr>
        <dsp:cNvPr id="0" name=""/>
        <dsp:cNvSpPr/>
      </dsp:nvSpPr>
      <dsp:spPr>
        <a:xfrm>
          <a:off x="1753079" y="3860375"/>
          <a:ext cx="3013472" cy="7219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+mj-lt"/>
            </a:rPr>
            <a:t>Coordinador(a) Jurídico(a) Institucional </a:t>
          </a:r>
        </a:p>
      </dsp:txBody>
      <dsp:txXfrm>
        <a:off x="1753079" y="3860375"/>
        <a:ext cx="3013472" cy="721969"/>
      </dsp:txXfrm>
    </dsp:sp>
    <dsp:sp modelId="{ED41377A-3398-435F-B3E1-48FC47648510}">
      <dsp:nvSpPr>
        <dsp:cNvPr id="0" name=""/>
        <dsp:cNvSpPr/>
      </dsp:nvSpPr>
      <dsp:spPr>
        <a:xfrm>
          <a:off x="5026377" y="3860412"/>
          <a:ext cx="3013472" cy="7219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+mj-lt"/>
            </a:rPr>
            <a:t>Coordinador(a) de la Oficina de Presidencia </a:t>
          </a:r>
        </a:p>
      </dsp:txBody>
      <dsp:txXfrm>
        <a:off x="5026377" y="3860412"/>
        <a:ext cx="3013472" cy="721969"/>
      </dsp:txXfrm>
    </dsp:sp>
    <dsp:sp modelId="{8AA2C887-0654-4A5C-99E1-9F8F820AD961}">
      <dsp:nvSpPr>
        <dsp:cNvPr id="0" name=""/>
        <dsp:cNvSpPr/>
      </dsp:nvSpPr>
      <dsp:spPr>
        <a:xfrm>
          <a:off x="1753079" y="4733328"/>
          <a:ext cx="3013472" cy="7219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+mj-lt"/>
            </a:rPr>
            <a:t>Coordinador(a) Administrativo(a) </a:t>
          </a:r>
        </a:p>
      </dsp:txBody>
      <dsp:txXfrm>
        <a:off x="1753079" y="4733328"/>
        <a:ext cx="3013472" cy="721969"/>
      </dsp:txXfrm>
    </dsp:sp>
    <dsp:sp modelId="{7DCEF2A4-7867-4AE2-B945-B346539C7CB5}">
      <dsp:nvSpPr>
        <dsp:cNvPr id="0" name=""/>
        <dsp:cNvSpPr/>
      </dsp:nvSpPr>
      <dsp:spPr>
        <a:xfrm>
          <a:off x="5026377" y="4734324"/>
          <a:ext cx="3013472" cy="7219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+mj-lt"/>
            </a:rPr>
            <a:t>Coordinador(a) de Comunicación, Logística y Eventos </a:t>
          </a:r>
        </a:p>
      </dsp:txBody>
      <dsp:txXfrm>
        <a:off x="5026377" y="4734324"/>
        <a:ext cx="3013472" cy="721969"/>
      </dsp:txXfrm>
    </dsp:sp>
    <dsp:sp modelId="{8FBC5306-01D2-484C-BF51-AF9537ECA55A}">
      <dsp:nvSpPr>
        <dsp:cNvPr id="0" name=""/>
        <dsp:cNvSpPr/>
      </dsp:nvSpPr>
      <dsp:spPr>
        <a:xfrm>
          <a:off x="1753079" y="5609813"/>
          <a:ext cx="3013472" cy="7219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+mj-lt"/>
            </a:rPr>
            <a:t>Coordinador(a) de Voluntariado y Procuración de Donativos</a:t>
          </a:r>
        </a:p>
      </dsp:txBody>
      <dsp:txXfrm>
        <a:off x="1753079" y="5609813"/>
        <a:ext cx="3013472" cy="721969"/>
      </dsp:txXfrm>
    </dsp:sp>
    <dsp:sp modelId="{F72181D2-3FF6-4B64-9B97-F4F603100507}">
      <dsp:nvSpPr>
        <dsp:cNvPr id="0" name=""/>
        <dsp:cNvSpPr/>
      </dsp:nvSpPr>
      <dsp:spPr>
        <a:xfrm>
          <a:off x="2985507" y="1991398"/>
          <a:ext cx="1775662" cy="5067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s-ES" sz="1200" kern="1200" dirty="0">
              <a:latin typeface="+mj-lt"/>
            </a:rPr>
            <a:t>Choferes </a:t>
          </a:r>
        </a:p>
      </dsp:txBody>
      <dsp:txXfrm>
        <a:off x="2985507" y="1991398"/>
        <a:ext cx="1775662" cy="506722"/>
      </dsp:txXfrm>
    </dsp:sp>
    <dsp:sp modelId="{3F0ADC11-C1BA-4027-BFD5-45A7CF4A4345}">
      <dsp:nvSpPr>
        <dsp:cNvPr id="0" name=""/>
        <dsp:cNvSpPr/>
      </dsp:nvSpPr>
      <dsp:spPr>
        <a:xfrm>
          <a:off x="5042771" y="1991398"/>
          <a:ext cx="1775662" cy="5067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s-ES" sz="1200" kern="1200" dirty="0">
              <a:latin typeface="+mj-lt"/>
            </a:rPr>
            <a:t>Secretaria(o) </a:t>
          </a:r>
        </a:p>
      </dsp:txBody>
      <dsp:txXfrm>
        <a:off x="5042771" y="1991398"/>
        <a:ext cx="1775662" cy="506722"/>
      </dsp:txXfrm>
    </dsp:sp>
    <dsp:sp modelId="{4A09D632-1E76-4528-89C0-437225C06C39}">
      <dsp:nvSpPr>
        <dsp:cNvPr id="0" name=""/>
        <dsp:cNvSpPr/>
      </dsp:nvSpPr>
      <dsp:spPr>
        <a:xfrm>
          <a:off x="6130287" y="2622639"/>
          <a:ext cx="1690414" cy="10279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+mj-lt"/>
              <a:cs typeface="Arial" panose="020B0604020202020204" pitchFamily="34" charset="0"/>
            </a:rPr>
            <a:t>Recepcionista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+mj-lt"/>
              <a:cs typeface="Arial" panose="020B0604020202020204" pitchFamily="34" charset="0"/>
            </a:rPr>
            <a:t>Auxiliar Administrativo (a) </a:t>
          </a:r>
        </a:p>
      </dsp:txBody>
      <dsp:txXfrm>
        <a:off x="6130287" y="2622639"/>
        <a:ext cx="1690414" cy="1027976"/>
      </dsp:txXfrm>
    </dsp:sp>
    <dsp:sp modelId="{30E4CFC8-6C52-4C16-B024-136CC6D6CFBB}">
      <dsp:nvSpPr>
        <dsp:cNvPr id="0" name=""/>
        <dsp:cNvSpPr/>
      </dsp:nvSpPr>
      <dsp:spPr>
        <a:xfrm>
          <a:off x="2957607" y="2792398"/>
          <a:ext cx="1775662" cy="5067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s-ES" sz="1200" kern="1200" dirty="0">
              <a:latin typeface="+mj-lt"/>
            </a:rPr>
            <a:t>Encargado(a) </a:t>
          </a:r>
        </a:p>
      </dsp:txBody>
      <dsp:txXfrm>
        <a:off x="2957607" y="2792398"/>
        <a:ext cx="1775662" cy="506722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3AE335-AD75-41F2-8A07-13F36FB9DBD5}">
      <dsp:nvSpPr>
        <dsp:cNvPr id="0" name=""/>
        <dsp:cNvSpPr/>
      </dsp:nvSpPr>
      <dsp:spPr>
        <a:xfrm>
          <a:off x="1259536" y="1757962"/>
          <a:ext cx="91440" cy="54807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4807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AF948D-700A-4D1C-85C0-1E16DB6A354A}">
      <dsp:nvSpPr>
        <dsp:cNvPr id="0" name=""/>
        <dsp:cNvSpPr/>
      </dsp:nvSpPr>
      <dsp:spPr>
        <a:xfrm>
          <a:off x="318" y="453024"/>
          <a:ext cx="2609876" cy="130493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+mj-lt"/>
            </a:rPr>
            <a:t>Administrador (a)  E.I. “Idalia Cantú de </a:t>
          </a:r>
          <a:r>
            <a:rPr lang="es-ES" sz="1200" kern="1200" dirty="0" err="1">
              <a:latin typeface="+mj-lt"/>
            </a:rPr>
            <a:t>Livas</a:t>
          </a:r>
          <a:r>
            <a:rPr lang="es-ES" sz="1200" kern="1200" dirty="0">
              <a:latin typeface="+mj-lt"/>
            </a:rPr>
            <a:t>” </a:t>
          </a:r>
        </a:p>
      </dsp:txBody>
      <dsp:txXfrm>
        <a:off x="318" y="453024"/>
        <a:ext cx="2609876" cy="1304938"/>
      </dsp:txXfrm>
    </dsp:sp>
    <dsp:sp modelId="{794A38A0-77A8-4B65-9361-ABC3DBE731FC}">
      <dsp:nvSpPr>
        <dsp:cNvPr id="0" name=""/>
        <dsp:cNvSpPr/>
      </dsp:nvSpPr>
      <dsp:spPr>
        <a:xfrm>
          <a:off x="225250" y="2306037"/>
          <a:ext cx="2160012" cy="130493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+mj-lt"/>
            </a:rPr>
            <a:t>Niñeras (os) </a:t>
          </a:r>
        </a:p>
      </dsp:txBody>
      <dsp:txXfrm>
        <a:off x="225250" y="2306037"/>
        <a:ext cx="2160012" cy="1304938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05CFB6-F136-4EA1-9DD6-728F41B62CF9}">
      <dsp:nvSpPr>
        <dsp:cNvPr id="0" name=""/>
        <dsp:cNvSpPr/>
      </dsp:nvSpPr>
      <dsp:spPr>
        <a:xfrm>
          <a:off x="4095483" y="2245669"/>
          <a:ext cx="3392007" cy="5705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3319"/>
              </a:lnTo>
              <a:lnTo>
                <a:pt x="3392007" y="423319"/>
              </a:lnTo>
              <a:lnTo>
                <a:pt x="3392007" y="57053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303FC7-874D-4344-9A39-49220A6CD24E}">
      <dsp:nvSpPr>
        <dsp:cNvPr id="0" name=""/>
        <dsp:cNvSpPr/>
      </dsp:nvSpPr>
      <dsp:spPr>
        <a:xfrm>
          <a:off x="4095483" y="2245669"/>
          <a:ext cx="1695561" cy="5705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3319"/>
              </a:lnTo>
              <a:lnTo>
                <a:pt x="1695561" y="423319"/>
              </a:lnTo>
              <a:lnTo>
                <a:pt x="1695561" y="57053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8A9469-ABD1-469F-B28C-C502687694E7}">
      <dsp:nvSpPr>
        <dsp:cNvPr id="0" name=""/>
        <dsp:cNvSpPr/>
      </dsp:nvSpPr>
      <dsp:spPr>
        <a:xfrm>
          <a:off x="4048880" y="2245669"/>
          <a:ext cx="91440" cy="570531"/>
        </a:xfrm>
        <a:custGeom>
          <a:avLst/>
          <a:gdLst/>
          <a:ahLst/>
          <a:cxnLst/>
          <a:rect l="0" t="0" r="0" b="0"/>
          <a:pathLst>
            <a:path>
              <a:moveTo>
                <a:pt x="46603" y="0"/>
              </a:moveTo>
              <a:lnTo>
                <a:pt x="46603" y="423319"/>
              </a:lnTo>
              <a:lnTo>
                <a:pt x="45720" y="423319"/>
              </a:lnTo>
              <a:lnTo>
                <a:pt x="45720" y="57053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EE10CA-18C2-45D2-8DED-3CD4B592EC5C}">
      <dsp:nvSpPr>
        <dsp:cNvPr id="0" name=""/>
        <dsp:cNvSpPr/>
      </dsp:nvSpPr>
      <dsp:spPr>
        <a:xfrm>
          <a:off x="2398155" y="2245669"/>
          <a:ext cx="1697328" cy="570531"/>
        </a:xfrm>
        <a:custGeom>
          <a:avLst/>
          <a:gdLst/>
          <a:ahLst/>
          <a:cxnLst/>
          <a:rect l="0" t="0" r="0" b="0"/>
          <a:pathLst>
            <a:path>
              <a:moveTo>
                <a:pt x="1697328" y="0"/>
              </a:moveTo>
              <a:lnTo>
                <a:pt x="1697328" y="423319"/>
              </a:lnTo>
              <a:lnTo>
                <a:pt x="0" y="423319"/>
              </a:lnTo>
              <a:lnTo>
                <a:pt x="0" y="57053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66717F-3259-47F0-9149-66C118064A46}">
      <dsp:nvSpPr>
        <dsp:cNvPr id="0" name=""/>
        <dsp:cNvSpPr/>
      </dsp:nvSpPr>
      <dsp:spPr>
        <a:xfrm>
          <a:off x="701710" y="2245669"/>
          <a:ext cx="3393773" cy="570531"/>
        </a:xfrm>
        <a:custGeom>
          <a:avLst/>
          <a:gdLst/>
          <a:ahLst/>
          <a:cxnLst/>
          <a:rect l="0" t="0" r="0" b="0"/>
          <a:pathLst>
            <a:path>
              <a:moveTo>
                <a:pt x="3393773" y="0"/>
              </a:moveTo>
              <a:lnTo>
                <a:pt x="3393773" y="423319"/>
              </a:lnTo>
              <a:lnTo>
                <a:pt x="0" y="423319"/>
              </a:lnTo>
              <a:lnTo>
                <a:pt x="0" y="57053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88A0D3-F01C-4915-A070-E870EB6E98C5}">
      <dsp:nvSpPr>
        <dsp:cNvPr id="0" name=""/>
        <dsp:cNvSpPr/>
      </dsp:nvSpPr>
      <dsp:spPr>
        <a:xfrm>
          <a:off x="2731829" y="1544659"/>
          <a:ext cx="2727309" cy="70101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+mj-lt"/>
            </a:rPr>
            <a:t>Educador (a) E.I. “Rosario </a:t>
          </a:r>
          <a:r>
            <a:rPr lang="es-ES" sz="1200" kern="1200" dirty="0" err="1">
              <a:latin typeface="+mj-lt"/>
            </a:rPr>
            <a:t>Gza</a:t>
          </a:r>
          <a:r>
            <a:rPr lang="es-ES" sz="1200" kern="1200" dirty="0">
              <a:latin typeface="+mj-lt"/>
            </a:rPr>
            <a:t>. Sada” </a:t>
          </a:r>
        </a:p>
      </dsp:txBody>
      <dsp:txXfrm>
        <a:off x="2731829" y="1544659"/>
        <a:ext cx="2727309" cy="701010"/>
      </dsp:txXfrm>
    </dsp:sp>
    <dsp:sp modelId="{EFA180F1-FBCE-411F-9D4E-4E3AA7BBE136}">
      <dsp:nvSpPr>
        <dsp:cNvPr id="0" name=""/>
        <dsp:cNvSpPr/>
      </dsp:nvSpPr>
      <dsp:spPr>
        <a:xfrm>
          <a:off x="699" y="2816201"/>
          <a:ext cx="1402020" cy="97937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+mj-lt"/>
            </a:rPr>
            <a:t>Niñeras (os)</a:t>
          </a:r>
        </a:p>
      </dsp:txBody>
      <dsp:txXfrm>
        <a:off x="699" y="2816201"/>
        <a:ext cx="1402020" cy="979374"/>
      </dsp:txXfrm>
    </dsp:sp>
    <dsp:sp modelId="{1607FF1D-3AE0-4701-8A7E-81B429C148F6}">
      <dsp:nvSpPr>
        <dsp:cNvPr id="0" name=""/>
        <dsp:cNvSpPr/>
      </dsp:nvSpPr>
      <dsp:spPr>
        <a:xfrm>
          <a:off x="1697144" y="2816201"/>
          <a:ext cx="1402020" cy="97937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+mj-lt"/>
            </a:rPr>
            <a:t>Enfermeras (os)</a:t>
          </a:r>
        </a:p>
      </dsp:txBody>
      <dsp:txXfrm>
        <a:off x="1697144" y="2816201"/>
        <a:ext cx="1402020" cy="979374"/>
      </dsp:txXfrm>
    </dsp:sp>
    <dsp:sp modelId="{4F7C3E91-CDE0-494D-963A-D0A81B2DCA12}">
      <dsp:nvSpPr>
        <dsp:cNvPr id="0" name=""/>
        <dsp:cNvSpPr/>
      </dsp:nvSpPr>
      <dsp:spPr>
        <a:xfrm>
          <a:off x="3393590" y="2816201"/>
          <a:ext cx="1402020" cy="97937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+mj-lt"/>
            </a:rPr>
            <a:t>Educador (a) </a:t>
          </a:r>
        </a:p>
      </dsp:txBody>
      <dsp:txXfrm>
        <a:off x="3393590" y="2816201"/>
        <a:ext cx="1402020" cy="979374"/>
      </dsp:txXfrm>
    </dsp:sp>
    <dsp:sp modelId="{8ECAE22D-02BA-484B-A603-F2EBF22DFE19}">
      <dsp:nvSpPr>
        <dsp:cNvPr id="0" name=""/>
        <dsp:cNvSpPr/>
      </dsp:nvSpPr>
      <dsp:spPr>
        <a:xfrm>
          <a:off x="5090035" y="2816201"/>
          <a:ext cx="1402020" cy="97937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+mj-lt"/>
            </a:rPr>
            <a:t>Vigilante </a:t>
          </a:r>
        </a:p>
      </dsp:txBody>
      <dsp:txXfrm>
        <a:off x="5090035" y="2816201"/>
        <a:ext cx="1402020" cy="979374"/>
      </dsp:txXfrm>
    </dsp:sp>
    <dsp:sp modelId="{81B0C6D0-AB6E-48C7-B69D-317FD4DC64EA}">
      <dsp:nvSpPr>
        <dsp:cNvPr id="0" name=""/>
        <dsp:cNvSpPr/>
      </dsp:nvSpPr>
      <dsp:spPr>
        <a:xfrm>
          <a:off x="6786480" y="2816201"/>
          <a:ext cx="1402020" cy="97937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+mj-lt"/>
            </a:rPr>
            <a:t>Intendente</a:t>
          </a:r>
        </a:p>
      </dsp:txBody>
      <dsp:txXfrm>
        <a:off x="6786480" y="2816201"/>
        <a:ext cx="1402020" cy="979374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303FC7-874D-4344-9A39-49220A6CD24E}">
      <dsp:nvSpPr>
        <dsp:cNvPr id="0" name=""/>
        <dsp:cNvSpPr/>
      </dsp:nvSpPr>
      <dsp:spPr>
        <a:xfrm>
          <a:off x="4095713" y="2274683"/>
          <a:ext cx="3205803" cy="7190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3487"/>
              </a:lnTo>
              <a:lnTo>
                <a:pt x="3205803" y="533487"/>
              </a:lnTo>
              <a:lnTo>
                <a:pt x="3205803" y="71901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8A9469-ABD1-469F-B28C-C502687694E7}">
      <dsp:nvSpPr>
        <dsp:cNvPr id="0" name=""/>
        <dsp:cNvSpPr/>
      </dsp:nvSpPr>
      <dsp:spPr>
        <a:xfrm>
          <a:off x="4095713" y="2274683"/>
          <a:ext cx="1067858" cy="7190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3487"/>
              </a:lnTo>
              <a:lnTo>
                <a:pt x="1067858" y="533487"/>
              </a:lnTo>
              <a:lnTo>
                <a:pt x="1067858" y="71901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EE10CA-18C2-45D2-8DED-3CD4B592EC5C}">
      <dsp:nvSpPr>
        <dsp:cNvPr id="0" name=""/>
        <dsp:cNvSpPr/>
      </dsp:nvSpPr>
      <dsp:spPr>
        <a:xfrm>
          <a:off x="3025628" y="2274683"/>
          <a:ext cx="1070085" cy="719011"/>
        </a:xfrm>
        <a:custGeom>
          <a:avLst/>
          <a:gdLst/>
          <a:ahLst/>
          <a:cxnLst/>
          <a:rect l="0" t="0" r="0" b="0"/>
          <a:pathLst>
            <a:path>
              <a:moveTo>
                <a:pt x="1070085" y="0"/>
              </a:moveTo>
              <a:lnTo>
                <a:pt x="1070085" y="533487"/>
              </a:lnTo>
              <a:lnTo>
                <a:pt x="0" y="533487"/>
              </a:lnTo>
              <a:lnTo>
                <a:pt x="0" y="71901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66717F-3259-47F0-9149-66C118064A46}">
      <dsp:nvSpPr>
        <dsp:cNvPr id="0" name=""/>
        <dsp:cNvSpPr/>
      </dsp:nvSpPr>
      <dsp:spPr>
        <a:xfrm>
          <a:off x="887684" y="2274683"/>
          <a:ext cx="3208029" cy="719011"/>
        </a:xfrm>
        <a:custGeom>
          <a:avLst/>
          <a:gdLst/>
          <a:ahLst/>
          <a:cxnLst/>
          <a:rect l="0" t="0" r="0" b="0"/>
          <a:pathLst>
            <a:path>
              <a:moveTo>
                <a:pt x="3208029" y="0"/>
              </a:moveTo>
              <a:lnTo>
                <a:pt x="3208029" y="533487"/>
              </a:lnTo>
              <a:lnTo>
                <a:pt x="0" y="533487"/>
              </a:lnTo>
              <a:lnTo>
                <a:pt x="0" y="71901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88A0D3-F01C-4915-A070-E870EB6E98C5}">
      <dsp:nvSpPr>
        <dsp:cNvPr id="0" name=""/>
        <dsp:cNvSpPr/>
      </dsp:nvSpPr>
      <dsp:spPr>
        <a:xfrm>
          <a:off x="2561694" y="1391235"/>
          <a:ext cx="3068038" cy="8834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+mj-lt"/>
            </a:rPr>
            <a:t>Administrador (a) E.I. “Fomerrey 45” </a:t>
          </a:r>
        </a:p>
      </dsp:txBody>
      <dsp:txXfrm>
        <a:off x="2561694" y="1391235"/>
        <a:ext cx="3068038" cy="883448"/>
      </dsp:txXfrm>
    </dsp:sp>
    <dsp:sp modelId="{EFA180F1-FBCE-411F-9D4E-4E3AA7BBE136}">
      <dsp:nvSpPr>
        <dsp:cNvPr id="0" name=""/>
        <dsp:cNvSpPr/>
      </dsp:nvSpPr>
      <dsp:spPr>
        <a:xfrm>
          <a:off x="4236" y="2993695"/>
          <a:ext cx="1766896" cy="8834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+mj-lt"/>
            </a:rPr>
            <a:t>Educadores (as) </a:t>
          </a:r>
        </a:p>
      </dsp:txBody>
      <dsp:txXfrm>
        <a:off x="4236" y="2993695"/>
        <a:ext cx="1766896" cy="883448"/>
      </dsp:txXfrm>
    </dsp:sp>
    <dsp:sp modelId="{1607FF1D-3AE0-4701-8A7E-81B429C148F6}">
      <dsp:nvSpPr>
        <dsp:cNvPr id="0" name=""/>
        <dsp:cNvSpPr/>
      </dsp:nvSpPr>
      <dsp:spPr>
        <a:xfrm>
          <a:off x="2142180" y="2993695"/>
          <a:ext cx="1766896" cy="8834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+mj-lt"/>
            </a:rPr>
            <a:t>Niñeras (os) </a:t>
          </a:r>
        </a:p>
      </dsp:txBody>
      <dsp:txXfrm>
        <a:off x="2142180" y="2993695"/>
        <a:ext cx="1766896" cy="883448"/>
      </dsp:txXfrm>
    </dsp:sp>
    <dsp:sp modelId="{4F7C3E91-CDE0-494D-963A-D0A81B2DCA12}">
      <dsp:nvSpPr>
        <dsp:cNvPr id="0" name=""/>
        <dsp:cNvSpPr/>
      </dsp:nvSpPr>
      <dsp:spPr>
        <a:xfrm>
          <a:off x="4280124" y="2993695"/>
          <a:ext cx="1766896" cy="8834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+mj-lt"/>
            </a:rPr>
            <a:t>Intendente </a:t>
          </a:r>
        </a:p>
      </dsp:txBody>
      <dsp:txXfrm>
        <a:off x="4280124" y="2993695"/>
        <a:ext cx="1766896" cy="883448"/>
      </dsp:txXfrm>
    </dsp:sp>
    <dsp:sp modelId="{8ECAE22D-02BA-484B-A603-F2EBF22DFE19}">
      <dsp:nvSpPr>
        <dsp:cNvPr id="0" name=""/>
        <dsp:cNvSpPr/>
      </dsp:nvSpPr>
      <dsp:spPr>
        <a:xfrm>
          <a:off x="6418068" y="2993695"/>
          <a:ext cx="1766896" cy="8834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+mj-lt"/>
            </a:rPr>
            <a:t>Enfermera (o) </a:t>
          </a:r>
        </a:p>
      </dsp:txBody>
      <dsp:txXfrm>
        <a:off x="6418068" y="2993695"/>
        <a:ext cx="1766896" cy="883448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8A9469-ABD1-469F-B28C-C502687694E7}">
      <dsp:nvSpPr>
        <dsp:cNvPr id="0" name=""/>
        <dsp:cNvSpPr/>
      </dsp:nvSpPr>
      <dsp:spPr>
        <a:xfrm>
          <a:off x="3672673" y="2125107"/>
          <a:ext cx="2596134" cy="7954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0019"/>
              </a:lnTo>
              <a:lnTo>
                <a:pt x="2596134" y="570019"/>
              </a:lnTo>
              <a:lnTo>
                <a:pt x="2596134" y="7954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EE10CA-18C2-45D2-8DED-3CD4B592EC5C}">
      <dsp:nvSpPr>
        <dsp:cNvPr id="0" name=""/>
        <dsp:cNvSpPr/>
      </dsp:nvSpPr>
      <dsp:spPr>
        <a:xfrm>
          <a:off x="3625601" y="2125107"/>
          <a:ext cx="91440" cy="795421"/>
        </a:xfrm>
        <a:custGeom>
          <a:avLst/>
          <a:gdLst/>
          <a:ahLst/>
          <a:cxnLst/>
          <a:rect l="0" t="0" r="0" b="0"/>
          <a:pathLst>
            <a:path>
              <a:moveTo>
                <a:pt x="47072" y="0"/>
              </a:moveTo>
              <a:lnTo>
                <a:pt x="47072" y="570019"/>
              </a:lnTo>
              <a:lnTo>
                <a:pt x="45720" y="570019"/>
              </a:lnTo>
              <a:lnTo>
                <a:pt x="45720" y="7954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66717F-3259-47F0-9149-66C118064A46}">
      <dsp:nvSpPr>
        <dsp:cNvPr id="0" name=""/>
        <dsp:cNvSpPr/>
      </dsp:nvSpPr>
      <dsp:spPr>
        <a:xfrm>
          <a:off x="1073834" y="2125107"/>
          <a:ext cx="2598839" cy="795421"/>
        </a:xfrm>
        <a:custGeom>
          <a:avLst/>
          <a:gdLst/>
          <a:ahLst/>
          <a:cxnLst/>
          <a:rect l="0" t="0" r="0" b="0"/>
          <a:pathLst>
            <a:path>
              <a:moveTo>
                <a:pt x="2598839" y="0"/>
              </a:moveTo>
              <a:lnTo>
                <a:pt x="2598839" y="570019"/>
              </a:lnTo>
              <a:lnTo>
                <a:pt x="0" y="570019"/>
              </a:lnTo>
              <a:lnTo>
                <a:pt x="0" y="7954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88A0D3-F01C-4915-A070-E870EB6E98C5}">
      <dsp:nvSpPr>
        <dsp:cNvPr id="0" name=""/>
        <dsp:cNvSpPr/>
      </dsp:nvSpPr>
      <dsp:spPr>
        <a:xfrm>
          <a:off x="2220625" y="1277854"/>
          <a:ext cx="2904097" cy="8472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+mj-lt"/>
            </a:rPr>
            <a:t>Encargado (a) E. I. “Pío X” </a:t>
          </a:r>
        </a:p>
      </dsp:txBody>
      <dsp:txXfrm>
        <a:off x="2220625" y="1277854"/>
        <a:ext cx="2904097" cy="847252"/>
      </dsp:txXfrm>
    </dsp:sp>
    <dsp:sp modelId="{EFA180F1-FBCE-411F-9D4E-4E3AA7BBE136}">
      <dsp:nvSpPr>
        <dsp:cNvPr id="0" name=""/>
        <dsp:cNvSpPr/>
      </dsp:nvSpPr>
      <dsp:spPr>
        <a:xfrm>
          <a:off x="492" y="2920528"/>
          <a:ext cx="2146683" cy="107334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+mj-lt"/>
            </a:rPr>
            <a:t>Educadores (as) </a:t>
          </a:r>
        </a:p>
      </dsp:txBody>
      <dsp:txXfrm>
        <a:off x="492" y="2920528"/>
        <a:ext cx="2146683" cy="1073341"/>
      </dsp:txXfrm>
    </dsp:sp>
    <dsp:sp modelId="{1607FF1D-3AE0-4701-8A7E-81B429C148F6}">
      <dsp:nvSpPr>
        <dsp:cNvPr id="0" name=""/>
        <dsp:cNvSpPr/>
      </dsp:nvSpPr>
      <dsp:spPr>
        <a:xfrm>
          <a:off x="2597979" y="2920528"/>
          <a:ext cx="2146683" cy="107334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+mj-lt"/>
            </a:rPr>
            <a:t>Niñeras (os)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+mj-lt"/>
            </a:rPr>
            <a:t>Auxiliar</a:t>
          </a:r>
        </a:p>
      </dsp:txBody>
      <dsp:txXfrm>
        <a:off x="2597979" y="2920528"/>
        <a:ext cx="2146683" cy="1073341"/>
      </dsp:txXfrm>
    </dsp:sp>
    <dsp:sp modelId="{4F7C3E91-CDE0-494D-963A-D0A81B2DCA12}">
      <dsp:nvSpPr>
        <dsp:cNvPr id="0" name=""/>
        <dsp:cNvSpPr/>
      </dsp:nvSpPr>
      <dsp:spPr>
        <a:xfrm>
          <a:off x="5195466" y="2920528"/>
          <a:ext cx="2146683" cy="107334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+mj-lt"/>
            </a:rPr>
            <a:t>Enfermeras (os) </a:t>
          </a:r>
        </a:p>
      </dsp:txBody>
      <dsp:txXfrm>
        <a:off x="5195466" y="2920528"/>
        <a:ext cx="2146683" cy="1073341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A64FCB-63A6-4DC1-93E2-9229AD992D90}">
      <dsp:nvSpPr>
        <dsp:cNvPr id="0" name=""/>
        <dsp:cNvSpPr/>
      </dsp:nvSpPr>
      <dsp:spPr>
        <a:xfrm>
          <a:off x="3979854" y="1327122"/>
          <a:ext cx="3117046" cy="5464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6076"/>
              </a:lnTo>
              <a:lnTo>
                <a:pt x="3117046" y="366076"/>
              </a:lnTo>
              <a:lnTo>
                <a:pt x="3117046" y="54640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38391F-DF82-4873-BCCA-BD41F6CD422F}">
      <dsp:nvSpPr>
        <dsp:cNvPr id="0" name=""/>
        <dsp:cNvSpPr/>
      </dsp:nvSpPr>
      <dsp:spPr>
        <a:xfrm>
          <a:off x="3979854" y="1327122"/>
          <a:ext cx="1039015" cy="5464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6076"/>
              </a:lnTo>
              <a:lnTo>
                <a:pt x="1039015" y="366076"/>
              </a:lnTo>
              <a:lnTo>
                <a:pt x="1039015" y="54640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E9C81D-CA96-4F47-A90F-92368DEA2182}">
      <dsp:nvSpPr>
        <dsp:cNvPr id="0" name=""/>
        <dsp:cNvSpPr/>
      </dsp:nvSpPr>
      <dsp:spPr>
        <a:xfrm>
          <a:off x="2940838" y="1327122"/>
          <a:ext cx="1039015" cy="546401"/>
        </a:xfrm>
        <a:custGeom>
          <a:avLst/>
          <a:gdLst/>
          <a:ahLst/>
          <a:cxnLst/>
          <a:rect l="0" t="0" r="0" b="0"/>
          <a:pathLst>
            <a:path>
              <a:moveTo>
                <a:pt x="1039015" y="0"/>
              </a:moveTo>
              <a:lnTo>
                <a:pt x="1039015" y="366076"/>
              </a:lnTo>
              <a:lnTo>
                <a:pt x="0" y="366076"/>
              </a:lnTo>
              <a:lnTo>
                <a:pt x="0" y="54640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E1CEF9-E6EF-482F-8550-76057897E5B7}">
      <dsp:nvSpPr>
        <dsp:cNvPr id="0" name=""/>
        <dsp:cNvSpPr/>
      </dsp:nvSpPr>
      <dsp:spPr>
        <a:xfrm>
          <a:off x="862807" y="1327122"/>
          <a:ext cx="3117046" cy="546401"/>
        </a:xfrm>
        <a:custGeom>
          <a:avLst/>
          <a:gdLst/>
          <a:ahLst/>
          <a:cxnLst/>
          <a:rect l="0" t="0" r="0" b="0"/>
          <a:pathLst>
            <a:path>
              <a:moveTo>
                <a:pt x="3117046" y="0"/>
              </a:moveTo>
              <a:lnTo>
                <a:pt x="3117046" y="366076"/>
              </a:lnTo>
              <a:lnTo>
                <a:pt x="0" y="366076"/>
              </a:lnTo>
              <a:lnTo>
                <a:pt x="0" y="54640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8047B5-7726-4943-A0B4-B1F9581287E6}">
      <dsp:nvSpPr>
        <dsp:cNvPr id="0" name=""/>
        <dsp:cNvSpPr/>
      </dsp:nvSpPr>
      <dsp:spPr>
        <a:xfrm>
          <a:off x="2508238" y="468432"/>
          <a:ext cx="2943230" cy="8586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+mj-lt"/>
            </a:rPr>
            <a:t>Administrador (a) E.I. “Laura Barragán” </a:t>
          </a:r>
        </a:p>
      </dsp:txBody>
      <dsp:txXfrm>
        <a:off x="2508238" y="468432"/>
        <a:ext cx="2943230" cy="858690"/>
      </dsp:txXfrm>
    </dsp:sp>
    <dsp:sp modelId="{14771A42-C2F1-48DB-8731-CDF00D878B03}">
      <dsp:nvSpPr>
        <dsp:cNvPr id="0" name=""/>
        <dsp:cNvSpPr/>
      </dsp:nvSpPr>
      <dsp:spPr>
        <a:xfrm>
          <a:off x="4117" y="1873524"/>
          <a:ext cx="1717380" cy="8586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+mj-lt"/>
            </a:rPr>
            <a:t>Educador (a) </a:t>
          </a:r>
        </a:p>
      </dsp:txBody>
      <dsp:txXfrm>
        <a:off x="4117" y="1873524"/>
        <a:ext cx="1717380" cy="858690"/>
      </dsp:txXfrm>
    </dsp:sp>
    <dsp:sp modelId="{2D4D881E-29C4-490E-AAFE-966EDFAFDA84}">
      <dsp:nvSpPr>
        <dsp:cNvPr id="0" name=""/>
        <dsp:cNvSpPr/>
      </dsp:nvSpPr>
      <dsp:spPr>
        <a:xfrm>
          <a:off x="2082148" y="1873524"/>
          <a:ext cx="1717380" cy="153629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+mj-lt"/>
            </a:rPr>
            <a:t>Niñera(o)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+mj-lt"/>
            </a:rPr>
            <a:t>Auxiliar Administrativo(a)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+mj-lt"/>
            </a:rPr>
            <a:t>Auxiliar</a:t>
          </a:r>
        </a:p>
      </dsp:txBody>
      <dsp:txXfrm>
        <a:off x="2082148" y="1873524"/>
        <a:ext cx="1717380" cy="1536291"/>
      </dsp:txXfrm>
    </dsp:sp>
    <dsp:sp modelId="{C158C247-5FC0-46B0-8A28-FC79A705CBF0}">
      <dsp:nvSpPr>
        <dsp:cNvPr id="0" name=""/>
        <dsp:cNvSpPr/>
      </dsp:nvSpPr>
      <dsp:spPr>
        <a:xfrm>
          <a:off x="4160178" y="1873524"/>
          <a:ext cx="1717380" cy="8586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+mj-lt"/>
            </a:rPr>
            <a:t>Ayudante Mantenimiento</a:t>
          </a:r>
        </a:p>
      </dsp:txBody>
      <dsp:txXfrm>
        <a:off x="4160178" y="1873524"/>
        <a:ext cx="1717380" cy="858690"/>
      </dsp:txXfrm>
    </dsp:sp>
    <dsp:sp modelId="{CB8B5EAC-A6E2-470E-BA9E-AB9512F5E662}">
      <dsp:nvSpPr>
        <dsp:cNvPr id="0" name=""/>
        <dsp:cNvSpPr/>
      </dsp:nvSpPr>
      <dsp:spPr>
        <a:xfrm>
          <a:off x="6238209" y="1873524"/>
          <a:ext cx="1717380" cy="8586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+mj-lt"/>
            </a:rPr>
            <a:t>Enfermera (o)</a:t>
          </a:r>
        </a:p>
      </dsp:txBody>
      <dsp:txXfrm>
        <a:off x="6238209" y="1873524"/>
        <a:ext cx="1717380" cy="858690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3AE335-AD75-41F2-8A07-13F36FB9DBD5}">
      <dsp:nvSpPr>
        <dsp:cNvPr id="0" name=""/>
        <dsp:cNvSpPr/>
      </dsp:nvSpPr>
      <dsp:spPr>
        <a:xfrm>
          <a:off x="1259536" y="1757962"/>
          <a:ext cx="91440" cy="54807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4807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AF948D-700A-4D1C-85C0-1E16DB6A354A}">
      <dsp:nvSpPr>
        <dsp:cNvPr id="0" name=""/>
        <dsp:cNvSpPr/>
      </dsp:nvSpPr>
      <dsp:spPr>
        <a:xfrm>
          <a:off x="318" y="453024"/>
          <a:ext cx="2609876" cy="130493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+mj-lt"/>
            </a:rPr>
            <a:t>Niñera (o)  Club de Desarrollo </a:t>
          </a:r>
          <a:r>
            <a:rPr lang="es-ES" sz="1200" kern="1200" dirty="0" err="1">
              <a:latin typeface="+mj-lt"/>
            </a:rPr>
            <a:t>Inf</a:t>
          </a:r>
          <a:r>
            <a:rPr lang="es-ES" sz="1200" kern="1200" dirty="0">
              <a:latin typeface="+mj-lt"/>
            </a:rPr>
            <a:t>. “</a:t>
          </a:r>
          <a:r>
            <a:rPr lang="es-ES" sz="1200" kern="1200" dirty="0" err="1">
              <a:latin typeface="+mj-lt"/>
            </a:rPr>
            <a:t>Fom</a:t>
          </a:r>
          <a:r>
            <a:rPr lang="es-ES" sz="1200" kern="1200" dirty="0">
              <a:latin typeface="+mj-lt"/>
            </a:rPr>
            <a:t>. 114” </a:t>
          </a:r>
        </a:p>
      </dsp:txBody>
      <dsp:txXfrm>
        <a:off x="318" y="453024"/>
        <a:ext cx="2609876" cy="1304938"/>
      </dsp:txXfrm>
    </dsp:sp>
    <dsp:sp modelId="{794A38A0-77A8-4B65-9361-ABC3DBE731FC}">
      <dsp:nvSpPr>
        <dsp:cNvPr id="0" name=""/>
        <dsp:cNvSpPr/>
      </dsp:nvSpPr>
      <dsp:spPr>
        <a:xfrm>
          <a:off x="225250" y="2306037"/>
          <a:ext cx="2160012" cy="130493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+mj-lt"/>
            </a:rPr>
            <a:t>Auxiliar Administrativo(a) </a:t>
          </a:r>
        </a:p>
      </dsp:txBody>
      <dsp:txXfrm>
        <a:off x="225250" y="2306037"/>
        <a:ext cx="2160012" cy="1304938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3AE335-AD75-41F2-8A07-13F36FB9DBD5}">
      <dsp:nvSpPr>
        <dsp:cNvPr id="0" name=""/>
        <dsp:cNvSpPr/>
      </dsp:nvSpPr>
      <dsp:spPr>
        <a:xfrm>
          <a:off x="1259536" y="1757962"/>
          <a:ext cx="91440" cy="54807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4807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AF948D-700A-4D1C-85C0-1E16DB6A354A}">
      <dsp:nvSpPr>
        <dsp:cNvPr id="0" name=""/>
        <dsp:cNvSpPr/>
      </dsp:nvSpPr>
      <dsp:spPr>
        <a:xfrm>
          <a:off x="318" y="453024"/>
          <a:ext cx="2609876" cy="130493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+mj-lt"/>
            </a:rPr>
            <a:t>Niñera (o)  Club de Desarrollo </a:t>
          </a:r>
          <a:r>
            <a:rPr lang="es-ES" sz="1200" kern="1200" dirty="0" err="1">
              <a:latin typeface="+mj-lt"/>
            </a:rPr>
            <a:t>Inf</a:t>
          </a:r>
          <a:r>
            <a:rPr lang="es-ES" sz="1200" kern="1200" dirty="0">
              <a:latin typeface="+mj-lt"/>
            </a:rPr>
            <a:t>. “Laura Barragán” </a:t>
          </a:r>
        </a:p>
      </dsp:txBody>
      <dsp:txXfrm>
        <a:off x="318" y="453024"/>
        <a:ext cx="2609876" cy="1304938"/>
      </dsp:txXfrm>
    </dsp:sp>
    <dsp:sp modelId="{794A38A0-77A8-4B65-9361-ABC3DBE731FC}">
      <dsp:nvSpPr>
        <dsp:cNvPr id="0" name=""/>
        <dsp:cNvSpPr/>
      </dsp:nvSpPr>
      <dsp:spPr>
        <a:xfrm>
          <a:off x="225250" y="2306037"/>
          <a:ext cx="2160012" cy="130493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+mj-lt"/>
            </a:rPr>
            <a:t>Intendente </a:t>
          </a:r>
        </a:p>
      </dsp:txBody>
      <dsp:txXfrm>
        <a:off x="225250" y="2306037"/>
        <a:ext cx="2160012" cy="1304938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303FC7-874D-4344-9A39-49220A6CD24E}">
      <dsp:nvSpPr>
        <dsp:cNvPr id="0" name=""/>
        <dsp:cNvSpPr/>
      </dsp:nvSpPr>
      <dsp:spPr>
        <a:xfrm>
          <a:off x="4095713" y="2274683"/>
          <a:ext cx="3205803" cy="7190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3487"/>
              </a:lnTo>
              <a:lnTo>
                <a:pt x="3205803" y="533487"/>
              </a:lnTo>
              <a:lnTo>
                <a:pt x="3205803" y="71901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8A9469-ABD1-469F-B28C-C502687694E7}">
      <dsp:nvSpPr>
        <dsp:cNvPr id="0" name=""/>
        <dsp:cNvSpPr/>
      </dsp:nvSpPr>
      <dsp:spPr>
        <a:xfrm>
          <a:off x="4095713" y="2274683"/>
          <a:ext cx="1067858" cy="7190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3487"/>
              </a:lnTo>
              <a:lnTo>
                <a:pt x="1067858" y="533487"/>
              </a:lnTo>
              <a:lnTo>
                <a:pt x="1067858" y="71901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EE10CA-18C2-45D2-8DED-3CD4B592EC5C}">
      <dsp:nvSpPr>
        <dsp:cNvPr id="0" name=""/>
        <dsp:cNvSpPr/>
      </dsp:nvSpPr>
      <dsp:spPr>
        <a:xfrm>
          <a:off x="3025628" y="2274683"/>
          <a:ext cx="1070085" cy="719011"/>
        </a:xfrm>
        <a:custGeom>
          <a:avLst/>
          <a:gdLst/>
          <a:ahLst/>
          <a:cxnLst/>
          <a:rect l="0" t="0" r="0" b="0"/>
          <a:pathLst>
            <a:path>
              <a:moveTo>
                <a:pt x="1070085" y="0"/>
              </a:moveTo>
              <a:lnTo>
                <a:pt x="1070085" y="533487"/>
              </a:lnTo>
              <a:lnTo>
                <a:pt x="0" y="533487"/>
              </a:lnTo>
              <a:lnTo>
                <a:pt x="0" y="71901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66717F-3259-47F0-9149-66C118064A46}">
      <dsp:nvSpPr>
        <dsp:cNvPr id="0" name=""/>
        <dsp:cNvSpPr/>
      </dsp:nvSpPr>
      <dsp:spPr>
        <a:xfrm>
          <a:off x="887684" y="2274683"/>
          <a:ext cx="3208029" cy="719011"/>
        </a:xfrm>
        <a:custGeom>
          <a:avLst/>
          <a:gdLst/>
          <a:ahLst/>
          <a:cxnLst/>
          <a:rect l="0" t="0" r="0" b="0"/>
          <a:pathLst>
            <a:path>
              <a:moveTo>
                <a:pt x="3208029" y="0"/>
              </a:moveTo>
              <a:lnTo>
                <a:pt x="3208029" y="533487"/>
              </a:lnTo>
              <a:lnTo>
                <a:pt x="0" y="533487"/>
              </a:lnTo>
              <a:lnTo>
                <a:pt x="0" y="71901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88A0D3-F01C-4915-A070-E870EB6E98C5}">
      <dsp:nvSpPr>
        <dsp:cNvPr id="0" name=""/>
        <dsp:cNvSpPr/>
      </dsp:nvSpPr>
      <dsp:spPr>
        <a:xfrm>
          <a:off x="2701879" y="1391235"/>
          <a:ext cx="2787667" cy="8834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+mj-lt"/>
            </a:rPr>
            <a:t>Encargado (a) Sección E.I. “Fomerrey 114”</a:t>
          </a:r>
        </a:p>
      </dsp:txBody>
      <dsp:txXfrm>
        <a:off x="2701879" y="1391235"/>
        <a:ext cx="2787667" cy="883448"/>
      </dsp:txXfrm>
    </dsp:sp>
    <dsp:sp modelId="{EFA180F1-FBCE-411F-9D4E-4E3AA7BBE136}">
      <dsp:nvSpPr>
        <dsp:cNvPr id="0" name=""/>
        <dsp:cNvSpPr/>
      </dsp:nvSpPr>
      <dsp:spPr>
        <a:xfrm>
          <a:off x="4236" y="2993695"/>
          <a:ext cx="1766896" cy="8834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+mj-lt"/>
            </a:rPr>
            <a:t>Educador (a) </a:t>
          </a:r>
        </a:p>
      </dsp:txBody>
      <dsp:txXfrm>
        <a:off x="4236" y="2993695"/>
        <a:ext cx="1766896" cy="883448"/>
      </dsp:txXfrm>
    </dsp:sp>
    <dsp:sp modelId="{1607FF1D-3AE0-4701-8A7E-81B429C148F6}">
      <dsp:nvSpPr>
        <dsp:cNvPr id="0" name=""/>
        <dsp:cNvSpPr/>
      </dsp:nvSpPr>
      <dsp:spPr>
        <a:xfrm>
          <a:off x="2142180" y="2993695"/>
          <a:ext cx="1766896" cy="8834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+mj-lt"/>
            </a:rPr>
            <a:t>Niñeras (os) </a:t>
          </a:r>
        </a:p>
      </dsp:txBody>
      <dsp:txXfrm>
        <a:off x="2142180" y="2993695"/>
        <a:ext cx="1766896" cy="883448"/>
      </dsp:txXfrm>
    </dsp:sp>
    <dsp:sp modelId="{4F7C3E91-CDE0-494D-963A-D0A81B2DCA12}">
      <dsp:nvSpPr>
        <dsp:cNvPr id="0" name=""/>
        <dsp:cNvSpPr/>
      </dsp:nvSpPr>
      <dsp:spPr>
        <a:xfrm>
          <a:off x="4280124" y="2993695"/>
          <a:ext cx="1766896" cy="8834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+mj-lt"/>
            </a:rPr>
            <a:t>Intendente </a:t>
          </a:r>
        </a:p>
      </dsp:txBody>
      <dsp:txXfrm>
        <a:off x="4280124" y="2993695"/>
        <a:ext cx="1766896" cy="883448"/>
      </dsp:txXfrm>
    </dsp:sp>
    <dsp:sp modelId="{8ECAE22D-02BA-484B-A603-F2EBF22DFE19}">
      <dsp:nvSpPr>
        <dsp:cNvPr id="0" name=""/>
        <dsp:cNvSpPr/>
      </dsp:nvSpPr>
      <dsp:spPr>
        <a:xfrm>
          <a:off x="6418068" y="2993695"/>
          <a:ext cx="1766896" cy="8834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+mj-lt"/>
            </a:rPr>
            <a:t>Enfermera (o) </a:t>
          </a:r>
        </a:p>
      </dsp:txBody>
      <dsp:txXfrm>
        <a:off x="6418068" y="2993695"/>
        <a:ext cx="1766896" cy="883448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8A9469-ABD1-469F-B28C-C502687694E7}">
      <dsp:nvSpPr>
        <dsp:cNvPr id="0" name=""/>
        <dsp:cNvSpPr/>
      </dsp:nvSpPr>
      <dsp:spPr>
        <a:xfrm>
          <a:off x="3188632" y="2245436"/>
          <a:ext cx="2253975" cy="7584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2734"/>
              </a:lnTo>
              <a:lnTo>
                <a:pt x="2253975" y="562734"/>
              </a:lnTo>
              <a:lnTo>
                <a:pt x="2253975" y="75842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EE10CA-18C2-45D2-8DED-3CD4B592EC5C}">
      <dsp:nvSpPr>
        <dsp:cNvPr id="0" name=""/>
        <dsp:cNvSpPr/>
      </dsp:nvSpPr>
      <dsp:spPr>
        <a:xfrm>
          <a:off x="3141738" y="2245436"/>
          <a:ext cx="91440" cy="758429"/>
        </a:xfrm>
        <a:custGeom>
          <a:avLst/>
          <a:gdLst/>
          <a:ahLst/>
          <a:cxnLst/>
          <a:rect l="0" t="0" r="0" b="0"/>
          <a:pathLst>
            <a:path>
              <a:moveTo>
                <a:pt x="46894" y="0"/>
              </a:moveTo>
              <a:lnTo>
                <a:pt x="46894" y="562734"/>
              </a:lnTo>
              <a:lnTo>
                <a:pt x="45720" y="562734"/>
              </a:lnTo>
              <a:lnTo>
                <a:pt x="45720" y="75842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66717F-3259-47F0-9149-66C118064A46}">
      <dsp:nvSpPr>
        <dsp:cNvPr id="0" name=""/>
        <dsp:cNvSpPr/>
      </dsp:nvSpPr>
      <dsp:spPr>
        <a:xfrm>
          <a:off x="932308" y="2245436"/>
          <a:ext cx="2256324" cy="758429"/>
        </a:xfrm>
        <a:custGeom>
          <a:avLst/>
          <a:gdLst/>
          <a:ahLst/>
          <a:cxnLst/>
          <a:rect l="0" t="0" r="0" b="0"/>
          <a:pathLst>
            <a:path>
              <a:moveTo>
                <a:pt x="2256324" y="0"/>
              </a:moveTo>
              <a:lnTo>
                <a:pt x="2256324" y="562734"/>
              </a:lnTo>
              <a:lnTo>
                <a:pt x="0" y="562734"/>
              </a:lnTo>
              <a:lnTo>
                <a:pt x="0" y="75842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88A0D3-F01C-4915-A070-E870EB6E98C5}">
      <dsp:nvSpPr>
        <dsp:cNvPr id="0" name=""/>
        <dsp:cNvSpPr/>
      </dsp:nvSpPr>
      <dsp:spPr>
        <a:xfrm>
          <a:off x="1718386" y="1313556"/>
          <a:ext cx="2940491" cy="93188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+mj-lt"/>
            </a:rPr>
            <a:t>Auxiliar E.I. “</a:t>
          </a:r>
          <a:r>
            <a:rPr lang="es-ES" sz="1200" kern="1200" dirty="0" err="1">
              <a:latin typeface="+mj-lt"/>
            </a:rPr>
            <a:t>Provileón</a:t>
          </a:r>
          <a:r>
            <a:rPr lang="es-ES" sz="1200" kern="1200" dirty="0">
              <a:latin typeface="+mj-lt"/>
            </a:rPr>
            <a:t>” </a:t>
          </a:r>
        </a:p>
      </dsp:txBody>
      <dsp:txXfrm>
        <a:off x="1718386" y="1313556"/>
        <a:ext cx="2940491" cy="931880"/>
      </dsp:txXfrm>
    </dsp:sp>
    <dsp:sp modelId="{EFA180F1-FBCE-411F-9D4E-4E3AA7BBE136}">
      <dsp:nvSpPr>
        <dsp:cNvPr id="0" name=""/>
        <dsp:cNvSpPr/>
      </dsp:nvSpPr>
      <dsp:spPr>
        <a:xfrm>
          <a:off x="428" y="3003865"/>
          <a:ext cx="1863760" cy="93188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+mj-lt"/>
            </a:rPr>
            <a:t>Niñeras (os) </a:t>
          </a:r>
        </a:p>
      </dsp:txBody>
      <dsp:txXfrm>
        <a:off x="428" y="3003865"/>
        <a:ext cx="1863760" cy="931880"/>
      </dsp:txXfrm>
    </dsp:sp>
    <dsp:sp modelId="{1607FF1D-3AE0-4701-8A7E-81B429C148F6}">
      <dsp:nvSpPr>
        <dsp:cNvPr id="0" name=""/>
        <dsp:cNvSpPr/>
      </dsp:nvSpPr>
      <dsp:spPr>
        <a:xfrm>
          <a:off x="2255577" y="3003865"/>
          <a:ext cx="1863760" cy="93188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+mj-lt"/>
            </a:rPr>
            <a:t>Intendentes </a:t>
          </a:r>
        </a:p>
      </dsp:txBody>
      <dsp:txXfrm>
        <a:off x="2255577" y="3003865"/>
        <a:ext cx="1863760" cy="931880"/>
      </dsp:txXfrm>
    </dsp:sp>
    <dsp:sp modelId="{4F7C3E91-CDE0-494D-963A-D0A81B2DCA12}">
      <dsp:nvSpPr>
        <dsp:cNvPr id="0" name=""/>
        <dsp:cNvSpPr/>
      </dsp:nvSpPr>
      <dsp:spPr>
        <a:xfrm>
          <a:off x="4510727" y="3003865"/>
          <a:ext cx="1863760" cy="93188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+mj-lt"/>
            </a:rPr>
            <a:t>Enfermera (o) </a:t>
          </a:r>
        </a:p>
      </dsp:txBody>
      <dsp:txXfrm>
        <a:off x="4510727" y="3003865"/>
        <a:ext cx="1863760" cy="931880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FD7546-AD91-4793-94AC-2D0296B3F46D}">
      <dsp:nvSpPr>
        <dsp:cNvPr id="0" name=""/>
        <dsp:cNvSpPr/>
      </dsp:nvSpPr>
      <dsp:spPr>
        <a:xfrm>
          <a:off x="3526987" y="2861942"/>
          <a:ext cx="678936" cy="277154"/>
        </a:xfrm>
        <a:custGeom>
          <a:avLst/>
          <a:gdLst/>
          <a:ahLst/>
          <a:cxnLst/>
          <a:rect l="0" t="0" r="0" b="0"/>
          <a:pathLst>
            <a:path>
              <a:moveTo>
                <a:pt x="678936" y="277154"/>
              </a:moveTo>
              <a:lnTo>
                <a:pt x="0" y="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68BF66-2DF6-4EC6-AB00-22E30647908D}">
      <dsp:nvSpPr>
        <dsp:cNvPr id="0" name=""/>
        <dsp:cNvSpPr/>
      </dsp:nvSpPr>
      <dsp:spPr>
        <a:xfrm>
          <a:off x="4282030" y="1638245"/>
          <a:ext cx="91440" cy="1424710"/>
        </a:xfrm>
        <a:custGeom>
          <a:avLst/>
          <a:gdLst/>
          <a:ahLst/>
          <a:cxnLst/>
          <a:rect l="0" t="0" r="0" b="0"/>
          <a:pathLst>
            <a:path>
              <a:moveTo>
                <a:pt x="99226" y="0"/>
              </a:moveTo>
              <a:lnTo>
                <a:pt x="99226" y="1424710"/>
              </a:lnTo>
              <a:lnTo>
                <a:pt x="45720" y="142471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9F3130-6DE3-4EB2-BDF5-96135C36A1DB}">
      <dsp:nvSpPr>
        <dsp:cNvPr id="0" name=""/>
        <dsp:cNvSpPr/>
      </dsp:nvSpPr>
      <dsp:spPr>
        <a:xfrm>
          <a:off x="4381256" y="1638245"/>
          <a:ext cx="315981" cy="20630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63087"/>
              </a:lnTo>
              <a:lnTo>
                <a:pt x="315981" y="206308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EF7300-2CB2-4746-9D30-9672E7FDB889}">
      <dsp:nvSpPr>
        <dsp:cNvPr id="0" name=""/>
        <dsp:cNvSpPr/>
      </dsp:nvSpPr>
      <dsp:spPr>
        <a:xfrm>
          <a:off x="4381256" y="1638245"/>
          <a:ext cx="310991" cy="4696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9621"/>
              </a:lnTo>
              <a:lnTo>
                <a:pt x="310991" y="4696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504B53-1874-49F8-9B0B-D80E8E8D5A3D}">
      <dsp:nvSpPr>
        <dsp:cNvPr id="0" name=""/>
        <dsp:cNvSpPr/>
      </dsp:nvSpPr>
      <dsp:spPr>
        <a:xfrm>
          <a:off x="4381256" y="1638245"/>
          <a:ext cx="3329872" cy="27493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12236"/>
              </a:lnTo>
              <a:lnTo>
                <a:pt x="3329872" y="2612236"/>
              </a:lnTo>
              <a:lnTo>
                <a:pt x="3329872" y="274939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84F968-916B-44BB-A9F8-4F788D21783B}">
      <dsp:nvSpPr>
        <dsp:cNvPr id="0" name=""/>
        <dsp:cNvSpPr/>
      </dsp:nvSpPr>
      <dsp:spPr>
        <a:xfrm>
          <a:off x="4381256" y="1638245"/>
          <a:ext cx="1146769" cy="27493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12236"/>
              </a:lnTo>
              <a:lnTo>
                <a:pt x="1146769" y="2612236"/>
              </a:lnTo>
              <a:lnTo>
                <a:pt x="1146769" y="274939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827A79-6C4C-427C-BC5F-EF807D1C7DCE}">
      <dsp:nvSpPr>
        <dsp:cNvPr id="0" name=""/>
        <dsp:cNvSpPr/>
      </dsp:nvSpPr>
      <dsp:spPr>
        <a:xfrm>
          <a:off x="3252096" y="1638245"/>
          <a:ext cx="1129160" cy="2749398"/>
        </a:xfrm>
        <a:custGeom>
          <a:avLst/>
          <a:gdLst/>
          <a:ahLst/>
          <a:cxnLst/>
          <a:rect l="0" t="0" r="0" b="0"/>
          <a:pathLst>
            <a:path>
              <a:moveTo>
                <a:pt x="1129160" y="0"/>
              </a:moveTo>
              <a:lnTo>
                <a:pt x="1129160" y="2612236"/>
              </a:lnTo>
              <a:lnTo>
                <a:pt x="0" y="2612236"/>
              </a:lnTo>
              <a:lnTo>
                <a:pt x="0" y="274939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6587EE-A96F-469D-B8BF-C43BBF905484}">
      <dsp:nvSpPr>
        <dsp:cNvPr id="0" name=""/>
        <dsp:cNvSpPr/>
      </dsp:nvSpPr>
      <dsp:spPr>
        <a:xfrm>
          <a:off x="1070586" y="1638245"/>
          <a:ext cx="3310670" cy="2749398"/>
        </a:xfrm>
        <a:custGeom>
          <a:avLst/>
          <a:gdLst/>
          <a:ahLst/>
          <a:cxnLst/>
          <a:rect l="0" t="0" r="0" b="0"/>
          <a:pathLst>
            <a:path>
              <a:moveTo>
                <a:pt x="3310670" y="0"/>
              </a:moveTo>
              <a:lnTo>
                <a:pt x="3310670" y="2612236"/>
              </a:lnTo>
              <a:lnTo>
                <a:pt x="0" y="2612236"/>
              </a:lnTo>
              <a:lnTo>
                <a:pt x="0" y="274939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8092DF-84BD-4C59-9256-84EE52CBA786}">
      <dsp:nvSpPr>
        <dsp:cNvPr id="0" name=""/>
        <dsp:cNvSpPr/>
      </dsp:nvSpPr>
      <dsp:spPr>
        <a:xfrm>
          <a:off x="3112576" y="739902"/>
          <a:ext cx="2537359" cy="89834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+mj-lt"/>
            </a:rPr>
            <a:t>Defensor (a) Municipal</a:t>
          </a:r>
        </a:p>
      </dsp:txBody>
      <dsp:txXfrm>
        <a:off x="3112576" y="739902"/>
        <a:ext cx="2537359" cy="898343"/>
      </dsp:txXfrm>
    </dsp:sp>
    <dsp:sp modelId="{AF119CF0-1522-426A-A82A-F0F27ACE9AC6}">
      <dsp:nvSpPr>
        <dsp:cNvPr id="0" name=""/>
        <dsp:cNvSpPr/>
      </dsp:nvSpPr>
      <dsp:spPr>
        <a:xfrm>
          <a:off x="78587" y="4387643"/>
          <a:ext cx="1983997" cy="7486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s-ES" sz="1200" kern="1200" dirty="0">
              <a:latin typeface="+mj-lt"/>
            </a:rPr>
            <a:t>Abogado (a) Defensoría Poniente CBF No. 1 </a:t>
          </a:r>
        </a:p>
      </dsp:txBody>
      <dsp:txXfrm>
        <a:off x="78587" y="4387643"/>
        <a:ext cx="1983997" cy="748621"/>
      </dsp:txXfrm>
    </dsp:sp>
    <dsp:sp modelId="{D422ED47-56EE-4B1F-904C-38CEA8B5B62E}">
      <dsp:nvSpPr>
        <dsp:cNvPr id="0" name=""/>
        <dsp:cNvSpPr/>
      </dsp:nvSpPr>
      <dsp:spPr>
        <a:xfrm>
          <a:off x="2260097" y="4387643"/>
          <a:ext cx="1983997" cy="7486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+mj-lt"/>
            </a:rPr>
            <a:t>Abogado (a) Defensoría Norte Valle Verde </a:t>
          </a:r>
        </a:p>
      </dsp:txBody>
      <dsp:txXfrm>
        <a:off x="2260097" y="4387643"/>
        <a:ext cx="1983997" cy="748621"/>
      </dsp:txXfrm>
    </dsp:sp>
    <dsp:sp modelId="{295D7B53-1FAF-4443-B9B2-E298AF93930E}">
      <dsp:nvSpPr>
        <dsp:cNvPr id="0" name=""/>
        <dsp:cNvSpPr/>
      </dsp:nvSpPr>
      <dsp:spPr>
        <a:xfrm>
          <a:off x="4536027" y="4387643"/>
          <a:ext cx="1983997" cy="7486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+mj-lt"/>
            </a:rPr>
            <a:t>Abogado (a) Defensoría Centro</a:t>
          </a:r>
        </a:p>
      </dsp:txBody>
      <dsp:txXfrm>
        <a:off x="4536027" y="4387643"/>
        <a:ext cx="1983997" cy="748621"/>
      </dsp:txXfrm>
    </dsp:sp>
    <dsp:sp modelId="{A6701F0B-B4DD-4568-872B-1B47D60B1AEA}">
      <dsp:nvSpPr>
        <dsp:cNvPr id="0" name=""/>
        <dsp:cNvSpPr/>
      </dsp:nvSpPr>
      <dsp:spPr>
        <a:xfrm>
          <a:off x="6719130" y="4387643"/>
          <a:ext cx="1983997" cy="7486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+mj-lt"/>
            </a:rPr>
            <a:t>Encargado (a) Defensoría Sur Canoas</a:t>
          </a:r>
        </a:p>
      </dsp:txBody>
      <dsp:txXfrm>
        <a:off x="6719130" y="4387643"/>
        <a:ext cx="1983997" cy="748621"/>
      </dsp:txXfrm>
    </dsp:sp>
    <dsp:sp modelId="{956ADE31-0F40-4347-A7D3-85ED9123601D}">
      <dsp:nvSpPr>
        <dsp:cNvPr id="0" name=""/>
        <dsp:cNvSpPr/>
      </dsp:nvSpPr>
      <dsp:spPr>
        <a:xfrm>
          <a:off x="4692247" y="1833374"/>
          <a:ext cx="1306301" cy="5489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+mj-lt"/>
            </a:rPr>
            <a:t>Auxiliar </a:t>
          </a:r>
        </a:p>
      </dsp:txBody>
      <dsp:txXfrm>
        <a:off x="4692247" y="1833374"/>
        <a:ext cx="1306301" cy="548986"/>
      </dsp:txXfrm>
    </dsp:sp>
    <dsp:sp modelId="{6AEB9762-150D-4DBF-B827-2971AA525419}">
      <dsp:nvSpPr>
        <dsp:cNvPr id="0" name=""/>
        <dsp:cNvSpPr/>
      </dsp:nvSpPr>
      <dsp:spPr>
        <a:xfrm>
          <a:off x="4697237" y="3374757"/>
          <a:ext cx="1306301" cy="6531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+mj-lt"/>
            </a:rPr>
            <a:t>Encargado (a) </a:t>
          </a:r>
        </a:p>
      </dsp:txBody>
      <dsp:txXfrm>
        <a:off x="4697237" y="3374757"/>
        <a:ext cx="1306301" cy="653150"/>
      </dsp:txXfrm>
    </dsp:sp>
    <dsp:sp modelId="{D8082302-0AF3-42B7-92FD-02E21B773385}">
      <dsp:nvSpPr>
        <dsp:cNvPr id="0" name=""/>
        <dsp:cNvSpPr/>
      </dsp:nvSpPr>
      <dsp:spPr>
        <a:xfrm>
          <a:off x="4084099" y="2986815"/>
          <a:ext cx="243651" cy="15228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200" kern="1200" dirty="0">
            <a:latin typeface="+mj-lt"/>
          </a:endParaRPr>
        </a:p>
      </dsp:txBody>
      <dsp:txXfrm>
        <a:off x="4084099" y="2986815"/>
        <a:ext cx="243651" cy="152282"/>
      </dsp:txXfrm>
    </dsp:sp>
    <dsp:sp modelId="{5B5F013F-8081-420C-A03C-A1B2C12D51E7}">
      <dsp:nvSpPr>
        <dsp:cNvPr id="0" name=""/>
        <dsp:cNvSpPr/>
      </dsp:nvSpPr>
      <dsp:spPr>
        <a:xfrm>
          <a:off x="3526987" y="2535367"/>
          <a:ext cx="1696872" cy="6531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+mj-lt"/>
            </a:rPr>
            <a:t>Responsable Área </a:t>
          </a:r>
        </a:p>
      </dsp:txBody>
      <dsp:txXfrm>
        <a:off x="3526987" y="2535367"/>
        <a:ext cx="1696872" cy="6531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B875C1-B616-4660-935D-FFB03B1E7FDB}">
      <dsp:nvSpPr>
        <dsp:cNvPr id="0" name=""/>
        <dsp:cNvSpPr/>
      </dsp:nvSpPr>
      <dsp:spPr>
        <a:xfrm>
          <a:off x="5688746" y="2105227"/>
          <a:ext cx="280019" cy="21831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83179"/>
              </a:lnTo>
              <a:lnTo>
                <a:pt x="280019" y="218317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19C632-AD19-450A-B89D-BCE4A846A235}">
      <dsp:nvSpPr>
        <dsp:cNvPr id="0" name=""/>
        <dsp:cNvSpPr/>
      </dsp:nvSpPr>
      <dsp:spPr>
        <a:xfrm>
          <a:off x="5688746" y="2105227"/>
          <a:ext cx="280019" cy="13751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75155"/>
              </a:lnTo>
              <a:lnTo>
                <a:pt x="280019" y="137515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860233-72C0-4BD4-A232-F17673E1E174}">
      <dsp:nvSpPr>
        <dsp:cNvPr id="0" name=""/>
        <dsp:cNvSpPr/>
      </dsp:nvSpPr>
      <dsp:spPr>
        <a:xfrm>
          <a:off x="5688746" y="2105227"/>
          <a:ext cx="280019" cy="5401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0119"/>
              </a:lnTo>
              <a:lnTo>
                <a:pt x="280019" y="54011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ED8F0E-3658-44FF-9508-33F5A0A8E87F}">
      <dsp:nvSpPr>
        <dsp:cNvPr id="0" name=""/>
        <dsp:cNvSpPr/>
      </dsp:nvSpPr>
      <dsp:spPr>
        <a:xfrm>
          <a:off x="4186592" y="779803"/>
          <a:ext cx="2248871" cy="3920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6013"/>
              </a:lnTo>
              <a:lnTo>
                <a:pt x="2248871" y="196013"/>
              </a:lnTo>
              <a:lnTo>
                <a:pt x="2248871" y="39202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D5B1D3-6BA0-4B21-A1C2-1536FDCBA3A8}">
      <dsp:nvSpPr>
        <dsp:cNvPr id="0" name=""/>
        <dsp:cNvSpPr/>
      </dsp:nvSpPr>
      <dsp:spPr>
        <a:xfrm>
          <a:off x="3429924" y="2105227"/>
          <a:ext cx="280019" cy="13455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45534"/>
              </a:lnTo>
              <a:lnTo>
                <a:pt x="280019" y="134553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5B75EA-5EAD-4FDA-B2A0-45A75F9ADEA8}">
      <dsp:nvSpPr>
        <dsp:cNvPr id="0" name=""/>
        <dsp:cNvSpPr/>
      </dsp:nvSpPr>
      <dsp:spPr>
        <a:xfrm>
          <a:off x="3429924" y="2105227"/>
          <a:ext cx="280019" cy="5383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8360"/>
              </a:lnTo>
              <a:lnTo>
                <a:pt x="280019" y="53836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B31FFE-44AB-4EE3-B633-AE01D7C5FC3F}">
      <dsp:nvSpPr>
        <dsp:cNvPr id="0" name=""/>
        <dsp:cNvSpPr/>
      </dsp:nvSpPr>
      <dsp:spPr>
        <a:xfrm>
          <a:off x="4130922" y="779803"/>
          <a:ext cx="91440" cy="392026"/>
        </a:xfrm>
        <a:custGeom>
          <a:avLst/>
          <a:gdLst/>
          <a:ahLst/>
          <a:cxnLst/>
          <a:rect l="0" t="0" r="0" b="0"/>
          <a:pathLst>
            <a:path>
              <a:moveTo>
                <a:pt x="55670" y="0"/>
              </a:moveTo>
              <a:lnTo>
                <a:pt x="55670" y="196013"/>
              </a:lnTo>
              <a:lnTo>
                <a:pt x="45720" y="196013"/>
              </a:lnTo>
              <a:lnTo>
                <a:pt x="45720" y="39202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3415F6-FC90-405B-B934-DC36EF3285A1}">
      <dsp:nvSpPr>
        <dsp:cNvPr id="0" name=""/>
        <dsp:cNvSpPr/>
      </dsp:nvSpPr>
      <dsp:spPr>
        <a:xfrm>
          <a:off x="1171102" y="2105227"/>
          <a:ext cx="280019" cy="13455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45534"/>
              </a:lnTo>
              <a:lnTo>
                <a:pt x="280019" y="134553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0C89D3-1B8B-4F42-8CB6-627B069AA67E}">
      <dsp:nvSpPr>
        <dsp:cNvPr id="0" name=""/>
        <dsp:cNvSpPr/>
      </dsp:nvSpPr>
      <dsp:spPr>
        <a:xfrm>
          <a:off x="1171102" y="2105227"/>
          <a:ext cx="280019" cy="5655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5578"/>
              </a:lnTo>
              <a:lnTo>
                <a:pt x="280019" y="56557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E9A94B-E52B-4C21-A3BA-258F68C8A27C}">
      <dsp:nvSpPr>
        <dsp:cNvPr id="0" name=""/>
        <dsp:cNvSpPr/>
      </dsp:nvSpPr>
      <dsp:spPr>
        <a:xfrm>
          <a:off x="1917820" y="779803"/>
          <a:ext cx="2268772" cy="392026"/>
        </a:xfrm>
        <a:custGeom>
          <a:avLst/>
          <a:gdLst/>
          <a:ahLst/>
          <a:cxnLst/>
          <a:rect l="0" t="0" r="0" b="0"/>
          <a:pathLst>
            <a:path>
              <a:moveTo>
                <a:pt x="2268772" y="0"/>
              </a:moveTo>
              <a:lnTo>
                <a:pt x="2268772" y="196013"/>
              </a:lnTo>
              <a:lnTo>
                <a:pt x="0" y="196013"/>
              </a:lnTo>
              <a:lnTo>
                <a:pt x="0" y="39202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39392E-7179-4254-B408-51EF0B69CD27}">
      <dsp:nvSpPr>
        <dsp:cNvPr id="0" name=""/>
        <dsp:cNvSpPr/>
      </dsp:nvSpPr>
      <dsp:spPr>
        <a:xfrm>
          <a:off x="2713775" y="1134"/>
          <a:ext cx="2945634" cy="77866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0" kern="1200" dirty="0">
              <a:latin typeface="+mj-lt"/>
            </a:rPr>
            <a:t>Director(a) General</a:t>
          </a:r>
        </a:p>
      </dsp:txBody>
      <dsp:txXfrm>
        <a:off x="2713775" y="1134"/>
        <a:ext cx="2945634" cy="778668"/>
      </dsp:txXfrm>
    </dsp:sp>
    <dsp:sp modelId="{B202DF91-A389-4A2C-B0DB-2C44362B6F51}">
      <dsp:nvSpPr>
        <dsp:cNvPr id="0" name=""/>
        <dsp:cNvSpPr/>
      </dsp:nvSpPr>
      <dsp:spPr>
        <a:xfrm>
          <a:off x="984423" y="1171830"/>
          <a:ext cx="1866795" cy="9333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+mj-lt"/>
            </a:rPr>
            <a:t>Coordinador (a) de la Oficina de Presidencia </a:t>
          </a:r>
        </a:p>
      </dsp:txBody>
      <dsp:txXfrm>
        <a:off x="984423" y="1171830"/>
        <a:ext cx="1866795" cy="933397"/>
      </dsp:txXfrm>
    </dsp:sp>
    <dsp:sp modelId="{FBC14002-1098-4564-BBB2-93EEAA8D6759}">
      <dsp:nvSpPr>
        <dsp:cNvPr id="0" name=""/>
        <dsp:cNvSpPr/>
      </dsp:nvSpPr>
      <dsp:spPr>
        <a:xfrm>
          <a:off x="1451121" y="2361165"/>
          <a:ext cx="1414582" cy="6192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+mj-lt"/>
            </a:rPr>
            <a:t>Secretaria(o) </a:t>
          </a:r>
        </a:p>
      </dsp:txBody>
      <dsp:txXfrm>
        <a:off x="1451121" y="2361165"/>
        <a:ext cx="1414582" cy="619281"/>
      </dsp:txXfrm>
    </dsp:sp>
    <dsp:sp modelId="{8C958D9E-B9CF-4D7A-B191-CADEDAF33A50}">
      <dsp:nvSpPr>
        <dsp:cNvPr id="0" name=""/>
        <dsp:cNvSpPr/>
      </dsp:nvSpPr>
      <dsp:spPr>
        <a:xfrm>
          <a:off x="1451121" y="3141121"/>
          <a:ext cx="1414582" cy="6192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+mj-lt"/>
              <a:cs typeface="Arial" panose="020B0604020202020204" pitchFamily="34" charset="0"/>
            </a:rPr>
            <a:t>Chofer </a:t>
          </a:r>
        </a:p>
      </dsp:txBody>
      <dsp:txXfrm>
        <a:off x="1451121" y="3141121"/>
        <a:ext cx="1414582" cy="619281"/>
      </dsp:txXfrm>
    </dsp:sp>
    <dsp:sp modelId="{D09719BA-F3A9-4B03-BB10-85C02B12DB48}">
      <dsp:nvSpPr>
        <dsp:cNvPr id="0" name=""/>
        <dsp:cNvSpPr/>
      </dsp:nvSpPr>
      <dsp:spPr>
        <a:xfrm>
          <a:off x="3243245" y="1171830"/>
          <a:ext cx="1866795" cy="9333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+mj-lt"/>
            </a:rPr>
            <a:t>Coordinador (a) de Comunicación, Logística y Eventos </a:t>
          </a:r>
        </a:p>
      </dsp:txBody>
      <dsp:txXfrm>
        <a:off x="3243245" y="1171830"/>
        <a:ext cx="1866795" cy="933397"/>
      </dsp:txXfrm>
    </dsp:sp>
    <dsp:sp modelId="{13CF9610-330F-40D6-99C6-F4C062535293}">
      <dsp:nvSpPr>
        <dsp:cNvPr id="0" name=""/>
        <dsp:cNvSpPr/>
      </dsp:nvSpPr>
      <dsp:spPr>
        <a:xfrm>
          <a:off x="3709943" y="2333947"/>
          <a:ext cx="1414582" cy="6192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+mj-lt"/>
            </a:rPr>
            <a:t>Auxiliar</a:t>
          </a:r>
        </a:p>
      </dsp:txBody>
      <dsp:txXfrm>
        <a:off x="3709943" y="2333947"/>
        <a:ext cx="1414582" cy="619281"/>
      </dsp:txXfrm>
    </dsp:sp>
    <dsp:sp modelId="{AB56225D-402A-4942-8F26-96B1065BE175}">
      <dsp:nvSpPr>
        <dsp:cNvPr id="0" name=""/>
        <dsp:cNvSpPr/>
      </dsp:nvSpPr>
      <dsp:spPr>
        <a:xfrm>
          <a:off x="3709943" y="3141121"/>
          <a:ext cx="1414582" cy="6192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+mj-lt"/>
            </a:rPr>
            <a:t>Auxiliar </a:t>
          </a:r>
        </a:p>
      </dsp:txBody>
      <dsp:txXfrm>
        <a:off x="3709943" y="3141121"/>
        <a:ext cx="1414582" cy="619281"/>
      </dsp:txXfrm>
    </dsp:sp>
    <dsp:sp modelId="{AFB78598-403D-422B-BFBF-EE4E8FFBF5FF}">
      <dsp:nvSpPr>
        <dsp:cNvPr id="0" name=""/>
        <dsp:cNvSpPr/>
      </dsp:nvSpPr>
      <dsp:spPr>
        <a:xfrm>
          <a:off x="5502067" y="1171830"/>
          <a:ext cx="1866795" cy="9333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+mj-lt"/>
            </a:rPr>
            <a:t>Coordinador(a) Jurídico(a) Institucional </a:t>
          </a:r>
        </a:p>
      </dsp:txBody>
      <dsp:txXfrm>
        <a:off x="5502067" y="1171830"/>
        <a:ext cx="1866795" cy="933397"/>
      </dsp:txXfrm>
    </dsp:sp>
    <dsp:sp modelId="{B556C900-3692-447A-B190-09798A37231C}">
      <dsp:nvSpPr>
        <dsp:cNvPr id="0" name=""/>
        <dsp:cNvSpPr/>
      </dsp:nvSpPr>
      <dsp:spPr>
        <a:xfrm>
          <a:off x="5968765" y="2335748"/>
          <a:ext cx="1414955" cy="6191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+mj-lt"/>
            </a:rPr>
            <a:t>Auxiliar Administrativo(a) </a:t>
          </a:r>
        </a:p>
      </dsp:txBody>
      <dsp:txXfrm>
        <a:off x="5968765" y="2335748"/>
        <a:ext cx="1414955" cy="619197"/>
      </dsp:txXfrm>
    </dsp:sp>
    <dsp:sp modelId="{049529F4-6D48-4232-84BE-61F2DE211026}">
      <dsp:nvSpPr>
        <dsp:cNvPr id="0" name=""/>
        <dsp:cNvSpPr/>
      </dsp:nvSpPr>
      <dsp:spPr>
        <a:xfrm>
          <a:off x="5968765" y="3170784"/>
          <a:ext cx="1413051" cy="6191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+mj-lt"/>
            </a:rPr>
            <a:t>Promotor(a)</a:t>
          </a:r>
        </a:p>
      </dsp:txBody>
      <dsp:txXfrm>
        <a:off x="5968765" y="3170784"/>
        <a:ext cx="1413051" cy="619197"/>
      </dsp:txXfrm>
    </dsp:sp>
    <dsp:sp modelId="{A2EA170F-09FF-476B-8C9B-8AAC4D00515C}">
      <dsp:nvSpPr>
        <dsp:cNvPr id="0" name=""/>
        <dsp:cNvSpPr/>
      </dsp:nvSpPr>
      <dsp:spPr>
        <a:xfrm>
          <a:off x="5968765" y="3978808"/>
          <a:ext cx="1413051" cy="6191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+mj-lt"/>
            </a:rPr>
            <a:t>Auxiliar </a:t>
          </a:r>
        </a:p>
      </dsp:txBody>
      <dsp:txXfrm>
        <a:off x="5968765" y="3978808"/>
        <a:ext cx="1413051" cy="619197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8A9469-ABD1-469F-B28C-C502687694E7}">
      <dsp:nvSpPr>
        <dsp:cNvPr id="0" name=""/>
        <dsp:cNvSpPr/>
      </dsp:nvSpPr>
      <dsp:spPr>
        <a:xfrm>
          <a:off x="3188632" y="2303474"/>
          <a:ext cx="2253975" cy="7003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4696"/>
              </a:lnTo>
              <a:lnTo>
                <a:pt x="2253975" y="504696"/>
              </a:lnTo>
              <a:lnTo>
                <a:pt x="2253975" y="70039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EE10CA-18C2-45D2-8DED-3CD4B592EC5C}">
      <dsp:nvSpPr>
        <dsp:cNvPr id="0" name=""/>
        <dsp:cNvSpPr/>
      </dsp:nvSpPr>
      <dsp:spPr>
        <a:xfrm>
          <a:off x="3141738" y="2303474"/>
          <a:ext cx="91440" cy="700391"/>
        </a:xfrm>
        <a:custGeom>
          <a:avLst/>
          <a:gdLst/>
          <a:ahLst/>
          <a:cxnLst/>
          <a:rect l="0" t="0" r="0" b="0"/>
          <a:pathLst>
            <a:path>
              <a:moveTo>
                <a:pt x="46894" y="0"/>
              </a:moveTo>
              <a:lnTo>
                <a:pt x="46894" y="504696"/>
              </a:lnTo>
              <a:lnTo>
                <a:pt x="45720" y="504696"/>
              </a:lnTo>
              <a:lnTo>
                <a:pt x="45720" y="70039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66717F-3259-47F0-9149-66C118064A46}">
      <dsp:nvSpPr>
        <dsp:cNvPr id="0" name=""/>
        <dsp:cNvSpPr/>
      </dsp:nvSpPr>
      <dsp:spPr>
        <a:xfrm>
          <a:off x="932308" y="2303474"/>
          <a:ext cx="2256324" cy="700391"/>
        </a:xfrm>
        <a:custGeom>
          <a:avLst/>
          <a:gdLst/>
          <a:ahLst/>
          <a:cxnLst/>
          <a:rect l="0" t="0" r="0" b="0"/>
          <a:pathLst>
            <a:path>
              <a:moveTo>
                <a:pt x="2256324" y="0"/>
              </a:moveTo>
              <a:lnTo>
                <a:pt x="2256324" y="504696"/>
              </a:lnTo>
              <a:lnTo>
                <a:pt x="0" y="504696"/>
              </a:lnTo>
              <a:lnTo>
                <a:pt x="0" y="70039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88A0D3-F01C-4915-A070-E870EB6E98C5}">
      <dsp:nvSpPr>
        <dsp:cNvPr id="0" name=""/>
        <dsp:cNvSpPr/>
      </dsp:nvSpPr>
      <dsp:spPr>
        <a:xfrm>
          <a:off x="1970608" y="1371593"/>
          <a:ext cx="2436046" cy="93188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+mj-lt"/>
            </a:rPr>
            <a:t>Abogado (a) Defensoría Poniente CBF No. 1 </a:t>
          </a:r>
        </a:p>
      </dsp:txBody>
      <dsp:txXfrm>
        <a:off x="1970608" y="1371593"/>
        <a:ext cx="2436046" cy="931880"/>
      </dsp:txXfrm>
    </dsp:sp>
    <dsp:sp modelId="{EFA180F1-FBCE-411F-9D4E-4E3AA7BBE136}">
      <dsp:nvSpPr>
        <dsp:cNvPr id="0" name=""/>
        <dsp:cNvSpPr/>
      </dsp:nvSpPr>
      <dsp:spPr>
        <a:xfrm>
          <a:off x="428" y="3003865"/>
          <a:ext cx="1863760" cy="93188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+mj-lt"/>
            </a:rPr>
            <a:t>Psicólogo(a) </a:t>
          </a:r>
        </a:p>
      </dsp:txBody>
      <dsp:txXfrm>
        <a:off x="428" y="3003865"/>
        <a:ext cx="1863760" cy="931880"/>
      </dsp:txXfrm>
    </dsp:sp>
    <dsp:sp modelId="{1607FF1D-3AE0-4701-8A7E-81B429C148F6}">
      <dsp:nvSpPr>
        <dsp:cNvPr id="0" name=""/>
        <dsp:cNvSpPr/>
      </dsp:nvSpPr>
      <dsp:spPr>
        <a:xfrm>
          <a:off x="2255577" y="3003865"/>
          <a:ext cx="1863760" cy="93188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+mj-lt"/>
            </a:rPr>
            <a:t>Encargado (a) </a:t>
          </a:r>
        </a:p>
      </dsp:txBody>
      <dsp:txXfrm>
        <a:off x="2255577" y="3003865"/>
        <a:ext cx="1863760" cy="931880"/>
      </dsp:txXfrm>
    </dsp:sp>
    <dsp:sp modelId="{4F7C3E91-CDE0-494D-963A-D0A81B2DCA12}">
      <dsp:nvSpPr>
        <dsp:cNvPr id="0" name=""/>
        <dsp:cNvSpPr/>
      </dsp:nvSpPr>
      <dsp:spPr>
        <a:xfrm>
          <a:off x="4510727" y="3003865"/>
          <a:ext cx="1863760" cy="93188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+mj-lt"/>
            </a:rPr>
            <a:t>Trabajadores (as) Sociales</a:t>
          </a:r>
        </a:p>
      </dsp:txBody>
      <dsp:txXfrm>
        <a:off x="4510727" y="3003865"/>
        <a:ext cx="1863760" cy="931880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573252-7F7D-4506-9C43-3EF833B9B896}">
      <dsp:nvSpPr>
        <dsp:cNvPr id="0" name=""/>
        <dsp:cNvSpPr/>
      </dsp:nvSpPr>
      <dsp:spPr>
        <a:xfrm>
          <a:off x="3661551" y="1716424"/>
          <a:ext cx="292825" cy="28072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07291"/>
              </a:lnTo>
              <a:lnTo>
                <a:pt x="292825" y="280729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E8F4F8-6EE2-4955-A1CE-21D8EA643FB4}">
      <dsp:nvSpPr>
        <dsp:cNvPr id="0" name=""/>
        <dsp:cNvSpPr/>
      </dsp:nvSpPr>
      <dsp:spPr>
        <a:xfrm>
          <a:off x="3363964" y="1716424"/>
          <a:ext cx="297586" cy="2807291"/>
        </a:xfrm>
        <a:custGeom>
          <a:avLst/>
          <a:gdLst/>
          <a:ahLst/>
          <a:cxnLst/>
          <a:rect l="0" t="0" r="0" b="0"/>
          <a:pathLst>
            <a:path>
              <a:moveTo>
                <a:pt x="297586" y="0"/>
              </a:moveTo>
              <a:lnTo>
                <a:pt x="297586" y="2807291"/>
              </a:lnTo>
              <a:lnTo>
                <a:pt x="0" y="280729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379459-8126-49F7-B443-8A20FDB6ADAA}">
      <dsp:nvSpPr>
        <dsp:cNvPr id="0" name=""/>
        <dsp:cNvSpPr/>
      </dsp:nvSpPr>
      <dsp:spPr>
        <a:xfrm>
          <a:off x="3661551" y="1716424"/>
          <a:ext cx="292825" cy="17763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76394"/>
              </a:lnTo>
              <a:lnTo>
                <a:pt x="292825" y="177639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C21116-97F1-4C04-91C6-415ECA0AB15A}">
      <dsp:nvSpPr>
        <dsp:cNvPr id="0" name=""/>
        <dsp:cNvSpPr/>
      </dsp:nvSpPr>
      <dsp:spPr>
        <a:xfrm>
          <a:off x="3363964" y="1716424"/>
          <a:ext cx="297586" cy="1776394"/>
        </a:xfrm>
        <a:custGeom>
          <a:avLst/>
          <a:gdLst/>
          <a:ahLst/>
          <a:cxnLst/>
          <a:rect l="0" t="0" r="0" b="0"/>
          <a:pathLst>
            <a:path>
              <a:moveTo>
                <a:pt x="297586" y="0"/>
              </a:moveTo>
              <a:lnTo>
                <a:pt x="297586" y="1776394"/>
              </a:lnTo>
              <a:lnTo>
                <a:pt x="0" y="177639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018DC2-F120-459C-8069-FC73656984AB}">
      <dsp:nvSpPr>
        <dsp:cNvPr id="0" name=""/>
        <dsp:cNvSpPr/>
      </dsp:nvSpPr>
      <dsp:spPr>
        <a:xfrm>
          <a:off x="3661551" y="1716424"/>
          <a:ext cx="292825" cy="7436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43664"/>
              </a:lnTo>
              <a:lnTo>
                <a:pt x="292825" y="74366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81CAB2-B559-4672-9212-5C96ACB28D44}">
      <dsp:nvSpPr>
        <dsp:cNvPr id="0" name=""/>
        <dsp:cNvSpPr/>
      </dsp:nvSpPr>
      <dsp:spPr>
        <a:xfrm>
          <a:off x="3363964" y="1716424"/>
          <a:ext cx="297586" cy="743664"/>
        </a:xfrm>
        <a:custGeom>
          <a:avLst/>
          <a:gdLst/>
          <a:ahLst/>
          <a:cxnLst/>
          <a:rect l="0" t="0" r="0" b="0"/>
          <a:pathLst>
            <a:path>
              <a:moveTo>
                <a:pt x="297586" y="0"/>
              </a:moveTo>
              <a:lnTo>
                <a:pt x="297586" y="743664"/>
              </a:lnTo>
              <a:lnTo>
                <a:pt x="0" y="74366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88A0D3-F01C-4915-A070-E870EB6E98C5}">
      <dsp:nvSpPr>
        <dsp:cNvPr id="0" name=""/>
        <dsp:cNvSpPr/>
      </dsp:nvSpPr>
      <dsp:spPr>
        <a:xfrm>
          <a:off x="2149678" y="884258"/>
          <a:ext cx="3023746" cy="8321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+mj-lt"/>
            </a:rPr>
            <a:t>Abogado (a) Defensoría Norte Valle Verde </a:t>
          </a:r>
        </a:p>
      </dsp:txBody>
      <dsp:txXfrm>
        <a:off x="2149678" y="884258"/>
        <a:ext cx="3023746" cy="832165"/>
      </dsp:txXfrm>
    </dsp:sp>
    <dsp:sp modelId="{EFA180F1-FBCE-411F-9D4E-4E3AA7BBE136}">
      <dsp:nvSpPr>
        <dsp:cNvPr id="0" name=""/>
        <dsp:cNvSpPr/>
      </dsp:nvSpPr>
      <dsp:spPr>
        <a:xfrm>
          <a:off x="1162011" y="2060170"/>
          <a:ext cx="2201953" cy="7998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+mj-lt"/>
            </a:rPr>
            <a:t>Psicólogos(as) </a:t>
          </a:r>
        </a:p>
      </dsp:txBody>
      <dsp:txXfrm>
        <a:off x="1162011" y="2060170"/>
        <a:ext cx="2201953" cy="799837"/>
      </dsp:txXfrm>
    </dsp:sp>
    <dsp:sp modelId="{1607FF1D-3AE0-4701-8A7E-81B429C148F6}">
      <dsp:nvSpPr>
        <dsp:cNvPr id="0" name=""/>
        <dsp:cNvSpPr/>
      </dsp:nvSpPr>
      <dsp:spPr>
        <a:xfrm>
          <a:off x="3954376" y="2060170"/>
          <a:ext cx="2201953" cy="7998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+mj-lt"/>
            </a:rPr>
            <a:t>Supervisor (a) </a:t>
          </a:r>
        </a:p>
      </dsp:txBody>
      <dsp:txXfrm>
        <a:off x="3954376" y="2060170"/>
        <a:ext cx="2201953" cy="799837"/>
      </dsp:txXfrm>
    </dsp:sp>
    <dsp:sp modelId="{4F7C3E91-CDE0-494D-963A-D0A81B2DCA12}">
      <dsp:nvSpPr>
        <dsp:cNvPr id="0" name=""/>
        <dsp:cNvSpPr/>
      </dsp:nvSpPr>
      <dsp:spPr>
        <a:xfrm>
          <a:off x="1162011" y="3092900"/>
          <a:ext cx="2201953" cy="7998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+mj-lt"/>
            </a:rPr>
            <a:t>Trabajador (a) Social</a:t>
          </a:r>
        </a:p>
      </dsp:txBody>
      <dsp:txXfrm>
        <a:off x="1162011" y="3092900"/>
        <a:ext cx="2201953" cy="799837"/>
      </dsp:txXfrm>
    </dsp:sp>
    <dsp:sp modelId="{8ECAE22D-02BA-484B-A603-F2EBF22DFE19}">
      <dsp:nvSpPr>
        <dsp:cNvPr id="0" name=""/>
        <dsp:cNvSpPr/>
      </dsp:nvSpPr>
      <dsp:spPr>
        <a:xfrm>
          <a:off x="3954376" y="3092900"/>
          <a:ext cx="2201953" cy="7998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+mj-lt"/>
            </a:rPr>
            <a:t>Encargado (a) </a:t>
          </a:r>
        </a:p>
      </dsp:txBody>
      <dsp:txXfrm>
        <a:off x="3954376" y="3092900"/>
        <a:ext cx="2201953" cy="799837"/>
      </dsp:txXfrm>
    </dsp:sp>
    <dsp:sp modelId="{81B0C6D0-AB6E-48C7-B69D-317FD4DC64EA}">
      <dsp:nvSpPr>
        <dsp:cNvPr id="0" name=""/>
        <dsp:cNvSpPr/>
      </dsp:nvSpPr>
      <dsp:spPr>
        <a:xfrm>
          <a:off x="1162011" y="4123797"/>
          <a:ext cx="2201953" cy="7998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+mj-lt"/>
            </a:rPr>
            <a:t>Auxiliares </a:t>
          </a:r>
        </a:p>
      </dsp:txBody>
      <dsp:txXfrm>
        <a:off x="1162011" y="4123797"/>
        <a:ext cx="2201953" cy="799837"/>
      </dsp:txXfrm>
    </dsp:sp>
    <dsp:sp modelId="{0FCA1943-EDC8-464F-8AE4-8068C8159766}">
      <dsp:nvSpPr>
        <dsp:cNvPr id="0" name=""/>
        <dsp:cNvSpPr/>
      </dsp:nvSpPr>
      <dsp:spPr>
        <a:xfrm>
          <a:off x="3954376" y="4123797"/>
          <a:ext cx="2201953" cy="7998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+mj-lt"/>
            </a:rPr>
            <a:t>Chofer </a:t>
          </a:r>
        </a:p>
      </dsp:txBody>
      <dsp:txXfrm>
        <a:off x="3954376" y="4123797"/>
        <a:ext cx="2201953" cy="799837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8A9469-ABD1-469F-B28C-C502687694E7}">
      <dsp:nvSpPr>
        <dsp:cNvPr id="0" name=""/>
        <dsp:cNvSpPr/>
      </dsp:nvSpPr>
      <dsp:spPr>
        <a:xfrm>
          <a:off x="3188632" y="2303474"/>
          <a:ext cx="2253975" cy="7003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4696"/>
              </a:lnTo>
              <a:lnTo>
                <a:pt x="2253975" y="504696"/>
              </a:lnTo>
              <a:lnTo>
                <a:pt x="2253975" y="70039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EE10CA-18C2-45D2-8DED-3CD4B592EC5C}">
      <dsp:nvSpPr>
        <dsp:cNvPr id="0" name=""/>
        <dsp:cNvSpPr/>
      </dsp:nvSpPr>
      <dsp:spPr>
        <a:xfrm>
          <a:off x="3141738" y="2303474"/>
          <a:ext cx="91440" cy="700391"/>
        </a:xfrm>
        <a:custGeom>
          <a:avLst/>
          <a:gdLst/>
          <a:ahLst/>
          <a:cxnLst/>
          <a:rect l="0" t="0" r="0" b="0"/>
          <a:pathLst>
            <a:path>
              <a:moveTo>
                <a:pt x="46894" y="0"/>
              </a:moveTo>
              <a:lnTo>
                <a:pt x="46894" y="504696"/>
              </a:lnTo>
              <a:lnTo>
                <a:pt x="45720" y="504696"/>
              </a:lnTo>
              <a:lnTo>
                <a:pt x="45720" y="70039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66717F-3259-47F0-9149-66C118064A46}">
      <dsp:nvSpPr>
        <dsp:cNvPr id="0" name=""/>
        <dsp:cNvSpPr/>
      </dsp:nvSpPr>
      <dsp:spPr>
        <a:xfrm>
          <a:off x="932308" y="2303474"/>
          <a:ext cx="2256324" cy="700391"/>
        </a:xfrm>
        <a:custGeom>
          <a:avLst/>
          <a:gdLst/>
          <a:ahLst/>
          <a:cxnLst/>
          <a:rect l="0" t="0" r="0" b="0"/>
          <a:pathLst>
            <a:path>
              <a:moveTo>
                <a:pt x="2256324" y="0"/>
              </a:moveTo>
              <a:lnTo>
                <a:pt x="2256324" y="504696"/>
              </a:lnTo>
              <a:lnTo>
                <a:pt x="0" y="504696"/>
              </a:lnTo>
              <a:lnTo>
                <a:pt x="0" y="70039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88A0D3-F01C-4915-A070-E870EB6E98C5}">
      <dsp:nvSpPr>
        <dsp:cNvPr id="0" name=""/>
        <dsp:cNvSpPr/>
      </dsp:nvSpPr>
      <dsp:spPr>
        <a:xfrm>
          <a:off x="1970608" y="1371593"/>
          <a:ext cx="2436046" cy="93188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+mj-lt"/>
            </a:rPr>
            <a:t>Abogado (a) Defensoría Centro</a:t>
          </a:r>
        </a:p>
      </dsp:txBody>
      <dsp:txXfrm>
        <a:off x="1970608" y="1371593"/>
        <a:ext cx="2436046" cy="931880"/>
      </dsp:txXfrm>
    </dsp:sp>
    <dsp:sp modelId="{EFA180F1-FBCE-411F-9D4E-4E3AA7BBE136}">
      <dsp:nvSpPr>
        <dsp:cNvPr id="0" name=""/>
        <dsp:cNvSpPr/>
      </dsp:nvSpPr>
      <dsp:spPr>
        <a:xfrm>
          <a:off x="428" y="3003865"/>
          <a:ext cx="1863760" cy="93188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+mj-lt"/>
            </a:rPr>
            <a:t>Psicólogos(as) </a:t>
          </a:r>
        </a:p>
      </dsp:txBody>
      <dsp:txXfrm>
        <a:off x="428" y="3003865"/>
        <a:ext cx="1863760" cy="931880"/>
      </dsp:txXfrm>
    </dsp:sp>
    <dsp:sp modelId="{1607FF1D-3AE0-4701-8A7E-81B429C148F6}">
      <dsp:nvSpPr>
        <dsp:cNvPr id="0" name=""/>
        <dsp:cNvSpPr/>
      </dsp:nvSpPr>
      <dsp:spPr>
        <a:xfrm>
          <a:off x="2255577" y="3003865"/>
          <a:ext cx="1863760" cy="93188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+mj-lt"/>
            </a:rPr>
            <a:t>Trabajadores (as) Sociales</a:t>
          </a:r>
        </a:p>
      </dsp:txBody>
      <dsp:txXfrm>
        <a:off x="2255577" y="3003865"/>
        <a:ext cx="1863760" cy="931880"/>
      </dsp:txXfrm>
    </dsp:sp>
    <dsp:sp modelId="{4F7C3E91-CDE0-494D-963A-D0A81B2DCA12}">
      <dsp:nvSpPr>
        <dsp:cNvPr id="0" name=""/>
        <dsp:cNvSpPr/>
      </dsp:nvSpPr>
      <dsp:spPr>
        <a:xfrm>
          <a:off x="4510727" y="3003865"/>
          <a:ext cx="1863760" cy="93188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+mj-lt"/>
            </a:rPr>
            <a:t>Encargado (a) </a:t>
          </a:r>
        </a:p>
      </dsp:txBody>
      <dsp:txXfrm>
        <a:off x="4510727" y="3003865"/>
        <a:ext cx="1863760" cy="931880"/>
      </dsp:txXfrm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EE10CA-18C2-45D2-8DED-3CD4B592EC5C}">
      <dsp:nvSpPr>
        <dsp:cNvPr id="0" name=""/>
        <dsp:cNvSpPr/>
      </dsp:nvSpPr>
      <dsp:spPr>
        <a:xfrm>
          <a:off x="2158808" y="2279682"/>
          <a:ext cx="1179499" cy="7334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8488"/>
              </a:lnTo>
              <a:lnTo>
                <a:pt x="1179499" y="528488"/>
              </a:lnTo>
              <a:lnTo>
                <a:pt x="1179499" y="73340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66717F-3259-47F0-9149-66C118064A46}">
      <dsp:nvSpPr>
        <dsp:cNvPr id="0" name=""/>
        <dsp:cNvSpPr/>
      </dsp:nvSpPr>
      <dsp:spPr>
        <a:xfrm>
          <a:off x="976849" y="2279682"/>
          <a:ext cx="1181958" cy="733408"/>
        </a:xfrm>
        <a:custGeom>
          <a:avLst/>
          <a:gdLst/>
          <a:ahLst/>
          <a:cxnLst/>
          <a:rect l="0" t="0" r="0" b="0"/>
          <a:pathLst>
            <a:path>
              <a:moveTo>
                <a:pt x="1181958" y="0"/>
              </a:moveTo>
              <a:lnTo>
                <a:pt x="1181958" y="528488"/>
              </a:lnTo>
              <a:lnTo>
                <a:pt x="0" y="528488"/>
              </a:lnTo>
              <a:lnTo>
                <a:pt x="0" y="73340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88A0D3-F01C-4915-A070-E870EB6E98C5}">
      <dsp:nvSpPr>
        <dsp:cNvPr id="0" name=""/>
        <dsp:cNvSpPr/>
      </dsp:nvSpPr>
      <dsp:spPr>
        <a:xfrm>
          <a:off x="883366" y="1303873"/>
          <a:ext cx="2550882" cy="9758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+mj-lt"/>
            </a:rPr>
            <a:t>Encargado (a) Defensoría Sur Canoas</a:t>
          </a:r>
        </a:p>
      </dsp:txBody>
      <dsp:txXfrm>
        <a:off x="883366" y="1303873"/>
        <a:ext cx="2550882" cy="975809"/>
      </dsp:txXfrm>
    </dsp:sp>
    <dsp:sp modelId="{EFA180F1-FBCE-411F-9D4E-4E3AA7BBE136}">
      <dsp:nvSpPr>
        <dsp:cNvPr id="0" name=""/>
        <dsp:cNvSpPr/>
      </dsp:nvSpPr>
      <dsp:spPr>
        <a:xfrm>
          <a:off x="1040" y="3013090"/>
          <a:ext cx="1951618" cy="9758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+mj-lt"/>
            </a:rPr>
            <a:t>Encargado (a) </a:t>
          </a:r>
        </a:p>
      </dsp:txBody>
      <dsp:txXfrm>
        <a:off x="1040" y="3013090"/>
        <a:ext cx="1951618" cy="975809"/>
      </dsp:txXfrm>
    </dsp:sp>
    <dsp:sp modelId="{1607FF1D-3AE0-4701-8A7E-81B429C148F6}">
      <dsp:nvSpPr>
        <dsp:cNvPr id="0" name=""/>
        <dsp:cNvSpPr/>
      </dsp:nvSpPr>
      <dsp:spPr>
        <a:xfrm>
          <a:off x="2362498" y="3013090"/>
          <a:ext cx="1951618" cy="9758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+mj-lt"/>
            </a:rPr>
            <a:t>Trabajadores (as) Sociales</a:t>
          </a:r>
        </a:p>
      </dsp:txBody>
      <dsp:txXfrm>
        <a:off x="2362498" y="3013090"/>
        <a:ext cx="1951618" cy="975809"/>
      </dsp:txXfrm>
    </dsp:sp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2F9233-0477-4A5D-BF7B-02E9DA7A8B56}">
      <dsp:nvSpPr>
        <dsp:cNvPr id="0" name=""/>
        <dsp:cNvSpPr/>
      </dsp:nvSpPr>
      <dsp:spPr>
        <a:xfrm>
          <a:off x="2824079" y="2189636"/>
          <a:ext cx="1476646" cy="6291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8520"/>
              </a:lnTo>
              <a:lnTo>
                <a:pt x="1476646" y="498520"/>
              </a:lnTo>
              <a:lnTo>
                <a:pt x="1476646" y="62919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0247FE-8517-46C8-98FD-5C1FDD572C71}">
      <dsp:nvSpPr>
        <dsp:cNvPr id="0" name=""/>
        <dsp:cNvSpPr/>
      </dsp:nvSpPr>
      <dsp:spPr>
        <a:xfrm>
          <a:off x="1347432" y="2189636"/>
          <a:ext cx="1476646" cy="623063"/>
        </a:xfrm>
        <a:custGeom>
          <a:avLst/>
          <a:gdLst/>
          <a:ahLst/>
          <a:cxnLst/>
          <a:rect l="0" t="0" r="0" b="0"/>
          <a:pathLst>
            <a:path>
              <a:moveTo>
                <a:pt x="1476646" y="0"/>
              </a:moveTo>
              <a:lnTo>
                <a:pt x="1476646" y="492391"/>
              </a:lnTo>
              <a:lnTo>
                <a:pt x="0" y="492391"/>
              </a:lnTo>
              <a:lnTo>
                <a:pt x="0" y="62306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FBABC6-47E9-47FC-9DB7-D73F8400BDBA}">
      <dsp:nvSpPr>
        <dsp:cNvPr id="0" name=""/>
        <dsp:cNvSpPr/>
      </dsp:nvSpPr>
      <dsp:spPr>
        <a:xfrm>
          <a:off x="1408232" y="1122404"/>
          <a:ext cx="2831692" cy="106723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+mj-lt"/>
            </a:rPr>
            <a:t>Director (a) de Atención e Inclusión a Personas con Discapacidad </a:t>
          </a:r>
        </a:p>
      </dsp:txBody>
      <dsp:txXfrm>
        <a:off x="1408232" y="1122404"/>
        <a:ext cx="2831692" cy="1067231"/>
      </dsp:txXfrm>
    </dsp:sp>
    <dsp:sp modelId="{BE92D2C3-CA5A-447A-BABD-DBB27EDC935E}">
      <dsp:nvSpPr>
        <dsp:cNvPr id="0" name=""/>
        <dsp:cNvSpPr/>
      </dsp:nvSpPr>
      <dsp:spPr>
        <a:xfrm>
          <a:off x="1458" y="2812700"/>
          <a:ext cx="2691948" cy="11603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+mj-lt"/>
            </a:rPr>
            <a:t>Jefe(a) de Inclusión Plena</a:t>
          </a:r>
        </a:p>
      </dsp:txBody>
      <dsp:txXfrm>
        <a:off x="1458" y="2812700"/>
        <a:ext cx="2691948" cy="1160369"/>
      </dsp:txXfrm>
    </dsp:sp>
    <dsp:sp modelId="{57A3315F-5E17-467E-83F0-70B3D3A7EA21}">
      <dsp:nvSpPr>
        <dsp:cNvPr id="0" name=""/>
        <dsp:cNvSpPr/>
      </dsp:nvSpPr>
      <dsp:spPr>
        <a:xfrm>
          <a:off x="2954751" y="2818829"/>
          <a:ext cx="2691948" cy="11603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+mj-lt"/>
            </a:rPr>
            <a:t>Jefe (a) de Administración Clínica de Autismo </a:t>
          </a:r>
        </a:p>
      </dsp:txBody>
      <dsp:txXfrm>
        <a:off x="2954751" y="2818829"/>
        <a:ext cx="2691948" cy="1160369"/>
      </dsp:txXfrm>
    </dsp:sp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09448F-F948-4E25-960B-EF519A487D17}">
      <dsp:nvSpPr>
        <dsp:cNvPr id="0" name=""/>
        <dsp:cNvSpPr/>
      </dsp:nvSpPr>
      <dsp:spPr>
        <a:xfrm>
          <a:off x="3612472" y="1237923"/>
          <a:ext cx="1378308" cy="5448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0085"/>
              </a:lnTo>
              <a:lnTo>
                <a:pt x="1378308" y="310085"/>
              </a:lnTo>
              <a:lnTo>
                <a:pt x="1378308" y="54487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3D00E1-A044-4835-86C3-B990F27545F8}">
      <dsp:nvSpPr>
        <dsp:cNvPr id="0" name=""/>
        <dsp:cNvSpPr/>
      </dsp:nvSpPr>
      <dsp:spPr>
        <a:xfrm>
          <a:off x="1352546" y="2620693"/>
          <a:ext cx="286678" cy="19386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38632"/>
              </a:lnTo>
              <a:lnTo>
                <a:pt x="286678" y="193863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AE8E70-7897-4486-9FC0-40EBB4A38005}">
      <dsp:nvSpPr>
        <dsp:cNvPr id="0" name=""/>
        <dsp:cNvSpPr/>
      </dsp:nvSpPr>
      <dsp:spPr>
        <a:xfrm>
          <a:off x="1352546" y="2620693"/>
          <a:ext cx="255105" cy="8041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04166"/>
              </a:lnTo>
              <a:lnTo>
                <a:pt x="255105" y="80416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99BF07-BED0-42C1-A980-F4ABB1E9FEE3}">
      <dsp:nvSpPr>
        <dsp:cNvPr id="0" name=""/>
        <dsp:cNvSpPr/>
      </dsp:nvSpPr>
      <dsp:spPr>
        <a:xfrm>
          <a:off x="2216543" y="1237923"/>
          <a:ext cx="1395928" cy="548092"/>
        </a:xfrm>
        <a:custGeom>
          <a:avLst/>
          <a:gdLst/>
          <a:ahLst/>
          <a:cxnLst/>
          <a:rect l="0" t="0" r="0" b="0"/>
          <a:pathLst>
            <a:path>
              <a:moveTo>
                <a:pt x="1395928" y="0"/>
              </a:moveTo>
              <a:lnTo>
                <a:pt x="1395928" y="313305"/>
              </a:lnTo>
              <a:lnTo>
                <a:pt x="0" y="313305"/>
              </a:lnTo>
              <a:lnTo>
                <a:pt x="0" y="54809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55125D-D8D1-4CB9-A28B-28FED5A8983F}">
      <dsp:nvSpPr>
        <dsp:cNvPr id="0" name=""/>
        <dsp:cNvSpPr/>
      </dsp:nvSpPr>
      <dsp:spPr>
        <a:xfrm>
          <a:off x="2140103" y="412917"/>
          <a:ext cx="2944737" cy="8250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+mj-lt"/>
            </a:rPr>
            <a:t>Director (a) de Atención e Inclusión a Personas con Discapacidad</a:t>
          </a:r>
        </a:p>
      </dsp:txBody>
      <dsp:txXfrm>
        <a:off x="2140103" y="412917"/>
        <a:ext cx="2944737" cy="825006"/>
      </dsp:txXfrm>
    </dsp:sp>
    <dsp:sp modelId="{F9D880F7-F5A4-42B7-8DDE-F84D06A72B64}">
      <dsp:nvSpPr>
        <dsp:cNvPr id="0" name=""/>
        <dsp:cNvSpPr/>
      </dsp:nvSpPr>
      <dsp:spPr>
        <a:xfrm>
          <a:off x="1136547" y="1786016"/>
          <a:ext cx="2159991" cy="8346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+mj-lt"/>
            </a:rPr>
            <a:t>Trabajador (a) Social </a:t>
          </a:r>
        </a:p>
      </dsp:txBody>
      <dsp:txXfrm>
        <a:off x="1136547" y="1786016"/>
        <a:ext cx="2159991" cy="834677"/>
      </dsp:txXfrm>
    </dsp:sp>
    <dsp:sp modelId="{E8551995-BE6E-4E8E-88A1-55B0B0E89CA9}">
      <dsp:nvSpPr>
        <dsp:cNvPr id="0" name=""/>
        <dsp:cNvSpPr/>
      </dsp:nvSpPr>
      <dsp:spPr>
        <a:xfrm>
          <a:off x="1607652" y="2865844"/>
          <a:ext cx="1637401" cy="111803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+mj-lt"/>
            </a:rPr>
            <a:t>Choferes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+mj-lt"/>
            </a:rPr>
            <a:t>Ayudante área </a:t>
          </a:r>
        </a:p>
      </dsp:txBody>
      <dsp:txXfrm>
        <a:off x="1607652" y="2865844"/>
        <a:ext cx="1637401" cy="1118031"/>
      </dsp:txXfrm>
    </dsp:sp>
    <dsp:sp modelId="{AB68516C-9218-4725-B420-88EB2C648EF0}">
      <dsp:nvSpPr>
        <dsp:cNvPr id="0" name=""/>
        <dsp:cNvSpPr/>
      </dsp:nvSpPr>
      <dsp:spPr>
        <a:xfrm>
          <a:off x="1639225" y="4188005"/>
          <a:ext cx="1637401" cy="74264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+mj-lt"/>
            </a:rPr>
            <a:t>Intendente </a:t>
          </a:r>
        </a:p>
      </dsp:txBody>
      <dsp:txXfrm>
        <a:off x="1639225" y="4188005"/>
        <a:ext cx="1637401" cy="742640"/>
      </dsp:txXfrm>
    </dsp:sp>
    <dsp:sp modelId="{57A3315F-5E17-467E-83F0-70B3D3A7EA21}">
      <dsp:nvSpPr>
        <dsp:cNvPr id="0" name=""/>
        <dsp:cNvSpPr/>
      </dsp:nvSpPr>
      <dsp:spPr>
        <a:xfrm>
          <a:off x="3910785" y="1782796"/>
          <a:ext cx="2159991" cy="8346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+mj-lt"/>
            </a:rPr>
            <a:t>Auxiliar </a:t>
          </a:r>
        </a:p>
      </dsp:txBody>
      <dsp:txXfrm>
        <a:off x="3910785" y="1782796"/>
        <a:ext cx="2159991" cy="834677"/>
      </dsp:txXfrm>
    </dsp:sp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1EFA90-D400-4FC8-A89C-7AB259921857}">
      <dsp:nvSpPr>
        <dsp:cNvPr id="0" name=""/>
        <dsp:cNvSpPr/>
      </dsp:nvSpPr>
      <dsp:spPr>
        <a:xfrm>
          <a:off x="4313133" y="1209719"/>
          <a:ext cx="2447475" cy="4074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3576"/>
              </a:lnTo>
              <a:lnTo>
                <a:pt x="2447475" y="243576"/>
              </a:lnTo>
              <a:lnTo>
                <a:pt x="2447475" y="40749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B0EF5B-9C24-47C4-9D90-C2CD62B55463}">
      <dsp:nvSpPr>
        <dsp:cNvPr id="0" name=""/>
        <dsp:cNvSpPr/>
      </dsp:nvSpPr>
      <dsp:spPr>
        <a:xfrm>
          <a:off x="3465274" y="2397754"/>
          <a:ext cx="317946" cy="27326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32666"/>
              </a:lnTo>
              <a:lnTo>
                <a:pt x="317946" y="273266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BF08C2-557D-4CE8-A141-9A114DD98021}">
      <dsp:nvSpPr>
        <dsp:cNvPr id="0" name=""/>
        <dsp:cNvSpPr/>
      </dsp:nvSpPr>
      <dsp:spPr>
        <a:xfrm>
          <a:off x="3465274" y="2397754"/>
          <a:ext cx="317946" cy="18185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18578"/>
              </a:lnTo>
              <a:lnTo>
                <a:pt x="317946" y="181857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720F63-56C8-4329-8533-0737A2063D20}">
      <dsp:nvSpPr>
        <dsp:cNvPr id="0" name=""/>
        <dsp:cNvSpPr/>
      </dsp:nvSpPr>
      <dsp:spPr>
        <a:xfrm>
          <a:off x="3465274" y="2397754"/>
          <a:ext cx="317946" cy="11205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20522"/>
              </a:lnTo>
              <a:lnTo>
                <a:pt x="317946" y="112052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307E0B-63ED-4B93-929A-B893F088BF6C}">
      <dsp:nvSpPr>
        <dsp:cNvPr id="0" name=""/>
        <dsp:cNvSpPr/>
      </dsp:nvSpPr>
      <dsp:spPr>
        <a:xfrm>
          <a:off x="3465274" y="2397754"/>
          <a:ext cx="317946" cy="4224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2465"/>
              </a:lnTo>
              <a:lnTo>
                <a:pt x="317946" y="42246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A9F585-6E24-4D9E-8531-2B64F594D0D6}">
      <dsp:nvSpPr>
        <dsp:cNvPr id="0" name=""/>
        <dsp:cNvSpPr/>
      </dsp:nvSpPr>
      <dsp:spPr>
        <a:xfrm>
          <a:off x="4267413" y="1209719"/>
          <a:ext cx="91440" cy="40749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0749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0644A2-D25E-47E3-9E8C-F83B580AA813}">
      <dsp:nvSpPr>
        <dsp:cNvPr id="0" name=""/>
        <dsp:cNvSpPr/>
      </dsp:nvSpPr>
      <dsp:spPr>
        <a:xfrm>
          <a:off x="1017799" y="2397754"/>
          <a:ext cx="317946" cy="18185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18578"/>
              </a:lnTo>
              <a:lnTo>
                <a:pt x="317946" y="181857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47B9D9-C24D-4C4A-AC1A-DB67B9A596E9}">
      <dsp:nvSpPr>
        <dsp:cNvPr id="0" name=""/>
        <dsp:cNvSpPr/>
      </dsp:nvSpPr>
      <dsp:spPr>
        <a:xfrm>
          <a:off x="1017799" y="2397754"/>
          <a:ext cx="317946" cy="11205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20522"/>
              </a:lnTo>
              <a:lnTo>
                <a:pt x="317946" y="112052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145D31-1A83-40A3-9B04-43AC0B64B42C}">
      <dsp:nvSpPr>
        <dsp:cNvPr id="0" name=""/>
        <dsp:cNvSpPr/>
      </dsp:nvSpPr>
      <dsp:spPr>
        <a:xfrm>
          <a:off x="1017799" y="2397754"/>
          <a:ext cx="317946" cy="4224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2465"/>
              </a:lnTo>
              <a:lnTo>
                <a:pt x="317946" y="42246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905603-8B90-478F-8324-1BBEAFDD493F}">
      <dsp:nvSpPr>
        <dsp:cNvPr id="0" name=""/>
        <dsp:cNvSpPr/>
      </dsp:nvSpPr>
      <dsp:spPr>
        <a:xfrm>
          <a:off x="1865657" y="1209719"/>
          <a:ext cx="2447475" cy="407491"/>
        </a:xfrm>
        <a:custGeom>
          <a:avLst/>
          <a:gdLst/>
          <a:ahLst/>
          <a:cxnLst/>
          <a:rect l="0" t="0" r="0" b="0"/>
          <a:pathLst>
            <a:path>
              <a:moveTo>
                <a:pt x="2447475" y="0"/>
              </a:moveTo>
              <a:lnTo>
                <a:pt x="2447475" y="243576"/>
              </a:lnTo>
              <a:lnTo>
                <a:pt x="0" y="243576"/>
              </a:lnTo>
              <a:lnTo>
                <a:pt x="0" y="40749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737A3C-6416-4235-AB26-A89B5804614D}">
      <dsp:nvSpPr>
        <dsp:cNvPr id="0" name=""/>
        <dsp:cNvSpPr/>
      </dsp:nvSpPr>
      <dsp:spPr>
        <a:xfrm>
          <a:off x="3346241" y="429175"/>
          <a:ext cx="1933783" cy="78054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+mj-lt"/>
            </a:rPr>
            <a:t>Jefe(a) de Inclusión Plena</a:t>
          </a:r>
        </a:p>
      </dsp:txBody>
      <dsp:txXfrm>
        <a:off x="3346241" y="429175"/>
        <a:ext cx="1933783" cy="780544"/>
      </dsp:txXfrm>
    </dsp:sp>
    <dsp:sp modelId="{942237DC-A712-4D16-9910-D0AF6A817430}">
      <dsp:nvSpPr>
        <dsp:cNvPr id="0" name=""/>
        <dsp:cNvSpPr/>
      </dsp:nvSpPr>
      <dsp:spPr>
        <a:xfrm>
          <a:off x="805834" y="1617210"/>
          <a:ext cx="2119646" cy="78054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+mj-lt"/>
            </a:rPr>
            <a:t>Encargado (a) del Centro Educativo de Desarrollo Integral (CEDI) </a:t>
          </a:r>
        </a:p>
      </dsp:txBody>
      <dsp:txXfrm>
        <a:off x="805834" y="1617210"/>
        <a:ext cx="2119646" cy="780544"/>
      </dsp:txXfrm>
    </dsp:sp>
    <dsp:sp modelId="{103B1725-D5FA-45F3-A8B2-1E3DBCA7973F}">
      <dsp:nvSpPr>
        <dsp:cNvPr id="0" name=""/>
        <dsp:cNvSpPr/>
      </dsp:nvSpPr>
      <dsp:spPr>
        <a:xfrm>
          <a:off x="1335746" y="2550819"/>
          <a:ext cx="1508932" cy="5388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+mj-lt"/>
            </a:rPr>
            <a:t>Psicólogo (a) </a:t>
          </a:r>
        </a:p>
      </dsp:txBody>
      <dsp:txXfrm>
        <a:off x="1335746" y="2550819"/>
        <a:ext cx="1508932" cy="538801"/>
      </dsp:txXfrm>
    </dsp:sp>
    <dsp:sp modelId="{501FB10F-352B-4286-B16B-8B9CE2F0C714}">
      <dsp:nvSpPr>
        <dsp:cNvPr id="0" name=""/>
        <dsp:cNvSpPr/>
      </dsp:nvSpPr>
      <dsp:spPr>
        <a:xfrm>
          <a:off x="1335746" y="3248876"/>
          <a:ext cx="1508932" cy="5388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+mj-lt"/>
            </a:rPr>
            <a:t>Maestro (a) </a:t>
          </a:r>
        </a:p>
      </dsp:txBody>
      <dsp:txXfrm>
        <a:off x="1335746" y="3248876"/>
        <a:ext cx="1508932" cy="538801"/>
      </dsp:txXfrm>
    </dsp:sp>
    <dsp:sp modelId="{66A1961A-97ED-4B70-83E0-51BF2C98CBBD}">
      <dsp:nvSpPr>
        <dsp:cNvPr id="0" name=""/>
        <dsp:cNvSpPr/>
      </dsp:nvSpPr>
      <dsp:spPr>
        <a:xfrm>
          <a:off x="1335746" y="3946932"/>
          <a:ext cx="1508932" cy="5388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+mj-lt"/>
            </a:rPr>
            <a:t>Intendentes </a:t>
          </a:r>
        </a:p>
      </dsp:txBody>
      <dsp:txXfrm>
        <a:off x="1335746" y="3946932"/>
        <a:ext cx="1508932" cy="538801"/>
      </dsp:txXfrm>
    </dsp:sp>
    <dsp:sp modelId="{F895B496-7486-460E-ACE3-912F4E42A705}">
      <dsp:nvSpPr>
        <dsp:cNvPr id="0" name=""/>
        <dsp:cNvSpPr/>
      </dsp:nvSpPr>
      <dsp:spPr>
        <a:xfrm>
          <a:off x="3253309" y="1617210"/>
          <a:ext cx="2119646" cy="78054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+mj-lt"/>
            </a:rPr>
            <a:t>Responsable área de Guardería Especial </a:t>
          </a:r>
        </a:p>
      </dsp:txBody>
      <dsp:txXfrm>
        <a:off x="3253309" y="1617210"/>
        <a:ext cx="2119646" cy="780544"/>
      </dsp:txXfrm>
    </dsp:sp>
    <dsp:sp modelId="{0950107F-6194-49BC-B7D3-3C5C7CA15DE9}">
      <dsp:nvSpPr>
        <dsp:cNvPr id="0" name=""/>
        <dsp:cNvSpPr/>
      </dsp:nvSpPr>
      <dsp:spPr>
        <a:xfrm>
          <a:off x="3783221" y="2550819"/>
          <a:ext cx="1508932" cy="5388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+mj-lt"/>
            </a:rPr>
            <a:t>Niñeros (as) </a:t>
          </a:r>
        </a:p>
      </dsp:txBody>
      <dsp:txXfrm>
        <a:off x="3783221" y="2550819"/>
        <a:ext cx="1508932" cy="538801"/>
      </dsp:txXfrm>
    </dsp:sp>
    <dsp:sp modelId="{FF5B7BE4-1678-4FD3-A53A-A98D62D47A7B}">
      <dsp:nvSpPr>
        <dsp:cNvPr id="0" name=""/>
        <dsp:cNvSpPr/>
      </dsp:nvSpPr>
      <dsp:spPr>
        <a:xfrm>
          <a:off x="3783221" y="3248876"/>
          <a:ext cx="1508932" cy="5388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+mj-lt"/>
            </a:rPr>
            <a:t>Ayudante Mantenimiento</a:t>
          </a:r>
        </a:p>
      </dsp:txBody>
      <dsp:txXfrm>
        <a:off x="3783221" y="3248876"/>
        <a:ext cx="1508932" cy="538801"/>
      </dsp:txXfrm>
    </dsp:sp>
    <dsp:sp modelId="{84392652-7922-4EB0-B636-CF69A9BC011F}">
      <dsp:nvSpPr>
        <dsp:cNvPr id="0" name=""/>
        <dsp:cNvSpPr/>
      </dsp:nvSpPr>
      <dsp:spPr>
        <a:xfrm>
          <a:off x="3783221" y="3946932"/>
          <a:ext cx="1508932" cy="5388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+mj-lt"/>
            </a:rPr>
            <a:t>Intendente </a:t>
          </a:r>
        </a:p>
      </dsp:txBody>
      <dsp:txXfrm>
        <a:off x="3783221" y="3946932"/>
        <a:ext cx="1508932" cy="538801"/>
      </dsp:txXfrm>
    </dsp:sp>
    <dsp:sp modelId="{6E2ED619-68C0-402E-B4B2-25D9210DA6FE}">
      <dsp:nvSpPr>
        <dsp:cNvPr id="0" name=""/>
        <dsp:cNvSpPr/>
      </dsp:nvSpPr>
      <dsp:spPr>
        <a:xfrm>
          <a:off x="3783221" y="4642561"/>
          <a:ext cx="1508932" cy="9757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+mj-lt"/>
            </a:rPr>
            <a:t>Fisioterapeutas</a:t>
          </a:r>
        </a:p>
      </dsp:txBody>
      <dsp:txXfrm>
        <a:off x="3783221" y="4642561"/>
        <a:ext cx="1508932" cy="975719"/>
      </dsp:txXfrm>
    </dsp:sp>
    <dsp:sp modelId="{52DCB683-89A9-4D9E-BAE7-A60161C4D9AF}">
      <dsp:nvSpPr>
        <dsp:cNvPr id="0" name=""/>
        <dsp:cNvSpPr/>
      </dsp:nvSpPr>
      <dsp:spPr>
        <a:xfrm>
          <a:off x="5700784" y="1617210"/>
          <a:ext cx="2119646" cy="78054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+mj-lt"/>
            </a:rPr>
            <a:t>Encargado (a) de Psicología </a:t>
          </a:r>
        </a:p>
      </dsp:txBody>
      <dsp:txXfrm>
        <a:off x="5700784" y="1617210"/>
        <a:ext cx="2119646" cy="780544"/>
      </dsp:txXfrm>
    </dsp:sp>
  </dsp:spTree>
</dsp:drawing>
</file>

<file path=ppt/diagrams/drawing3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4E4A9E-01BE-4F4D-BD31-DD9D5A76F48C}">
      <dsp:nvSpPr>
        <dsp:cNvPr id="0" name=""/>
        <dsp:cNvSpPr/>
      </dsp:nvSpPr>
      <dsp:spPr>
        <a:xfrm>
          <a:off x="2391115" y="2201656"/>
          <a:ext cx="194613" cy="22269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26914"/>
              </a:lnTo>
              <a:lnTo>
                <a:pt x="194613" y="222691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852A57-6CF3-42FF-B740-18A4453098A0}">
      <dsp:nvSpPr>
        <dsp:cNvPr id="0" name=""/>
        <dsp:cNvSpPr/>
      </dsp:nvSpPr>
      <dsp:spPr>
        <a:xfrm>
          <a:off x="2196501" y="2201656"/>
          <a:ext cx="194613" cy="2226914"/>
        </a:xfrm>
        <a:custGeom>
          <a:avLst/>
          <a:gdLst/>
          <a:ahLst/>
          <a:cxnLst/>
          <a:rect l="0" t="0" r="0" b="0"/>
          <a:pathLst>
            <a:path>
              <a:moveTo>
                <a:pt x="194613" y="0"/>
              </a:moveTo>
              <a:lnTo>
                <a:pt x="194613" y="2226914"/>
              </a:lnTo>
              <a:lnTo>
                <a:pt x="0" y="222691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4A8AEE-9F99-42BE-AADB-DB55E24336CA}">
      <dsp:nvSpPr>
        <dsp:cNvPr id="0" name=""/>
        <dsp:cNvSpPr/>
      </dsp:nvSpPr>
      <dsp:spPr>
        <a:xfrm>
          <a:off x="2391115" y="2201656"/>
          <a:ext cx="196356" cy="9067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06719"/>
              </a:lnTo>
              <a:lnTo>
                <a:pt x="196356" y="90671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6DF4F1-BC26-45A4-9F3E-EFD2E0102F68}">
      <dsp:nvSpPr>
        <dsp:cNvPr id="0" name=""/>
        <dsp:cNvSpPr/>
      </dsp:nvSpPr>
      <dsp:spPr>
        <a:xfrm>
          <a:off x="2196501" y="2201656"/>
          <a:ext cx="194613" cy="902345"/>
        </a:xfrm>
        <a:custGeom>
          <a:avLst/>
          <a:gdLst/>
          <a:ahLst/>
          <a:cxnLst/>
          <a:rect l="0" t="0" r="0" b="0"/>
          <a:pathLst>
            <a:path>
              <a:moveTo>
                <a:pt x="194613" y="0"/>
              </a:moveTo>
              <a:lnTo>
                <a:pt x="194613" y="902345"/>
              </a:lnTo>
              <a:lnTo>
                <a:pt x="0" y="90234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A8C157-AF97-4B49-8E54-39CBFD0BB965}">
      <dsp:nvSpPr>
        <dsp:cNvPr id="0" name=""/>
        <dsp:cNvSpPr/>
      </dsp:nvSpPr>
      <dsp:spPr>
        <a:xfrm>
          <a:off x="2345395" y="928604"/>
          <a:ext cx="91440" cy="34631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631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7D2BDD-3B94-4269-AE54-B76032A4BC23}">
      <dsp:nvSpPr>
        <dsp:cNvPr id="0" name=""/>
        <dsp:cNvSpPr/>
      </dsp:nvSpPr>
      <dsp:spPr>
        <a:xfrm>
          <a:off x="1137505" y="1872"/>
          <a:ext cx="2507218" cy="9267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+mj-lt"/>
            </a:rPr>
            <a:t>Jefe (a) de Administración Clínica de Autismo </a:t>
          </a:r>
        </a:p>
      </dsp:txBody>
      <dsp:txXfrm>
        <a:off x="1137505" y="1872"/>
        <a:ext cx="2507218" cy="926732"/>
      </dsp:txXfrm>
    </dsp:sp>
    <dsp:sp modelId="{C5021E4C-F4A3-4287-B2B5-7D7275E41C02}">
      <dsp:nvSpPr>
        <dsp:cNvPr id="0" name=""/>
        <dsp:cNvSpPr/>
      </dsp:nvSpPr>
      <dsp:spPr>
        <a:xfrm>
          <a:off x="1408936" y="1274924"/>
          <a:ext cx="1964357" cy="9267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+mj-lt"/>
            </a:rPr>
            <a:t>Encargado (a) de Clínica de Autismo </a:t>
          </a:r>
        </a:p>
      </dsp:txBody>
      <dsp:txXfrm>
        <a:off x="1408936" y="1274924"/>
        <a:ext cx="1964357" cy="926732"/>
      </dsp:txXfrm>
    </dsp:sp>
    <dsp:sp modelId="{E5BEE84A-EFED-4C29-B09E-FF90D0A38E22}">
      <dsp:nvSpPr>
        <dsp:cNvPr id="0" name=""/>
        <dsp:cNvSpPr/>
      </dsp:nvSpPr>
      <dsp:spPr>
        <a:xfrm>
          <a:off x="173037" y="2636108"/>
          <a:ext cx="2023464" cy="9357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+mj-lt"/>
            </a:rPr>
            <a:t>Psicólogos (as)</a:t>
          </a:r>
        </a:p>
      </dsp:txBody>
      <dsp:txXfrm>
        <a:off x="173037" y="2636108"/>
        <a:ext cx="2023464" cy="935786"/>
      </dsp:txXfrm>
    </dsp:sp>
    <dsp:sp modelId="{1433F5F3-AB2F-43B5-9C1E-CB1FEFE8F696}">
      <dsp:nvSpPr>
        <dsp:cNvPr id="0" name=""/>
        <dsp:cNvSpPr/>
      </dsp:nvSpPr>
      <dsp:spPr>
        <a:xfrm>
          <a:off x="2587471" y="2640482"/>
          <a:ext cx="2023464" cy="9357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+mj-lt"/>
            </a:rPr>
            <a:t>Auxiliar </a:t>
          </a:r>
        </a:p>
      </dsp:txBody>
      <dsp:txXfrm>
        <a:off x="2587471" y="2640482"/>
        <a:ext cx="2023464" cy="935786"/>
      </dsp:txXfrm>
    </dsp:sp>
    <dsp:sp modelId="{F985D8E3-7CB3-49ED-8FDA-0945E0630D35}">
      <dsp:nvSpPr>
        <dsp:cNvPr id="0" name=""/>
        <dsp:cNvSpPr/>
      </dsp:nvSpPr>
      <dsp:spPr>
        <a:xfrm>
          <a:off x="173037" y="3960677"/>
          <a:ext cx="2023464" cy="9357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+mj-lt"/>
            </a:rPr>
            <a:t>Intendente </a:t>
          </a:r>
        </a:p>
      </dsp:txBody>
      <dsp:txXfrm>
        <a:off x="173037" y="3960677"/>
        <a:ext cx="2023464" cy="935786"/>
      </dsp:txXfrm>
    </dsp:sp>
    <dsp:sp modelId="{E634EEDC-4E89-497F-91A0-7422646FCF79}">
      <dsp:nvSpPr>
        <dsp:cNvPr id="0" name=""/>
        <dsp:cNvSpPr/>
      </dsp:nvSpPr>
      <dsp:spPr>
        <a:xfrm>
          <a:off x="2585728" y="3960677"/>
          <a:ext cx="2023464" cy="9357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+mj-lt"/>
            </a:rPr>
            <a:t>Auxiliares (de Psicología)</a:t>
          </a:r>
        </a:p>
      </dsp:txBody>
      <dsp:txXfrm>
        <a:off x="2585728" y="3960677"/>
        <a:ext cx="2023464" cy="935786"/>
      </dsp:txXfrm>
    </dsp:sp>
  </dsp:spTree>
</dsp:drawing>
</file>

<file path=ppt/diagrams/drawing3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D80943-DB19-46FD-8144-431E6CE28729}">
      <dsp:nvSpPr>
        <dsp:cNvPr id="0" name=""/>
        <dsp:cNvSpPr/>
      </dsp:nvSpPr>
      <dsp:spPr>
        <a:xfrm>
          <a:off x="3259196" y="1481012"/>
          <a:ext cx="377929" cy="7000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00099"/>
              </a:lnTo>
              <a:lnTo>
                <a:pt x="377929" y="70009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9DE3C5-038B-4A03-BA51-9901410AF0BF}">
      <dsp:nvSpPr>
        <dsp:cNvPr id="0" name=""/>
        <dsp:cNvSpPr/>
      </dsp:nvSpPr>
      <dsp:spPr>
        <a:xfrm>
          <a:off x="2998231" y="1481012"/>
          <a:ext cx="260965" cy="709515"/>
        </a:xfrm>
        <a:custGeom>
          <a:avLst/>
          <a:gdLst/>
          <a:ahLst/>
          <a:cxnLst/>
          <a:rect l="0" t="0" r="0" b="0"/>
          <a:pathLst>
            <a:path>
              <a:moveTo>
                <a:pt x="260965" y="0"/>
              </a:moveTo>
              <a:lnTo>
                <a:pt x="260965" y="709515"/>
              </a:lnTo>
              <a:lnTo>
                <a:pt x="0" y="70951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3D7177-E435-4EF5-AC56-BC8CDEBDFE2E}">
      <dsp:nvSpPr>
        <dsp:cNvPr id="0" name=""/>
        <dsp:cNvSpPr/>
      </dsp:nvSpPr>
      <dsp:spPr>
        <a:xfrm>
          <a:off x="3259196" y="1481012"/>
          <a:ext cx="2230277" cy="15565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35579"/>
              </a:lnTo>
              <a:lnTo>
                <a:pt x="2230277" y="1435579"/>
              </a:lnTo>
              <a:lnTo>
                <a:pt x="2230277" y="155658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8DF999-CA90-4FAD-AB06-D463A3C1A606}">
      <dsp:nvSpPr>
        <dsp:cNvPr id="0" name=""/>
        <dsp:cNvSpPr/>
      </dsp:nvSpPr>
      <dsp:spPr>
        <a:xfrm>
          <a:off x="3213476" y="1481012"/>
          <a:ext cx="91440" cy="156254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41538"/>
              </a:lnTo>
              <a:lnTo>
                <a:pt x="46227" y="1441538"/>
              </a:lnTo>
              <a:lnTo>
                <a:pt x="46227" y="156254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38FE38-F93C-4365-801F-61CFD0F8DE65}">
      <dsp:nvSpPr>
        <dsp:cNvPr id="0" name=""/>
        <dsp:cNvSpPr/>
      </dsp:nvSpPr>
      <dsp:spPr>
        <a:xfrm>
          <a:off x="1044518" y="1481012"/>
          <a:ext cx="2214678" cy="1549651"/>
        </a:xfrm>
        <a:custGeom>
          <a:avLst/>
          <a:gdLst/>
          <a:ahLst/>
          <a:cxnLst/>
          <a:rect l="0" t="0" r="0" b="0"/>
          <a:pathLst>
            <a:path>
              <a:moveTo>
                <a:pt x="2214678" y="0"/>
              </a:moveTo>
              <a:lnTo>
                <a:pt x="2214678" y="1428642"/>
              </a:lnTo>
              <a:lnTo>
                <a:pt x="0" y="1428642"/>
              </a:lnTo>
              <a:lnTo>
                <a:pt x="0" y="154965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D26B27-B224-499C-8CBC-01C306CA8A3E}">
      <dsp:nvSpPr>
        <dsp:cNvPr id="0" name=""/>
        <dsp:cNvSpPr/>
      </dsp:nvSpPr>
      <dsp:spPr>
        <a:xfrm>
          <a:off x="1800094" y="367398"/>
          <a:ext cx="2918203" cy="11136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s-ES" sz="1200" kern="1200" dirty="0">
              <a:latin typeface="+mj-lt"/>
            </a:rPr>
            <a:t>Director(a) de Asistencia Social y Atención a Personas Adultas Mayores</a:t>
          </a:r>
        </a:p>
      </dsp:txBody>
      <dsp:txXfrm>
        <a:off x="1800094" y="367398"/>
        <a:ext cx="2918203" cy="1113614"/>
      </dsp:txXfrm>
    </dsp:sp>
    <dsp:sp modelId="{D7E34BF1-1091-46C8-B9AA-5B5C67A90A9C}">
      <dsp:nvSpPr>
        <dsp:cNvPr id="0" name=""/>
        <dsp:cNvSpPr/>
      </dsp:nvSpPr>
      <dsp:spPr>
        <a:xfrm>
          <a:off x="45309" y="3030663"/>
          <a:ext cx="1998417" cy="97961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s-ES" sz="1200" kern="1200" dirty="0">
              <a:latin typeface="+mj-lt"/>
            </a:rPr>
            <a:t>Jefe (a) de Programas Alimenticios y Nutrición </a:t>
          </a:r>
        </a:p>
      </dsp:txBody>
      <dsp:txXfrm>
        <a:off x="45309" y="3030663"/>
        <a:ext cx="1998417" cy="979616"/>
      </dsp:txXfrm>
    </dsp:sp>
    <dsp:sp modelId="{8A78EE21-D9DA-4E78-9E88-6EC8FCDB7BE9}">
      <dsp:nvSpPr>
        <dsp:cNvPr id="0" name=""/>
        <dsp:cNvSpPr/>
      </dsp:nvSpPr>
      <dsp:spPr>
        <a:xfrm>
          <a:off x="2260495" y="3043560"/>
          <a:ext cx="1998417" cy="97961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+mj-lt"/>
            </a:rPr>
            <a:t>Jefe(a) de Casas Club Adulto Mayor </a:t>
          </a:r>
        </a:p>
      </dsp:txBody>
      <dsp:txXfrm>
        <a:off x="2260495" y="3043560"/>
        <a:ext cx="1998417" cy="979616"/>
      </dsp:txXfrm>
    </dsp:sp>
    <dsp:sp modelId="{7282522A-7F30-4E2E-A538-F7EBE71D52B3}">
      <dsp:nvSpPr>
        <dsp:cNvPr id="0" name=""/>
        <dsp:cNvSpPr/>
      </dsp:nvSpPr>
      <dsp:spPr>
        <a:xfrm>
          <a:off x="4490265" y="3037601"/>
          <a:ext cx="1998417" cy="97961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s-ES" sz="1200" kern="1200" dirty="0">
              <a:latin typeface="+mj-lt"/>
            </a:rPr>
            <a:t>Responsable de Atención a Casos</a:t>
          </a:r>
        </a:p>
      </dsp:txBody>
      <dsp:txXfrm>
        <a:off x="4490265" y="3037601"/>
        <a:ext cx="1998417" cy="979616"/>
      </dsp:txXfrm>
    </dsp:sp>
    <dsp:sp modelId="{57A069DC-19D1-4874-91F2-7CDF95F7C55E}">
      <dsp:nvSpPr>
        <dsp:cNvPr id="0" name=""/>
        <dsp:cNvSpPr/>
      </dsp:nvSpPr>
      <dsp:spPr>
        <a:xfrm>
          <a:off x="993129" y="1825364"/>
          <a:ext cx="2005101" cy="73032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s-ES" sz="1200" kern="1200" dirty="0">
              <a:latin typeface="+mj-lt"/>
            </a:rPr>
            <a:t>Choferes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s-ES" sz="1200" kern="1200" dirty="0">
              <a:latin typeface="+mj-lt"/>
            </a:rPr>
            <a:t>Auxiliar</a:t>
          </a:r>
        </a:p>
      </dsp:txBody>
      <dsp:txXfrm>
        <a:off x="993129" y="1825364"/>
        <a:ext cx="2005101" cy="730325"/>
      </dsp:txXfrm>
    </dsp:sp>
    <dsp:sp modelId="{9E5AB725-F412-4AAF-8724-298751AFB387}">
      <dsp:nvSpPr>
        <dsp:cNvPr id="0" name=""/>
        <dsp:cNvSpPr/>
      </dsp:nvSpPr>
      <dsp:spPr>
        <a:xfrm>
          <a:off x="3637126" y="1815949"/>
          <a:ext cx="2006254" cy="73032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s-ES" sz="1200" kern="1200" dirty="0">
              <a:latin typeface="+mj-lt"/>
            </a:rPr>
            <a:t>Trabajador (a) Social </a:t>
          </a:r>
        </a:p>
      </dsp:txBody>
      <dsp:txXfrm>
        <a:off x="3637126" y="1815949"/>
        <a:ext cx="2006254" cy="730325"/>
      </dsp:txXfrm>
    </dsp:sp>
  </dsp:spTree>
</dsp:drawing>
</file>

<file path=ppt/diagrams/drawing3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E145D0-DBF2-4A7D-B5D3-5AD7069EEFDC}">
      <dsp:nvSpPr>
        <dsp:cNvPr id="0" name=""/>
        <dsp:cNvSpPr/>
      </dsp:nvSpPr>
      <dsp:spPr>
        <a:xfrm>
          <a:off x="5277806" y="3029058"/>
          <a:ext cx="189705" cy="7694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69476"/>
              </a:lnTo>
              <a:lnTo>
                <a:pt x="189705" y="76947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1BC8C3-6C8F-47B4-AEB4-4561A978521F}">
      <dsp:nvSpPr>
        <dsp:cNvPr id="0" name=""/>
        <dsp:cNvSpPr/>
      </dsp:nvSpPr>
      <dsp:spPr>
        <a:xfrm>
          <a:off x="5088101" y="3029058"/>
          <a:ext cx="189705" cy="768934"/>
        </a:xfrm>
        <a:custGeom>
          <a:avLst/>
          <a:gdLst/>
          <a:ahLst/>
          <a:cxnLst/>
          <a:rect l="0" t="0" r="0" b="0"/>
          <a:pathLst>
            <a:path>
              <a:moveTo>
                <a:pt x="189705" y="0"/>
              </a:moveTo>
              <a:lnTo>
                <a:pt x="189705" y="768934"/>
              </a:lnTo>
              <a:lnTo>
                <a:pt x="0" y="76893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AA0FFC-CFB7-47C0-8A22-945FAD4D764E}">
      <dsp:nvSpPr>
        <dsp:cNvPr id="0" name=""/>
        <dsp:cNvSpPr/>
      </dsp:nvSpPr>
      <dsp:spPr>
        <a:xfrm>
          <a:off x="3091679" y="1583586"/>
          <a:ext cx="2186127" cy="5421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2409"/>
              </a:lnTo>
              <a:lnTo>
                <a:pt x="2186127" y="352409"/>
              </a:lnTo>
              <a:lnTo>
                <a:pt x="2186127" y="54211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87BEA6-8ABA-42A3-9766-F048E601EBA8}">
      <dsp:nvSpPr>
        <dsp:cNvPr id="0" name=""/>
        <dsp:cNvSpPr/>
      </dsp:nvSpPr>
      <dsp:spPr>
        <a:xfrm>
          <a:off x="3045959" y="1583586"/>
          <a:ext cx="91440" cy="54211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4211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BE4A09-7C7D-49C0-BC27-6D5F6A84A4F6}">
      <dsp:nvSpPr>
        <dsp:cNvPr id="0" name=""/>
        <dsp:cNvSpPr/>
      </dsp:nvSpPr>
      <dsp:spPr>
        <a:xfrm>
          <a:off x="905552" y="1583586"/>
          <a:ext cx="2186127" cy="542114"/>
        </a:xfrm>
        <a:custGeom>
          <a:avLst/>
          <a:gdLst/>
          <a:ahLst/>
          <a:cxnLst/>
          <a:rect l="0" t="0" r="0" b="0"/>
          <a:pathLst>
            <a:path>
              <a:moveTo>
                <a:pt x="2186127" y="0"/>
              </a:moveTo>
              <a:lnTo>
                <a:pt x="2186127" y="352409"/>
              </a:lnTo>
              <a:lnTo>
                <a:pt x="0" y="352409"/>
              </a:lnTo>
              <a:lnTo>
                <a:pt x="0" y="54211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DFC3AA-48E3-4CCD-AEA7-377ACA62D6A8}">
      <dsp:nvSpPr>
        <dsp:cNvPr id="0" name=""/>
        <dsp:cNvSpPr/>
      </dsp:nvSpPr>
      <dsp:spPr>
        <a:xfrm>
          <a:off x="1779660" y="680227"/>
          <a:ext cx="2624038" cy="90335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+mj-lt"/>
            </a:rPr>
            <a:t>Jefe (a) de Programas Alimenticios y Nutrición </a:t>
          </a:r>
        </a:p>
      </dsp:txBody>
      <dsp:txXfrm>
        <a:off x="1779660" y="680227"/>
        <a:ext cx="2624038" cy="903358"/>
      </dsp:txXfrm>
    </dsp:sp>
    <dsp:sp modelId="{5D61D7E5-AA5B-4D77-B6F6-85BD9E7862E3}">
      <dsp:nvSpPr>
        <dsp:cNvPr id="0" name=""/>
        <dsp:cNvSpPr/>
      </dsp:nvSpPr>
      <dsp:spPr>
        <a:xfrm>
          <a:off x="2194" y="2125700"/>
          <a:ext cx="1806716" cy="90335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b="0" u="none" kern="1200" dirty="0">
              <a:latin typeface="+mj-lt"/>
            </a:rPr>
            <a:t>Supervisor de Programas en Casas Club del Adulto Mayor </a:t>
          </a:r>
          <a:endParaRPr lang="es-ES" sz="1200" b="0" u="none" kern="1200" dirty="0">
            <a:latin typeface="+mj-lt"/>
          </a:endParaRPr>
        </a:p>
      </dsp:txBody>
      <dsp:txXfrm>
        <a:off x="2194" y="2125700"/>
        <a:ext cx="1806716" cy="903358"/>
      </dsp:txXfrm>
    </dsp:sp>
    <dsp:sp modelId="{455EF3ED-9D99-467B-A6D1-4366C6431704}">
      <dsp:nvSpPr>
        <dsp:cNvPr id="0" name=""/>
        <dsp:cNvSpPr/>
      </dsp:nvSpPr>
      <dsp:spPr>
        <a:xfrm>
          <a:off x="2188321" y="2125700"/>
          <a:ext cx="1806716" cy="90335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+mj-lt"/>
            </a:rPr>
            <a:t>Responsable de Nutrición</a:t>
          </a:r>
        </a:p>
      </dsp:txBody>
      <dsp:txXfrm>
        <a:off x="2188321" y="2125700"/>
        <a:ext cx="1806716" cy="903358"/>
      </dsp:txXfrm>
    </dsp:sp>
    <dsp:sp modelId="{C6327A85-15A3-43BE-81BE-00514252BA70}">
      <dsp:nvSpPr>
        <dsp:cNvPr id="0" name=""/>
        <dsp:cNvSpPr/>
      </dsp:nvSpPr>
      <dsp:spPr>
        <a:xfrm>
          <a:off x="4374448" y="2125700"/>
          <a:ext cx="1806716" cy="90335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+mj-lt"/>
            </a:rPr>
            <a:t>Encargado(a) del Programa de Asistencia Alimentaria para Sujetos Vulnerables</a:t>
          </a:r>
        </a:p>
      </dsp:txBody>
      <dsp:txXfrm>
        <a:off x="4374448" y="2125700"/>
        <a:ext cx="1806716" cy="903358"/>
      </dsp:txXfrm>
    </dsp:sp>
    <dsp:sp modelId="{8DB5BD48-82BD-49E9-B770-599D979BE368}">
      <dsp:nvSpPr>
        <dsp:cNvPr id="0" name=""/>
        <dsp:cNvSpPr/>
      </dsp:nvSpPr>
      <dsp:spPr>
        <a:xfrm>
          <a:off x="3729378" y="3276027"/>
          <a:ext cx="1358723" cy="10439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+mj-lt"/>
            </a:rPr>
            <a:t>Auxiliar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+mj-lt"/>
            </a:rPr>
            <a:t>Auxiliar Administrativo(a)</a:t>
          </a:r>
        </a:p>
      </dsp:txBody>
      <dsp:txXfrm>
        <a:off x="3729378" y="3276027"/>
        <a:ext cx="1358723" cy="1043929"/>
      </dsp:txXfrm>
    </dsp:sp>
    <dsp:sp modelId="{80FF5ECE-59E3-4AA8-B1EC-25B2581211E4}">
      <dsp:nvSpPr>
        <dsp:cNvPr id="0" name=""/>
        <dsp:cNvSpPr/>
      </dsp:nvSpPr>
      <dsp:spPr>
        <a:xfrm>
          <a:off x="5467512" y="3276569"/>
          <a:ext cx="1358723" cy="10439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+mj-lt"/>
            </a:rPr>
            <a:t>Chofer </a:t>
          </a:r>
        </a:p>
      </dsp:txBody>
      <dsp:txXfrm>
        <a:off x="5467512" y="3276569"/>
        <a:ext cx="1358723" cy="104392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64A4BE-A6FE-4033-9740-AF8B1A74CAEE}">
      <dsp:nvSpPr>
        <dsp:cNvPr id="0" name=""/>
        <dsp:cNvSpPr/>
      </dsp:nvSpPr>
      <dsp:spPr>
        <a:xfrm>
          <a:off x="4212478" y="1284727"/>
          <a:ext cx="257921" cy="1688821"/>
        </a:xfrm>
        <a:custGeom>
          <a:avLst/>
          <a:gdLst/>
          <a:ahLst/>
          <a:cxnLst/>
          <a:rect l="0" t="0" r="0" b="0"/>
          <a:pathLst>
            <a:path>
              <a:moveTo>
                <a:pt x="257921" y="0"/>
              </a:moveTo>
              <a:lnTo>
                <a:pt x="257921" y="1688821"/>
              </a:lnTo>
              <a:lnTo>
                <a:pt x="0" y="16888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7E92D9-4E8D-4898-9BB1-E23EA6215E89}">
      <dsp:nvSpPr>
        <dsp:cNvPr id="0" name=""/>
        <dsp:cNvSpPr/>
      </dsp:nvSpPr>
      <dsp:spPr>
        <a:xfrm>
          <a:off x="4470400" y="1284727"/>
          <a:ext cx="273170" cy="10402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40230"/>
              </a:lnTo>
              <a:lnTo>
                <a:pt x="273170" y="104023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E72EFE-1848-4D30-BDBA-2BE15ED1598A}">
      <dsp:nvSpPr>
        <dsp:cNvPr id="0" name=""/>
        <dsp:cNvSpPr/>
      </dsp:nvSpPr>
      <dsp:spPr>
        <a:xfrm>
          <a:off x="4211238" y="1284727"/>
          <a:ext cx="259161" cy="1040235"/>
        </a:xfrm>
        <a:custGeom>
          <a:avLst/>
          <a:gdLst/>
          <a:ahLst/>
          <a:cxnLst/>
          <a:rect l="0" t="0" r="0" b="0"/>
          <a:pathLst>
            <a:path>
              <a:moveTo>
                <a:pt x="259161" y="0"/>
              </a:moveTo>
              <a:lnTo>
                <a:pt x="259161" y="1040235"/>
              </a:lnTo>
              <a:lnTo>
                <a:pt x="0" y="104023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BB898D-345A-4020-BFFE-3759A6D615DF}">
      <dsp:nvSpPr>
        <dsp:cNvPr id="0" name=""/>
        <dsp:cNvSpPr/>
      </dsp:nvSpPr>
      <dsp:spPr>
        <a:xfrm>
          <a:off x="4470400" y="1284727"/>
          <a:ext cx="240304" cy="3953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5335"/>
              </a:lnTo>
              <a:lnTo>
                <a:pt x="240304" y="39533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2C9426-6915-42A0-B3AF-B5A2E654A4B7}">
      <dsp:nvSpPr>
        <dsp:cNvPr id="0" name=""/>
        <dsp:cNvSpPr/>
      </dsp:nvSpPr>
      <dsp:spPr>
        <a:xfrm>
          <a:off x="4208827" y="1284727"/>
          <a:ext cx="261572" cy="391877"/>
        </a:xfrm>
        <a:custGeom>
          <a:avLst/>
          <a:gdLst/>
          <a:ahLst/>
          <a:cxnLst/>
          <a:rect l="0" t="0" r="0" b="0"/>
          <a:pathLst>
            <a:path>
              <a:moveTo>
                <a:pt x="261572" y="0"/>
              </a:moveTo>
              <a:lnTo>
                <a:pt x="261572" y="391877"/>
              </a:lnTo>
              <a:lnTo>
                <a:pt x="0" y="39187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C3D0B1-4524-47CD-A1F5-C8C2089D8DF5}">
      <dsp:nvSpPr>
        <dsp:cNvPr id="0" name=""/>
        <dsp:cNvSpPr/>
      </dsp:nvSpPr>
      <dsp:spPr>
        <a:xfrm>
          <a:off x="4470400" y="1284727"/>
          <a:ext cx="3779804" cy="22370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44675"/>
              </a:lnTo>
              <a:lnTo>
                <a:pt x="3779804" y="2144675"/>
              </a:lnTo>
              <a:lnTo>
                <a:pt x="3779804" y="223706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FBA40E-66D3-420D-96CA-760BC7DAC88F}">
      <dsp:nvSpPr>
        <dsp:cNvPr id="0" name=""/>
        <dsp:cNvSpPr/>
      </dsp:nvSpPr>
      <dsp:spPr>
        <a:xfrm>
          <a:off x="6811424" y="4313995"/>
          <a:ext cx="91440" cy="25442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2033"/>
              </a:lnTo>
              <a:lnTo>
                <a:pt x="50929" y="162033"/>
              </a:lnTo>
              <a:lnTo>
                <a:pt x="50929" y="25442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93D66E-F7C1-4716-B5A8-872BE43CE221}">
      <dsp:nvSpPr>
        <dsp:cNvPr id="0" name=""/>
        <dsp:cNvSpPr/>
      </dsp:nvSpPr>
      <dsp:spPr>
        <a:xfrm>
          <a:off x="4470400" y="1284727"/>
          <a:ext cx="2386744" cy="22372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44873"/>
              </a:lnTo>
              <a:lnTo>
                <a:pt x="2386744" y="2144873"/>
              </a:lnTo>
              <a:lnTo>
                <a:pt x="2386744" y="223726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88C31B-FFF1-493C-B6D4-9D83509372C0}">
      <dsp:nvSpPr>
        <dsp:cNvPr id="0" name=""/>
        <dsp:cNvSpPr/>
      </dsp:nvSpPr>
      <dsp:spPr>
        <a:xfrm>
          <a:off x="5425064" y="4311694"/>
          <a:ext cx="91440" cy="25365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1258"/>
              </a:lnTo>
              <a:lnTo>
                <a:pt x="46555" y="161258"/>
              </a:lnTo>
              <a:lnTo>
                <a:pt x="46555" y="25365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EEF3B1-2DE4-4544-8C4E-136E8EA2B745}">
      <dsp:nvSpPr>
        <dsp:cNvPr id="0" name=""/>
        <dsp:cNvSpPr/>
      </dsp:nvSpPr>
      <dsp:spPr>
        <a:xfrm>
          <a:off x="4470400" y="1284727"/>
          <a:ext cx="1000384" cy="22349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42572"/>
              </a:lnTo>
              <a:lnTo>
                <a:pt x="1000384" y="2142572"/>
              </a:lnTo>
              <a:lnTo>
                <a:pt x="1000384" y="223496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995158-81AA-4ADA-B938-3B15A723DB18}">
      <dsp:nvSpPr>
        <dsp:cNvPr id="0" name=""/>
        <dsp:cNvSpPr/>
      </dsp:nvSpPr>
      <dsp:spPr>
        <a:xfrm>
          <a:off x="4012816" y="4313203"/>
          <a:ext cx="91440" cy="249601"/>
        </a:xfrm>
        <a:custGeom>
          <a:avLst/>
          <a:gdLst/>
          <a:ahLst/>
          <a:cxnLst/>
          <a:rect l="0" t="0" r="0" b="0"/>
          <a:pathLst>
            <a:path>
              <a:moveTo>
                <a:pt x="49890" y="0"/>
              </a:moveTo>
              <a:lnTo>
                <a:pt x="49890" y="157206"/>
              </a:lnTo>
              <a:lnTo>
                <a:pt x="45720" y="157206"/>
              </a:lnTo>
              <a:lnTo>
                <a:pt x="45720" y="24960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3B35FB-C0F8-4BFD-B696-2E1FB630FCA5}">
      <dsp:nvSpPr>
        <dsp:cNvPr id="0" name=""/>
        <dsp:cNvSpPr/>
      </dsp:nvSpPr>
      <dsp:spPr>
        <a:xfrm>
          <a:off x="4062707" y="1284727"/>
          <a:ext cx="407692" cy="2236475"/>
        </a:xfrm>
        <a:custGeom>
          <a:avLst/>
          <a:gdLst/>
          <a:ahLst/>
          <a:cxnLst/>
          <a:rect l="0" t="0" r="0" b="0"/>
          <a:pathLst>
            <a:path>
              <a:moveTo>
                <a:pt x="407692" y="0"/>
              </a:moveTo>
              <a:lnTo>
                <a:pt x="407692" y="2144081"/>
              </a:lnTo>
              <a:lnTo>
                <a:pt x="0" y="2144081"/>
              </a:lnTo>
              <a:lnTo>
                <a:pt x="0" y="223647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CACD04-21B9-4BB4-A291-2314BC6A2A55}">
      <dsp:nvSpPr>
        <dsp:cNvPr id="0" name=""/>
        <dsp:cNvSpPr/>
      </dsp:nvSpPr>
      <dsp:spPr>
        <a:xfrm>
          <a:off x="2342498" y="4315443"/>
          <a:ext cx="91440" cy="24158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9190"/>
              </a:lnTo>
              <a:lnTo>
                <a:pt x="48060" y="149190"/>
              </a:lnTo>
              <a:lnTo>
                <a:pt x="48060" y="24158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D19692-C1FC-413E-8EB1-C7E263DD4014}">
      <dsp:nvSpPr>
        <dsp:cNvPr id="0" name=""/>
        <dsp:cNvSpPr/>
      </dsp:nvSpPr>
      <dsp:spPr>
        <a:xfrm>
          <a:off x="2388218" y="1284727"/>
          <a:ext cx="2082181" cy="2238715"/>
        </a:xfrm>
        <a:custGeom>
          <a:avLst/>
          <a:gdLst/>
          <a:ahLst/>
          <a:cxnLst/>
          <a:rect l="0" t="0" r="0" b="0"/>
          <a:pathLst>
            <a:path>
              <a:moveTo>
                <a:pt x="2082181" y="0"/>
              </a:moveTo>
              <a:lnTo>
                <a:pt x="2082181" y="2146320"/>
              </a:lnTo>
              <a:lnTo>
                <a:pt x="0" y="2146320"/>
              </a:lnTo>
              <a:lnTo>
                <a:pt x="0" y="223871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5EF218-482A-4DE4-8F7C-99C3FED6B666}">
      <dsp:nvSpPr>
        <dsp:cNvPr id="0" name=""/>
        <dsp:cNvSpPr/>
      </dsp:nvSpPr>
      <dsp:spPr>
        <a:xfrm>
          <a:off x="675708" y="4310871"/>
          <a:ext cx="91440" cy="25845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6063"/>
              </a:lnTo>
              <a:lnTo>
                <a:pt x="50001" y="166063"/>
              </a:lnTo>
              <a:lnTo>
                <a:pt x="50001" y="25845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FD9E1F-E9B2-49CE-801B-48B74B8700EE}">
      <dsp:nvSpPr>
        <dsp:cNvPr id="0" name=""/>
        <dsp:cNvSpPr/>
      </dsp:nvSpPr>
      <dsp:spPr>
        <a:xfrm>
          <a:off x="721428" y="1284727"/>
          <a:ext cx="3748971" cy="2234144"/>
        </a:xfrm>
        <a:custGeom>
          <a:avLst/>
          <a:gdLst/>
          <a:ahLst/>
          <a:cxnLst/>
          <a:rect l="0" t="0" r="0" b="0"/>
          <a:pathLst>
            <a:path>
              <a:moveTo>
                <a:pt x="3748971" y="0"/>
              </a:moveTo>
              <a:lnTo>
                <a:pt x="3748971" y="2141749"/>
              </a:lnTo>
              <a:lnTo>
                <a:pt x="0" y="2141749"/>
              </a:lnTo>
              <a:lnTo>
                <a:pt x="0" y="223414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803D58-FA5B-456B-B741-F27F33CD2471}">
      <dsp:nvSpPr>
        <dsp:cNvPr id="0" name=""/>
        <dsp:cNvSpPr/>
      </dsp:nvSpPr>
      <dsp:spPr>
        <a:xfrm>
          <a:off x="3172774" y="342512"/>
          <a:ext cx="2595251" cy="9422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s-ES" sz="1200" kern="1200" dirty="0">
              <a:latin typeface="+mj-lt"/>
            </a:rPr>
            <a:t>Coordinador (a) Administrativo (a) </a:t>
          </a:r>
        </a:p>
      </dsp:txBody>
      <dsp:txXfrm>
        <a:off x="3172774" y="342512"/>
        <a:ext cx="2595251" cy="942215"/>
      </dsp:txXfrm>
    </dsp:sp>
    <dsp:sp modelId="{F4421598-6A98-4798-9ED8-7880840E6BA6}">
      <dsp:nvSpPr>
        <dsp:cNvPr id="0" name=""/>
        <dsp:cNvSpPr/>
      </dsp:nvSpPr>
      <dsp:spPr>
        <a:xfrm>
          <a:off x="0" y="3518871"/>
          <a:ext cx="1442856" cy="792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s-ES" sz="1200" kern="1200" dirty="0">
              <a:latin typeface="+mj-lt"/>
            </a:rPr>
            <a:t>Responsable de Área de RH </a:t>
          </a:r>
        </a:p>
      </dsp:txBody>
      <dsp:txXfrm>
        <a:off x="0" y="3518871"/>
        <a:ext cx="1442856" cy="792000"/>
      </dsp:txXfrm>
    </dsp:sp>
    <dsp:sp modelId="{7793B1A4-A887-4348-9605-ED59FEDD7783}">
      <dsp:nvSpPr>
        <dsp:cNvPr id="0" name=""/>
        <dsp:cNvSpPr/>
      </dsp:nvSpPr>
      <dsp:spPr>
        <a:xfrm>
          <a:off x="181453" y="4569329"/>
          <a:ext cx="1088511" cy="10991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+mj-lt"/>
            </a:rPr>
            <a:t>Intendentes</a:t>
          </a:r>
        </a:p>
      </dsp:txBody>
      <dsp:txXfrm>
        <a:off x="181453" y="4569329"/>
        <a:ext cx="1088511" cy="1099118"/>
      </dsp:txXfrm>
    </dsp:sp>
    <dsp:sp modelId="{120B300C-E4EF-4580-8431-B25992D8D4EF}">
      <dsp:nvSpPr>
        <dsp:cNvPr id="0" name=""/>
        <dsp:cNvSpPr/>
      </dsp:nvSpPr>
      <dsp:spPr>
        <a:xfrm>
          <a:off x="1615656" y="3523443"/>
          <a:ext cx="1545124" cy="792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s-ES" sz="1200" kern="1200" dirty="0">
              <a:latin typeface="+mj-lt"/>
            </a:rPr>
            <a:t>Responsable Área Mantenimiento Vehicular </a:t>
          </a:r>
        </a:p>
      </dsp:txBody>
      <dsp:txXfrm>
        <a:off x="1615656" y="3523443"/>
        <a:ext cx="1545124" cy="792000"/>
      </dsp:txXfrm>
    </dsp:sp>
    <dsp:sp modelId="{572E9923-5E88-4A2E-92C7-29320447CE3A}">
      <dsp:nvSpPr>
        <dsp:cNvPr id="0" name=""/>
        <dsp:cNvSpPr/>
      </dsp:nvSpPr>
      <dsp:spPr>
        <a:xfrm>
          <a:off x="1950585" y="4557027"/>
          <a:ext cx="879946" cy="7148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+mj-lt"/>
            </a:rPr>
            <a:t>Auxiliar</a:t>
          </a:r>
        </a:p>
      </dsp:txBody>
      <dsp:txXfrm>
        <a:off x="1950585" y="4557027"/>
        <a:ext cx="879946" cy="714824"/>
      </dsp:txXfrm>
    </dsp:sp>
    <dsp:sp modelId="{7A4D6599-6A10-40D0-A11F-1938E06F6AF5}">
      <dsp:nvSpPr>
        <dsp:cNvPr id="0" name=""/>
        <dsp:cNvSpPr/>
      </dsp:nvSpPr>
      <dsp:spPr>
        <a:xfrm>
          <a:off x="3383318" y="3521203"/>
          <a:ext cx="1358777" cy="792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s-ES" sz="1200" kern="1200" dirty="0">
              <a:latin typeface="+mj-lt"/>
            </a:rPr>
            <a:t>Encargado (a) de Patrimonio  </a:t>
          </a:r>
        </a:p>
      </dsp:txBody>
      <dsp:txXfrm>
        <a:off x="3383318" y="3521203"/>
        <a:ext cx="1358777" cy="792000"/>
      </dsp:txXfrm>
    </dsp:sp>
    <dsp:sp modelId="{284D18D7-7481-40BF-9753-1B0725267693}">
      <dsp:nvSpPr>
        <dsp:cNvPr id="0" name=""/>
        <dsp:cNvSpPr/>
      </dsp:nvSpPr>
      <dsp:spPr>
        <a:xfrm>
          <a:off x="3618563" y="4562804"/>
          <a:ext cx="879946" cy="7148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+mj-lt"/>
            </a:rPr>
            <a:t>Auxiliar</a:t>
          </a:r>
        </a:p>
      </dsp:txBody>
      <dsp:txXfrm>
        <a:off x="3618563" y="4562804"/>
        <a:ext cx="879946" cy="714824"/>
      </dsp:txXfrm>
    </dsp:sp>
    <dsp:sp modelId="{15EC2307-5441-462E-9C0F-48FA76DE429A}">
      <dsp:nvSpPr>
        <dsp:cNvPr id="0" name=""/>
        <dsp:cNvSpPr/>
      </dsp:nvSpPr>
      <dsp:spPr>
        <a:xfrm>
          <a:off x="4911671" y="3519694"/>
          <a:ext cx="1118226" cy="792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s-ES" sz="1200" kern="1200" dirty="0">
              <a:latin typeface="+mj-lt"/>
            </a:rPr>
            <a:t>Encargado (a) Almacén </a:t>
          </a:r>
        </a:p>
      </dsp:txBody>
      <dsp:txXfrm>
        <a:off x="4911671" y="3519694"/>
        <a:ext cx="1118226" cy="792000"/>
      </dsp:txXfrm>
    </dsp:sp>
    <dsp:sp modelId="{04E9D5B5-3CE3-4DCF-93D0-1933F496F4A2}">
      <dsp:nvSpPr>
        <dsp:cNvPr id="0" name=""/>
        <dsp:cNvSpPr/>
      </dsp:nvSpPr>
      <dsp:spPr>
        <a:xfrm>
          <a:off x="5031647" y="4565347"/>
          <a:ext cx="879946" cy="7148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+mj-lt"/>
            </a:rPr>
            <a:t>Ayudante General</a:t>
          </a:r>
        </a:p>
      </dsp:txBody>
      <dsp:txXfrm>
        <a:off x="5031647" y="4565347"/>
        <a:ext cx="879946" cy="714824"/>
      </dsp:txXfrm>
    </dsp:sp>
    <dsp:sp modelId="{5BADFE7C-CBFC-4936-89D0-DA7FDF2BC459}">
      <dsp:nvSpPr>
        <dsp:cNvPr id="0" name=""/>
        <dsp:cNvSpPr/>
      </dsp:nvSpPr>
      <dsp:spPr>
        <a:xfrm>
          <a:off x="6229425" y="3521995"/>
          <a:ext cx="1255436" cy="792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s-ES" sz="1200" kern="1200" dirty="0">
              <a:latin typeface="+mj-lt"/>
            </a:rPr>
            <a:t>Soporte Técnico</a:t>
          </a:r>
        </a:p>
      </dsp:txBody>
      <dsp:txXfrm>
        <a:off x="6229425" y="3521995"/>
        <a:ext cx="1255436" cy="792000"/>
      </dsp:txXfrm>
    </dsp:sp>
    <dsp:sp modelId="{B4FD72D5-9CDB-4815-9AAC-D3A37B8DD5F7}">
      <dsp:nvSpPr>
        <dsp:cNvPr id="0" name=""/>
        <dsp:cNvSpPr/>
      </dsp:nvSpPr>
      <dsp:spPr>
        <a:xfrm>
          <a:off x="6344030" y="4568423"/>
          <a:ext cx="1036647" cy="7154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s-ES" sz="1200" kern="1200" dirty="0">
              <a:latin typeface="+mj-lt"/>
            </a:rPr>
            <a:t>Auxiliar </a:t>
          </a:r>
        </a:p>
      </dsp:txBody>
      <dsp:txXfrm>
        <a:off x="6344030" y="4568423"/>
        <a:ext cx="1036647" cy="715466"/>
      </dsp:txXfrm>
    </dsp:sp>
    <dsp:sp modelId="{18554ECE-BAFD-4A7E-BFFF-136C5C963009}">
      <dsp:nvSpPr>
        <dsp:cNvPr id="0" name=""/>
        <dsp:cNvSpPr/>
      </dsp:nvSpPr>
      <dsp:spPr>
        <a:xfrm>
          <a:off x="7606268" y="3521797"/>
          <a:ext cx="1287871" cy="792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s-ES" sz="1200" kern="1200" dirty="0">
              <a:latin typeface="+mj-lt"/>
            </a:rPr>
            <a:t>Jefe(a) de Mantenimiento</a:t>
          </a:r>
        </a:p>
      </dsp:txBody>
      <dsp:txXfrm>
        <a:off x="7606268" y="3521797"/>
        <a:ext cx="1287871" cy="792000"/>
      </dsp:txXfrm>
    </dsp:sp>
    <dsp:sp modelId="{4FC2DB90-30F2-4A24-A091-D2DE0ADDC335}">
      <dsp:nvSpPr>
        <dsp:cNvPr id="0" name=""/>
        <dsp:cNvSpPr/>
      </dsp:nvSpPr>
      <dsp:spPr>
        <a:xfrm>
          <a:off x="2516831" y="1406604"/>
          <a:ext cx="1691995" cy="54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s-ES" sz="1200" kern="1200" dirty="0">
              <a:latin typeface="+mj-lt"/>
            </a:rPr>
            <a:t>Choferes </a:t>
          </a:r>
        </a:p>
      </dsp:txBody>
      <dsp:txXfrm>
        <a:off x="2516831" y="1406604"/>
        <a:ext cx="1691995" cy="540001"/>
      </dsp:txXfrm>
    </dsp:sp>
    <dsp:sp modelId="{0F933CC8-79F0-43A5-83A0-DD18DB14A3E6}">
      <dsp:nvSpPr>
        <dsp:cNvPr id="0" name=""/>
        <dsp:cNvSpPr/>
      </dsp:nvSpPr>
      <dsp:spPr>
        <a:xfrm>
          <a:off x="4710704" y="1410062"/>
          <a:ext cx="1691995" cy="54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+mj-lt"/>
            </a:rPr>
            <a:t>Auxiliar Administrativo(a) </a:t>
          </a:r>
        </a:p>
      </dsp:txBody>
      <dsp:txXfrm>
        <a:off x="4710704" y="1410062"/>
        <a:ext cx="1691995" cy="540001"/>
      </dsp:txXfrm>
    </dsp:sp>
    <dsp:sp modelId="{02697C48-2524-48C4-8D0B-AB1048001DA2}">
      <dsp:nvSpPr>
        <dsp:cNvPr id="0" name=""/>
        <dsp:cNvSpPr/>
      </dsp:nvSpPr>
      <dsp:spPr>
        <a:xfrm>
          <a:off x="2519242" y="2054962"/>
          <a:ext cx="1691995" cy="54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+mj-lt"/>
            </a:rPr>
            <a:t>Auxiliar </a:t>
          </a:r>
        </a:p>
      </dsp:txBody>
      <dsp:txXfrm>
        <a:off x="2519242" y="2054962"/>
        <a:ext cx="1691995" cy="540001"/>
      </dsp:txXfrm>
    </dsp:sp>
    <dsp:sp modelId="{0DB6D874-ACC1-4313-B056-E6ABEBAF43A4}">
      <dsp:nvSpPr>
        <dsp:cNvPr id="0" name=""/>
        <dsp:cNvSpPr/>
      </dsp:nvSpPr>
      <dsp:spPr>
        <a:xfrm>
          <a:off x="4743570" y="2054957"/>
          <a:ext cx="1691995" cy="54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+mj-lt"/>
            </a:rPr>
            <a:t>Auxiliar Administrativo(a) </a:t>
          </a:r>
        </a:p>
      </dsp:txBody>
      <dsp:txXfrm>
        <a:off x="4743570" y="2054957"/>
        <a:ext cx="1691995" cy="540001"/>
      </dsp:txXfrm>
    </dsp:sp>
    <dsp:sp modelId="{5B7A060B-245B-4295-B60E-7FD9ECB9C407}">
      <dsp:nvSpPr>
        <dsp:cNvPr id="0" name=""/>
        <dsp:cNvSpPr/>
      </dsp:nvSpPr>
      <dsp:spPr>
        <a:xfrm>
          <a:off x="2520483" y="2703548"/>
          <a:ext cx="1691995" cy="54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+mj-lt"/>
            </a:rPr>
            <a:t>Auxiliar Administrativo(a) </a:t>
          </a:r>
        </a:p>
      </dsp:txBody>
      <dsp:txXfrm>
        <a:off x="2520483" y="2703548"/>
        <a:ext cx="1691995" cy="540001"/>
      </dsp:txXfrm>
    </dsp:sp>
  </dsp:spTree>
</dsp:drawing>
</file>

<file path=ppt/diagrams/drawing4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FF5808-A04C-4C60-86C2-B6EBBCF7B4AD}">
      <dsp:nvSpPr>
        <dsp:cNvPr id="0" name=""/>
        <dsp:cNvSpPr/>
      </dsp:nvSpPr>
      <dsp:spPr>
        <a:xfrm>
          <a:off x="4674629" y="1691512"/>
          <a:ext cx="294325" cy="344409"/>
        </a:xfrm>
        <a:custGeom>
          <a:avLst/>
          <a:gdLst/>
          <a:ahLst/>
          <a:cxnLst/>
          <a:rect l="0" t="0" r="0" b="0"/>
          <a:pathLst>
            <a:path>
              <a:moveTo>
                <a:pt x="294325" y="0"/>
              </a:moveTo>
              <a:lnTo>
                <a:pt x="294325" y="344409"/>
              </a:lnTo>
              <a:lnTo>
                <a:pt x="0" y="34440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3C7F27-EA2A-482A-B22B-DC2FB7F1AB0B}">
      <dsp:nvSpPr>
        <dsp:cNvPr id="0" name=""/>
        <dsp:cNvSpPr/>
      </dsp:nvSpPr>
      <dsp:spPr>
        <a:xfrm>
          <a:off x="6722587" y="3152744"/>
          <a:ext cx="237187" cy="11066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06645"/>
              </a:lnTo>
              <a:lnTo>
                <a:pt x="237187" y="110664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872F8E-8530-469C-8D6E-A23431A204C7}">
      <dsp:nvSpPr>
        <dsp:cNvPr id="0" name=""/>
        <dsp:cNvSpPr/>
      </dsp:nvSpPr>
      <dsp:spPr>
        <a:xfrm>
          <a:off x="6722587" y="3152744"/>
          <a:ext cx="237187" cy="4594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9498"/>
              </a:lnTo>
              <a:lnTo>
                <a:pt x="237187" y="45949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1A9193-C844-44D2-8BA9-ED35656E0BAF}">
      <dsp:nvSpPr>
        <dsp:cNvPr id="0" name=""/>
        <dsp:cNvSpPr/>
      </dsp:nvSpPr>
      <dsp:spPr>
        <a:xfrm>
          <a:off x="4968955" y="1691512"/>
          <a:ext cx="2507404" cy="8346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23980"/>
              </a:lnTo>
              <a:lnTo>
                <a:pt x="2507404" y="723980"/>
              </a:lnTo>
              <a:lnTo>
                <a:pt x="2507404" y="83466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0757A3-9D93-4E62-B7A1-2CBEA33E469B}">
      <dsp:nvSpPr>
        <dsp:cNvPr id="0" name=""/>
        <dsp:cNvSpPr/>
      </dsp:nvSpPr>
      <dsp:spPr>
        <a:xfrm>
          <a:off x="4929713" y="3335211"/>
          <a:ext cx="91440" cy="195955"/>
        </a:xfrm>
        <a:custGeom>
          <a:avLst/>
          <a:gdLst/>
          <a:ahLst/>
          <a:cxnLst/>
          <a:rect l="0" t="0" r="0" b="0"/>
          <a:pathLst>
            <a:path>
              <a:moveTo>
                <a:pt x="47786" y="0"/>
              </a:moveTo>
              <a:lnTo>
                <a:pt x="47786" y="85266"/>
              </a:lnTo>
              <a:lnTo>
                <a:pt x="45720" y="85266"/>
              </a:lnTo>
              <a:lnTo>
                <a:pt x="45720" y="19595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CDF57B-FCEB-405D-855E-33C14D929048}">
      <dsp:nvSpPr>
        <dsp:cNvPr id="0" name=""/>
        <dsp:cNvSpPr/>
      </dsp:nvSpPr>
      <dsp:spPr>
        <a:xfrm>
          <a:off x="4923235" y="1691512"/>
          <a:ext cx="91440" cy="83466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23980"/>
              </a:lnTo>
              <a:lnTo>
                <a:pt x="54264" y="723980"/>
              </a:lnTo>
              <a:lnTo>
                <a:pt x="54264" y="83466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922F7F-CBD7-44DA-803B-0BCAA915B47C}">
      <dsp:nvSpPr>
        <dsp:cNvPr id="0" name=""/>
        <dsp:cNvSpPr/>
      </dsp:nvSpPr>
      <dsp:spPr>
        <a:xfrm>
          <a:off x="1819848" y="3149034"/>
          <a:ext cx="134122" cy="2373405"/>
        </a:xfrm>
        <a:custGeom>
          <a:avLst/>
          <a:gdLst/>
          <a:ahLst/>
          <a:cxnLst/>
          <a:rect l="0" t="0" r="0" b="0"/>
          <a:pathLst>
            <a:path>
              <a:moveTo>
                <a:pt x="134122" y="0"/>
              </a:moveTo>
              <a:lnTo>
                <a:pt x="134122" y="2373405"/>
              </a:lnTo>
              <a:lnTo>
                <a:pt x="0" y="237340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AA4696-7D2D-44E3-AD60-45F1A84323F7}">
      <dsp:nvSpPr>
        <dsp:cNvPr id="0" name=""/>
        <dsp:cNvSpPr/>
      </dsp:nvSpPr>
      <dsp:spPr>
        <a:xfrm>
          <a:off x="1953971" y="3149034"/>
          <a:ext cx="280230" cy="4234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3450"/>
              </a:lnTo>
              <a:lnTo>
                <a:pt x="280230" y="42345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C4E30A-9064-4D8C-8E47-5690DC50D20C}">
      <dsp:nvSpPr>
        <dsp:cNvPr id="0" name=""/>
        <dsp:cNvSpPr/>
      </dsp:nvSpPr>
      <dsp:spPr>
        <a:xfrm>
          <a:off x="1692230" y="3149034"/>
          <a:ext cx="261740" cy="1404209"/>
        </a:xfrm>
        <a:custGeom>
          <a:avLst/>
          <a:gdLst/>
          <a:ahLst/>
          <a:cxnLst/>
          <a:rect l="0" t="0" r="0" b="0"/>
          <a:pathLst>
            <a:path>
              <a:moveTo>
                <a:pt x="261740" y="0"/>
              </a:moveTo>
              <a:lnTo>
                <a:pt x="261740" y="1404209"/>
              </a:lnTo>
              <a:lnTo>
                <a:pt x="0" y="140420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898DA4-5EA6-4465-AE42-7AD27CA30317}">
      <dsp:nvSpPr>
        <dsp:cNvPr id="0" name=""/>
        <dsp:cNvSpPr/>
      </dsp:nvSpPr>
      <dsp:spPr>
        <a:xfrm>
          <a:off x="1953971" y="3149034"/>
          <a:ext cx="277911" cy="17433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43358"/>
              </a:lnTo>
              <a:lnTo>
                <a:pt x="277911" y="174335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E07FEA-A6C3-46F6-B84B-C098DE5368E3}">
      <dsp:nvSpPr>
        <dsp:cNvPr id="0" name=""/>
        <dsp:cNvSpPr/>
      </dsp:nvSpPr>
      <dsp:spPr>
        <a:xfrm>
          <a:off x="1694539" y="3149034"/>
          <a:ext cx="259432" cy="435378"/>
        </a:xfrm>
        <a:custGeom>
          <a:avLst/>
          <a:gdLst/>
          <a:ahLst/>
          <a:cxnLst/>
          <a:rect l="0" t="0" r="0" b="0"/>
          <a:pathLst>
            <a:path>
              <a:moveTo>
                <a:pt x="259432" y="0"/>
              </a:moveTo>
              <a:lnTo>
                <a:pt x="259432" y="435378"/>
              </a:lnTo>
              <a:lnTo>
                <a:pt x="0" y="43537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1C7DEF-7ED1-436A-9D79-EBEE3BB1D94C}">
      <dsp:nvSpPr>
        <dsp:cNvPr id="0" name=""/>
        <dsp:cNvSpPr/>
      </dsp:nvSpPr>
      <dsp:spPr>
        <a:xfrm>
          <a:off x="1953971" y="1691512"/>
          <a:ext cx="3014983" cy="830957"/>
        </a:xfrm>
        <a:custGeom>
          <a:avLst/>
          <a:gdLst/>
          <a:ahLst/>
          <a:cxnLst/>
          <a:rect l="0" t="0" r="0" b="0"/>
          <a:pathLst>
            <a:path>
              <a:moveTo>
                <a:pt x="3014983" y="0"/>
              </a:moveTo>
              <a:lnTo>
                <a:pt x="3014983" y="720269"/>
              </a:lnTo>
              <a:lnTo>
                <a:pt x="0" y="720269"/>
              </a:lnTo>
              <a:lnTo>
                <a:pt x="0" y="83095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53A79C-ADC3-4F85-9646-D79B845BFE30}">
      <dsp:nvSpPr>
        <dsp:cNvPr id="0" name=""/>
        <dsp:cNvSpPr/>
      </dsp:nvSpPr>
      <dsp:spPr>
        <a:xfrm>
          <a:off x="3970652" y="917996"/>
          <a:ext cx="1996604" cy="7735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s-MX" sz="1200" b="0" u="none" kern="1200" dirty="0">
              <a:latin typeface="+mj-lt"/>
            </a:rPr>
            <a:t>Supervisor de Programas en Casas Club del Adulto Mayor </a:t>
          </a:r>
        </a:p>
      </dsp:txBody>
      <dsp:txXfrm>
        <a:off x="3970652" y="917996"/>
        <a:ext cx="1996604" cy="773515"/>
      </dsp:txXfrm>
    </dsp:sp>
    <dsp:sp modelId="{22D88032-48D3-4FED-892F-553CBCDD24D6}">
      <dsp:nvSpPr>
        <dsp:cNvPr id="0" name=""/>
        <dsp:cNvSpPr/>
      </dsp:nvSpPr>
      <dsp:spPr>
        <a:xfrm>
          <a:off x="1116462" y="2522470"/>
          <a:ext cx="1675018" cy="6265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s-ES" sz="1200" kern="1200" dirty="0">
              <a:latin typeface="+mj-lt"/>
            </a:rPr>
            <a:t>Encargado (a) Casa Hogar Nueva Esperanza </a:t>
          </a:r>
        </a:p>
      </dsp:txBody>
      <dsp:txXfrm>
        <a:off x="1116462" y="2522470"/>
        <a:ext cx="1675018" cy="626563"/>
      </dsp:txXfrm>
    </dsp:sp>
    <dsp:sp modelId="{B5136839-A55C-481E-BC4C-41DD9A46DC73}">
      <dsp:nvSpPr>
        <dsp:cNvPr id="0" name=""/>
        <dsp:cNvSpPr/>
      </dsp:nvSpPr>
      <dsp:spPr>
        <a:xfrm>
          <a:off x="640365" y="3310559"/>
          <a:ext cx="1054173" cy="5477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s-ES" sz="1200" kern="1200" dirty="0">
              <a:latin typeface="+mj-lt"/>
            </a:rPr>
            <a:t>Auxiliar </a:t>
          </a:r>
        </a:p>
      </dsp:txBody>
      <dsp:txXfrm>
        <a:off x="640365" y="3310559"/>
        <a:ext cx="1054173" cy="547706"/>
      </dsp:txXfrm>
    </dsp:sp>
    <dsp:sp modelId="{DA84DC65-7EBE-4934-BA04-8519F529FDBA}">
      <dsp:nvSpPr>
        <dsp:cNvPr id="0" name=""/>
        <dsp:cNvSpPr/>
      </dsp:nvSpPr>
      <dsp:spPr>
        <a:xfrm>
          <a:off x="2231883" y="4022596"/>
          <a:ext cx="1724880" cy="173959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s-ES" sz="1200" kern="1200" dirty="0">
              <a:latin typeface="+mj-lt"/>
            </a:rPr>
            <a:t>Enfermeras (os)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s-ES" sz="1200" kern="1200" dirty="0">
              <a:latin typeface="+mj-lt"/>
            </a:rPr>
            <a:t>Auxiliar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s-ES" sz="1200" kern="1200" dirty="0">
              <a:latin typeface="+mj-lt"/>
            </a:rPr>
            <a:t>Fisioterapeuta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s-ES" sz="1200" kern="1200" dirty="0" err="1">
              <a:latin typeface="+mj-lt"/>
            </a:rPr>
            <a:t>Capturador</a:t>
          </a:r>
          <a:r>
            <a:rPr lang="es-ES" sz="1200" kern="1200" dirty="0">
              <a:latin typeface="+mj-lt"/>
            </a:rPr>
            <a:t>(a)</a:t>
          </a:r>
        </a:p>
      </dsp:txBody>
      <dsp:txXfrm>
        <a:off x="2231883" y="4022596"/>
        <a:ext cx="1724880" cy="1739591"/>
      </dsp:txXfrm>
    </dsp:sp>
    <dsp:sp modelId="{6C790AF9-F232-4E31-889B-41EE2D960D20}">
      <dsp:nvSpPr>
        <dsp:cNvPr id="0" name=""/>
        <dsp:cNvSpPr/>
      </dsp:nvSpPr>
      <dsp:spPr>
        <a:xfrm>
          <a:off x="638056" y="4132541"/>
          <a:ext cx="1054173" cy="8414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s-ES" sz="1200" kern="1200" dirty="0">
              <a:latin typeface="+mj-lt"/>
            </a:rPr>
            <a:t>Vigilantes</a:t>
          </a:r>
          <a:endParaRPr lang="es-ES" sz="1200" b="0" kern="1200" dirty="0">
            <a:latin typeface="+mj-lt"/>
          </a:endParaRPr>
        </a:p>
      </dsp:txBody>
      <dsp:txXfrm>
        <a:off x="638056" y="4132541"/>
        <a:ext cx="1054173" cy="841404"/>
      </dsp:txXfrm>
    </dsp:sp>
    <dsp:sp modelId="{AA24B90B-474E-4134-9F47-5C34D6DBFE80}">
      <dsp:nvSpPr>
        <dsp:cNvPr id="0" name=""/>
        <dsp:cNvSpPr/>
      </dsp:nvSpPr>
      <dsp:spPr>
        <a:xfrm>
          <a:off x="2234202" y="3308941"/>
          <a:ext cx="1560503" cy="5270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s-ES" sz="1200" kern="1200" dirty="0">
              <a:latin typeface="+mj-lt"/>
            </a:rPr>
            <a:t>Asistente de Motricidad e Higiene </a:t>
          </a:r>
        </a:p>
      </dsp:txBody>
      <dsp:txXfrm>
        <a:off x="2234202" y="3308941"/>
        <a:ext cx="1560503" cy="527086"/>
      </dsp:txXfrm>
    </dsp:sp>
    <dsp:sp modelId="{FB6D21CB-8BD4-4D6E-BAEC-4509D942FD52}">
      <dsp:nvSpPr>
        <dsp:cNvPr id="0" name=""/>
        <dsp:cNvSpPr/>
      </dsp:nvSpPr>
      <dsp:spPr>
        <a:xfrm>
          <a:off x="393119" y="5227685"/>
          <a:ext cx="1426729" cy="5895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s-ES" sz="1200" kern="1200" dirty="0">
              <a:latin typeface="+mj-lt"/>
            </a:rPr>
            <a:t>Intendentes </a:t>
          </a:r>
        </a:p>
      </dsp:txBody>
      <dsp:txXfrm>
        <a:off x="393119" y="5227685"/>
        <a:ext cx="1426729" cy="589509"/>
      </dsp:txXfrm>
    </dsp:sp>
    <dsp:sp modelId="{4A5AD12B-3408-499C-A05D-4C9CF311AABC}">
      <dsp:nvSpPr>
        <dsp:cNvPr id="0" name=""/>
        <dsp:cNvSpPr/>
      </dsp:nvSpPr>
      <dsp:spPr>
        <a:xfrm>
          <a:off x="4139989" y="2526180"/>
          <a:ext cx="1675018" cy="80903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s-ES" sz="1200" kern="1200" dirty="0">
              <a:latin typeface="+mj-lt"/>
            </a:rPr>
            <a:t>Encargado (a) Casa Club del Adulto Mayor “Canoas” </a:t>
          </a:r>
        </a:p>
      </dsp:txBody>
      <dsp:txXfrm>
        <a:off x="4139989" y="2526180"/>
        <a:ext cx="1675018" cy="809030"/>
      </dsp:txXfrm>
    </dsp:sp>
    <dsp:sp modelId="{6A6D487D-23AA-45C7-9242-0CD5C0D5FE77}">
      <dsp:nvSpPr>
        <dsp:cNvPr id="0" name=""/>
        <dsp:cNvSpPr/>
      </dsp:nvSpPr>
      <dsp:spPr>
        <a:xfrm>
          <a:off x="4448346" y="3531166"/>
          <a:ext cx="1054173" cy="75624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+mj-lt"/>
            </a:rPr>
            <a:t>Intendentes</a:t>
          </a:r>
        </a:p>
      </dsp:txBody>
      <dsp:txXfrm>
        <a:off x="4448346" y="3531166"/>
        <a:ext cx="1054173" cy="756243"/>
      </dsp:txXfrm>
    </dsp:sp>
    <dsp:sp modelId="{61DB701D-6ACA-4CC4-83AE-045C8BE7FBAC}">
      <dsp:nvSpPr>
        <dsp:cNvPr id="0" name=""/>
        <dsp:cNvSpPr/>
      </dsp:nvSpPr>
      <dsp:spPr>
        <a:xfrm>
          <a:off x="6534144" y="2526180"/>
          <a:ext cx="1884430" cy="6265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s-ES" sz="1200" kern="1200" dirty="0">
              <a:latin typeface="+mj-lt"/>
            </a:rPr>
            <a:t>Encargado (a) Casa Club del Adulto Mayor “Lomas” </a:t>
          </a:r>
        </a:p>
      </dsp:txBody>
      <dsp:txXfrm>
        <a:off x="6534144" y="2526180"/>
        <a:ext cx="1884430" cy="626563"/>
      </dsp:txXfrm>
    </dsp:sp>
    <dsp:sp modelId="{B44DA74B-C3EF-48E1-80F3-6299404C924F}">
      <dsp:nvSpPr>
        <dsp:cNvPr id="0" name=""/>
        <dsp:cNvSpPr/>
      </dsp:nvSpPr>
      <dsp:spPr>
        <a:xfrm>
          <a:off x="6959775" y="3348699"/>
          <a:ext cx="1054173" cy="5270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+mj-lt"/>
            </a:rPr>
            <a:t>Maestra (o)</a:t>
          </a:r>
        </a:p>
      </dsp:txBody>
      <dsp:txXfrm>
        <a:off x="6959775" y="3348699"/>
        <a:ext cx="1054173" cy="527086"/>
      </dsp:txXfrm>
    </dsp:sp>
    <dsp:sp modelId="{A9A072A2-DAE3-4ED0-96ED-C54AE54C1B55}">
      <dsp:nvSpPr>
        <dsp:cNvPr id="0" name=""/>
        <dsp:cNvSpPr/>
      </dsp:nvSpPr>
      <dsp:spPr>
        <a:xfrm>
          <a:off x="6959775" y="3995846"/>
          <a:ext cx="1054173" cy="5270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+mj-lt"/>
            </a:rPr>
            <a:t>Auxiliar </a:t>
          </a:r>
        </a:p>
      </dsp:txBody>
      <dsp:txXfrm>
        <a:off x="6959775" y="3995846"/>
        <a:ext cx="1054173" cy="527086"/>
      </dsp:txXfrm>
    </dsp:sp>
    <dsp:sp modelId="{8241CEEE-C9BC-4BD0-B3BD-9EBB66767C24}">
      <dsp:nvSpPr>
        <dsp:cNvPr id="0" name=""/>
        <dsp:cNvSpPr/>
      </dsp:nvSpPr>
      <dsp:spPr>
        <a:xfrm>
          <a:off x="3620456" y="1804303"/>
          <a:ext cx="1054173" cy="46323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s-ES" sz="1200" kern="1200" dirty="0">
              <a:latin typeface="+mj-lt"/>
            </a:rPr>
            <a:t>Operador(a)</a:t>
          </a:r>
        </a:p>
      </dsp:txBody>
      <dsp:txXfrm>
        <a:off x="3620456" y="1804303"/>
        <a:ext cx="1054173" cy="463235"/>
      </dsp:txXfrm>
    </dsp:sp>
  </dsp:spTree>
</dsp:drawing>
</file>

<file path=ppt/diagrams/drawing4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2C5E16-A088-4C18-B5BF-863A6EBF5D32}">
      <dsp:nvSpPr>
        <dsp:cNvPr id="0" name=""/>
        <dsp:cNvSpPr/>
      </dsp:nvSpPr>
      <dsp:spPr>
        <a:xfrm>
          <a:off x="4276496" y="1194707"/>
          <a:ext cx="131210" cy="535900"/>
        </a:xfrm>
        <a:custGeom>
          <a:avLst/>
          <a:gdLst/>
          <a:ahLst/>
          <a:cxnLst/>
          <a:rect l="0" t="0" r="0" b="0"/>
          <a:pathLst>
            <a:path>
              <a:moveTo>
                <a:pt x="131210" y="0"/>
              </a:moveTo>
              <a:lnTo>
                <a:pt x="131210" y="535900"/>
              </a:lnTo>
              <a:lnTo>
                <a:pt x="0" y="53590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C3C525-EAAB-458C-8291-BA176109B926}">
      <dsp:nvSpPr>
        <dsp:cNvPr id="0" name=""/>
        <dsp:cNvSpPr/>
      </dsp:nvSpPr>
      <dsp:spPr>
        <a:xfrm>
          <a:off x="8142092" y="3092445"/>
          <a:ext cx="91440" cy="26242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242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7EB1F4-8FE6-4042-93E6-2268755BF3B1}">
      <dsp:nvSpPr>
        <dsp:cNvPr id="0" name=""/>
        <dsp:cNvSpPr/>
      </dsp:nvSpPr>
      <dsp:spPr>
        <a:xfrm>
          <a:off x="4407707" y="1194707"/>
          <a:ext cx="3780105" cy="12729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41716"/>
              </a:lnTo>
              <a:lnTo>
                <a:pt x="3780105" y="1141716"/>
              </a:lnTo>
              <a:lnTo>
                <a:pt x="3780105" y="127292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02E596-4C02-4B12-BE28-A6F0B7510426}">
      <dsp:nvSpPr>
        <dsp:cNvPr id="0" name=""/>
        <dsp:cNvSpPr/>
      </dsp:nvSpPr>
      <dsp:spPr>
        <a:xfrm>
          <a:off x="6630050" y="3092445"/>
          <a:ext cx="91440" cy="26242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242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74CFAF-F752-4238-AD79-49174410900A}">
      <dsp:nvSpPr>
        <dsp:cNvPr id="0" name=""/>
        <dsp:cNvSpPr/>
      </dsp:nvSpPr>
      <dsp:spPr>
        <a:xfrm>
          <a:off x="4407707" y="1194707"/>
          <a:ext cx="2268063" cy="12729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41716"/>
              </a:lnTo>
              <a:lnTo>
                <a:pt x="2268063" y="1141716"/>
              </a:lnTo>
              <a:lnTo>
                <a:pt x="2268063" y="127292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04E55F-F78E-461D-B422-963A2A95769B}">
      <dsp:nvSpPr>
        <dsp:cNvPr id="0" name=""/>
        <dsp:cNvSpPr/>
      </dsp:nvSpPr>
      <dsp:spPr>
        <a:xfrm>
          <a:off x="5118008" y="3092445"/>
          <a:ext cx="91440" cy="26242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242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21ADFA-C480-4E67-80F4-8F5DD3C5F19B}">
      <dsp:nvSpPr>
        <dsp:cNvPr id="0" name=""/>
        <dsp:cNvSpPr/>
      </dsp:nvSpPr>
      <dsp:spPr>
        <a:xfrm>
          <a:off x="4407707" y="1194707"/>
          <a:ext cx="756021" cy="12729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41716"/>
              </a:lnTo>
              <a:lnTo>
                <a:pt x="756021" y="1141716"/>
              </a:lnTo>
              <a:lnTo>
                <a:pt x="756021" y="127292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D20309-37F2-4BAD-9B8B-DFC8384F1D1B}">
      <dsp:nvSpPr>
        <dsp:cNvPr id="0" name=""/>
        <dsp:cNvSpPr/>
      </dsp:nvSpPr>
      <dsp:spPr>
        <a:xfrm>
          <a:off x="3605965" y="3092445"/>
          <a:ext cx="91440" cy="26242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242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0E47BA-E202-442B-A30E-17DF3962B250}">
      <dsp:nvSpPr>
        <dsp:cNvPr id="0" name=""/>
        <dsp:cNvSpPr/>
      </dsp:nvSpPr>
      <dsp:spPr>
        <a:xfrm>
          <a:off x="3651685" y="1194707"/>
          <a:ext cx="756021" cy="1272926"/>
        </a:xfrm>
        <a:custGeom>
          <a:avLst/>
          <a:gdLst/>
          <a:ahLst/>
          <a:cxnLst/>
          <a:rect l="0" t="0" r="0" b="0"/>
          <a:pathLst>
            <a:path>
              <a:moveTo>
                <a:pt x="756021" y="0"/>
              </a:moveTo>
              <a:lnTo>
                <a:pt x="756021" y="1141716"/>
              </a:lnTo>
              <a:lnTo>
                <a:pt x="0" y="1141716"/>
              </a:lnTo>
              <a:lnTo>
                <a:pt x="0" y="127292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A48E44-E09C-46C7-A260-956DEA4882EE}">
      <dsp:nvSpPr>
        <dsp:cNvPr id="0" name=""/>
        <dsp:cNvSpPr/>
      </dsp:nvSpPr>
      <dsp:spPr>
        <a:xfrm>
          <a:off x="2093923" y="3092445"/>
          <a:ext cx="91440" cy="26242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242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AE87F4-5E25-417A-BB2E-0EC127BF23F6}">
      <dsp:nvSpPr>
        <dsp:cNvPr id="0" name=""/>
        <dsp:cNvSpPr/>
      </dsp:nvSpPr>
      <dsp:spPr>
        <a:xfrm>
          <a:off x="2139643" y="1194707"/>
          <a:ext cx="2268063" cy="1272926"/>
        </a:xfrm>
        <a:custGeom>
          <a:avLst/>
          <a:gdLst/>
          <a:ahLst/>
          <a:cxnLst/>
          <a:rect l="0" t="0" r="0" b="0"/>
          <a:pathLst>
            <a:path>
              <a:moveTo>
                <a:pt x="2268063" y="0"/>
              </a:moveTo>
              <a:lnTo>
                <a:pt x="2268063" y="1141716"/>
              </a:lnTo>
              <a:lnTo>
                <a:pt x="0" y="1141716"/>
              </a:lnTo>
              <a:lnTo>
                <a:pt x="0" y="127292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B682C7-E727-4A14-8219-EF1F06C44EC5}">
      <dsp:nvSpPr>
        <dsp:cNvPr id="0" name=""/>
        <dsp:cNvSpPr/>
      </dsp:nvSpPr>
      <dsp:spPr>
        <a:xfrm>
          <a:off x="581881" y="3092445"/>
          <a:ext cx="91440" cy="26242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242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157C4A-15EE-42F5-822D-2BC0757191F6}">
      <dsp:nvSpPr>
        <dsp:cNvPr id="0" name=""/>
        <dsp:cNvSpPr/>
      </dsp:nvSpPr>
      <dsp:spPr>
        <a:xfrm>
          <a:off x="627601" y="1194707"/>
          <a:ext cx="3780105" cy="1272926"/>
        </a:xfrm>
        <a:custGeom>
          <a:avLst/>
          <a:gdLst/>
          <a:ahLst/>
          <a:cxnLst/>
          <a:rect l="0" t="0" r="0" b="0"/>
          <a:pathLst>
            <a:path>
              <a:moveTo>
                <a:pt x="3780105" y="0"/>
              </a:moveTo>
              <a:lnTo>
                <a:pt x="3780105" y="1141716"/>
              </a:lnTo>
              <a:lnTo>
                <a:pt x="0" y="1141716"/>
              </a:lnTo>
              <a:lnTo>
                <a:pt x="0" y="127292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26AE05-DE9A-4A93-AD4E-5A184C8D0FB1}">
      <dsp:nvSpPr>
        <dsp:cNvPr id="0" name=""/>
        <dsp:cNvSpPr/>
      </dsp:nvSpPr>
      <dsp:spPr>
        <a:xfrm>
          <a:off x="3353663" y="569897"/>
          <a:ext cx="2108086" cy="62481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+mj-lt"/>
            </a:rPr>
            <a:t>Responsable de Nutrición</a:t>
          </a:r>
        </a:p>
      </dsp:txBody>
      <dsp:txXfrm>
        <a:off x="3353663" y="569897"/>
        <a:ext cx="2108086" cy="624810"/>
      </dsp:txXfrm>
    </dsp:sp>
    <dsp:sp modelId="{F3B97020-4E27-476B-8E7C-371F6B9A2DE8}">
      <dsp:nvSpPr>
        <dsp:cNvPr id="0" name=""/>
        <dsp:cNvSpPr/>
      </dsp:nvSpPr>
      <dsp:spPr>
        <a:xfrm>
          <a:off x="2791" y="2467634"/>
          <a:ext cx="1249621" cy="62481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+mj-lt"/>
            </a:rPr>
            <a:t>Estancia Infantil Idalia Cantú de </a:t>
          </a:r>
          <a:r>
            <a:rPr lang="es-ES" sz="1200" kern="1200" dirty="0" err="1">
              <a:latin typeface="+mj-lt"/>
            </a:rPr>
            <a:t>Livas</a:t>
          </a:r>
          <a:endParaRPr lang="es-ES" sz="1200" kern="1200" dirty="0">
            <a:latin typeface="+mj-lt"/>
          </a:endParaRPr>
        </a:p>
      </dsp:txBody>
      <dsp:txXfrm>
        <a:off x="2791" y="2467634"/>
        <a:ext cx="1249621" cy="624810"/>
      </dsp:txXfrm>
    </dsp:sp>
    <dsp:sp modelId="{C90B4A6D-29E7-4267-8EB7-38965D6F12E8}">
      <dsp:nvSpPr>
        <dsp:cNvPr id="0" name=""/>
        <dsp:cNvSpPr/>
      </dsp:nvSpPr>
      <dsp:spPr>
        <a:xfrm>
          <a:off x="2791" y="3354866"/>
          <a:ext cx="1249621" cy="78272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+mj-lt"/>
            </a:rPr>
            <a:t>Cocineros(as) Encargado (a) Sección </a:t>
          </a:r>
        </a:p>
      </dsp:txBody>
      <dsp:txXfrm>
        <a:off x="2791" y="3354866"/>
        <a:ext cx="1249621" cy="782725"/>
      </dsp:txXfrm>
    </dsp:sp>
    <dsp:sp modelId="{0EA9D3FC-9C07-4C3D-8E82-75F3B771CE34}">
      <dsp:nvSpPr>
        <dsp:cNvPr id="0" name=""/>
        <dsp:cNvSpPr/>
      </dsp:nvSpPr>
      <dsp:spPr>
        <a:xfrm>
          <a:off x="1514833" y="2467634"/>
          <a:ext cx="1249621" cy="62481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+mj-lt"/>
            </a:rPr>
            <a:t>Estancia Infantil Laura Barragán de Elizondo</a:t>
          </a:r>
        </a:p>
      </dsp:txBody>
      <dsp:txXfrm>
        <a:off x="1514833" y="2467634"/>
        <a:ext cx="1249621" cy="624810"/>
      </dsp:txXfrm>
    </dsp:sp>
    <dsp:sp modelId="{460FFABA-065D-4BD0-B35E-9A827CB5402E}">
      <dsp:nvSpPr>
        <dsp:cNvPr id="0" name=""/>
        <dsp:cNvSpPr/>
      </dsp:nvSpPr>
      <dsp:spPr>
        <a:xfrm>
          <a:off x="1514833" y="3354866"/>
          <a:ext cx="1249621" cy="720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+mj-lt"/>
            </a:rPr>
            <a:t>Cocineros(as)</a:t>
          </a:r>
          <a:endParaRPr lang="es-ES" sz="1200" kern="1200" dirty="0"/>
        </a:p>
      </dsp:txBody>
      <dsp:txXfrm>
        <a:off x="1514833" y="3354866"/>
        <a:ext cx="1249621" cy="720000"/>
      </dsp:txXfrm>
    </dsp:sp>
    <dsp:sp modelId="{57FD5846-A697-43C8-BA6F-1754B6474EFE}">
      <dsp:nvSpPr>
        <dsp:cNvPr id="0" name=""/>
        <dsp:cNvSpPr/>
      </dsp:nvSpPr>
      <dsp:spPr>
        <a:xfrm>
          <a:off x="3026875" y="2467634"/>
          <a:ext cx="1249621" cy="62481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+mj-lt"/>
            </a:rPr>
            <a:t>Estancia Infantil </a:t>
          </a:r>
          <a:r>
            <a:rPr lang="es-ES" sz="1200" kern="1200" dirty="0" err="1">
              <a:latin typeface="+mj-lt"/>
            </a:rPr>
            <a:t>Provileón</a:t>
          </a:r>
          <a:endParaRPr lang="es-ES" sz="1200" kern="1200" dirty="0">
            <a:latin typeface="+mj-lt"/>
          </a:endParaRPr>
        </a:p>
      </dsp:txBody>
      <dsp:txXfrm>
        <a:off x="3026875" y="2467634"/>
        <a:ext cx="1249621" cy="624810"/>
      </dsp:txXfrm>
    </dsp:sp>
    <dsp:sp modelId="{97BE121B-0410-413F-8754-9E62E2F77E77}">
      <dsp:nvSpPr>
        <dsp:cNvPr id="0" name=""/>
        <dsp:cNvSpPr/>
      </dsp:nvSpPr>
      <dsp:spPr>
        <a:xfrm>
          <a:off x="3026875" y="3354866"/>
          <a:ext cx="1249621" cy="720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+mj-lt"/>
            </a:rPr>
            <a:t>Cocinero(a)</a:t>
          </a:r>
          <a:endParaRPr lang="es-ES" sz="1200" kern="1200" dirty="0"/>
        </a:p>
      </dsp:txBody>
      <dsp:txXfrm>
        <a:off x="3026875" y="3354866"/>
        <a:ext cx="1249621" cy="720000"/>
      </dsp:txXfrm>
    </dsp:sp>
    <dsp:sp modelId="{FBEBD24A-6287-4BBE-830F-C0DC179340B0}">
      <dsp:nvSpPr>
        <dsp:cNvPr id="0" name=""/>
        <dsp:cNvSpPr/>
      </dsp:nvSpPr>
      <dsp:spPr>
        <a:xfrm>
          <a:off x="4538917" y="2467634"/>
          <a:ext cx="1249621" cy="62481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+mj-lt"/>
            </a:rPr>
            <a:t>Casa Club del Adulto Mayor “Lomas</a:t>
          </a:r>
        </a:p>
      </dsp:txBody>
      <dsp:txXfrm>
        <a:off x="4538917" y="2467634"/>
        <a:ext cx="1249621" cy="624810"/>
      </dsp:txXfrm>
    </dsp:sp>
    <dsp:sp modelId="{E6854435-682A-482D-8C10-AA2F3C614A4D}">
      <dsp:nvSpPr>
        <dsp:cNvPr id="0" name=""/>
        <dsp:cNvSpPr/>
      </dsp:nvSpPr>
      <dsp:spPr>
        <a:xfrm>
          <a:off x="4538917" y="3354866"/>
          <a:ext cx="1249621" cy="720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+mj-lt"/>
            </a:rPr>
            <a:t>Cocineros(as)</a:t>
          </a:r>
          <a:endParaRPr lang="es-ES" sz="1200" kern="1200" dirty="0"/>
        </a:p>
      </dsp:txBody>
      <dsp:txXfrm>
        <a:off x="4538917" y="3354866"/>
        <a:ext cx="1249621" cy="720000"/>
      </dsp:txXfrm>
    </dsp:sp>
    <dsp:sp modelId="{8C92CF08-91AA-414F-8D6A-4626528ECED4}">
      <dsp:nvSpPr>
        <dsp:cNvPr id="0" name=""/>
        <dsp:cNvSpPr/>
      </dsp:nvSpPr>
      <dsp:spPr>
        <a:xfrm>
          <a:off x="6050959" y="2467634"/>
          <a:ext cx="1249621" cy="62481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+mj-lt"/>
            </a:rPr>
            <a:t>Casa Club PAPTI</a:t>
          </a:r>
        </a:p>
      </dsp:txBody>
      <dsp:txXfrm>
        <a:off x="6050959" y="2467634"/>
        <a:ext cx="1249621" cy="624810"/>
      </dsp:txXfrm>
    </dsp:sp>
    <dsp:sp modelId="{1A45C496-06FF-411B-A51E-566306450471}">
      <dsp:nvSpPr>
        <dsp:cNvPr id="0" name=""/>
        <dsp:cNvSpPr/>
      </dsp:nvSpPr>
      <dsp:spPr>
        <a:xfrm>
          <a:off x="6050959" y="3354866"/>
          <a:ext cx="1249621" cy="720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+mj-lt"/>
            </a:rPr>
            <a:t>Cocinero (a)</a:t>
          </a:r>
        </a:p>
      </dsp:txBody>
      <dsp:txXfrm>
        <a:off x="6050959" y="3354866"/>
        <a:ext cx="1249621" cy="720000"/>
      </dsp:txXfrm>
    </dsp:sp>
    <dsp:sp modelId="{7ADB80CF-607D-4E74-B20F-4803CB277849}">
      <dsp:nvSpPr>
        <dsp:cNvPr id="0" name=""/>
        <dsp:cNvSpPr/>
      </dsp:nvSpPr>
      <dsp:spPr>
        <a:xfrm>
          <a:off x="7563001" y="2467634"/>
          <a:ext cx="1249621" cy="62481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+mj-lt"/>
            </a:rPr>
            <a:t>Estancia Infantil “Laura Elena Arce Cavazos”</a:t>
          </a:r>
        </a:p>
      </dsp:txBody>
      <dsp:txXfrm>
        <a:off x="7563001" y="2467634"/>
        <a:ext cx="1249621" cy="624810"/>
      </dsp:txXfrm>
    </dsp:sp>
    <dsp:sp modelId="{B076F6DE-7A44-4EB6-BFAC-A271B18C3C28}">
      <dsp:nvSpPr>
        <dsp:cNvPr id="0" name=""/>
        <dsp:cNvSpPr/>
      </dsp:nvSpPr>
      <dsp:spPr>
        <a:xfrm>
          <a:off x="7563001" y="3354866"/>
          <a:ext cx="1249621" cy="720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+mj-lt"/>
            </a:rPr>
            <a:t>Cocineros(as)</a:t>
          </a:r>
          <a:endParaRPr lang="es-ES" sz="1200" kern="1200" dirty="0"/>
        </a:p>
      </dsp:txBody>
      <dsp:txXfrm>
        <a:off x="7563001" y="3354866"/>
        <a:ext cx="1249621" cy="720000"/>
      </dsp:txXfrm>
    </dsp:sp>
    <dsp:sp modelId="{EBDDD125-4CE2-4A47-BC71-3C0C845A87E7}">
      <dsp:nvSpPr>
        <dsp:cNvPr id="0" name=""/>
        <dsp:cNvSpPr/>
      </dsp:nvSpPr>
      <dsp:spPr>
        <a:xfrm>
          <a:off x="3026875" y="1418202"/>
          <a:ext cx="1249621" cy="62481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+mj-lt"/>
            </a:rPr>
            <a:t>Chofer</a:t>
          </a:r>
          <a:endParaRPr lang="es-ES" sz="1200" kern="1200" dirty="0"/>
        </a:p>
      </dsp:txBody>
      <dsp:txXfrm>
        <a:off x="3026875" y="1418202"/>
        <a:ext cx="1249621" cy="624810"/>
      </dsp:txXfrm>
    </dsp:sp>
  </dsp:spTree>
</dsp:drawing>
</file>

<file path=ppt/diagrams/drawing4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C3C525-EAAB-458C-8291-BA176109B926}">
      <dsp:nvSpPr>
        <dsp:cNvPr id="0" name=""/>
        <dsp:cNvSpPr/>
      </dsp:nvSpPr>
      <dsp:spPr>
        <a:xfrm>
          <a:off x="8142092" y="2087105"/>
          <a:ext cx="91440" cy="26242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242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7EB1F4-8FE6-4042-93E6-2268755BF3B1}">
      <dsp:nvSpPr>
        <dsp:cNvPr id="0" name=""/>
        <dsp:cNvSpPr/>
      </dsp:nvSpPr>
      <dsp:spPr>
        <a:xfrm>
          <a:off x="4407707" y="943888"/>
          <a:ext cx="3780105" cy="5184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7195"/>
              </a:lnTo>
              <a:lnTo>
                <a:pt x="3780105" y="387195"/>
              </a:lnTo>
              <a:lnTo>
                <a:pt x="3780105" y="51840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02E596-4C02-4B12-BE28-A6F0B7510426}">
      <dsp:nvSpPr>
        <dsp:cNvPr id="0" name=""/>
        <dsp:cNvSpPr/>
      </dsp:nvSpPr>
      <dsp:spPr>
        <a:xfrm>
          <a:off x="6630050" y="2087105"/>
          <a:ext cx="91440" cy="26242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242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74CFAF-F752-4238-AD79-49174410900A}">
      <dsp:nvSpPr>
        <dsp:cNvPr id="0" name=""/>
        <dsp:cNvSpPr/>
      </dsp:nvSpPr>
      <dsp:spPr>
        <a:xfrm>
          <a:off x="4407707" y="943888"/>
          <a:ext cx="2268063" cy="5184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7195"/>
              </a:lnTo>
              <a:lnTo>
                <a:pt x="2268063" y="387195"/>
              </a:lnTo>
              <a:lnTo>
                <a:pt x="2268063" y="51840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04E55F-F78E-461D-B422-963A2A95769B}">
      <dsp:nvSpPr>
        <dsp:cNvPr id="0" name=""/>
        <dsp:cNvSpPr/>
      </dsp:nvSpPr>
      <dsp:spPr>
        <a:xfrm>
          <a:off x="5118008" y="2087105"/>
          <a:ext cx="91440" cy="26242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242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21ADFA-C480-4E67-80F4-8F5DD3C5F19B}">
      <dsp:nvSpPr>
        <dsp:cNvPr id="0" name=""/>
        <dsp:cNvSpPr/>
      </dsp:nvSpPr>
      <dsp:spPr>
        <a:xfrm>
          <a:off x="4407707" y="943888"/>
          <a:ext cx="756021" cy="5184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7195"/>
              </a:lnTo>
              <a:lnTo>
                <a:pt x="756021" y="387195"/>
              </a:lnTo>
              <a:lnTo>
                <a:pt x="756021" y="51840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D20309-37F2-4BAD-9B8B-DFC8384F1D1B}">
      <dsp:nvSpPr>
        <dsp:cNvPr id="0" name=""/>
        <dsp:cNvSpPr/>
      </dsp:nvSpPr>
      <dsp:spPr>
        <a:xfrm>
          <a:off x="3605965" y="2087105"/>
          <a:ext cx="91440" cy="26242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242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0E47BA-E202-442B-A30E-17DF3962B250}">
      <dsp:nvSpPr>
        <dsp:cNvPr id="0" name=""/>
        <dsp:cNvSpPr/>
      </dsp:nvSpPr>
      <dsp:spPr>
        <a:xfrm>
          <a:off x="3651685" y="943888"/>
          <a:ext cx="756021" cy="518405"/>
        </a:xfrm>
        <a:custGeom>
          <a:avLst/>
          <a:gdLst/>
          <a:ahLst/>
          <a:cxnLst/>
          <a:rect l="0" t="0" r="0" b="0"/>
          <a:pathLst>
            <a:path>
              <a:moveTo>
                <a:pt x="756021" y="0"/>
              </a:moveTo>
              <a:lnTo>
                <a:pt x="756021" y="387195"/>
              </a:lnTo>
              <a:lnTo>
                <a:pt x="0" y="387195"/>
              </a:lnTo>
              <a:lnTo>
                <a:pt x="0" y="51840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A48E44-E09C-46C7-A260-956DEA4882EE}">
      <dsp:nvSpPr>
        <dsp:cNvPr id="0" name=""/>
        <dsp:cNvSpPr/>
      </dsp:nvSpPr>
      <dsp:spPr>
        <a:xfrm>
          <a:off x="2093923" y="2087105"/>
          <a:ext cx="91440" cy="26242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242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AE87F4-5E25-417A-BB2E-0EC127BF23F6}">
      <dsp:nvSpPr>
        <dsp:cNvPr id="0" name=""/>
        <dsp:cNvSpPr/>
      </dsp:nvSpPr>
      <dsp:spPr>
        <a:xfrm>
          <a:off x="2139643" y="943888"/>
          <a:ext cx="2268063" cy="518405"/>
        </a:xfrm>
        <a:custGeom>
          <a:avLst/>
          <a:gdLst/>
          <a:ahLst/>
          <a:cxnLst/>
          <a:rect l="0" t="0" r="0" b="0"/>
          <a:pathLst>
            <a:path>
              <a:moveTo>
                <a:pt x="2268063" y="0"/>
              </a:moveTo>
              <a:lnTo>
                <a:pt x="2268063" y="387195"/>
              </a:lnTo>
              <a:lnTo>
                <a:pt x="0" y="387195"/>
              </a:lnTo>
              <a:lnTo>
                <a:pt x="0" y="51840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B682C7-E727-4A14-8219-EF1F06C44EC5}">
      <dsp:nvSpPr>
        <dsp:cNvPr id="0" name=""/>
        <dsp:cNvSpPr/>
      </dsp:nvSpPr>
      <dsp:spPr>
        <a:xfrm>
          <a:off x="581881" y="2087105"/>
          <a:ext cx="91440" cy="26242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242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157C4A-15EE-42F5-822D-2BC0757191F6}">
      <dsp:nvSpPr>
        <dsp:cNvPr id="0" name=""/>
        <dsp:cNvSpPr/>
      </dsp:nvSpPr>
      <dsp:spPr>
        <a:xfrm>
          <a:off x="627601" y="943888"/>
          <a:ext cx="3780105" cy="518405"/>
        </a:xfrm>
        <a:custGeom>
          <a:avLst/>
          <a:gdLst/>
          <a:ahLst/>
          <a:cxnLst/>
          <a:rect l="0" t="0" r="0" b="0"/>
          <a:pathLst>
            <a:path>
              <a:moveTo>
                <a:pt x="3780105" y="0"/>
              </a:moveTo>
              <a:lnTo>
                <a:pt x="3780105" y="387195"/>
              </a:lnTo>
              <a:lnTo>
                <a:pt x="0" y="387195"/>
              </a:lnTo>
              <a:lnTo>
                <a:pt x="0" y="51840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26AE05-DE9A-4A93-AD4E-5A184C8D0FB1}">
      <dsp:nvSpPr>
        <dsp:cNvPr id="0" name=""/>
        <dsp:cNvSpPr/>
      </dsp:nvSpPr>
      <dsp:spPr>
        <a:xfrm>
          <a:off x="3353663" y="319078"/>
          <a:ext cx="2108086" cy="62481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+mj-lt"/>
            </a:rPr>
            <a:t>Responsable de Nutrición</a:t>
          </a:r>
        </a:p>
      </dsp:txBody>
      <dsp:txXfrm>
        <a:off x="3353663" y="319078"/>
        <a:ext cx="2108086" cy="624810"/>
      </dsp:txXfrm>
    </dsp:sp>
    <dsp:sp modelId="{F3B97020-4E27-476B-8E7C-371F6B9A2DE8}">
      <dsp:nvSpPr>
        <dsp:cNvPr id="0" name=""/>
        <dsp:cNvSpPr/>
      </dsp:nvSpPr>
      <dsp:spPr>
        <a:xfrm>
          <a:off x="2791" y="1462294"/>
          <a:ext cx="1249621" cy="62481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+mj-lt"/>
            </a:rPr>
            <a:t>Estancia Infantil “Eva Molina de Toscano”</a:t>
          </a:r>
        </a:p>
      </dsp:txBody>
      <dsp:txXfrm>
        <a:off x="2791" y="1462294"/>
        <a:ext cx="1249621" cy="624810"/>
      </dsp:txXfrm>
    </dsp:sp>
    <dsp:sp modelId="{C90B4A6D-29E7-4267-8EB7-38965D6F12E8}">
      <dsp:nvSpPr>
        <dsp:cNvPr id="0" name=""/>
        <dsp:cNvSpPr/>
      </dsp:nvSpPr>
      <dsp:spPr>
        <a:xfrm>
          <a:off x="2791" y="2349525"/>
          <a:ext cx="1249621" cy="11394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+mj-lt"/>
            </a:rPr>
            <a:t>Cocinero (a)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+mj-lt"/>
            </a:rPr>
            <a:t>Auxiliar </a:t>
          </a:r>
        </a:p>
      </dsp:txBody>
      <dsp:txXfrm>
        <a:off x="2791" y="2349525"/>
        <a:ext cx="1249621" cy="1139404"/>
      </dsp:txXfrm>
    </dsp:sp>
    <dsp:sp modelId="{0EA9D3FC-9C07-4C3D-8E82-75F3B771CE34}">
      <dsp:nvSpPr>
        <dsp:cNvPr id="0" name=""/>
        <dsp:cNvSpPr/>
      </dsp:nvSpPr>
      <dsp:spPr>
        <a:xfrm>
          <a:off x="1514833" y="1462294"/>
          <a:ext cx="1249621" cy="62481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+mj-lt"/>
            </a:rPr>
            <a:t>Casa Hogar Nueva Esperanza</a:t>
          </a:r>
        </a:p>
      </dsp:txBody>
      <dsp:txXfrm>
        <a:off x="1514833" y="1462294"/>
        <a:ext cx="1249621" cy="624810"/>
      </dsp:txXfrm>
    </dsp:sp>
    <dsp:sp modelId="{460FFABA-065D-4BD0-B35E-9A827CB5402E}">
      <dsp:nvSpPr>
        <dsp:cNvPr id="0" name=""/>
        <dsp:cNvSpPr/>
      </dsp:nvSpPr>
      <dsp:spPr>
        <a:xfrm>
          <a:off x="1514833" y="2349525"/>
          <a:ext cx="1249621" cy="11394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+mj-lt"/>
            </a:rPr>
            <a:t>Cocineros (as) Encargado (a) Sección </a:t>
          </a:r>
        </a:p>
      </dsp:txBody>
      <dsp:txXfrm>
        <a:off x="1514833" y="2349525"/>
        <a:ext cx="1249621" cy="1139411"/>
      </dsp:txXfrm>
    </dsp:sp>
    <dsp:sp modelId="{57FD5846-A697-43C8-BA6F-1754B6474EFE}">
      <dsp:nvSpPr>
        <dsp:cNvPr id="0" name=""/>
        <dsp:cNvSpPr/>
      </dsp:nvSpPr>
      <dsp:spPr>
        <a:xfrm>
          <a:off x="3026875" y="1462294"/>
          <a:ext cx="1249621" cy="62481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+mj-lt"/>
            </a:rPr>
            <a:t>Estancia Infantil Rosario Garza Sada</a:t>
          </a:r>
        </a:p>
      </dsp:txBody>
      <dsp:txXfrm>
        <a:off x="3026875" y="1462294"/>
        <a:ext cx="1249621" cy="624810"/>
      </dsp:txXfrm>
    </dsp:sp>
    <dsp:sp modelId="{97BE121B-0410-413F-8754-9E62E2F77E77}">
      <dsp:nvSpPr>
        <dsp:cNvPr id="0" name=""/>
        <dsp:cNvSpPr/>
      </dsp:nvSpPr>
      <dsp:spPr>
        <a:xfrm>
          <a:off x="3026875" y="2349525"/>
          <a:ext cx="1249621" cy="720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+mj-lt"/>
            </a:rPr>
            <a:t>Cocinero (a) </a:t>
          </a:r>
        </a:p>
      </dsp:txBody>
      <dsp:txXfrm>
        <a:off x="3026875" y="2349525"/>
        <a:ext cx="1249621" cy="720000"/>
      </dsp:txXfrm>
    </dsp:sp>
    <dsp:sp modelId="{FBEBD24A-6287-4BBE-830F-C0DC179340B0}">
      <dsp:nvSpPr>
        <dsp:cNvPr id="0" name=""/>
        <dsp:cNvSpPr/>
      </dsp:nvSpPr>
      <dsp:spPr>
        <a:xfrm>
          <a:off x="4538917" y="1462294"/>
          <a:ext cx="1249621" cy="62481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+mj-lt"/>
            </a:rPr>
            <a:t>Casa Club del Adulto Mayor “Los Altos”</a:t>
          </a:r>
        </a:p>
      </dsp:txBody>
      <dsp:txXfrm>
        <a:off x="4538917" y="1462294"/>
        <a:ext cx="1249621" cy="624810"/>
      </dsp:txXfrm>
    </dsp:sp>
    <dsp:sp modelId="{E6854435-682A-482D-8C10-AA2F3C614A4D}">
      <dsp:nvSpPr>
        <dsp:cNvPr id="0" name=""/>
        <dsp:cNvSpPr/>
      </dsp:nvSpPr>
      <dsp:spPr>
        <a:xfrm>
          <a:off x="4538917" y="2349525"/>
          <a:ext cx="1249621" cy="11394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+mj-lt"/>
            </a:rPr>
            <a:t>Cocineros (as)</a:t>
          </a:r>
          <a:endParaRPr lang="es-ES" sz="1200" kern="1200" dirty="0"/>
        </a:p>
      </dsp:txBody>
      <dsp:txXfrm>
        <a:off x="4538917" y="2349525"/>
        <a:ext cx="1249621" cy="1139411"/>
      </dsp:txXfrm>
    </dsp:sp>
    <dsp:sp modelId="{8C92CF08-91AA-414F-8D6A-4626528ECED4}">
      <dsp:nvSpPr>
        <dsp:cNvPr id="0" name=""/>
        <dsp:cNvSpPr/>
      </dsp:nvSpPr>
      <dsp:spPr>
        <a:xfrm>
          <a:off x="6050959" y="1462294"/>
          <a:ext cx="1249621" cy="62481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+mj-lt"/>
            </a:rPr>
            <a:t>Casa Club del Adulto Mayor “Canoas”</a:t>
          </a:r>
        </a:p>
      </dsp:txBody>
      <dsp:txXfrm>
        <a:off x="6050959" y="1462294"/>
        <a:ext cx="1249621" cy="624810"/>
      </dsp:txXfrm>
    </dsp:sp>
    <dsp:sp modelId="{1A45C496-06FF-411B-A51E-566306450471}">
      <dsp:nvSpPr>
        <dsp:cNvPr id="0" name=""/>
        <dsp:cNvSpPr/>
      </dsp:nvSpPr>
      <dsp:spPr>
        <a:xfrm>
          <a:off x="6050959" y="2349525"/>
          <a:ext cx="1249621" cy="11394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+mj-lt"/>
            </a:rPr>
            <a:t>Cocinero (a)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+mj-lt"/>
            </a:rPr>
            <a:t>Auxiliar </a:t>
          </a:r>
        </a:p>
      </dsp:txBody>
      <dsp:txXfrm>
        <a:off x="6050959" y="2349525"/>
        <a:ext cx="1249621" cy="1139411"/>
      </dsp:txXfrm>
    </dsp:sp>
    <dsp:sp modelId="{7ADB80CF-607D-4E74-B20F-4803CB277849}">
      <dsp:nvSpPr>
        <dsp:cNvPr id="0" name=""/>
        <dsp:cNvSpPr/>
      </dsp:nvSpPr>
      <dsp:spPr>
        <a:xfrm>
          <a:off x="7563001" y="1462294"/>
          <a:ext cx="1249621" cy="62481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+mj-lt"/>
            </a:rPr>
            <a:t>Guardería Especial</a:t>
          </a:r>
        </a:p>
      </dsp:txBody>
      <dsp:txXfrm>
        <a:off x="7563001" y="1462294"/>
        <a:ext cx="1249621" cy="624810"/>
      </dsp:txXfrm>
    </dsp:sp>
    <dsp:sp modelId="{B076F6DE-7A44-4EB6-BFAC-A271B18C3C28}">
      <dsp:nvSpPr>
        <dsp:cNvPr id="0" name=""/>
        <dsp:cNvSpPr/>
      </dsp:nvSpPr>
      <dsp:spPr>
        <a:xfrm>
          <a:off x="7563001" y="2349525"/>
          <a:ext cx="1249621" cy="720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+mj-lt"/>
            </a:rPr>
            <a:t>Cocineros( as) </a:t>
          </a:r>
        </a:p>
      </dsp:txBody>
      <dsp:txXfrm>
        <a:off x="7563001" y="2349525"/>
        <a:ext cx="1249621" cy="720000"/>
      </dsp:txXfrm>
    </dsp:sp>
  </dsp:spTree>
</dsp:drawing>
</file>

<file path=ppt/diagrams/drawing4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AA0FFC-CFB7-47C0-8A22-945FAD4D764E}">
      <dsp:nvSpPr>
        <dsp:cNvPr id="0" name=""/>
        <dsp:cNvSpPr/>
      </dsp:nvSpPr>
      <dsp:spPr>
        <a:xfrm>
          <a:off x="4130026" y="1885319"/>
          <a:ext cx="3234662" cy="4071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0019"/>
              </a:lnTo>
              <a:lnTo>
                <a:pt x="3234662" y="220019"/>
              </a:lnTo>
              <a:lnTo>
                <a:pt x="3234662" y="40714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17E358-0FA0-454B-8B90-717CCC200E08}">
      <dsp:nvSpPr>
        <dsp:cNvPr id="0" name=""/>
        <dsp:cNvSpPr/>
      </dsp:nvSpPr>
      <dsp:spPr>
        <a:xfrm>
          <a:off x="4130026" y="1885319"/>
          <a:ext cx="1078220" cy="4071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0019"/>
              </a:lnTo>
              <a:lnTo>
                <a:pt x="1078220" y="220019"/>
              </a:lnTo>
              <a:lnTo>
                <a:pt x="1078220" y="40714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87BEA6-8ABA-42A3-9766-F048E601EBA8}">
      <dsp:nvSpPr>
        <dsp:cNvPr id="0" name=""/>
        <dsp:cNvSpPr/>
      </dsp:nvSpPr>
      <dsp:spPr>
        <a:xfrm>
          <a:off x="3051805" y="1885319"/>
          <a:ext cx="1078220" cy="407148"/>
        </a:xfrm>
        <a:custGeom>
          <a:avLst/>
          <a:gdLst/>
          <a:ahLst/>
          <a:cxnLst/>
          <a:rect l="0" t="0" r="0" b="0"/>
          <a:pathLst>
            <a:path>
              <a:moveTo>
                <a:pt x="1078220" y="0"/>
              </a:moveTo>
              <a:lnTo>
                <a:pt x="1078220" y="220019"/>
              </a:lnTo>
              <a:lnTo>
                <a:pt x="0" y="220019"/>
              </a:lnTo>
              <a:lnTo>
                <a:pt x="0" y="40714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BE4A09-7C7D-49C0-BC27-6D5F6A84A4F6}">
      <dsp:nvSpPr>
        <dsp:cNvPr id="0" name=""/>
        <dsp:cNvSpPr/>
      </dsp:nvSpPr>
      <dsp:spPr>
        <a:xfrm>
          <a:off x="895364" y="1885319"/>
          <a:ext cx="3234662" cy="407148"/>
        </a:xfrm>
        <a:custGeom>
          <a:avLst/>
          <a:gdLst/>
          <a:ahLst/>
          <a:cxnLst/>
          <a:rect l="0" t="0" r="0" b="0"/>
          <a:pathLst>
            <a:path>
              <a:moveTo>
                <a:pt x="3234662" y="0"/>
              </a:moveTo>
              <a:lnTo>
                <a:pt x="3234662" y="220019"/>
              </a:lnTo>
              <a:lnTo>
                <a:pt x="0" y="220019"/>
              </a:lnTo>
              <a:lnTo>
                <a:pt x="0" y="40714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DFC3AA-48E3-4CCD-AEA7-377ACA62D6A8}">
      <dsp:nvSpPr>
        <dsp:cNvPr id="0" name=""/>
        <dsp:cNvSpPr/>
      </dsp:nvSpPr>
      <dsp:spPr>
        <a:xfrm>
          <a:off x="2946318" y="994228"/>
          <a:ext cx="2367416" cy="89109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+mj-lt"/>
            </a:rPr>
            <a:t>Jefe(a) de Casas Club Adulto Mayor </a:t>
          </a:r>
        </a:p>
      </dsp:txBody>
      <dsp:txXfrm>
        <a:off x="2946318" y="994228"/>
        <a:ext cx="2367416" cy="891091"/>
      </dsp:txXfrm>
    </dsp:sp>
    <dsp:sp modelId="{5D61D7E5-AA5B-4D77-B6F6-85BD9E7862E3}">
      <dsp:nvSpPr>
        <dsp:cNvPr id="0" name=""/>
        <dsp:cNvSpPr/>
      </dsp:nvSpPr>
      <dsp:spPr>
        <a:xfrm>
          <a:off x="4272" y="2292468"/>
          <a:ext cx="1782183" cy="10758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+mj-lt"/>
            </a:rPr>
            <a:t>Trabajador (a) Social </a:t>
          </a:r>
        </a:p>
      </dsp:txBody>
      <dsp:txXfrm>
        <a:off x="4272" y="2292468"/>
        <a:ext cx="1782183" cy="1075895"/>
      </dsp:txXfrm>
    </dsp:sp>
    <dsp:sp modelId="{455EF3ED-9D99-467B-A6D1-4366C6431704}">
      <dsp:nvSpPr>
        <dsp:cNvPr id="0" name=""/>
        <dsp:cNvSpPr/>
      </dsp:nvSpPr>
      <dsp:spPr>
        <a:xfrm>
          <a:off x="2160714" y="2292468"/>
          <a:ext cx="1782183" cy="10758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+mj-lt"/>
            </a:rPr>
            <a:t>Auxiliar Administrativo(a)</a:t>
          </a:r>
        </a:p>
      </dsp:txBody>
      <dsp:txXfrm>
        <a:off x="2160714" y="2292468"/>
        <a:ext cx="1782183" cy="1075895"/>
      </dsp:txXfrm>
    </dsp:sp>
    <dsp:sp modelId="{6E269C90-DB89-4B3B-A80D-2837F6BF20F5}">
      <dsp:nvSpPr>
        <dsp:cNvPr id="0" name=""/>
        <dsp:cNvSpPr/>
      </dsp:nvSpPr>
      <dsp:spPr>
        <a:xfrm>
          <a:off x="4317155" y="2292468"/>
          <a:ext cx="1782183" cy="10758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+mj-lt"/>
            </a:rPr>
            <a:t>Auxiliares Temporales</a:t>
          </a:r>
        </a:p>
      </dsp:txBody>
      <dsp:txXfrm>
        <a:off x="4317155" y="2292468"/>
        <a:ext cx="1782183" cy="1075895"/>
      </dsp:txXfrm>
    </dsp:sp>
    <dsp:sp modelId="{C6327A85-15A3-43BE-81BE-00514252BA70}">
      <dsp:nvSpPr>
        <dsp:cNvPr id="0" name=""/>
        <dsp:cNvSpPr/>
      </dsp:nvSpPr>
      <dsp:spPr>
        <a:xfrm>
          <a:off x="6473597" y="2292468"/>
          <a:ext cx="1782183" cy="10758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+mj-lt"/>
            </a:rPr>
            <a:t>Intendente</a:t>
          </a:r>
        </a:p>
      </dsp:txBody>
      <dsp:txXfrm>
        <a:off x="6473597" y="2292468"/>
        <a:ext cx="1782183" cy="1075895"/>
      </dsp:txXfrm>
    </dsp:sp>
  </dsp:spTree>
</dsp:drawing>
</file>

<file path=ppt/diagrams/drawing4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CE8563-2496-45A3-8252-81F41550B71F}">
      <dsp:nvSpPr>
        <dsp:cNvPr id="0" name=""/>
        <dsp:cNvSpPr/>
      </dsp:nvSpPr>
      <dsp:spPr>
        <a:xfrm>
          <a:off x="2546444" y="1831036"/>
          <a:ext cx="1393534" cy="5315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9670"/>
              </a:lnTo>
              <a:lnTo>
                <a:pt x="1393534" y="289670"/>
              </a:lnTo>
              <a:lnTo>
                <a:pt x="1393534" y="53152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87BEA6-8ABA-42A3-9766-F048E601EBA8}">
      <dsp:nvSpPr>
        <dsp:cNvPr id="0" name=""/>
        <dsp:cNvSpPr/>
      </dsp:nvSpPr>
      <dsp:spPr>
        <a:xfrm>
          <a:off x="1152909" y="1831036"/>
          <a:ext cx="1393534" cy="531524"/>
        </a:xfrm>
        <a:custGeom>
          <a:avLst/>
          <a:gdLst/>
          <a:ahLst/>
          <a:cxnLst/>
          <a:rect l="0" t="0" r="0" b="0"/>
          <a:pathLst>
            <a:path>
              <a:moveTo>
                <a:pt x="1393534" y="0"/>
              </a:moveTo>
              <a:lnTo>
                <a:pt x="1393534" y="289670"/>
              </a:lnTo>
              <a:lnTo>
                <a:pt x="0" y="289670"/>
              </a:lnTo>
              <a:lnTo>
                <a:pt x="0" y="53152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DFC3AA-48E3-4CCD-AEA7-377ACA62D6A8}">
      <dsp:nvSpPr>
        <dsp:cNvPr id="0" name=""/>
        <dsp:cNvSpPr/>
      </dsp:nvSpPr>
      <dsp:spPr>
        <a:xfrm>
          <a:off x="1312463" y="696042"/>
          <a:ext cx="2467961" cy="11349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+mj-lt"/>
            </a:rPr>
            <a:t>Responsable de Atención a Casos</a:t>
          </a:r>
        </a:p>
      </dsp:txBody>
      <dsp:txXfrm>
        <a:off x="1312463" y="696042"/>
        <a:ext cx="2467961" cy="1134993"/>
      </dsp:txXfrm>
    </dsp:sp>
    <dsp:sp modelId="{455EF3ED-9D99-467B-A6D1-4366C6431704}">
      <dsp:nvSpPr>
        <dsp:cNvPr id="0" name=""/>
        <dsp:cNvSpPr/>
      </dsp:nvSpPr>
      <dsp:spPr>
        <a:xfrm>
          <a:off x="1227" y="2362560"/>
          <a:ext cx="2303363" cy="11516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+mj-lt"/>
            </a:rPr>
            <a:t>Trabajadores (as) Sociales</a:t>
          </a:r>
        </a:p>
      </dsp:txBody>
      <dsp:txXfrm>
        <a:off x="1227" y="2362560"/>
        <a:ext cx="2303363" cy="1151681"/>
      </dsp:txXfrm>
    </dsp:sp>
    <dsp:sp modelId="{79E9F690-1654-4BE3-9FF9-3E1F1844F6AA}">
      <dsp:nvSpPr>
        <dsp:cNvPr id="0" name=""/>
        <dsp:cNvSpPr/>
      </dsp:nvSpPr>
      <dsp:spPr>
        <a:xfrm>
          <a:off x="2788297" y="2362560"/>
          <a:ext cx="2303363" cy="11516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+mj-lt"/>
            </a:rPr>
            <a:t>Encargado (a) Casos Especiales</a:t>
          </a:r>
        </a:p>
      </dsp:txBody>
      <dsp:txXfrm>
        <a:off x="2788297" y="2362560"/>
        <a:ext cx="2303363" cy="115168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C2F54E-16A9-48E8-9EE3-4E1FB65B82D1}">
      <dsp:nvSpPr>
        <dsp:cNvPr id="0" name=""/>
        <dsp:cNvSpPr/>
      </dsp:nvSpPr>
      <dsp:spPr>
        <a:xfrm>
          <a:off x="3823429" y="1248353"/>
          <a:ext cx="181459" cy="625369"/>
        </a:xfrm>
        <a:custGeom>
          <a:avLst/>
          <a:gdLst/>
          <a:ahLst/>
          <a:cxnLst/>
          <a:rect l="0" t="0" r="0" b="0"/>
          <a:pathLst>
            <a:path>
              <a:moveTo>
                <a:pt x="181459" y="0"/>
              </a:moveTo>
              <a:lnTo>
                <a:pt x="181459" y="625369"/>
              </a:lnTo>
              <a:lnTo>
                <a:pt x="0" y="62536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30774E-D4C1-4417-9ED7-76A579A19DCF}">
      <dsp:nvSpPr>
        <dsp:cNvPr id="0" name=""/>
        <dsp:cNvSpPr/>
      </dsp:nvSpPr>
      <dsp:spPr>
        <a:xfrm>
          <a:off x="4006754" y="3237475"/>
          <a:ext cx="3138930" cy="4831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1654"/>
              </a:lnTo>
              <a:lnTo>
                <a:pt x="3138930" y="301654"/>
              </a:lnTo>
              <a:lnTo>
                <a:pt x="3138930" y="48311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F0ADFE-AE39-42C1-89F5-1D0A9E9F36D9}">
      <dsp:nvSpPr>
        <dsp:cNvPr id="0" name=""/>
        <dsp:cNvSpPr/>
      </dsp:nvSpPr>
      <dsp:spPr>
        <a:xfrm>
          <a:off x="4006754" y="3237475"/>
          <a:ext cx="1226388" cy="4831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1654"/>
              </a:lnTo>
              <a:lnTo>
                <a:pt x="1226388" y="301654"/>
              </a:lnTo>
              <a:lnTo>
                <a:pt x="1226388" y="48311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A3CD5E-F2BF-41C7-B46D-6446D1C1E9FC}">
      <dsp:nvSpPr>
        <dsp:cNvPr id="0" name=""/>
        <dsp:cNvSpPr/>
      </dsp:nvSpPr>
      <dsp:spPr>
        <a:xfrm>
          <a:off x="3142040" y="3237475"/>
          <a:ext cx="864713" cy="483113"/>
        </a:xfrm>
        <a:custGeom>
          <a:avLst/>
          <a:gdLst/>
          <a:ahLst/>
          <a:cxnLst/>
          <a:rect l="0" t="0" r="0" b="0"/>
          <a:pathLst>
            <a:path>
              <a:moveTo>
                <a:pt x="864713" y="0"/>
              </a:moveTo>
              <a:lnTo>
                <a:pt x="864713" y="301654"/>
              </a:lnTo>
              <a:lnTo>
                <a:pt x="0" y="301654"/>
              </a:lnTo>
              <a:lnTo>
                <a:pt x="0" y="48311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8FFF54-F0E3-44E7-B6C2-A9DD2B1C943B}">
      <dsp:nvSpPr>
        <dsp:cNvPr id="0" name=""/>
        <dsp:cNvSpPr/>
      </dsp:nvSpPr>
      <dsp:spPr>
        <a:xfrm>
          <a:off x="1050938" y="3237475"/>
          <a:ext cx="2955816" cy="483113"/>
        </a:xfrm>
        <a:custGeom>
          <a:avLst/>
          <a:gdLst/>
          <a:ahLst/>
          <a:cxnLst/>
          <a:rect l="0" t="0" r="0" b="0"/>
          <a:pathLst>
            <a:path>
              <a:moveTo>
                <a:pt x="2955816" y="0"/>
              </a:moveTo>
              <a:lnTo>
                <a:pt x="2955816" y="301654"/>
              </a:lnTo>
              <a:lnTo>
                <a:pt x="0" y="301654"/>
              </a:lnTo>
              <a:lnTo>
                <a:pt x="0" y="48311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6D79AB-0370-4520-AA69-00DF85C2E7E3}">
      <dsp:nvSpPr>
        <dsp:cNvPr id="0" name=""/>
        <dsp:cNvSpPr/>
      </dsp:nvSpPr>
      <dsp:spPr>
        <a:xfrm>
          <a:off x="3959168" y="1248353"/>
          <a:ext cx="91440" cy="121001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028554"/>
              </a:lnTo>
              <a:lnTo>
                <a:pt x="47586" y="1028554"/>
              </a:lnTo>
              <a:lnTo>
                <a:pt x="47586" y="121001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E4A85D-1FF3-477A-8994-B226419180A7}">
      <dsp:nvSpPr>
        <dsp:cNvPr id="0" name=""/>
        <dsp:cNvSpPr/>
      </dsp:nvSpPr>
      <dsp:spPr>
        <a:xfrm>
          <a:off x="2899835" y="467577"/>
          <a:ext cx="2210105" cy="7807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s-ES" sz="1200" kern="1200" dirty="0">
              <a:latin typeface="+mj-lt"/>
            </a:rPr>
            <a:t>Jefe(a) de Mantenimiento</a:t>
          </a:r>
        </a:p>
      </dsp:txBody>
      <dsp:txXfrm>
        <a:off x="2899835" y="467577"/>
        <a:ext cx="2210105" cy="780776"/>
      </dsp:txXfrm>
    </dsp:sp>
    <dsp:sp modelId="{3228B8C3-D148-42C8-8920-4D25A3ADED7C}">
      <dsp:nvSpPr>
        <dsp:cNvPr id="0" name=""/>
        <dsp:cNvSpPr/>
      </dsp:nvSpPr>
      <dsp:spPr>
        <a:xfrm>
          <a:off x="3019754" y="2458367"/>
          <a:ext cx="1974000" cy="7791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s-ES" sz="1200" kern="1200" dirty="0">
              <a:latin typeface="+mj-lt"/>
            </a:rPr>
            <a:t>Supervisor (a) </a:t>
          </a:r>
        </a:p>
      </dsp:txBody>
      <dsp:txXfrm>
        <a:off x="3019754" y="2458367"/>
        <a:ext cx="1974000" cy="779108"/>
      </dsp:txXfrm>
    </dsp:sp>
    <dsp:sp modelId="{25FBE4C9-DE6D-421C-9562-053844D672B5}">
      <dsp:nvSpPr>
        <dsp:cNvPr id="0" name=""/>
        <dsp:cNvSpPr/>
      </dsp:nvSpPr>
      <dsp:spPr>
        <a:xfrm>
          <a:off x="186846" y="3720589"/>
          <a:ext cx="1728183" cy="10439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+mj-lt"/>
            </a:rPr>
            <a:t>Electricista</a:t>
          </a:r>
        </a:p>
      </dsp:txBody>
      <dsp:txXfrm>
        <a:off x="186846" y="3720589"/>
        <a:ext cx="1728183" cy="1043909"/>
      </dsp:txXfrm>
    </dsp:sp>
    <dsp:sp modelId="{3D71510F-767A-4366-821C-81A29ECB76C5}">
      <dsp:nvSpPr>
        <dsp:cNvPr id="0" name=""/>
        <dsp:cNvSpPr/>
      </dsp:nvSpPr>
      <dsp:spPr>
        <a:xfrm>
          <a:off x="2277949" y="3720589"/>
          <a:ext cx="1728183" cy="10439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+mj-lt"/>
            </a:rPr>
            <a:t>Técnicos(as) de Mantenimiento </a:t>
          </a:r>
        </a:p>
      </dsp:txBody>
      <dsp:txXfrm>
        <a:off x="2277949" y="3720589"/>
        <a:ext cx="1728183" cy="1043909"/>
      </dsp:txXfrm>
    </dsp:sp>
    <dsp:sp modelId="{32B0B8AC-757E-4DB1-B656-7FE0D23162D1}">
      <dsp:nvSpPr>
        <dsp:cNvPr id="0" name=""/>
        <dsp:cNvSpPr/>
      </dsp:nvSpPr>
      <dsp:spPr>
        <a:xfrm>
          <a:off x="4369051" y="3720589"/>
          <a:ext cx="1728183" cy="10439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+mj-lt"/>
            </a:rPr>
            <a:t>Encargado (a) de Mantenimiento. </a:t>
          </a:r>
        </a:p>
      </dsp:txBody>
      <dsp:txXfrm>
        <a:off x="4369051" y="3720589"/>
        <a:ext cx="1728183" cy="1043909"/>
      </dsp:txXfrm>
    </dsp:sp>
    <dsp:sp modelId="{2CCF775F-4039-4B2A-BF52-5039379786FC}">
      <dsp:nvSpPr>
        <dsp:cNvPr id="0" name=""/>
        <dsp:cNvSpPr/>
      </dsp:nvSpPr>
      <dsp:spPr>
        <a:xfrm>
          <a:off x="6281593" y="3720589"/>
          <a:ext cx="1728183" cy="10439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+mj-lt"/>
            </a:rPr>
            <a:t>Auxiliar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+mj-lt"/>
            </a:rPr>
            <a:t>Auxiliar de Mantenimiento</a:t>
          </a:r>
        </a:p>
      </dsp:txBody>
      <dsp:txXfrm>
        <a:off x="6281593" y="3720589"/>
        <a:ext cx="1728183" cy="1043909"/>
      </dsp:txXfrm>
    </dsp:sp>
    <dsp:sp modelId="{DCD4408F-AE92-47AC-A350-A7C527E467A3}">
      <dsp:nvSpPr>
        <dsp:cNvPr id="0" name=""/>
        <dsp:cNvSpPr/>
      </dsp:nvSpPr>
      <dsp:spPr>
        <a:xfrm>
          <a:off x="2346713" y="1556998"/>
          <a:ext cx="1476715" cy="6334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+mj-lt"/>
            </a:rPr>
            <a:t>Chofer </a:t>
          </a:r>
        </a:p>
      </dsp:txBody>
      <dsp:txXfrm>
        <a:off x="2346713" y="1556998"/>
        <a:ext cx="1476715" cy="63344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0C29A4-1085-405D-B652-F0B94B793A50}">
      <dsp:nvSpPr>
        <dsp:cNvPr id="0" name=""/>
        <dsp:cNvSpPr/>
      </dsp:nvSpPr>
      <dsp:spPr>
        <a:xfrm>
          <a:off x="3441298" y="925269"/>
          <a:ext cx="194072" cy="850220"/>
        </a:xfrm>
        <a:custGeom>
          <a:avLst/>
          <a:gdLst/>
          <a:ahLst/>
          <a:cxnLst/>
          <a:rect l="0" t="0" r="0" b="0"/>
          <a:pathLst>
            <a:path>
              <a:moveTo>
                <a:pt x="194072" y="0"/>
              </a:moveTo>
              <a:lnTo>
                <a:pt x="194072" y="850220"/>
              </a:lnTo>
              <a:lnTo>
                <a:pt x="0" y="85022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4C85F5-5C1A-4C72-9655-77265B9A1EF7}">
      <dsp:nvSpPr>
        <dsp:cNvPr id="0" name=""/>
        <dsp:cNvSpPr/>
      </dsp:nvSpPr>
      <dsp:spPr>
        <a:xfrm>
          <a:off x="3635370" y="925269"/>
          <a:ext cx="194072" cy="8502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50220"/>
              </a:lnTo>
              <a:lnTo>
                <a:pt x="194072" y="85022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A8998E-7ECB-4F1C-9E54-7D8E1D2F95A7}">
      <dsp:nvSpPr>
        <dsp:cNvPr id="0" name=""/>
        <dsp:cNvSpPr/>
      </dsp:nvSpPr>
      <dsp:spPr>
        <a:xfrm>
          <a:off x="1398920" y="925269"/>
          <a:ext cx="2236449" cy="1700441"/>
        </a:xfrm>
        <a:custGeom>
          <a:avLst/>
          <a:gdLst/>
          <a:ahLst/>
          <a:cxnLst/>
          <a:rect l="0" t="0" r="0" b="0"/>
          <a:pathLst>
            <a:path>
              <a:moveTo>
                <a:pt x="2236449" y="0"/>
              </a:moveTo>
              <a:lnTo>
                <a:pt x="2236449" y="1506368"/>
              </a:lnTo>
              <a:lnTo>
                <a:pt x="0" y="1506368"/>
              </a:lnTo>
              <a:lnTo>
                <a:pt x="0" y="170044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D31AB7-C900-4037-A7F6-C296686D017E}">
      <dsp:nvSpPr>
        <dsp:cNvPr id="0" name=""/>
        <dsp:cNvSpPr/>
      </dsp:nvSpPr>
      <dsp:spPr>
        <a:xfrm>
          <a:off x="3589650" y="3549863"/>
          <a:ext cx="91440" cy="24961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961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7BD774-272F-46F8-B7E8-BCFBB6CA8CBB}">
      <dsp:nvSpPr>
        <dsp:cNvPr id="0" name=""/>
        <dsp:cNvSpPr/>
      </dsp:nvSpPr>
      <dsp:spPr>
        <a:xfrm>
          <a:off x="3589650" y="925269"/>
          <a:ext cx="91440" cy="170044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0044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369EF1-C2AA-4B93-9EA2-6FAB7B49D36E}">
      <dsp:nvSpPr>
        <dsp:cNvPr id="0" name=""/>
        <dsp:cNvSpPr/>
      </dsp:nvSpPr>
      <dsp:spPr>
        <a:xfrm>
          <a:off x="3635370" y="925269"/>
          <a:ext cx="2236449" cy="17004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06368"/>
              </a:lnTo>
              <a:lnTo>
                <a:pt x="2236449" y="1506368"/>
              </a:lnTo>
              <a:lnTo>
                <a:pt x="2236449" y="170044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708540-6F44-4907-B1B6-E60C9BFEFFF9}">
      <dsp:nvSpPr>
        <dsp:cNvPr id="0" name=""/>
        <dsp:cNvSpPr/>
      </dsp:nvSpPr>
      <dsp:spPr>
        <a:xfrm>
          <a:off x="2553769" y="1116"/>
          <a:ext cx="2163201" cy="9241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+mj-lt"/>
            </a:rPr>
            <a:t>Coordinador (a) de Voluntariado y Procuración de Donativos</a:t>
          </a:r>
        </a:p>
      </dsp:txBody>
      <dsp:txXfrm>
        <a:off x="2553769" y="1116"/>
        <a:ext cx="2163201" cy="924152"/>
      </dsp:txXfrm>
    </dsp:sp>
    <dsp:sp modelId="{48963DDB-66AD-4E1A-A537-E7B942FB0415}">
      <dsp:nvSpPr>
        <dsp:cNvPr id="0" name=""/>
        <dsp:cNvSpPr/>
      </dsp:nvSpPr>
      <dsp:spPr>
        <a:xfrm>
          <a:off x="4947667" y="2625710"/>
          <a:ext cx="1848305" cy="9241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+mj-lt"/>
            </a:rPr>
            <a:t>Encargados (as)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+mj-lt"/>
            </a:rPr>
            <a:t>Promotores(as) </a:t>
          </a:r>
        </a:p>
      </dsp:txBody>
      <dsp:txXfrm>
        <a:off x="4947667" y="2625710"/>
        <a:ext cx="1848305" cy="924152"/>
      </dsp:txXfrm>
    </dsp:sp>
    <dsp:sp modelId="{D25110DA-A7FF-4EB6-B50F-8F3BC49CF1A9}">
      <dsp:nvSpPr>
        <dsp:cNvPr id="0" name=""/>
        <dsp:cNvSpPr/>
      </dsp:nvSpPr>
      <dsp:spPr>
        <a:xfrm>
          <a:off x="2711217" y="2625710"/>
          <a:ext cx="1848305" cy="9241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s-ES" sz="1200" kern="1200" dirty="0">
              <a:latin typeface="+mj-lt"/>
            </a:rPr>
            <a:t>Jefe (a) de Procuración de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s-ES" sz="1200" kern="1200" dirty="0">
              <a:latin typeface="+mj-lt"/>
            </a:rPr>
            <a:t>Donativos</a:t>
          </a:r>
        </a:p>
      </dsp:txBody>
      <dsp:txXfrm>
        <a:off x="2711217" y="2625710"/>
        <a:ext cx="1848305" cy="924152"/>
      </dsp:txXfrm>
    </dsp:sp>
    <dsp:sp modelId="{90F8EFDE-CCC5-4F48-95F6-677C3A7E6998}">
      <dsp:nvSpPr>
        <dsp:cNvPr id="0" name=""/>
        <dsp:cNvSpPr/>
      </dsp:nvSpPr>
      <dsp:spPr>
        <a:xfrm>
          <a:off x="2711217" y="3799476"/>
          <a:ext cx="1848305" cy="9241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+mj-lt"/>
            </a:rPr>
            <a:t>Auxiliar Administrativo(a)</a:t>
          </a:r>
        </a:p>
      </dsp:txBody>
      <dsp:txXfrm>
        <a:off x="2711217" y="3799476"/>
        <a:ext cx="1848305" cy="924152"/>
      </dsp:txXfrm>
    </dsp:sp>
    <dsp:sp modelId="{8A45D64D-04FD-441F-B504-202549CCB98D}">
      <dsp:nvSpPr>
        <dsp:cNvPr id="0" name=""/>
        <dsp:cNvSpPr/>
      </dsp:nvSpPr>
      <dsp:spPr>
        <a:xfrm>
          <a:off x="474768" y="2625710"/>
          <a:ext cx="1848305" cy="9241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+mj-lt"/>
            </a:rPr>
            <a:t>Jefe(a) de Voluntariado</a:t>
          </a:r>
        </a:p>
      </dsp:txBody>
      <dsp:txXfrm>
        <a:off x="474768" y="2625710"/>
        <a:ext cx="1848305" cy="924152"/>
      </dsp:txXfrm>
    </dsp:sp>
    <dsp:sp modelId="{18FAA1DB-86BF-45F6-9B10-DD0B372BF26C}">
      <dsp:nvSpPr>
        <dsp:cNvPr id="0" name=""/>
        <dsp:cNvSpPr/>
      </dsp:nvSpPr>
      <dsp:spPr>
        <a:xfrm>
          <a:off x="3829442" y="1313413"/>
          <a:ext cx="1848305" cy="9241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+mj-lt"/>
            </a:rPr>
            <a:t>Choferes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+mj-lt"/>
            </a:rPr>
            <a:t>Auxiliar</a:t>
          </a:r>
        </a:p>
      </dsp:txBody>
      <dsp:txXfrm>
        <a:off x="3829442" y="1313413"/>
        <a:ext cx="1848305" cy="924152"/>
      </dsp:txXfrm>
    </dsp:sp>
    <dsp:sp modelId="{904CE51A-3EF7-45D4-A870-973FBF5DCFF8}">
      <dsp:nvSpPr>
        <dsp:cNvPr id="0" name=""/>
        <dsp:cNvSpPr/>
      </dsp:nvSpPr>
      <dsp:spPr>
        <a:xfrm>
          <a:off x="1592992" y="1313413"/>
          <a:ext cx="1848305" cy="9241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+mj-lt"/>
            </a:rPr>
            <a:t>Auxiliar Administrativo(a) </a:t>
          </a:r>
        </a:p>
      </dsp:txBody>
      <dsp:txXfrm>
        <a:off x="1592992" y="1313413"/>
        <a:ext cx="1848305" cy="92415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548BCC-00B0-4B70-9A3A-C4710DCD4E47}">
      <dsp:nvSpPr>
        <dsp:cNvPr id="0" name=""/>
        <dsp:cNvSpPr/>
      </dsp:nvSpPr>
      <dsp:spPr>
        <a:xfrm>
          <a:off x="4140314" y="1600197"/>
          <a:ext cx="314725" cy="17808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80803"/>
              </a:lnTo>
              <a:lnTo>
                <a:pt x="314725" y="178080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0898DE-23F8-4251-BB6A-50062115A11F}">
      <dsp:nvSpPr>
        <dsp:cNvPr id="0" name=""/>
        <dsp:cNvSpPr/>
      </dsp:nvSpPr>
      <dsp:spPr>
        <a:xfrm>
          <a:off x="4140314" y="1600197"/>
          <a:ext cx="305156" cy="6457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5798"/>
              </a:lnTo>
              <a:lnTo>
                <a:pt x="305156" y="64579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8F5D68-B53F-487C-B6A5-C1F60A58A8AE}">
      <dsp:nvSpPr>
        <dsp:cNvPr id="0" name=""/>
        <dsp:cNvSpPr/>
      </dsp:nvSpPr>
      <dsp:spPr>
        <a:xfrm>
          <a:off x="2731579" y="2693151"/>
          <a:ext cx="209966" cy="686042"/>
        </a:xfrm>
        <a:custGeom>
          <a:avLst/>
          <a:gdLst/>
          <a:ahLst/>
          <a:cxnLst/>
          <a:rect l="0" t="0" r="0" b="0"/>
          <a:pathLst>
            <a:path>
              <a:moveTo>
                <a:pt x="209966" y="0"/>
              </a:moveTo>
              <a:lnTo>
                <a:pt x="209966" y="686042"/>
              </a:lnTo>
              <a:lnTo>
                <a:pt x="0" y="68604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2CC642-7DC2-47F0-9A66-16F5FA4F3176}">
      <dsp:nvSpPr>
        <dsp:cNvPr id="0" name=""/>
        <dsp:cNvSpPr/>
      </dsp:nvSpPr>
      <dsp:spPr>
        <a:xfrm>
          <a:off x="3835855" y="1600197"/>
          <a:ext cx="304458" cy="645798"/>
        </a:xfrm>
        <a:custGeom>
          <a:avLst/>
          <a:gdLst/>
          <a:ahLst/>
          <a:cxnLst/>
          <a:rect l="0" t="0" r="0" b="0"/>
          <a:pathLst>
            <a:path>
              <a:moveTo>
                <a:pt x="304458" y="0"/>
              </a:moveTo>
              <a:lnTo>
                <a:pt x="304458" y="645798"/>
              </a:lnTo>
              <a:lnTo>
                <a:pt x="0" y="64579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39357F-746F-43D8-A0FF-71CE9C8B232A}">
      <dsp:nvSpPr>
        <dsp:cNvPr id="0" name=""/>
        <dsp:cNvSpPr/>
      </dsp:nvSpPr>
      <dsp:spPr>
        <a:xfrm>
          <a:off x="4140314" y="1600197"/>
          <a:ext cx="1776975" cy="27733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85583"/>
              </a:lnTo>
              <a:lnTo>
                <a:pt x="1776975" y="2585583"/>
              </a:lnTo>
              <a:lnTo>
                <a:pt x="1776975" y="277338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191D16-00B4-4187-BC9A-B9C09540C4F0}">
      <dsp:nvSpPr>
        <dsp:cNvPr id="0" name=""/>
        <dsp:cNvSpPr/>
      </dsp:nvSpPr>
      <dsp:spPr>
        <a:xfrm>
          <a:off x="2512474" y="1600197"/>
          <a:ext cx="1627840" cy="2773388"/>
        </a:xfrm>
        <a:custGeom>
          <a:avLst/>
          <a:gdLst/>
          <a:ahLst/>
          <a:cxnLst/>
          <a:rect l="0" t="0" r="0" b="0"/>
          <a:pathLst>
            <a:path>
              <a:moveTo>
                <a:pt x="1627840" y="0"/>
              </a:moveTo>
              <a:lnTo>
                <a:pt x="1627840" y="2585583"/>
              </a:lnTo>
              <a:lnTo>
                <a:pt x="0" y="2585583"/>
              </a:lnTo>
              <a:lnTo>
                <a:pt x="0" y="277338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C107E1-045C-49B2-9844-17D7740D92AD}">
      <dsp:nvSpPr>
        <dsp:cNvPr id="0" name=""/>
        <dsp:cNvSpPr/>
      </dsp:nvSpPr>
      <dsp:spPr>
        <a:xfrm>
          <a:off x="2421120" y="691909"/>
          <a:ext cx="3438388" cy="9082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+mj-lt"/>
            </a:rPr>
            <a:t>Director (a) de Centros de Bienestar Familiar </a:t>
          </a:r>
        </a:p>
      </dsp:txBody>
      <dsp:txXfrm>
        <a:off x="2421120" y="691909"/>
        <a:ext cx="3438388" cy="908287"/>
      </dsp:txXfrm>
    </dsp:sp>
    <dsp:sp modelId="{B89AE965-29A1-4754-BE7B-FBFFFC9F8CA9}">
      <dsp:nvSpPr>
        <dsp:cNvPr id="0" name=""/>
        <dsp:cNvSpPr/>
      </dsp:nvSpPr>
      <dsp:spPr>
        <a:xfrm>
          <a:off x="1173710" y="4373586"/>
          <a:ext cx="2677527" cy="8943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+mj-lt"/>
            </a:rPr>
            <a:t>Supervisor(a) de Talleres Productivos y Fomento al Autoempleo</a:t>
          </a:r>
        </a:p>
      </dsp:txBody>
      <dsp:txXfrm>
        <a:off x="1173710" y="4373586"/>
        <a:ext cx="2677527" cy="894309"/>
      </dsp:txXfrm>
    </dsp:sp>
    <dsp:sp modelId="{03790229-5847-417E-902B-46CFF7762D07}">
      <dsp:nvSpPr>
        <dsp:cNvPr id="0" name=""/>
        <dsp:cNvSpPr/>
      </dsp:nvSpPr>
      <dsp:spPr>
        <a:xfrm>
          <a:off x="4578311" y="4373586"/>
          <a:ext cx="2677956" cy="8943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+mj-lt"/>
            </a:rPr>
            <a:t>Jefe(a) de Zona Norte y Sur</a:t>
          </a:r>
        </a:p>
      </dsp:txBody>
      <dsp:txXfrm>
        <a:off x="4578311" y="4373586"/>
        <a:ext cx="2677956" cy="894309"/>
      </dsp:txXfrm>
    </dsp:sp>
    <dsp:sp modelId="{3B4E4286-C251-4E08-80C4-51B85D448F71}">
      <dsp:nvSpPr>
        <dsp:cNvPr id="0" name=""/>
        <dsp:cNvSpPr/>
      </dsp:nvSpPr>
      <dsp:spPr>
        <a:xfrm>
          <a:off x="2047236" y="1798841"/>
          <a:ext cx="1788619" cy="8943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+mj-lt"/>
            </a:rPr>
            <a:t>Auxiliares Administrativos (as)</a:t>
          </a:r>
        </a:p>
      </dsp:txBody>
      <dsp:txXfrm>
        <a:off x="2047236" y="1798841"/>
        <a:ext cx="1788619" cy="894309"/>
      </dsp:txXfrm>
    </dsp:sp>
    <dsp:sp modelId="{C4FA940F-D582-462F-A3C5-807FC043250A}">
      <dsp:nvSpPr>
        <dsp:cNvPr id="0" name=""/>
        <dsp:cNvSpPr/>
      </dsp:nvSpPr>
      <dsp:spPr>
        <a:xfrm>
          <a:off x="942960" y="2932039"/>
          <a:ext cx="1788619" cy="8943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+mj-lt"/>
            </a:rPr>
            <a:t>Choferes </a:t>
          </a:r>
        </a:p>
      </dsp:txBody>
      <dsp:txXfrm>
        <a:off x="942960" y="2932039"/>
        <a:ext cx="1788619" cy="894309"/>
      </dsp:txXfrm>
    </dsp:sp>
    <dsp:sp modelId="{AFE46D81-48F6-45AB-A829-DBC0B7F0664A}">
      <dsp:nvSpPr>
        <dsp:cNvPr id="0" name=""/>
        <dsp:cNvSpPr/>
      </dsp:nvSpPr>
      <dsp:spPr>
        <a:xfrm>
          <a:off x="4445470" y="1798841"/>
          <a:ext cx="1788619" cy="8943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s-ES" sz="1200" kern="1200" dirty="0">
              <a:solidFill>
                <a:schemeClr val="tx1"/>
              </a:solidFill>
              <a:latin typeface="+mj-lt"/>
            </a:rPr>
            <a:t>Maestro(a) </a:t>
          </a:r>
        </a:p>
      </dsp:txBody>
      <dsp:txXfrm>
        <a:off x="4445470" y="1798841"/>
        <a:ext cx="1788619" cy="894309"/>
      </dsp:txXfrm>
    </dsp:sp>
    <dsp:sp modelId="{9BF54E15-53C7-4852-B14C-C8ACC558BBF6}">
      <dsp:nvSpPr>
        <dsp:cNvPr id="0" name=""/>
        <dsp:cNvSpPr/>
      </dsp:nvSpPr>
      <dsp:spPr>
        <a:xfrm>
          <a:off x="4455040" y="2933845"/>
          <a:ext cx="1788619" cy="8943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+mj-lt"/>
            </a:rPr>
            <a:t>Auxiliares</a:t>
          </a:r>
        </a:p>
      </dsp:txBody>
      <dsp:txXfrm>
        <a:off x="4455040" y="2933845"/>
        <a:ext cx="1788619" cy="89430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DA736A-8D31-4F05-8857-F0C7B674B29B}">
      <dsp:nvSpPr>
        <dsp:cNvPr id="0" name=""/>
        <dsp:cNvSpPr/>
      </dsp:nvSpPr>
      <dsp:spPr>
        <a:xfrm>
          <a:off x="3422096" y="1123954"/>
          <a:ext cx="119382" cy="4009435"/>
        </a:xfrm>
        <a:custGeom>
          <a:avLst/>
          <a:gdLst/>
          <a:ahLst/>
          <a:cxnLst/>
          <a:rect l="0" t="0" r="0" b="0"/>
          <a:pathLst>
            <a:path>
              <a:moveTo>
                <a:pt x="119382" y="0"/>
              </a:moveTo>
              <a:lnTo>
                <a:pt x="119382" y="4009435"/>
              </a:lnTo>
              <a:lnTo>
                <a:pt x="0" y="400943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84458B-7D5A-4BF1-B155-65B235988B1D}">
      <dsp:nvSpPr>
        <dsp:cNvPr id="0" name=""/>
        <dsp:cNvSpPr/>
      </dsp:nvSpPr>
      <dsp:spPr>
        <a:xfrm>
          <a:off x="3541478" y="1123954"/>
          <a:ext cx="119382" cy="33162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16279"/>
              </a:lnTo>
              <a:lnTo>
                <a:pt x="119382" y="331627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E06EC5-CF5E-4ECF-9F9F-F72C7001BD58}">
      <dsp:nvSpPr>
        <dsp:cNvPr id="0" name=""/>
        <dsp:cNvSpPr/>
      </dsp:nvSpPr>
      <dsp:spPr>
        <a:xfrm>
          <a:off x="3422096" y="1123954"/>
          <a:ext cx="119382" cy="3316279"/>
        </a:xfrm>
        <a:custGeom>
          <a:avLst/>
          <a:gdLst/>
          <a:ahLst/>
          <a:cxnLst/>
          <a:rect l="0" t="0" r="0" b="0"/>
          <a:pathLst>
            <a:path>
              <a:moveTo>
                <a:pt x="119382" y="0"/>
              </a:moveTo>
              <a:lnTo>
                <a:pt x="119382" y="3316279"/>
              </a:lnTo>
              <a:lnTo>
                <a:pt x="0" y="331627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58ABC4-7154-4BFF-951F-439D60C9CECF}">
      <dsp:nvSpPr>
        <dsp:cNvPr id="0" name=""/>
        <dsp:cNvSpPr/>
      </dsp:nvSpPr>
      <dsp:spPr>
        <a:xfrm>
          <a:off x="3541478" y="1123954"/>
          <a:ext cx="119382" cy="26231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23123"/>
              </a:lnTo>
              <a:lnTo>
                <a:pt x="119382" y="262312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A1AC19-8753-41D9-8A66-88CE506DFF14}">
      <dsp:nvSpPr>
        <dsp:cNvPr id="0" name=""/>
        <dsp:cNvSpPr/>
      </dsp:nvSpPr>
      <dsp:spPr>
        <a:xfrm>
          <a:off x="3422096" y="1123954"/>
          <a:ext cx="119382" cy="2623123"/>
        </a:xfrm>
        <a:custGeom>
          <a:avLst/>
          <a:gdLst/>
          <a:ahLst/>
          <a:cxnLst/>
          <a:rect l="0" t="0" r="0" b="0"/>
          <a:pathLst>
            <a:path>
              <a:moveTo>
                <a:pt x="119382" y="0"/>
              </a:moveTo>
              <a:lnTo>
                <a:pt x="119382" y="2623123"/>
              </a:lnTo>
              <a:lnTo>
                <a:pt x="0" y="262312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840017-B421-475E-83D4-8C0A305E30B8}">
      <dsp:nvSpPr>
        <dsp:cNvPr id="0" name=""/>
        <dsp:cNvSpPr/>
      </dsp:nvSpPr>
      <dsp:spPr>
        <a:xfrm>
          <a:off x="3541478" y="1123954"/>
          <a:ext cx="119382" cy="19211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21189"/>
              </a:lnTo>
              <a:lnTo>
                <a:pt x="119382" y="192118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80C94E-E8F3-4D47-9878-746A45F5BD86}">
      <dsp:nvSpPr>
        <dsp:cNvPr id="0" name=""/>
        <dsp:cNvSpPr/>
      </dsp:nvSpPr>
      <dsp:spPr>
        <a:xfrm>
          <a:off x="3422096" y="1123954"/>
          <a:ext cx="119382" cy="1918023"/>
        </a:xfrm>
        <a:custGeom>
          <a:avLst/>
          <a:gdLst/>
          <a:ahLst/>
          <a:cxnLst/>
          <a:rect l="0" t="0" r="0" b="0"/>
          <a:pathLst>
            <a:path>
              <a:moveTo>
                <a:pt x="119382" y="0"/>
              </a:moveTo>
              <a:lnTo>
                <a:pt x="119382" y="1918023"/>
              </a:lnTo>
              <a:lnTo>
                <a:pt x="0" y="191802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B412A4-021F-49B1-898C-136EBE41E0F8}">
      <dsp:nvSpPr>
        <dsp:cNvPr id="0" name=""/>
        <dsp:cNvSpPr/>
      </dsp:nvSpPr>
      <dsp:spPr>
        <a:xfrm>
          <a:off x="3541478" y="1123954"/>
          <a:ext cx="119382" cy="12113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11320"/>
              </a:lnTo>
              <a:lnTo>
                <a:pt x="119382" y="121132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8BCE92-90EA-4D2D-9201-9E8874B0A4B5}">
      <dsp:nvSpPr>
        <dsp:cNvPr id="0" name=""/>
        <dsp:cNvSpPr/>
      </dsp:nvSpPr>
      <dsp:spPr>
        <a:xfrm>
          <a:off x="3422096" y="1123954"/>
          <a:ext cx="119382" cy="1211320"/>
        </a:xfrm>
        <a:custGeom>
          <a:avLst/>
          <a:gdLst/>
          <a:ahLst/>
          <a:cxnLst/>
          <a:rect l="0" t="0" r="0" b="0"/>
          <a:pathLst>
            <a:path>
              <a:moveTo>
                <a:pt x="119382" y="0"/>
              </a:moveTo>
              <a:lnTo>
                <a:pt x="119382" y="1211320"/>
              </a:lnTo>
              <a:lnTo>
                <a:pt x="0" y="121132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805C69-FB1C-4BA7-AF38-74283690DFA6}">
      <dsp:nvSpPr>
        <dsp:cNvPr id="0" name=""/>
        <dsp:cNvSpPr/>
      </dsp:nvSpPr>
      <dsp:spPr>
        <a:xfrm>
          <a:off x="3541478" y="1123954"/>
          <a:ext cx="119382" cy="5230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3007"/>
              </a:lnTo>
              <a:lnTo>
                <a:pt x="119382" y="52300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AA8B4E-9774-4214-962E-17ABC3138A72}">
      <dsp:nvSpPr>
        <dsp:cNvPr id="0" name=""/>
        <dsp:cNvSpPr/>
      </dsp:nvSpPr>
      <dsp:spPr>
        <a:xfrm>
          <a:off x="3422096" y="1123954"/>
          <a:ext cx="119382" cy="523007"/>
        </a:xfrm>
        <a:custGeom>
          <a:avLst/>
          <a:gdLst/>
          <a:ahLst/>
          <a:cxnLst/>
          <a:rect l="0" t="0" r="0" b="0"/>
          <a:pathLst>
            <a:path>
              <a:moveTo>
                <a:pt x="119382" y="0"/>
              </a:moveTo>
              <a:lnTo>
                <a:pt x="119382" y="523007"/>
              </a:lnTo>
              <a:lnTo>
                <a:pt x="0" y="52300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5703FD-A6DF-483F-9DC0-F40A07194C95}">
      <dsp:nvSpPr>
        <dsp:cNvPr id="0" name=""/>
        <dsp:cNvSpPr/>
      </dsp:nvSpPr>
      <dsp:spPr>
        <a:xfrm>
          <a:off x="2376359" y="382647"/>
          <a:ext cx="2330238" cy="7413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+mj-lt"/>
            </a:rPr>
            <a:t>Supervisor(a) de Talleres Productivos y Fomento al Autoempleo</a:t>
          </a:r>
        </a:p>
      </dsp:txBody>
      <dsp:txXfrm>
        <a:off x="2376359" y="382647"/>
        <a:ext cx="2330238" cy="741306"/>
      </dsp:txXfrm>
    </dsp:sp>
    <dsp:sp modelId="{96EB362B-C7B9-43DE-A82A-52E6AF0F6AC3}">
      <dsp:nvSpPr>
        <dsp:cNvPr id="0" name=""/>
        <dsp:cNvSpPr/>
      </dsp:nvSpPr>
      <dsp:spPr>
        <a:xfrm>
          <a:off x="1329723" y="1365907"/>
          <a:ext cx="2092372" cy="5621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s-ES" sz="1200" kern="1200" dirty="0">
              <a:latin typeface="+mj-lt"/>
            </a:rPr>
            <a:t>Encargados (as) </a:t>
          </a:r>
        </a:p>
      </dsp:txBody>
      <dsp:txXfrm>
        <a:off x="1329723" y="1365907"/>
        <a:ext cx="2092372" cy="562108"/>
      </dsp:txXfrm>
    </dsp:sp>
    <dsp:sp modelId="{93F6225A-1168-4C57-90E4-CD3AD1E1547C}">
      <dsp:nvSpPr>
        <dsp:cNvPr id="0" name=""/>
        <dsp:cNvSpPr/>
      </dsp:nvSpPr>
      <dsp:spPr>
        <a:xfrm>
          <a:off x="3660860" y="1365907"/>
          <a:ext cx="2092372" cy="5621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+mj-lt"/>
            </a:rPr>
            <a:t>Encargado(a) del Almacén de Manualidades </a:t>
          </a:r>
        </a:p>
      </dsp:txBody>
      <dsp:txXfrm>
        <a:off x="3660860" y="1365907"/>
        <a:ext cx="2092372" cy="562108"/>
      </dsp:txXfrm>
    </dsp:sp>
    <dsp:sp modelId="{F3DD6BC9-EA8D-49EE-B64D-054096A5214B}">
      <dsp:nvSpPr>
        <dsp:cNvPr id="0" name=""/>
        <dsp:cNvSpPr/>
      </dsp:nvSpPr>
      <dsp:spPr>
        <a:xfrm>
          <a:off x="1329723" y="2054220"/>
          <a:ext cx="2092372" cy="5621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+mj-lt"/>
            </a:rPr>
            <a:t>Encargado (a) de la Tienda DIF</a:t>
          </a:r>
        </a:p>
      </dsp:txBody>
      <dsp:txXfrm>
        <a:off x="1329723" y="2054220"/>
        <a:ext cx="2092372" cy="562108"/>
      </dsp:txXfrm>
    </dsp:sp>
    <dsp:sp modelId="{707057D1-4979-43D3-8D06-2288BD5C3F31}">
      <dsp:nvSpPr>
        <dsp:cNvPr id="0" name=""/>
        <dsp:cNvSpPr/>
      </dsp:nvSpPr>
      <dsp:spPr>
        <a:xfrm>
          <a:off x="3660860" y="2054220"/>
          <a:ext cx="2092372" cy="5621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+mj-lt"/>
            </a:rPr>
            <a:t>Maestro (a) </a:t>
          </a:r>
        </a:p>
      </dsp:txBody>
      <dsp:txXfrm>
        <a:off x="3660860" y="2054220"/>
        <a:ext cx="2092372" cy="562108"/>
      </dsp:txXfrm>
    </dsp:sp>
    <dsp:sp modelId="{4FE0716D-E5C1-4507-83DE-0694FA929DC0}">
      <dsp:nvSpPr>
        <dsp:cNvPr id="0" name=""/>
        <dsp:cNvSpPr/>
      </dsp:nvSpPr>
      <dsp:spPr>
        <a:xfrm>
          <a:off x="1329723" y="2760923"/>
          <a:ext cx="2092372" cy="5621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+mj-lt"/>
            </a:rPr>
            <a:t>Auxiliares </a:t>
          </a:r>
        </a:p>
      </dsp:txBody>
      <dsp:txXfrm>
        <a:off x="1329723" y="2760923"/>
        <a:ext cx="2092372" cy="562108"/>
      </dsp:txXfrm>
    </dsp:sp>
    <dsp:sp modelId="{CAC68A7C-0731-42D3-BAE0-2962183AAD1C}">
      <dsp:nvSpPr>
        <dsp:cNvPr id="0" name=""/>
        <dsp:cNvSpPr/>
      </dsp:nvSpPr>
      <dsp:spPr>
        <a:xfrm>
          <a:off x="3660860" y="2764089"/>
          <a:ext cx="2092372" cy="5621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s-ES" sz="1200" kern="1200" dirty="0">
              <a:latin typeface="+mj-lt"/>
            </a:rPr>
            <a:t>Instructores(as) </a:t>
          </a:r>
        </a:p>
      </dsp:txBody>
      <dsp:txXfrm>
        <a:off x="3660860" y="2764089"/>
        <a:ext cx="2092372" cy="562108"/>
      </dsp:txXfrm>
    </dsp:sp>
    <dsp:sp modelId="{3D574654-9B61-4B5A-9AB5-2D36155CF3D6}">
      <dsp:nvSpPr>
        <dsp:cNvPr id="0" name=""/>
        <dsp:cNvSpPr/>
      </dsp:nvSpPr>
      <dsp:spPr>
        <a:xfrm>
          <a:off x="1329723" y="3466023"/>
          <a:ext cx="2092372" cy="5621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+mj-lt"/>
            </a:rPr>
            <a:t>Promotor(a) </a:t>
          </a:r>
        </a:p>
      </dsp:txBody>
      <dsp:txXfrm>
        <a:off x="1329723" y="3466023"/>
        <a:ext cx="2092372" cy="562108"/>
      </dsp:txXfrm>
    </dsp:sp>
    <dsp:sp modelId="{054106DA-E5F3-4CA5-ADAE-032FA0440DFB}">
      <dsp:nvSpPr>
        <dsp:cNvPr id="0" name=""/>
        <dsp:cNvSpPr/>
      </dsp:nvSpPr>
      <dsp:spPr>
        <a:xfrm>
          <a:off x="3660860" y="3466023"/>
          <a:ext cx="2092372" cy="5621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+mj-lt"/>
            </a:rPr>
            <a:t>Promotor (a)</a:t>
          </a:r>
        </a:p>
      </dsp:txBody>
      <dsp:txXfrm>
        <a:off x="3660860" y="3466023"/>
        <a:ext cx="2092372" cy="562108"/>
      </dsp:txXfrm>
    </dsp:sp>
    <dsp:sp modelId="{BFEAA81E-823D-4C7F-8333-2BC4B1F50DBF}">
      <dsp:nvSpPr>
        <dsp:cNvPr id="0" name=""/>
        <dsp:cNvSpPr/>
      </dsp:nvSpPr>
      <dsp:spPr>
        <a:xfrm>
          <a:off x="1329723" y="4159179"/>
          <a:ext cx="2092372" cy="5621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+mj-lt"/>
            </a:rPr>
            <a:t>Instructor(a)</a:t>
          </a:r>
        </a:p>
      </dsp:txBody>
      <dsp:txXfrm>
        <a:off x="1329723" y="4159179"/>
        <a:ext cx="2092372" cy="562108"/>
      </dsp:txXfrm>
    </dsp:sp>
    <dsp:sp modelId="{178914E0-9AEA-4155-9607-25198B3A77FC}">
      <dsp:nvSpPr>
        <dsp:cNvPr id="0" name=""/>
        <dsp:cNvSpPr/>
      </dsp:nvSpPr>
      <dsp:spPr>
        <a:xfrm>
          <a:off x="3660860" y="4159179"/>
          <a:ext cx="2092372" cy="5621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+mj-lt"/>
            </a:rPr>
            <a:t>Maestro(a)</a:t>
          </a:r>
        </a:p>
      </dsp:txBody>
      <dsp:txXfrm>
        <a:off x="3660860" y="4159179"/>
        <a:ext cx="2092372" cy="562108"/>
      </dsp:txXfrm>
    </dsp:sp>
    <dsp:sp modelId="{270B9886-2525-4CEC-8BFF-2BA274552135}">
      <dsp:nvSpPr>
        <dsp:cNvPr id="0" name=""/>
        <dsp:cNvSpPr/>
      </dsp:nvSpPr>
      <dsp:spPr>
        <a:xfrm>
          <a:off x="1329723" y="4852335"/>
          <a:ext cx="2092372" cy="5621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+mj-lt"/>
            </a:rPr>
            <a:t>Maestros(as)</a:t>
          </a:r>
        </a:p>
      </dsp:txBody>
      <dsp:txXfrm>
        <a:off x="1329723" y="4852335"/>
        <a:ext cx="2092372" cy="56210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9EC4FC-8A07-4E09-8633-7E29CDEDD022}">
      <dsp:nvSpPr>
        <dsp:cNvPr id="0" name=""/>
        <dsp:cNvSpPr/>
      </dsp:nvSpPr>
      <dsp:spPr>
        <a:xfrm>
          <a:off x="2294530" y="1632975"/>
          <a:ext cx="1255675" cy="6169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9024"/>
              </a:lnTo>
              <a:lnTo>
                <a:pt x="1255675" y="399024"/>
              </a:lnTo>
              <a:lnTo>
                <a:pt x="1255675" y="61695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DAFADE-7249-4234-A4F4-8C7695CD8FFA}">
      <dsp:nvSpPr>
        <dsp:cNvPr id="0" name=""/>
        <dsp:cNvSpPr/>
      </dsp:nvSpPr>
      <dsp:spPr>
        <a:xfrm>
          <a:off x="1038854" y="1632975"/>
          <a:ext cx="1255675" cy="616951"/>
        </a:xfrm>
        <a:custGeom>
          <a:avLst/>
          <a:gdLst/>
          <a:ahLst/>
          <a:cxnLst/>
          <a:rect l="0" t="0" r="0" b="0"/>
          <a:pathLst>
            <a:path>
              <a:moveTo>
                <a:pt x="1255675" y="0"/>
              </a:moveTo>
              <a:lnTo>
                <a:pt x="1255675" y="399024"/>
              </a:lnTo>
              <a:lnTo>
                <a:pt x="0" y="399024"/>
              </a:lnTo>
              <a:lnTo>
                <a:pt x="0" y="61695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172C60-5118-4F4C-8BF9-BDDFFEA59DA6}">
      <dsp:nvSpPr>
        <dsp:cNvPr id="0" name=""/>
        <dsp:cNvSpPr/>
      </dsp:nvSpPr>
      <dsp:spPr>
        <a:xfrm>
          <a:off x="850845" y="595227"/>
          <a:ext cx="2887368" cy="10377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+mj-lt"/>
            </a:rPr>
            <a:t>Jefe (a) de Zona Norte y Sur</a:t>
          </a:r>
        </a:p>
      </dsp:txBody>
      <dsp:txXfrm>
        <a:off x="850845" y="595227"/>
        <a:ext cx="2887368" cy="1037748"/>
      </dsp:txXfrm>
    </dsp:sp>
    <dsp:sp modelId="{1492C8D0-D082-4E8E-AA1F-2E6ECEEB9F60}">
      <dsp:nvSpPr>
        <dsp:cNvPr id="0" name=""/>
        <dsp:cNvSpPr/>
      </dsp:nvSpPr>
      <dsp:spPr>
        <a:xfrm>
          <a:off x="1106" y="2249927"/>
          <a:ext cx="2075496" cy="10377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+mj-lt"/>
            </a:rPr>
            <a:t>Área de Zona Norte</a:t>
          </a:r>
        </a:p>
      </dsp:txBody>
      <dsp:txXfrm>
        <a:off x="1106" y="2249927"/>
        <a:ext cx="2075496" cy="1037748"/>
      </dsp:txXfrm>
    </dsp:sp>
    <dsp:sp modelId="{463ECA5F-CA55-47F9-BC18-E4DA5987140E}">
      <dsp:nvSpPr>
        <dsp:cNvPr id="0" name=""/>
        <dsp:cNvSpPr/>
      </dsp:nvSpPr>
      <dsp:spPr>
        <a:xfrm>
          <a:off x="2512457" y="2249927"/>
          <a:ext cx="2075496" cy="10377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+mj-lt"/>
            </a:rPr>
            <a:t>Área de Zona Sur</a:t>
          </a:r>
        </a:p>
      </dsp:txBody>
      <dsp:txXfrm>
        <a:off x="2512457" y="2249927"/>
        <a:ext cx="2075496" cy="10377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339" y="1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C36783-2DA6-42D5-A003-37DB294352A2}" type="datetimeFigureOut">
              <a:rPr lang="es-MX" smtClean="0"/>
              <a:t>17/12/2020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1" y="8829676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339" y="8829676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C86537-560D-4AF7-B6B2-22356C2948A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307515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5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6435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00246696-65C7-4542-89AB-4E27A039966B}" type="datetimeFigureOut">
              <a:rPr lang="es-MX" smtClean="0"/>
              <a:t>17/12/2020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412875" y="1162050"/>
            <a:ext cx="4184650" cy="3138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040" y="4473893"/>
            <a:ext cx="5608320" cy="3660458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643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643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B9868883-934C-49D4-ACF7-735983F9010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96865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68883-934C-49D4-ACF7-735983F9010A}" type="slidenum">
              <a:rPr lang="es-MX" smtClean="0"/>
              <a:t>47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811200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68883-934C-49D4-ACF7-735983F9010A}" type="slidenum">
              <a:rPr lang="es-MX" smtClean="0"/>
              <a:t>48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36940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17/12/2020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92521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17/12/2020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95722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17/12/2020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70731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17/12/2020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71395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17/12/2020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5463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17/12/2020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0922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17/12/2020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28317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17/12/2020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71649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17/12/2020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75560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17/12/2020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57714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17/12/2020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7527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17/12/2020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83511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2E3C7B-4540-4A45-90B9-5A35105A55A3}" type="datetimeFigureOut">
              <a:rPr lang="es-ES" smtClean="0"/>
              <a:t>17/12/2020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130" y="199013"/>
            <a:ext cx="1152000" cy="11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970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7.xml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7.xml"/><Relationship Id="rId5" Type="http://schemas.openxmlformats.org/officeDocument/2006/relationships/diagramColors" Target="../diagrams/colors27.xml"/><Relationship Id="rId4" Type="http://schemas.openxmlformats.org/officeDocument/2006/relationships/diagramQuickStyle" Target="../diagrams/quickStyle2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8.xml"/><Relationship Id="rId2" Type="http://schemas.openxmlformats.org/officeDocument/2006/relationships/diagramData" Target="../diagrams/data28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8.xml"/><Relationship Id="rId5" Type="http://schemas.openxmlformats.org/officeDocument/2006/relationships/diagramColors" Target="../diagrams/colors28.xml"/><Relationship Id="rId4" Type="http://schemas.openxmlformats.org/officeDocument/2006/relationships/diagramQuickStyle" Target="../diagrams/quickStyle2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9.xml"/><Relationship Id="rId2" Type="http://schemas.openxmlformats.org/officeDocument/2006/relationships/diagramData" Target="../diagrams/data29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9.xml"/><Relationship Id="rId5" Type="http://schemas.openxmlformats.org/officeDocument/2006/relationships/diagramColors" Target="../diagrams/colors29.xml"/><Relationship Id="rId4" Type="http://schemas.openxmlformats.org/officeDocument/2006/relationships/diagramQuickStyle" Target="../diagrams/quickStyle2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0.xml"/><Relationship Id="rId2" Type="http://schemas.openxmlformats.org/officeDocument/2006/relationships/diagramData" Target="../diagrams/data30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0.xml"/><Relationship Id="rId5" Type="http://schemas.openxmlformats.org/officeDocument/2006/relationships/diagramColors" Target="../diagrams/colors30.xml"/><Relationship Id="rId4" Type="http://schemas.openxmlformats.org/officeDocument/2006/relationships/diagramQuickStyle" Target="../diagrams/quickStyle3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1.xml"/><Relationship Id="rId2" Type="http://schemas.openxmlformats.org/officeDocument/2006/relationships/diagramData" Target="../diagrams/data3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1.xml"/><Relationship Id="rId5" Type="http://schemas.openxmlformats.org/officeDocument/2006/relationships/diagramColors" Target="../diagrams/colors31.xml"/><Relationship Id="rId4" Type="http://schemas.openxmlformats.org/officeDocument/2006/relationships/diagramQuickStyle" Target="../diagrams/quickStyle3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2.xml"/><Relationship Id="rId2" Type="http://schemas.openxmlformats.org/officeDocument/2006/relationships/diagramData" Target="../diagrams/data3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2.xml"/><Relationship Id="rId5" Type="http://schemas.openxmlformats.org/officeDocument/2006/relationships/diagramColors" Target="../diagrams/colors32.xml"/><Relationship Id="rId4" Type="http://schemas.openxmlformats.org/officeDocument/2006/relationships/diagramQuickStyle" Target="../diagrams/quickStyle3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3.xml"/><Relationship Id="rId2" Type="http://schemas.openxmlformats.org/officeDocument/2006/relationships/diagramData" Target="../diagrams/data3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3.xml"/><Relationship Id="rId5" Type="http://schemas.openxmlformats.org/officeDocument/2006/relationships/diagramColors" Target="../diagrams/colors33.xml"/><Relationship Id="rId4" Type="http://schemas.openxmlformats.org/officeDocument/2006/relationships/diagramQuickStyle" Target="../diagrams/quickStyle3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4.xml"/><Relationship Id="rId2" Type="http://schemas.openxmlformats.org/officeDocument/2006/relationships/diagramData" Target="../diagrams/data34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4.xml"/><Relationship Id="rId5" Type="http://schemas.openxmlformats.org/officeDocument/2006/relationships/diagramColors" Target="../diagrams/colors34.xml"/><Relationship Id="rId4" Type="http://schemas.openxmlformats.org/officeDocument/2006/relationships/diagramQuickStyle" Target="../diagrams/quickStyle3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5.xml"/><Relationship Id="rId2" Type="http://schemas.openxmlformats.org/officeDocument/2006/relationships/diagramData" Target="../diagrams/data35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5.xml"/><Relationship Id="rId5" Type="http://schemas.openxmlformats.org/officeDocument/2006/relationships/diagramColors" Target="../diagrams/colors35.xml"/><Relationship Id="rId4" Type="http://schemas.openxmlformats.org/officeDocument/2006/relationships/diagramQuickStyle" Target="../diagrams/quickStyle3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6.xml"/><Relationship Id="rId2" Type="http://schemas.openxmlformats.org/officeDocument/2006/relationships/diagramData" Target="../diagrams/data36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6.xml"/><Relationship Id="rId5" Type="http://schemas.openxmlformats.org/officeDocument/2006/relationships/diagramColors" Target="../diagrams/colors36.xml"/><Relationship Id="rId4" Type="http://schemas.openxmlformats.org/officeDocument/2006/relationships/diagramQuickStyle" Target="../diagrams/quickStyle3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7.xml"/><Relationship Id="rId2" Type="http://schemas.openxmlformats.org/officeDocument/2006/relationships/diagramData" Target="../diagrams/data37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7.xml"/><Relationship Id="rId5" Type="http://schemas.openxmlformats.org/officeDocument/2006/relationships/diagramColors" Target="../diagrams/colors37.xml"/><Relationship Id="rId4" Type="http://schemas.openxmlformats.org/officeDocument/2006/relationships/diagramQuickStyle" Target="../diagrams/quickStyle3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8.xml"/><Relationship Id="rId2" Type="http://schemas.openxmlformats.org/officeDocument/2006/relationships/diagramData" Target="../diagrams/data38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8.xml"/><Relationship Id="rId5" Type="http://schemas.openxmlformats.org/officeDocument/2006/relationships/diagramColors" Target="../diagrams/colors38.xml"/><Relationship Id="rId4" Type="http://schemas.openxmlformats.org/officeDocument/2006/relationships/diagramQuickStyle" Target="../diagrams/quickStyle38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9.xml"/><Relationship Id="rId2" Type="http://schemas.openxmlformats.org/officeDocument/2006/relationships/diagramData" Target="../diagrams/data39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9.xml"/><Relationship Id="rId5" Type="http://schemas.openxmlformats.org/officeDocument/2006/relationships/diagramColors" Target="../diagrams/colors39.xml"/><Relationship Id="rId4" Type="http://schemas.openxmlformats.org/officeDocument/2006/relationships/diagramQuickStyle" Target="../diagrams/quickStyle39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0.xml"/><Relationship Id="rId2" Type="http://schemas.openxmlformats.org/officeDocument/2006/relationships/diagramData" Target="../diagrams/data40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40.xml"/><Relationship Id="rId5" Type="http://schemas.openxmlformats.org/officeDocument/2006/relationships/diagramColors" Target="../diagrams/colors40.xml"/><Relationship Id="rId4" Type="http://schemas.openxmlformats.org/officeDocument/2006/relationships/diagramQuickStyle" Target="../diagrams/quickStyle40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1.xml"/><Relationship Id="rId7" Type="http://schemas.microsoft.com/office/2007/relationships/diagramDrawing" Target="../diagrams/drawing4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41.xml"/><Relationship Id="rId5" Type="http://schemas.openxmlformats.org/officeDocument/2006/relationships/diagramQuickStyle" Target="../diagrams/quickStyle41.xml"/><Relationship Id="rId4" Type="http://schemas.openxmlformats.org/officeDocument/2006/relationships/diagramLayout" Target="../diagrams/layout4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2.xml"/><Relationship Id="rId7" Type="http://schemas.microsoft.com/office/2007/relationships/diagramDrawing" Target="../diagrams/drawing4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42.xml"/><Relationship Id="rId5" Type="http://schemas.openxmlformats.org/officeDocument/2006/relationships/diagramQuickStyle" Target="../diagrams/quickStyle42.xml"/><Relationship Id="rId4" Type="http://schemas.openxmlformats.org/officeDocument/2006/relationships/diagramLayout" Target="../diagrams/layout4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3.xml"/><Relationship Id="rId2" Type="http://schemas.openxmlformats.org/officeDocument/2006/relationships/diagramData" Target="../diagrams/data4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43.xml"/><Relationship Id="rId5" Type="http://schemas.openxmlformats.org/officeDocument/2006/relationships/diagramColors" Target="../diagrams/colors43.xml"/><Relationship Id="rId4" Type="http://schemas.openxmlformats.org/officeDocument/2006/relationships/diagramQuickStyle" Target="../diagrams/quickStyle4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4.xml"/><Relationship Id="rId2" Type="http://schemas.openxmlformats.org/officeDocument/2006/relationships/diagramData" Target="../diagrams/data44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44.xml"/><Relationship Id="rId5" Type="http://schemas.openxmlformats.org/officeDocument/2006/relationships/diagramColors" Target="../diagrams/colors44.xml"/><Relationship Id="rId4" Type="http://schemas.openxmlformats.org/officeDocument/2006/relationships/diagramQuickStyle" Target="../diagrams/quickStyle4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-03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5"/>
          <a:stretch/>
        </p:blipFill>
        <p:spPr>
          <a:xfrm>
            <a:off x="2507672" y="0"/>
            <a:ext cx="6636327" cy="6858000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276447" y="3186059"/>
            <a:ext cx="8580474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Sistema para el Desarrollo Integral de la Familia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195" y="199013"/>
            <a:ext cx="1152000" cy="11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6542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uadroTexto 4"/>
          <p:cNvSpPr txBox="1"/>
          <p:nvPr/>
        </p:nvSpPr>
        <p:spPr>
          <a:xfrm>
            <a:off x="163773" y="6497"/>
            <a:ext cx="70104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800" b="1" kern="1400" spc="-150" dirty="0">
                <a:solidFill>
                  <a:srgbClr val="FF7175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Centros Bienestar Familiar</a:t>
            </a:r>
            <a:endParaRPr lang="es-ES" sz="3800" dirty="0">
              <a:solidFill>
                <a:srgbClr val="FF7175"/>
              </a:solidFill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208835401"/>
              </p:ext>
            </p:extLst>
          </p:nvPr>
        </p:nvGraphicFramePr>
        <p:xfrm>
          <a:off x="477671" y="752834"/>
          <a:ext cx="8243247" cy="59905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121387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312425167"/>
              </p:ext>
            </p:extLst>
          </p:nvPr>
        </p:nvGraphicFramePr>
        <p:xfrm>
          <a:off x="1030521" y="1150379"/>
          <a:ext cx="7082957" cy="55896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9" name="CuadroTexto 4"/>
          <p:cNvSpPr txBox="1"/>
          <p:nvPr/>
        </p:nvSpPr>
        <p:spPr>
          <a:xfrm>
            <a:off x="120228" y="6483"/>
            <a:ext cx="702673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800" b="1" kern="1400" spc="-150" dirty="0" err="1">
                <a:solidFill>
                  <a:srgbClr val="FF7175"/>
                </a:solidFill>
                <a:latin typeface="Arial"/>
                <a:ea typeface="MS Gothic" panose="020B0609070205080204" pitchFamily="49" charset="-128"/>
                <a:cs typeface="Arial"/>
              </a:rPr>
              <a:t>Á</a:t>
            </a:r>
            <a:r>
              <a:rPr lang="es-ES_tradnl" sz="3800" b="1" kern="1400" spc="-150" dirty="0">
                <a:solidFill>
                  <a:srgbClr val="FF7175"/>
                </a:solidFill>
                <a:latin typeface="Arial"/>
                <a:ea typeface="MS Gothic" panose="020B0609070205080204" pitchFamily="49" charset="-128"/>
                <a:cs typeface="Arial"/>
              </a:rPr>
              <a:t>rea de Talleres Productivos y Fomento al Autoempleo</a:t>
            </a:r>
            <a:endParaRPr lang="es-ES" sz="3800" dirty="0">
              <a:solidFill>
                <a:srgbClr val="FF717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3735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CuadroTexto 4"/>
          <p:cNvSpPr txBox="1"/>
          <p:nvPr/>
        </p:nvSpPr>
        <p:spPr>
          <a:xfrm>
            <a:off x="163773" y="276458"/>
            <a:ext cx="701040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800" b="1" kern="1400" spc="-150" dirty="0">
                <a:solidFill>
                  <a:srgbClr val="FF7175"/>
                </a:solidFill>
                <a:latin typeface="Arial"/>
                <a:ea typeface="MS Gothic" panose="020B0609070205080204" pitchFamily="49" charset="-128"/>
                <a:cs typeface="Arial"/>
              </a:rPr>
              <a:t>Jefatura de Zona Norte y Sur</a:t>
            </a:r>
            <a:endParaRPr lang="es-ES" sz="3800" dirty="0">
              <a:solidFill>
                <a:srgbClr val="FF7175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460393349"/>
              </p:ext>
            </p:extLst>
          </p:nvPr>
        </p:nvGraphicFramePr>
        <p:xfrm>
          <a:off x="2277470" y="1392037"/>
          <a:ext cx="458906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488761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CuadroTexto 4"/>
          <p:cNvSpPr txBox="1"/>
          <p:nvPr/>
        </p:nvSpPr>
        <p:spPr>
          <a:xfrm>
            <a:off x="163773" y="276458"/>
            <a:ext cx="701040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800" b="1" kern="1400" spc="-150" dirty="0">
                <a:solidFill>
                  <a:srgbClr val="FF7175"/>
                </a:solidFill>
                <a:latin typeface="Arial"/>
                <a:ea typeface="MS Gothic" panose="020B0609070205080204" pitchFamily="49" charset="-128"/>
                <a:cs typeface="Arial"/>
              </a:rPr>
              <a:t>Área de Zona Norte</a:t>
            </a:r>
            <a:endParaRPr lang="es-ES" sz="3800" dirty="0">
              <a:solidFill>
                <a:srgbClr val="FF7175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657033769"/>
              </p:ext>
            </p:extLst>
          </p:nvPr>
        </p:nvGraphicFramePr>
        <p:xfrm>
          <a:off x="460612" y="1200967"/>
          <a:ext cx="822277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539234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CuadroTexto 4"/>
          <p:cNvSpPr txBox="1"/>
          <p:nvPr/>
        </p:nvSpPr>
        <p:spPr>
          <a:xfrm>
            <a:off x="163773" y="276458"/>
            <a:ext cx="701040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800" b="1" kern="1400" spc="-150" dirty="0">
                <a:solidFill>
                  <a:srgbClr val="FF7175"/>
                </a:solidFill>
                <a:latin typeface="Arial"/>
                <a:ea typeface="MS Gothic" panose="020B0609070205080204" pitchFamily="49" charset="-128"/>
                <a:cs typeface="Arial"/>
              </a:rPr>
              <a:t>Área de Zona Norte</a:t>
            </a:r>
            <a:endParaRPr lang="es-ES" sz="3800" dirty="0">
              <a:solidFill>
                <a:srgbClr val="FF7175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79015193"/>
              </p:ext>
            </p:extLst>
          </p:nvPr>
        </p:nvGraphicFramePr>
        <p:xfrm>
          <a:off x="460612" y="1200967"/>
          <a:ext cx="822277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198988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CuadroTexto 4"/>
          <p:cNvSpPr txBox="1"/>
          <p:nvPr/>
        </p:nvSpPr>
        <p:spPr>
          <a:xfrm>
            <a:off x="163773" y="276458"/>
            <a:ext cx="701040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800" b="1" kern="1400" spc="-150" dirty="0">
                <a:solidFill>
                  <a:srgbClr val="FF7175"/>
                </a:solidFill>
                <a:latin typeface="Arial"/>
                <a:ea typeface="MS Gothic" panose="020B0609070205080204" pitchFamily="49" charset="-128"/>
                <a:cs typeface="Arial"/>
              </a:rPr>
              <a:t>Área de Zona Norte</a:t>
            </a:r>
            <a:endParaRPr lang="es-ES" sz="3800" dirty="0">
              <a:solidFill>
                <a:srgbClr val="FF7175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836101936"/>
              </p:ext>
            </p:extLst>
          </p:nvPr>
        </p:nvGraphicFramePr>
        <p:xfrm>
          <a:off x="411138" y="1383351"/>
          <a:ext cx="8321723" cy="50583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630729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CuadroTexto 4"/>
          <p:cNvSpPr txBox="1"/>
          <p:nvPr/>
        </p:nvSpPr>
        <p:spPr>
          <a:xfrm>
            <a:off x="163773" y="276458"/>
            <a:ext cx="701040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800" b="1" kern="1400" spc="-150" dirty="0">
                <a:solidFill>
                  <a:srgbClr val="FF7175"/>
                </a:solidFill>
                <a:latin typeface="Arial"/>
                <a:ea typeface="MS Gothic" panose="020B0609070205080204" pitchFamily="49" charset="-128"/>
                <a:cs typeface="Arial"/>
              </a:rPr>
              <a:t>Área de Zona Sur</a:t>
            </a:r>
            <a:endParaRPr lang="es-ES" sz="3800" dirty="0">
              <a:solidFill>
                <a:srgbClr val="FF7175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824252356"/>
              </p:ext>
            </p:extLst>
          </p:nvPr>
        </p:nvGraphicFramePr>
        <p:xfrm>
          <a:off x="460612" y="1200967"/>
          <a:ext cx="822277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220333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CuadroTexto 4"/>
          <p:cNvSpPr txBox="1"/>
          <p:nvPr/>
        </p:nvSpPr>
        <p:spPr>
          <a:xfrm>
            <a:off x="163773" y="276458"/>
            <a:ext cx="701040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800" b="1" kern="1400" spc="-150" dirty="0">
                <a:solidFill>
                  <a:srgbClr val="FF7175"/>
                </a:solidFill>
                <a:latin typeface="Arial"/>
                <a:ea typeface="MS Gothic" panose="020B0609070205080204" pitchFamily="49" charset="-128"/>
                <a:cs typeface="Arial"/>
              </a:rPr>
              <a:t>Área de Zona Sur</a:t>
            </a:r>
            <a:endParaRPr lang="es-ES" sz="3800" dirty="0">
              <a:solidFill>
                <a:srgbClr val="FF7175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090028102"/>
              </p:ext>
            </p:extLst>
          </p:nvPr>
        </p:nvGraphicFramePr>
        <p:xfrm>
          <a:off x="460612" y="1200967"/>
          <a:ext cx="822277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476222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CuadroTexto 4"/>
          <p:cNvSpPr txBox="1"/>
          <p:nvPr/>
        </p:nvSpPr>
        <p:spPr>
          <a:xfrm>
            <a:off x="163773" y="276458"/>
            <a:ext cx="701040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800" b="1" kern="1400" spc="-150" dirty="0">
                <a:solidFill>
                  <a:srgbClr val="FF7175"/>
                </a:solidFill>
                <a:latin typeface="Arial"/>
                <a:ea typeface="MS Gothic" panose="020B0609070205080204" pitchFamily="49" charset="-128"/>
                <a:cs typeface="Arial"/>
              </a:rPr>
              <a:t>Área de Zona Sur</a:t>
            </a:r>
            <a:endParaRPr lang="es-ES" sz="3800" dirty="0">
              <a:solidFill>
                <a:srgbClr val="FF7175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515469374"/>
              </p:ext>
            </p:extLst>
          </p:nvPr>
        </p:nvGraphicFramePr>
        <p:xfrm>
          <a:off x="677269" y="1487606"/>
          <a:ext cx="7789461" cy="47494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229478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-03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4"/>
          <a:stretch/>
        </p:blipFill>
        <p:spPr>
          <a:xfrm>
            <a:off x="2687782" y="0"/>
            <a:ext cx="6456218" cy="6858000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276447" y="3186059"/>
            <a:ext cx="8580474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de Infancia </a:t>
            </a:r>
          </a:p>
          <a:p>
            <a:pPr algn="ctr">
              <a:lnSpc>
                <a:spcPct val="90000"/>
              </a:lnSpc>
            </a:pPr>
            <a:r>
              <a:rPr lang="es-ES_tradnl" sz="5400" b="1" spc="-1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y Familia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195" y="199013"/>
            <a:ext cx="1152000" cy="11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83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4"/>
          <p:cNvSpPr txBox="1"/>
          <p:nvPr/>
        </p:nvSpPr>
        <p:spPr>
          <a:xfrm>
            <a:off x="163773" y="276458"/>
            <a:ext cx="70104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800" b="1" kern="1400" spc="-150" dirty="0">
                <a:solidFill>
                  <a:srgbClr val="FF7175"/>
                </a:solidFill>
                <a:latin typeface="Arial"/>
                <a:ea typeface="MS Gothic" panose="020B0609070205080204" pitchFamily="49" charset="-128"/>
                <a:cs typeface="Arial"/>
              </a:rPr>
              <a:t>Sistema para el Desarrollo Integral de la Familia</a:t>
            </a:r>
            <a:endParaRPr lang="es-ES" sz="3800" dirty="0">
              <a:solidFill>
                <a:srgbClr val="FF7175"/>
              </a:solidFill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423781835"/>
              </p:ext>
            </p:extLst>
          </p:nvPr>
        </p:nvGraphicFramePr>
        <p:xfrm>
          <a:off x="356854" y="1894181"/>
          <a:ext cx="8523910" cy="34710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851633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CuadroTexto 4"/>
          <p:cNvSpPr txBox="1"/>
          <p:nvPr/>
        </p:nvSpPr>
        <p:spPr>
          <a:xfrm>
            <a:off x="163773" y="276458"/>
            <a:ext cx="701040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800" b="1" kern="1400" spc="-150" dirty="0">
                <a:solidFill>
                  <a:srgbClr val="FF7175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Infancia y Familia</a:t>
            </a:r>
            <a:endParaRPr lang="es-ES" sz="3800" dirty="0">
              <a:solidFill>
                <a:srgbClr val="FF7175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26285481"/>
              </p:ext>
            </p:extLst>
          </p:nvPr>
        </p:nvGraphicFramePr>
        <p:xfrm>
          <a:off x="162815" y="968954"/>
          <a:ext cx="8759959" cy="58890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765550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CuadroTexto 4"/>
          <p:cNvSpPr txBox="1"/>
          <p:nvPr/>
        </p:nvSpPr>
        <p:spPr>
          <a:xfrm>
            <a:off x="163773" y="276458"/>
            <a:ext cx="701040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800" b="1" kern="1400" spc="-150" dirty="0">
                <a:solidFill>
                  <a:srgbClr val="FF7175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Infancia y Familia</a:t>
            </a:r>
            <a:endParaRPr lang="es-ES" sz="3800" dirty="0">
              <a:solidFill>
                <a:srgbClr val="FF7175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465624464"/>
              </p:ext>
            </p:extLst>
          </p:nvPr>
        </p:nvGraphicFramePr>
        <p:xfrm>
          <a:off x="1299028" y="1464317"/>
          <a:ext cx="6545943" cy="500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287869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CuadroTexto 4"/>
          <p:cNvSpPr txBox="1"/>
          <p:nvPr/>
        </p:nvSpPr>
        <p:spPr>
          <a:xfrm>
            <a:off x="163773" y="276458"/>
            <a:ext cx="701040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800" b="1" kern="1400" spc="-150" dirty="0">
                <a:solidFill>
                  <a:srgbClr val="FF7175"/>
                </a:solidFill>
                <a:latin typeface="Arial"/>
                <a:ea typeface="MS Gothic" panose="020B0609070205080204" pitchFamily="49" charset="-128"/>
                <a:cs typeface="Arial"/>
              </a:rPr>
              <a:t>Jefatura de Estancias Infantiles</a:t>
            </a:r>
            <a:endParaRPr lang="es-ES" sz="3800" dirty="0">
              <a:solidFill>
                <a:srgbClr val="FF7175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4242539693"/>
              </p:ext>
            </p:extLst>
          </p:nvPr>
        </p:nvGraphicFramePr>
        <p:xfrm>
          <a:off x="461313" y="805454"/>
          <a:ext cx="8189201" cy="56163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589678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CuadroTexto 4"/>
          <p:cNvSpPr txBox="1"/>
          <p:nvPr/>
        </p:nvSpPr>
        <p:spPr>
          <a:xfrm>
            <a:off x="163773" y="276458"/>
            <a:ext cx="701040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800" b="1" kern="1400" spc="-150" dirty="0">
                <a:solidFill>
                  <a:srgbClr val="FF7175"/>
                </a:solidFill>
                <a:latin typeface="Arial"/>
                <a:ea typeface="MS Gothic" panose="020B0609070205080204" pitchFamily="49" charset="-128"/>
                <a:cs typeface="Arial"/>
              </a:rPr>
              <a:t>Jefatura de Estancias Infantiles</a:t>
            </a:r>
            <a:endParaRPr lang="es-ES" sz="3800" dirty="0">
              <a:solidFill>
                <a:srgbClr val="FF7175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947692088"/>
              </p:ext>
            </p:extLst>
          </p:nvPr>
        </p:nvGraphicFramePr>
        <p:xfrm>
          <a:off x="912830" y="805454"/>
          <a:ext cx="7318341" cy="56163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562469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CuadroTexto 4"/>
          <p:cNvSpPr txBox="1"/>
          <p:nvPr/>
        </p:nvSpPr>
        <p:spPr>
          <a:xfrm>
            <a:off x="163773" y="276458"/>
            <a:ext cx="701040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800" b="1" kern="1400" spc="-150" dirty="0">
                <a:solidFill>
                  <a:srgbClr val="FF7175"/>
                </a:solidFill>
                <a:latin typeface="Arial"/>
                <a:ea typeface="MS Gothic" panose="020B0609070205080204" pitchFamily="49" charset="-128"/>
                <a:cs typeface="Arial"/>
              </a:rPr>
              <a:t>Jefatura de Estancias Infantiles</a:t>
            </a:r>
            <a:endParaRPr lang="es-ES" sz="3800" dirty="0">
              <a:solidFill>
                <a:srgbClr val="FF7175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605085164"/>
              </p:ext>
            </p:extLst>
          </p:nvPr>
        </p:nvGraphicFramePr>
        <p:xfrm>
          <a:off x="3266743" y="1741841"/>
          <a:ext cx="261051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944453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CuadroTexto 4"/>
          <p:cNvSpPr txBox="1"/>
          <p:nvPr/>
        </p:nvSpPr>
        <p:spPr>
          <a:xfrm>
            <a:off x="163773" y="276458"/>
            <a:ext cx="701040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800" b="1" kern="1400" spc="-150" dirty="0">
                <a:solidFill>
                  <a:srgbClr val="FF7175"/>
                </a:solidFill>
                <a:latin typeface="Arial"/>
                <a:ea typeface="MS Gothic" panose="020B0609070205080204" pitchFamily="49" charset="-128"/>
                <a:cs typeface="Arial"/>
              </a:rPr>
              <a:t>Jefatura de Estancias Infantiles</a:t>
            </a:r>
            <a:endParaRPr lang="es-ES" sz="3800" dirty="0">
              <a:solidFill>
                <a:srgbClr val="FF7175"/>
              </a:solidFill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608102190"/>
              </p:ext>
            </p:extLst>
          </p:nvPr>
        </p:nvGraphicFramePr>
        <p:xfrm>
          <a:off x="461313" y="805454"/>
          <a:ext cx="8189201" cy="56163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842491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CuadroTexto 4"/>
          <p:cNvSpPr txBox="1"/>
          <p:nvPr/>
        </p:nvSpPr>
        <p:spPr>
          <a:xfrm>
            <a:off x="163773" y="276458"/>
            <a:ext cx="701040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800" b="1" kern="1400" spc="-150" dirty="0">
                <a:solidFill>
                  <a:srgbClr val="FF7175"/>
                </a:solidFill>
                <a:latin typeface="Arial"/>
                <a:ea typeface="MS Gothic" panose="020B0609070205080204" pitchFamily="49" charset="-128"/>
                <a:cs typeface="Arial"/>
              </a:rPr>
              <a:t>Jefatura de Estancias Infantiles</a:t>
            </a:r>
            <a:endParaRPr lang="es-ES" sz="3800" dirty="0">
              <a:solidFill>
                <a:srgbClr val="FF7175"/>
              </a:solidFill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150965715"/>
              </p:ext>
            </p:extLst>
          </p:nvPr>
        </p:nvGraphicFramePr>
        <p:xfrm>
          <a:off x="461313" y="805454"/>
          <a:ext cx="8189201" cy="56163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584967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CuadroTexto 4"/>
          <p:cNvSpPr txBox="1"/>
          <p:nvPr/>
        </p:nvSpPr>
        <p:spPr>
          <a:xfrm>
            <a:off x="163773" y="276458"/>
            <a:ext cx="701040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800" b="1" kern="1400" spc="-150" dirty="0">
                <a:solidFill>
                  <a:srgbClr val="FF7175"/>
                </a:solidFill>
                <a:latin typeface="Arial"/>
                <a:ea typeface="MS Gothic" panose="020B0609070205080204" pitchFamily="49" charset="-128"/>
                <a:cs typeface="Arial"/>
              </a:rPr>
              <a:t>Jefatura de Estancias Infantiles</a:t>
            </a:r>
            <a:endParaRPr lang="es-ES" sz="3800" dirty="0">
              <a:solidFill>
                <a:srgbClr val="FF7175"/>
              </a:solidFill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202138622"/>
              </p:ext>
            </p:extLst>
          </p:nvPr>
        </p:nvGraphicFramePr>
        <p:xfrm>
          <a:off x="786944" y="805454"/>
          <a:ext cx="7342643" cy="56163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73573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CuadroTexto 4"/>
          <p:cNvSpPr txBox="1"/>
          <p:nvPr/>
        </p:nvSpPr>
        <p:spPr>
          <a:xfrm>
            <a:off x="163773" y="276458"/>
            <a:ext cx="701040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800" b="1" kern="1400" spc="-150" dirty="0">
                <a:solidFill>
                  <a:srgbClr val="FF7175"/>
                </a:solidFill>
                <a:latin typeface="Arial"/>
                <a:ea typeface="MS Gothic" panose="020B0609070205080204" pitchFamily="49" charset="-128"/>
                <a:cs typeface="Arial"/>
              </a:rPr>
              <a:t>Jefatura de Estancias Infantiles</a:t>
            </a:r>
            <a:endParaRPr lang="es-ES" sz="3800" dirty="0">
              <a:solidFill>
                <a:srgbClr val="FF7175"/>
              </a:solidFill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077481681"/>
              </p:ext>
            </p:extLst>
          </p:nvPr>
        </p:nvGraphicFramePr>
        <p:xfrm>
          <a:off x="592146" y="1433650"/>
          <a:ext cx="795970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415735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CuadroTexto 4"/>
          <p:cNvSpPr txBox="1"/>
          <p:nvPr/>
        </p:nvSpPr>
        <p:spPr>
          <a:xfrm>
            <a:off x="163773" y="276458"/>
            <a:ext cx="701040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800" b="1" kern="1400" spc="-150" dirty="0">
                <a:solidFill>
                  <a:srgbClr val="FF7175"/>
                </a:solidFill>
                <a:latin typeface="Arial"/>
                <a:ea typeface="MS Gothic" panose="020B0609070205080204" pitchFamily="49" charset="-128"/>
                <a:cs typeface="Arial"/>
              </a:rPr>
              <a:t>Jefatura de Estancias Infantiles</a:t>
            </a:r>
            <a:endParaRPr lang="es-ES" sz="3800" dirty="0">
              <a:solidFill>
                <a:srgbClr val="FF7175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214643308"/>
              </p:ext>
            </p:extLst>
          </p:nvPr>
        </p:nvGraphicFramePr>
        <p:xfrm>
          <a:off x="3266743" y="1456091"/>
          <a:ext cx="261051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857180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-03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27"/>
          <a:stretch/>
        </p:blipFill>
        <p:spPr>
          <a:xfrm>
            <a:off x="2535382" y="0"/>
            <a:ext cx="6608618" cy="6858000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276447" y="3186059"/>
            <a:ext cx="8580474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General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6" name="Rectángulo 5"/>
          <p:cNvSpPr/>
          <p:nvPr/>
        </p:nvSpPr>
        <p:spPr>
          <a:xfrm flipH="1">
            <a:off x="1173926" y="471181"/>
            <a:ext cx="1287887" cy="7757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195" y="199013"/>
            <a:ext cx="1152000" cy="11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9851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CuadroTexto 4"/>
          <p:cNvSpPr txBox="1"/>
          <p:nvPr/>
        </p:nvSpPr>
        <p:spPr>
          <a:xfrm>
            <a:off x="163773" y="276458"/>
            <a:ext cx="701040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800" b="1" kern="1400" spc="-150" dirty="0">
                <a:solidFill>
                  <a:srgbClr val="FF7175"/>
                </a:solidFill>
                <a:latin typeface="Arial"/>
                <a:ea typeface="MS Gothic" panose="020B0609070205080204" pitchFamily="49" charset="-128"/>
                <a:cs typeface="Arial"/>
              </a:rPr>
              <a:t>Jefatura de Estancias Infantiles</a:t>
            </a:r>
            <a:endParaRPr lang="es-ES" sz="3800" dirty="0">
              <a:solidFill>
                <a:srgbClr val="FF7175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998581490"/>
              </p:ext>
            </p:extLst>
          </p:nvPr>
        </p:nvGraphicFramePr>
        <p:xfrm>
          <a:off x="3266743" y="1741841"/>
          <a:ext cx="261051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269638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CuadroTexto 4"/>
          <p:cNvSpPr txBox="1"/>
          <p:nvPr/>
        </p:nvSpPr>
        <p:spPr>
          <a:xfrm>
            <a:off x="163773" y="276458"/>
            <a:ext cx="701040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800" b="1" kern="1400" spc="-150" dirty="0">
                <a:solidFill>
                  <a:srgbClr val="FF7175"/>
                </a:solidFill>
                <a:latin typeface="Arial"/>
                <a:ea typeface="MS Gothic" panose="020B0609070205080204" pitchFamily="49" charset="-128"/>
                <a:cs typeface="Arial"/>
              </a:rPr>
              <a:t>Jefatura de Estancias Infantiles</a:t>
            </a:r>
            <a:endParaRPr lang="es-ES" sz="3800" dirty="0">
              <a:solidFill>
                <a:srgbClr val="FF7175"/>
              </a:solidFill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67051546"/>
              </p:ext>
            </p:extLst>
          </p:nvPr>
        </p:nvGraphicFramePr>
        <p:xfrm>
          <a:off x="461313" y="805454"/>
          <a:ext cx="8189201" cy="56163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203545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CuadroTexto 4"/>
          <p:cNvSpPr txBox="1"/>
          <p:nvPr/>
        </p:nvSpPr>
        <p:spPr>
          <a:xfrm>
            <a:off x="163773" y="276458"/>
            <a:ext cx="701040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800" b="1" kern="1400" spc="-150" dirty="0">
                <a:solidFill>
                  <a:srgbClr val="FF7175"/>
                </a:solidFill>
                <a:latin typeface="Arial"/>
                <a:ea typeface="MS Gothic" panose="020B0609070205080204" pitchFamily="49" charset="-128"/>
                <a:cs typeface="Arial"/>
              </a:rPr>
              <a:t>Jefatura de Estancias Infantiles</a:t>
            </a:r>
            <a:endParaRPr lang="es-ES" sz="3800" dirty="0">
              <a:solidFill>
                <a:srgbClr val="FF7175"/>
              </a:solidFill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528537032"/>
              </p:ext>
            </p:extLst>
          </p:nvPr>
        </p:nvGraphicFramePr>
        <p:xfrm>
          <a:off x="1384542" y="805454"/>
          <a:ext cx="6374916" cy="56163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984189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CuadroTexto 4"/>
          <p:cNvSpPr txBox="1"/>
          <p:nvPr/>
        </p:nvSpPr>
        <p:spPr>
          <a:xfrm>
            <a:off x="163773" y="276458"/>
            <a:ext cx="701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900" b="1" kern="1400" spc="-150" dirty="0">
                <a:solidFill>
                  <a:srgbClr val="FF7175"/>
                </a:solidFill>
                <a:latin typeface="Arial"/>
                <a:ea typeface="MS Gothic" panose="020B0609070205080204" pitchFamily="49" charset="-128"/>
                <a:cs typeface="Arial"/>
              </a:rPr>
              <a:t>Defensoría Municipal</a:t>
            </a:r>
            <a:endParaRPr lang="es-ES" sz="3900" dirty="0">
              <a:solidFill>
                <a:srgbClr val="FF7175"/>
              </a:solidFill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483892935"/>
              </p:ext>
            </p:extLst>
          </p:nvPr>
        </p:nvGraphicFramePr>
        <p:xfrm>
          <a:off x="163773" y="798370"/>
          <a:ext cx="8762513" cy="60042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237053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CuadroTexto 4"/>
          <p:cNvSpPr txBox="1"/>
          <p:nvPr/>
        </p:nvSpPr>
        <p:spPr>
          <a:xfrm>
            <a:off x="163773" y="276458"/>
            <a:ext cx="701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900" b="1" kern="1400" spc="-150" dirty="0">
                <a:solidFill>
                  <a:srgbClr val="FF7175"/>
                </a:solidFill>
                <a:latin typeface="Arial"/>
                <a:ea typeface="MS Gothic" panose="020B0609070205080204" pitchFamily="49" charset="-128"/>
                <a:cs typeface="Arial"/>
              </a:rPr>
              <a:t>Defensoría Municipal</a:t>
            </a:r>
            <a:endParaRPr lang="es-ES" sz="3900" dirty="0">
              <a:solidFill>
                <a:srgbClr val="FF7175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323275807"/>
              </p:ext>
            </p:extLst>
          </p:nvPr>
        </p:nvGraphicFramePr>
        <p:xfrm>
          <a:off x="1384542" y="805454"/>
          <a:ext cx="6374916" cy="56163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127337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CuadroTexto 4"/>
          <p:cNvSpPr txBox="1"/>
          <p:nvPr/>
        </p:nvSpPr>
        <p:spPr>
          <a:xfrm>
            <a:off x="163773" y="276458"/>
            <a:ext cx="701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900" b="1" kern="1400" spc="-150" dirty="0">
                <a:solidFill>
                  <a:srgbClr val="FF7175"/>
                </a:solidFill>
                <a:latin typeface="Arial"/>
                <a:ea typeface="MS Gothic" panose="020B0609070205080204" pitchFamily="49" charset="-128"/>
                <a:cs typeface="Arial"/>
              </a:rPr>
              <a:t>Defensoría Municipal</a:t>
            </a:r>
            <a:endParaRPr lang="es-ES" sz="3900" dirty="0">
              <a:solidFill>
                <a:srgbClr val="FF7175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602389140"/>
              </p:ext>
            </p:extLst>
          </p:nvPr>
        </p:nvGraphicFramePr>
        <p:xfrm>
          <a:off x="912829" y="776425"/>
          <a:ext cx="7318341" cy="56163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4124646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CuadroTexto 4"/>
          <p:cNvSpPr txBox="1"/>
          <p:nvPr/>
        </p:nvSpPr>
        <p:spPr>
          <a:xfrm>
            <a:off x="163773" y="276458"/>
            <a:ext cx="701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900" b="1" kern="1400" spc="-150" dirty="0">
                <a:solidFill>
                  <a:srgbClr val="FF7175"/>
                </a:solidFill>
                <a:latin typeface="Arial"/>
                <a:ea typeface="MS Gothic" panose="020B0609070205080204" pitchFamily="49" charset="-128"/>
                <a:cs typeface="Arial"/>
              </a:rPr>
              <a:t>Defensoría Municipal</a:t>
            </a:r>
            <a:endParaRPr lang="es-ES" sz="3900" dirty="0">
              <a:solidFill>
                <a:srgbClr val="FF7175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47743434"/>
              </p:ext>
            </p:extLst>
          </p:nvPr>
        </p:nvGraphicFramePr>
        <p:xfrm>
          <a:off x="1384542" y="805454"/>
          <a:ext cx="6374916" cy="56163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455637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CuadroTexto 4"/>
          <p:cNvSpPr txBox="1"/>
          <p:nvPr/>
        </p:nvSpPr>
        <p:spPr>
          <a:xfrm>
            <a:off x="163773" y="276458"/>
            <a:ext cx="701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900" b="1" kern="1400" spc="-150" dirty="0">
                <a:solidFill>
                  <a:srgbClr val="FF7175"/>
                </a:solidFill>
                <a:latin typeface="Arial"/>
                <a:ea typeface="MS Gothic" panose="020B0609070205080204" pitchFamily="49" charset="-128"/>
                <a:cs typeface="Arial"/>
              </a:rPr>
              <a:t>Defensoría Municipal</a:t>
            </a:r>
            <a:endParaRPr lang="es-ES" sz="3900" dirty="0">
              <a:solidFill>
                <a:srgbClr val="FF7175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076844168"/>
              </p:ext>
            </p:extLst>
          </p:nvPr>
        </p:nvGraphicFramePr>
        <p:xfrm>
          <a:off x="2414421" y="805454"/>
          <a:ext cx="4315157" cy="56163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3252988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-03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54"/>
          <a:stretch/>
        </p:blipFill>
        <p:spPr>
          <a:xfrm>
            <a:off x="2784764" y="0"/>
            <a:ext cx="6359236" cy="6858000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276447" y="2534898"/>
            <a:ext cx="8580474" cy="2336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de Atención e Inclusión a Personas con Discapacidad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195" y="199013"/>
            <a:ext cx="1152000" cy="11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14741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CuadroTexto 4"/>
          <p:cNvSpPr txBox="1"/>
          <p:nvPr/>
        </p:nvSpPr>
        <p:spPr>
          <a:xfrm>
            <a:off x="163773" y="-2216"/>
            <a:ext cx="701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b="1" kern="1400" spc="-150" dirty="0">
                <a:solidFill>
                  <a:srgbClr val="FF7175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Atención e Inclusión a Personas con Discapacidad</a:t>
            </a:r>
            <a:endParaRPr lang="es-ES" sz="3600" dirty="0">
              <a:solidFill>
                <a:srgbClr val="FF7175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191941448"/>
              </p:ext>
            </p:extLst>
          </p:nvPr>
        </p:nvGraphicFramePr>
        <p:xfrm>
          <a:off x="1747921" y="1172384"/>
          <a:ext cx="5648158" cy="55002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683033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4"/>
          <p:cNvSpPr txBox="1"/>
          <p:nvPr/>
        </p:nvSpPr>
        <p:spPr>
          <a:xfrm>
            <a:off x="163773" y="276458"/>
            <a:ext cx="701040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800" b="1" kern="1400" spc="-150" dirty="0">
                <a:solidFill>
                  <a:srgbClr val="FF7175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General</a:t>
            </a:r>
            <a:endParaRPr lang="es-ES" sz="3800" dirty="0">
              <a:solidFill>
                <a:srgbClr val="FF7175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873766837"/>
              </p:ext>
            </p:extLst>
          </p:nvPr>
        </p:nvGraphicFramePr>
        <p:xfrm>
          <a:off x="-265474" y="132734"/>
          <a:ext cx="9792929" cy="67252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8467625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CuadroTexto 4"/>
          <p:cNvSpPr txBox="1"/>
          <p:nvPr/>
        </p:nvSpPr>
        <p:spPr>
          <a:xfrm>
            <a:off x="163773" y="-2216"/>
            <a:ext cx="701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b="1" kern="1400" spc="-150" dirty="0">
                <a:solidFill>
                  <a:srgbClr val="FF7175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Atención e Inclusión a Personas con Discapacidad</a:t>
            </a:r>
            <a:endParaRPr lang="es-ES" sz="3600" dirty="0">
              <a:solidFill>
                <a:srgbClr val="FF7175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596940691"/>
              </p:ext>
            </p:extLst>
          </p:nvPr>
        </p:nvGraphicFramePr>
        <p:xfrm>
          <a:off x="976746" y="1435593"/>
          <a:ext cx="7190509" cy="49322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1658518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163773" y="-2216"/>
            <a:ext cx="701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b="1" kern="1400" spc="-150" dirty="0">
                <a:solidFill>
                  <a:srgbClr val="FF7175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Atención e Inclusión a Personas con Discapacidad</a:t>
            </a:r>
            <a:endParaRPr lang="es-ES" sz="3600" dirty="0">
              <a:solidFill>
                <a:srgbClr val="FF7175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162592820"/>
              </p:ext>
            </p:extLst>
          </p:nvPr>
        </p:nvGraphicFramePr>
        <p:xfrm>
          <a:off x="258867" y="988143"/>
          <a:ext cx="8626266" cy="57953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5987417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471523365"/>
              </p:ext>
            </p:extLst>
          </p:nvPr>
        </p:nvGraphicFramePr>
        <p:xfrm>
          <a:off x="2180885" y="1504336"/>
          <a:ext cx="4782230" cy="489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63773" y="-2216"/>
            <a:ext cx="701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b="1" kern="1400" spc="-150" dirty="0">
                <a:solidFill>
                  <a:srgbClr val="FF7175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Atención e Inclusión a Personas con Discapacidad</a:t>
            </a:r>
            <a:endParaRPr lang="es-ES" sz="3600" dirty="0">
              <a:solidFill>
                <a:srgbClr val="FF717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3002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-03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54"/>
          <a:stretch/>
        </p:blipFill>
        <p:spPr>
          <a:xfrm>
            <a:off x="2784764" y="0"/>
            <a:ext cx="6359236" cy="6858000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276447" y="2673441"/>
            <a:ext cx="8580474" cy="2336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de Asistencia Social y Atención a Personas Adultas Mayores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195" y="199013"/>
            <a:ext cx="1152000" cy="11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43182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175079376"/>
              </p:ext>
            </p:extLst>
          </p:nvPr>
        </p:nvGraphicFramePr>
        <p:xfrm>
          <a:off x="1327659" y="1583141"/>
          <a:ext cx="6488683" cy="46129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>
          <a:xfrm>
            <a:off x="274609" y="83123"/>
            <a:ext cx="7010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FF7175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Asistencia Social y Atención a Personas Adultas Mayores</a:t>
            </a:r>
            <a:endParaRPr lang="es-ES" sz="3200" dirty="0">
              <a:solidFill>
                <a:srgbClr val="FF717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72392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4"/>
          <p:cNvSpPr txBox="1"/>
          <p:nvPr/>
        </p:nvSpPr>
        <p:spPr>
          <a:xfrm>
            <a:off x="274609" y="83123"/>
            <a:ext cx="7010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FF7175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Asistencia Social y Atención a Personas Adultas Mayores</a:t>
            </a:r>
            <a:endParaRPr lang="es-ES" sz="3200" dirty="0">
              <a:solidFill>
                <a:srgbClr val="FF7175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978677089"/>
              </p:ext>
            </p:extLst>
          </p:nvPr>
        </p:nvGraphicFramePr>
        <p:xfrm>
          <a:off x="1360227" y="1446663"/>
          <a:ext cx="6828430" cy="5295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5318228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4038946570"/>
              </p:ext>
            </p:extLst>
          </p:nvPr>
        </p:nvGraphicFramePr>
        <p:xfrm>
          <a:off x="-6506" y="604685"/>
          <a:ext cx="9150506" cy="62109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288464" y="124688"/>
            <a:ext cx="7010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FF7175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Asistencia Social y Atención a Personas Adultas Mayores</a:t>
            </a:r>
            <a:endParaRPr lang="es-ES" sz="3200" dirty="0">
              <a:solidFill>
                <a:srgbClr val="FF717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57966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7167153" y="1171987"/>
            <a:ext cx="15153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900" dirty="0">
                <a:latin typeface="+mj-lt"/>
              </a:rPr>
              <a:t>     </a:t>
            </a:r>
          </a:p>
          <a:p>
            <a:pPr algn="ctr"/>
            <a:r>
              <a:rPr lang="es-MX" sz="900" dirty="0">
                <a:latin typeface="+mj-lt"/>
              </a:rPr>
              <a:t>  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288464" y="124688"/>
            <a:ext cx="7010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FF7175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Asistencia Social y Atención a Personas Adultas Mayores</a:t>
            </a:r>
            <a:endParaRPr lang="es-ES" sz="3200" dirty="0">
              <a:solidFill>
                <a:srgbClr val="FF7175"/>
              </a:solidFill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070261577"/>
              </p:ext>
            </p:extLst>
          </p:nvPr>
        </p:nvGraphicFramePr>
        <p:xfrm>
          <a:off x="164293" y="1511042"/>
          <a:ext cx="8815414" cy="4830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2588549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7167153" y="1171987"/>
            <a:ext cx="15153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900" dirty="0">
                <a:latin typeface="+mj-lt"/>
              </a:rPr>
              <a:t>     </a:t>
            </a:r>
          </a:p>
          <a:p>
            <a:pPr algn="ctr"/>
            <a:r>
              <a:rPr lang="es-MX" sz="900" dirty="0">
                <a:latin typeface="+mj-lt"/>
              </a:rPr>
              <a:t>  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288464" y="124688"/>
            <a:ext cx="7010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FF7175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Asistencia Social y Atención a Personas Adultas Mayores</a:t>
            </a:r>
            <a:endParaRPr lang="es-ES" sz="3200" dirty="0">
              <a:solidFill>
                <a:srgbClr val="FF7175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011641349"/>
              </p:ext>
            </p:extLst>
          </p:nvPr>
        </p:nvGraphicFramePr>
        <p:xfrm>
          <a:off x="136857" y="1576057"/>
          <a:ext cx="881541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7474379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288464" y="124688"/>
            <a:ext cx="7010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FF7175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Asistencia Social y Atención a Personas Adultas Mayores</a:t>
            </a:r>
            <a:endParaRPr lang="es-ES" sz="3200" dirty="0">
              <a:solidFill>
                <a:srgbClr val="FF7175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853776509"/>
              </p:ext>
            </p:extLst>
          </p:nvPr>
        </p:nvGraphicFramePr>
        <p:xfrm>
          <a:off x="456244" y="1364768"/>
          <a:ext cx="8260053" cy="4395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403492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uadroTexto 4"/>
          <p:cNvSpPr txBox="1"/>
          <p:nvPr/>
        </p:nvSpPr>
        <p:spPr>
          <a:xfrm>
            <a:off x="288464" y="124688"/>
            <a:ext cx="701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FF7175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General</a:t>
            </a:r>
            <a:endParaRPr lang="es-ES" sz="3200" dirty="0">
              <a:solidFill>
                <a:srgbClr val="FF7175"/>
              </a:solidFill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4066406399"/>
              </p:ext>
            </p:extLst>
          </p:nvPr>
        </p:nvGraphicFramePr>
        <p:xfrm>
          <a:off x="412060" y="1260764"/>
          <a:ext cx="8368145" cy="51400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2413871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4"/>
          <p:cNvSpPr txBox="1"/>
          <p:nvPr/>
        </p:nvSpPr>
        <p:spPr>
          <a:xfrm>
            <a:off x="274609" y="83123"/>
            <a:ext cx="7010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FF7175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Asistencia Social y Atención a Personas Adultas Mayores</a:t>
            </a:r>
            <a:endParaRPr lang="es-ES" sz="3200" dirty="0">
              <a:solidFill>
                <a:srgbClr val="FF7175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083337470"/>
              </p:ext>
            </p:extLst>
          </p:nvPr>
        </p:nvGraphicFramePr>
        <p:xfrm>
          <a:off x="2025555" y="1624080"/>
          <a:ext cx="5092889" cy="42581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470132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4120563008"/>
              </p:ext>
            </p:extLst>
          </p:nvPr>
        </p:nvGraphicFramePr>
        <p:xfrm>
          <a:off x="87087" y="843666"/>
          <a:ext cx="8940800" cy="58595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4" name="CuadroTexto 4"/>
          <p:cNvSpPr txBox="1"/>
          <p:nvPr/>
        </p:nvSpPr>
        <p:spPr>
          <a:xfrm>
            <a:off x="163773" y="276458"/>
            <a:ext cx="701040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800" b="1" kern="1400" spc="-150" dirty="0">
                <a:solidFill>
                  <a:srgbClr val="FF7175"/>
                </a:solidFill>
                <a:latin typeface="Arial"/>
                <a:ea typeface="MS Gothic" panose="020B0609070205080204" pitchFamily="49" charset="-128"/>
                <a:cs typeface="Arial"/>
              </a:rPr>
              <a:t>Coordinación Administrativa</a:t>
            </a:r>
            <a:endParaRPr lang="es-ES" sz="3800" dirty="0">
              <a:solidFill>
                <a:srgbClr val="FF717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6194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4010919652"/>
              </p:ext>
            </p:extLst>
          </p:nvPr>
        </p:nvGraphicFramePr>
        <p:xfrm>
          <a:off x="567111" y="1246158"/>
          <a:ext cx="8009777" cy="54496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4" name="CuadroTexto 4"/>
          <p:cNvSpPr txBox="1"/>
          <p:nvPr/>
        </p:nvSpPr>
        <p:spPr>
          <a:xfrm>
            <a:off x="163773" y="276458"/>
            <a:ext cx="701040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800" b="1" kern="1400" spc="-150" dirty="0">
                <a:solidFill>
                  <a:srgbClr val="FF7175"/>
                </a:solidFill>
                <a:latin typeface="Arial"/>
                <a:ea typeface="MS Gothic" panose="020B0609070205080204" pitchFamily="49" charset="-128"/>
                <a:cs typeface="Arial"/>
              </a:rPr>
              <a:t>Coordinación Administrativa</a:t>
            </a:r>
            <a:endParaRPr lang="es-ES" sz="3800" dirty="0">
              <a:solidFill>
                <a:srgbClr val="FF717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9930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552532537"/>
              </p:ext>
            </p:extLst>
          </p:nvPr>
        </p:nvGraphicFramePr>
        <p:xfrm>
          <a:off x="1149927" y="1469283"/>
          <a:ext cx="7270741" cy="4863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4" name="CuadroTexto 4"/>
          <p:cNvSpPr txBox="1"/>
          <p:nvPr/>
        </p:nvSpPr>
        <p:spPr>
          <a:xfrm>
            <a:off x="163773" y="276458"/>
            <a:ext cx="701040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800" b="1" kern="1400" spc="-150" dirty="0">
                <a:solidFill>
                  <a:srgbClr val="FF7175"/>
                </a:solidFill>
                <a:latin typeface="Arial"/>
                <a:ea typeface="MS Gothic" panose="020B0609070205080204" pitchFamily="49" charset="-128"/>
                <a:cs typeface="Arial"/>
              </a:rPr>
              <a:t>Coordinación de Voluntariado</a:t>
            </a:r>
            <a:endParaRPr lang="es-ES" sz="3800" dirty="0">
              <a:solidFill>
                <a:srgbClr val="FF717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6772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-03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52"/>
          <a:stretch/>
        </p:blipFill>
        <p:spPr>
          <a:xfrm>
            <a:off x="2757054" y="0"/>
            <a:ext cx="6386945" cy="6858000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276447" y="3186059"/>
            <a:ext cx="8580474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de Centros de Bienestar Familiar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6" name="Rectángulo 5"/>
          <p:cNvSpPr/>
          <p:nvPr/>
        </p:nvSpPr>
        <p:spPr>
          <a:xfrm flipH="1">
            <a:off x="1173926" y="471181"/>
            <a:ext cx="1287887" cy="7757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195" y="199013"/>
            <a:ext cx="1152000" cy="11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65025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27507</TotalTime>
  <Words>1971</Words>
  <Application>Microsoft Office PowerPoint</Application>
  <PresentationFormat>Presentación en pantalla (4:3)</PresentationFormat>
  <Paragraphs>401</Paragraphs>
  <Slides>50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50</vt:i4>
      </vt:variant>
    </vt:vector>
  </HeadingPairs>
  <TitlesOfParts>
    <vt:vector size="54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jACINTO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melendez</dc:creator>
  <cp:lastModifiedBy>Maria del Refugio Martinez Cervantes</cp:lastModifiedBy>
  <cp:revision>1031</cp:revision>
  <cp:lastPrinted>2020-10-06T16:51:52Z</cp:lastPrinted>
  <dcterms:created xsi:type="dcterms:W3CDTF">2015-12-30T00:24:58Z</dcterms:created>
  <dcterms:modified xsi:type="dcterms:W3CDTF">2020-12-17T19:53:41Z</dcterms:modified>
</cp:coreProperties>
</file>