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6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7.xml" ContentType="application/vnd.openxmlformats-officedocument.presentationml.notesSl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8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9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10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notesSlides/notesSlide11.xml" ContentType="application/vnd.openxmlformats-officedocument.presentationml.notesSl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1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notesSlides/notesSlide13.xml" ContentType="application/vnd.openxmlformats-officedocument.presentationml.notesSl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3"/>
  </p:notesMasterIdLst>
  <p:handoutMasterIdLst>
    <p:handoutMasterId r:id="rId64"/>
  </p:handoutMasterIdLst>
  <p:sldIdLst>
    <p:sldId id="256" r:id="rId3"/>
    <p:sldId id="375" r:id="rId4"/>
    <p:sldId id="376" r:id="rId5"/>
    <p:sldId id="433" r:id="rId6"/>
    <p:sldId id="377" r:id="rId7"/>
    <p:sldId id="381" r:id="rId8"/>
    <p:sldId id="378" r:id="rId9"/>
    <p:sldId id="435" r:id="rId10"/>
    <p:sldId id="379" r:id="rId11"/>
    <p:sldId id="445" r:id="rId12"/>
    <p:sldId id="452" r:id="rId13"/>
    <p:sldId id="380" r:id="rId14"/>
    <p:sldId id="391" r:id="rId15"/>
    <p:sldId id="392" r:id="rId16"/>
    <p:sldId id="487" r:id="rId17"/>
    <p:sldId id="409" r:id="rId18"/>
    <p:sldId id="450" r:id="rId19"/>
    <p:sldId id="449" r:id="rId20"/>
    <p:sldId id="447" r:id="rId21"/>
    <p:sldId id="462" r:id="rId22"/>
    <p:sldId id="393" r:id="rId23"/>
    <p:sldId id="394" r:id="rId24"/>
    <p:sldId id="395" r:id="rId25"/>
    <p:sldId id="399" r:id="rId26"/>
    <p:sldId id="396" r:id="rId27"/>
    <p:sldId id="397" r:id="rId28"/>
    <p:sldId id="398" r:id="rId29"/>
    <p:sldId id="403" r:id="rId30"/>
    <p:sldId id="401" r:id="rId31"/>
    <p:sldId id="400" r:id="rId32"/>
    <p:sldId id="402" r:id="rId33"/>
    <p:sldId id="404" r:id="rId34"/>
    <p:sldId id="424" r:id="rId35"/>
    <p:sldId id="468" r:id="rId36"/>
    <p:sldId id="469" r:id="rId37"/>
    <p:sldId id="471" r:id="rId38"/>
    <p:sldId id="472" r:id="rId39"/>
    <p:sldId id="473" r:id="rId40"/>
    <p:sldId id="474" r:id="rId41"/>
    <p:sldId id="470" r:id="rId42"/>
    <p:sldId id="382" r:id="rId43"/>
    <p:sldId id="475" r:id="rId44"/>
    <p:sldId id="476" r:id="rId45"/>
    <p:sldId id="477" r:id="rId46"/>
    <p:sldId id="478" r:id="rId47"/>
    <p:sldId id="479" r:id="rId48"/>
    <p:sldId id="480" r:id="rId49"/>
    <p:sldId id="481" r:id="rId50"/>
    <p:sldId id="482" r:id="rId51"/>
    <p:sldId id="483" r:id="rId52"/>
    <p:sldId id="484" r:id="rId53"/>
    <p:sldId id="485" r:id="rId54"/>
    <p:sldId id="410" r:id="rId55"/>
    <p:sldId id="463" r:id="rId56"/>
    <p:sldId id="466" r:id="rId57"/>
    <p:sldId id="467" r:id="rId58"/>
    <p:sldId id="464" r:id="rId59"/>
    <p:sldId id="465" r:id="rId60"/>
    <p:sldId id="438" r:id="rId61"/>
    <p:sldId id="486" r:id="rId6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5465" autoAdjust="0"/>
  </p:normalViewPr>
  <p:slideViewPr>
    <p:cSldViewPr snapToGrid="0" snapToObjects="1" showGuides="1">
      <p:cViewPr varScale="1">
        <p:scale>
          <a:sx n="100" d="100"/>
          <a:sy n="100" d="100"/>
        </p:scale>
        <p:origin x="84" y="246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Supervisor(a) </a:t>
          </a: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0364ADC-7DFB-4BDF-81E5-24E8681325B5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Ayudante General</a:t>
          </a:r>
        </a:p>
      </dgm:t>
    </dgm:pt>
    <dgm:pt modelId="{4B9D57D8-EA1C-4BD1-A509-5DDC404B58B8}" type="par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DF5C4FC-EF11-4C1E-885D-085C037EB38E}" type="sib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 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CF1824C1-0D3A-4159-9F17-F320B71FF5C7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A26BCF56-B6F2-42ED-A6A3-40A0F0D7422D}" type="parTrans" cxnId="{A3717682-5DD9-4BF2-A653-47674F43A18C}">
      <dgm:prSet/>
      <dgm:spPr/>
      <dgm:t>
        <a:bodyPr/>
        <a:lstStyle/>
        <a:p>
          <a:endParaRPr lang="es-ES"/>
        </a:p>
      </dgm:t>
    </dgm:pt>
    <dgm:pt modelId="{4693EC98-3402-42D1-9568-7A00AF0437A4}" type="sibTrans" cxnId="{A3717682-5DD9-4BF2-A653-47674F43A18C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 val="init"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174320" custScaleY="159162" custLinFactNeighborY="-32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5B6D79AB-0370-4520-AA69-00DF85C2E7E3}" type="pres">
      <dgm:prSet presAssocID="{D182D233-44D6-4DDD-AA7E-D418BE63B34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F287011-89B3-4858-B062-25666710B728}" type="pres">
      <dgm:prSet presAssocID="{CD05C063-D6ED-412B-99C2-01D04919C6B7}" presName="hierRoot2" presStyleCnt="0">
        <dgm:presLayoutVars>
          <dgm:hierBranch/>
        </dgm:presLayoutVars>
      </dgm:prSet>
      <dgm:spPr/>
    </dgm:pt>
    <dgm:pt modelId="{9850B616-61A8-44D3-9347-A391B17C0596}" type="pres">
      <dgm:prSet presAssocID="{CD05C063-D6ED-412B-99C2-01D04919C6B7}" presName="rootComposite" presStyleCnt="0"/>
      <dgm:spPr/>
    </dgm:pt>
    <dgm:pt modelId="{3228B8C3-D148-42C8-8920-4D25A3ADED7C}" type="pres">
      <dgm:prSet presAssocID="{CD05C063-D6ED-412B-99C2-01D04919C6B7}" presName="rootText" presStyleLbl="node2" presStyleIdx="0" presStyleCnt="1" custScaleX="151583" custScaleY="159162" custLinFactNeighborX="108" custLinFactNeighborY="-312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346C5E-D4D5-4FA8-A6D0-7FAC9E781497}" type="pres">
      <dgm:prSet presAssocID="{CD05C063-D6ED-412B-99C2-01D04919C6B7}" presName="rootConnector" presStyleLbl="node2" presStyleIdx="0" presStyleCnt="1"/>
      <dgm:spPr/>
      <dgm:t>
        <a:bodyPr/>
        <a:lstStyle/>
        <a:p>
          <a:endParaRPr lang="es-ES"/>
        </a:p>
      </dgm:t>
    </dgm:pt>
    <dgm:pt modelId="{D6FF5D67-1BA6-4CF6-BA2F-800A9EBB4EBC}" type="pres">
      <dgm:prSet presAssocID="{CD05C063-D6ED-412B-99C2-01D04919C6B7}" presName="hierChild4" presStyleCnt="0"/>
      <dgm:spPr/>
    </dgm:pt>
    <dgm:pt modelId="{1A8FFF54-F0E3-44E7-B6C2-A9DD2B1C943B}" type="pres">
      <dgm:prSet presAssocID="{477D302B-B560-4414-A462-6716B292C3C9}" presName="Name35" presStyleLbl="parChTrans1D3" presStyleIdx="0" presStyleCnt="9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3" presStyleIdx="0" presStyleCnt="7" custScaleX="112724" custScaleY="204637" custLinFactNeighborX="-17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3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6BA3CD5E-F2BF-41C7-B46D-6446D1C1E9FC}" type="pres">
      <dgm:prSet presAssocID="{A79F92D0-9751-418C-A387-0D141EDE19B2}" presName="Name35" presStyleLbl="parChTrans1D3" presStyleIdx="1" presStyleCnt="9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3" presStyleIdx="1" presStyleCnt="7" custScaleX="112724" custScaleY="204637" custLinFactNeighborX="-118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3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4F0ADFE-AE39-42C1-89F5-1D0A9E9F36D9}" type="pres">
      <dgm:prSet presAssocID="{14D0CF4D-F3D0-4B98-B8CA-20B5E9D862F4}" presName="Name35" presStyleLbl="parChTrans1D3" presStyleIdx="2" presStyleCnt="9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3" presStyleIdx="2" presStyleCnt="7" custScaleX="112724" custScaleY="204637" custLinFactNeighborX="-202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3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3B30774E-D4C1-4417-9ED7-76A579A19DCF}" type="pres">
      <dgm:prSet presAssocID="{BBCF26BE-01EF-41A9-BD1E-54676CA3B715}" presName="Name35" presStyleLbl="parChTrans1D3" presStyleIdx="3" presStyleCnt="9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3" presStyleIdx="3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3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AA0F5F3E-69CD-4E66-AAED-807C44F85821}" type="pres">
      <dgm:prSet presAssocID="{0029FD84-EC7B-4F69-98CD-E2B3C84E12F2}" presName="Name35" presStyleLbl="parChTrans1D3" presStyleIdx="4" presStyleCnt="9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3" presStyleIdx="4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3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994BCEDC-4996-4FD4-8F94-214151E6C42C}" type="pres">
      <dgm:prSet presAssocID="{643981DE-0480-4A90-BB48-834CE0F3A323}" presName="Name35" presStyleLbl="parChTrans1D3" presStyleIdx="5" presStyleCnt="9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3" presStyleIdx="5" presStyleCnt="7" custScaleX="112929" custScaleY="204637" custLinFactNeighborX="-2459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3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D3761A24-BF1F-4217-A183-A768B3E5029B}" type="pres">
      <dgm:prSet presAssocID="{A26BCF56-B6F2-42ED-A6A3-40A0F0D7422D}" presName="Name35" presStyleLbl="parChTrans1D4" presStyleIdx="0" presStyleCnt="1"/>
      <dgm:spPr/>
      <dgm:t>
        <a:bodyPr/>
        <a:lstStyle/>
        <a:p>
          <a:endParaRPr lang="es-ES"/>
        </a:p>
      </dgm:t>
    </dgm:pt>
    <dgm:pt modelId="{BCE19126-159F-4DDD-B047-0B501219BDAA}" type="pres">
      <dgm:prSet presAssocID="{CF1824C1-0D3A-4159-9F17-F320B71FF5C7}" presName="hierRoot2" presStyleCnt="0">
        <dgm:presLayoutVars>
          <dgm:hierBranch val="init"/>
        </dgm:presLayoutVars>
      </dgm:prSet>
      <dgm:spPr/>
    </dgm:pt>
    <dgm:pt modelId="{434FE506-6824-4EA7-878C-7F6B448F9DA3}" type="pres">
      <dgm:prSet presAssocID="{CF1824C1-0D3A-4159-9F17-F320B71FF5C7}" presName="rootComposite" presStyleCnt="0"/>
      <dgm:spPr/>
    </dgm:pt>
    <dgm:pt modelId="{862E0D80-E136-4347-94AA-DFFD5C6CC1A8}" type="pres">
      <dgm:prSet presAssocID="{CF1824C1-0D3A-4159-9F17-F320B71FF5C7}" presName="rootText" presStyleLbl="node4" presStyleIdx="0" presStyleCnt="1" custScaleX="125056" custScaleY="144004" custLinFactNeighborX="-2459" custLinFactNeighborY="29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4A145B-848B-4E75-AA47-8462B1B444C1}" type="pres">
      <dgm:prSet presAssocID="{CF1824C1-0D3A-4159-9F17-F320B71FF5C7}" presName="rootConnector" presStyleLbl="node4" presStyleIdx="0" presStyleCnt="1"/>
      <dgm:spPr/>
      <dgm:t>
        <a:bodyPr/>
        <a:lstStyle/>
        <a:p>
          <a:endParaRPr lang="es-ES"/>
        </a:p>
      </dgm:t>
    </dgm:pt>
    <dgm:pt modelId="{22C239B6-9BEA-4F2E-BD41-E75A49CFDC08}" type="pres">
      <dgm:prSet presAssocID="{CF1824C1-0D3A-4159-9F17-F320B71FF5C7}" presName="hierChild4" presStyleCnt="0"/>
      <dgm:spPr/>
    </dgm:pt>
    <dgm:pt modelId="{9D88AE50-962E-4C70-9D17-64E365BCC094}" type="pres">
      <dgm:prSet presAssocID="{CF1824C1-0D3A-4159-9F17-F320B71FF5C7}" presName="hierChild5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72C7EC9A-1DC7-4D0F-BF0E-7A8828ACB527}" type="pres">
      <dgm:prSet presAssocID="{D6814608-E360-4B27-922B-E4F00C464E3A}" presName="Name35" presStyleLbl="parChTrans1D3" presStyleIdx="6" presStyleCnt="9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3" presStyleIdx="6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3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7FEC0DA4-1554-49F0-AC15-2D7E5FA5D8E8}" type="pres">
      <dgm:prSet presAssocID="{CD05C063-D6ED-412B-99C2-01D04919C6B7}" presName="hierChild5" presStyleCnt="0"/>
      <dgm:spPr/>
    </dgm:pt>
    <dgm:pt modelId="{8E265247-38F9-4BF8-985D-8483077CB315}" type="pres">
      <dgm:prSet presAssocID="{4B9D57D8-EA1C-4BD1-A509-5DDC404B58B8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82217F73-4434-4FDC-90D3-F7532721E512}" type="pres">
      <dgm:prSet presAssocID="{D0364ADC-7DFB-4BDF-81E5-24E8681325B5}" presName="hierRoot3" presStyleCnt="0">
        <dgm:presLayoutVars>
          <dgm:hierBranch val="init"/>
        </dgm:presLayoutVars>
      </dgm:prSet>
      <dgm:spPr/>
    </dgm:pt>
    <dgm:pt modelId="{6950B869-3872-4ACC-9E40-88CF02DC8F9D}" type="pres">
      <dgm:prSet presAssocID="{D0364ADC-7DFB-4BDF-81E5-24E8681325B5}" presName="rootComposite3" presStyleCnt="0"/>
      <dgm:spPr/>
    </dgm:pt>
    <dgm:pt modelId="{90D56C85-2719-487E-8790-4EC763BBEF65}" type="pres">
      <dgm:prSet presAssocID="{D0364ADC-7DFB-4BDF-81E5-24E8681325B5}" presName="rootText3" presStyleLbl="asst2" presStyleIdx="0" presStyleCnt="2" custScaleX="132635" custScaleY="136424" custLinFactNeighborX="-7508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2B6B3-9DF7-4944-A0FF-CDF9669363DD}" type="pres">
      <dgm:prSet presAssocID="{D0364ADC-7DFB-4BDF-81E5-24E8681325B5}" presName="rootConnector3" presStyleLbl="asst2" presStyleIdx="0" presStyleCnt="2"/>
      <dgm:spPr/>
      <dgm:t>
        <a:bodyPr/>
        <a:lstStyle/>
        <a:p>
          <a:endParaRPr lang="es-ES"/>
        </a:p>
      </dgm:t>
    </dgm:pt>
    <dgm:pt modelId="{F126013D-F4C9-4EB5-9DA1-21E7161DC6C5}" type="pres">
      <dgm:prSet presAssocID="{D0364ADC-7DFB-4BDF-81E5-24E8681325B5}" presName="hierChild6" presStyleCnt="0"/>
      <dgm:spPr/>
    </dgm:pt>
    <dgm:pt modelId="{D7F071AE-2E28-4602-A845-719D7F4CC04F}" type="pres">
      <dgm:prSet presAssocID="{D0364ADC-7DFB-4BDF-81E5-24E8681325B5}" presName="hierChild7" presStyleCnt="0"/>
      <dgm:spPr/>
    </dgm:pt>
    <dgm:pt modelId="{E92FF9B9-1EB9-45EC-AE0D-282A8D7C59D3}" type="pres">
      <dgm:prSet presAssocID="{EE749214-6B82-4728-91E3-FC6B8FF17B0A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2" presStyleIdx="1" presStyleCnt="2" custScaleX="132635" custScaleY="136424" custLinFactNeighborX="10752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2" presStyleIdx="1" presStyleCnt="2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242BE05D-C843-41CB-B87C-5C7F9DC6383E}" type="presOf" srcId="{0029FD84-EC7B-4F69-98CD-E2B3C84E12F2}" destId="{AA0F5F3E-69CD-4E66-AAED-807C44F85821}" srcOrd="0" destOrd="0" presId="urn:microsoft.com/office/officeart/2005/8/layout/orgChart1"/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D10A9432-67D5-41D8-9BBB-EE9934076A04}" type="presOf" srcId="{477D302B-B560-4414-A462-6716B292C3C9}" destId="{1A8FFF54-F0E3-44E7-B6C2-A9DD2B1C943B}" srcOrd="0" destOrd="0" presId="urn:microsoft.com/office/officeart/2005/8/layout/orgChart1"/>
    <dgm:cxn modelId="{37C6FD9F-6455-457E-BCF8-F8570C755722}" type="presOf" srcId="{D7F35692-1C56-451B-8C0A-B88E40307FE0}" destId="{CBB56282-B3C8-40E1-8FEC-847333AFDC4C}" srcOrd="1" destOrd="0" presId="urn:microsoft.com/office/officeart/2005/8/layout/orgChart1"/>
    <dgm:cxn modelId="{A3717682-5DD9-4BF2-A653-47674F43A18C}" srcId="{507CE4E5-0151-4989-9422-548F3196FF2A}" destId="{CF1824C1-0D3A-4159-9F17-F320B71FF5C7}" srcOrd="0" destOrd="0" parTransId="{A26BCF56-B6F2-42ED-A6A3-40A0F0D7422D}" sibTransId="{4693EC98-3402-42D1-9568-7A00AF0437A4}"/>
    <dgm:cxn modelId="{87AAABB4-AC57-47EB-9B74-A61B160D4D44}" type="presOf" srcId="{A26BCF56-B6F2-42ED-A6A3-40A0F0D7422D}" destId="{D3761A24-BF1F-4217-A183-A768B3E5029B}" srcOrd="0" destOrd="0" presId="urn:microsoft.com/office/officeart/2005/8/layout/orgChart1"/>
    <dgm:cxn modelId="{9116241C-386F-44A7-8793-3E6037406A79}" type="presOf" srcId="{BBCF26BE-01EF-41A9-BD1E-54676CA3B715}" destId="{3B30774E-D4C1-4417-9ED7-76A579A19DCF}" srcOrd="0" destOrd="0" presId="urn:microsoft.com/office/officeart/2005/8/layout/orgChart1"/>
    <dgm:cxn modelId="{3DD4EE9C-7A44-406E-A37A-049A28D3530A}" type="presOf" srcId="{CBEA17EF-9518-48F6-9534-1D2E840A4A44}" destId="{51F55A01-2FAF-45C0-9426-CB4658AA8D1C}" srcOrd="1" destOrd="0" presId="urn:microsoft.com/office/officeart/2005/8/layout/orgChart1"/>
    <dgm:cxn modelId="{95391ECC-C5FF-490E-A41B-124369A40A39}" type="presOf" srcId="{D182D233-44D6-4DDD-AA7E-D418BE63B347}" destId="{5B6D79AB-0370-4520-AA69-00DF85C2E7E3}" srcOrd="0" destOrd="0" presId="urn:microsoft.com/office/officeart/2005/8/layout/orgChart1"/>
    <dgm:cxn modelId="{3131CBBB-F4F7-4BFF-AC52-9E8F7659D37F}" type="presOf" srcId="{D6814608-E360-4B27-922B-E4F00C464E3A}" destId="{72C7EC9A-1DC7-4D0F-BF0E-7A8828ACB527}" srcOrd="0" destOrd="0" presId="urn:microsoft.com/office/officeart/2005/8/layout/orgChart1"/>
    <dgm:cxn modelId="{DFF55ABA-4DD9-4DE3-9089-F895D0939784}" type="presOf" srcId="{4B9D57D8-EA1C-4BD1-A509-5DDC404B58B8}" destId="{8E265247-38F9-4BF8-985D-8483077CB315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1877D8A9-698F-483B-8869-D871CD4C2F43}" type="presOf" srcId="{48B3F09C-5D23-4E35-AEC7-12B8A4EEBFD2}" destId="{32B0B8AC-757E-4DB1-B656-7FE0D23162D1}" srcOrd="0" destOrd="0" presId="urn:microsoft.com/office/officeart/2005/8/layout/orgChart1"/>
    <dgm:cxn modelId="{C961D9F0-0E7F-475F-9CFE-566640971B5C}" type="presOf" srcId="{CF1824C1-0D3A-4159-9F17-F320B71FF5C7}" destId="{862E0D80-E136-4347-94AA-DFFD5C6CC1A8}" srcOrd="0" destOrd="0" presId="urn:microsoft.com/office/officeart/2005/8/layout/orgChart1"/>
    <dgm:cxn modelId="{50D86B7B-EF22-4512-91DC-17EA5A4E6D11}" type="presOf" srcId="{CD05C063-D6ED-412B-99C2-01D04919C6B7}" destId="{C2346C5E-D4D5-4FA8-A6D0-7FAC9E781497}" srcOrd="1" destOrd="0" presId="urn:microsoft.com/office/officeart/2005/8/layout/orgChart1"/>
    <dgm:cxn modelId="{9A0B17A2-5154-42EC-9C16-F437297EE8F1}" type="presOf" srcId="{CBEA17EF-9518-48F6-9534-1D2E840A4A44}" destId="{3D71510F-767A-4366-821C-81A29ECB76C5}" srcOrd="0" destOrd="0" presId="urn:microsoft.com/office/officeart/2005/8/layout/orgChart1"/>
    <dgm:cxn modelId="{F24CE5F6-9C21-47F5-8673-DF149E76B738}" type="presOf" srcId="{23DCF37D-3FA5-4B86-97B8-F8F262D12C70}" destId="{25FBE4C9-DE6D-421C-9562-053844D672B5}" srcOrd="0" destOrd="0" presId="urn:microsoft.com/office/officeart/2005/8/layout/orgChart1"/>
    <dgm:cxn modelId="{5D3DA38F-2A4F-47C3-B368-9C4C13C1FF11}" type="presOf" srcId="{975F6343-A0FD-4A2E-98B9-CBCF525B7C28}" destId="{9267CCC9-F9EB-4063-B21D-90AC581EC10E}" srcOrd="1" destOrd="0" presId="urn:microsoft.com/office/officeart/2005/8/layout/orgChart1"/>
    <dgm:cxn modelId="{80BD5BF8-5858-4E56-B291-D81D46E2DCBC}" type="presOf" srcId="{1E6B580B-D40E-4E9F-9515-2343FAADA210}" destId="{07DA1DB9-0A90-44F7-9355-F5D9AE9117D9}" srcOrd="1" destOrd="0" presId="urn:microsoft.com/office/officeart/2005/8/layout/orgChart1"/>
    <dgm:cxn modelId="{C01A2407-AF66-4E82-AA0A-D1C58F51CC56}" type="presOf" srcId="{507CE4E5-0151-4989-9422-548F3196FF2A}" destId="{9B720424-CB76-4AAE-A3D0-7D3EAE0F74EC}" srcOrd="1" destOrd="0" presId="urn:microsoft.com/office/officeart/2005/8/layout/orgChart1"/>
    <dgm:cxn modelId="{547DA9DC-ADC0-41FA-91C3-772B47A1DDF8}" type="presOf" srcId="{D7F35692-1C56-451B-8C0A-B88E40307FE0}" destId="{2CCF775F-4039-4B2A-BF52-5039379786FC}" srcOrd="0" destOrd="0" presId="urn:microsoft.com/office/officeart/2005/8/layout/orgChart1"/>
    <dgm:cxn modelId="{3088D3B6-DB2B-458F-841E-28D6ED1323E3}" type="presOf" srcId="{CD05C063-D6ED-412B-99C2-01D04919C6B7}" destId="{3228B8C3-D148-42C8-8920-4D25A3ADED7C}" srcOrd="0" destOrd="0" presId="urn:microsoft.com/office/officeart/2005/8/layout/orgChart1"/>
    <dgm:cxn modelId="{B4F24DD4-D2A4-4953-A0A2-EF7A65EFE6CE}" type="presOf" srcId="{3CBA45F5-B4B8-4F76-AF99-64A51F0E7501}" destId="{8F519EA7-0ADB-4F18-9113-1C1FE0E83367}" srcOrd="1" destOrd="0" presId="urn:microsoft.com/office/officeart/2005/8/layout/orgChart1"/>
    <dgm:cxn modelId="{61A3C128-460B-47A5-8E6A-7CB1249969D6}" srcId="{CD05C063-D6ED-412B-99C2-01D04919C6B7}" destId="{3CBA45F5-B4B8-4F76-AF99-64A51F0E7501}" srcOrd="8" destOrd="0" parTransId="{EE749214-6B82-4728-91E3-FC6B8FF17B0A}" sibTransId="{16C8B1CB-ED8F-4BC4-8FDF-D7365D0CAB47}"/>
    <dgm:cxn modelId="{029D8DF5-6529-4FA3-AE94-8B4E7527EBED}" type="presOf" srcId="{EE749214-6B82-4728-91E3-FC6B8FF17B0A}" destId="{E92FF9B9-1EB9-45EC-AE0D-282A8D7C59D3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375063B4-9598-4FB6-87D8-E38C537A5DE8}" type="presOf" srcId="{3CBA45F5-B4B8-4F76-AF99-64A51F0E7501}" destId="{B42EF752-5B0D-4331-B54A-8A2C3B02453E}" srcOrd="0" destOrd="0" presId="urn:microsoft.com/office/officeart/2005/8/layout/orgChart1"/>
    <dgm:cxn modelId="{4E369BF4-3066-4EBD-8060-3ADD52C02FDB}" type="presOf" srcId="{507CE4E5-0151-4989-9422-548F3196FF2A}" destId="{11A69607-6D60-4674-BAF9-AAA7BF09CDA0}" srcOrd="0" destOrd="0" presId="urn:microsoft.com/office/officeart/2005/8/layout/orgChart1"/>
    <dgm:cxn modelId="{2FB89B9A-BCAB-450A-819D-61BFB484AA12}" type="presOf" srcId="{CF1824C1-0D3A-4159-9F17-F320B71FF5C7}" destId="{354A145B-848B-4E75-AA47-8462B1B444C1}" srcOrd="1" destOrd="0" presId="urn:microsoft.com/office/officeart/2005/8/layout/orgChart1"/>
    <dgm:cxn modelId="{0B47226F-A4A0-4922-B222-087DD9EA6F8C}" srcId="{E58321FD-8EBA-4BC1-8D2C-EDFC25DFE6EA}" destId="{CD05C063-D6ED-412B-99C2-01D04919C6B7}" srcOrd="0" destOrd="0" parTransId="{D182D233-44D6-4DDD-AA7E-D418BE63B347}" sibTransId="{B8C609B4-C99B-452D-9968-6237D25880CF}"/>
    <dgm:cxn modelId="{D51FFDA8-76D6-4CAF-81F2-D17369D531A8}" type="presOf" srcId="{D0364ADC-7DFB-4BDF-81E5-24E8681325B5}" destId="{FDE2B6B3-9DF7-4944-A0FF-CDF9669363DD}" srcOrd="1" destOrd="0" presId="urn:microsoft.com/office/officeart/2005/8/layout/orgChart1"/>
    <dgm:cxn modelId="{120A23B6-DD25-48BB-B955-1B1E1120D2BE}" type="presOf" srcId="{1E6B580B-D40E-4E9F-9515-2343FAADA210}" destId="{D49807DB-E512-46CA-B8AC-9FCC583A59F6}" srcOrd="0" destOrd="0" presId="urn:microsoft.com/office/officeart/2005/8/layout/orgChart1"/>
    <dgm:cxn modelId="{B807EEBA-1A03-47F9-8AF5-86777EE9E175}" type="presOf" srcId="{A79F92D0-9751-418C-A387-0D141EDE19B2}" destId="{6BA3CD5E-F2BF-41C7-B46D-6446D1C1E9FC}" srcOrd="0" destOrd="0" presId="urn:microsoft.com/office/officeart/2005/8/layout/orgChart1"/>
    <dgm:cxn modelId="{4FBDE9CF-D240-454E-975A-614D964D3449}" type="presOf" srcId="{D0364ADC-7DFB-4BDF-81E5-24E8681325B5}" destId="{90D56C85-2719-487E-8790-4EC763BBEF65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81D5F9D4-C6FD-4693-A9B9-651DE2194F84}" type="presOf" srcId="{23DCF37D-3FA5-4B86-97B8-F8F262D12C70}" destId="{2FB684F7-5F57-4334-B358-7354513122EF}" srcOrd="1" destOrd="0" presId="urn:microsoft.com/office/officeart/2005/8/layout/orgChart1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FF8A186B-B5DB-4AFA-8A1C-D97EEEFBB1A5}" type="presOf" srcId="{643981DE-0480-4A90-BB48-834CE0F3A323}" destId="{994BCEDC-4996-4FD4-8F94-214151E6C42C}" srcOrd="0" destOrd="0" presId="urn:microsoft.com/office/officeart/2005/8/layout/orgChart1"/>
    <dgm:cxn modelId="{BFCFBC74-49DE-4EEA-9124-67A86E182455}" srcId="{CD05C063-D6ED-412B-99C2-01D04919C6B7}" destId="{D0364ADC-7DFB-4BDF-81E5-24E8681325B5}" srcOrd="7" destOrd="0" parTransId="{4B9D57D8-EA1C-4BD1-A509-5DDC404B58B8}" sibTransId="{FDF5C4FC-EF11-4C1E-885D-085C037EB38E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47B2BA48-8934-4BE5-8A04-8A7B4D529488}" type="presOf" srcId="{975F6343-A0FD-4A2E-98B9-CBCF525B7C28}" destId="{59DB8439-D969-41A5-A6CB-411D7FE00ACE}" srcOrd="0" destOrd="0" presId="urn:microsoft.com/office/officeart/2005/8/layout/orgChart1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D54EC310-F73D-4822-846D-842734D37E06}" type="presOf" srcId="{14D0CF4D-F3D0-4B98-B8CA-20B5E9D862F4}" destId="{44F0ADFE-AE39-42C1-89F5-1D0A9E9F36D9}" srcOrd="0" destOrd="0" presId="urn:microsoft.com/office/officeart/2005/8/layout/orgChart1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CE2742A5-5B10-4291-B552-0EC50775CFF4}" type="presOf" srcId="{48B3F09C-5D23-4E35-AEC7-12B8A4EEBFD2}" destId="{C738B9CF-929E-403B-80C2-0144E1F1C4AE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88A6184B-311D-4419-9BAB-96EB4461A1B8}" type="presParOf" srcId="{1E217519-4EB6-4A09-B336-11B6A9AF2926}" destId="{5B6D79AB-0370-4520-AA69-00DF85C2E7E3}" srcOrd="0" destOrd="0" presId="urn:microsoft.com/office/officeart/2005/8/layout/orgChart1"/>
    <dgm:cxn modelId="{92939ABD-6636-4BF4-8AF8-B0933A6E23D7}" type="presParOf" srcId="{1E217519-4EB6-4A09-B336-11B6A9AF2926}" destId="{EF287011-89B3-4858-B062-25666710B728}" srcOrd="1" destOrd="0" presId="urn:microsoft.com/office/officeart/2005/8/layout/orgChart1"/>
    <dgm:cxn modelId="{8A55400B-7AF2-41E3-9886-BA4187ECF15B}" type="presParOf" srcId="{EF287011-89B3-4858-B062-25666710B728}" destId="{9850B616-61A8-44D3-9347-A391B17C0596}" srcOrd="0" destOrd="0" presId="urn:microsoft.com/office/officeart/2005/8/layout/orgChart1"/>
    <dgm:cxn modelId="{4582F2E4-D5B8-47DC-9CC0-7C87B1F3BF92}" type="presParOf" srcId="{9850B616-61A8-44D3-9347-A391B17C0596}" destId="{3228B8C3-D148-42C8-8920-4D25A3ADED7C}" srcOrd="0" destOrd="0" presId="urn:microsoft.com/office/officeart/2005/8/layout/orgChart1"/>
    <dgm:cxn modelId="{1506BBC9-78B2-4771-B8DF-26FC597448DD}" type="presParOf" srcId="{9850B616-61A8-44D3-9347-A391B17C0596}" destId="{C2346C5E-D4D5-4FA8-A6D0-7FAC9E781497}" srcOrd="1" destOrd="0" presId="urn:microsoft.com/office/officeart/2005/8/layout/orgChart1"/>
    <dgm:cxn modelId="{359E05CF-51D2-4D47-B63A-950ACB994DF0}" type="presParOf" srcId="{EF287011-89B3-4858-B062-25666710B728}" destId="{D6FF5D67-1BA6-4CF6-BA2F-800A9EBB4EBC}" srcOrd="1" destOrd="0" presId="urn:microsoft.com/office/officeart/2005/8/layout/orgChart1"/>
    <dgm:cxn modelId="{C4B5F231-39C8-42CD-A9CF-C58FA4B4011E}" type="presParOf" srcId="{D6FF5D67-1BA6-4CF6-BA2F-800A9EBB4EBC}" destId="{1A8FFF54-F0E3-44E7-B6C2-A9DD2B1C943B}" srcOrd="0" destOrd="0" presId="urn:microsoft.com/office/officeart/2005/8/layout/orgChart1"/>
    <dgm:cxn modelId="{9D68C15E-E79D-40E2-B120-18ED2E4802D1}" type="presParOf" srcId="{D6FF5D67-1BA6-4CF6-BA2F-800A9EBB4EBC}" destId="{7CF1E937-BF8B-4721-94C9-715A510AAAA0}" srcOrd="1" destOrd="0" presId="urn:microsoft.com/office/officeart/2005/8/layout/orgChart1"/>
    <dgm:cxn modelId="{BB4EA999-57D9-41C1-8060-F920EE5AD7C1}" type="presParOf" srcId="{7CF1E937-BF8B-4721-94C9-715A510AAAA0}" destId="{CF1FD13F-6FD9-43D2-9C51-CD80268494D4}" srcOrd="0" destOrd="0" presId="urn:microsoft.com/office/officeart/2005/8/layout/orgChart1"/>
    <dgm:cxn modelId="{1360B1D2-12F7-4DB9-918A-29362942C0A2}" type="presParOf" srcId="{CF1FD13F-6FD9-43D2-9C51-CD80268494D4}" destId="{25FBE4C9-DE6D-421C-9562-053844D672B5}" srcOrd="0" destOrd="0" presId="urn:microsoft.com/office/officeart/2005/8/layout/orgChart1"/>
    <dgm:cxn modelId="{F53A2B9E-6307-4251-8CC4-FF4A54092E54}" type="presParOf" srcId="{CF1FD13F-6FD9-43D2-9C51-CD80268494D4}" destId="{2FB684F7-5F57-4334-B358-7354513122EF}" srcOrd="1" destOrd="0" presId="urn:microsoft.com/office/officeart/2005/8/layout/orgChart1"/>
    <dgm:cxn modelId="{6F15ADE7-B9A1-4F08-8C28-0B4B6DCD9C7F}" type="presParOf" srcId="{7CF1E937-BF8B-4721-94C9-715A510AAAA0}" destId="{C34F0121-FB7B-4D51-B03A-D078140B3C50}" srcOrd="1" destOrd="0" presId="urn:microsoft.com/office/officeart/2005/8/layout/orgChart1"/>
    <dgm:cxn modelId="{38FD4032-03DD-47EC-B2E0-9476F9B8D4F5}" type="presParOf" srcId="{7CF1E937-BF8B-4721-94C9-715A510AAAA0}" destId="{0D363C43-EB10-417C-9C79-FABA182845A6}" srcOrd="2" destOrd="0" presId="urn:microsoft.com/office/officeart/2005/8/layout/orgChart1"/>
    <dgm:cxn modelId="{E3933E56-C76B-4086-9591-DF644AC547D9}" type="presParOf" srcId="{D6FF5D67-1BA6-4CF6-BA2F-800A9EBB4EBC}" destId="{6BA3CD5E-F2BF-41C7-B46D-6446D1C1E9FC}" srcOrd="2" destOrd="0" presId="urn:microsoft.com/office/officeart/2005/8/layout/orgChart1"/>
    <dgm:cxn modelId="{734A0A2F-70DD-46B1-B215-7CC941D43AE8}" type="presParOf" srcId="{D6FF5D67-1BA6-4CF6-BA2F-800A9EBB4EBC}" destId="{6C8BD66D-2DA4-4393-B99C-01D06F832F12}" srcOrd="3" destOrd="0" presId="urn:microsoft.com/office/officeart/2005/8/layout/orgChart1"/>
    <dgm:cxn modelId="{2872ACA7-92D3-4CDF-AA8A-503FE7A3D777}" type="presParOf" srcId="{6C8BD66D-2DA4-4393-B99C-01D06F832F12}" destId="{4470C0FE-2F42-41AB-97EF-6F2C94D13E60}" srcOrd="0" destOrd="0" presId="urn:microsoft.com/office/officeart/2005/8/layout/orgChart1"/>
    <dgm:cxn modelId="{84DA665E-2B9E-4D03-BFFE-4B4461E0899C}" type="presParOf" srcId="{4470C0FE-2F42-41AB-97EF-6F2C94D13E60}" destId="{3D71510F-767A-4366-821C-81A29ECB76C5}" srcOrd="0" destOrd="0" presId="urn:microsoft.com/office/officeart/2005/8/layout/orgChart1"/>
    <dgm:cxn modelId="{89805443-898B-4B08-BFE0-E566E6637B37}" type="presParOf" srcId="{4470C0FE-2F42-41AB-97EF-6F2C94D13E60}" destId="{51F55A01-2FAF-45C0-9426-CB4658AA8D1C}" srcOrd="1" destOrd="0" presId="urn:microsoft.com/office/officeart/2005/8/layout/orgChart1"/>
    <dgm:cxn modelId="{93C2D281-394C-4F2E-933E-D39B6AEC55C9}" type="presParOf" srcId="{6C8BD66D-2DA4-4393-B99C-01D06F832F12}" destId="{A4F84D95-3849-4871-844E-85A808D6B03B}" srcOrd="1" destOrd="0" presId="urn:microsoft.com/office/officeart/2005/8/layout/orgChart1"/>
    <dgm:cxn modelId="{790D0A0E-3548-4FD2-AE3B-C59CEA7CA15B}" type="presParOf" srcId="{6C8BD66D-2DA4-4393-B99C-01D06F832F12}" destId="{E8D4FE85-42C7-4133-8079-3454C8A28D7E}" srcOrd="2" destOrd="0" presId="urn:microsoft.com/office/officeart/2005/8/layout/orgChart1"/>
    <dgm:cxn modelId="{D8ABAC69-68B5-4E25-AC84-A747480497D9}" type="presParOf" srcId="{D6FF5D67-1BA6-4CF6-BA2F-800A9EBB4EBC}" destId="{44F0ADFE-AE39-42C1-89F5-1D0A9E9F36D9}" srcOrd="4" destOrd="0" presId="urn:microsoft.com/office/officeart/2005/8/layout/orgChart1"/>
    <dgm:cxn modelId="{AC30EDA2-CF86-4640-9598-C483356F4176}" type="presParOf" srcId="{D6FF5D67-1BA6-4CF6-BA2F-800A9EBB4EBC}" destId="{F180144A-0484-4375-A2C6-0E8D5F57E374}" srcOrd="5" destOrd="0" presId="urn:microsoft.com/office/officeart/2005/8/layout/orgChart1"/>
    <dgm:cxn modelId="{3DC7A99A-2795-41F4-A593-A81AE52749B0}" type="presParOf" srcId="{F180144A-0484-4375-A2C6-0E8D5F57E374}" destId="{56E18CB4-9E9B-42EA-8ADF-222766D73C3B}" srcOrd="0" destOrd="0" presId="urn:microsoft.com/office/officeart/2005/8/layout/orgChart1"/>
    <dgm:cxn modelId="{3B8650AF-E010-4FDC-841D-372C9F27236F}" type="presParOf" srcId="{56E18CB4-9E9B-42EA-8ADF-222766D73C3B}" destId="{32B0B8AC-757E-4DB1-B656-7FE0D23162D1}" srcOrd="0" destOrd="0" presId="urn:microsoft.com/office/officeart/2005/8/layout/orgChart1"/>
    <dgm:cxn modelId="{05CFC4D7-318E-4909-A10D-747F4F915616}" type="presParOf" srcId="{56E18CB4-9E9B-42EA-8ADF-222766D73C3B}" destId="{C738B9CF-929E-403B-80C2-0144E1F1C4AE}" srcOrd="1" destOrd="0" presId="urn:microsoft.com/office/officeart/2005/8/layout/orgChart1"/>
    <dgm:cxn modelId="{9C5A9660-C153-4A00-A8E4-28CBD8286312}" type="presParOf" srcId="{F180144A-0484-4375-A2C6-0E8D5F57E374}" destId="{5DA0053F-4D0D-46F2-9241-506ED713A9B8}" srcOrd="1" destOrd="0" presId="urn:microsoft.com/office/officeart/2005/8/layout/orgChart1"/>
    <dgm:cxn modelId="{FEFE9C21-9CB9-4565-AF4C-5308DADAE9D0}" type="presParOf" srcId="{F180144A-0484-4375-A2C6-0E8D5F57E374}" destId="{07D628FB-F800-4A74-9FF1-A8AADEE2D965}" srcOrd="2" destOrd="0" presId="urn:microsoft.com/office/officeart/2005/8/layout/orgChart1"/>
    <dgm:cxn modelId="{A225884E-383B-4BC8-B2C2-05321AF64476}" type="presParOf" srcId="{D6FF5D67-1BA6-4CF6-BA2F-800A9EBB4EBC}" destId="{3B30774E-D4C1-4417-9ED7-76A579A19DCF}" srcOrd="6" destOrd="0" presId="urn:microsoft.com/office/officeart/2005/8/layout/orgChart1"/>
    <dgm:cxn modelId="{C171929A-BED2-404F-91D1-335EA4BCF583}" type="presParOf" srcId="{D6FF5D67-1BA6-4CF6-BA2F-800A9EBB4EBC}" destId="{D99B2CEE-E71F-43B6-BF0B-91448F71DE87}" srcOrd="7" destOrd="0" presId="urn:microsoft.com/office/officeart/2005/8/layout/orgChart1"/>
    <dgm:cxn modelId="{0FB0E960-0EB4-4ABA-98B7-A1A4B9998868}" type="presParOf" srcId="{D99B2CEE-E71F-43B6-BF0B-91448F71DE87}" destId="{97D2B3D7-826C-40C9-83F9-84AC69DDB145}" srcOrd="0" destOrd="0" presId="urn:microsoft.com/office/officeart/2005/8/layout/orgChart1"/>
    <dgm:cxn modelId="{041F878C-7BF3-4D01-BB23-DB10D35727DB}" type="presParOf" srcId="{97D2B3D7-826C-40C9-83F9-84AC69DDB145}" destId="{2CCF775F-4039-4B2A-BF52-5039379786FC}" srcOrd="0" destOrd="0" presId="urn:microsoft.com/office/officeart/2005/8/layout/orgChart1"/>
    <dgm:cxn modelId="{EA8C44FD-7C0D-4387-AC1E-9A58D9EA3D15}" type="presParOf" srcId="{97D2B3D7-826C-40C9-83F9-84AC69DDB145}" destId="{CBB56282-B3C8-40E1-8FEC-847333AFDC4C}" srcOrd="1" destOrd="0" presId="urn:microsoft.com/office/officeart/2005/8/layout/orgChart1"/>
    <dgm:cxn modelId="{D7D92EF0-24AF-488C-8EDE-80F83194527B}" type="presParOf" srcId="{D99B2CEE-E71F-43B6-BF0B-91448F71DE87}" destId="{02C7DE5C-5497-4914-BE4E-E6FB648CDE55}" srcOrd="1" destOrd="0" presId="urn:microsoft.com/office/officeart/2005/8/layout/orgChart1"/>
    <dgm:cxn modelId="{C2566803-F917-4756-823A-04B587B7E958}" type="presParOf" srcId="{D99B2CEE-E71F-43B6-BF0B-91448F71DE87}" destId="{9647246E-B4F2-4A9C-905E-9A3DCA483F6C}" srcOrd="2" destOrd="0" presId="urn:microsoft.com/office/officeart/2005/8/layout/orgChart1"/>
    <dgm:cxn modelId="{C835EC8E-BD2B-4938-9DB4-1F86D6B55CD7}" type="presParOf" srcId="{D6FF5D67-1BA6-4CF6-BA2F-800A9EBB4EBC}" destId="{AA0F5F3E-69CD-4E66-AAED-807C44F85821}" srcOrd="8" destOrd="0" presId="urn:microsoft.com/office/officeart/2005/8/layout/orgChart1"/>
    <dgm:cxn modelId="{FFB8F813-5FD2-4427-A721-FD67449677B7}" type="presParOf" srcId="{D6FF5D67-1BA6-4CF6-BA2F-800A9EBB4EBC}" destId="{601B9340-4209-4B24-862E-0F9B0AA3945C}" srcOrd="9" destOrd="0" presId="urn:microsoft.com/office/officeart/2005/8/layout/orgChart1"/>
    <dgm:cxn modelId="{82FB3066-CE45-4582-981A-00369433E0FC}" type="presParOf" srcId="{601B9340-4209-4B24-862E-0F9B0AA3945C}" destId="{AE44E4E5-A073-4640-B415-C55BD999EBC6}" srcOrd="0" destOrd="0" presId="urn:microsoft.com/office/officeart/2005/8/layout/orgChart1"/>
    <dgm:cxn modelId="{E69E44B6-4243-485B-B3D6-6FC6491BD6E5}" type="presParOf" srcId="{AE44E4E5-A073-4640-B415-C55BD999EBC6}" destId="{D49807DB-E512-46CA-B8AC-9FCC583A59F6}" srcOrd="0" destOrd="0" presId="urn:microsoft.com/office/officeart/2005/8/layout/orgChart1"/>
    <dgm:cxn modelId="{41888381-63BA-4818-A2C2-74C5C09179FB}" type="presParOf" srcId="{AE44E4E5-A073-4640-B415-C55BD999EBC6}" destId="{07DA1DB9-0A90-44F7-9355-F5D9AE9117D9}" srcOrd="1" destOrd="0" presId="urn:microsoft.com/office/officeart/2005/8/layout/orgChart1"/>
    <dgm:cxn modelId="{36E28218-0507-4B18-854E-46CDDA13639D}" type="presParOf" srcId="{601B9340-4209-4B24-862E-0F9B0AA3945C}" destId="{5C9B3915-2038-4056-84FB-76E344FBD832}" srcOrd="1" destOrd="0" presId="urn:microsoft.com/office/officeart/2005/8/layout/orgChart1"/>
    <dgm:cxn modelId="{B6C65162-78D1-43CC-B61C-C77B23A98821}" type="presParOf" srcId="{601B9340-4209-4B24-862E-0F9B0AA3945C}" destId="{E1BC20F0-1BC1-4F20-AFF4-8CDD00E7C9BD}" srcOrd="2" destOrd="0" presId="urn:microsoft.com/office/officeart/2005/8/layout/orgChart1"/>
    <dgm:cxn modelId="{345A578A-18B8-41FF-8033-9C47FD64EC55}" type="presParOf" srcId="{D6FF5D67-1BA6-4CF6-BA2F-800A9EBB4EBC}" destId="{994BCEDC-4996-4FD4-8F94-214151E6C42C}" srcOrd="10" destOrd="0" presId="urn:microsoft.com/office/officeart/2005/8/layout/orgChart1"/>
    <dgm:cxn modelId="{42B11D67-7F49-4582-B62E-A04DD1A34495}" type="presParOf" srcId="{D6FF5D67-1BA6-4CF6-BA2F-800A9EBB4EBC}" destId="{885880B6-44C9-4DDD-A6B6-7DA6C8155103}" srcOrd="11" destOrd="0" presId="urn:microsoft.com/office/officeart/2005/8/layout/orgChart1"/>
    <dgm:cxn modelId="{39BBF766-3737-4B3D-BDB1-DA1C4FE8F887}" type="presParOf" srcId="{885880B6-44C9-4DDD-A6B6-7DA6C8155103}" destId="{4EA38388-3850-4A58-BF78-E012E1B4D048}" srcOrd="0" destOrd="0" presId="urn:microsoft.com/office/officeart/2005/8/layout/orgChart1"/>
    <dgm:cxn modelId="{79AD4963-0E26-43B1-A3B2-4B93B0767A62}" type="presParOf" srcId="{4EA38388-3850-4A58-BF78-E012E1B4D048}" destId="{11A69607-6D60-4674-BAF9-AAA7BF09CDA0}" srcOrd="0" destOrd="0" presId="urn:microsoft.com/office/officeart/2005/8/layout/orgChart1"/>
    <dgm:cxn modelId="{30E49ED1-C86E-4AA4-A1D9-76929EE365E5}" type="presParOf" srcId="{4EA38388-3850-4A58-BF78-E012E1B4D048}" destId="{9B720424-CB76-4AAE-A3D0-7D3EAE0F74EC}" srcOrd="1" destOrd="0" presId="urn:microsoft.com/office/officeart/2005/8/layout/orgChart1"/>
    <dgm:cxn modelId="{1784B175-F88F-48A6-8017-F0EC619483A1}" type="presParOf" srcId="{885880B6-44C9-4DDD-A6B6-7DA6C8155103}" destId="{C47DAFAA-F732-4C4B-97B4-79B2C4E6E3EF}" srcOrd="1" destOrd="0" presId="urn:microsoft.com/office/officeart/2005/8/layout/orgChart1"/>
    <dgm:cxn modelId="{73E7049E-0A6A-49B5-9CA6-DFA38BA5A1E5}" type="presParOf" srcId="{C47DAFAA-F732-4C4B-97B4-79B2C4E6E3EF}" destId="{D3761A24-BF1F-4217-A183-A768B3E5029B}" srcOrd="0" destOrd="0" presId="urn:microsoft.com/office/officeart/2005/8/layout/orgChart1"/>
    <dgm:cxn modelId="{66059ADD-0596-45C1-BCBC-417289EE0222}" type="presParOf" srcId="{C47DAFAA-F732-4C4B-97B4-79B2C4E6E3EF}" destId="{BCE19126-159F-4DDD-B047-0B501219BDAA}" srcOrd="1" destOrd="0" presId="urn:microsoft.com/office/officeart/2005/8/layout/orgChart1"/>
    <dgm:cxn modelId="{2A7E6807-5905-4423-BA2F-550F3B57FF71}" type="presParOf" srcId="{BCE19126-159F-4DDD-B047-0B501219BDAA}" destId="{434FE506-6824-4EA7-878C-7F6B448F9DA3}" srcOrd="0" destOrd="0" presId="urn:microsoft.com/office/officeart/2005/8/layout/orgChart1"/>
    <dgm:cxn modelId="{10FE0814-A98A-469F-88AF-F1329938DC9B}" type="presParOf" srcId="{434FE506-6824-4EA7-878C-7F6B448F9DA3}" destId="{862E0D80-E136-4347-94AA-DFFD5C6CC1A8}" srcOrd="0" destOrd="0" presId="urn:microsoft.com/office/officeart/2005/8/layout/orgChart1"/>
    <dgm:cxn modelId="{ACCD25F8-58E2-46D4-9C91-2AA9E2A557EA}" type="presParOf" srcId="{434FE506-6824-4EA7-878C-7F6B448F9DA3}" destId="{354A145B-848B-4E75-AA47-8462B1B444C1}" srcOrd="1" destOrd="0" presId="urn:microsoft.com/office/officeart/2005/8/layout/orgChart1"/>
    <dgm:cxn modelId="{BD6459EA-8CB2-4EF6-83D6-BE55684B149A}" type="presParOf" srcId="{BCE19126-159F-4DDD-B047-0B501219BDAA}" destId="{22C239B6-9BEA-4F2E-BD41-E75A49CFDC08}" srcOrd="1" destOrd="0" presId="urn:microsoft.com/office/officeart/2005/8/layout/orgChart1"/>
    <dgm:cxn modelId="{E226FF05-3196-4016-812D-B6D266D4530E}" type="presParOf" srcId="{BCE19126-159F-4DDD-B047-0B501219BDAA}" destId="{9D88AE50-962E-4C70-9D17-64E365BCC094}" srcOrd="2" destOrd="0" presId="urn:microsoft.com/office/officeart/2005/8/layout/orgChart1"/>
    <dgm:cxn modelId="{650D443A-9E3B-4F53-9F44-42EA08D14462}" type="presParOf" srcId="{885880B6-44C9-4DDD-A6B6-7DA6C8155103}" destId="{ECFF070B-1B9B-4B7D-84B2-E4C88A4095BF}" srcOrd="2" destOrd="0" presId="urn:microsoft.com/office/officeart/2005/8/layout/orgChart1"/>
    <dgm:cxn modelId="{58FE9D73-1B01-4A8E-9969-8CB681E2FF0C}" type="presParOf" srcId="{D6FF5D67-1BA6-4CF6-BA2F-800A9EBB4EBC}" destId="{72C7EC9A-1DC7-4D0F-BF0E-7A8828ACB527}" srcOrd="12" destOrd="0" presId="urn:microsoft.com/office/officeart/2005/8/layout/orgChart1"/>
    <dgm:cxn modelId="{84F99771-4884-486F-9849-866F95A8CD7C}" type="presParOf" srcId="{D6FF5D67-1BA6-4CF6-BA2F-800A9EBB4EBC}" destId="{B4A7B88D-AE01-416A-AB24-49CC2F02664C}" srcOrd="13" destOrd="0" presId="urn:microsoft.com/office/officeart/2005/8/layout/orgChart1"/>
    <dgm:cxn modelId="{6BE39ABD-F9FF-4B8A-9239-B46B98EFD4BE}" type="presParOf" srcId="{B4A7B88D-AE01-416A-AB24-49CC2F02664C}" destId="{DEDD96F9-6329-474E-AD9D-7F2CC0246747}" srcOrd="0" destOrd="0" presId="urn:microsoft.com/office/officeart/2005/8/layout/orgChart1"/>
    <dgm:cxn modelId="{C46D7529-AB88-488E-83E1-D0BED27D8BAD}" type="presParOf" srcId="{DEDD96F9-6329-474E-AD9D-7F2CC0246747}" destId="{59DB8439-D969-41A5-A6CB-411D7FE00ACE}" srcOrd="0" destOrd="0" presId="urn:microsoft.com/office/officeart/2005/8/layout/orgChart1"/>
    <dgm:cxn modelId="{110BB5B1-F671-4344-BB92-7167621AD41F}" type="presParOf" srcId="{DEDD96F9-6329-474E-AD9D-7F2CC0246747}" destId="{9267CCC9-F9EB-4063-B21D-90AC581EC10E}" srcOrd="1" destOrd="0" presId="urn:microsoft.com/office/officeart/2005/8/layout/orgChart1"/>
    <dgm:cxn modelId="{847AC69F-1429-49ED-ABF8-A94D7FE264D1}" type="presParOf" srcId="{B4A7B88D-AE01-416A-AB24-49CC2F02664C}" destId="{1DA60886-5369-4DCF-A9CB-8AC33F534205}" srcOrd="1" destOrd="0" presId="urn:microsoft.com/office/officeart/2005/8/layout/orgChart1"/>
    <dgm:cxn modelId="{B4AEA700-DA06-44BC-9215-1BB35F52AD47}" type="presParOf" srcId="{B4A7B88D-AE01-416A-AB24-49CC2F02664C}" destId="{5DDB87F4-7FD5-4A35-B7CF-F954152B4B3F}" srcOrd="2" destOrd="0" presId="urn:microsoft.com/office/officeart/2005/8/layout/orgChart1"/>
    <dgm:cxn modelId="{89A1C9BA-F6DA-4503-87D2-5213CF8F6144}" type="presParOf" srcId="{EF287011-89B3-4858-B062-25666710B728}" destId="{7FEC0DA4-1554-49F0-AC15-2D7E5FA5D8E8}" srcOrd="2" destOrd="0" presId="urn:microsoft.com/office/officeart/2005/8/layout/orgChart1"/>
    <dgm:cxn modelId="{7A59776D-9E67-485C-A748-D847739829E2}" type="presParOf" srcId="{7FEC0DA4-1554-49F0-AC15-2D7E5FA5D8E8}" destId="{8E265247-38F9-4BF8-985D-8483077CB315}" srcOrd="0" destOrd="0" presId="urn:microsoft.com/office/officeart/2005/8/layout/orgChart1"/>
    <dgm:cxn modelId="{9052AFF4-D8FD-456B-99A7-1D176EC1B1E1}" type="presParOf" srcId="{7FEC0DA4-1554-49F0-AC15-2D7E5FA5D8E8}" destId="{82217F73-4434-4FDC-90D3-F7532721E512}" srcOrd="1" destOrd="0" presId="urn:microsoft.com/office/officeart/2005/8/layout/orgChart1"/>
    <dgm:cxn modelId="{1896D95A-F82A-4E11-8785-8433FE5A88B5}" type="presParOf" srcId="{82217F73-4434-4FDC-90D3-F7532721E512}" destId="{6950B869-3872-4ACC-9E40-88CF02DC8F9D}" srcOrd="0" destOrd="0" presId="urn:microsoft.com/office/officeart/2005/8/layout/orgChart1"/>
    <dgm:cxn modelId="{AF89BEB5-481D-42F0-B9B1-98D6B3EA4FE1}" type="presParOf" srcId="{6950B869-3872-4ACC-9E40-88CF02DC8F9D}" destId="{90D56C85-2719-487E-8790-4EC763BBEF65}" srcOrd="0" destOrd="0" presId="urn:microsoft.com/office/officeart/2005/8/layout/orgChart1"/>
    <dgm:cxn modelId="{CA4E00AD-9766-4587-BFA5-013A5EF4AE45}" type="presParOf" srcId="{6950B869-3872-4ACC-9E40-88CF02DC8F9D}" destId="{FDE2B6B3-9DF7-4944-A0FF-CDF9669363DD}" srcOrd="1" destOrd="0" presId="urn:microsoft.com/office/officeart/2005/8/layout/orgChart1"/>
    <dgm:cxn modelId="{B8CD1A90-BF33-4161-ACED-0E577DD01804}" type="presParOf" srcId="{82217F73-4434-4FDC-90D3-F7532721E512}" destId="{F126013D-F4C9-4EB5-9DA1-21E7161DC6C5}" srcOrd="1" destOrd="0" presId="urn:microsoft.com/office/officeart/2005/8/layout/orgChart1"/>
    <dgm:cxn modelId="{E98410FD-522D-4435-BE37-4E199592A0FC}" type="presParOf" srcId="{82217F73-4434-4FDC-90D3-F7532721E512}" destId="{D7F071AE-2E28-4602-A845-719D7F4CC04F}" srcOrd="2" destOrd="0" presId="urn:microsoft.com/office/officeart/2005/8/layout/orgChart1"/>
    <dgm:cxn modelId="{6B0F3BB9-9C9D-4EE9-8FF0-4C1BD34AE6CE}" type="presParOf" srcId="{7FEC0DA4-1554-49F0-AC15-2D7E5FA5D8E8}" destId="{E92FF9B9-1EB9-45EC-AE0D-282A8D7C59D3}" srcOrd="2" destOrd="0" presId="urn:microsoft.com/office/officeart/2005/8/layout/orgChart1"/>
    <dgm:cxn modelId="{36D01ED2-1B65-4821-88F0-27CABFC576CB}" type="presParOf" srcId="{7FEC0DA4-1554-49F0-AC15-2D7E5FA5D8E8}" destId="{E58C7958-6707-4D8D-828D-4F664C33ABF8}" srcOrd="3" destOrd="0" presId="urn:microsoft.com/office/officeart/2005/8/layout/orgChart1"/>
    <dgm:cxn modelId="{7EE7070C-E8E1-42A0-8409-73342FB18073}" type="presParOf" srcId="{E58C7958-6707-4D8D-828D-4F664C33ABF8}" destId="{1D001FF6-0AC3-4054-AF7D-AFD470F32D82}" srcOrd="0" destOrd="0" presId="urn:microsoft.com/office/officeart/2005/8/layout/orgChart1"/>
    <dgm:cxn modelId="{8A085CBF-FEAC-42C5-A1D8-82DED083FAFC}" type="presParOf" srcId="{1D001FF6-0AC3-4054-AF7D-AFD470F32D82}" destId="{B42EF752-5B0D-4331-B54A-8A2C3B02453E}" srcOrd="0" destOrd="0" presId="urn:microsoft.com/office/officeart/2005/8/layout/orgChart1"/>
    <dgm:cxn modelId="{A32ED3B7-28AB-4BB9-AEA1-F0FA3E9ADC3B}" type="presParOf" srcId="{1D001FF6-0AC3-4054-AF7D-AFD470F32D82}" destId="{8F519EA7-0ADB-4F18-9113-1C1FE0E83367}" srcOrd="1" destOrd="0" presId="urn:microsoft.com/office/officeart/2005/8/layout/orgChart1"/>
    <dgm:cxn modelId="{5287EBA9-58B4-4236-9D75-7B6E76436C4F}" type="presParOf" srcId="{E58C7958-6707-4D8D-828D-4F664C33ABF8}" destId="{4F14902F-4A05-45F1-9532-594535A4F506}" srcOrd="1" destOrd="0" presId="urn:microsoft.com/office/officeart/2005/8/layout/orgChart1"/>
    <dgm:cxn modelId="{9DBBB7E3-2C73-460B-9ABE-E8607BEDBFDD}" type="presParOf" srcId="{E58C7958-6707-4D8D-828D-4F664C33ABF8}" destId="{57291DA8-C3B6-4BF3-984E-C1164CD75165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607D36-87C7-423F-B4AC-7AEAEDFF8507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E23B48-20D9-4A30-9F64-CE11C7D0AAB7}" type="parTrans" cxnId="{053877B0-9A29-4812-B891-0F7393ADC387}">
      <dgm:prSet/>
      <dgm:spPr/>
      <dgm:t>
        <a:bodyPr/>
        <a:lstStyle/>
        <a:p>
          <a:endParaRPr lang="es-ES"/>
        </a:p>
      </dgm:t>
    </dgm:pt>
    <dgm:pt modelId="{8DB9B46C-4650-4526-84E8-24E59C588EBD}" type="sibTrans" cxnId="{053877B0-9A29-4812-B891-0F7393ADC387}">
      <dgm:prSet/>
      <dgm:spPr/>
      <dgm:t>
        <a:bodyPr/>
        <a:lstStyle/>
        <a:p>
          <a:endParaRPr lang="es-ES"/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96D56FC5-0138-45DD-BD62-DC95D8DD006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A1BD9E75-3A13-4E06-85F7-4DFA8DD2BEC8}" type="parTrans" cxnId="{1AAEC051-C555-4987-B36D-71DD946BABCC}">
      <dgm:prSet/>
      <dgm:spPr/>
      <dgm:t>
        <a:bodyPr/>
        <a:lstStyle/>
        <a:p>
          <a:endParaRPr lang="es-ES"/>
        </a:p>
      </dgm:t>
    </dgm:pt>
    <dgm:pt modelId="{32DB36D9-0941-4942-88BD-3187B1048263}" type="sibTrans" cxnId="{1AAEC051-C555-4987-B36D-71DD946BABCC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0617" custScaleY="128658" custLinFactNeighborY="14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4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3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3" custScaleX="95631" custScaleY="83194" custLinFactNeighborX="-4890" custLinFactNeighborY="-11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3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3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3" custScaleX="95631" custScaleY="83194" custLinFactNeighborX="-4890" custLinFactNeighborY="-35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4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E098D77C-FA4D-46F4-9CFD-CA7574F027FD}" type="pres">
      <dgm:prSet presAssocID="{201CFD7F-16CC-4EA2-BFA7-7AB3B1B410AE}" presName="Name37" presStyleLbl="parChTrans1D2" presStyleIdx="2" presStyleCnt="6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CA826CE-3ABD-44E0-BC8A-59A0BA7961DC}" type="pres">
      <dgm:prSet presAssocID="{CC7DFA94-E487-4BB4-B418-52D4E8231B63}" presName="rootComposite" presStyleCnt="0"/>
      <dgm:spPr/>
      <dgm:t>
        <a:bodyPr/>
        <a:lstStyle/>
        <a:p>
          <a:endParaRPr lang="es-ES"/>
        </a:p>
      </dgm:t>
    </dgm:pt>
    <dgm:pt modelId="{D5AF0B24-A095-42DB-8FD8-16B937FF023F}" type="pres">
      <dgm:prSet presAssocID="{CC7DFA94-E487-4BB4-B418-52D4E8231B63}" presName="rootText" presStyleLbl="node2" presStyleIdx="2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4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  <dgm:t>
        <a:bodyPr/>
        <a:lstStyle/>
        <a:p>
          <a:endParaRPr lang="es-ES"/>
        </a:p>
      </dgm:t>
    </dgm:pt>
    <dgm:pt modelId="{4D1A87F4-456E-4845-A3E9-382BBA53D6DF}" type="pres">
      <dgm:prSet presAssocID="{A1BD9E75-3A13-4E06-85F7-4DFA8DD2BEC8}" presName="Name35" presStyleLbl="parChTrans1D3" presStyleIdx="2" presStyleCnt="3"/>
      <dgm:spPr/>
      <dgm:t>
        <a:bodyPr/>
        <a:lstStyle/>
        <a:p>
          <a:endParaRPr lang="es-ES"/>
        </a:p>
      </dgm:t>
    </dgm:pt>
    <dgm:pt modelId="{CE87CF35-7C61-48C3-97E5-1043542B2F2A}" type="pres">
      <dgm:prSet presAssocID="{96D56FC5-0138-45DD-BD62-DC95D8DD006C}" presName="hierRoot2" presStyleCnt="0">
        <dgm:presLayoutVars>
          <dgm:hierBranch val="init"/>
        </dgm:presLayoutVars>
      </dgm:prSet>
      <dgm:spPr/>
    </dgm:pt>
    <dgm:pt modelId="{66F96CE7-D44B-4B09-A82B-238E02EB8CC0}" type="pres">
      <dgm:prSet presAssocID="{96D56FC5-0138-45DD-BD62-DC95D8DD006C}" presName="rootComposite" presStyleCnt="0"/>
      <dgm:spPr/>
    </dgm:pt>
    <dgm:pt modelId="{9409AF1B-1853-47AB-A099-8144DB8808AD}" type="pres">
      <dgm:prSet presAssocID="{96D56FC5-0138-45DD-BD62-DC95D8DD006C}" presName="rootText" presStyleLbl="node3" presStyleIdx="2" presStyleCnt="3" custScaleX="99456" custScaleY="79627" custLinFactNeighborY="-11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FBF1-2B65-4D96-B8BA-6F0CB1E2D54B}" type="pres">
      <dgm:prSet presAssocID="{96D56FC5-0138-45DD-BD62-DC95D8DD006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5453220-2277-486A-82DB-C1B578D78D73}" type="pres">
      <dgm:prSet presAssocID="{96D56FC5-0138-45DD-BD62-DC95D8DD006C}" presName="hierChild4" presStyleCnt="0"/>
      <dgm:spPr/>
    </dgm:pt>
    <dgm:pt modelId="{56E47C94-B213-4799-811C-A297676C9374}" type="pres">
      <dgm:prSet presAssocID="{96D56FC5-0138-45DD-BD62-DC95D8DD006C}" presName="hierChild5" presStyleCnt="0"/>
      <dgm:spPr/>
    </dgm:pt>
    <dgm:pt modelId="{03CAE365-69CA-493D-83FE-FE9276B5B6AD}" type="pres">
      <dgm:prSet presAssocID="{CC7DFA94-E487-4BB4-B418-52D4E8231B63}" presName="hierChild5" presStyleCnt="0"/>
      <dgm:spPr/>
      <dgm:t>
        <a:bodyPr/>
        <a:lstStyle/>
        <a:p>
          <a:endParaRPr lang="es-ES"/>
        </a:p>
      </dgm:t>
    </dgm:pt>
    <dgm:pt modelId="{50C5BCEF-4CC6-400C-9759-07002108B160}" type="pres">
      <dgm:prSet presAssocID="{40E23B48-20D9-4A30-9F64-CE11C7D0AAB7}" presName="Name37" presStyleLbl="parChTrans1D2" presStyleIdx="3" presStyleCnt="6"/>
      <dgm:spPr/>
      <dgm:t>
        <a:bodyPr/>
        <a:lstStyle/>
        <a:p>
          <a:endParaRPr lang="es-ES"/>
        </a:p>
      </dgm:t>
    </dgm:pt>
    <dgm:pt modelId="{732B1283-5094-4F0B-BF47-33BBEE7357EC}" type="pres">
      <dgm:prSet presAssocID="{86607D36-87C7-423F-B4AC-7AEAEDFF85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E59C59-EA54-4FD3-BC8C-B956A8F61120}" type="pres">
      <dgm:prSet presAssocID="{86607D36-87C7-423F-B4AC-7AEAEDFF8507}" presName="rootComposite" presStyleCnt="0"/>
      <dgm:spPr/>
      <dgm:t>
        <a:bodyPr/>
        <a:lstStyle/>
        <a:p>
          <a:endParaRPr lang="es-ES"/>
        </a:p>
      </dgm:t>
    </dgm:pt>
    <dgm:pt modelId="{75BF3F11-9EC6-452B-A777-7B61BCB16E9A}" type="pres">
      <dgm:prSet presAssocID="{86607D36-87C7-423F-B4AC-7AEAEDFF8507}" presName="rootText" presStyleLbl="node2" presStyleIdx="3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A109AF-F82C-4001-9153-27C7C7FEB7B6}" type="pres">
      <dgm:prSet presAssocID="{86607D36-87C7-423F-B4AC-7AEAEDFF85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42E8E4CF-448C-415E-BE72-0F8A4F3932A9}" type="pres">
      <dgm:prSet presAssocID="{86607D36-87C7-423F-B4AC-7AEAEDFF8507}" presName="hierChild4" presStyleCnt="0"/>
      <dgm:spPr/>
      <dgm:t>
        <a:bodyPr/>
        <a:lstStyle/>
        <a:p>
          <a:endParaRPr lang="es-ES"/>
        </a:p>
      </dgm:t>
    </dgm:pt>
    <dgm:pt modelId="{B9C6AA1A-9B04-4052-AC3C-AE98873DD013}" type="pres">
      <dgm:prSet presAssocID="{86607D36-87C7-423F-B4AC-7AEAEDFF8507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869F6793-627C-41B6-984C-D89B2CC36BC1}" srcId="{B49C200B-FEE3-4BF7-B6D4-2D7CD6DD3F98}" destId="{CC7DFA94-E487-4BB4-B418-52D4E8231B63}" srcOrd="3" destOrd="0" parTransId="{201CFD7F-16CC-4EA2-BFA7-7AB3B1B410AE}" sibTransId="{35443A6C-F159-427B-8FCF-DF30B1D697DF}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58A08484-14DF-4BE2-893D-9EF6CA3F282C}" type="presOf" srcId="{40E23B48-20D9-4A30-9F64-CE11C7D0AAB7}" destId="{50C5BCEF-4CC6-400C-9759-07002108B160}" srcOrd="0" destOrd="0" presId="urn:microsoft.com/office/officeart/2005/8/layout/orgChart1"/>
    <dgm:cxn modelId="{FC0CE531-F1E1-4C47-8247-84FB5621F650}" type="presOf" srcId="{86607D36-87C7-423F-B4AC-7AEAEDFF8507}" destId="{75BF3F11-9EC6-452B-A777-7B61BCB16E9A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2C19EFF9-2F18-458B-9599-99D3D3D4DB1B}" srcId="{B49C200B-FEE3-4BF7-B6D4-2D7CD6DD3F98}" destId="{E96CAA03-D569-46D7-815F-5851A29B8705}" srcOrd="5" destOrd="0" parTransId="{8D00D6A9-AFD2-4F66-B5B9-89A0E8050040}" sibTransId="{D475D131-C760-40F4-AD68-370CF9E4C264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4C31BDFA-39DD-4831-AF9E-CA5E30C263CE}" type="presOf" srcId="{A1BD9E75-3A13-4E06-85F7-4DFA8DD2BEC8}" destId="{4D1A87F4-456E-4845-A3E9-382BBA53D6DF}" srcOrd="0" destOrd="0" presId="urn:microsoft.com/office/officeart/2005/8/layout/orgChart1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47E44DB3-5D3B-4ADE-A752-252A4C9764E2}" type="presOf" srcId="{96D56FC5-0138-45DD-BD62-DC95D8DD006C}" destId="{9409AF1B-1853-47AB-A099-8144DB8808AD}" srcOrd="0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1AAEC051-C555-4987-B36D-71DD946BABCC}" srcId="{CC7DFA94-E487-4BB4-B418-52D4E8231B63}" destId="{96D56FC5-0138-45DD-BD62-DC95D8DD006C}" srcOrd="0" destOrd="0" parTransId="{A1BD9E75-3A13-4E06-85F7-4DFA8DD2BEC8}" sibTransId="{32DB36D9-0941-4942-88BD-3187B1048263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053877B0-9A29-4812-B891-0F7393ADC387}" srcId="{B49C200B-FEE3-4BF7-B6D4-2D7CD6DD3F98}" destId="{86607D36-87C7-423F-B4AC-7AEAEDFF8507}" srcOrd="4" destOrd="0" parTransId="{40E23B48-20D9-4A30-9F64-CE11C7D0AAB7}" sibTransId="{8DB9B46C-4650-4526-84E8-24E59C588EBD}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E7E8BE35-A2EA-449C-8CAC-3AA1B077D400}" type="presOf" srcId="{96D56FC5-0138-45DD-BD62-DC95D8DD006C}" destId="{3AB3FBF1-2B65-4D96-B8BA-6F0CB1E2D54B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BB6D34B7-B4AE-4ECD-B868-A237E3444DDA}" type="presOf" srcId="{86607D36-87C7-423F-B4AC-7AEAEDFF8507}" destId="{65A109AF-F82C-4001-9153-27C7C7FEB7B6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5894E2B3-3826-440B-A690-9CA672BEEBEC}" type="presParOf" srcId="{FA26461D-2EBC-43A7-A790-D30EDFBFB7C5}" destId="{4D1A87F4-456E-4845-A3E9-382BBA53D6DF}" srcOrd="0" destOrd="0" presId="urn:microsoft.com/office/officeart/2005/8/layout/orgChart1"/>
    <dgm:cxn modelId="{859F8A05-CE93-4BF0-B001-419AF7BCFE6C}" type="presParOf" srcId="{FA26461D-2EBC-43A7-A790-D30EDFBFB7C5}" destId="{CE87CF35-7C61-48C3-97E5-1043542B2F2A}" srcOrd="1" destOrd="0" presId="urn:microsoft.com/office/officeart/2005/8/layout/orgChart1"/>
    <dgm:cxn modelId="{D4560AA6-CD65-49EB-9B78-DC0C53CE964F}" type="presParOf" srcId="{CE87CF35-7C61-48C3-97E5-1043542B2F2A}" destId="{66F96CE7-D44B-4B09-A82B-238E02EB8CC0}" srcOrd="0" destOrd="0" presId="urn:microsoft.com/office/officeart/2005/8/layout/orgChart1"/>
    <dgm:cxn modelId="{F65192E2-1FD0-440D-A68E-29E53046F815}" type="presParOf" srcId="{66F96CE7-D44B-4B09-A82B-238E02EB8CC0}" destId="{9409AF1B-1853-47AB-A099-8144DB8808AD}" srcOrd="0" destOrd="0" presId="urn:microsoft.com/office/officeart/2005/8/layout/orgChart1"/>
    <dgm:cxn modelId="{9979071A-5A19-41FD-B97F-C8BB2C9AEBD1}" type="presParOf" srcId="{66F96CE7-D44B-4B09-A82B-238E02EB8CC0}" destId="{3AB3FBF1-2B65-4D96-B8BA-6F0CB1E2D54B}" srcOrd="1" destOrd="0" presId="urn:microsoft.com/office/officeart/2005/8/layout/orgChart1"/>
    <dgm:cxn modelId="{73214171-8460-4DF1-9697-F21391648709}" type="presParOf" srcId="{CE87CF35-7C61-48C3-97E5-1043542B2F2A}" destId="{35453220-2277-486A-82DB-C1B578D78D73}" srcOrd="1" destOrd="0" presId="urn:microsoft.com/office/officeart/2005/8/layout/orgChart1"/>
    <dgm:cxn modelId="{2352C7CB-322F-4C4E-B5F2-8334D2CCD206}" type="presParOf" srcId="{CE87CF35-7C61-48C3-97E5-1043542B2F2A}" destId="{56E47C94-B213-4799-811C-A297676C9374}" srcOrd="2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949E4B32-6D9A-48AB-A92D-0C6F184473C6}" type="presParOf" srcId="{D227B073-9807-4958-9780-F62F03955898}" destId="{50C5BCEF-4CC6-400C-9759-07002108B160}" srcOrd="6" destOrd="0" presId="urn:microsoft.com/office/officeart/2005/8/layout/orgChart1"/>
    <dgm:cxn modelId="{FB89733C-3A71-402D-999D-CEF8DA010BC8}" type="presParOf" srcId="{D227B073-9807-4958-9780-F62F03955898}" destId="{732B1283-5094-4F0B-BF47-33BBEE7357EC}" srcOrd="7" destOrd="0" presId="urn:microsoft.com/office/officeart/2005/8/layout/orgChart1"/>
    <dgm:cxn modelId="{24C3AF56-5AEC-422D-ABFF-2BC5D84F8EB5}" type="presParOf" srcId="{732B1283-5094-4F0B-BF47-33BBEE7357EC}" destId="{0BE59C59-EA54-4FD3-BC8C-B956A8F61120}" srcOrd="0" destOrd="0" presId="urn:microsoft.com/office/officeart/2005/8/layout/orgChart1"/>
    <dgm:cxn modelId="{57E7D0CF-1FE4-4A24-BD28-971FFEBD07D7}" type="presParOf" srcId="{0BE59C59-EA54-4FD3-BC8C-B956A8F61120}" destId="{75BF3F11-9EC6-452B-A777-7B61BCB16E9A}" srcOrd="0" destOrd="0" presId="urn:microsoft.com/office/officeart/2005/8/layout/orgChart1"/>
    <dgm:cxn modelId="{007E3AF7-70D9-4672-BF3E-29725A541A5E}" type="presParOf" srcId="{0BE59C59-EA54-4FD3-BC8C-B956A8F61120}" destId="{65A109AF-F82C-4001-9153-27C7C7FEB7B6}" srcOrd="1" destOrd="0" presId="urn:microsoft.com/office/officeart/2005/8/layout/orgChart1"/>
    <dgm:cxn modelId="{D06602A9-C0C7-4344-8D04-F3DE7E03872D}" type="presParOf" srcId="{732B1283-5094-4F0B-BF47-33BBEE7357EC}" destId="{42E8E4CF-448C-415E-BE72-0F8A4F3932A9}" srcOrd="1" destOrd="0" presId="urn:microsoft.com/office/officeart/2005/8/layout/orgChart1"/>
    <dgm:cxn modelId="{B0A7167B-D889-4004-B317-C62271331551}" type="presParOf" srcId="{732B1283-5094-4F0B-BF47-33BBEE7357EC}" destId="{B9C6AA1A-9B04-4052-AC3C-AE98873DD013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9D50DB07-EE53-462C-94F6-A575D8E2E712}" type="asst">
      <dgm:prSet custT="1"/>
      <dgm:spPr/>
      <dgm:t>
        <a:bodyPr/>
        <a:lstStyle/>
        <a:p>
          <a:r>
            <a:rPr lang="es-MX" sz="1200" dirty="0" smtClean="0">
              <a:latin typeface="+mn-lt"/>
            </a:rPr>
            <a:t>Trabajador(a) Social</a:t>
          </a:r>
        </a:p>
      </dgm:t>
    </dgm:pt>
    <dgm:pt modelId="{70BE2EB8-4C52-4917-9116-C83EA8ED8B7B}" type="parTrans" cxnId="{93691205-656A-44C1-B32F-02F8B8B9447A}">
      <dgm:prSet/>
      <dgm:spPr/>
      <dgm:t>
        <a:bodyPr/>
        <a:lstStyle/>
        <a:p>
          <a:endParaRPr lang="es-MX" sz="1200"/>
        </a:p>
      </dgm:t>
    </dgm:pt>
    <dgm:pt modelId="{958D79A5-0F47-49FF-BFAB-F830B6DBBAD0}" type="sibTrans" cxnId="{93691205-656A-44C1-B32F-02F8B8B9447A}">
      <dgm:prSet/>
      <dgm:spPr/>
      <dgm:t>
        <a:bodyPr/>
        <a:lstStyle/>
        <a:p>
          <a:endParaRPr lang="es-MX" sz="1200"/>
        </a:p>
      </dgm:t>
    </dgm:pt>
    <dgm:pt modelId="{F3F4EB24-B96F-4524-83BA-7A3049BDDDB5}" type="asst">
      <dgm:prSet custT="1"/>
      <dgm:spPr/>
      <dgm:t>
        <a:bodyPr/>
        <a:lstStyle/>
        <a:p>
          <a:r>
            <a:rPr lang="es-MX" sz="1200" dirty="0" smtClean="0"/>
            <a:t>Jefe(a) de Reportes</a:t>
          </a:r>
          <a:endParaRPr lang="es-MX" sz="1200" dirty="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1830059C-9655-4871-B164-B47CACFBC4AB}" type="asst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A0E0B15A-78D8-41F1-B985-3D259F3AE0C3}" type="parTrans" cxnId="{E9F3B8A3-98E1-4330-B619-5824ED0A8AC5}">
      <dgm:prSet/>
      <dgm:spPr/>
      <dgm:t>
        <a:bodyPr/>
        <a:lstStyle/>
        <a:p>
          <a:endParaRPr lang="es-ES" sz="1200"/>
        </a:p>
      </dgm:t>
    </dgm:pt>
    <dgm:pt modelId="{B62E53EF-73C3-4332-8047-8ED9A8EB81A3}" type="sibTrans" cxnId="{E9F3B8A3-98E1-4330-B619-5824ED0A8AC5}">
      <dgm:prSet/>
      <dgm:spPr/>
      <dgm:t>
        <a:bodyPr/>
        <a:lstStyle/>
        <a:p>
          <a:endParaRPr lang="es-ES" sz="1200"/>
        </a:p>
      </dgm:t>
    </dgm:pt>
    <dgm:pt modelId="{28702978-151F-4F3F-8387-822FC90B0C11}" type="asst">
      <dgm:prSet custT="1"/>
      <dgm:spPr/>
      <dgm:t>
        <a:bodyPr/>
        <a:lstStyle/>
        <a:p>
          <a:r>
            <a:rPr lang="es-ES" sz="1200" dirty="0" smtClean="0"/>
            <a:t>Abogado(a) (Mediador(a) Jurídico(a))</a:t>
          </a:r>
          <a:br>
            <a:rPr lang="es-ES" sz="1200" dirty="0" smtClean="0"/>
          </a:br>
          <a:endParaRPr lang="es-ES" sz="1200" dirty="0" smtClean="0"/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dirty="0" smtClean="0"/>
        </a:p>
      </dgm:t>
    </dgm:pt>
    <dgm:pt modelId="{E3BA5E30-C1A4-4DAB-BC49-0B67BFD8B529}" type="parTrans" cxnId="{0A08C4B4-2EB7-4333-B804-9AF3E60BB025}">
      <dgm:prSet/>
      <dgm:spPr/>
      <dgm:t>
        <a:bodyPr/>
        <a:lstStyle/>
        <a:p>
          <a:endParaRPr lang="es-ES" sz="1200"/>
        </a:p>
      </dgm:t>
    </dgm:pt>
    <dgm:pt modelId="{6AA6D9DD-DE1A-469F-A028-AE71EDCDFDEB}" type="sibTrans" cxnId="{0A08C4B4-2EB7-4333-B804-9AF3E60BB025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3A5D52B9-1582-4499-AB16-FEA67AA49E1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DB17DA9-F01C-4978-B053-B6A8A9FFA058}" type="parTrans" cxnId="{C7962316-2921-4E74-845D-39C9077D1872}">
      <dgm:prSet/>
      <dgm:spPr/>
      <dgm:t>
        <a:bodyPr/>
        <a:lstStyle/>
        <a:p>
          <a:endParaRPr lang="es-ES" sz="1200"/>
        </a:p>
      </dgm:t>
    </dgm:pt>
    <dgm:pt modelId="{0BE794F9-9CEA-46FE-A61E-2638DA664123}" type="sibTrans" cxnId="{C7962316-2921-4E74-845D-39C9077D1872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60461" custScaleY="126232" custLinFactNeighborY="-18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2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5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2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5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40F20AA-708B-427B-AB60-9DDCD639410D}" type="pres">
      <dgm:prSet presAssocID="{BDB17DA9-F01C-4978-B053-B6A8A9FFA058}" presName="Name35" presStyleLbl="parChTrans1D3" presStyleIdx="2" presStyleCnt="12"/>
      <dgm:spPr/>
      <dgm:t>
        <a:bodyPr/>
        <a:lstStyle/>
        <a:p>
          <a:endParaRPr lang="es-ES"/>
        </a:p>
      </dgm:t>
    </dgm:pt>
    <dgm:pt modelId="{92A4914A-87F6-472E-920F-CBB0CCC4AB45}" type="pres">
      <dgm:prSet presAssocID="{3A5D52B9-1582-4499-AB16-FEA67AA49E14}" presName="hierRoot2" presStyleCnt="0">
        <dgm:presLayoutVars>
          <dgm:hierBranch val="init"/>
        </dgm:presLayoutVars>
      </dgm:prSet>
      <dgm:spPr/>
    </dgm:pt>
    <dgm:pt modelId="{CF098476-3F18-4337-8D12-A74F6489A57D}" type="pres">
      <dgm:prSet presAssocID="{3A5D52B9-1582-4499-AB16-FEA67AA49E14}" presName="rootComposite" presStyleCnt="0"/>
      <dgm:spPr/>
    </dgm:pt>
    <dgm:pt modelId="{E748B190-DBCF-4CA2-8B2B-B839FDDC4114}" type="pres">
      <dgm:prSet presAssocID="{3A5D52B9-1582-4499-AB16-FEA67AA49E14}" presName="rootText" presStyleLbl="node3" presStyleIdx="2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47B49D-A592-46DC-9FEB-FB608552B5DC}" type="pres">
      <dgm:prSet presAssocID="{3A5D52B9-1582-4499-AB16-FEA67AA49E14}" presName="rootConnector" presStyleLbl="node3" presStyleIdx="2" presStyleCnt="5"/>
      <dgm:spPr/>
      <dgm:t>
        <a:bodyPr/>
        <a:lstStyle/>
        <a:p>
          <a:endParaRPr lang="es-ES"/>
        </a:p>
      </dgm:t>
    </dgm:pt>
    <dgm:pt modelId="{D8801DB5-4E45-4304-9563-C564691D09DF}" type="pres">
      <dgm:prSet presAssocID="{3A5D52B9-1582-4499-AB16-FEA67AA49E14}" presName="hierChild4" presStyleCnt="0"/>
      <dgm:spPr/>
    </dgm:pt>
    <dgm:pt modelId="{69050B9D-B1DE-4CFE-9B75-B4113F76574F}" type="pres">
      <dgm:prSet presAssocID="{3A5D52B9-1582-4499-AB16-FEA67AA49E14}" presName="hierChild5" presStyleCnt="0"/>
      <dgm:spPr/>
    </dgm:pt>
    <dgm:pt modelId="{9B9EDC60-1CF8-48E4-A7E4-2408C5A9AABC}" type="pres">
      <dgm:prSet presAssocID="{0068D8C0-FBD1-4D54-9B94-0F8A937699B3}" presName="Name35" presStyleLbl="parChTrans1D3" presStyleIdx="3" presStyleCnt="12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3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3" presStyleCnt="5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4" presStyleCnt="12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4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4" presStyleCnt="5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5" presStyleCnt="12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7" custScaleX="157067" custScaleY="107128" custLinFactNeighborX="-18380" custLinFactNeighborY="-2007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7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355B8F0B-B0F8-40AB-81F8-2AAF3C5C139C}" type="pres">
      <dgm:prSet presAssocID="{6E5427B2-D831-4537-B648-46F868F03EC8}" presName="Name111" presStyleLbl="parChTrans1D3" presStyleIdx="6" presStyleCnt="12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1" presStyleCnt="7" custScaleX="157067" custScaleY="107128" custLinFactNeighborX="21367" custLinFactNeighborY="-205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1" presStyleCnt="7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7" presStyleCnt="12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2" presStyleCnt="7" custScaleX="157067" custScaleY="107128" custLinFactNeighborX="-19373" custLinFactNeighborY="-23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8" presStyleCnt="12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3" presStyleCnt="7" custScaleX="157067" custScaleY="107128" custLinFactNeighborX="21552" custLinFactNeighborY="-233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3" presStyleCnt="7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28ABC8B0-23F3-484D-B044-977644A1F203}" type="pres">
      <dgm:prSet presAssocID="{E3BA5E30-C1A4-4DAB-BC49-0B67BFD8B529}" presName="Name111" presStyleLbl="parChTrans1D3" presStyleIdx="9" presStyleCnt="12"/>
      <dgm:spPr/>
      <dgm:t>
        <a:bodyPr/>
        <a:lstStyle/>
        <a:p>
          <a:endParaRPr lang="es-ES"/>
        </a:p>
      </dgm:t>
    </dgm:pt>
    <dgm:pt modelId="{71263799-59EC-4796-A734-B8AAE207D88C}" type="pres">
      <dgm:prSet presAssocID="{28702978-151F-4F3F-8387-822FC90B0C11}" presName="hierRoot3" presStyleCnt="0">
        <dgm:presLayoutVars>
          <dgm:hierBranch val="init"/>
        </dgm:presLayoutVars>
      </dgm:prSet>
      <dgm:spPr/>
    </dgm:pt>
    <dgm:pt modelId="{EFE1E06F-F025-4B66-A59C-67F19734620D}" type="pres">
      <dgm:prSet presAssocID="{28702978-151F-4F3F-8387-822FC90B0C11}" presName="rootComposite3" presStyleCnt="0"/>
      <dgm:spPr/>
    </dgm:pt>
    <dgm:pt modelId="{96150766-C230-47AA-B6FB-D329BE4D3683}" type="pres">
      <dgm:prSet presAssocID="{28702978-151F-4F3F-8387-822FC90B0C11}" presName="rootText3" presStyleLbl="asst2" presStyleIdx="4" presStyleCnt="7" custScaleX="157067" custScaleY="253527" custLinFactNeighborX="-19299" custLinFactNeighborY="-233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24937-871F-43E6-909C-214868D14690}" type="pres">
      <dgm:prSet presAssocID="{28702978-151F-4F3F-8387-822FC90B0C11}" presName="rootConnector3" presStyleLbl="asst2" presStyleIdx="4" presStyleCnt="7"/>
      <dgm:spPr/>
      <dgm:t>
        <a:bodyPr/>
        <a:lstStyle/>
        <a:p>
          <a:endParaRPr lang="es-ES"/>
        </a:p>
      </dgm:t>
    </dgm:pt>
    <dgm:pt modelId="{1F05AFF8-FB61-43FD-ADAF-CF7F080C0DA6}" type="pres">
      <dgm:prSet presAssocID="{28702978-151F-4F3F-8387-822FC90B0C11}" presName="hierChild6" presStyleCnt="0"/>
      <dgm:spPr/>
    </dgm:pt>
    <dgm:pt modelId="{0BE007D4-8EEA-4814-A4AD-95BC0B62EBEF}" type="pres">
      <dgm:prSet presAssocID="{28702978-151F-4F3F-8387-822FC90B0C11}" presName="hierChild7" presStyleCnt="0"/>
      <dgm:spPr/>
    </dgm:pt>
    <dgm:pt modelId="{0C8520A6-9A89-4BC4-81EF-E33F2FB7A354}" type="pres">
      <dgm:prSet presAssocID="{A0E0B15A-78D8-41F1-B985-3D259F3AE0C3}" presName="Name111" presStyleLbl="parChTrans1D3" presStyleIdx="10" presStyleCnt="12"/>
      <dgm:spPr/>
      <dgm:t>
        <a:bodyPr/>
        <a:lstStyle/>
        <a:p>
          <a:endParaRPr lang="es-ES"/>
        </a:p>
      </dgm:t>
    </dgm:pt>
    <dgm:pt modelId="{C4BE958C-C5F9-45B8-B406-29B0402426B9}" type="pres">
      <dgm:prSet presAssocID="{1830059C-9655-4871-B164-B47CACFBC4AB}" presName="hierRoot3" presStyleCnt="0">
        <dgm:presLayoutVars>
          <dgm:hierBranch val="init"/>
        </dgm:presLayoutVars>
      </dgm:prSet>
      <dgm:spPr/>
    </dgm:pt>
    <dgm:pt modelId="{5ECDB268-09E1-4E8D-AA80-1249259166FA}" type="pres">
      <dgm:prSet presAssocID="{1830059C-9655-4871-B164-B47CACFBC4AB}" presName="rootComposite3" presStyleCnt="0"/>
      <dgm:spPr/>
    </dgm:pt>
    <dgm:pt modelId="{EF86BCA8-FE54-4C18-B473-57548C5FA40F}" type="pres">
      <dgm:prSet presAssocID="{1830059C-9655-4871-B164-B47CACFBC4AB}" presName="rootText3" presStyleLbl="asst2" presStyleIdx="5" presStyleCnt="7" custScaleX="157067" custScaleY="107128" custLinFactNeighborX="21554" custLinFactNeighborY="-246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9685FD-D53A-4685-9C1A-378DA38025FC}" type="pres">
      <dgm:prSet presAssocID="{1830059C-9655-4871-B164-B47CACFBC4AB}" presName="rootConnector3" presStyleLbl="asst2" presStyleIdx="5" presStyleCnt="7"/>
      <dgm:spPr/>
      <dgm:t>
        <a:bodyPr/>
        <a:lstStyle/>
        <a:p>
          <a:endParaRPr lang="es-ES"/>
        </a:p>
      </dgm:t>
    </dgm:pt>
    <dgm:pt modelId="{A35D1AB7-AAD7-415F-BE12-B9D55C7D5D09}" type="pres">
      <dgm:prSet presAssocID="{1830059C-9655-4871-B164-B47CACFBC4AB}" presName="hierChild6" presStyleCnt="0"/>
      <dgm:spPr/>
    </dgm:pt>
    <dgm:pt modelId="{AA69DA66-D226-48F3-8FF6-8ACD8BD5E211}" type="pres">
      <dgm:prSet presAssocID="{1830059C-9655-4871-B164-B47CACFBC4AB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11" presStyleCnt="12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6" presStyleCnt="7" custScaleX="157067" custScaleY="107128" custLinFactX="99777" custLinFactY="-72560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6" presStyleCnt="7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  <dgm:pt modelId="{0368EC27-6A5A-4A9A-989B-53D5FED43081}" type="pres">
      <dgm:prSet presAssocID="{70BE2EB8-4C52-4917-9116-C83EA8ED8B7B}" presName="Name111" presStyleLbl="parChTrans1D2" presStyleIdx="1" presStyleCnt="2"/>
      <dgm:spPr/>
      <dgm:t>
        <a:bodyPr/>
        <a:lstStyle/>
        <a:p>
          <a:endParaRPr lang="es-MX"/>
        </a:p>
      </dgm:t>
    </dgm:pt>
    <dgm:pt modelId="{E1A41A82-79D8-470C-B995-DC319634824D}" type="pres">
      <dgm:prSet presAssocID="{9D50DB07-EE53-462C-94F6-A575D8E2E71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D68C57-F0BA-4AA8-8905-8E441EB5E341}" type="pres">
      <dgm:prSet presAssocID="{9D50DB07-EE53-462C-94F6-A575D8E2E712}" presName="rootComposite3" presStyleCnt="0"/>
      <dgm:spPr/>
      <dgm:t>
        <a:bodyPr/>
        <a:lstStyle/>
        <a:p>
          <a:endParaRPr lang="es-ES"/>
        </a:p>
      </dgm:t>
    </dgm:pt>
    <dgm:pt modelId="{30CAB43C-5726-48D5-91BD-EED0157BCC14}" type="pres">
      <dgm:prSet presAssocID="{9D50DB07-EE53-462C-94F6-A575D8E2E712}" presName="rootText3" presStyleLbl="asst1" presStyleIdx="0" presStyleCnt="1" custScaleX="153040" custScaleY="105209" custLinFactNeighborX="-14700" custLinFactNeighborY="-19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DF196D3-84D1-439A-B42F-C12CDD322CC1}" type="pres">
      <dgm:prSet presAssocID="{9D50DB07-EE53-462C-94F6-A575D8E2E712}" presName="rootConnector3" presStyleLbl="asst1" presStyleIdx="0" presStyleCnt="1"/>
      <dgm:spPr/>
      <dgm:t>
        <a:bodyPr/>
        <a:lstStyle/>
        <a:p>
          <a:endParaRPr lang="es-MX"/>
        </a:p>
      </dgm:t>
    </dgm:pt>
    <dgm:pt modelId="{8DBC990B-888C-4A58-A358-553C8DBC8E57}" type="pres">
      <dgm:prSet presAssocID="{9D50DB07-EE53-462C-94F6-A575D8E2E712}" presName="hierChild6" presStyleCnt="0"/>
      <dgm:spPr/>
      <dgm:t>
        <a:bodyPr/>
        <a:lstStyle/>
        <a:p>
          <a:endParaRPr lang="es-ES"/>
        </a:p>
      </dgm:t>
    </dgm:pt>
    <dgm:pt modelId="{8DA090B3-14FD-492F-8900-E2467D4A065E}" type="pres">
      <dgm:prSet presAssocID="{9D50DB07-EE53-462C-94F6-A575D8E2E712}" presName="hierChild7" presStyleCnt="0"/>
      <dgm:spPr/>
      <dgm:t>
        <a:bodyPr/>
        <a:lstStyle/>
        <a:p>
          <a:endParaRPr lang="es-ES"/>
        </a:p>
      </dgm:t>
    </dgm:pt>
  </dgm:ptLst>
  <dgm:cxnLst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C7962316-2921-4E74-845D-39C9077D1872}" srcId="{D5FE4592-8F4C-411D-8C5A-F849CAEC424E}" destId="{3A5D52B9-1582-4499-AB16-FEA67AA49E14}" srcOrd="9" destOrd="0" parTransId="{BDB17DA9-F01C-4978-B053-B6A8A9FFA058}" sibTransId="{0BE794F9-9CEA-46FE-A61E-2638DA664123}"/>
    <dgm:cxn modelId="{F912E063-0C14-4CD6-BEF4-212CD5C9DE62}" type="presOf" srcId="{28702978-151F-4F3F-8387-822FC90B0C11}" destId="{52124937-871F-43E6-909C-214868D14690}" srcOrd="1" destOrd="0" presId="urn:microsoft.com/office/officeart/2005/8/layout/orgChart1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601FEFE0-4A31-4993-91DB-12B9862BEABF}" srcId="{D5FE4592-8F4C-411D-8C5A-F849CAEC424E}" destId="{2608D65C-2638-4B08-B906-F9306292DE05}" srcOrd="11" destOrd="0" parTransId="{89836076-5A4D-4F07-BEBB-EF6050603923}" sibTransId="{0194F4D7-F2FD-48B1-9F4C-08B94ABABC68}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A0BE1119-4446-4492-B31F-78B23D3142F0}" type="presOf" srcId="{28702978-151F-4F3F-8387-822FC90B0C11}" destId="{96150766-C230-47AA-B6FB-D329BE4D3683}" srcOrd="0" destOrd="0" presId="urn:microsoft.com/office/officeart/2005/8/layout/orgChart1"/>
    <dgm:cxn modelId="{C7819F65-B67E-4EDA-8122-2500F59A063F}" srcId="{D5FE4592-8F4C-411D-8C5A-F849CAEC424E}" destId="{81144BE2-38C3-414B-B56A-44123E67ABAC}" srcOrd="1" destOrd="0" parTransId="{6E5427B2-D831-4537-B648-46F868F03EC8}" sibTransId="{83F85335-C8ED-4436-898E-40BEC21D8E14}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423226C1-3261-4A2A-BED8-B8AB4F7D18B2}" type="presOf" srcId="{BDB17DA9-F01C-4978-B053-B6A8A9FFA058}" destId="{940F20AA-708B-427B-AB60-9DDCD639410D}" srcOrd="0" destOrd="0" presId="urn:microsoft.com/office/officeart/2005/8/layout/orgChart1"/>
    <dgm:cxn modelId="{93691205-656A-44C1-B32F-02F8B8B9447A}" srcId="{EE2F348D-52A3-48DC-A2F2-EB7FC4C4DEB1}" destId="{9D50DB07-EE53-462C-94F6-A575D8E2E712}" srcOrd="1" destOrd="0" parTransId="{70BE2EB8-4C52-4917-9116-C83EA8ED8B7B}" sibTransId="{958D79A5-0F47-49FF-BFAB-F830B6DBBAD0}"/>
    <dgm:cxn modelId="{095B57BD-12BC-44A8-97E5-8A186DE6F1CE}" srcId="{D5FE4592-8F4C-411D-8C5A-F849CAEC424E}" destId="{473966F5-6CF1-4217-AC12-5E344ED6489E}" srcOrd="10" destOrd="0" parTransId="{0068D8C0-FBD1-4D54-9B94-0F8A937699B3}" sibTransId="{AA9C3022-782B-4CC8-AF6B-F639A0F5E070}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14AB0567-7D02-489F-904A-8B34704FE947}" type="presOf" srcId="{9D50DB07-EE53-462C-94F6-A575D8E2E712}" destId="{30CAB43C-5726-48D5-91BD-EED0157BCC14}" srcOrd="0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0C4CA3D0-97AE-44CA-91DD-744D794A6877}" srcId="{D5FE4592-8F4C-411D-8C5A-F849CAEC424E}" destId="{468DB0E8-4F2F-4145-A130-0802C600DFD4}" srcOrd="6" destOrd="0" parTransId="{A0F625D6-9085-4BDF-90D4-BEF93080F8E9}" sibTransId="{A547CD8A-C7CC-45A4-A8E0-3918E45286DF}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2C2D2DF1-2504-4EE6-8A39-9BF9D26032CB}" srcId="{D5FE4592-8F4C-411D-8C5A-F849CAEC424E}" destId="{AB338F33-6D7C-4AFD-AAD0-93388951322A}" srcOrd="8" destOrd="0" parTransId="{57138543-362E-43D4-9CD8-F8FB7C28E49C}" sibTransId="{A8CB33BF-37C3-4C45-8577-45384F514CC8}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0CF8778C-E158-4951-AA39-3DF60CAE7C16}" type="presOf" srcId="{1830059C-9655-4871-B164-B47CACFBC4AB}" destId="{209685FD-D53A-4685-9C1A-378DA38025FC}" srcOrd="1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B8B53B3F-A353-4949-8ABB-93E8AA63F9D8}" type="presOf" srcId="{3A5D52B9-1582-4499-AB16-FEA67AA49E14}" destId="{E748B190-DBCF-4CA2-8B2B-B839FDDC4114}" srcOrd="0" destOrd="0" presId="urn:microsoft.com/office/officeart/2005/8/layout/orgChart1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C7F1A65D-B18F-4F37-A86E-58A413F681CA}" type="presOf" srcId="{A0E0B15A-78D8-41F1-B985-3D259F3AE0C3}" destId="{0C8520A6-9A89-4BC4-81EF-E33F2FB7A354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384BF20D-181B-4818-97D4-32A5E7EF5FE2}" srcId="{D5FE4592-8F4C-411D-8C5A-F849CAEC424E}" destId="{330700A9-1AC3-422E-991D-76550F17E274}" srcOrd="7" destOrd="0" parTransId="{5FEA1A4A-F813-41C6-BB90-A67E26DCCDA9}" sibTransId="{3C176B00-4C3C-4B6D-8545-54784DD24C49}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5FF9F93E-553D-4F42-A18C-E0296BCEDCC0}" type="presOf" srcId="{70BE2EB8-4C52-4917-9116-C83EA8ED8B7B}" destId="{0368EC27-6A5A-4A9A-989B-53D5FED43081}" srcOrd="0" destOrd="0" presId="urn:microsoft.com/office/officeart/2005/8/layout/orgChart1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E9F3B8A3-98E1-4330-B619-5824ED0A8AC5}" srcId="{D5FE4592-8F4C-411D-8C5A-F849CAEC424E}" destId="{1830059C-9655-4871-B164-B47CACFBC4AB}" srcOrd="5" destOrd="0" parTransId="{A0E0B15A-78D8-41F1-B985-3D259F3AE0C3}" sibTransId="{B62E53EF-73C3-4332-8047-8ED9A8EB81A3}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6C630F1A-4737-42EF-8582-1B922C681868}" type="presOf" srcId="{9D50DB07-EE53-462C-94F6-A575D8E2E712}" destId="{BDF196D3-84D1-439A-B42F-C12CDD322CC1}" srcOrd="1" destOrd="0" presId="urn:microsoft.com/office/officeart/2005/8/layout/orgChart1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0A08C4B4-2EB7-4333-B804-9AF3E60BB025}" srcId="{D5FE4592-8F4C-411D-8C5A-F849CAEC424E}" destId="{28702978-151F-4F3F-8387-822FC90B0C11}" srcOrd="4" destOrd="0" parTransId="{E3BA5E30-C1A4-4DAB-BC49-0B67BFD8B529}" sibTransId="{6AA6D9DD-DE1A-469F-A028-AE71EDCDFDEB}"/>
    <dgm:cxn modelId="{02796793-9EEE-4B24-8AB4-FD510DA88E9B}" srcId="{D5FE4592-8F4C-411D-8C5A-F849CAEC424E}" destId="{503AB4DA-4FAB-427B-AA45-CF6EC463750D}" srcOrd="2" destOrd="0" parTransId="{CC5FA296-1C99-4916-B81C-4337C1AC8959}" sibTransId="{21EFBE03-7FBC-4716-8C51-1F61727BE7DA}"/>
    <dgm:cxn modelId="{58E7FA44-317B-45F5-8266-6001A99CDB17}" type="presOf" srcId="{1830059C-9655-4871-B164-B47CACFBC4AB}" destId="{EF86BCA8-FE54-4C18-B473-57548C5FA40F}" srcOrd="0" destOrd="0" presId="urn:microsoft.com/office/officeart/2005/8/layout/orgChart1"/>
    <dgm:cxn modelId="{0A930315-CF64-4F30-A0A0-7E4FEDC929B7}" type="presOf" srcId="{E3BA5E30-C1A4-4DAB-BC49-0B67BFD8B529}" destId="{28ABC8B0-23F3-484D-B044-977644A1F203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0D71AAB7-74D2-4336-82EF-2555DE95CA1E}" type="presOf" srcId="{3A5D52B9-1582-4499-AB16-FEA67AA49E14}" destId="{D147B49D-A592-46DC-9FEB-FB608552B5DC}" srcOrd="1" destOrd="0" presId="urn:microsoft.com/office/officeart/2005/8/layout/orgChart1"/>
    <dgm:cxn modelId="{F26DE750-C313-47A5-AEFD-1D0C9485AAA4}" srcId="{D5FE4592-8F4C-411D-8C5A-F849CAEC424E}" destId="{BD46FE5A-419B-4892-906E-2476A37D172A}" srcOrd="3" destOrd="0" parTransId="{CCCC697D-D7F9-4597-849A-1839F5AEB360}" sibTransId="{43F23073-39B3-44ED-8890-31CE6DB4BEFD}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4D5089EB-54F7-42DB-996F-9DE18F9E464C}" type="presParOf" srcId="{BDEEB550-0D89-4352-B519-02A640350E01}" destId="{940F20AA-708B-427B-AB60-9DDCD639410D}" srcOrd="4" destOrd="0" presId="urn:microsoft.com/office/officeart/2005/8/layout/orgChart1"/>
    <dgm:cxn modelId="{CC51F580-E702-4AEF-B42D-E09EE2BF50B2}" type="presParOf" srcId="{BDEEB550-0D89-4352-B519-02A640350E01}" destId="{92A4914A-87F6-472E-920F-CBB0CCC4AB45}" srcOrd="5" destOrd="0" presId="urn:microsoft.com/office/officeart/2005/8/layout/orgChart1"/>
    <dgm:cxn modelId="{EBBA10D5-B9D7-42D0-A905-75E9A1086E1C}" type="presParOf" srcId="{92A4914A-87F6-472E-920F-CBB0CCC4AB45}" destId="{CF098476-3F18-4337-8D12-A74F6489A57D}" srcOrd="0" destOrd="0" presId="urn:microsoft.com/office/officeart/2005/8/layout/orgChart1"/>
    <dgm:cxn modelId="{6C230A68-1C25-499C-8924-4F5ABFC41704}" type="presParOf" srcId="{CF098476-3F18-4337-8D12-A74F6489A57D}" destId="{E748B190-DBCF-4CA2-8B2B-B839FDDC4114}" srcOrd="0" destOrd="0" presId="urn:microsoft.com/office/officeart/2005/8/layout/orgChart1"/>
    <dgm:cxn modelId="{9B7C3E04-0EDB-4538-BDB8-2CE781A4E428}" type="presParOf" srcId="{CF098476-3F18-4337-8D12-A74F6489A57D}" destId="{D147B49D-A592-46DC-9FEB-FB608552B5DC}" srcOrd="1" destOrd="0" presId="urn:microsoft.com/office/officeart/2005/8/layout/orgChart1"/>
    <dgm:cxn modelId="{29357058-4B72-49C0-AA76-4CE9909340B1}" type="presParOf" srcId="{92A4914A-87F6-472E-920F-CBB0CCC4AB45}" destId="{D8801DB5-4E45-4304-9563-C564691D09DF}" srcOrd="1" destOrd="0" presId="urn:microsoft.com/office/officeart/2005/8/layout/orgChart1"/>
    <dgm:cxn modelId="{C8DB1673-7B46-44A6-8A3F-3693BA9FC71A}" type="presParOf" srcId="{92A4914A-87F6-472E-920F-CBB0CCC4AB45}" destId="{69050B9D-B1DE-4CFE-9B75-B4113F76574F}" srcOrd="2" destOrd="0" presId="urn:microsoft.com/office/officeart/2005/8/layout/orgChart1"/>
    <dgm:cxn modelId="{55599153-BE33-4FA7-BD80-1385EB5C9B23}" type="presParOf" srcId="{BDEEB550-0D89-4352-B519-02A640350E01}" destId="{9B9EDC60-1CF8-48E4-A7E4-2408C5A9AABC}" srcOrd="6" destOrd="0" presId="urn:microsoft.com/office/officeart/2005/8/layout/orgChart1"/>
    <dgm:cxn modelId="{586F4945-D119-4A98-9464-F53FBCE55D05}" type="presParOf" srcId="{BDEEB550-0D89-4352-B519-02A640350E01}" destId="{F84742CB-B650-40C5-BB3A-F088AA5BA015}" srcOrd="7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8" destOrd="0" presId="urn:microsoft.com/office/officeart/2005/8/layout/orgChart1"/>
    <dgm:cxn modelId="{2C6EE7C6-4F14-4F64-8C95-3047683B6815}" type="presParOf" srcId="{BDEEB550-0D89-4352-B519-02A640350E01}" destId="{E03A8156-0596-479D-AEB8-7D5F89598894}" srcOrd="9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2E85295C-A55E-44BB-B7D6-10AB51101172}" type="presParOf" srcId="{C5D37A81-AA6C-4B03-92F9-792C0D406471}" destId="{355B8F0B-B0F8-40AB-81F8-2AAF3C5C139C}" srcOrd="2" destOrd="0" presId="urn:microsoft.com/office/officeart/2005/8/layout/orgChart1"/>
    <dgm:cxn modelId="{49EB8539-78D7-4EBE-9007-A77B8443A644}" type="presParOf" srcId="{C5D37A81-AA6C-4B03-92F9-792C0D406471}" destId="{6EAB3184-6AC9-4E89-BD74-9FFF8170B40A}" srcOrd="3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4" destOrd="0" presId="urn:microsoft.com/office/officeart/2005/8/layout/orgChart1"/>
    <dgm:cxn modelId="{BBC8CD4A-E5A2-47C0-92AE-5235AA86BC74}" type="presParOf" srcId="{C5D37A81-AA6C-4B03-92F9-792C0D406471}" destId="{77E83A90-469A-47B7-84BA-1C052B961255}" srcOrd="5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6" destOrd="0" presId="urn:microsoft.com/office/officeart/2005/8/layout/orgChart1"/>
    <dgm:cxn modelId="{E601FC2E-9A7F-4746-9C09-B137662A1422}" type="presParOf" srcId="{C5D37A81-AA6C-4B03-92F9-792C0D406471}" destId="{17803EA6-802B-4167-97E8-D8F8735442B9}" srcOrd="7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89550EA3-3297-4F93-AA17-688828B4B072}" type="presParOf" srcId="{C5D37A81-AA6C-4B03-92F9-792C0D406471}" destId="{28ABC8B0-23F3-484D-B044-977644A1F203}" srcOrd="8" destOrd="0" presId="urn:microsoft.com/office/officeart/2005/8/layout/orgChart1"/>
    <dgm:cxn modelId="{4D4F9BBF-FD6A-4457-B75B-FE83EF9CFC3A}" type="presParOf" srcId="{C5D37A81-AA6C-4B03-92F9-792C0D406471}" destId="{71263799-59EC-4796-A734-B8AAE207D88C}" srcOrd="9" destOrd="0" presId="urn:microsoft.com/office/officeart/2005/8/layout/orgChart1"/>
    <dgm:cxn modelId="{41654AF3-B29F-4502-A971-D0EED2A66C52}" type="presParOf" srcId="{71263799-59EC-4796-A734-B8AAE207D88C}" destId="{EFE1E06F-F025-4B66-A59C-67F19734620D}" srcOrd="0" destOrd="0" presId="urn:microsoft.com/office/officeart/2005/8/layout/orgChart1"/>
    <dgm:cxn modelId="{A0204185-B9F1-4714-BF72-8EFC2DC3841A}" type="presParOf" srcId="{EFE1E06F-F025-4B66-A59C-67F19734620D}" destId="{96150766-C230-47AA-B6FB-D329BE4D3683}" srcOrd="0" destOrd="0" presId="urn:microsoft.com/office/officeart/2005/8/layout/orgChart1"/>
    <dgm:cxn modelId="{2550A6A3-3E69-48AE-B6E0-12D993DF26A4}" type="presParOf" srcId="{EFE1E06F-F025-4B66-A59C-67F19734620D}" destId="{52124937-871F-43E6-909C-214868D14690}" srcOrd="1" destOrd="0" presId="urn:microsoft.com/office/officeart/2005/8/layout/orgChart1"/>
    <dgm:cxn modelId="{164D375A-BF16-4C1C-BB4A-5EBBFBA7DB10}" type="presParOf" srcId="{71263799-59EC-4796-A734-B8AAE207D88C}" destId="{1F05AFF8-FB61-43FD-ADAF-CF7F080C0DA6}" srcOrd="1" destOrd="0" presId="urn:microsoft.com/office/officeart/2005/8/layout/orgChart1"/>
    <dgm:cxn modelId="{66AD0864-D394-4296-9468-44BBD7197B6F}" type="presParOf" srcId="{71263799-59EC-4796-A734-B8AAE207D88C}" destId="{0BE007D4-8EEA-4814-A4AD-95BC0B62EBEF}" srcOrd="2" destOrd="0" presId="urn:microsoft.com/office/officeart/2005/8/layout/orgChart1"/>
    <dgm:cxn modelId="{E00212DC-1ED2-4115-88B3-43C153ED7051}" type="presParOf" srcId="{C5D37A81-AA6C-4B03-92F9-792C0D406471}" destId="{0C8520A6-9A89-4BC4-81EF-E33F2FB7A354}" srcOrd="10" destOrd="0" presId="urn:microsoft.com/office/officeart/2005/8/layout/orgChart1"/>
    <dgm:cxn modelId="{81A7C607-1D3B-487C-9385-22957966D375}" type="presParOf" srcId="{C5D37A81-AA6C-4B03-92F9-792C0D406471}" destId="{C4BE958C-C5F9-45B8-B406-29B0402426B9}" srcOrd="11" destOrd="0" presId="urn:microsoft.com/office/officeart/2005/8/layout/orgChart1"/>
    <dgm:cxn modelId="{3F0F5F31-3621-4EA2-9ABA-34F92C11C6CF}" type="presParOf" srcId="{C4BE958C-C5F9-45B8-B406-29B0402426B9}" destId="{5ECDB268-09E1-4E8D-AA80-1249259166FA}" srcOrd="0" destOrd="0" presId="urn:microsoft.com/office/officeart/2005/8/layout/orgChart1"/>
    <dgm:cxn modelId="{E48FD814-FD79-413E-AE1F-A42324783E46}" type="presParOf" srcId="{5ECDB268-09E1-4E8D-AA80-1249259166FA}" destId="{EF86BCA8-FE54-4C18-B473-57548C5FA40F}" srcOrd="0" destOrd="0" presId="urn:microsoft.com/office/officeart/2005/8/layout/orgChart1"/>
    <dgm:cxn modelId="{BF111752-1DC2-4075-97BA-BA132AFC93BA}" type="presParOf" srcId="{5ECDB268-09E1-4E8D-AA80-1249259166FA}" destId="{209685FD-D53A-4685-9C1A-378DA38025FC}" srcOrd="1" destOrd="0" presId="urn:microsoft.com/office/officeart/2005/8/layout/orgChart1"/>
    <dgm:cxn modelId="{EE099E2F-9FA4-44BF-B5A9-8666C9C914D1}" type="presParOf" srcId="{C4BE958C-C5F9-45B8-B406-29B0402426B9}" destId="{A35D1AB7-AAD7-415F-BE12-B9D55C7D5D09}" srcOrd="1" destOrd="0" presId="urn:microsoft.com/office/officeart/2005/8/layout/orgChart1"/>
    <dgm:cxn modelId="{09CF6A64-6ADD-4289-B02E-14DD5AF558B7}" type="presParOf" srcId="{C4BE958C-C5F9-45B8-B406-29B0402426B9}" destId="{AA69DA66-D226-48F3-8FF6-8ACD8BD5E211}" srcOrd="2" destOrd="0" presId="urn:microsoft.com/office/officeart/2005/8/layout/orgChart1"/>
    <dgm:cxn modelId="{49961EB0-9107-4924-80D7-2BA114352B58}" type="presParOf" srcId="{C5D37A81-AA6C-4B03-92F9-792C0D406471}" destId="{CD66BA7E-4332-4E62-B778-7D8D58E53B37}" srcOrd="12" destOrd="0" presId="urn:microsoft.com/office/officeart/2005/8/layout/orgChart1"/>
    <dgm:cxn modelId="{30495176-8B21-4D0C-915C-19E6E07F9EE4}" type="presParOf" srcId="{C5D37A81-AA6C-4B03-92F9-792C0D406471}" destId="{91F15C12-C963-487F-860A-8EF4B0ADD2F5}" srcOrd="13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  <dgm:cxn modelId="{1F55E8C9-8F03-4E63-A3BF-EABD718D23A7}" type="presParOf" srcId="{4D0A6A06-E4E0-4BBC-BE02-68D8322CF995}" destId="{0368EC27-6A5A-4A9A-989B-53D5FED43081}" srcOrd="0" destOrd="0" presId="urn:microsoft.com/office/officeart/2005/8/layout/orgChart1"/>
    <dgm:cxn modelId="{15EE197F-EB6A-4BB5-938E-B656C770EDA5}" type="presParOf" srcId="{4D0A6A06-E4E0-4BBC-BE02-68D8322CF995}" destId="{E1A41A82-79D8-470C-B995-DC319634824D}" srcOrd="1" destOrd="0" presId="urn:microsoft.com/office/officeart/2005/8/layout/orgChart1"/>
    <dgm:cxn modelId="{122589B5-22F5-4215-93BE-233E4232DC22}" type="presParOf" srcId="{E1A41A82-79D8-470C-B995-DC319634824D}" destId="{0CD68C57-F0BA-4AA8-8905-8E441EB5E341}" srcOrd="0" destOrd="0" presId="urn:microsoft.com/office/officeart/2005/8/layout/orgChart1"/>
    <dgm:cxn modelId="{4EF6693A-F6A0-4EA2-A446-BC262826DBBA}" type="presParOf" srcId="{0CD68C57-F0BA-4AA8-8905-8E441EB5E341}" destId="{30CAB43C-5726-48D5-91BD-EED0157BCC14}" srcOrd="0" destOrd="0" presId="urn:microsoft.com/office/officeart/2005/8/layout/orgChart1"/>
    <dgm:cxn modelId="{08A39A6A-DB5D-4955-A66A-911F1E423CCB}" type="presParOf" srcId="{0CD68C57-F0BA-4AA8-8905-8E441EB5E341}" destId="{BDF196D3-84D1-439A-B42F-C12CDD322CC1}" srcOrd="1" destOrd="0" presId="urn:microsoft.com/office/officeart/2005/8/layout/orgChart1"/>
    <dgm:cxn modelId="{310BF02C-2557-4C8A-8DC9-D3D12D8B080C}" type="presParOf" srcId="{E1A41A82-79D8-470C-B995-DC319634824D}" destId="{8DBC990B-888C-4A58-A358-553C8DBC8E57}" srcOrd="1" destOrd="0" presId="urn:microsoft.com/office/officeart/2005/8/layout/orgChart1"/>
    <dgm:cxn modelId="{BAC847DE-FD9B-4DA7-87E8-AC608A3A2374}" type="presParOf" srcId="{E1A41A82-79D8-470C-B995-DC319634824D}" destId="{8DA090B3-14FD-492F-8900-E2467D4A06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57170" custScaleY="60179" custLinFactNeighborX="63" custLinFactNeighborY="-4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35720-3D32-4580-873F-2A88DD18D25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ACB49BD-EEB7-4936-A5F9-8287CBE7F027}" type="parTrans" cxnId="{8FAF6835-851D-4256-A837-9D26930590BE}">
      <dgm:prSet/>
      <dgm:spPr/>
      <dgm:t>
        <a:bodyPr/>
        <a:lstStyle/>
        <a:p>
          <a:endParaRPr lang="es-ES"/>
        </a:p>
      </dgm:t>
    </dgm:pt>
    <dgm:pt modelId="{E2FB1C6E-010D-4022-B5CD-C04B5CD7FED1}" type="sibTrans" cxnId="{8FAF6835-851D-4256-A837-9D26930590B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103340" custLinFactNeighborX="315" custLinFactNeighborY="-208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4" custScaleX="67700" custScaleY="82064" custLinFactNeighborX="-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4" custScaleX="67700" custScaleY="82064" custLinFactNeighborX="-1608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4" custScaleX="67700" custScaleY="82064" custLinFactNeighborX="-560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DD1EFB00-F6C8-4D75-8FFC-92E5044BE941}" type="pres">
      <dgm:prSet presAssocID="{0ACB49BD-EEB7-4936-A5F9-8287CBE7F027}" presName="Name35" presStyleLbl="parChTrans1D2" presStyleIdx="3" presStyleCnt="4"/>
      <dgm:spPr/>
      <dgm:t>
        <a:bodyPr/>
        <a:lstStyle/>
        <a:p>
          <a:endParaRPr lang="es-ES"/>
        </a:p>
      </dgm:t>
    </dgm:pt>
    <dgm:pt modelId="{71CCC8E5-DBF2-4892-B136-32A4C2554BD1}" type="pres">
      <dgm:prSet presAssocID="{46535720-3D32-4580-873F-2A88DD18D25A}" presName="hierRoot2" presStyleCnt="0">
        <dgm:presLayoutVars>
          <dgm:hierBranch val="init"/>
        </dgm:presLayoutVars>
      </dgm:prSet>
      <dgm:spPr/>
    </dgm:pt>
    <dgm:pt modelId="{350CA69D-FBB3-44F8-8443-BF87A06B9477}" type="pres">
      <dgm:prSet presAssocID="{46535720-3D32-4580-873F-2A88DD18D25A}" presName="rootComposite" presStyleCnt="0"/>
      <dgm:spPr/>
    </dgm:pt>
    <dgm:pt modelId="{8AF85A9D-C07A-4587-81D7-CE2DE9BE4325}" type="pres">
      <dgm:prSet presAssocID="{46535720-3D32-4580-873F-2A88DD18D25A}" presName="rootText" presStyleLbl="node2" presStyleIdx="3" presStyleCnt="4" custScaleX="67700" custScaleY="82064" custLinFactNeighborX="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CBA4F9-BC07-44E2-A6DD-3119A93F7ACF}" type="pres">
      <dgm:prSet presAssocID="{46535720-3D32-4580-873F-2A88DD18D25A}" presName="rootConnector" presStyleLbl="node2" presStyleIdx="3" presStyleCnt="4"/>
      <dgm:spPr/>
      <dgm:t>
        <a:bodyPr/>
        <a:lstStyle/>
        <a:p>
          <a:endParaRPr lang="es-ES"/>
        </a:p>
      </dgm:t>
    </dgm:pt>
    <dgm:pt modelId="{83C2E366-6201-4265-827E-0AF5FE64AB42}" type="pres">
      <dgm:prSet presAssocID="{46535720-3D32-4580-873F-2A88DD18D25A}" presName="hierChild4" presStyleCnt="0"/>
      <dgm:spPr/>
    </dgm:pt>
    <dgm:pt modelId="{DB51EA3A-371D-409F-943A-C6DE2FF4362D}" type="pres">
      <dgm:prSet presAssocID="{46535720-3D32-4580-873F-2A88DD18D25A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8C810024-A8D5-47E7-86F7-F8800DDC54FB}" type="presOf" srcId="{46535720-3D32-4580-873F-2A88DD18D25A}" destId="{8AF85A9D-C07A-4587-81D7-CE2DE9BE4325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59A1E81F-C6C3-496B-BE61-2920C0AC3B31}" type="presOf" srcId="{46535720-3D32-4580-873F-2A88DD18D25A}" destId="{3BCBA4F9-BC07-44E2-A6DD-3119A93F7ACF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A91D173-0248-417E-9E22-1B17B2FE9BF9}" type="presOf" srcId="{0ACB49BD-EEB7-4936-A5F9-8287CBE7F027}" destId="{DD1EFB00-F6C8-4D75-8FFC-92E5044BE941}" srcOrd="0" destOrd="0" presId="urn:microsoft.com/office/officeart/2005/8/layout/orgChart1"/>
    <dgm:cxn modelId="{8FAF6835-851D-4256-A837-9D26930590BE}" srcId="{EE2F348D-52A3-48DC-A2F2-EB7FC4C4DEB1}" destId="{46535720-3D32-4580-873F-2A88DD18D25A}" srcOrd="3" destOrd="0" parTransId="{0ACB49BD-EEB7-4936-A5F9-8287CBE7F027}" sibTransId="{E2FB1C6E-010D-4022-B5CD-C04B5CD7FED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B7F24647-1269-4DFF-B506-949AC56F30DE}" type="presParOf" srcId="{F6E51A9B-1092-41F5-83D6-8761D054FBD0}" destId="{DD1EFB00-F6C8-4D75-8FFC-92E5044BE941}" srcOrd="6" destOrd="0" presId="urn:microsoft.com/office/officeart/2005/8/layout/orgChart1"/>
    <dgm:cxn modelId="{76A89FE3-8579-4385-BFE3-A93824777ECA}" type="presParOf" srcId="{F6E51A9B-1092-41F5-83D6-8761D054FBD0}" destId="{71CCC8E5-DBF2-4892-B136-32A4C2554BD1}" srcOrd="7" destOrd="0" presId="urn:microsoft.com/office/officeart/2005/8/layout/orgChart1"/>
    <dgm:cxn modelId="{67F7B1D5-3558-4797-B191-B9956B57E478}" type="presParOf" srcId="{71CCC8E5-DBF2-4892-B136-32A4C2554BD1}" destId="{350CA69D-FBB3-44F8-8443-BF87A06B9477}" srcOrd="0" destOrd="0" presId="urn:microsoft.com/office/officeart/2005/8/layout/orgChart1"/>
    <dgm:cxn modelId="{EF6CBCF1-5AE9-481C-8CD9-DD9277A33968}" type="presParOf" srcId="{350CA69D-FBB3-44F8-8443-BF87A06B9477}" destId="{8AF85A9D-C07A-4587-81D7-CE2DE9BE4325}" srcOrd="0" destOrd="0" presId="urn:microsoft.com/office/officeart/2005/8/layout/orgChart1"/>
    <dgm:cxn modelId="{227556D9-21ED-4C25-91B6-1A0AFE757F47}" type="presParOf" srcId="{350CA69D-FBB3-44F8-8443-BF87A06B9477}" destId="{3BCBA4F9-BC07-44E2-A6DD-3119A93F7ACF}" srcOrd="1" destOrd="0" presId="urn:microsoft.com/office/officeart/2005/8/layout/orgChart1"/>
    <dgm:cxn modelId="{8B997F2A-EA5C-4EE8-9DB2-B8B58EF152F8}" type="presParOf" srcId="{71CCC8E5-DBF2-4892-B136-32A4C2554BD1}" destId="{83C2E366-6201-4265-827E-0AF5FE64AB42}" srcOrd="1" destOrd="0" presId="urn:microsoft.com/office/officeart/2005/8/layout/orgChart1"/>
    <dgm:cxn modelId="{FE4D5DC3-6B26-445F-8AA4-D77CE89FF2BE}" type="presParOf" srcId="{71CCC8E5-DBF2-4892-B136-32A4C2554BD1}" destId="{DB51EA3A-371D-409F-943A-C6DE2FF4362D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5923" custScaleY="11889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ScaleX="97310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97310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82946" custScaleY="87423" custLinFactNeighborX="63" custLinFactNeighborY="-18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01284" custScaleY="101284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7C514A-6BD3-4C05-8BAF-4FE41F6FB0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gm:t>
    </dgm:pt>
    <dgm:pt modelId="{CCC2BE72-E22D-44D5-9E5F-C5AB319D51B5}" type="par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D67C64-570E-4B7E-8DFC-0E5A4EA7770F}" type="sib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09628" custLinFactNeighborY="30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7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7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7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7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7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7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7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7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7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7" custScaleX="80873" custScaleY="64196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7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FEE628E0-6BC0-4212-82B3-B4DC68A27A44}" type="pres">
      <dgm:prSet presAssocID="{CCC2BE72-E22D-44D5-9E5F-C5AB319D51B5}" presName="Name48" presStyleLbl="parChTrans1D2" presStyleIdx="5" presStyleCnt="7"/>
      <dgm:spPr/>
      <dgm:t>
        <a:bodyPr/>
        <a:lstStyle/>
        <a:p>
          <a:endParaRPr lang="es-ES"/>
        </a:p>
      </dgm:t>
    </dgm:pt>
    <dgm:pt modelId="{F73A4629-C57A-48EA-97F1-0EFE76D19AD3}" type="pres">
      <dgm:prSet presAssocID="{697C514A-6BD3-4C05-8BAF-4FE41F6FB068}" presName="hierRoot2" presStyleCnt="0">
        <dgm:presLayoutVars>
          <dgm:hierBranch val="init"/>
        </dgm:presLayoutVars>
      </dgm:prSet>
      <dgm:spPr/>
    </dgm:pt>
    <dgm:pt modelId="{EE0F49D4-50CE-497A-8B64-49BDA543E9DB}" type="pres">
      <dgm:prSet presAssocID="{697C514A-6BD3-4C05-8BAF-4FE41F6FB068}" presName="rootComposite" presStyleCnt="0"/>
      <dgm:spPr/>
    </dgm:pt>
    <dgm:pt modelId="{64860469-7202-484F-9835-DBC0574D5DFA}" type="pres">
      <dgm:prSet presAssocID="{697C514A-6BD3-4C05-8BAF-4FE41F6FB068}" presName="rootText" presStyleLbl="node2" presStyleIdx="5" presStyleCnt="7" custScaleX="80873" custScaleY="64196" custLinFactNeighborX="431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413C1A-A694-446E-B742-4DCC45CF5EBF}" type="pres">
      <dgm:prSet presAssocID="{697C514A-6BD3-4C05-8BAF-4FE41F6FB068}" presName="rootConnector" presStyleLbl="node2" presStyleIdx="5" presStyleCnt="7"/>
      <dgm:spPr/>
      <dgm:t>
        <a:bodyPr/>
        <a:lstStyle/>
        <a:p>
          <a:endParaRPr lang="es-ES"/>
        </a:p>
      </dgm:t>
    </dgm:pt>
    <dgm:pt modelId="{83AFB9F5-3465-4452-A425-A422B1FA2C75}" type="pres">
      <dgm:prSet presAssocID="{697C514A-6BD3-4C05-8BAF-4FE41F6FB068}" presName="hierChild4" presStyleCnt="0"/>
      <dgm:spPr/>
    </dgm:pt>
    <dgm:pt modelId="{E497DB29-1DEB-4878-9025-B61EFDBC1FC8}" type="pres">
      <dgm:prSet presAssocID="{697C514A-6BD3-4C05-8BAF-4FE41F6FB068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6" presStyleCnt="7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6" presStyleCnt="7" custScaleX="80873" custScaleY="64196" custLinFactNeighborY="-36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6" presStyleCnt="7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AE322E75-3601-4F7E-8A3C-B30F6D5E1B0C}" srcId="{B49C200B-FEE3-4BF7-B6D4-2D7CD6DD3F98}" destId="{697C514A-6BD3-4C05-8BAF-4FE41F6FB068}" srcOrd="5" destOrd="0" parTransId="{CCC2BE72-E22D-44D5-9E5F-C5AB319D51B5}" sibTransId="{1AD67C64-570E-4B7E-8DFC-0E5A4EA7770F}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3307622E-8112-476F-A23E-913C92FB9FBD}" type="presOf" srcId="{697C514A-6BD3-4C05-8BAF-4FE41F6FB068}" destId="{41413C1A-A694-446E-B742-4DCC45CF5EBF}" srcOrd="1" destOrd="0" presId="urn:microsoft.com/office/officeart/2005/8/layout/orgChart1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6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C45C5EA6-7D31-456E-9235-3BD5215A2343}" type="presOf" srcId="{697C514A-6BD3-4C05-8BAF-4FE41F6FB068}" destId="{64860469-7202-484F-9835-DBC0574D5DFA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F906D8B7-6B67-4E53-92DA-8E33775709FC}" type="presOf" srcId="{CCC2BE72-E22D-44D5-9E5F-C5AB319D51B5}" destId="{FEE628E0-6BC0-4212-82B3-B4DC68A27A44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8ABB8DA8-CBD5-43F1-854A-F3D32CFD1C5D}" type="presParOf" srcId="{D227B073-9807-4958-9780-F62F03955898}" destId="{FEE628E0-6BC0-4212-82B3-B4DC68A27A44}" srcOrd="10" destOrd="0" presId="urn:microsoft.com/office/officeart/2005/8/layout/orgChart1"/>
    <dgm:cxn modelId="{FE31E04C-0C2A-4D30-82A5-9C41E8F76F13}" type="presParOf" srcId="{D227B073-9807-4958-9780-F62F03955898}" destId="{F73A4629-C57A-48EA-97F1-0EFE76D19AD3}" srcOrd="11" destOrd="0" presId="urn:microsoft.com/office/officeart/2005/8/layout/orgChart1"/>
    <dgm:cxn modelId="{569C8AA5-68A9-4896-BE55-657387EA24F2}" type="presParOf" srcId="{F73A4629-C57A-48EA-97F1-0EFE76D19AD3}" destId="{EE0F49D4-50CE-497A-8B64-49BDA543E9DB}" srcOrd="0" destOrd="0" presId="urn:microsoft.com/office/officeart/2005/8/layout/orgChart1"/>
    <dgm:cxn modelId="{22A15D54-9C4F-4B05-B35C-75360941FF5F}" type="presParOf" srcId="{EE0F49D4-50CE-497A-8B64-49BDA543E9DB}" destId="{64860469-7202-484F-9835-DBC0574D5DFA}" srcOrd="0" destOrd="0" presId="urn:microsoft.com/office/officeart/2005/8/layout/orgChart1"/>
    <dgm:cxn modelId="{B2E6B9E4-157A-456F-99F1-3E63CCC15E5C}" type="presParOf" srcId="{EE0F49D4-50CE-497A-8B64-49BDA543E9DB}" destId="{41413C1A-A694-446E-B742-4DCC45CF5EBF}" srcOrd="1" destOrd="0" presId="urn:microsoft.com/office/officeart/2005/8/layout/orgChart1"/>
    <dgm:cxn modelId="{6BB65E43-0394-4B00-80A6-32B4F901AEBF}" type="presParOf" srcId="{F73A4629-C57A-48EA-97F1-0EFE76D19AD3}" destId="{83AFB9F5-3465-4452-A425-A422B1FA2C75}" srcOrd="1" destOrd="0" presId="urn:microsoft.com/office/officeart/2005/8/layout/orgChart1"/>
    <dgm:cxn modelId="{E05A5DFD-34B6-4EA0-B4A1-8F0BD61B2036}" type="presParOf" srcId="{F73A4629-C57A-48EA-97F1-0EFE76D19AD3}" destId="{E497DB29-1DEB-4878-9025-B61EFDBC1FC8}" srcOrd="2" destOrd="0" presId="urn:microsoft.com/office/officeart/2005/8/layout/orgChart1"/>
    <dgm:cxn modelId="{0B37ECA1-D9EE-49BC-A76D-59106873E2C0}" type="presParOf" srcId="{D227B073-9807-4958-9780-F62F03955898}" destId="{3C9525BF-BF56-4614-B192-C9EB3D8C7436}" srcOrd="12" destOrd="0" presId="urn:microsoft.com/office/officeart/2005/8/layout/orgChart1"/>
    <dgm:cxn modelId="{3018435B-9C19-4F91-9C96-CBC2A274592D}" type="presParOf" srcId="{D227B073-9807-4958-9780-F62F03955898}" destId="{662467D6-D86C-4A5D-A531-EAC218BAA997}" srcOrd="13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4CE693-A666-4CF1-91E5-92475B26C4AE}" type="asst">
      <dgm:prSet custT="1"/>
      <dgm:spPr/>
      <dgm:t>
        <a:bodyPr/>
        <a:lstStyle/>
        <a:p>
          <a:r>
            <a:rPr lang="es-ES" sz="1200" dirty="0" smtClean="0"/>
            <a:t>Supervisor(a)</a:t>
          </a:r>
          <a:endParaRPr lang="es-ES" sz="1200" dirty="0" smtClean="0">
            <a:solidFill>
              <a:srgbClr val="FF0000"/>
            </a:solidFill>
          </a:endParaRPr>
        </a:p>
      </dgm:t>
    </dgm:pt>
    <dgm:pt modelId="{931CE445-7F70-485E-BC13-0E82B0E28A4F}" type="parTrans" cxnId="{7D97ADDB-C2A5-47ED-B2AA-5C6CCE3FD91E}">
      <dgm:prSet/>
      <dgm:spPr/>
      <dgm:t>
        <a:bodyPr/>
        <a:lstStyle/>
        <a:p>
          <a:endParaRPr lang="es-ES" sz="1200"/>
        </a:p>
      </dgm:t>
    </dgm:pt>
    <dgm:pt modelId="{8D1E9F0B-E70F-449A-866B-25A2DCE6BA99}" type="sibTrans" cxnId="{7D97ADDB-C2A5-47ED-B2AA-5C6CCE3FD91E}">
      <dgm:prSet/>
      <dgm:spPr/>
      <dgm:t>
        <a:bodyPr/>
        <a:lstStyle/>
        <a:p>
          <a:endParaRPr lang="es-ES" sz="1200"/>
        </a:p>
      </dgm:t>
    </dgm:pt>
    <dgm:pt modelId="{83274680-0C68-4943-8D19-1D483F7BA0B4}" type="asst">
      <dgm:prSet custT="1"/>
      <dgm:spPr/>
      <dgm:t>
        <a:bodyPr/>
        <a:lstStyle/>
        <a:p>
          <a:r>
            <a:rPr lang="es-ES" sz="1200" dirty="0" smtClean="0"/>
            <a:t>Administrador(a)</a:t>
          </a:r>
        </a:p>
      </dgm:t>
    </dgm:pt>
    <dgm:pt modelId="{D82AAC3B-ADF6-4668-96A7-14DFF183DFB7}" type="parTrans" cxnId="{FC15E67A-F007-4C81-8164-93374B96E848}">
      <dgm:prSet/>
      <dgm:spPr/>
      <dgm:t>
        <a:bodyPr/>
        <a:lstStyle/>
        <a:p>
          <a:endParaRPr lang="es-ES" sz="1200"/>
        </a:p>
      </dgm:t>
    </dgm:pt>
    <dgm:pt modelId="{527EB112-3074-4317-999E-D05C0E03F5D0}" type="sibTrans" cxnId="{FC15E67A-F007-4C81-8164-93374B96E848}">
      <dgm:prSet/>
      <dgm:spPr/>
      <dgm:t>
        <a:bodyPr/>
        <a:lstStyle/>
        <a:p>
          <a:endParaRPr lang="es-ES" sz="1200"/>
        </a:p>
      </dgm:t>
    </dgm:pt>
    <dgm:pt modelId="{FB63D047-9CF6-4CC9-AB88-3A0CAA6BEC6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82C213-583E-422F-9EF6-22CE537ABF39}" type="parTrans" cxnId="{E862149D-282D-4C25-B582-A3BED5956DDF}">
      <dgm:prSet/>
      <dgm:spPr/>
      <dgm:t>
        <a:bodyPr/>
        <a:lstStyle/>
        <a:p>
          <a:endParaRPr lang="es-ES" sz="1200"/>
        </a:p>
      </dgm:t>
    </dgm:pt>
    <dgm:pt modelId="{1F561C07-F16B-4FA5-B333-612B2D2A36F5}" type="sibTrans" cxnId="{E862149D-282D-4C25-B582-A3BED5956DDF}">
      <dgm:prSet/>
      <dgm:spPr/>
      <dgm:t>
        <a:bodyPr/>
        <a:lstStyle/>
        <a:p>
          <a:endParaRPr lang="es-ES" sz="1200"/>
        </a:p>
      </dgm:t>
    </dgm:pt>
    <dgm:pt modelId="{C7C5BD50-E58E-430A-B802-BB1DB5EEDF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gm:t>
    </dgm:pt>
    <dgm:pt modelId="{A13058BD-9FA5-4785-A37F-68ABBB3D2EEE}" type="parTrans" cxnId="{6D078354-BAF7-4FB4-8B26-E7C0CBDC7D90}">
      <dgm:prSet/>
      <dgm:spPr/>
      <dgm:t>
        <a:bodyPr/>
        <a:lstStyle/>
        <a:p>
          <a:endParaRPr lang="es-ES" sz="1200"/>
        </a:p>
      </dgm:t>
    </dgm:pt>
    <dgm:pt modelId="{73EC7ABD-DC20-4114-96D2-5DC79F6F5FCD}" type="sibTrans" cxnId="{6D078354-BAF7-4FB4-8B26-E7C0CBDC7D90}">
      <dgm:prSet/>
      <dgm:spPr/>
      <dgm:t>
        <a:bodyPr/>
        <a:lstStyle/>
        <a:p>
          <a:endParaRPr lang="es-ES" sz="1200"/>
        </a:p>
      </dgm:t>
    </dgm:pt>
    <dgm:pt modelId="{2E10425F-9A37-4706-BEEC-DB74A10C45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2ED65B1-C53D-4B92-A633-0A4DEC41E8A5}" type="parTrans" cxnId="{5A25235A-6ED8-423B-BD20-8FCD89EDACCC}">
      <dgm:prSet/>
      <dgm:spPr/>
      <dgm:t>
        <a:bodyPr/>
        <a:lstStyle/>
        <a:p>
          <a:endParaRPr lang="es-ES"/>
        </a:p>
      </dgm:t>
    </dgm:pt>
    <dgm:pt modelId="{65B1F3E1-6059-4C78-BF99-690D5B4772C9}" type="sibTrans" cxnId="{5A25235A-6ED8-423B-BD20-8FCD89EDACCC}">
      <dgm:prSet/>
      <dgm:spPr/>
      <dgm:t>
        <a:bodyPr/>
        <a:lstStyle/>
        <a:p>
          <a:endParaRPr lang="es-ES"/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65409" custScaleY="174432" custLinFactNeighborX="63" custLinFactNeighborY="-3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2AEE10CA-18C2-45D2-8DED-3CD4B592EC5C}" type="pres">
      <dgm:prSet presAssocID="{3128A2C1-38C9-4BD1-8256-72BE55B2C07B}" presName="Name37" presStyleLbl="parChTrans1D2" presStyleIdx="0" presStyleCnt="8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0" presStyleCnt="6" custScaleX="101987" custScaleY="122385" custLinFactNeighborX="-51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0" presStyleCnt="6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3929A170-5DAE-437F-AA2E-7928705FF85E}" type="pres">
      <dgm:prSet presAssocID="{A13058BD-9FA5-4785-A37F-68ABBB3D2EEE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5C7D04A-AE35-4F91-88B0-0490B7A88FF2}" type="pres">
      <dgm:prSet presAssocID="{C7C5BD50-E58E-430A-B802-BB1DB5EEDF62}" presName="hierRoot2" presStyleCnt="0">
        <dgm:presLayoutVars>
          <dgm:hierBranch val="init"/>
        </dgm:presLayoutVars>
      </dgm:prSet>
      <dgm:spPr/>
    </dgm:pt>
    <dgm:pt modelId="{E49428D2-6E2E-4028-AAEA-AE4E944AE431}" type="pres">
      <dgm:prSet presAssocID="{C7C5BD50-E58E-430A-B802-BB1DB5EEDF62}" presName="rootComposite" presStyleCnt="0"/>
      <dgm:spPr/>
    </dgm:pt>
    <dgm:pt modelId="{F65EAB00-6A81-468D-9FDA-ED25C60228E1}" type="pres">
      <dgm:prSet presAssocID="{C7C5BD50-E58E-430A-B802-BB1DB5EEDF62}" presName="rootText" presStyleLbl="node3" presStyleIdx="0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1B3C6-76F5-417F-B868-9834C757847E}" type="pres">
      <dgm:prSet presAssocID="{C7C5BD50-E58E-430A-B802-BB1DB5EEDF62}" presName="rootConnector" presStyleLbl="node3" presStyleIdx="0" presStyleCnt="2"/>
      <dgm:spPr/>
      <dgm:t>
        <a:bodyPr/>
        <a:lstStyle/>
        <a:p>
          <a:endParaRPr lang="es-ES"/>
        </a:p>
      </dgm:t>
    </dgm:pt>
    <dgm:pt modelId="{DC33E095-AAE7-49B0-A4F7-1576EABFE322}" type="pres">
      <dgm:prSet presAssocID="{C7C5BD50-E58E-430A-B802-BB1DB5EEDF62}" presName="hierChild4" presStyleCnt="0"/>
      <dgm:spPr/>
    </dgm:pt>
    <dgm:pt modelId="{2309D8E8-DA7E-433E-9C78-ADCC6C8741C0}" type="pres">
      <dgm:prSet presAssocID="{C7C5BD50-E58E-430A-B802-BB1DB5EEDF62}" presName="hierChild5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BC4E8134-855F-401D-842C-1D4B1FD92FA1}" type="pres">
      <dgm:prSet presAssocID="{D382C213-583E-422F-9EF6-22CE537ABF39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CA61A5D-3239-4BD0-81A7-91E6EE467652}" type="pres">
      <dgm:prSet presAssocID="{FB63D047-9CF6-4CC9-AB88-3A0CAA6BEC66}" presName="hierRoot2" presStyleCnt="0">
        <dgm:presLayoutVars>
          <dgm:hierBranch/>
        </dgm:presLayoutVars>
      </dgm:prSet>
      <dgm:spPr/>
    </dgm:pt>
    <dgm:pt modelId="{615EAB59-2388-46E5-A4FD-5B1B4AA609B3}" type="pres">
      <dgm:prSet presAssocID="{FB63D047-9CF6-4CC9-AB88-3A0CAA6BEC66}" presName="rootComposite" presStyleCnt="0"/>
      <dgm:spPr/>
    </dgm:pt>
    <dgm:pt modelId="{27542A21-D861-472D-9909-DA8FBB3BF82C}" type="pres">
      <dgm:prSet presAssocID="{FB63D047-9CF6-4CC9-AB88-3A0CAA6BEC66}" presName="rootText" presStyleLbl="node2" presStyleIdx="1" presStyleCnt="6" custScaleX="101987" custScaleY="122385" custLinFactNeighborX="-24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D8C231-F701-4D72-96BB-AB672E4742BD}" type="pres">
      <dgm:prSet presAssocID="{FB63D047-9CF6-4CC9-AB88-3A0CAA6BEC6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337A600-1AA4-42D0-B9AD-57BC1ECCFDAA}" type="pres">
      <dgm:prSet presAssocID="{FB63D047-9CF6-4CC9-AB88-3A0CAA6BEC66}" presName="hierChild4" presStyleCnt="0"/>
      <dgm:spPr/>
    </dgm:pt>
    <dgm:pt modelId="{02F6B60B-EB64-42C1-A899-1E975DB6621F}" type="pres">
      <dgm:prSet presAssocID="{72ED65B1-C53D-4B92-A633-0A4DEC41E8A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7F1D2727-751D-480D-BF9B-B33E240B7E33}" type="pres">
      <dgm:prSet presAssocID="{2E10425F-9A37-4706-BEEC-DB74A10C45F9}" presName="hierRoot2" presStyleCnt="0">
        <dgm:presLayoutVars>
          <dgm:hierBranch val="init"/>
        </dgm:presLayoutVars>
      </dgm:prSet>
      <dgm:spPr/>
    </dgm:pt>
    <dgm:pt modelId="{EFAC04AD-B27D-4328-B977-963EDF0EC75A}" type="pres">
      <dgm:prSet presAssocID="{2E10425F-9A37-4706-BEEC-DB74A10C45F9}" presName="rootComposite" presStyleCnt="0"/>
      <dgm:spPr/>
    </dgm:pt>
    <dgm:pt modelId="{E124E1C6-6459-461C-BD1C-9BC1F994E937}" type="pres">
      <dgm:prSet presAssocID="{2E10425F-9A37-4706-BEEC-DB74A10C45F9}" presName="rootText" presStyleLbl="node3" presStyleIdx="1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4C0F49-42E9-4F90-8503-07053158F05B}" type="pres">
      <dgm:prSet presAssocID="{2E10425F-9A37-4706-BEEC-DB74A10C45F9}" presName="rootConnector" presStyleLbl="node3" presStyleIdx="1" presStyleCnt="2"/>
      <dgm:spPr/>
      <dgm:t>
        <a:bodyPr/>
        <a:lstStyle/>
        <a:p>
          <a:endParaRPr lang="es-ES"/>
        </a:p>
      </dgm:t>
    </dgm:pt>
    <dgm:pt modelId="{EA134742-8B8F-4484-8C17-28BE6113F620}" type="pres">
      <dgm:prSet presAssocID="{2E10425F-9A37-4706-BEEC-DB74A10C45F9}" presName="hierChild4" presStyleCnt="0"/>
      <dgm:spPr/>
    </dgm:pt>
    <dgm:pt modelId="{F4A6DDC1-8EC5-40DE-AF09-CB13715BEE68}" type="pres">
      <dgm:prSet presAssocID="{2E10425F-9A37-4706-BEEC-DB74A10C45F9}" presName="hierChild5" presStyleCnt="0"/>
      <dgm:spPr/>
    </dgm:pt>
    <dgm:pt modelId="{EE29BEEE-988D-45ED-8563-C5CEC61D52A8}" type="pres">
      <dgm:prSet presAssocID="{FB63D047-9CF6-4CC9-AB88-3A0CAA6BEC66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6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4" presStyleCnt="8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4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4" presStyleCnt="6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5" presStyleCnt="8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5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5" presStyleCnt="6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60528909-31DF-452F-8013-72ACC25A2C2C}" type="pres">
      <dgm:prSet presAssocID="{931CE445-7F70-485E-BC13-0E82B0E28A4F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2F874F29-2BF2-46B4-8684-A15B52658C4F}" type="pres">
      <dgm:prSet presAssocID="{4D4CE693-A666-4CF1-91E5-92475B26C4AE}" presName="hierRoot3" presStyleCnt="0">
        <dgm:presLayoutVars>
          <dgm:hierBranch val="init"/>
        </dgm:presLayoutVars>
      </dgm:prSet>
      <dgm:spPr/>
    </dgm:pt>
    <dgm:pt modelId="{1879F3F9-C670-4E26-8C31-2567757FF04B}" type="pres">
      <dgm:prSet presAssocID="{4D4CE693-A666-4CF1-91E5-92475B26C4AE}" presName="rootComposite3" presStyleCnt="0"/>
      <dgm:spPr/>
    </dgm:pt>
    <dgm:pt modelId="{656AA4F8-3FB8-429B-88D0-D97FF45EB148}" type="pres">
      <dgm:prSet presAssocID="{4D4CE693-A666-4CF1-91E5-92475B26C4AE}" presName="rootText3" presStyleLbl="asst1" presStyleIdx="0" presStyleCnt="2" custScaleX="101987" custScaleY="104901" custLinFactNeighborX="-2833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9E3053-C077-4954-9D6F-972A9B0AB631}" type="pres">
      <dgm:prSet presAssocID="{4D4CE693-A666-4CF1-91E5-92475B26C4AE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0A5C1C3-A76D-4F19-8385-DC7C287225E7}" type="pres">
      <dgm:prSet presAssocID="{4D4CE693-A666-4CF1-91E5-92475B26C4AE}" presName="hierChild6" presStyleCnt="0"/>
      <dgm:spPr/>
    </dgm:pt>
    <dgm:pt modelId="{95C0DA0D-42C5-4AB8-9579-96DFA88F8DFF}" type="pres">
      <dgm:prSet presAssocID="{4D4CE693-A666-4CF1-91E5-92475B26C4AE}" presName="hierChild7" presStyleCnt="0"/>
      <dgm:spPr/>
    </dgm:pt>
    <dgm:pt modelId="{E12163EE-FF41-4F38-B8E8-5873375CE82F}" type="pres">
      <dgm:prSet presAssocID="{D82AAC3B-ADF6-4668-96A7-14DFF183DFB7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D6A140B1-26B6-4801-A2F3-BD1D5B381BEF}" type="pres">
      <dgm:prSet presAssocID="{83274680-0C68-4943-8D19-1D483F7BA0B4}" presName="hierRoot3" presStyleCnt="0">
        <dgm:presLayoutVars>
          <dgm:hierBranch val="init"/>
        </dgm:presLayoutVars>
      </dgm:prSet>
      <dgm:spPr/>
    </dgm:pt>
    <dgm:pt modelId="{3C2DE7D9-E712-4726-BD3D-04084B4C43B7}" type="pres">
      <dgm:prSet presAssocID="{83274680-0C68-4943-8D19-1D483F7BA0B4}" presName="rootComposite3" presStyleCnt="0"/>
      <dgm:spPr/>
    </dgm:pt>
    <dgm:pt modelId="{A28C386C-7CBE-4A6B-9E52-0CD0438D6B51}" type="pres">
      <dgm:prSet presAssocID="{83274680-0C68-4943-8D19-1D483F7BA0B4}" presName="rootText3" presStyleLbl="asst1" presStyleIdx="1" presStyleCnt="2" custScaleX="101987" custScaleY="104901" custLinFactNeighborX="2751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41B43-C15F-48ED-A38E-3BE7E8042226}" type="pres">
      <dgm:prSet presAssocID="{83274680-0C68-4943-8D19-1D483F7BA0B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4F19FC2-C8C3-4B04-9FFD-8582261A05E9}" type="pres">
      <dgm:prSet presAssocID="{83274680-0C68-4943-8D19-1D483F7BA0B4}" presName="hierChild6" presStyleCnt="0"/>
      <dgm:spPr/>
    </dgm:pt>
    <dgm:pt modelId="{A130C69B-0F1D-4B89-B462-C4219EAD7322}" type="pres">
      <dgm:prSet presAssocID="{83274680-0C68-4943-8D19-1D483F7BA0B4}" presName="hierChild7" presStyleCnt="0"/>
      <dgm:spPr/>
    </dgm:pt>
  </dgm:ptLst>
  <dgm:cxnLst>
    <dgm:cxn modelId="{8D1EADB9-8DB1-4689-91C9-5AF14D59FC4B}" srcId="{EE2F348D-52A3-48DC-A2F2-EB7FC4C4DEB1}" destId="{C329ED20-9A80-427F-B847-4C08BB32C375}" srcOrd="4" destOrd="0" parTransId="{03CACE56-7249-4B2F-99B8-E4195765A208}" sibTransId="{CEEE696D-3300-4D97-8BEC-F67C46131DA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F88FDF9-7FA4-44B0-B3DA-01734764DD3C}" type="presOf" srcId="{72ED65B1-C53D-4B92-A633-0A4DEC41E8A5}" destId="{02F6B60B-EB64-42C1-A899-1E975DB6621F}" srcOrd="0" destOrd="0" presId="urn:microsoft.com/office/officeart/2005/8/layout/orgChart1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25DD2A52-3289-442C-B53A-1A35E4854F07}" type="presOf" srcId="{D82AAC3B-ADF6-4668-96A7-14DFF183DFB7}" destId="{E12163EE-FF41-4F38-B8E8-5873375CE82F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22609764-A2C3-4C76-9CC1-CBFDA9417075}" type="presOf" srcId="{4D4CE693-A666-4CF1-91E5-92475B26C4AE}" destId="{656AA4F8-3FB8-429B-88D0-D97FF45EB148}" srcOrd="0" destOrd="0" presId="urn:microsoft.com/office/officeart/2005/8/layout/orgChart1"/>
    <dgm:cxn modelId="{BFEB9B6E-5E24-4895-AD10-FD35FDF3ADF9}" type="presOf" srcId="{2E10425F-9A37-4706-BEEC-DB74A10C45F9}" destId="{E44C0F49-42E9-4F90-8503-07053158F05B}" srcOrd="1" destOrd="0" presId="urn:microsoft.com/office/officeart/2005/8/layout/orgChart1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BAEEBC70-CDA8-4DCE-8AEA-40FD27C3AB0F}" type="presOf" srcId="{D382C213-583E-422F-9EF6-22CE537ABF39}" destId="{BC4E8134-855F-401D-842C-1D4B1FD92FA1}" srcOrd="0" destOrd="0" presId="urn:microsoft.com/office/officeart/2005/8/layout/orgChart1"/>
    <dgm:cxn modelId="{1027CBD0-60D0-40BF-AD23-AE4374E5492B}" type="presOf" srcId="{FB63D047-9CF6-4CC9-AB88-3A0CAA6BEC66}" destId="{7BD8C231-F701-4D72-96BB-AB672E4742BD}" srcOrd="1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D078354-BAF7-4FB4-8B26-E7C0CBDC7D90}" srcId="{32A6B73B-4337-48D9-BDF1-34BC5F9259C9}" destId="{C7C5BD50-E58E-430A-B802-BB1DB5EEDF62}" srcOrd="0" destOrd="0" parTransId="{A13058BD-9FA5-4785-A37F-68ABBB3D2EEE}" sibTransId="{73EC7ABD-DC20-4114-96D2-5DC79F6F5FCD}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0C6E50F5-351B-4A6F-A050-53D9F29AA2B7}" type="presOf" srcId="{C7C5BD50-E58E-430A-B802-BB1DB5EEDF62}" destId="{A0A1B3C6-76F5-417F-B868-9834C757847E}" srcOrd="1" destOrd="0" presId="urn:microsoft.com/office/officeart/2005/8/layout/orgChart1"/>
    <dgm:cxn modelId="{C2CD487C-6B26-47CC-893E-107A0720C6B6}" type="presOf" srcId="{931CE445-7F70-485E-BC13-0E82B0E28A4F}" destId="{60528909-31DF-452F-8013-72ACC25A2C2C}" srcOrd="0" destOrd="0" presId="urn:microsoft.com/office/officeart/2005/8/layout/orgChart1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1BF20B9D-F47E-4B0D-B95C-E38F870F6027}" type="presOf" srcId="{83274680-0C68-4943-8D19-1D483F7BA0B4}" destId="{F9541B43-C15F-48ED-A38E-3BE7E8042226}" srcOrd="1" destOrd="0" presId="urn:microsoft.com/office/officeart/2005/8/layout/orgChart1"/>
    <dgm:cxn modelId="{0CB1D821-8C5E-4533-B278-5F1200DCEB21}" type="presOf" srcId="{FB63D047-9CF6-4CC9-AB88-3A0CAA6BEC66}" destId="{27542A21-D861-472D-9909-DA8FBB3BF82C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A3837600-6655-4FE6-AB58-E2983A2DCCAE}" srcId="{EE2F348D-52A3-48DC-A2F2-EB7FC4C4DEB1}" destId="{9FE88CA5-458F-437A-A65F-EC8C4E1F202E}" srcOrd="5" destOrd="0" parTransId="{E3391AED-0BA9-472D-9D23-E358EFFD6DF9}" sibTransId="{7C1FA04D-636B-4430-8FC1-B92A6CE33937}"/>
    <dgm:cxn modelId="{FC15E67A-F007-4C81-8164-93374B96E848}" srcId="{EE2F348D-52A3-48DC-A2F2-EB7FC4C4DEB1}" destId="{83274680-0C68-4943-8D19-1D483F7BA0B4}" srcOrd="7" destOrd="0" parTransId="{D82AAC3B-ADF6-4668-96A7-14DFF183DFB7}" sibTransId="{527EB112-3074-4317-999E-D05C0E03F5D0}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8A995D8A-246E-4978-959A-90C504CFB49E}" type="presOf" srcId="{83274680-0C68-4943-8D19-1D483F7BA0B4}" destId="{A28C386C-7CBE-4A6B-9E52-0CD0438D6B51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7D97ADDB-C2A5-47ED-B2AA-5C6CCE3FD91E}" srcId="{EE2F348D-52A3-48DC-A2F2-EB7FC4C4DEB1}" destId="{4D4CE693-A666-4CF1-91E5-92475B26C4AE}" srcOrd="6" destOrd="0" parTransId="{931CE445-7F70-485E-BC13-0E82B0E28A4F}" sibTransId="{8D1E9F0B-E70F-449A-866B-25A2DCE6BA99}"/>
    <dgm:cxn modelId="{5A25235A-6ED8-423B-BD20-8FCD89EDACCC}" srcId="{FB63D047-9CF6-4CC9-AB88-3A0CAA6BEC66}" destId="{2E10425F-9A37-4706-BEEC-DB74A10C45F9}" srcOrd="0" destOrd="0" parTransId="{72ED65B1-C53D-4B92-A633-0A4DEC41E8A5}" sibTransId="{65B1F3E1-6059-4C78-BF99-690D5B4772C9}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EDFC9AF9-C290-403E-881A-7309766ADF2B}" type="presOf" srcId="{4D4CE693-A666-4CF1-91E5-92475B26C4AE}" destId="{579E3053-C077-4954-9D6F-972A9B0AB631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E862149D-282D-4C25-B582-A3BED5956DDF}" srcId="{EE2F348D-52A3-48DC-A2F2-EB7FC4C4DEB1}" destId="{FB63D047-9CF6-4CC9-AB88-3A0CAA6BEC66}" srcOrd="1" destOrd="0" parTransId="{D382C213-583E-422F-9EF6-22CE537ABF39}" sibTransId="{1F561C07-F16B-4FA5-B333-612B2D2A36F5}"/>
    <dgm:cxn modelId="{21CB1441-E46F-45B3-AECC-081425BAD793}" type="presOf" srcId="{A13058BD-9FA5-4785-A37F-68ABBB3D2EEE}" destId="{3929A170-5DAE-437F-AA2E-7928705FF85E}" srcOrd="0" destOrd="0" presId="urn:microsoft.com/office/officeart/2005/8/layout/orgChart1"/>
    <dgm:cxn modelId="{99E61E27-CC02-4DF1-AFF0-1851F869AEBF}" type="presOf" srcId="{C7C5BD50-E58E-430A-B802-BB1DB5EEDF62}" destId="{F65EAB00-6A81-468D-9FDA-ED25C60228E1}" srcOrd="0" destOrd="0" presId="urn:microsoft.com/office/officeart/2005/8/layout/orgChart1"/>
    <dgm:cxn modelId="{B2719824-F978-4659-A479-27E508F0083F}" srcId="{EE2F348D-52A3-48DC-A2F2-EB7FC4C4DEB1}" destId="{32A6B73B-4337-48D9-BDF1-34BC5F9259C9}" srcOrd="0" destOrd="0" parTransId="{3128A2C1-38C9-4BD1-8256-72BE55B2C07B}" sibTransId="{1D4DC792-0C2F-466B-A33B-E2053684BE78}"/>
    <dgm:cxn modelId="{231599F8-E5AB-4ED9-9EE4-DBCFD5D4E756}" type="presOf" srcId="{2E10425F-9A37-4706-BEEC-DB74A10C45F9}" destId="{E124E1C6-6459-461C-BD1C-9BC1F994E93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8B5808E7-4287-48C6-A8E2-06D606E29623}" type="presParOf" srcId="{F6E51A9B-1092-41F5-83D6-8761D054FBD0}" destId="{2AEE10CA-18C2-45D2-8DED-3CD4B592EC5C}" srcOrd="0" destOrd="0" presId="urn:microsoft.com/office/officeart/2005/8/layout/orgChart1"/>
    <dgm:cxn modelId="{391CE553-7B97-40FF-998F-E55123563CC8}" type="presParOf" srcId="{F6E51A9B-1092-41F5-83D6-8761D054FBD0}" destId="{218CF726-F51A-4741-9DF7-DCBC19F34AF5}" srcOrd="1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1FE83C30-081C-42E2-B77B-1C68B71CAEE0}" type="presParOf" srcId="{5992B6B6-AB68-4DD7-B318-6AEC95DF4288}" destId="{3929A170-5DAE-437F-AA2E-7928705FF85E}" srcOrd="0" destOrd="0" presId="urn:microsoft.com/office/officeart/2005/8/layout/orgChart1"/>
    <dgm:cxn modelId="{DC5DB47E-3A26-4455-9773-474D6C728CE5}" type="presParOf" srcId="{5992B6B6-AB68-4DD7-B318-6AEC95DF4288}" destId="{75C7D04A-AE35-4F91-88B0-0490B7A88FF2}" srcOrd="1" destOrd="0" presId="urn:microsoft.com/office/officeart/2005/8/layout/orgChart1"/>
    <dgm:cxn modelId="{3F3E3676-BB5C-413F-9C41-9899889A844A}" type="presParOf" srcId="{75C7D04A-AE35-4F91-88B0-0490B7A88FF2}" destId="{E49428D2-6E2E-4028-AAEA-AE4E944AE431}" srcOrd="0" destOrd="0" presId="urn:microsoft.com/office/officeart/2005/8/layout/orgChart1"/>
    <dgm:cxn modelId="{3C4D5AEB-934A-44BE-B61E-B41C77E40A49}" type="presParOf" srcId="{E49428D2-6E2E-4028-AAEA-AE4E944AE431}" destId="{F65EAB00-6A81-468D-9FDA-ED25C60228E1}" srcOrd="0" destOrd="0" presId="urn:microsoft.com/office/officeart/2005/8/layout/orgChart1"/>
    <dgm:cxn modelId="{6E624F82-FABD-43F4-8E87-82FFFA9CC238}" type="presParOf" srcId="{E49428D2-6E2E-4028-AAEA-AE4E944AE431}" destId="{A0A1B3C6-76F5-417F-B868-9834C757847E}" srcOrd="1" destOrd="0" presId="urn:microsoft.com/office/officeart/2005/8/layout/orgChart1"/>
    <dgm:cxn modelId="{F43DA6A0-F945-4E0D-B23E-5FC13D636EC0}" type="presParOf" srcId="{75C7D04A-AE35-4F91-88B0-0490B7A88FF2}" destId="{DC33E095-AAE7-49B0-A4F7-1576EABFE322}" srcOrd="1" destOrd="0" presId="urn:microsoft.com/office/officeart/2005/8/layout/orgChart1"/>
    <dgm:cxn modelId="{ED5B3A6F-36B1-4FA9-9D28-0F062DB1A025}" type="presParOf" srcId="{75C7D04A-AE35-4F91-88B0-0490B7A88FF2}" destId="{2309D8E8-DA7E-433E-9C78-ADCC6C8741C0}" srcOrd="2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C775A06F-4799-447F-873D-5F513D0D41E1}" type="presParOf" srcId="{F6E51A9B-1092-41F5-83D6-8761D054FBD0}" destId="{BC4E8134-855F-401D-842C-1D4B1FD92FA1}" srcOrd="2" destOrd="0" presId="urn:microsoft.com/office/officeart/2005/8/layout/orgChart1"/>
    <dgm:cxn modelId="{7BFCD3A8-A426-4CD4-B4D6-AFD7B63E8D40}" type="presParOf" srcId="{F6E51A9B-1092-41F5-83D6-8761D054FBD0}" destId="{6CA61A5D-3239-4BD0-81A7-91E6EE467652}" srcOrd="3" destOrd="0" presId="urn:microsoft.com/office/officeart/2005/8/layout/orgChart1"/>
    <dgm:cxn modelId="{32428A97-DE66-4BD5-B956-D72FC15B9085}" type="presParOf" srcId="{6CA61A5D-3239-4BD0-81A7-91E6EE467652}" destId="{615EAB59-2388-46E5-A4FD-5B1B4AA609B3}" srcOrd="0" destOrd="0" presId="urn:microsoft.com/office/officeart/2005/8/layout/orgChart1"/>
    <dgm:cxn modelId="{722FAEFF-7B6D-42BF-A1F5-A3D370590D15}" type="presParOf" srcId="{615EAB59-2388-46E5-A4FD-5B1B4AA609B3}" destId="{27542A21-D861-472D-9909-DA8FBB3BF82C}" srcOrd="0" destOrd="0" presId="urn:microsoft.com/office/officeart/2005/8/layout/orgChart1"/>
    <dgm:cxn modelId="{AF1C5957-CC6A-4809-BED1-B4B351F2E4D8}" type="presParOf" srcId="{615EAB59-2388-46E5-A4FD-5B1B4AA609B3}" destId="{7BD8C231-F701-4D72-96BB-AB672E4742BD}" srcOrd="1" destOrd="0" presId="urn:microsoft.com/office/officeart/2005/8/layout/orgChart1"/>
    <dgm:cxn modelId="{06F886E2-BFEB-4366-8F3A-CF3FF79DA491}" type="presParOf" srcId="{6CA61A5D-3239-4BD0-81A7-91E6EE467652}" destId="{6337A600-1AA4-42D0-B9AD-57BC1ECCFDAA}" srcOrd="1" destOrd="0" presId="urn:microsoft.com/office/officeart/2005/8/layout/orgChart1"/>
    <dgm:cxn modelId="{A724BECB-B6E4-427E-89AF-6B6F9CC945E8}" type="presParOf" srcId="{6337A600-1AA4-42D0-B9AD-57BC1ECCFDAA}" destId="{02F6B60B-EB64-42C1-A899-1E975DB6621F}" srcOrd="0" destOrd="0" presId="urn:microsoft.com/office/officeart/2005/8/layout/orgChart1"/>
    <dgm:cxn modelId="{AD9CCD2F-F979-459A-AA82-BBD7B2EE4965}" type="presParOf" srcId="{6337A600-1AA4-42D0-B9AD-57BC1ECCFDAA}" destId="{7F1D2727-751D-480D-BF9B-B33E240B7E33}" srcOrd="1" destOrd="0" presId="urn:microsoft.com/office/officeart/2005/8/layout/orgChart1"/>
    <dgm:cxn modelId="{1914B4A2-3875-4F1D-AD0E-23A3D69139CA}" type="presParOf" srcId="{7F1D2727-751D-480D-BF9B-B33E240B7E33}" destId="{EFAC04AD-B27D-4328-B977-963EDF0EC75A}" srcOrd="0" destOrd="0" presId="urn:microsoft.com/office/officeart/2005/8/layout/orgChart1"/>
    <dgm:cxn modelId="{8CECD2F9-9533-4F59-94AA-911364CCB53C}" type="presParOf" srcId="{EFAC04AD-B27D-4328-B977-963EDF0EC75A}" destId="{E124E1C6-6459-461C-BD1C-9BC1F994E937}" srcOrd="0" destOrd="0" presId="urn:microsoft.com/office/officeart/2005/8/layout/orgChart1"/>
    <dgm:cxn modelId="{1B511510-66FF-468E-A34B-18C888CAD905}" type="presParOf" srcId="{EFAC04AD-B27D-4328-B977-963EDF0EC75A}" destId="{E44C0F49-42E9-4F90-8503-07053158F05B}" srcOrd="1" destOrd="0" presId="urn:microsoft.com/office/officeart/2005/8/layout/orgChart1"/>
    <dgm:cxn modelId="{2824A152-1E38-4BE7-AC52-3206D66C79C9}" type="presParOf" srcId="{7F1D2727-751D-480D-BF9B-B33E240B7E33}" destId="{EA134742-8B8F-4484-8C17-28BE6113F620}" srcOrd="1" destOrd="0" presId="urn:microsoft.com/office/officeart/2005/8/layout/orgChart1"/>
    <dgm:cxn modelId="{AFDFB492-C5F8-4A0B-9C86-E6D203D8D198}" type="presParOf" srcId="{7F1D2727-751D-480D-BF9B-B33E240B7E33}" destId="{F4A6DDC1-8EC5-40DE-AF09-CB13715BEE68}" srcOrd="2" destOrd="0" presId="urn:microsoft.com/office/officeart/2005/8/layout/orgChart1"/>
    <dgm:cxn modelId="{85253147-7F94-4167-85C7-6B0E7C6051D4}" type="presParOf" srcId="{6CA61A5D-3239-4BD0-81A7-91E6EE467652}" destId="{EE29BEEE-988D-45ED-8563-C5CEC61D52A8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8" destOrd="0" presId="urn:microsoft.com/office/officeart/2005/8/layout/orgChart1"/>
    <dgm:cxn modelId="{29B78FAC-1461-46B9-AC6B-48FCC9367EB2}" type="presParOf" srcId="{F6E51A9B-1092-41F5-83D6-8761D054FBD0}" destId="{9D37D4C2-68EE-4222-AE44-D5378D9CBCB2}" srcOrd="9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10" destOrd="0" presId="urn:microsoft.com/office/officeart/2005/8/layout/orgChart1"/>
    <dgm:cxn modelId="{5546C5F8-9980-412B-84AD-FEB9090B79BD}" type="presParOf" srcId="{F6E51A9B-1092-41F5-83D6-8761D054FBD0}" destId="{53A810CE-549C-4772-BE2F-C4B79FDA0B3E}" srcOrd="11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BDEBA09E-3598-4335-96B8-4F37DB6CC055}" type="presParOf" srcId="{4D0A6A06-E4E0-4BBC-BE02-68D8322CF995}" destId="{60528909-31DF-452F-8013-72ACC25A2C2C}" srcOrd="0" destOrd="0" presId="urn:microsoft.com/office/officeart/2005/8/layout/orgChart1"/>
    <dgm:cxn modelId="{3AFA9E41-E70C-44DF-BFD6-C5099963B8DC}" type="presParOf" srcId="{4D0A6A06-E4E0-4BBC-BE02-68D8322CF995}" destId="{2F874F29-2BF2-46B4-8684-A15B52658C4F}" srcOrd="1" destOrd="0" presId="urn:microsoft.com/office/officeart/2005/8/layout/orgChart1"/>
    <dgm:cxn modelId="{9E27F304-5354-4F57-8743-16C6A9093132}" type="presParOf" srcId="{2F874F29-2BF2-46B4-8684-A15B52658C4F}" destId="{1879F3F9-C670-4E26-8C31-2567757FF04B}" srcOrd="0" destOrd="0" presId="urn:microsoft.com/office/officeart/2005/8/layout/orgChart1"/>
    <dgm:cxn modelId="{E16E1498-B22D-4B0A-A4AC-E227FA39E689}" type="presParOf" srcId="{1879F3F9-C670-4E26-8C31-2567757FF04B}" destId="{656AA4F8-3FB8-429B-88D0-D97FF45EB148}" srcOrd="0" destOrd="0" presId="urn:microsoft.com/office/officeart/2005/8/layout/orgChart1"/>
    <dgm:cxn modelId="{BC65AF97-C812-461E-ADF4-724023A17512}" type="presParOf" srcId="{1879F3F9-C670-4E26-8C31-2567757FF04B}" destId="{579E3053-C077-4954-9D6F-972A9B0AB631}" srcOrd="1" destOrd="0" presId="urn:microsoft.com/office/officeart/2005/8/layout/orgChart1"/>
    <dgm:cxn modelId="{4ED3A90C-3E77-445B-A206-583E9D870711}" type="presParOf" srcId="{2F874F29-2BF2-46B4-8684-A15B52658C4F}" destId="{F0A5C1C3-A76D-4F19-8385-DC7C287225E7}" srcOrd="1" destOrd="0" presId="urn:microsoft.com/office/officeart/2005/8/layout/orgChart1"/>
    <dgm:cxn modelId="{A285E154-7DD3-4771-AE09-5367817D858D}" type="presParOf" srcId="{2F874F29-2BF2-46B4-8684-A15B52658C4F}" destId="{95C0DA0D-42C5-4AB8-9579-96DFA88F8DFF}" srcOrd="2" destOrd="0" presId="urn:microsoft.com/office/officeart/2005/8/layout/orgChart1"/>
    <dgm:cxn modelId="{578136EB-440A-4BDC-9B9F-1BBABFC54D63}" type="presParOf" srcId="{4D0A6A06-E4E0-4BBC-BE02-68D8322CF995}" destId="{E12163EE-FF41-4F38-B8E8-5873375CE82F}" srcOrd="2" destOrd="0" presId="urn:microsoft.com/office/officeart/2005/8/layout/orgChart1"/>
    <dgm:cxn modelId="{E7748C56-705F-4EC5-B0B5-2169C12E3B04}" type="presParOf" srcId="{4D0A6A06-E4E0-4BBC-BE02-68D8322CF995}" destId="{D6A140B1-26B6-4801-A2F3-BD1D5B381BEF}" srcOrd="3" destOrd="0" presId="urn:microsoft.com/office/officeart/2005/8/layout/orgChart1"/>
    <dgm:cxn modelId="{E8844D40-2332-4F17-BF3F-DF50E226165E}" type="presParOf" srcId="{D6A140B1-26B6-4801-A2F3-BD1D5B381BEF}" destId="{3C2DE7D9-E712-4726-BD3D-04084B4C43B7}" srcOrd="0" destOrd="0" presId="urn:microsoft.com/office/officeart/2005/8/layout/orgChart1"/>
    <dgm:cxn modelId="{7F93318E-0C40-42EF-AA7E-A8B4AE8F5A8F}" type="presParOf" srcId="{3C2DE7D9-E712-4726-BD3D-04084B4C43B7}" destId="{A28C386C-7CBE-4A6B-9E52-0CD0438D6B51}" srcOrd="0" destOrd="0" presId="urn:microsoft.com/office/officeart/2005/8/layout/orgChart1"/>
    <dgm:cxn modelId="{FEFCD62D-8E73-4868-881F-EEB251A70E03}" type="presParOf" srcId="{3C2DE7D9-E712-4726-BD3D-04084B4C43B7}" destId="{F9541B43-C15F-48ED-A38E-3BE7E8042226}" srcOrd="1" destOrd="0" presId="urn:microsoft.com/office/officeart/2005/8/layout/orgChart1"/>
    <dgm:cxn modelId="{B33197FF-82B7-434C-A1C6-47992E2A8B52}" type="presParOf" srcId="{D6A140B1-26B6-4801-A2F3-BD1D5B381BEF}" destId="{C4F19FC2-C8C3-4B04-9FFD-8582261A05E9}" srcOrd="1" destOrd="0" presId="urn:microsoft.com/office/officeart/2005/8/layout/orgChart1"/>
    <dgm:cxn modelId="{137B3256-E66E-4F91-B7F5-4AD400ABD111}" type="presParOf" srcId="{D6A140B1-26B6-4801-A2F3-BD1D5B381BEF}" destId="{A130C69B-0F1D-4B89-B462-C4219EAD73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 de Relaciones Publicas</a:t>
          </a: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7" custScaleX="117402" custScaleY="93229" custLinFactX="41711" custLinFactNeighborX="100000" custLinFactNeighborY="27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7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7" custScaleX="117402" custScaleY="93229" custLinFactY="33551" custLinFactNeighborX="383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7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7" custScaleX="117402" custScaleY="93229" custLinFactNeighborX="-4308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7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7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7" custScaleX="117402" custScaleY="93229" custLinFactY="5171" custLinFactNeighborX="53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7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7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7" custScaleX="117402" custScaleY="93229" custLinFactNeighborX="-2836" custLinFactNeighborY="766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7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7" custScaleX="117402" custScaleY="93229" custLinFactX="-41767" custLinFactNeighborX="-100000" custLinFactNeighborY="-305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6" presStyleCnt="7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6" presStyleCnt="7" custScaleX="117402" custScaleY="93229" custLinFactY="-178391" custLinFactNeighborX="-476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6" presStyleCnt="7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6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64241108-C958-493D-BF51-5C0FA471F8A5}" type="presParOf" srcId="{ABF0E7FF-9D1F-42EB-AC03-17C7C87A7182}" destId="{9D3B9F0D-7083-48B0-A25B-757E295DB841}" srcOrd="12" destOrd="0" presId="urn:microsoft.com/office/officeart/2005/8/layout/orgChart1"/>
    <dgm:cxn modelId="{A90C38BE-357B-4F9D-A585-706A445DBA1E}" type="presParOf" srcId="{ABF0E7FF-9D1F-42EB-AC03-17C7C87A7182}" destId="{9184D2E7-E2E0-4723-8D68-2099DE86386C}" srcOrd="13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C4D3E7-630E-4E2F-A28F-1DDD40BCFD7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gm:t>
    </dgm:pt>
    <dgm:pt modelId="{3AEC1507-9529-4DA2-BB89-6B3EA0A0D144}" type="par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2804A3-C11B-41B2-BBED-6F09DD3970C2}" type="sib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7602" custScaleY="107460" custLinFactNeighborX="63" custLinFactNeighborY="4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9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9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9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9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9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9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9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9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9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9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9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9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9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9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9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9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386F636-1390-4099-85D1-285562F3527E}" type="pres">
      <dgm:prSet presAssocID="{3AEC1507-9529-4DA2-BB89-6B3EA0A0D144}" presName="Name48" presStyleLbl="parChTrans1D2" presStyleIdx="8" presStyleCnt="9"/>
      <dgm:spPr/>
      <dgm:t>
        <a:bodyPr/>
        <a:lstStyle/>
        <a:p>
          <a:endParaRPr lang="es-ES"/>
        </a:p>
      </dgm:t>
    </dgm:pt>
    <dgm:pt modelId="{C4006276-96BE-455E-B08C-4FA2B91C4796}" type="pres">
      <dgm:prSet presAssocID="{E0C4D3E7-630E-4E2F-A28F-1DDD40BCFD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568E12D-92DF-4DCB-87DF-40F6DD5ACCD4}" type="pres">
      <dgm:prSet presAssocID="{E0C4D3E7-630E-4E2F-A28F-1DDD40BCFD7A}" presName="rootComposite" presStyleCnt="0"/>
      <dgm:spPr/>
      <dgm:t>
        <a:bodyPr/>
        <a:lstStyle/>
        <a:p>
          <a:endParaRPr lang="es-ES"/>
        </a:p>
      </dgm:t>
    </dgm:pt>
    <dgm:pt modelId="{925A08E8-C9E9-4505-8842-9466578BA7D7}" type="pres">
      <dgm:prSet presAssocID="{E0C4D3E7-630E-4E2F-A28F-1DDD40BCFD7A}" presName="rootText" presStyleLbl="node2" presStyleIdx="8" presStyleCnt="9" custScaleX="129050" custScaleY="89836" custLinFactNeighborY="-20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77BB5A-9068-4089-832A-769BBE9C4C3F}" type="pres">
      <dgm:prSet presAssocID="{E0C4D3E7-630E-4E2F-A28F-1DDD40BCFD7A}" presName="rootConnector" presStyleLbl="node2" presStyleIdx="8" presStyleCnt="9"/>
      <dgm:spPr/>
      <dgm:t>
        <a:bodyPr/>
        <a:lstStyle/>
        <a:p>
          <a:endParaRPr lang="es-ES"/>
        </a:p>
      </dgm:t>
    </dgm:pt>
    <dgm:pt modelId="{017D907B-602B-4696-99CA-B054DFC22154}" type="pres">
      <dgm:prSet presAssocID="{E0C4D3E7-630E-4E2F-A28F-1DDD40BCFD7A}" presName="hierChild4" presStyleCnt="0"/>
      <dgm:spPr/>
      <dgm:t>
        <a:bodyPr/>
        <a:lstStyle/>
        <a:p>
          <a:endParaRPr lang="es-ES"/>
        </a:p>
      </dgm:t>
    </dgm:pt>
    <dgm:pt modelId="{4BD8C86D-AA78-4408-ACA1-C9B26B7B504A}" type="pres">
      <dgm:prSet presAssocID="{E0C4D3E7-630E-4E2F-A28F-1DDD40BCFD7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7D1B3AE8-3B19-42B2-B687-218CBF24DB9F}" srcId="{EE2F348D-52A3-48DC-A2F2-EB7FC4C4DEB1}" destId="{E0C4D3E7-630E-4E2F-A28F-1DDD40BCFD7A}" srcOrd="8" destOrd="0" parTransId="{3AEC1507-9529-4DA2-BB89-6B3EA0A0D144}" sibTransId="{9B2804A3-C11B-41B2-BBED-6F09DD3970C2}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0EE0BFAD-48B0-448A-A697-4A73057DD004}" type="presOf" srcId="{3AEC1507-9529-4DA2-BB89-6B3EA0A0D144}" destId="{4386F636-1390-4099-85D1-285562F3527E}" srcOrd="0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6E6FCFB0-1BF7-4009-8826-686335B90FF0}" type="presOf" srcId="{E0C4D3E7-630E-4E2F-A28F-1DDD40BCFD7A}" destId="{F477BB5A-9068-4089-832A-769BBE9C4C3F}" srcOrd="1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889760A4-643F-4C40-857E-B8BAEF319D2B}" type="presOf" srcId="{E0C4D3E7-630E-4E2F-A28F-1DDD40BCFD7A}" destId="{925A08E8-C9E9-4505-8842-9466578BA7D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4C7E3895-8A62-4EA4-9E96-27ECB30C6EAA}" type="presParOf" srcId="{F6E51A9B-1092-41F5-83D6-8761D054FBD0}" destId="{4386F636-1390-4099-85D1-285562F3527E}" srcOrd="16" destOrd="0" presId="urn:microsoft.com/office/officeart/2005/8/layout/orgChart1"/>
    <dgm:cxn modelId="{43A510F3-C564-420D-A97A-E540ACAC2E9C}" type="presParOf" srcId="{F6E51A9B-1092-41F5-83D6-8761D054FBD0}" destId="{C4006276-96BE-455E-B08C-4FA2B91C4796}" srcOrd="17" destOrd="0" presId="urn:microsoft.com/office/officeart/2005/8/layout/orgChart1"/>
    <dgm:cxn modelId="{A5AACAB3-6439-4BB6-A564-B9FC6224CF54}" type="presParOf" srcId="{C4006276-96BE-455E-B08C-4FA2B91C4796}" destId="{C568E12D-92DF-4DCB-87DF-40F6DD5ACCD4}" srcOrd="0" destOrd="0" presId="urn:microsoft.com/office/officeart/2005/8/layout/orgChart1"/>
    <dgm:cxn modelId="{54D5E817-0E7F-4AD3-A966-D79BB8258E84}" type="presParOf" srcId="{C568E12D-92DF-4DCB-87DF-40F6DD5ACCD4}" destId="{925A08E8-C9E9-4505-8842-9466578BA7D7}" srcOrd="0" destOrd="0" presId="urn:microsoft.com/office/officeart/2005/8/layout/orgChart1"/>
    <dgm:cxn modelId="{B783D5F6-FF80-4E79-92EE-652DDE9B6945}" type="presParOf" srcId="{C568E12D-92DF-4DCB-87DF-40F6DD5ACCD4}" destId="{F477BB5A-9068-4089-832A-769BBE9C4C3F}" srcOrd="1" destOrd="0" presId="urn:microsoft.com/office/officeart/2005/8/layout/orgChart1"/>
    <dgm:cxn modelId="{CC9650F4-D5B6-4604-9E08-E863AD223702}" type="presParOf" srcId="{C4006276-96BE-455E-B08C-4FA2B91C4796}" destId="{017D907B-602B-4696-99CA-B054DFC22154}" srcOrd="1" destOrd="0" presId="urn:microsoft.com/office/officeart/2005/8/layout/orgChart1"/>
    <dgm:cxn modelId="{46CB2D57-AFC6-4278-8958-7DA8C8DF0105}" type="presParOf" srcId="{C4006276-96BE-455E-B08C-4FA2B91C4796}" destId="{4BD8C86D-AA78-4408-ACA1-C9B26B7B504A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9B5D2D-98FE-4D50-8E8B-3635C96C9E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57C8E81-CF45-40F3-9071-9946680C8B47}" type="parTrans" cxnId="{34C4F61E-B878-4345-9F2C-973ABA343695}">
      <dgm:prSet/>
      <dgm:spPr/>
      <dgm:t>
        <a:bodyPr/>
        <a:lstStyle/>
        <a:p>
          <a:endParaRPr lang="es-ES"/>
        </a:p>
      </dgm:t>
    </dgm:pt>
    <dgm:pt modelId="{6D18F777-52BB-4A17-A84B-86D399C49917}" type="sibTrans" cxnId="{34C4F61E-B878-4345-9F2C-973ABA343695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8B92BA-FC73-4150-8AC5-DDE0E7632A1B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56B56F4E-F062-44A7-83D3-7F9466DB052D}" type="pres">
      <dgm:prSet presAssocID="{EE2F348D-52A3-48DC-A2F2-EB7FC4C4DEB1}" presName="rootComposite1" presStyleCnt="0"/>
      <dgm:spPr/>
    </dgm:pt>
    <dgm:pt modelId="{D8CD1A1C-5668-4913-9DAA-AD224060753E}" type="pres">
      <dgm:prSet presAssocID="{EE2F348D-52A3-48DC-A2F2-EB7FC4C4DEB1}" presName="rootText1" presStyleLbl="node0" presStyleIdx="0" presStyleCnt="1" custScaleX="122708" custScaleY="118164" custLinFactNeighborY="-87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956837-6AF0-4F93-8F86-54DC2671905E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6C8AB83-669E-4E4E-9A0F-AA4CD251B746}" type="pres">
      <dgm:prSet presAssocID="{EE2F348D-52A3-48DC-A2F2-EB7FC4C4DEB1}" presName="hierChild2" presStyleCnt="0"/>
      <dgm:spPr/>
    </dgm:pt>
    <dgm:pt modelId="{1EEA48AE-3E81-4E84-A357-04860380DD0A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A257A1D7-7E7F-4541-A7D3-91BAAAE3955C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16B6FD7-E55A-44B6-8F19-7A820E877099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8A400332-309C-498A-9A85-93C4A10EF891}" type="pres">
      <dgm:prSet presAssocID="{057C8E81-CF45-40F3-9071-9946680C8B47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737C551-AEF2-4855-AB53-9133338DE1A6}" type="pres">
      <dgm:prSet presAssocID="{329B5D2D-98FE-4D50-8E8B-3635C96C9E96}" presName="hierRoot2" presStyleCnt="0">
        <dgm:presLayoutVars>
          <dgm:hierBranch val="init"/>
        </dgm:presLayoutVars>
      </dgm:prSet>
      <dgm:spPr/>
    </dgm:pt>
    <dgm:pt modelId="{26B62D0C-7648-4DAD-AB7F-4A93838AF591}" type="pres">
      <dgm:prSet presAssocID="{329B5D2D-98FE-4D50-8E8B-3635C96C9E96}" presName="rootComposite" presStyleCnt="0"/>
      <dgm:spPr/>
    </dgm:pt>
    <dgm:pt modelId="{4E93C276-E0B2-4E70-8938-1BB0E888D3E5}" type="pres">
      <dgm:prSet presAssocID="{329B5D2D-98FE-4D50-8E8B-3635C96C9E96}" presName="rootText" presStyleLbl="node2" presStyleIdx="3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0677D0-46FA-4A18-93AD-04F2F83DD63C}" type="pres">
      <dgm:prSet presAssocID="{329B5D2D-98FE-4D50-8E8B-3635C96C9E96}" presName="rootConnector" presStyleLbl="node2" presStyleIdx="3" presStyleCnt="4"/>
      <dgm:spPr/>
      <dgm:t>
        <a:bodyPr/>
        <a:lstStyle/>
        <a:p>
          <a:endParaRPr lang="es-ES"/>
        </a:p>
      </dgm:t>
    </dgm:pt>
    <dgm:pt modelId="{A49801D4-9286-426A-B3BD-5DA038442759}" type="pres">
      <dgm:prSet presAssocID="{329B5D2D-98FE-4D50-8E8B-3635C96C9E96}" presName="hierChild4" presStyleCnt="0"/>
      <dgm:spPr/>
    </dgm:pt>
    <dgm:pt modelId="{D2B18FD3-B989-4E87-977D-D26C9B627FC7}" type="pres">
      <dgm:prSet presAssocID="{329B5D2D-98FE-4D50-8E8B-3635C96C9E96}" presName="hierChild5" presStyleCnt="0"/>
      <dgm:spPr/>
    </dgm:pt>
    <dgm:pt modelId="{64C296FF-F479-4B67-A0F7-CAB2FA153EA9}" type="pres">
      <dgm:prSet presAssocID="{EE2F348D-52A3-48DC-A2F2-EB7FC4C4DEB1}" presName="hierChild3" presStyleCnt="0"/>
      <dgm:spPr/>
    </dgm:pt>
  </dgm:ptLst>
  <dgm:cxnLst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62665A12-7AED-47B9-A616-B9E1EFB3C7ED}" type="presOf" srcId="{329B5D2D-98FE-4D50-8E8B-3635C96C9E96}" destId="{4E93C276-E0B2-4E70-8938-1BB0E888D3E5}" srcOrd="0" destOrd="0" presId="urn:microsoft.com/office/officeart/2005/8/layout/orgChart1"/>
    <dgm:cxn modelId="{34C4F61E-B878-4345-9F2C-973ABA343695}" srcId="{EE2F348D-52A3-48DC-A2F2-EB7FC4C4DEB1}" destId="{329B5D2D-98FE-4D50-8E8B-3635C96C9E96}" srcOrd="3" destOrd="0" parTransId="{057C8E81-CF45-40F3-9071-9946680C8B47}" sibTransId="{6D18F777-52BB-4A17-A84B-86D399C49917}"/>
    <dgm:cxn modelId="{30C1034A-BEBE-4642-9D58-CF84697D6834}" type="presOf" srcId="{32A6B73B-4337-48D9-BDF1-34BC5F9259C9}" destId="{1607FF1D-3AE0-4701-8A7E-81B429C148F6}" srcOrd="0" destOrd="0" presId="urn:microsoft.com/office/officeart/2005/8/layout/orgChart1"/>
    <dgm:cxn modelId="{6A29C840-33D7-4372-9266-32393199B1EB}" type="presOf" srcId="{39E0003E-DDD2-43F1-948C-69009D0ADF45}" destId="{4AD83815-A9F0-4AB5-8DD9-7F54CDF80864}" srcOrd="1" destOrd="0" presId="urn:microsoft.com/office/officeart/2005/8/layout/orgChart1"/>
    <dgm:cxn modelId="{0EE773F9-9DFF-4ACA-9C28-1ED130AB8F05}" type="presOf" srcId="{057C8E81-CF45-40F3-9071-9946680C8B47}" destId="{8A400332-309C-498A-9A85-93C4A10EF891}" srcOrd="0" destOrd="0" presId="urn:microsoft.com/office/officeart/2005/8/layout/orgChart1"/>
    <dgm:cxn modelId="{8E92BCF2-CBF7-4280-8EC4-E5FF750A201B}" type="presOf" srcId="{3128A2C1-38C9-4BD1-8256-72BE55B2C07B}" destId="{A257A1D7-7E7F-4541-A7D3-91BAAAE3955C}" srcOrd="0" destOrd="0" presId="urn:microsoft.com/office/officeart/2005/8/layout/orgChart1"/>
    <dgm:cxn modelId="{DDEA198A-E8F5-4E06-B03D-121B244C0805}" type="presOf" srcId="{EE2F348D-52A3-48DC-A2F2-EB7FC4C4DEB1}" destId="{49956837-6AF0-4F93-8F86-54DC2671905E}" srcOrd="1" destOrd="0" presId="urn:microsoft.com/office/officeart/2005/8/layout/orgChart1"/>
    <dgm:cxn modelId="{D3A6260E-3811-483F-A63B-6FCD8EB12254}" type="presOf" srcId="{9219F835-B155-40EE-9F35-17E75A54B0BE}" destId="{F04C0671-A3A4-4FC2-894C-9D48572D39B0}" srcOrd="1" destOrd="0" presId="urn:microsoft.com/office/officeart/2005/8/layout/orgChart1"/>
    <dgm:cxn modelId="{7589C96C-F3C1-4D76-A249-FF2E4464AB90}" type="presOf" srcId="{39E0003E-DDD2-43F1-948C-69009D0ADF45}" destId="{4F7C3E91-CDE0-494D-963A-D0A81B2DCA12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37B05F2-3A61-459A-8A7D-53697FE375CA}" type="presOf" srcId="{078F9ABD-ABDB-4C01-9EDC-53D62E7E19C6}" destId="{1EEA48AE-3E81-4E84-A357-04860380DD0A}" srcOrd="0" destOrd="0" presId="urn:microsoft.com/office/officeart/2005/8/layout/orgChart1"/>
    <dgm:cxn modelId="{F3BAC1F5-7E55-4CDF-9432-1552B2ADC19E}" type="presOf" srcId="{329B5D2D-98FE-4D50-8E8B-3635C96C9E96}" destId="{8E0677D0-46FA-4A18-93AD-04F2F83DD63C}" srcOrd="1" destOrd="0" presId="urn:microsoft.com/office/officeart/2005/8/layout/orgChart1"/>
    <dgm:cxn modelId="{5FB68777-EA7D-43DB-B3F3-54BDFA6E6BE7}" type="presOf" srcId="{EE2F348D-52A3-48DC-A2F2-EB7FC4C4DEB1}" destId="{D8CD1A1C-5668-4913-9DAA-AD224060753E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D1DD7DB-8523-4E80-84A0-A583D52D83BD}" type="presOf" srcId="{9219F835-B155-40EE-9F35-17E75A54B0BE}" destId="{EFA180F1-FBCE-411F-9D4E-4E3AA7BBE136}" srcOrd="0" destOrd="0" presId="urn:microsoft.com/office/officeart/2005/8/layout/orgChart1"/>
    <dgm:cxn modelId="{1964B1DD-AE39-4211-9227-D4905C11D933}" type="presOf" srcId="{32A6B73B-4337-48D9-BDF1-34BC5F9259C9}" destId="{BDA960A4-7AB5-4F21-83D3-85CCB4599625}" srcOrd="1" destOrd="0" presId="urn:microsoft.com/office/officeart/2005/8/layout/orgChart1"/>
    <dgm:cxn modelId="{BC56F944-346C-42B9-A663-21A2FEB3CDFB}" type="presOf" srcId="{29FD3C8B-2918-43A3-9D72-C279F674BC57}" destId="{016B6FD7-E55A-44B6-8F19-7A820E877099}" srcOrd="0" destOrd="0" presId="urn:microsoft.com/office/officeart/2005/8/layout/orgChart1"/>
    <dgm:cxn modelId="{F4A3999D-574F-49B1-B592-854921AB7DD4}" type="presParOf" srcId="{19F29EE0-46B5-413E-A87B-AFDE5F58CB49}" destId="{CE8B92BA-FC73-4150-8AC5-DDE0E7632A1B}" srcOrd="0" destOrd="0" presId="urn:microsoft.com/office/officeart/2005/8/layout/orgChart1"/>
    <dgm:cxn modelId="{97975033-DE59-42C9-BBFF-A02C4E5CA498}" type="presParOf" srcId="{CE8B92BA-FC73-4150-8AC5-DDE0E7632A1B}" destId="{56B56F4E-F062-44A7-83D3-7F9466DB052D}" srcOrd="0" destOrd="0" presId="urn:microsoft.com/office/officeart/2005/8/layout/orgChart1"/>
    <dgm:cxn modelId="{C6512860-F487-48E7-8C68-5250B7D4FB1E}" type="presParOf" srcId="{56B56F4E-F062-44A7-83D3-7F9466DB052D}" destId="{D8CD1A1C-5668-4913-9DAA-AD224060753E}" srcOrd="0" destOrd="0" presId="urn:microsoft.com/office/officeart/2005/8/layout/orgChart1"/>
    <dgm:cxn modelId="{C0E1DA70-9E85-4A5C-8562-BB16199AAE40}" type="presParOf" srcId="{56B56F4E-F062-44A7-83D3-7F9466DB052D}" destId="{49956837-6AF0-4F93-8F86-54DC2671905E}" srcOrd="1" destOrd="0" presId="urn:microsoft.com/office/officeart/2005/8/layout/orgChart1"/>
    <dgm:cxn modelId="{6B927F48-2036-4DA0-8A24-FEE9D50251CE}" type="presParOf" srcId="{CE8B92BA-FC73-4150-8AC5-DDE0E7632A1B}" destId="{36C8AB83-669E-4E4E-9A0F-AA4CD251B746}" srcOrd="1" destOrd="0" presId="urn:microsoft.com/office/officeart/2005/8/layout/orgChart1"/>
    <dgm:cxn modelId="{FA895B12-2E6D-4B70-B2B0-3AC52A2F27DF}" type="presParOf" srcId="{36C8AB83-669E-4E4E-9A0F-AA4CD251B746}" destId="{1EEA48AE-3E81-4E84-A357-04860380DD0A}" srcOrd="0" destOrd="0" presId="urn:microsoft.com/office/officeart/2005/8/layout/orgChart1"/>
    <dgm:cxn modelId="{3AC8CC86-48B0-4B70-9474-68D4C4808622}" type="presParOf" srcId="{36C8AB83-669E-4E4E-9A0F-AA4CD251B746}" destId="{9CA2BED8-C030-4BB6-A140-2A8978C41C19}" srcOrd="1" destOrd="0" presId="urn:microsoft.com/office/officeart/2005/8/layout/orgChart1"/>
    <dgm:cxn modelId="{8958E400-F748-4D5D-BFCD-A4B30129F415}" type="presParOf" srcId="{9CA2BED8-C030-4BB6-A140-2A8978C41C19}" destId="{66E6DB1E-67A0-4A5E-A739-34684EC2B8BB}" srcOrd="0" destOrd="0" presId="urn:microsoft.com/office/officeart/2005/8/layout/orgChart1"/>
    <dgm:cxn modelId="{0BF523E9-AF75-4987-A2FF-64BE58ED82F5}" type="presParOf" srcId="{66E6DB1E-67A0-4A5E-A739-34684EC2B8BB}" destId="{EFA180F1-FBCE-411F-9D4E-4E3AA7BBE136}" srcOrd="0" destOrd="0" presId="urn:microsoft.com/office/officeart/2005/8/layout/orgChart1"/>
    <dgm:cxn modelId="{5A22C773-A5EF-4C89-88D9-F47DDC9414E2}" type="presParOf" srcId="{66E6DB1E-67A0-4A5E-A739-34684EC2B8BB}" destId="{F04C0671-A3A4-4FC2-894C-9D48572D39B0}" srcOrd="1" destOrd="0" presId="urn:microsoft.com/office/officeart/2005/8/layout/orgChart1"/>
    <dgm:cxn modelId="{A45B72F2-DA90-4DF9-BED6-4E821ABAAE47}" type="presParOf" srcId="{9CA2BED8-C030-4BB6-A140-2A8978C41C19}" destId="{5EB5EE63-065D-44C1-B63E-DAF5E8A4C620}" srcOrd="1" destOrd="0" presId="urn:microsoft.com/office/officeart/2005/8/layout/orgChart1"/>
    <dgm:cxn modelId="{258037F1-4E5B-4CA1-A810-E58B4D90CA73}" type="presParOf" srcId="{9CA2BED8-C030-4BB6-A140-2A8978C41C19}" destId="{76B4D070-9205-47D9-B302-0E758BD33E0E}" srcOrd="2" destOrd="0" presId="urn:microsoft.com/office/officeart/2005/8/layout/orgChart1"/>
    <dgm:cxn modelId="{8986C0E6-2AC7-4CDB-8A52-5A7D691CF56A}" type="presParOf" srcId="{36C8AB83-669E-4E4E-9A0F-AA4CD251B746}" destId="{A257A1D7-7E7F-4541-A7D3-91BAAAE3955C}" srcOrd="2" destOrd="0" presId="urn:microsoft.com/office/officeart/2005/8/layout/orgChart1"/>
    <dgm:cxn modelId="{702BA691-2508-45E8-BF54-F5ABA5C6B302}" type="presParOf" srcId="{36C8AB83-669E-4E4E-9A0F-AA4CD251B746}" destId="{218CF726-F51A-4741-9DF7-DCBC19F34AF5}" srcOrd="3" destOrd="0" presId="urn:microsoft.com/office/officeart/2005/8/layout/orgChart1"/>
    <dgm:cxn modelId="{D63AE9CB-9C7D-4AE5-8BB7-42FEB5711BBA}" type="presParOf" srcId="{218CF726-F51A-4741-9DF7-DCBC19F34AF5}" destId="{E216DE51-D6BD-4C18-9A34-A9B85B79139C}" srcOrd="0" destOrd="0" presId="urn:microsoft.com/office/officeart/2005/8/layout/orgChart1"/>
    <dgm:cxn modelId="{BBCC63E8-2D2A-4FFF-B3F2-5C62B4295C70}" type="presParOf" srcId="{E216DE51-D6BD-4C18-9A34-A9B85B79139C}" destId="{1607FF1D-3AE0-4701-8A7E-81B429C148F6}" srcOrd="0" destOrd="0" presId="urn:microsoft.com/office/officeart/2005/8/layout/orgChart1"/>
    <dgm:cxn modelId="{76D897A0-23D4-48CC-838A-B07854240B18}" type="presParOf" srcId="{E216DE51-D6BD-4C18-9A34-A9B85B79139C}" destId="{BDA960A4-7AB5-4F21-83D3-85CCB4599625}" srcOrd="1" destOrd="0" presId="urn:microsoft.com/office/officeart/2005/8/layout/orgChart1"/>
    <dgm:cxn modelId="{30F9C96E-6965-4730-9511-871EC4B89E79}" type="presParOf" srcId="{218CF726-F51A-4741-9DF7-DCBC19F34AF5}" destId="{5992B6B6-AB68-4DD7-B318-6AEC95DF4288}" srcOrd="1" destOrd="0" presId="urn:microsoft.com/office/officeart/2005/8/layout/orgChart1"/>
    <dgm:cxn modelId="{F79120A6-08A0-41A3-AF9C-BEC5576F7349}" type="presParOf" srcId="{218CF726-F51A-4741-9DF7-DCBC19F34AF5}" destId="{A87A1E3C-B330-481F-B160-CDF5148FD6C7}" srcOrd="2" destOrd="0" presId="urn:microsoft.com/office/officeart/2005/8/layout/orgChart1"/>
    <dgm:cxn modelId="{C9E503E6-F2AB-4CD1-A6B8-C05E2622D283}" type="presParOf" srcId="{36C8AB83-669E-4E4E-9A0F-AA4CD251B746}" destId="{016B6FD7-E55A-44B6-8F19-7A820E877099}" srcOrd="4" destOrd="0" presId="urn:microsoft.com/office/officeart/2005/8/layout/orgChart1"/>
    <dgm:cxn modelId="{57E6F696-CE98-46BC-A336-66ACBC727EE4}" type="presParOf" srcId="{36C8AB83-669E-4E4E-9A0F-AA4CD251B746}" destId="{8DE03586-7C33-46C4-8992-E682F641DF57}" srcOrd="5" destOrd="0" presId="urn:microsoft.com/office/officeart/2005/8/layout/orgChart1"/>
    <dgm:cxn modelId="{7B3DDB87-FAD9-44DF-94B9-058C0B3296EA}" type="presParOf" srcId="{8DE03586-7C33-46C4-8992-E682F641DF57}" destId="{33E7836A-F1D8-4FEF-979F-74E319C930F3}" srcOrd="0" destOrd="0" presId="urn:microsoft.com/office/officeart/2005/8/layout/orgChart1"/>
    <dgm:cxn modelId="{BBD3A9C1-8D13-4076-8C4C-E9AAB67787E0}" type="presParOf" srcId="{33E7836A-F1D8-4FEF-979F-74E319C930F3}" destId="{4F7C3E91-CDE0-494D-963A-D0A81B2DCA12}" srcOrd="0" destOrd="0" presId="urn:microsoft.com/office/officeart/2005/8/layout/orgChart1"/>
    <dgm:cxn modelId="{267A6056-51C8-4C11-A479-D178B39EBF79}" type="presParOf" srcId="{33E7836A-F1D8-4FEF-979F-74E319C930F3}" destId="{4AD83815-A9F0-4AB5-8DD9-7F54CDF80864}" srcOrd="1" destOrd="0" presId="urn:microsoft.com/office/officeart/2005/8/layout/orgChart1"/>
    <dgm:cxn modelId="{131343D3-B57E-4D26-879E-415D1ACB7BCE}" type="presParOf" srcId="{8DE03586-7C33-46C4-8992-E682F641DF57}" destId="{0364F1D0-ED88-4A8F-BAA8-E5DFCE86AD6B}" srcOrd="1" destOrd="0" presId="urn:microsoft.com/office/officeart/2005/8/layout/orgChart1"/>
    <dgm:cxn modelId="{304CB75C-573B-45B0-8E1F-6A04E28BAA67}" type="presParOf" srcId="{8DE03586-7C33-46C4-8992-E682F641DF57}" destId="{5EF2821D-09D6-4A52-A03C-8FDE41265AB5}" srcOrd="2" destOrd="0" presId="urn:microsoft.com/office/officeart/2005/8/layout/orgChart1"/>
    <dgm:cxn modelId="{05BC4A15-F9F1-423F-9F31-6114B40A0AEA}" type="presParOf" srcId="{36C8AB83-669E-4E4E-9A0F-AA4CD251B746}" destId="{8A400332-309C-498A-9A85-93C4A10EF891}" srcOrd="6" destOrd="0" presId="urn:microsoft.com/office/officeart/2005/8/layout/orgChart1"/>
    <dgm:cxn modelId="{83784BF9-0723-480C-93DC-F0CDB96AC86E}" type="presParOf" srcId="{36C8AB83-669E-4E4E-9A0F-AA4CD251B746}" destId="{3737C551-AEF2-4855-AB53-9133338DE1A6}" srcOrd="7" destOrd="0" presId="urn:microsoft.com/office/officeart/2005/8/layout/orgChart1"/>
    <dgm:cxn modelId="{2D4527D4-38D8-4FE3-A60C-126C8505263E}" type="presParOf" srcId="{3737C551-AEF2-4855-AB53-9133338DE1A6}" destId="{26B62D0C-7648-4DAD-AB7F-4A93838AF591}" srcOrd="0" destOrd="0" presId="urn:microsoft.com/office/officeart/2005/8/layout/orgChart1"/>
    <dgm:cxn modelId="{F4B4F8AE-B111-4D77-8062-14A000DED2F2}" type="presParOf" srcId="{26B62D0C-7648-4DAD-AB7F-4A93838AF591}" destId="{4E93C276-E0B2-4E70-8938-1BB0E888D3E5}" srcOrd="0" destOrd="0" presId="urn:microsoft.com/office/officeart/2005/8/layout/orgChart1"/>
    <dgm:cxn modelId="{46B97567-D03F-456E-9287-C33853936684}" type="presParOf" srcId="{26B62D0C-7648-4DAD-AB7F-4A93838AF591}" destId="{8E0677D0-46FA-4A18-93AD-04F2F83DD63C}" srcOrd="1" destOrd="0" presId="urn:microsoft.com/office/officeart/2005/8/layout/orgChart1"/>
    <dgm:cxn modelId="{D0DEB271-E62F-46BA-B014-C960A1C9A23B}" type="presParOf" srcId="{3737C551-AEF2-4855-AB53-9133338DE1A6}" destId="{A49801D4-9286-426A-B3BD-5DA038442759}" srcOrd="1" destOrd="0" presId="urn:microsoft.com/office/officeart/2005/8/layout/orgChart1"/>
    <dgm:cxn modelId="{2691E5FF-D0DA-4B04-AF47-63946C343973}" type="presParOf" srcId="{3737C551-AEF2-4855-AB53-9133338DE1A6}" destId="{D2B18FD3-B989-4E87-977D-D26C9B627FC7}" srcOrd="2" destOrd="0" presId="urn:microsoft.com/office/officeart/2005/8/layout/orgChart1"/>
    <dgm:cxn modelId="{1B06D2FC-1C97-4565-B8A7-1F6040A58733}" type="presParOf" srcId="{CE8B92BA-FC73-4150-8AC5-DDE0E7632A1B}" destId="{64C296FF-F479-4B67-A0F7-CAB2FA153E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E1443D8E-13C0-4D9E-B083-1727A24E4521}" type="pres">
      <dgm:prSet presAssocID="{C58BE0A0-CB4D-423E-804A-C075DA86C44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77E930E-A558-4AED-99F0-00B09851EE94}" type="pres">
      <dgm:prSet presAssocID="{BE361F0A-77B8-4B2E-9EB4-6697207173E0}" presName="hierRoot2" presStyleCnt="0">
        <dgm:presLayoutVars>
          <dgm:hierBranch/>
        </dgm:presLayoutVars>
      </dgm:prSet>
      <dgm:spPr/>
    </dgm:pt>
    <dgm:pt modelId="{E492A569-6CC8-43F7-9BB9-F7D926723F31}" type="pres">
      <dgm:prSet presAssocID="{BE361F0A-77B8-4B2E-9EB4-6697207173E0}" presName="rootComposite" presStyleCnt="0"/>
      <dgm:spPr/>
    </dgm:pt>
    <dgm:pt modelId="{5BF4E6E8-FB1D-45E6-80E3-E9230DC7D988}" type="pres">
      <dgm:prSet presAssocID="{BE361F0A-77B8-4B2E-9EB4-6697207173E0}" presName="rootText" presStyleLbl="node2" presStyleIdx="0" presStyleCnt="1" custScaleX="914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D5BE1-D3A5-47AF-9128-26CB15EE9747}" type="pres">
      <dgm:prSet presAssocID="{BE361F0A-77B8-4B2E-9EB4-6697207173E0}" presName="rootConnector" presStyleLbl="node2" presStyleIdx="0" presStyleCnt="1"/>
      <dgm:spPr/>
      <dgm:t>
        <a:bodyPr/>
        <a:lstStyle/>
        <a:p>
          <a:endParaRPr lang="es-ES"/>
        </a:p>
      </dgm:t>
    </dgm:pt>
    <dgm:pt modelId="{7B59DB2D-C406-401B-8AF0-797C7446DEC6}" type="pres">
      <dgm:prSet presAssocID="{BE361F0A-77B8-4B2E-9EB4-6697207173E0}" presName="hierChild4" presStyleCnt="0"/>
      <dgm:spPr/>
    </dgm:pt>
    <dgm:pt modelId="{51A4263A-A7A3-4674-95D3-514CE20BA6EC}" type="pres">
      <dgm:prSet presAssocID="{7E1F9EE6-8D5C-4B22-A6C3-58A1A998E51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3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3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F36EA7F-8842-4D81-9684-B3EDE519C936}" type="pres">
      <dgm:prSet presAssocID="{BE361F0A-77B8-4B2E-9EB4-6697207173E0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54C4DFA8-82D0-422E-BAC5-C8B318AA00BD}" type="presOf" srcId="{BE361F0A-77B8-4B2E-9EB4-6697207173E0}" destId="{B72D5BE1-D3A5-47AF-9128-26CB15EE974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8D90D60D-2E39-4CAF-97F9-D51120CDDF36}" type="presOf" srcId="{BE361F0A-77B8-4B2E-9EB4-6697207173E0}" destId="{5BF4E6E8-FB1D-45E6-80E3-E9230DC7D988}" srcOrd="0" destOrd="0" presId="urn:microsoft.com/office/officeart/2005/8/layout/orgChart1"/>
    <dgm:cxn modelId="{51D961AC-6ED9-4505-AA4F-0C6A017DFB97}" type="presOf" srcId="{C58BE0A0-CB4D-423E-804A-C075DA86C44B}" destId="{E1443D8E-13C0-4D9E-B083-1727A24E4521}" srcOrd="0" destOrd="0" presId="urn:microsoft.com/office/officeart/2005/8/layout/orgChart1"/>
    <dgm:cxn modelId="{DF4A6C0D-B0EF-463D-BB08-FC029866B4CD}" srcId="{5DC4B458-DC24-47BF-B456-53AB42F9F5CE}" destId="{BE361F0A-77B8-4B2E-9EB4-6697207173E0}" srcOrd="0" destOrd="0" parTransId="{C58BE0A0-CB4D-423E-804A-C075DA86C44B}" sibTransId="{FEB11960-08F7-4A49-B917-6A0A6F0D5EA2}"/>
    <dgm:cxn modelId="{4ACE77D4-05E8-4108-9D12-BA8538AB2E17}" type="presOf" srcId="{7AE8F57E-2084-433F-986E-E4B0A4C1D7B4}" destId="{88FB38EE-B39A-414B-88CC-DB46DCBDEF37}" srcOrd="1" destOrd="0" presId="urn:microsoft.com/office/officeart/2005/8/layout/orgChart1"/>
    <dgm:cxn modelId="{0AE68770-DB73-4DBE-A0F8-D8DB3E6FD89E}" type="presOf" srcId="{7E1F9EE6-8D5C-4B22-A6C3-58A1A998E511}" destId="{51A4263A-A7A3-4674-95D3-514CE20BA6EC}" srcOrd="0" destOrd="0" presId="urn:microsoft.com/office/officeart/2005/8/layout/orgChart1"/>
    <dgm:cxn modelId="{9701216A-B479-431B-B525-FEDA10898883}" type="presOf" srcId="{7AE8F57E-2084-433F-986E-E4B0A4C1D7B4}" destId="{794A38A0-77A8-4B65-9361-ABC3DBE731FC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D5E3FC5A-39A7-4690-A174-966DCA87643C}" type="presParOf" srcId="{20FF8590-635D-4333-909B-2A22F8332355}" destId="{E1443D8E-13C0-4D9E-B083-1727A24E4521}" srcOrd="0" destOrd="0" presId="urn:microsoft.com/office/officeart/2005/8/layout/orgChart1"/>
    <dgm:cxn modelId="{66923A0F-C332-4B84-9097-A3356E3081C4}" type="presParOf" srcId="{20FF8590-635D-4333-909B-2A22F8332355}" destId="{677E930E-A558-4AED-99F0-00B09851EE94}" srcOrd="1" destOrd="0" presId="urn:microsoft.com/office/officeart/2005/8/layout/orgChart1"/>
    <dgm:cxn modelId="{ED1EB4BA-2F45-4A00-8E2A-FBEA26EBCC45}" type="presParOf" srcId="{677E930E-A558-4AED-99F0-00B09851EE94}" destId="{E492A569-6CC8-43F7-9BB9-F7D926723F31}" srcOrd="0" destOrd="0" presId="urn:microsoft.com/office/officeart/2005/8/layout/orgChart1"/>
    <dgm:cxn modelId="{6EA6A446-28D3-41E7-B7EC-50073DA15883}" type="presParOf" srcId="{E492A569-6CC8-43F7-9BB9-F7D926723F31}" destId="{5BF4E6E8-FB1D-45E6-80E3-E9230DC7D988}" srcOrd="0" destOrd="0" presId="urn:microsoft.com/office/officeart/2005/8/layout/orgChart1"/>
    <dgm:cxn modelId="{20BC0A92-22EC-49C4-A93B-99E38EE6E983}" type="presParOf" srcId="{E492A569-6CC8-43F7-9BB9-F7D926723F31}" destId="{B72D5BE1-D3A5-47AF-9128-26CB15EE9747}" srcOrd="1" destOrd="0" presId="urn:microsoft.com/office/officeart/2005/8/layout/orgChart1"/>
    <dgm:cxn modelId="{94FE1116-D66A-4B79-A3F9-82DA8EF82431}" type="presParOf" srcId="{677E930E-A558-4AED-99F0-00B09851EE94}" destId="{7B59DB2D-C406-401B-8AF0-797C7446DEC6}" srcOrd="1" destOrd="0" presId="urn:microsoft.com/office/officeart/2005/8/layout/orgChart1"/>
    <dgm:cxn modelId="{D889FED6-D774-4B56-8EE8-89D29D1E498B}" type="presParOf" srcId="{7B59DB2D-C406-401B-8AF0-797C7446DEC6}" destId="{51A4263A-A7A3-4674-95D3-514CE20BA6EC}" srcOrd="0" destOrd="0" presId="urn:microsoft.com/office/officeart/2005/8/layout/orgChart1"/>
    <dgm:cxn modelId="{82D25F8B-5F7B-4477-B90C-78EF9838FDBF}" type="presParOf" srcId="{7B59DB2D-C406-401B-8AF0-797C7446DEC6}" destId="{CF6244B7-8F0F-4F41-AB8F-365392EF1EAE}" srcOrd="1" destOrd="0" presId="urn:microsoft.com/office/officeart/2005/8/layout/orgChart1"/>
    <dgm:cxn modelId="{1B779164-C64B-46B0-ABF6-DC5BB67B3B69}" type="presParOf" srcId="{CF6244B7-8F0F-4F41-AB8F-365392EF1EAE}" destId="{AB32FA5A-65CC-4F55-810C-8A19F07286F5}" srcOrd="0" destOrd="0" presId="urn:microsoft.com/office/officeart/2005/8/layout/orgChart1"/>
    <dgm:cxn modelId="{55A88B70-5DA5-4ECF-868E-83F20FF063D6}" type="presParOf" srcId="{AB32FA5A-65CC-4F55-810C-8A19F07286F5}" destId="{794A38A0-77A8-4B65-9361-ABC3DBE731FC}" srcOrd="0" destOrd="0" presId="urn:microsoft.com/office/officeart/2005/8/layout/orgChart1"/>
    <dgm:cxn modelId="{6B8A2E75-0660-4E32-B597-E6FDE48A4893}" type="presParOf" srcId="{AB32FA5A-65CC-4F55-810C-8A19F07286F5}" destId="{88FB38EE-B39A-414B-88CC-DB46DCBDEF37}" srcOrd="1" destOrd="0" presId="urn:microsoft.com/office/officeart/2005/8/layout/orgChart1"/>
    <dgm:cxn modelId="{63F0A656-A3BB-4017-99D6-519FD46E9968}" type="presParOf" srcId="{CF6244B7-8F0F-4F41-AB8F-365392EF1EAE}" destId="{F32737AB-718C-466E-8C19-FFB728695101}" srcOrd="1" destOrd="0" presId="urn:microsoft.com/office/officeart/2005/8/layout/orgChart1"/>
    <dgm:cxn modelId="{EC41B174-405A-43A3-9961-F06BC006AA91}" type="presParOf" srcId="{CF6244B7-8F0F-4F41-AB8F-365392EF1EAE}" destId="{644470C9-5EA1-4990-BDBA-BFC7763D9163}" srcOrd="2" destOrd="0" presId="urn:microsoft.com/office/officeart/2005/8/layout/orgChart1"/>
    <dgm:cxn modelId="{ADF01F8C-BE2B-455B-BC8E-D790FE0F0470}" type="presParOf" srcId="{677E930E-A558-4AED-99F0-00B09851EE94}" destId="{9F36EA7F-8842-4D81-9684-B3EDE519C936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46360" custScaleY="154063" custLinFactNeighborY="-263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 custLinFactNeighborY="-13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BC30F164-9273-424C-9580-F0890B5972FB}" type="pres">
      <dgm:prSet presAssocID="{29FD3C8B-2918-43A3-9D72-C279F674BC57}" presName="Name35" presStyleLbl="parChTrans1D3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57F0B7EB-D40A-4FC5-B42B-4144E47B5C24}" type="presOf" srcId="{39E0003E-DDD2-43F1-948C-69009D0ADF45}" destId="{4AD83815-A9F0-4AB5-8DD9-7F54CDF80864}" srcOrd="1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2FB158E0-8E23-4292-A6E4-EA088B9D3EB1}" type="presOf" srcId="{39E0003E-DDD2-43F1-948C-69009D0ADF45}" destId="{4F7C3E91-CDE0-494D-963A-D0A81B2DCA12}" srcOrd="0" destOrd="0" presId="urn:microsoft.com/office/officeart/2005/8/layout/orgChart1"/>
    <dgm:cxn modelId="{142E1512-2D9F-4D6A-A7A4-35D8AC61FE9A}" type="presOf" srcId="{29FD3C8B-2918-43A3-9D72-C279F674BC57}" destId="{BC30F164-9273-424C-9580-F0890B5972FB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11B66384-DC76-4925-BA2B-B78317DF9BCC}" type="presParOf" srcId="{7C29EF2C-E606-4243-B2F4-49F09F6595B0}" destId="{BC30F164-9273-424C-9580-F0890B5972FB}" srcOrd="4" destOrd="0" presId="urn:microsoft.com/office/officeart/2005/8/layout/orgChart1"/>
    <dgm:cxn modelId="{916676A0-F90D-4C36-BE67-1BB3FB6491BC}" type="presParOf" srcId="{7C29EF2C-E606-4243-B2F4-49F09F6595B0}" destId="{8DE03586-7C33-46C4-8992-E682F641DF57}" srcOrd="5" destOrd="0" presId="urn:microsoft.com/office/officeart/2005/8/layout/orgChart1"/>
    <dgm:cxn modelId="{64B4C500-76C5-4E4A-AA53-0ABFA0DBBBDC}" type="presParOf" srcId="{8DE03586-7C33-46C4-8992-E682F641DF57}" destId="{33E7836A-F1D8-4FEF-979F-74E319C930F3}" srcOrd="0" destOrd="0" presId="urn:microsoft.com/office/officeart/2005/8/layout/orgChart1"/>
    <dgm:cxn modelId="{B79729B4-CC6F-4E00-BFA1-FB4B8BF0F6F5}" type="presParOf" srcId="{33E7836A-F1D8-4FEF-979F-74E319C930F3}" destId="{4F7C3E91-CDE0-494D-963A-D0A81B2DCA12}" srcOrd="0" destOrd="0" presId="urn:microsoft.com/office/officeart/2005/8/layout/orgChart1"/>
    <dgm:cxn modelId="{0A0A8E79-8B96-4822-9AE4-3E5106D7CE9B}" type="presParOf" srcId="{33E7836A-F1D8-4FEF-979F-74E319C930F3}" destId="{4AD83815-A9F0-4AB5-8DD9-7F54CDF80864}" srcOrd="1" destOrd="0" presId="urn:microsoft.com/office/officeart/2005/8/layout/orgChart1"/>
    <dgm:cxn modelId="{146F7132-8116-4C68-A136-9CACED1AF390}" type="presParOf" srcId="{8DE03586-7C33-46C4-8992-E682F641DF57}" destId="{0364F1D0-ED88-4A8F-BAA8-E5DFCE86AD6B}" srcOrd="1" destOrd="0" presId="urn:microsoft.com/office/officeart/2005/8/layout/orgChart1"/>
    <dgm:cxn modelId="{D715946C-28EF-4BAA-A649-D0D0F5E3ABD5}" type="presParOf" srcId="{8DE03586-7C33-46C4-8992-E682F641DF57}" destId="{5EF2821D-09D6-4A52-A03C-8FDE41265AB5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 custScaleX="116671" custScaleY="118872" custLinFactNeighborY="-105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2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3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3" presStyleCnt="4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9540B8A0-9EEB-46DB-A00E-63A8CA8F5AB0}" srcId="{EE2F348D-52A3-48DC-A2F2-EB7FC4C4DEB1}" destId="{EFEAC8CC-993A-45CB-B121-0D4CAA058268}" srcOrd="2" destOrd="0" parTransId="{C7C83193-B670-45A5-9F4F-0EB71220C3CB}" sibTransId="{D971AC4D-F742-4F40-BF3D-52C69429585A}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BBACDCE0-A9AF-4FC2-A769-CD84E17D2137}" srcId="{EE2F348D-52A3-48DC-A2F2-EB7FC4C4DEB1}" destId="{495BAD79-4257-422C-B3FF-457BA0C19328}" srcOrd="3" destOrd="0" parTransId="{40EE395E-78B7-441E-B4A1-995FCF7578B3}" sibTransId="{1DA88161-3409-42F9-AEE4-82717FE8C1D1}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672F56ED-6309-433B-81E1-B444C5DFA908}" type="presParOf" srcId="{A0EADE58-733B-44E9-A5CA-0226530AE55A}" destId="{072F0859-0F46-4313-90B3-1B8278E7828D}" srcOrd="4" destOrd="0" presId="urn:microsoft.com/office/officeart/2005/8/layout/orgChart1"/>
    <dgm:cxn modelId="{BF7A03A6-EF21-498A-BE46-4B3AB6F4889E}" type="presParOf" srcId="{A0EADE58-733B-44E9-A5CA-0226530AE55A}" destId="{1BD940D7-634A-46FB-8523-BD473B780ED2}" srcOrd="5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6" destOrd="0" presId="urn:microsoft.com/office/officeart/2005/8/layout/orgChart1"/>
    <dgm:cxn modelId="{F615128D-55E7-4AC4-8077-075AD38BD548}" type="presParOf" srcId="{A0EADE58-733B-44E9-A5CA-0226530AE55A}" destId="{CB515250-03FB-4087-AF25-F231FB004F0E}" srcOrd="7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1C9390-650B-406A-9597-EECCE3B0635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A958241-10C4-4414-944F-7BB9953F7CF0}" type="parTrans" cxnId="{D89BE41E-F0AB-45D6-8B1F-58616B1A3F11}">
      <dgm:prSet/>
      <dgm:spPr/>
      <dgm:t>
        <a:bodyPr/>
        <a:lstStyle/>
        <a:p>
          <a:endParaRPr lang="es-ES"/>
        </a:p>
      </dgm:t>
    </dgm:pt>
    <dgm:pt modelId="{B76718B3-C08B-4328-84F7-61342D34DE6F}" type="sibTrans" cxnId="{D89BE41E-F0AB-45D6-8B1F-58616B1A3F11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 custScaleX="125818" custScaleY="128386" custLinFactNeighborY="-246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0B96AB02-FB7E-4064-A6E5-95366E86B6DC}" type="pres">
      <dgm:prSet presAssocID="{EA958241-10C4-4414-944F-7BB9953F7CF0}" presName="Name37" presStyleLbl="parChTrans1D2" presStyleIdx="4" presStyleCnt="5"/>
      <dgm:spPr/>
      <dgm:t>
        <a:bodyPr/>
        <a:lstStyle/>
        <a:p>
          <a:endParaRPr lang="es-ES"/>
        </a:p>
      </dgm:t>
    </dgm:pt>
    <dgm:pt modelId="{9201D168-6706-4524-A9EC-3B7B09CBAC07}" type="pres">
      <dgm:prSet presAssocID="{6C1C9390-650B-406A-9597-EECCE3B0635D}" presName="hierRoot2" presStyleCnt="0">
        <dgm:presLayoutVars>
          <dgm:hierBranch val="init"/>
        </dgm:presLayoutVars>
      </dgm:prSet>
      <dgm:spPr/>
    </dgm:pt>
    <dgm:pt modelId="{EFE55D36-570A-48A5-9CD3-F220E0C8F223}" type="pres">
      <dgm:prSet presAssocID="{6C1C9390-650B-406A-9597-EECCE3B0635D}" presName="rootComposite" presStyleCnt="0"/>
      <dgm:spPr/>
    </dgm:pt>
    <dgm:pt modelId="{02235D95-7845-46E5-BF1D-F0263D33BF86}" type="pres">
      <dgm:prSet presAssocID="{6C1C9390-650B-406A-9597-EECCE3B0635D}" presName="rootText" presStyleLbl="node2" presStyleIdx="4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9321D-F1A5-4649-B9B9-7FF909676014}" type="pres">
      <dgm:prSet presAssocID="{6C1C9390-650B-406A-9597-EECCE3B0635D}" presName="rootConnector" presStyleLbl="node2" presStyleIdx="4" presStyleCnt="5"/>
      <dgm:spPr/>
      <dgm:t>
        <a:bodyPr/>
        <a:lstStyle/>
        <a:p>
          <a:endParaRPr lang="es-ES"/>
        </a:p>
      </dgm:t>
    </dgm:pt>
    <dgm:pt modelId="{FEDA9DB0-FB33-4BF4-A350-875EC823515D}" type="pres">
      <dgm:prSet presAssocID="{6C1C9390-650B-406A-9597-EECCE3B0635D}" presName="hierChild4" presStyleCnt="0"/>
      <dgm:spPr/>
    </dgm:pt>
    <dgm:pt modelId="{2CAAC774-E90D-46DE-9515-3C25D99E0198}" type="pres">
      <dgm:prSet presAssocID="{6C1C9390-650B-406A-9597-EECCE3B0635D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FD591382-4B33-4FF5-8770-B0D999BC3E37}" type="presOf" srcId="{EA958241-10C4-4414-944F-7BB9953F7CF0}" destId="{0B96AB02-FB7E-4064-A6E5-95366E86B6DC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89BE41E-F0AB-45D6-8B1F-58616B1A3F11}" srcId="{EE2F348D-52A3-48DC-A2F2-EB7FC4C4DEB1}" destId="{6C1C9390-650B-406A-9597-EECCE3B0635D}" srcOrd="4" destOrd="0" parTransId="{EA958241-10C4-4414-944F-7BB9953F7CF0}" sibTransId="{B76718B3-C08B-4328-84F7-61342D34DE6F}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A6578926-C894-4F9F-8CEA-94DD7F20DF05}" type="presOf" srcId="{6C1C9390-650B-406A-9597-EECCE3B0635D}" destId="{9B99321D-F1A5-4649-B9B9-7FF90967601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7FCB5A8-5150-4FAE-B75D-E66F02D6BA45}" type="presOf" srcId="{6C1C9390-650B-406A-9597-EECCE3B0635D}" destId="{02235D95-7845-46E5-BF1D-F0263D33BF86}" srcOrd="0" destOrd="0" presId="urn:microsoft.com/office/officeart/2005/8/layout/orgChart1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35341D16-602A-442B-A5AD-5DF8BD79ED55}" type="presParOf" srcId="{EA66C05D-623E-4B55-975D-2DC2D91B3A72}" destId="{0B96AB02-FB7E-4064-A6E5-95366E86B6DC}" srcOrd="8" destOrd="0" presId="urn:microsoft.com/office/officeart/2005/8/layout/orgChart1"/>
    <dgm:cxn modelId="{7DFD9FD4-5DF2-4F74-87B7-2D97BB3EFD9B}" type="presParOf" srcId="{EA66C05D-623E-4B55-975D-2DC2D91B3A72}" destId="{9201D168-6706-4524-A9EC-3B7B09CBAC07}" srcOrd="9" destOrd="0" presId="urn:microsoft.com/office/officeart/2005/8/layout/orgChart1"/>
    <dgm:cxn modelId="{7DF6C21B-E125-44DF-96B5-F937A4189740}" type="presParOf" srcId="{9201D168-6706-4524-A9EC-3B7B09CBAC07}" destId="{EFE55D36-570A-48A5-9CD3-F220E0C8F223}" srcOrd="0" destOrd="0" presId="urn:microsoft.com/office/officeart/2005/8/layout/orgChart1"/>
    <dgm:cxn modelId="{5F4ACD92-8899-4071-A6B2-C8B1CE63A0CD}" type="presParOf" srcId="{EFE55D36-570A-48A5-9CD3-F220E0C8F223}" destId="{02235D95-7845-46E5-BF1D-F0263D33BF86}" srcOrd="0" destOrd="0" presId="urn:microsoft.com/office/officeart/2005/8/layout/orgChart1"/>
    <dgm:cxn modelId="{53C9CC17-B364-4841-A479-842F1F4FB549}" type="presParOf" srcId="{EFE55D36-570A-48A5-9CD3-F220E0C8F223}" destId="{9B99321D-F1A5-4649-B9B9-7FF909676014}" srcOrd="1" destOrd="0" presId="urn:microsoft.com/office/officeart/2005/8/layout/orgChart1"/>
    <dgm:cxn modelId="{AA5460B3-A2A0-41C2-A1E0-C5A4E9FF05C3}" type="presParOf" srcId="{9201D168-6706-4524-A9EC-3B7B09CBAC07}" destId="{FEDA9DB0-FB33-4BF4-A350-875EC823515D}" srcOrd="1" destOrd="0" presId="urn:microsoft.com/office/officeart/2005/8/layout/orgChart1"/>
    <dgm:cxn modelId="{26CE0CD1-E360-4881-BDA7-B3BE87061617}" type="presParOf" srcId="{9201D168-6706-4524-A9EC-3B7B09CBAC07}" destId="{2CAAC774-E90D-46DE-9515-3C25D99E0198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1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4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3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4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3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4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3" presStyleCnt="4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8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B12ED430-D947-453F-A371-B3C1ED31D100}" srcId="{2F6EDA3D-67E8-406D-BFDF-9B8ADB4BD437}" destId="{2BBB5601-E9F3-4895-8D80-C234FF2978A4}" srcOrd="3" destOrd="0" parTransId="{EB43BE8F-92B2-4393-A4AB-6B2335AE50EB}" sibTransId="{697ECCFA-3BAE-4FC7-91D2-F0A1C59A4F1C}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6028FE13-08F9-47CF-94EC-8529D8C67533}">
      <dgm:prSet custT="1"/>
      <dgm:spPr/>
      <dgm:t>
        <a:bodyPr/>
        <a:lstStyle/>
        <a:p>
          <a:r>
            <a:rPr lang="es-ES" sz="1200" dirty="0" smtClean="0"/>
            <a:t>Enfermera(o)</a:t>
          </a:r>
        </a:p>
      </dgm:t>
    </dgm:pt>
    <dgm:pt modelId="{C42E5260-A521-49F9-8162-14ED5D5F3C94}" type="parTrans" cxnId="{82F34FBD-C471-4325-A622-8E51FD17737C}">
      <dgm:prSet/>
      <dgm:spPr/>
      <dgm:t>
        <a:bodyPr/>
        <a:lstStyle/>
        <a:p>
          <a:endParaRPr lang="es-ES"/>
        </a:p>
      </dgm:t>
    </dgm:pt>
    <dgm:pt modelId="{448D459E-AFCD-43DE-ADE8-16F8299488EC}" type="sibTrans" cxnId="{82F34FBD-C471-4325-A622-8E51FD17737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 custLinFactNeighborY="-26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4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91720C7C-1ECF-47D1-9B1D-A71545A4933C}" type="pres">
      <dgm:prSet presAssocID="{C42E5260-A521-49F9-8162-14ED5D5F3C9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FB504E35-55F5-4CFA-B2A3-869476B25F73}" type="pres">
      <dgm:prSet presAssocID="{6028FE13-08F9-47CF-94EC-8529D8C67533}" presName="hierRoot2" presStyleCnt="0">
        <dgm:presLayoutVars>
          <dgm:hierBranch val="init"/>
        </dgm:presLayoutVars>
      </dgm:prSet>
      <dgm:spPr/>
    </dgm:pt>
    <dgm:pt modelId="{C759FABE-885F-44E7-8152-0DFD488469BC}" type="pres">
      <dgm:prSet presAssocID="{6028FE13-08F9-47CF-94EC-8529D8C67533}" presName="rootComposite" presStyleCnt="0"/>
      <dgm:spPr/>
    </dgm:pt>
    <dgm:pt modelId="{EAA5854F-3C47-4C83-834B-7A60028058FD}" type="pres">
      <dgm:prSet presAssocID="{6028FE13-08F9-47CF-94EC-8529D8C67533}" presName="rootText" presStyleLbl="node2" presStyleIdx="2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FDC88-288B-4BBD-864C-FF8A3DA82C3E}" type="pres">
      <dgm:prSet presAssocID="{6028FE13-08F9-47CF-94EC-8529D8C67533}" presName="rootConnector" presStyleLbl="node2" presStyleIdx="2" presStyleCnt="4"/>
      <dgm:spPr/>
      <dgm:t>
        <a:bodyPr/>
        <a:lstStyle/>
        <a:p>
          <a:endParaRPr lang="es-ES"/>
        </a:p>
      </dgm:t>
    </dgm:pt>
    <dgm:pt modelId="{BF50CA11-C4C0-4749-BAC7-0A0AE75BEEC3}" type="pres">
      <dgm:prSet presAssocID="{6028FE13-08F9-47CF-94EC-8529D8C67533}" presName="hierChild4" presStyleCnt="0"/>
      <dgm:spPr/>
    </dgm:pt>
    <dgm:pt modelId="{CF15A4B9-0498-4CB2-93F8-B1FB077E3666}" type="pres">
      <dgm:prSet presAssocID="{6028FE13-08F9-47CF-94EC-8529D8C67533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3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3" presStyleCnt="4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AA194F5F-1B4D-461A-BB56-0B1109B64ECA}" type="presOf" srcId="{6028FE13-08F9-47CF-94EC-8529D8C67533}" destId="{10BFDC88-288B-4BBD-864C-FF8A3DA82C3E}" srcOrd="1" destOrd="0" presId="urn:microsoft.com/office/officeart/2005/8/layout/orgChart1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D24B9069-0973-4951-A622-6AC222B76BA6}" type="presOf" srcId="{C42E5260-A521-49F9-8162-14ED5D5F3C94}" destId="{91720C7C-1ECF-47D1-9B1D-A71545A4933C}" srcOrd="0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9C3568A8-D543-47E5-AB14-E8EDBE7F5B5A}" srcId="{BE361F0A-77B8-4B2E-9EB4-6697207173E0}" destId="{09A5CE78-222C-47FC-BDC4-4EB829243A9E}" srcOrd="3" destOrd="0" parTransId="{C5E53F87-2570-4419-9E81-6C9DC4E56B3B}" sibTransId="{89C66A40-CAC4-4650-B331-FCF22286B2F3}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82F34FBD-C471-4325-A622-8E51FD17737C}" srcId="{BE361F0A-77B8-4B2E-9EB4-6697207173E0}" destId="{6028FE13-08F9-47CF-94EC-8529D8C67533}" srcOrd="2" destOrd="0" parTransId="{C42E5260-A521-49F9-8162-14ED5D5F3C94}" sibTransId="{448D459E-AFCD-43DE-ADE8-16F8299488EC}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D86D78FC-FF05-4F1A-B21B-73C627175CDB}" type="presOf" srcId="{6028FE13-08F9-47CF-94EC-8529D8C67533}" destId="{EAA5854F-3C47-4C83-834B-7A60028058FD}" srcOrd="0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37BFA765-9293-4A92-8597-5CC82A6C2B63}" type="presParOf" srcId="{56845AD7-7BC2-4EE0-A683-96E0F5C3B7B8}" destId="{91720C7C-1ECF-47D1-9B1D-A71545A4933C}" srcOrd="4" destOrd="0" presId="urn:microsoft.com/office/officeart/2005/8/layout/orgChart1"/>
    <dgm:cxn modelId="{A7F179B3-4AA4-4E38-BF09-0128C284F506}" type="presParOf" srcId="{56845AD7-7BC2-4EE0-A683-96E0F5C3B7B8}" destId="{FB504E35-55F5-4CFA-B2A3-869476B25F73}" srcOrd="5" destOrd="0" presId="urn:microsoft.com/office/officeart/2005/8/layout/orgChart1"/>
    <dgm:cxn modelId="{D5A29DAD-10A9-43D2-8587-79327460C020}" type="presParOf" srcId="{FB504E35-55F5-4CFA-B2A3-869476B25F73}" destId="{C759FABE-885F-44E7-8152-0DFD488469BC}" srcOrd="0" destOrd="0" presId="urn:microsoft.com/office/officeart/2005/8/layout/orgChart1"/>
    <dgm:cxn modelId="{AF41B60E-CE22-4E0C-BDF0-378683BB67F8}" type="presParOf" srcId="{C759FABE-885F-44E7-8152-0DFD488469BC}" destId="{EAA5854F-3C47-4C83-834B-7A60028058FD}" srcOrd="0" destOrd="0" presId="urn:microsoft.com/office/officeart/2005/8/layout/orgChart1"/>
    <dgm:cxn modelId="{8090D59A-309B-4694-8938-23D41E62B0CD}" type="presParOf" srcId="{C759FABE-885F-44E7-8152-0DFD488469BC}" destId="{10BFDC88-288B-4BBD-864C-FF8A3DA82C3E}" srcOrd="1" destOrd="0" presId="urn:microsoft.com/office/officeart/2005/8/layout/orgChart1"/>
    <dgm:cxn modelId="{9E78EC51-1A6C-4393-87B4-5A9AFE92820B}" type="presParOf" srcId="{FB504E35-55F5-4CFA-B2A3-869476B25F73}" destId="{BF50CA11-C4C0-4749-BAC7-0A0AE75BEEC3}" srcOrd="1" destOrd="0" presId="urn:microsoft.com/office/officeart/2005/8/layout/orgChart1"/>
    <dgm:cxn modelId="{459C4163-8DA5-4D8F-A806-8C9EF21765BB}" type="presParOf" srcId="{FB504E35-55F5-4CFA-B2A3-869476B25F73}" destId="{CF15A4B9-0498-4CB2-93F8-B1FB077E3666}" srcOrd="2" destOrd="0" presId="urn:microsoft.com/office/officeart/2005/8/layout/orgChart1"/>
    <dgm:cxn modelId="{0519F25F-E9FB-44A3-B5A9-F4B82FF61781}" type="presParOf" srcId="{56845AD7-7BC2-4EE0-A683-96E0F5C3B7B8}" destId="{C64EAC09-C092-4578-8302-1FB147377436}" srcOrd="6" destOrd="0" presId="urn:microsoft.com/office/officeart/2005/8/layout/orgChart1"/>
    <dgm:cxn modelId="{325D5337-CD82-4300-92BC-D9D91433259E}" type="presParOf" srcId="{56845AD7-7BC2-4EE0-A683-96E0F5C3B7B8}" destId="{9465D3E6-7274-4A97-8A59-F5FAA56078F6}" srcOrd="7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390CDD-F814-46AB-B2C8-36BA2067A7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dirty="0"/>
        </a:p>
      </dgm:t>
    </dgm:pt>
    <dgm:pt modelId="{5375F19A-8287-47E5-8545-A0821AB971C5}" type="parTrans" cxnId="{9F4886A4-E551-49F9-8C96-FEB8255E016F}">
      <dgm:prSet/>
      <dgm:spPr/>
      <dgm:t>
        <a:bodyPr/>
        <a:lstStyle/>
        <a:p>
          <a:endParaRPr lang="es-ES"/>
        </a:p>
      </dgm:t>
    </dgm:pt>
    <dgm:pt modelId="{C5F5F85E-DC35-4A2D-B066-538B3A1D8BA0}" type="sibTrans" cxnId="{9F4886A4-E551-49F9-8C96-FEB8255E016F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7D1BEAA-99BE-4C54-976D-E63823599DBF}" type="pres">
      <dgm:prSet presAssocID="{BC390CDD-F814-46AB-B2C8-36BA2067A7A8}" presName="hierRoot1" presStyleCnt="0">
        <dgm:presLayoutVars>
          <dgm:hierBranch val="init"/>
        </dgm:presLayoutVars>
      </dgm:prSet>
      <dgm:spPr/>
    </dgm:pt>
    <dgm:pt modelId="{487C9C92-64CC-4ACC-A757-875A0CC77C0F}" type="pres">
      <dgm:prSet presAssocID="{BC390CDD-F814-46AB-B2C8-36BA2067A7A8}" presName="rootComposite1" presStyleCnt="0"/>
      <dgm:spPr/>
    </dgm:pt>
    <dgm:pt modelId="{B6BA6409-012E-43FE-9C92-3AF2D16C89B0}" type="pres">
      <dgm:prSet presAssocID="{BC390CDD-F814-46AB-B2C8-36BA2067A7A8}" presName="rootText1" presStyleLbl="node0" presStyleIdx="0" presStyleCnt="1" custScaleX="117683" custScaleY="126400" custLinFactNeighborY="-105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AF9B76-5058-40C1-8DFF-48AF451AFBFD}" type="pres">
      <dgm:prSet presAssocID="{BC390CDD-F814-46AB-B2C8-36BA2067A7A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D995BC9-4753-4FF7-9A09-60CE25857614}" type="pres">
      <dgm:prSet presAssocID="{BC390CDD-F814-46AB-B2C8-36BA2067A7A8}" presName="hierChild2" presStyleCnt="0"/>
      <dgm:spPr/>
    </dgm:pt>
    <dgm:pt modelId="{1DD2FCA6-7967-49DA-9D01-4846198AE877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A3917DE4-5748-4EF8-871D-06050E8D9C12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82516886-B334-4A75-8C82-20E8F7C3A401}" type="pres">
      <dgm:prSet presAssocID="{EE2F348D-52A3-48DC-A2F2-EB7FC4C4DEB1}" presName="rootComposite" presStyleCnt="0"/>
      <dgm:spPr/>
    </dgm:pt>
    <dgm:pt modelId="{20E8600C-BDEF-4E99-8B58-A02714A519D7}" type="pres">
      <dgm:prSet presAssocID="{EE2F348D-52A3-48DC-A2F2-EB7FC4C4DEB1}" presName="rootText" presStyleLbl="node2" presStyleIdx="0" presStyleCnt="1" custLinFactNeighborY="-7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77BC4F-4403-4AED-9048-2D08D0FAFB7B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55372C70-E4E8-4E4D-9962-966DF1705AA2}" type="pres">
      <dgm:prSet presAssocID="{EE2F348D-52A3-48DC-A2F2-EB7FC4C4DEB1}" presName="hierChild4" presStyleCnt="0"/>
      <dgm:spPr/>
    </dgm:pt>
    <dgm:pt modelId="{12C1BAF7-02F1-4C54-9EA9-79AC10183202}" type="pres">
      <dgm:prSet presAssocID="{078F9ABD-ABDB-4C01-9EDC-53D62E7E19C6}" presName="Name35" presStyleLbl="parChTrans1D3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C965D4BD-7469-4599-94D6-93AE83BF7E34}" type="pres">
      <dgm:prSet presAssocID="{29FD3C8B-2918-43A3-9D72-C279F674BC57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1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1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717E15B5-632E-4BA0-A9B8-F35993577898}" type="pres">
      <dgm:prSet presAssocID="{EE2F348D-52A3-48DC-A2F2-EB7FC4C4DEB1}" presName="hierChild5" presStyleCnt="0"/>
      <dgm:spPr/>
    </dgm:pt>
    <dgm:pt modelId="{6E5972ED-EE43-4073-AEB1-38EC26C08D64}" type="pres">
      <dgm:prSet presAssocID="{BC390CDD-F814-46AB-B2C8-36BA2067A7A8}" presName="hierChild3" presStyleCnt="0"/>
      <dgm:spPr/>
    </dgm:pt>
  </dgm:ptLst>
  <dgm:cxnLst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CF3E855B-C3E2-4A8D-B416-867F5D3130CF}" type="presOf" srcId="{078F9ABD-ABDB-4C01-9EDC-53D62E7E19C6}" destId="{12C1BAF7-02F1-4C54-9EA9-79AC10183202}" srcOrd="0" destOrd="0" presId="urn:microsoft.com/office/officeart/2005/8/layout/orgChart1"/>
    <dgm:cxn modelId="{9C27A917-A80D-4FD3-A48B-2321A528F311}" type="presOf" srcId="{EE2F348D-52A3-48DC-A2F2-EB7FC4C4DEB1}" destId="{F977BC4F-4403-4AED-9048-2D08D0FAFB7B}" srcOrd="1" destOrd="0" presId="urn:microsoft.com/office/officeart/2005/8/layout/orgChart1"/>
    <dgm:cxn modelId="{D986CA71-BA5E-46A2-A746-62AD9795EDAF}" srcId="{EE2F348D-52A3-48DC-A2F2-EB7FC4C4DEB1}" destId="{39E0003E-DDD2-43F1-948C-69009D0ADF45}" srcOrd="1" destOrd="0" parTransId="{29FD3C8B-2918-43A3-9D72-C279F674BC57}" sibTransId="{F375651C-63AC-44B1-AD3B-295D440935B1}"/>
    <dgm:cxn modelId="{A12391A2-613B-42BF-A043-9DEC5D27B4E5}" type="presOf" srcId="{BC390CDD-F814-46AB-B2C8-36BA2067A7A8}" destId="{7CAF9B76-5058-40C1-8DFF-48AF451AFBFD}" srcOrd="1" destOrd="0" presId="urn:microsoft.com/office/officeart/2005/8/layout/orgChart1"/>
    <dgm:cxn modelId="{FFBCFA28-C3E4-4282-A9DB-0BB78607011A}" type="presOf" srcId="{29FD3C8B-2918-43A3-9D72-C279F674BC57}" destId="{C965D4BD-7469-4599-94D6-93AE83BF7E34}" srcOrd="0" destOrd="0" presId="urn:microsoft.com/office/officeart/2005/8/layout/orgChart1"/>
    <dgm:cxn modelId="{7E34888F-1D18-4A7D-BB84-C6D49C1AFB22}" type="presOf" srcId="{95C3D7CD-F868-4596-BCCC-C77A28D9E637}" destId="{1DD2FCA6-7967-49DA-9D01-4846198AE877}" srcOrd="0" destOrd="0" presId="urn:microsoft.com/office/officeart/2005/8/layout/orgChart1"/>
    <dgm:cxn modelId="{40335BFA-156A-42C4-A9FB-63B9F50BA105}" type="presOf" srcId="{9219F835-B155-40EE-9F35-17E75A54B0BE}" destId="{F04C0671-A3A4-4FC2-894C-9D48572D39B0}" srcOrd="1" destOrd="0" presId="urn:microsoft.com/office/officeart/2005/8/layout/orgChart1"/>
    <dgm:cxn modelId="{3C4B508F-F1FA-4EF6-9AAC-FDDF66C2B832}" srcId="{BC390CDD-F814-46AB-B2C8-36BA2067A7A8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8D915891-3C5A-4568-A99C-42F10401DFAC}" type="presOf" srcId="{39E0003E-DDD2-43F1-948C-69009D0ADF45}" destId="{4AD83815-A9F0-4AB5-8DD9-7F54CDF80864}" srcOrd="1" destOrd="0" presId="urn:microsoft.com/office/officeart/2005/8/layout/orgChart1"/>
    <dgm:cxn modelId="{EAFBD9FA-445B-45CA-B5EB-70B10C32FA69}" type="presOf" srcId="{BC390CDD-F814-46AB-B2C8-36BA2067A7A8}" destId="{B6BA6409-012E-43FE-9C92-3AF2D16C89B0}" srcOrd="0" destOrd="0" presId="urn:microsoft.com/office/officeart/2005/8/layout/orgChart1"/>
    <dgm:cxn modelId="{32BBF5A6-ADA3-45B5-8753-C6BEB0F47114}" type="presOf" srcId="{EE2F348D-52A3-48DC-A2F2-EB7FC4C4DEB1}" destId="{20E8600C-BDEF-4E99-8B58-A02714A519D7}" srcOrd="0" destOrd="0" presId="urn:microsoft.com/office/officeart/2005/8/layout/orgChart1"/>
    <dgm:cxn modelId="{9F4886A4-E551-49F9-8C96-FEB8255E016F}" srcId="{1BAC91BD-37F1-4EF2-9B34-1F9FC36865C4}" destId="{BC390CDD-F814-46AB-B2C8-36BA2067A7A8}" srcOrd="0" destOrd="0" parTransId="{5375F19A-8287-47E5-8545-A0821AB971C5}" sibTransId="{C5F5F85E-DC35-4A2D-B066-538B3A1D8BA0}"/>
    <dgm:cxn modelId="{D6F86359-58E9-4499-942C-512BB958F729}" type="presOf" srcId="{9219F835-B155-40EE-9F35-17E75A54B0BE}" destId="{EFA180F1-FBCE-411F-9D4E-4E3AA7BBE136}" srcOrd="0" destOrd="0" presId="urn:microsoft.com/office/officeart/2005/8/layout/orgChart1"/>
    <dgm:cxn modelId="{A1F8E944-A166-4AFB-825B-C4CC837B58F2}" type="presOf" srcId="{39E0003E-DDD2-43F1-948C-69009D0ADF45}" destId="{4F7C3E91-CDE0-494D-963A-D0A81B2DCA12}" srcOrd="0" destOrd="0" presId="urn:microsoft.com/office/officeart/2005/8/layout/orgChart1"/>
    <dgm:cxn modelId="{C1D36291-3C6D-43E8-ABAF-DBFF3FA3468E}" type="presParOf" srcId="{19F29EE0-46B5-413E-A87B-AFDE5F58CB49}" destId="{07D1BEAA-99BE-4C54-976D-E63823599DBF}" srcOrd="0" destOrd="0" presId="urn:microsoft.com/office/officeart/2005/8/layout/orgChart1"/>
    <dgm:cxn modelId="{3F308A9C-AE22-4FDF-B962-24AAAADFC134}" type="presParOf" srcId="{07D1BEAA-99BE-4C54-976D-E63823599DBF}" destId="{487C9C92-64CC-4ACC-A757-875A0CC77C0F}" srcOrd="0" destOrd="0" presId="urn:microsoft.com/office/officeart/2005/8/layout/orgChart1"/>
    <dgm:cxn modelId="{3C416427-C7DB-4948-8972-841F461065B5}" type="presParOf" srcId="{487C9C92-64CC-4ACC-A757-875A0CC77C0F}" destId="{B6BA6409-012E-43FE-9C92-3AF2D16C89B0}" srcOrd="0" destOrd="0" presId="urn:microsoft.com/office/officeart/2005/8/layout/orgChart1"/>
    <dgm:cxn modelId="{2A35B402-2B4E-4383-B139-0D21DFAAD9FD}" type="presParOf" srcId="{487C9C92-64CC-4ACC-A757-875A0CC77C0F}" destId="{7CAF9B76-5058-40C1-8DFF-48AF451AFBFD}" srcOrd="1" destOrd="0" presId="urn:microsoft.com/office/officeart/2005/8/layout/orgChart1"/>
    <dgm:cxn modelId="{8E562ABF-BBC5-4767-9960-618C44CA17BE}" type="presParOf" srcId="{07D1BEAA-99BE-4C54-976D-E63823599DBF}" destId="{CD995BC9-4753-4FF7-9A09-60CE25857614}" srcOrd="1" destOrd="0" presId="urn:microsoft.com/office/officeart/2005/8/layout/orgChart1"/>
    <dgm:cxn modelId="{1F9CFD0D-6CF9-45FF-B4E6-92916DD79E0E}" type="presParOf" srcId="{CD995BC9-4753-4FF7-9A09-60CE25857614}" destId="{1DD2FCA6-7967-49DA-9D01-4846198AE877}" srcOrd="0" destOrd="0" presId="urn:microsoft.com/office/officeart/2005/8/layout/orgChart1"/>
    <dgm:cxn modelId="{19390164-9569-45D8-A805-32ECB898DFF6}" type="presParOf" srcId="{CD995BC9-4753-4FF7-9A09-60CE25857614}" destId="{A3917DE4-5748-4EF8-871D-06050E8D9C12}" srcOrd="1" destOrd="0" presId="urn:microsoft.com/office/officeart/2005/8/layout/orgChart1"/>
    <dgm:cxn modelId="{82444012-9388-4BF1-9A00-C90C195BF907}" type="presParOf" srcId="{A3917DE4-5748-4EF8-871D-06050E8D9C12}" destId="{82516886-B334-4A75-8C82-20E8F7C3A401}" srcOrd="0" destOrd="0" presId="urn:microsoft.com/office/officeart/2005/8/layout/orgChart1"/>
    <dgm:cxn modelId="{B44F7B3E-6219-44A6-B277-1F937ACA2D6A}" type="presParOf" srcId="{82516886-B334-4A75-8C82-20E8F7C3A401}" destId="{20E8600C-BDEF-4E99-8B58-A02714A519D7}" srcOrd="0" destOrd="0" presId="urn:microsoft.com/office/officeart/2005/8/layout/orgChart1"/>
    <dgm:cxn modelId="{A1AC9D1A-141A-4321-AA75-442F92839A2D}" type="presParOf" srcId="{82516886-B334-4A75-8C82-20E8F7C3A401}" destId="{F977BC4F-4403-4AED-9048-2D08D0FAFB7B}" srcOrd="1" destOrd="0" presId="urn:microsoft.com/office/officeart/2005/8/layout/orgChart1"/>
    <dgm:cxn modelId="{94F70EE2-E3E5-4EA2-8EE9-15F4BB5849D2}" type="presParOf" srcId="{A3917DE4-5748-4EF8-871D-06050E8D9C12}" destId="{55372C70-E4E8-4E4D-9962-966DF1705AA2}" srcOrd="1" destOrd="0" presId="urn:microsoft.com/office/officeart/2005/8/layout/orgChart1"/>
    <dgm:cxn modelId="{8110E5B2-E006-48D3-90FE-C0A1CF92F3BB}" type="presParOf" srcId="{55372C70-E4E8-4E4D-9962-966DF1705AA2}" destId="{12C1BAF7-02F1-4C54-9EA9-79AC10183202}" srcOrd="0" destOrd="0" presId="urn:microsoft.com/office/officeart/2005/8/layout/orgChart1"/>
    <dgm:cxn modelId="{85A4AA8A-F474-4B48-8E58-C9F7C1679E19}" type="presParOf" srcId="{55372C70-E4E8-4E4D-9962-966DF1705AA2}" destId="{9CA2BED8-C030-4BB6-A140-2A8978C41C19}" srcOrd="1" destOrd="0" presId="urn:microsoft.com/office/officeart/2005/8/layout/orgChart1"/>
    <dgm:cxn modelId="{AD8EED8A-EC5A-4A0C-9E49-490BFA7614D7}" type="presParOf" srcId="{9CA2BED8-C030-4BB6-A140-2A8978C41C19}" destId="{66E6DB1E-67A0-4A5E-A739-34684EC2B8BB}" srcOrd="0" destOrd="0" presId="urn:microsoft.com/office/officeart/2005/8/layout/orgChart1"/>
    <dgm:cxn modelId="{ABCB31D9-691C-4358-BAD1-34D56C617E69}" type="presParOf" srcId="{66E6DB1E-67A0-4A5E-A739-34684EC2B8BB}" destId="{EFA180F1-FBCE-411F-9D4E-4E3AA7BBE136}" srcOrd="0" destOrd="0" presId="urn:microsoft.com/office/officeart/2005/8/layout/orgChart1"/>
    <dgm:cxn modelId="{7A664704-F33C-461C-B319-33C7079374F0}" type="presParOf" srcId="{66E6DB1E-67A0-4A5E-A739-34684EC2B8BB}" destId="{F04C0671-A3A4-4FC2-894C-9D48572D39B0}" srcOrd="1" destOrd="0" presId="urn:microsoft.com/office/officeart/2005/8/layout/orgChart1"/>
    <dgm:cxn modelId="{B5B1F513-029C-4F38-B3DB-F2461E8E1797}" type="presParOf" srcId="{9CA2BED8-C030-4BB6-A140-2A8978C41C19}" destId="{5EB5EE63-065D-44C1-B63E-DAF5E8A4C620}" srcOrd="1" destOrd="0" presId="urn:microsoft.com/office/officeart/2005/8/layout/orgChart1"/>
    <dgm:cxn modelId="{748B4678-C397-4585-8BE8-D50B8717F021}" type="presParOf" srcId="{9CA2BED8-C030-4BB6-A140-2A8978C41C19}" destId="{76B4D070-9205-47D9-B302-0E758BD33E0E}" srcOrd="2" destOrd="0" presId="urn:microsoft.com/office/officeart/2005/8/layout/orgChart1"/>
    <dgm:cxn modelId="{0A9F1543-80C9-4091-B0C2-8461B52E2517}" type="presParOf" srcId="{55372C70-E4E8-4E4D-9962-966DF1705AA2}" destId="{C965D4BD-7469-4599-94D6-93AE83BF7E34}" srcOrd="2" destOrd="0" presId="urn:microsoft.com/office/officeart/2005/8/layout/orgChart1"/>
    <dgm:cxn modelId="{99F35783-1218-4DAC-88A5-2C35CD402C8B}" type="presParOf" srcId="{55372C70-E4E8-4E4D-9962-966DF1705AA2}" destId="{8DE03586-7C33-46C4-8992-E682F641DF57}" srcOrd="3" destOrd="0" presId="urn:microsoft.com/office/officeart/2005/8/layout/orgChart1"/>
    <dgm:cxn modelId="{9517CE8A-7CFD-490C-9F01-F7596592E0CE}" type="presParOf" srcId="{8DE03586-7C33-46C4-8992-E682F641DF57}" destId="{33E7836A-F1D8-4FEF-979F-74E319C930F3}" srcOrd="0" destOrd="0" presId="urn:microsoft.com/office/officeart/2005/8/layout/orgChart1"/>
    <dgm:cxn modelId="{ADB4C4CF-F0F1-423A-A25E-C2F5CB88D42A}" type="presParOf" srcId="{33E7836A-F1D8-4FEF-979F-74E319C930F3}" destId="{4F7C3E91-CDE0-494D-963A-D0A81B2DCA12}" srcOrd="0" destOrd="0" presId="urn:microsoft.com/office/officeart/2005/8/layout/orgChart1"/>
    <dgm:cxn modelId="{452966CF-12D6-4F48-AC94-74B550BBFED7}" type="presParOf" srcId="{33E7836A-F1D8-4FEF-979F-74E319C930F3}" destId="{4AD83815-A9F0-4AB5-8DD9-7F54CDF80864}" srcOrd="1" destOrd="0" presId="urn:microsoft.com/office/officeart/2005/8/layout/orgChart1"/>
    <dgm:cxn modelId="{B3CD34C2-A545-4518-BD71-5B2447D04990}" type="presParOf" srcId="{8DE03586-7C33-46C4-8992-E682F641DF57}" destId="{0364F1D0-ED88-4A8F-BAA8-E5DFCE86AD6B}" srcOrd="1" destOrd="0" presId="urn:microsoft.com/office/officeart/2005/8/layout/orgChart1"/>
    <dgm:cxn modelId="{F43D2B0A-425B-48C1-BDDB-E4293C21AE03}" type="presParOf" srcId="{8DE03586-7C33-46C4-8992-E682F641DF57}" destId="{5EF2821D-09D6-4A52-A03C-8FDE41265AB5}" srcOrd="2" destOrd="0" presId="urn:microsoft.com/office/officeart/2005/8/layout/orgChart1"/>
    <dgm:cxn modelId="{3EE2101F-DE36-48FD-90A0-DE2C38EFABA7}" type="presParOf" srcId="{A3917DE4-5748-4EF8-871D-06050E8D9C12}" destId="{717E15B5-632E-4BA0-A9B8-F35993577898}" srcOrd="2" destOrd="0" presId="urn:microsoft.com/office/officeart/2005/8/layout/orgChart1"/>
    <dgm:cxn modelId="{956DDD2E-2074-485E-B0F5-ADCB44DA346A}" type="presParOf" srcId="{07D1BEAA-99BE-4C54-976D-E63823599DBF}" destId="{6E5972ED-EE43-4073-AEB1-38EC26C08D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BA52BAF-1EFA-4B16-B2A1-716635F144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BDACF3F4-3400-46D4-977E-6941411DBF62}" type="parTrans" cxnId="{AE0A8E8A-6C1F-4197-B9E5-F45A3B3B628E}">
      <dgm:prSet/>
      <dgm:spPr/>
      <dgm:t>
        <a:bodyPr/>
        <a:lstStyle/>
        <a:p>
          <a:endParaRPr lang="es-ES" sz="1200"/>
        </a:p>
      </dgm:t>
    </dgm:pt>
    <dgm:pt modelId="{7494CB8E-B5C6-4ACF-BC94-385FCE06C74E}" type="sibTrans" cxnId="{AE0A8E8A-6C1F-4197-B9E5-F45A3B3B628E}">
      <dgm:prSet/>
      <dgm:spPr/>
      <dgm:t>
        <a:bodyPr/>
        <a:lstStyle/>
        <a:p>
          <a:endParaRPr lang="es-ES" sz="1200"/>
        </a:p>
      </dgm:t>
    </dgm:pt>
    <dgm:pt modelId="{9E6153FD-987E-47EE-B537-2CE4810855B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186D74FD-FE75-424E-92C8-D86465E2ABBA}" type="sibTrans" cxnId="{EE8DDD40-90BC-4233-A10F-B5B9E86A4815}">
      <dgm:prSet/>
      <dgm:spPr/>
      <dgm:t>
        <a:bodyPr/>
        <a:lstStyle/>
        <a:p>
          <a:endParaRPr lang="es-ES" sz="1200"/>
        </a:p>
      </dgm:t>
    </dgm:pt>
    <dgm:pt modelId="{312E2006-8384-452E-B12F-943F52320BEA}" type="parTrans" cxnId="{EE8DDD40-90BC-4233-A10F-B5B9E86A4815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68363" custScaleY="69299" custLinFactNeighborX="78" custLinFactNeighborY="-10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708B7FCD-A84D-45F9-843F-BA159AD77A73}" type="pres">
      <dgm:prSet presAssocID="{BDACF3F4-3400-46D4-977E-6941411DBF6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406B6EE-CC43-4660-9239-CF91235CDFD0}" type="pres">
      <dgm:prSet presAssocID="{4BA52BAF-1EFA-4B16-B2A1-716635F144A7}" presName="hierRoot2" presStyleCnt="0">
        <dgm:presLayoutVars>
          <dgm:hierBranch val="init"/>
        </dgm:presLayoutVars>
      </dgm:prSet>
      <dgm:spPr/>
    </dgm:pt>
    <dgm:pt modelId="{01A7C666-3B5C-4A2A-858F-64B3CA7ACEBA}" type="pres">
      <dgm:prSet presAssocID="{4BA52BAF-1EFA-4B16-B2A1-716635F144A7}" presName="rootComposite" presStyleCnt="0"/>
      <dgm:spPr/>
    </dgm:pt>
    <dgm:pt modelId="{FBDB16A5-A5C5-460B-B43E-2A5A05DE8D9F}" type="pres">
      <dgm:prSet presAssocID="{4BA52BAF-1EFA-4B16-B2A1-716635F144A7}" presName="rootText" presStyleLbl="node2" presStyleIdx="0" presStyleCnt="2" custScaleX="52495" custScaleY="58062" custLinFactNeighborX="-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E30D61-06CE-42B1-95AA-0CF16E31D89B}" type="pres">
      <dgm:prSet presAssocID="{4BA52BAF-1EFA-4B16-B2A1-716635F144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7337B5C6-316E-433E-8169-A94E49E148A1}" type="pres">
      <dgm:prSet presAssocID="{4BA52BAF-1EFA-4B16-B2A1-716635F144A7}" presName="hierChild4" presStyleCnt="0"/>
      <dgm:spPr/>
    </dgm:pt>
    <dgm:pt modelId="{484915FC-B260-463C-8F51-FC956450CBE5}" type="pres">
      <dgm:prSet presAssocID="{4BA52BAF-1EFA-4B16-B2A1-716635F144A7}" presName="hierChild5" presStyleCnt="0"/>
      <dgm:spPr/>
    </dgm:pt>
    <dgm:pt modelId="{DAE7146E-05D2-4830-ABEF-35CF910C8B7B}" type="pres">
      <dgm:prSet presAssocID="{312E2006-8384-452E-B12F-943F52320BEA}" presName="Name35" presStyleLbl="parChTrans1D2" presStyleIdx="1" presStyleCnt="2"/>
      <dgm:spPr/>
      <dgm:t>
        <a:bodyPr/>
        <a:lstStyle/>
        <a:p>
          <a:endParaRPr lang="es-ES"/>
        </a:p>
      </dgm:t>
    </dgm:pt>
    <dgm:pt modelId="{057AAA20-DF1A-4B00-B6EC-233589A6815F}" type="pres">
      <dgm:prSet presAssocID="{9E6153FD-987E-47EE-B537-2CE4810855B5}" presName="hierRoot2" presStyleCnt="0">
        <dgm:presLayoutVars>
          <dgm:hierBranch val="init"/>
        </dgm:presLayoutVars>
      </dgm:prSet>
      <dgm:spPr/>
    </dgm:pt>
    <dgm:pt modelId="{F41A81EF-5436-4725-B6E1-4263D80DDCE8}" type="pres">
      <dgm:prSet presAssocID="{9E6153FD-987E-47EE-B537-2CE4810855B5}" presName="rootComposite" presStyleCnt="0"/>
      <dgm:spPr/>
    </dgm:pt>
    <dgm:pt modelId="{63F98E6D-4FAC-478D-A804-0896A6EEF94F}" type="pres">
      <dgm:prSet presAssocID="{9E6153FD-987E-47EE-B537-2CE4810855B5}" presName="rootText" presStyleLbl="node2" presStyleIdx="1" presStyleCnt="2" custScaleX="52495" custScaleY="58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7DCDA8-0A60-4A45-B268-498476F5221A}" type="pres">
      <dgm:prSet presAssocID="{9E6153FD-987E-47EE-B537-2CE4810855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7D7A8E5-9DCA-4BBD-BE88-D3DF1708BD3A}" type="pres">
      <dgm:prSet presAssocID="{9E6153FD-987E-47EE-B537-2CE4810855B5}" presName="hierChild4" presStyleCnt="0"/>
      <dgm:spPr/>
    </dgm:pt>
    <dgm:pt modelId="{902E9043-F762-4C37-87B0-A5DA15A7C10A}" type="pres">
      <dgm:prSet presAssocID="{9E6153FD-987E-47EE-B537-2CE4810855B5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A8849CF1-2342-4E88-B91F-887095D8B990}" type="presOf" srcId="{4BA52BAF-1EFA-4B16-B2A1-716635F144A7}" destId="{FBDB16A5-A5C5-460B-B43E-2A5A05DE8D9F}" srcOrd="0" destOrd="0" presId="urn:microsoft.com/office/officeart/2005/8/layout/orgChart1"/>
    <dgm:cxn modelId="{3A8A4310-6648-48EA-9E43-65C80CE49A3D}" type="presOf" srcId="{312E2006-8384-452E-B12F-943F52320BEA}" destId="{DAE7146E-05D2-4830-ABEF-35CF910C8B7B}" srcOrd="0" destOrd="0" presId="urn:microsoft.com/office/officeart/2005/8/layout/orgChart1"/>
    <dgm:cxn modelId="{29DC2EC0-74F3-4169-AF11-B52EDC94437D}" type="presOf" srcId="{9E6153FD-987E-47EE-B537-2CE4810855B5}" destId="{63F98E6D-4FAC-478D-A804-0896A6EEF94F}" srcOrd="0" destOrd="0" presId="urn:microsoft.com/office/officeart/2005/8/layout/orgChart1"/>
    <dgm:cxn modelId="{78CF4D4C-F06A-4919-95DA-5F0F15CBEBB8}" type="presOf" srcId="{BDACF3F4-3400-46D4-977E-6941411DBF62}" destId="{708B7FCD-A84D-45F9-843F-BA159AD77A73}" srcOrd="0" destOrd="0" presId="urn:microsoft.com/office/officeart/2005/8/layout/orgChart1"/>
    <dgm:cxn modelId="{183FF344-5B24-4343-B416-064934DBFAA1}" type="presOf" srcId="{9E6153FD-987E-47EE-B537-2CE4810855B5}" destId="{337DCDA8-0A60-4A45-B268-498476F5221A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AE0A8E8A-6C1F-4197-B9E5-F45A3B3B628E}" srcId="{B69882AD-0619-4622-84A3-A84FABB8DF38}" destId="{4BA52BAF-1EFA-4B16-B2A1-716635F144A7}" srcOrd="0" destOrd="0" parTransId="{BDACF3F4-3400-46D4-977E-6941411DBF62}" sibTransId="{7494CB8E-B5C6-4ACF-BC94-385FCE06C74E}"/>
    <dgm:cxn modelId="{EE8DDD40-90BC-4233-A10F-B5B9E86A4815}" srcId="{B69882AD-0619-4622-84A3-A84FABB8DF38}" destId="{9E6153FD-987E-47EE-B537-2CE4810855B5}" srcOrd="1" destOrd="0" parTransId="{312E2006-8384-452E-B12F-943F52320BEA}" sibTransId="{186D74FD-FE75-424E-92C8-D86465E2ABBA}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0869660-3DFD-44A3-9CDB-56936BCE0420}" type="presOf" srcId="{4BA52BAF-1EFA-4B16-B2A1-716635F144A7}" destId="{44E30D61-06CE-42B1-95AA-0CF16E31D89B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4EEBBD77-B7FC-47E0-946D-2E19CE42C49C}" type="presParOf" srcId="{ABF0E7FF-9D1F-42EB-AC03-17C7C87A7182}" destId="{708B7FCD-A84D-45F9-843F-BA159AD77A73}" srcOrd="0" destOrd="0" presId="urn:microsoft.com/office/officeart/2005/8/layout/orgChart1"/>
    <dgm:cxn modelId="{0DAC8C18-6B98-421E-A47A-FBD48D1356FE}" type="presParOf" srcId="{ABF0E7FF-9D1F-42EB-AC03-17C7C87A7182}" destId="{8406B6EE-CC43-4660-9239-CF91235CDFD0}" srcOrd="1" destOrd="0" presId="urn:microsoft.com/office/officeart/2005/8/layout/orgChart1"/>
    <dgm:cxn modelId="{3351A979-D35E-43E6-BCF6-88A9C0E89AD1}" type="presParOf" srcId="{8406B6EE-CC43-4660-9239-CF91235CDFD0}" destId="{01A7C666-3B5C-4A2A-858F-64B3CA7ACEBA}" srcOrd="0" destOrd="0" presId="urn:microsoft.com/office/officeart/2005/8/layout/orgChart1"/>
    <dgm:cxn modelId="{B364064C-5EEE-434B-B2E1-494A76457C46}" type="presParOf" srcId="{01A7C666-3B5C-4A2A-858F-64B3CA7ACEBA}" destId="{FBDB16A5-A5C5-460B-B43E-2A5A05DE8D9F}" srcOrd="0" destOrd="0" presId="urn:microsoft.com/office/officeart/2005/8/layout/orgChart1"/>
    <dgm:cxn modelId="{03B7E868-A368-42F9-8C29-346FCB475CA7}" type="presParOf" srcId="{01A7C666-3B5C-4A2A-858F-64B3CA7ACEBA}" destId="{44E30D61-06CE-42B1-95AA-0CF16E31D89B}" srcOrd="1" destOrd="0" presId="urn:microsoft.com/office/officeart/2005/8/layout/orgChart1"/>
    <dgm:cxn modelId="{E127488A-9C21-4292-9958-284E4B4556EF}" type="presParOf" srcId="{8406B6EE-CC43-4660-9239-CF91235CDFD0}" destId="{7337B5C6-316E-433E-8169-A94E49E148A1}" srcOrd="1" destOrd="0" presId="urn:microsoft.com/office/officeart/2005/8/layout/orgChart1"/>
    <dgm:cxn modelId="{50F54B42-4A1B-44AA-BEB2-417A4F492696}" type="presParOf" srcId="{8406B6EE-CC43-4660-9239-CF91235CDFD0}" destId="{484915FC-B260-463C-8F51-FC956450CBE5}" srcOrd="2" destOrd="0" presId="urn:microsoft.com/office/officeart/2005/8/layout/orgChart1"/>
    <dgm:cxn modelId="{C97C7D58-6547-4D42-AFB1-1A9CE373DEDE}" type="presParOf" srcId="{ABF0E7FF-9D1F-42EB-AC03-17C7C87A7182}" destId="{DAE7146E-05D2-4830-ABEF-35CF910C8B7B}" srcOrd="2" destOrd="0" presId="urn:microsoft.com/office/officeart/2005/8/layout/orgChart1"/>
    <dgm:cxn modelId="{4E785A84-09BD-4819-ABCF-532B68AC7326}" type="presParOf" srcId="{ABF0E7FF-9D1F-42EB-AC03-17C7C87A7182}" destId="{057AAA20-DF1A-4B00-B6EC-233589A6815F}" srcOrd="3" destOrd="0" presId="urn:microsoft.com/office/officeart/2005/8/layout/orgChart1"/>
    <dgm:cxn modelId="{A59A8F30-C889-48D9-B5BC-F090A26D30B0}" type="presParOf" srcId="{057AAA20-DF1A-4B00-B6EC-233589A6815F}" destId="{F41A81EF-5436-4725-B6E1-4263D80DDCE8}" srcOrd="0" destOrd="0" presId="urn:microsoft.com/office/officeart/2005/8/layout/orgChart1"/>
    <dgm:cxn modelId="{079C457D-3D7D-4458-AD66-A5CAE9FCF3B0}" type="presParOf" srcId="{F41A81EF-5436-4725-B6E1-4263D80DDCE8}" destId="{63F98E6D-4FAC-478D-A804-0896A6EEF94F}" srcOrd="0" destOrd="0" presId="urn:microsoft.com/office/officeart/2005/8/layout/orgChart1"/>
    <dgm:cxn modelId="{DDFA9772-4BB5-48F1-8F7C-79A68AAAA812}" type="presParOf" srcId="{F41A81EF-5436-4725-B6E1-4263D80DDCE8}" destId="{337DCDA8-0A60-4A45-B268-498476F5221A}" srcOrd="1" destOrd="0" presId="urn:microsoft.com/office/officeart/2005/8/layout/orgChart1"/>
    <dgm:cxn modelId="{CE93D1BF-D54A-4BA8-9A4B-804613B7847A}" type="presParOf" srcId="{057AAA20-DF1A-4B00-B6EC-233589A6815F}" destId="{97D7A8E5-9DCA-4BBD-BE88-D3DF1708BD3A}" srcOrd="1" destOrd="0" presId="urn:microsoft.com/office/officeart/2005/8/layout/orgChart1"/>
    <dgm:cxn modelId="{F0B53AF9-8C3F-458C-9D73-0CE27007FD24}" type="presParOf" srcId="{057AAA20-DF1A-4B00-B6EC-233589A6815F}" destId="{902E9043-F762-4C37-87B0-A5DA15A7C10A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endParaRPr lang="es-ES" sz="1200"/>
        </a:p>
      </dgm:t>
    </dgm:pt>
    <dgm:pt modelId="{3C3CA26A-0B6F-4927-A181-9D588CE90447}" type="asst">
      <dgm:prSet custT="1"/>
      <dgm:spPr/>
      <dgm:t>
        <a:bodyPr/>
        <a:lstStyle/>
        <a:p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endParaRPr lang="es-ES" sz="1200"/>
        </a:p>
      </dgm:t>
    </dgm:pt>
    <dgm:pt modelId="{D647983A-AF14-4E96-8C83-895D402A7C7F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</a:p>
      </dgm:t>
    </dgm:pt>
    <dgm:pt modelId="{61D3E225-F456-4A4D-B43B-839A81098455}" type="parTrans" cxnId="{DE3FF75B-7525-42DD-85BE-BF53C147CF01}">
      <dgm:prSet/>
      <dgm:spPr/>
      <dgm:t>
        <a:bodyPr/>
        <a:lstStyle/>
        <a:p>
          <a:endParaRPr lang="es-ES" sz="1200"/>
        </a:p>
      </dgm:t>
    </dgm:pt>
    <dgm:pt modelId="{DE7F7977-9590-45BD-A70E-A233B12B0E68}" type="sibTrans" cxnId="{DE3FF75B-7525-42DD-85BE-BF53C147CF01}">
      <dgm:prSet/>
      <dgm:spPr/>
      <dgm:t>
        <a:bodyPr/>
        <a:lstStyle/>
        <a:p>
          <a:endParaRPr lang="es-ES" sz="1200"/>
        </a:p>
      </dgm:t>
    </dgm:pt>
    <dgm:pt modelId="{EE4CB1A3-8CF8-4893-8B68-1E9ABC94F34C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</a:t>
          </a:r>
          <a:br>
            <a:rPr lang="es-MX" sz="1200" dirty="0" smtClean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endParaRPr lang="es-ES" sz="1200"/>
        </a:p>
      </dgm:t>
    </dgm:pt>
    <dgm:pt modelId="{3C44961E-C957-4206-BE5F-A912CC38B4BD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Auxiliares Administrativos(as)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endParaRPr lang="es-ES" sz="1200"/>
        </a:p>
      </dgm:t>
    </dgm:pt>
    <dgm:pt modelId="{3AF23A59-5DDD-468E-895B-31CAE4791A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endParaRPr lang="es-ES" sz="1200"/>
        </a:p>
      </dgm:t>
    </dgm:pt>
    <dgm:pt modelId="{1AA42068-1683-40C4-80E8-CC92C8BA64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endParaRPr lang="es-ES" sz="1200"/>
        </a:p>
      </dgm:t>
    </dgm:pt>
    <dgm:pt modelId="{A9A92847-FCD4-426B-BC56-2C5963D70F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endParaRPr lang="es-ES" sz="1200"/>
        </a:p>
      </dgm:t>
    </dgm:pt>
    <dgm:pt modelId="{7C0FF8AF-F0E5-431A-95F8-0768D2C4FD59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 smtClean="0"/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endParaRPr lang="es-ES" sz="1200"/>
        </a:p>
      </dgm:t>
    </dgm:pt>
    <dgm:pt modelId="{9D0A23B0-FECD-4375-A504-C8374DDFD1F7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Niñera(o)</a:t>
          </a: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endParaRPr lang="es-ES" sz="1200"/>
        </a:p>
      </dgm:t>
    </dgm:pt>
    <dgm:pt modelId="{8D9E50F3-25A9-4FF9-A990-7BBA4300CB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AACBCD7B-899B-4D4B-864B-CE9020D1880B}" type="parTrans" cxnId="{C87C0C31-0F1B-4FCE-B86D-B05DA02C04DC}">
      <dgm:prSet/>
      <dgm:spPr/>
      <dgm:t>
        <a:bodyPr/>
        <a:lstStyle/>
        <a:p>
          <a:endParaRPr lang="es-ES"/>
        </a:p>
      </dgm:t>
    </dgm:pt>
    <dgm:pt modelId="{5386AE72-1BB0-4FCB-B4C3-E4BD1579D366}" type="sibTrans" cxnId="{C87C0C31-0F1B-4FCE-B86D-B05DA02C04DC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311635" custScaleY="259354" custLinFactNeighborX="919" custLinFactNeighborY="-15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4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7" custScaleX="173403" custScaleY="229626" custLinFactNeighborX="3524" custLinFactNeighborY="54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7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E38DF999-CA90-4FAD-AB06-D463A3C1A606}" type="pres">
      <dgm:prSet presAssocID="{B2B3547B-0BEC-42C0-A198-7ED0CE03F9D2}" presName="Name37" presStyleLbl="parChTrans1D2" presStyleIdx="1" presStyleCnt="14"/>
      <dgm:spPr/>
      <dgm:t>
        <a:bodyPr/>
        <a:lstStyle/>
        <a:p>
          <a:endParaRPr lang="es-ES"/>
        </a:p>
      </dgm:t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605ED-C56F-41F1-B901-5A56D5FD7505}" type="pres">
      <dgm:prSet presAssocID="{578EA4F5-B16A-426F-9B2E-E5C3BC971CB4}" presName="rootComposite" presStyleCnt="0"/>
      <dgm:spPr/>
      <dgm:t>
        <a:bodyPr/>
        <a:lstStyle/>
        <a:p>
          <a:endParaRPr lang="es-ES"/>
        </a:p>
      </dgm:t>
    </dgm:pt>
    <dgm:pt modelId="{8A78EE21-D9DA-4E78-9E88-6EC8FCDB7BE9}" type="pres">
      <dgm:prSet presAssocID="{578EA4F5-B16A-426F-9B2E-E5C3BC971CB4}" presName="rootText" presStyleLbl="node2" presStyleIdx="1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9188C-0BDA-4D29-85E1-4859FA8AFBC5}" type="pres">
      <dgm:prSet presAssocID="{578EA4F5-B16A-426F-9B2E-E5C3BC971CB4}" presName="rootConnector" presStyleLbl="node2" presStyleIdx="1" presStyleCnt="7"/>
      <dgm:spPr/>
      <dgm:t>
        <a:bodyPr/>
        <a:lstStyle/>
        <a:p>
          <a:endParaRPr lang="es-ES"/>
        </a:p>
      </dgm:t>
    </dgm:pt>
    <dgm:pt modelId="{26CB0333-EF0C-4D3B-A1E4-02BA56C14342}" type="pres">
      <dgm:prSet presAssocID="{578EA4F5-B16A-426F-9B2E-E5C3BC971CB4}" presName="hierChild4" presStyleCnt="0"/>
      <dgm:spPr/>
      <dgm:t>
        <a:bodyPr/>
        <a:lstStyle/>
        <a:p>
          <a:endParaRPr lang="es-ES"/>
        </a:p>
      </dgm:t>
    </dgm:pt>
    <dgm:pt modelId="{EAA72693-531E-4892-B38E-379EE389948D}" type="pres">
      <dgm:prSet presAssocID="{578EA4F5-B16A-426F-9B2E-E5C3BC971CB4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2" presStyleCnt="14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2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2" presStyleCnt="7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3" presStyleCnt="14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3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3" presStyleCnt="7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4" presStyleCnt="14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4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4" presStyleCnt="7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5" presStyleCnt="14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5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5" presStyleCnt="7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960A2CA0-A332-40B1-8A72-8770908D85BB}" type="pres">
      <dgm:prSet presAssocID="{AACBCD7B-899B-4D4B-864B-CE9020D1880B}" presName="Name37" presStyleLbl="parChTrans1D2" presStyleIdx="6" presStyleCnt="14"/>
      <dgm:spPr/>
      <dgm:t>
        <a:bodyPr/>
        <a:lstStyle/>
        <a:p>
          <a:endParaRPr lang="es-ES"/>
        </a:p>
      </dgm:t>
    </dgm:pt>
    <dgm:pt modelId="{70F07C8F-B7E6-46E6-B0DE-D38DB1E3061B}" type="pres">
      <dgm:prSet presAssocID="{8D9E50F3-25A9-4FF9-A990-7BBA4300CB68}" presName="hierRoot2" presStyleCnt="0">
        <dgm:presLayoutVars>
          <dgm:hierBranch val="init"/>
        </dgm:presLayoutVars>
      </dgm:prSet>
      <dgm:spPr/>
    </dgm:pt>
    <dgm:pt modelId="{A421BCA2-AE16-4DA9-9608-743CE56CE26B}" type="pres">
      <dgm:prSet presAssocID="{8D9E50F3-25A9-4FF9-A990-7BBA4300CB68}" presName="rootComposite" presStyleCnt="0"/>
      <dgm:spPr/>
    </dgm:pt>
    <dgm:pt modelId="{551F796C-CE80-4286-9202-41387A948866}" type="pres">
      <dgm:prSet presAssocID="{8D9E50F3-25A9-4FF9-A990-7BBA4300CB68}" presName="rootText" presStyleLbl="node2" presStyleIdx="6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C7B6DC-DA21-41A1-9CFA-2B7B41CB027E}" type="pres">
      <dgm:prSet presAssocID="{8D9E50F3-25A9-4FF9-A990-7BBA4300CB68}" presName="rootConnector" presStyleLbl="node2" presStyleIdx="6" presStyleCnt="7"/>
      <dgm:spPr/>
      <dgm:t>
        <a:bodyPr/>
        <a:lstStyle/>
        <a:p>
          <a:endParaRPr lang="es-ES"/>
        </a:p>
      </dgm:t>
    </dgm:pt>
    <dgm:pt modelId="{AF2B3016-C6F9-4609-9056-0F7E620D11AA}" type="pres">
      <dgm:prSet presAssocID="{8D9E50F3-25A9-4FF9-A990-7BBA4300CB68}" presName="hierChild4" presStyleCnt="0"/>
      <dgm:spPr/>
    </dgm:pt>
    <dgm:pt modelId="{9F161646-E150-4F2E-AD0F-A03B74012F92}" type="pres">
      <dgm:prSet presAssocID="{8D9E50F3-25A9-4FF9-A990-7BBA4300CB68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7" presStyleCnt="14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7" custScaleX="256963" custScaleY="185888" custLinFactNeighborX="-33738" custLinFactNeighborY="23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7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8" presStyleCnt="14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7" custScaleX="256963" custScaleY="185888" custLinFactNeighborX="34739" custLinFactNeighborY="235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7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9" presStyleCnt="14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7" custScaleX="256963" custScaleY="185888" custLinFactNeighborX="-34265" custLinFactNeighborY="138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7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A090FB1A-8047-4078-925C-EAB6E647F58A}" type="pres">
      <dgm:prSet presAssocID="{61D3E225-F456-4A4D-B43B-839A81098455}" presName="Name111" presStyleLbl="parChTrans1D2" presStyleIdx="10" presStyleCnt="14"/>
      <dgm:spPr/>
      <dgm:t>
        <a:bodyPr/>
        <a:lstStyle/>
        <a:p>
          <a:endParaRPr lang="es-ES"/>
        </a:p>
      </dgm:t>
    </dgm:pt>
    <dgm:pt modelId="{F1EF44EF-B8A5-4CC5-8CA2-6367223680B4}" type="pres">
      <dgm:prSet presAssocID="{D647983A-AF14-4E96-8C83-895D402A7C7F}" presName="hierRoot3" presStyleCnt="0">
        <dgm:presLayoutVars>
          <dgm:hierBranch val="init"/>
        </dgm:presLayoutVars>
      </dgm:prSet>
      <dgm:spPr/>
    </dgm:pt>
    <dgm:pt modelId="{2D9F2D9C-3A8F-42C4-AC2D-3D6273B011F7}" type="pres">
      <dgm:prSet presAssocID="{D647983A-AF14-4E96-8C83-895D402A7C7F}" presName="rootComposite3" presStyleCnt="0"/>
      <dgm:spPr/>
    </dgm:pt>
    <dgm:pt modelId="{CB6A7930-A798-4DE5-AEDB-145F7061C7CF}" type="pres">
      <dgm:prSet presAssocID="{D647983A-AF14-4E96-8C83-895D402A7C7F}" presName="rootText3" presStyleLbl="asst1" presStyleIdx="3" presStyleCnt="7" custScaleX="256963" custScaleY="185888" custLinFactNeighborX="34267" custLinFactNeighborY="134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D8C5A4-24CC-4C72-B007-8D93A8798B1C}" type="pres">
      <dgm:prSet presAssocID="{D647983A-AF14-4E96-8C83-895D402A7C7F}" presName="rootConnector3" presStyleLbl="asst1" presStyleIdx="3" presStyleCnt="7"/>
      <dgm:spPr/>
      <dgm:t>
        <a:bodyPr/>
        <a:lstStyle/>
        <a:p>
          <a:endParaRPr lang="es-ES"/>
        </a:p>
      </dgm:t>
    </dgm:pt>
    <dgm:pt modelId="{EAB1DE2F-F4EE-4723-9B16-C06A5EDFB12F}" type="pres">
      <dgm:prSet presAssocID="{D647983A-AF14-4E96-8C83-895D402A7C7F}" presName="hierChild6" presStyleCnt="0"/>
      <dgm:spPr/>
    </dgm:pt>
    <dgm:pt modelId="{E524E8E4-E8CB-4668-90C5-9F0531E2778B}" type="pres">
      <dgm:prSet presAssocID="{D647983A-AF14-4E96-8C83-895D402A7C7F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11" presStyleCnt="14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4" presStyleCnt="7" custScaleX="256963" custScaleY="185888" custLinFactNeighborX="-34671" custLinFactNeighborY="47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4" presStyleCnt="7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12" presStyleCnt="14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5" presStyleCnt="7" custScaleX="256963" custScaleY="185888" custLinFactNeighborX="34324" custLinFactNeighborY="4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5" presStyleCnt="7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3" presStyleCnt="14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6" presStyleCnt="7" custScaleX="256963" custScaleY="185888" custLinFactNeighborX="-35078" custLinFactNeighborY="-5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6" presStyleCnt="7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</dgm:ptLst>
  <dgm:cxnLst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3C7B5828-BE69-4F01-B574-CD33518C7284}" srcId="{0A548247-9578-4873-AD37-608D19C9C451}" destId="{EE4CB1A3-8CF8-4893-8B68-1E9ABC94F34C}" srcOrd="11" destOrd="0" parTransId="{2B19D865-7D53-4948-8CF0-BA0572387F1B}" sibTransId="{BC883677-B039-480A-B040-D0B49D867DAC}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C87C0C31-0F1B-4FCE-B86D-B05DA02C04DC}" srcId="{0A548247-9578-4873-AD37-608D19C9C451}" destId="{8D9E50F3-25A9-4FF9-A990-7BBA4300CB68}" srcOrd="7" destOrd="0" parTransId="{AACBCD7B-899B-4D4B-864B-CE9020D1880B}" sibTransId="{5386AE72-1BB0-4FCB-B4C3-E4BD1579D366}"/>
    <dgm:cxn modelId="{5CC176EA-DA4D-4211-9052-759F40A8BA49}" type="presOf" srcId="{8D9E50F3-25A9-4FF9-A990-7BBA4300CB68}" destId="{551F796C-CE80-4286-9202-41387A948866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62A930A4-5D2E-440F-A2EC-351FF1A661D6}" type="presOf" srcId="{D647983A-AF14-4E96-8C83-895D402A7C7F}" destId="{CB6A7930-A798-4DE5-AEDB-145F7061C7CF}" srcOrd="0" destOrd="0" presId="urn:microsoft.com/office/officeart/2005/8/layout/orgChart1"/>
    <dgm:cxn modelId="{FA8CBF05-F75E-43E3-9BCF-41A81420ADBA}" type="presOf" srcId="{578EA4F5-B16A-426F-9B2E-E5C3BC971CB4}" destId="{04C9188C-0BDA-4D29-85E1-4859FA8AFBC5}" srcOrd="1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8831D8FC-5B0F-4EF1-811A-A74E3ADBC17C}" type="presOf" srcId="{B2B3547B-0BEC-42C0-A198-7ED0CE03F9D2}" destId="{E38DF999-CA90-4FAD-AB06-D463A3C1A606}" srcOrd="0" destOrd="0" presId="urn:microsoft.com/office/officeart/2005/8/layout/orgChart1"/>
    <dgm:cxn modelId="{0548B0A2-4240-43AB-9966-DC25E21719E8}" srcId="{0A548247-9578-4873-AD37-608D19C9C451}" destId="{3C3CA26A-0B6F-4927-A181-9D588CE90447}" srcOrd="9" destOrd="0" parTransId="{04E1B2B7-CC71-4A8A-BA7F-3E7C16A56D86}" sibTransId="{65917B05-7B48-405B-88F4-5AE35759A131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858FA44C-2833-4360-AA62-CE90BE898BA7}" srcId="{0A548247-9578-4873-AD37-608D19C9C451}" destId="{3C44961E-C957-4206-BE5F-A912CC38B4BD}" srcOrd="12" destOrd="0" parTransId="{FF4B8FEC-91B7-46C3-9BC0-C4DFA9BAE399}" sibTransId="{E3067C81-F4BB-4EC5-9CAE-A520641C344D}"/>
    <dgm:cxn modelId="{DB5AC44C-867F-412C-BB3A-2BC03D39C6CB}" type="presOf" srcId="{AACBCD7B-899B-4D4B-864B-CE9020D1880B}" destId="{960A2CA0-A332-40B1-8A72-8770908D85BB}" srcOrd="0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C458B93C-B728-4514-BEDA-4140FDE6F424}" srcId="{0A548247-9578-4873-AD37-608D19C9C451}" destId="{D897D917-A5D4-4BEA-9982-019FA8F80394}" srcOrd="3" destOrd="0" parTransId="{15362476-AE1C-4EC5-B99E-70B6D3FD7404}" sibTransId="{27A2BDFD-134A-473F-A739-A3E2479D3FF9}"/>
    <dgm:cxn modelId="{C2AB4803-E283-4B42-B604-290048F8F32F}" type="presOf" srcId="{578EA4F5-B16A-426F-9B2E-E5C3BC971CB4}" destId="{8A78EE21-D9DA-4E78-9E88-6EC8FCDB7BE9}" srcOrd="0" destOrd="0" presId="urn:microsoft.com/office/officeart/2005/8/layout/orgChart1"/>
    <dgm:cxn modelId="{0597BA90-5A44-4B26-A67E-616DDE0F7C33}" type="presOf" srcId="{61D3E225-F456-4A4D-B43B-839A81098455}" destId="{A090FB1A-8047-4078-925C-EAB6E647F58A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D15BF86F-FFAF-4680-A170-1091615FF0B6}" type="presOf" srcId="{D647983A-AF14-4E96-8C83-895D402A7C7F}" destId="{BFD8C5A4-24CC-4C72-B007-8D93A8798B1C}" srcOrd="1" destOrd="0" presId="urn:microsoft.com/office/officeart/2005/8/layout/orgChart1"/>
    <dgm:cxn modelId="{DE3FF75B-7525-42DD-85BE-BF53C147CF01}" srcId="{0A548247-9578-4873-AD37-608D19C9C451}" destId="{D647983A-AF14-4E96-8C83-895D402A7C7F}" srcOrd="10" destOrd="0" parTransId="{61D3E225-F456-4A4D-B43B-839A81098455}" sibTransId="{DE7F7977-9590-45BD-A70E-A233B12B0E68}"/>
    <dgm:cxn modelId="{E454C70A-31F4-4942-A813-72AA32878366}" srcId="{0A548247-9578-4873-AD37-608D19C9C451}" destId="{7C0FF8AF-F0E5-431A-95F8-0768D2C4FD59}" srcOrd="8" destOrd="0" parTransId="{3F1B5BDC-F899-48F7-AE6D-BEAEA001DCE5}" sibTransId="{B373E284-B558-453A-B7EF-D32CAFC67C1E}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004A5761-9311-4F31-8C58-A906E166CC14}" srcId="{0A548247-9578-4873-AD37-608D19C9C451}" destId="{1AA42068-1683-40C4-80E8-CC92C8BA64FD}" srcOrd="5" destOrd="0" parTransId="{78DF40E4-64DE-41BE-9818-01EE6FD0D337}" sibTransId="{EA809DE3-867E-4F01-9085-DFA979C793DA}"/>
    <dgm:cxn modelId="{D0CE5C5C-91E5-4C9C-A959-34172D1FAE47}" srcId="{0A548247-9578-4873-AD37-608D19C9C451}" destId="{A9A92847-FCD4-426B-BC56-2C5963D70FA7}" srcOrd="6" destOrd="0" parTransId="{CA34AA9B-615A-4CEF-8995-C2258A0F5304}" sibTransId="{E0736982-69FA-49C9-AB60-225F516E841C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3" destOrd="0" parTransId="{6958420B-3F70-443C-91B7-8E4676D7AB8D}" sibTransId="{8043C666-90A5-482D-8C14-49185284C4D2}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A699FA40-10F7-4CA1-B560-2E00C552BC3E}" type="presOf" srcId="{8D9E50F3-25A9-4FF9-A990-7BBA4300CB68}" destId="{CBC7B6DC-DA21-41A1-9CFA-2B7B41CB027E}" srcOrd="1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6E09AE47-C1DA-4FFB-84A7-D5E7354A51E0}" srcId="{0A548247-9578-4873-AD37-608D19C9C451}" destId="{578EA4F5-B16A-426F-9B2E-E5C3BC971CB4}" srcOrd="2" destOrd="0" parTransId="{B2B3547B-0BEC-42C0-A198-7ED0CE03F9D2}" sibTransId="{0E88201F-025E-4CD0-B243-31F064DA3559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E389FCD4-651F-4FB0-B969-37EF42E179B6}" srcId="{0A548247-9578-4873-AD37-608D19C9C451}" destId="{3AF23A59-5DDD-468E-895B-31CAE4791AFD}" srcOrd="4" destOrd="0" parTransId="{08DFEF3B-E660-4300-9337-B7EDA4BDDD2C}" sibTransId="{3B0F8932-B9DC-43B9-9EBD-9606DF97A233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704FA29B-71C4-49DA-955C-54FF903242C5}" type="presParOf" srcId="{9A665314-961B-431B-9A69-CBEDF7B55C9F}" destId="{E38DF999-CA90-4FAD-AB06-D463A3C1A606}" srcOrd="2" destOrd="0" presId="urn:microsoft.com/office/officeart/2005/8/layout/orgChart1"/>
    <dgm:cxn modelId="{B6DE0033-0B57-4670-B90B-A262F8E9C0DE}" type="presParOf" srcId="{9A665314-961B-431B-9A69-CBEDF7B55C9F}" destId="{ED32EE6B-BBAE-4598-B518-4409E03F2BEB}" srcOrd="3" destOrd="0" presId="urn:microsoft.com/office/officeart/2005/8/layout/orgChart1"/>
    <dgm:cxn modelId="{1F6C85E1-760E-411C-BE59-A9AD2E629EBC}" type="presParOf" srcId="{ED32EE6B-BBAE-4598-B518-4409E03F2BEB}" destId="{DEC605ED-C56F-41F1-B901-5A56D5FD7505}" srcOrd="0" destOrd="0" presId="urn:microsoft.com/office/officeart/2005/8/layout/orgChart1"/>
    <dgm:cxn modelId="{98B1C1CC-7B4C-47BF-BAA5-191F6599D88E}" type="presParOf" srcId="{DEC605ED-C56F-41F1-B901-5A56D5FD7505}" destId="{8A78EE21-D9DA-4E78-9E88-6EC8FCDB7BE9}" srcOrd="0" destOrd="0" presId="urn:microsoft.com/office/officeart/2005/8/layout/orgChart1"/>
    <dgm:cxn modelId="{896C3782-C806-417E-9624-D4BC070F6AF0}" type="presParOf" srcId="{DEC605ED-C56F-41F1-B901-5A56D5FD7505}" destId="{04C9188C-0BDA-4D29-85E1-4859FA8AFBC5}" srcOrd="1" destOrd="0" presId="urn:microsoft.com/office/officeart/2005/8/layout/orgChart1"/>
    <dgm:cxn modelId="{98C3562A-279B-4C82-B5C3-B1AC5CD288CA}" type="presParOf" srcId="{ED32EE6B-BBAE-4598-B518-4409E03F2BEB}" destId="{26CB0333-EF0C-4D3B-A1E4-02BA56C14342}" srcOrd="1" destOrd="0" presId="urn:microsoft.com/office/officeart/2005/8/layout/orgChart1"/>
    <dgm:cxn modelId="{FEFD0F5B-2740-498F-A055-23CA80F8A8AB}" type="presParOf" srcId="{ED32EE6B-BBAE-4598-B518-4409E03F2BEB}" destId="{EAA72693-531E-4892-B38E-379EE389948D}" srcOrd="2" destOrd="0" presId="urn:microsoft.com/office/officeart/2005/8/layout/orgChart1"/>
    <dgm:cxn modelId="{84EFBE7A-1174-4DC3-B9ED-6011F7182663}" type="presParOf" srcId="{9A665314-961B-431B-9A69-CBEDF7B55C9F}" destId="{88630B31-931F-4627-8EFB-0FF5C974D2CF}" srcOrd="4" destOrd="0" presId="urn:microsoft.com/office/officeart/2005/8/layout/orgChart1"/>
    <dgm:cxn modelId="{552DE0D9-345C-4DCD-806C-52848FF7C942}" type="presParOf" srcId="{9A665314-961B-431B-9A69-CBEDF7B55C9F}" destId="{7E40DAC5-D839-4F33-8C8A-8C126D1AFCC6}" srcOrd="5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6" destOrd="0" presId="urn:microsoft.com/office/officeart/2005/8/layout/orgChart1"/>
    <dgm:cxn modelId="{1B130ED3-079B-4AB6-9363-00DDC535E170}" type="presParOf" srcId="{9A665314-961B-431B-9A69-CBEDF7B55C9F}" destId="{DBE31749-CB61-4CDE-A25A-CF74E3FDE83A}" srcOrd="7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8" destOrd="0" presId="urn:microsoft.com/office/officeart/2005/8/layout/orgChart1"/>
    <dgm:cxn modelId="{BD9A508B-927D-43E3-80EC-974F0BEDBDD0}" type="presParOf" srcId="{9A665314-961B-431B-9A69-CBEDF7B55C9F}" destId="{3808FF96-E18E-4D71-B0A2-11745B66AAEC}" srcOrd="9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10" destOrd="0" presId="urn:microsoft.com/office/officeart/2005/8/layout/orgChart1"/>
    <dgm:cxn modelId="{0E9851C9-7DD1-4965-884E-461D5C0C4EFE}" type="presParOf" srcId="{9A665314-961B-431B-9A69-CBEDF7B55C9F}" destId="{200847EB-C139-4B86-AD93-9A3C32F345D0}" srcOrd="11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18FCDAF0-691D-4F50-8BE6-5DB19ED359E7}" type="presParOf" srcId="{9A665314-961B-431B-9A69-CBEDF7B55C9F}" destId="{960A2CA0-A332-40B1-8A72-8770908D85BB}" srcOrd="12" destOrd="0" presId="urn:microsoft.com/office/officeart/2005/8/layout/orgChart1"/>
    <dgm:cxn modelId="{DD42F1C1-2DFC-4140-B7A5-EFC31FD19CC9}" type="presParOf" srcId="{9A665314-961B-431B-9A69-CBEDF7B55C9F}" destId="{70F07C8F-B7E6-46E6-B0DE-D38DB1E3061B}" srcOrd="13" destOrd="0" presId="urn:microsoft.com/office/officeart/2005/8/layout/orgChart1"/>
    <dgm:cxn modelId="{8FAEA7FF-585D-4483-BAED-275835623A1A}" type="presParOf" srcId="{70F07C8F-B7E6-46E6-B0DE-D38DB1E3061B}" destId="{A421BCA2-AE16-4DA9-9608-743CE56CE26B}" srcOrd="0" destOrd="0" presId="urn:microsoft.com/office/officeart/2005/8/layout/orgChart1"/>
    <dgm:cxn modelId="{C3D34CF6-091A-41B4-AA37-45113583F846}" type="presParOf" srcId="{A421BCA2-AE16-4DA9-9608-743CE56CE26B}" destId="{551F796C-CE80-4286-9202-41387A948866}" srcOrd="0" destOrd="0" presId="urn:microsoft.com/office/officeart/2005/8/layout/orgChart1"/>
    <dgm:cxn modelId="{67EF4632-3109-4459-AFEC-857315727C06}" type="presParOf" srcId="{A421BCA2-AE16-4DA9-9608-743CE56CE26B}" destId="{CBC7B6DC-DA21-41A1-9CFA-2B7B41CB027E}" srcOrd="1" destOrd="0" presId="urn:microsoft.com/office/officeart/2005/8/layout/orgChart1"/>
    <dgm:cxn modelId="{00ECADEC-CA85-46F2-AC0A-F7A66DB5B5B4}" type="presParOf" srcId="{70F07C8F-B7E6-46E6-B0DE-D38DB1E3061B}" destId="{AF2B3016-C6F9-4609-9056-0F7E620D11AA}" srcOrd="1" destOrd="0" presId="urn:microsoft.com/office/officeart/2005/8/layout/orgChart1"/>
    <dgm:cxn modelId="{854F557F-DF61-4D6B-A016-F18F7AD89D08}" type="presParOf" srcId="{70F07C8F-B7E6-46E6-B0DE-D38DB1E3061B}" destId="{9F161646-E150-4F2E-AD0F-A03B74012F92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6543D2DC-491E-419A-B02F-9077BEA3BD8E}" type="presParOf" srcId="{55F8B752-41CE-4385-9CE3-809035D8F3BC}" destId="{A090FB1A-8047-4078-925C-EAB6E647F58A}" srcOrd="6" destOrd="0" presId="urn:microsoft.com/office/officeart/2005/8/layout/orgChart1"/>
    <dgm:cxn modelId="{352AA157-22B8-4EEB-BF18-A0F7C1C8C32A}" type="presParOf" srcId="{55F8B752-41CE-4385-9CE3-809035D8F3BC}" destId="{F1EF44EF-B8A5-4CC5-8CA2-6367223680B4}" srcOrd="7" destOrd="0" presId="urn:microsoft.com/office/officeart/2005/8/layout/orgChart1"/>
    <dgm:cxn modelId="{3B496519-BA46-44F7-9E5B-F44745369CB1}" type="presParOf" srcId="{F1EF44EF-B8A5-4CC5-8CA2-6367223680B4}" destId="{2D9F2D9C-3A8F-42C4-AC2D-3D6273B011F7}" srcOrd="0" destOrd="0" presId="urn:microsoft.com/office/officeart/2005/8/layout/orgChart1"/>
    <dgm:cxn modelId="{A8EF4170-BB3E-4684-8ACA-65DB0C538154}" type="presParOf" srcId="{2D9F2D9C-3A8F-42C4-AC2D-3D6273B011F7}" destId="{CB6A7930-A798-4DE5-AEDB-145F7061C7CF}" srcOrd="0" destOrd="0" presId="urn:microsoft.com/office/officeart/2005/8/layout/orgChart1"/>
    <dgm:cxn modelId="{F2FC915B-EEB3-401B-9669-5B22B38D212B}" type="presParOf" srcId="{2D9F2D9C-3A8F-42C4-AC2D-3D6273B011F7}" destId="{BFD8C5A4-24CC-4C72-B007-8D93A8798B1C}" srcOrd="1" destOrd="0" presId="urn:microsoft.com/office/officeart/2005/8/layout/orgChart1"/>
    <dgm:cxn modelId="{B9841E3F-8D64-4D4C-8133-32B2A6D15F41}" type="presParOf" srcId="{F1EF44EF-B8A5-4CC5-8CA2-6367223680B4}" destId="{EAB1DE2F-F4EE-4723-9B16-C06A5EDFB12F}" srcOrd="1" destOrd="0" presId="urn:microsoft.com/office/officeart/2005/8/layout/orgChart1"/>
    <dgm:cxn modelId="{F1CF6F56-7BCF-4AAB-B7DC-27143E8750E0}" type="presParOf" srcId="{F1EF44EF-B8A5-4CC5-8CA2-6367223680B4}" destId="{E524E8E4-E8CB-4668-90C5-9F0531E2778B}" srcOrd="2" destOrd="0" presId="urn:microsoft.com/office/officeart/2005/8/layout/orgChart1"/>
    <dgm:cxn modelId="{3BAF9385-CAFA-4716-8CEF-C6E528D1B825}" type="presParOf" srcId="{55F8B752-41CE-4385-9CE3-809035D8F3BC}" destId="{9683B107-4253-44CE-ACEE-D09717862EC1}" srcOrd="8" destOrd="0" presId="urn:microsoft.com/office/officeart/2005/8/layout/orgChart1"/>
    <dgm:cxn modelId="{14B1C248-0193-4CF2-8B34-D6FD6D6BF7E0}" type="presParOf" srcId="{55F8B752-41CE-4385-9CE3-809035D8F3BC}" destId="{1B693586-3064-4100-BB8F-1A86CC73FDBD}" srcOrd="9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10" destOrd="0" presId="urn:microsoft.com/office/officeart/2005/8/layout/orgChart1"/>
    <dgm:cxn modelId="{522DAFA2-DF0C-4984-B310-4BEAB50F73AE}" type="presParOf" srcId="{55F8B752-41CE-4385-9CE3-809035D8F3BC}" destId="{F4E32F28-8243-43EB-8047-66022D98DF61}" srcOrd="11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2" destOrd="0" presId="urn:microsoft.com/office/officeart/2005/8/layout/orgChart1"/>
    <dgm:cxn modelId="{31C914C1-16FB-4192-9410-A1387052F568}" type="presParOf" srcId="{55F8B752-41CE-4385-9CE3-809035D8F3BC}" destId="{25B927E6-D2A8-4F32-B7A3-84437823F977}" srcOrd="13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6DB915-FB40-4651-93EE-E24E632A0A88}">
      <dgm:prSet phldrT="[Texto]" custT="1"/>
      <dgm:spPr/>
      <dgm:t>
        <a:bodyPr/>
        <a:lstStyle/>
        <a:p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585834-B70D-47FF-B30D-DDA0A9C4DEED}" type="par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F2851-544A-4B84-A790-F5D9B3EB9421}" type="sib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321C531-1DBE-4655-90C4-380F565EE38D}" type="asst">
      <dgm:prSet custT="1"/>
      <dgm:spPr/>
      <dgm:t>
        <a:bodyPr/>
        <a:lstStyle/>
        <a:p>
          <a:r>
            <a:rPr lang="es-MX" sz="1200" dirty="0" smtClean="0"/>
            <a:t>Auxiliares Generales</a:t>
          </a:r>
          <a:endParaRPr lang="es-MX" sz="1200" dirty="0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/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/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/>
        </a:p>
      </dgm:t>
    </dgm:pt>
    <dgm:pt modelId="{6752D8C8-C57C-4251-8865-E2F05E97361C}" type="asst">
      <dgm:prSet custT="1"/>
      <dgm:spPr/>
      <dgm:t>
        <a:bodyPr/>
        <a:lstStyle/>
        <a:p>
          <a:r>
            <a:rPr lang="es-ES" sz="1200" dirty="0" smtClean="0"/>
            <a:t>Encargado(a)</a:t>
          </a:r>
          <a:endParaRPr lang="es-ES" sz="1200" dirty="0"/>
        </a:p>
      </dgm:t>
    </dgm:pt>
    <dgm:pt modelId="{5E6A3970-2D87-48CD-B4B6-115183256464}" type="parTrans" cxnId="{57529ACF-7FDA-4345-92ED-60F0330B1081}">
      <dgm:prSet/>
      <dgm:spPr/>
      <dgm:t>
        <a:bodyPr/>
        <a:lstStyle/>
        <a:p>
          <a:endParaRPr lang="es-ES"/>
        </a:p>
      </dgm:t>
    </dgm:pt>
    <dgm:pt modelId="{D344AB3C-F8E1-4371-95B1-E054B683F2C7}" type="sibTrans" cxnId="{57529ACF-7FDA-4345-92ED-60F0330B1081}">
      <dgm:prSet/>
      <dgm:spPr/>
      <dgm:t>
        <a:bodyPr/>
        <a:lstStyle/>
        <a:p>
          <a:endParaRPr lang="es-ES"/>
        </a:p>
      </dgm:t>
    </dgm:pt>
    <dgm:pt modelId="{DA9B5DF7-32E4-4F45-A92C-C1BD58EC38F0}" type="asst">
      <dgm:prSet custT="1"/>
      <dgm:spPr/>
      <dgm:t>
        <a:bodyPr/>
        <a:lstStyle/>
        <a:p>
          <a:r>
            <a:rPr lang="es-ES" sz="1200" dirty="0" smtClean="0"/>
            <a:t>Operador(a)</a:t>
          </a:r>
        </a:p>
      </dgm:t>
    </dgm:pt>
    <dgm:pt modelId="{F7FD1294-B3F7-4ADB-9DE6-1AA8E714280F}" type="parTrans" cxnId="{EAF34AD9-A133-4F9F-9952-D5797328DD5C}">
      <dgm:prSet/>
      <dgm:spPr/>
      <dgm:t>
        <a:bodyPr/>
        <a:lstStyle/>
        <a:p>
          <a:endParaRPr lang="es-ES"/>
        </a:p>
      </dgm:t>
    </dgm:pt>
    <dgm:pt modelId="{005B95D8-35AB-4A9E-9752-4C44D5E0C0DC}" type="sibTrans" cxnId="{EAF34AD9-A133-4F9F-9952-D5797328DD5C}">
      <dgm:prSet/>
      <dgm:spPr/>
      <dgm:t>
        <a:bodyPr/>
        <a:lstStyle/>
        <a:p>
          <a:endParaRPr lang="es-ES"/>
        </a:p>
      </dgm:t>
    </dgm:pt>
    <dgm:pt modelId="{6F6FABDF-6BED-437F-9D9A-8770779774CD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BE04D5C5-220F-41E9-A057-1B47F60775E4}" type="parTrans" cxnId="{B5AC0783-5160-41D2-BE97-D9CD0E08176E}">
      <dgm:prSet/>
      <dgm:spPr/>
      <dgm:t>
        <a:bodyPr/>
        <a:lstStyle/>
        <a:p>
          <a:endParaRPr lang="es-ES"/>
        </a:p>
      </dgm:t>
    </dgm:pt>
    <dgm:pt modelId="{66A44202-0885-4D34-AE8A-069FE57D4B95}" type="sibTrans" cxnId="{B5AC0783-5160-41D2-BE97-D9CD0E08176E}">
      <dgm:prSet/>
      <dgm:spPr/>
      <dgm:t>
        <a:bodyPr/>
        <a:lstStyle/>
        <a:p>
          <a:endParaRPr lang="es-ES"/>
        </a:p>
      </dgm:t>
    </dgm:pt>
    <dgm:pt modelId="{219AC66A-B338-4027-B666-B4F1C304A6D2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D8DF57E7-AA06-44EA-9143-CEB55BF88546}" type="parTrans" cxnId="{7F0720C6-C337-477A-BCF9-CA2B2FBE6BCD}">
      <dgm:prSet/>
      <dgm:spPr/>
      <dgm:t>
        <a:bodyPr/>
        <a:lstStyle/>
        <a:p>
          <a:endParaRPr lang="es-ES"/>
        </a:p>
      </dgm:t>
    </dgm:pt>
    <dgm:pt modelId="{595B07CD-F1AF-440D-849B-6F8582D2E7F2}" type="sibTrans" cxnId="{7F0720C6-C337-477A-BCF9-CA2B2FBE6BCD}">
      <dgm:prSet/>
      <dgm:spPr/>
      <dgm:t>
        <a:bodyPr/>
        <a:lstStyle/>
        <a:p>
          <a:endParaRPr lang="es-ES"/>
        </a:p>
      </dgm:t>
    </dgm:pt>
    <dgm:pt modelId="{3F4494B8-8D42-47C2-BCE1-C6E5DAAF53D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39A5D66D-C990-41EC-86C0-8A5F5678A8AA}" type="parTrans" cxnId="{791F90EA-6BEF-4EB3-8A1D-59ADEB455D8A}">
      <dgm:prSet/>
      <dgm:spPr/>
      <dgm:t>
        <a:bodyPr/>
        <a:lstStyle/>
        <a:p>
          <a:endParaRPr lang="es-ES"/>
        </a:p>
      </dgm:t>
    </dgm:pt>
    <dgm:pt modelId="{B33F2965-6B2F-454A-A8EF-44BDF9DEFBBD}" type="sibTrans" cxnId="{791F90EA-6BEF-4EB3-8A1D-59ADEB455D8A}">
      <dgm:prSet/>
      <dgm:spPr/>
      <dgm:t>
        <a:bodyPr/>
        <a:lstStyle/>
        <a:p>
          <a:endParaRPr lang="es-ES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116193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E8B256BD-994F-4184-9DBF-568A34DAABC1}" type="pres">
      <dgm:prSet presAssocID="{69585834-B70D-47FF-B30D-DDA0A9C4DEED}" presName="Name35" presStyleLbl="parChTrans1D2" presStyleIdx="0" presStyleCnt="9"/>
      <dgm:spPr/>
      <dgm:t>
        <a:bodyPr/>
        <a:lstStyle/>
        <a:p>
          <a:endParaRPr lang="es-ES"/>
        </a:p>
      </dgm:t>
    </dgm:pt>
    <dgm:pt modelId="{FCFFBCED-157B-438E-95FD-C45C50066000}" type="pres">
      <dgm:prSet presAssocID="{9B6DB915-FB40-4651-93EE-E24E632A0A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3F332E8-E0FD-463B-B825-DABBD7911873}" type="pres">
      <dgm:prSet presAssocID="{9B6DB915-FB40-4651-93EE-E24E632A0A88}" presName="rootComposite" presStyleCnt="0"/>
      <dgm:spPr/>
      <dgm:t>
        <a:bodyPr/>
        <a:lstStyle/>
        <a:p>
          <a:endParaRPr lang="es-ES"/>
        </a:p>
      </dgm:t>
    </dgm:pt>
    <dgm:pt modelId="{33F45B51-3138-46A5-9FA2-1C82B7320785}" type="pres">
      <dgm:prSet presAssocID="{9B6DB915-FB40-4651-93EE-E24E632A0A88}" presName="rootText" presStyleLbl="node2" presStyleIdx="0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D8244-C66D-46C3-A238-D2FFE34311AD}" type="pres">
      <dgm:prSet presAssocID="{9B6DB915-FB40-4651-93EE-E24E632A0A88}" presName="rootConnector" presStyleLbl="node2" presStyleIdx="0" presStyleCnt="4"/>
      <dgm:spPr/>
      <dgm:t>
        <a:bodyPr/>
        <a:lstStyle/>
        <a:p>
          <a:endParaRPr lang="es-ES"/>
        </a:p>
      </dgm:t>
    </dgm:pt>
    <dgm:pt modelId="{7997CFCE-3745-4538-8B07-031DBE2AF9BD}" type="pres">
      <dgm:prSet presAssocID="{9B6DB915-FB40-4651-93EE-E24E632A0A88}" presName="hierChild4" presStyleCnt="0"/>
      <dgm:spPr/>
      <dgm:t>
        <a:bodyPr/>
        <a:lstStyle/>
        <a:p>
          <a:endParaRPr lang="es-ES"/>
        </a:p>
      </dgm:t>
    </dgm:pt>
    <dgm:pt modelId="{7C71DDC5-2BF2-4969-8C0F-61B7A37E740D}" type="pres">
      <dgm:prSet presAssocID="{9B6DB915-FB40-4651-93EE-E24E632A0A88}" presName="hierChild5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1" presStyleCnt="9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1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1" presStyleCnt="4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2" presStyleCnt="4" custScaleX="111468" custScaleY="124116" custLinFactNeighborY="24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2" presStyleCnt="4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1FD4C28F-DF3E-43E2-B977-70564C982300}" type="pres">
      <dgm:prSet presAssocID="{39A5D66D-C990-41EC-86C0-8A5F5678A8AA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6CFD9C9-9F91-451D-B22C-BD0953860572}" type="pres">
      <dgm:prSet presAssocID="{3F4494B8-8D42-47C2-BCE1-C6E5DAAF53DC}" presName="hierRoot2" presStyleCnt="0">
        <dgm:presLayoutVars>
          <dgm:hierBranch val="init"/>
        </dgm:presLayoutVars>
      </dgm:prSet>
      <dgm:spPr/>
    </dgm:pt>
    <dgm:pt modelId="{1C3CE865-B2A0-4165-97E6-C6778A7058F7}" type="pres">
      <dgm:prSet presAssocID="{3F4494B8-8D42-47C2-BCE1-C6E5DAAF53DC}" presName="rootComposite" presStyleCnt="0"/>
      <dgm:spPr/>
    </dgm:pt>
    <dgm:pt modelId="{864DDDDC-BD11-464C-A600-64B2C11DCE41}" type="pres">
      <dgm:prSet presAssocID="{3F4494B8-8D42-47C2-BCE1-C6E5DAAF53DC}" presName="rootText" presStyleLbl="node2" presStyleIdx="3" presStyleCnt="4" custScaleX="111468" custScaleY="123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83524-C723-4BFE-B421-EE3B36CFEBCD}" type="pres">
      <dgm:prSet presAssocID="{3F4494B8-8D42-47C2-BCE1-C6E5DAAF53DC}" presName="rootConnector" presStyleLbl="node2" presStyleIdx="3" presStyleCnt="4"/>
      <dgm:spPr/>
      <dgm:t>
        <a:bodyPr/>
        <a:lstStyle/>
        <a:p>
          <a:endParaRPr lang="es-ES"/>
        </a:p>
      </dgm:t>
    </dgm:pt>
    <dgm:pt modelId="{620891E9-12DD-4240-AD9D-E7BC212CD98A}" type="pres">
      <dgm:prSet presAssocID="{3F4494B8-8D42-47C2-BCE1-C6E5DAAF53DC}" presName="hierChild4" presStyleCnt="0"/>
      <dgm:spPr/>
    </dgm:pt>
    <dgm:pt modelId="{A4BB78D9-05F1-4B35-BA4B-E1BB1CA25703}" type="pres">
      <dgm:prSet presAssocID="{3F4494B8-8D42-47C2-BCE1-C6E5DAAF53DC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5" custScaleX="139044" custScaleY="121598" custLinFactNeighborX="-9172" custLinFactNeighborY="-450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5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  <dgm:pt modelId="{3416F829-8615-47AF-81D5-114A82A0F4E5}" type="pres">
      <dgm:prSet presAssocID="{5E6A3970-2D87-48CD-B4B6-115183256464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1857023F-E5A1-4F15-94B3-66FEB43AE975}" type="pres">
      <dgm:prSet presAssocID="{6752D8C8-C57C-4251-8865-E2F05E97361C}" presName="hierRoot3" presStyleCnt="0">
        <dgm:presLayoutVars>
          <dgm:hierBranch val="init"/>
        </dgm:presLayoutVars>
      </dgm:prSet>
      <dgm:spPr/>
    </dgm:pt>
    <dgm:pt modelId="{6C681163-2AFC-46BD-879C-3627DAE7B0B7}" type="pres">
      <dgm:prSet presAssocID="{6752D8C8-C57C-4251-8865-E2F05E97361C}" presName="rootComposite3" presStyleCnt="0"/>
      <dgm:spPr/>
    </dgm:pt>
    <dgm:pt modelId="{EBF49CCB-3A9C-4470-BAA8-CFD27D65167E}" type="pres">
      <dgm:prSet presAssocID="{6752D8C8-C57C-4251-8865-E2F05E97361C}" presName="rootText3" presStyleLbl="asst1" presStyleIdx="1" presStyleCnt="5" custScaleX="109508" custLinFactNeighborX="10118" custLinFactNeighborY="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74E65C-2229-43B2-A233-01920293DFEA}" type="pres">
      <dgm:prSet presAssocID="{6752D8C8-C57C-4251-8865-E2F05E97361C}" presName="rootConnector3" presStyleLbl="asst1" presStyleIdx="1" presStyleCnt="5"/>
      <dgm:spPr/>
      <dgm:t>
        <a:bodyPr/>
        <a:lstStyle/>
        <a:p>
          <a:endParaRPr lang="es-ES"/>
        </a:p>
      </dgm:t>
    </dgm:pt>
    <dgm:pt modelId="{E19A2FB0-3168-48F9-994A-B9757223DA2D}" type="pres">
      <dgm:prSet presAssocID="{6752D8C8-C57C-4251-8865-E2F05E97361C}" presName="hierChild6" presStyleCnt="0"/>
      <dgm:spPr/>
    </dgm:pt>
    <dgm:pt modelId="{9F5B9331-B3B2-4030-A899-4D6A1AF7735E}" type="pres">
      <dgm:prSet presAssocID="{6752D8C8-C57C-4251-8865-E2F05E97361C}" presName="hierChild7" presStyleCnt="0"/>
      <dgm:spPr/>
    </dgm:pt>
    <dgm:pt modelId="{CCA23325-8264-4F92-A87E-01F8EEC37D96}" type="pres">
      <dgm:prSet presAssocID="{D8DF57E7-AA06-44EA-9143-CEB55BF88546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BF2F37-B9B0-48F7-8342-6BF663270FE7}" type="pres">
      <dgm:prSet presAssocID="{219AC66A-B338-4027-B666-B4F1C304A6D2}" presName="hierRoot3" presStyleCnt="0">
        <dgm:presLayoutVars>
          <dgm:hierBranch val="init"/>
        </dgm:presLayoutVars>
      </dgm:prSet>
      <dgm:spPr/>
    </dgm:pt>
    <dgm:pt modelId="{EA19CB29-6284-4C20-9F25-83BDCF6DDA0F}" type="pres">
      <dgm:prSet presAssocID="{219AC66A-B338-4027-B666-B4F1C304A6D2}" presName="rootComposite3" presStyleCnt="0"/>
      <dgm:spPr/>
    </dgm:pt>
    <dgm:pt modelId="{7BD8FF0A-1366-4F16-86F3-08D1D08D641B}" type="pres">
      <dgm:prSet presAssocID="{219AC66A-B338-4027-B666-B4F1C304A6D2}" presName="rootText3" presStyleLbl="asst1" presStyleIdx="2" presStyleCnt="5" custScaleX="109508" custLinFactNeighborX="19400" custLinFactNeighborY="-13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13F952-340C-427C-9207-FEF010426ACE}" type="pres">
      <dgm:prSet presAssocID="{219AC66A-B338-4027-B666-B4F1C304A6D2}" presName="rootConnector3" presStyleLbl="asst1" presStyleIdx="2" presStyleCnt="5"/>
      <dgm:spPr/>
      <dgm:t>
        <a:bodyPr/>
        <a:lstStyle/>
        <a:p>
          <a:endParaRPr lang="es-ES"/>
        </a:p>
      </dgm:t>
    </dgm:pt>
    <dgm:pt modelId="{29456371-3408-4ED6-B30D-D094C798208A}" type="pres">
      <dgm:prSet presAssocID="{219AC66A-B338-4027-B666-B4F1C304A6D2}" presName="hierChild6" presStyleCnt="0"/>
      <dgm:spPr/>
    </dgm:pt>
    <dgm:pt modelId="{2367B3B2-943A-4307-92AE-4CB9FD281039}" type="pres">
      <dgm:prSet presAssocID="{219AC66A-B338-4027-B666-B4F1C304A6D2}" presName="hierChild7" presStyleCnt="0"/>
      <dgm:spPr/>
    </dgm:pt>
    <dgm:pt modelId="{CCFD1C0C-568C-4B21-9648-18EC07BE3117}" type="pres">
      <dgm:prSet presAssocID="{F7FD1294-B3F7-4ADB-9DE6-1AA8E714280F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921FD7EA-29A8-4585-9457-72CB6ED3049D}" type="pres">
      <dgm:prSet presAssocID="{DA9B5DF7-32E4-4F45-A92C-C1BD58EC38F0}" presName="hierRoot3" presStyleCnt="0">
        <dgm:presLayoutVars>
          <dgm:hierBranch val="init"/>
        </dgm:presLayoutVars>
      </dgm:prSet>
      <dgm:spPr/>
    </dgm:pt>
    <dgm:pt modelId="{F1EB7354-6954-472A-823E-1A94E7CCF96E}" type="pres">
      <dgm:prSet presAssocID="{DA9B5DF7-32E4-4F45-A92C-C1BD58EC38F0}" presName="rootComposite3" presStyleCnt="0"/>
      <dgm:spPr/>
    </dgm:pt>
    <dgm:pt modelId="{93F831B4-9432-4AC2-B970-880E7BEB2ADC}" type="pres">
      <dgm:prSet presAssocID="{DA9B5DF7-32E4-4F45-A92C-C1BD58EC38F0}" presName="rootText3" presStyleLbl="asst1" presStyleIdx="3" presStyleCnt="5" custScaleX="109508" custLinFactNeighborX="10739" custLinFactNeighborY="-13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516BF5-C161-41D2-86E2-79331C40A0F5}" type="pres">
      <dgm:prSet presAssocID="{DA9B5DF7-32E4-4F45-A92C-C1BD58EC38F0}" presName="rootConnector3" presStyleLbl="asst1" presStyleIdx="3" presStyleCnt="5"/>
      <dgm:spPr/>
      <dgm:t>
        <a:bodyPr/>
        <a:lstStyle/>
        <a:p>
          <a:endParaRPr lang="es-ES"/>
        </a:p>
      </dgm:t>
    </dgm:pt>
    <dgm:pt modelId="{E036359E-28FE-4770-AC36-6E078FBB21CD}" type="pres">
      <dgm:prSet presAssocID="{DA9B5DF7-32E4-4F45-A92C-C1BD58EC38F0}" presName="hierChild6" presStyleCnt="0"/>
      <dgm:spPr/>
    </dgm:pt>
    <dgm:pt modelId="{209DB9C7-C33D-4AD4-9201-076CF585F6AC}" type="pres">
      <dgm:prSet presAssocID="{DA9B5DF7-32E4-4F45-A92C-C1BD58EC38F0}" presName="hierChild7" presStyleCnt="0"/>
      <dgm:spPr/>
    </dgm:pt>
    <dgm:pt modelId="{3BE852B9-C8D7-438A-B720-DC645750BB14}" type="pres">
      <dgm:prSet presAssocID="{BE04D5C5-220F-41E9-A057-1B47F60775E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9DDF441A-409C-4E65-B42A-E2370EB96D49}" type="pres">
      <dgm:prSet presAssocID="{6F6FABDF-6BED-437F-9D9A-8770779774CD}" presName="hierRoot3" presStyleCnt="0">
        <dgm:presLayoutVars>
          <dgm:hierBranch val="init"/>
        </dgm:presLayoutVars>
      </dgm:prSet>
      <dgm:spPr/>
    </dgm:pt>
    <dgm:pt modelId="{C6EA8307-5D1A-4E03-A073-E0AA24720733}" type="pres">
      <dgm:prSet presAssocID="{6F6FABDF-6BED-437F-9D9A-8770779774CD}" presName="rootComposite3" presStyleCnt="0"/>
      <dgm:spPr/>
    </dgm:pt>
    <dgm:pt modelId="{FE5389BF-A51A-45E0-9ACC-AFA346A1AC61}" type="pres">
      <dgm:prSet presAssocID="{6F6FABDF-6BED-437F-9D9A-8770779774CD}" presName="rootText3" presStyleLbl="asst1" presStyleIdx="4" presStyleCnt="5" custScaleX="109508" custLinFactNeighborX="19400" custLinFactNeighborY="-19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8F97B8-C442-4A97-B119-BD2589565156}" type="pres">
      <dgm:prSet presAssocID="{6F6FABDF-6BED-437F-9D9A-8770779774CD}" presName="rootConnector3" presStyleLbl="asst1" presStyleIdx="4" presStyleCnt="5"/>
      <dgm:spPr/>
      <dgm:t>
        <a:bodyPr/>
        <a:lstStyle/>
        <a:p>
          <a:endParaRPr lang="es-ES"/>
        </a:p>
      </dgm:t>
    </dgm:pt>
    <dgm:pt modelId="{62150773-81BD-453A-9D89-EBEFBFD16F05}" type="pres">
      <dgm:prSet presAssocID="{6F6FABDF-6BED-437F-9D9A-8770779774CD}" presName="hierChild6" presStyleCnt="0"/>
      <dgm:spPr/>
    </dgm:pt>
    <dgm:pt modelId="{7ADAAED7-AD21-4A23-8E1B-6CC87A8B2A01}" type="pres">
      <dgm:prSet presAssocID="{6F6FABDF-6BED-437F-9D9A-8770779774CD}" presName="hierChild7" presStyleCnt="0"/>
      <dgm:spPr/>
    </dgm:pt>
  </dgm:ptLst>
  <dgm:cxnLst>
    <dgm:cxn modelId="{26A47F68-378B-401C-B797-4D6D3702A60F}" type="presOf" srcId="{5E6A3970-2D87-48CD-B4B6-115183256464}" destId="{3416F829-8615-47AF-81D5-114A82A0F4E5}" srcOrd="0" destOrd="0" presId="urn:microsoft.com/office/officeart/2005/8/layout/orgChart1"/>
    <dgm:cxn modelId="{7C3402E1-2798-4A1C-9FEA-4D0DC4BEBB71}" type="presOf" srcId="{69585834-B70D-47FF-B30D-DDA0A9C4DEED}" destId="{E8B256BD-994F-4184-9DBF-568A34DAABC1}" srcOrd="0" destOrd="0" presId="urn:microsoft.com/office/officeart/2005/8/layout/orgChart1"/>
    <dgm:cxn modelId="{D25ADB4D-4A9E-4F20-BB12-2B1E515C7735}" type="presOf" srcId="{219AC66A-B338-4027-B666-B4F1C304A6D2}" destId="{7BD8FF0A-1366-4F16-86F3-08D1D08D641B}" srcOrd="0" destOrd="0" presId="urn:microsoft.com/office/officeart/2005/8/layout/orgChart1"/>
    <dgm:cxn modelId="{EF3EF971-1399-4E5D-B7AE-B23569050B28}" type="presOf" srcId="{219AC66A-B338-4027-B666-B4F1C304A6D2}" destId="{6E13F952-340C-427C-9207-FEF010426ACE}" srcOrd="1" destOrd="0" presId="urn:microsoft.com/office/officeart/2005/8/layout/orgChart1"/>
    <dgm:cxn modelId="{BABD08CD-DB9D-4865-98B6-8937F14182D0}" type="presOf" srcId="{F7FD1294-B3F7-4ADB-9DE6-1AA8E714280F}" destId="{CCFD1C0C-568C-4B21-9648-18EC07BE3117}" srcOrd="0" destOrd="0" presId="urn:microsoft.com/office/officeart/2005/8/layout/orgChart1"/>
    <dgm:cxn modelId="{0B1E9F84-3C93-4DDB-B4DC-1CBB21FD1402}" srcId="{C7502D08-6ED1-4E57-A9DC-709E10D9D0E5}" destId="{4656934A-F5E3-4EA7-A49B-5A2B146E1988}" srcOrd="1" destOrd="0" parTransId="{046718EC-BCA8-4D00-BEFB-DD90E038F068}" sibTransId="{8AADD27E-06A2-464B-9787-9219C8B97468}"/>
    <dgm:cxn modelId="{F3E507C4-464F-4E71-809D-FEB6456358EF}" type="presOf" srcId="{D8DF57E7-AA06-44EA-9143-CEB55BF88546}" destId="{CCA23325-8264-4F92-A87E-01F8EEC37D96}" srcOrd="0" destOrd="0" presId="urn:microsoft.com/office/officeart/2005/8/layout/orgChart1"/>
    <dgm:cxn modelId="{E96057CC-AB14-442A-A505-3FC990867301}" type="presOf" srcId="{DA9B5DF7-32E4-4F45-A92C-C1BD58EC38F0}" destId="{34516BF5-C161-41D2-86E2-79331C40A0F5}" srcOrd="1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07B92656-0E3B-4E0C-9615-7F7B2BB443CE}" type="presOf" srcId="{3F4494B8-8D42-47C2-BCE1-C6E5DAAF53DC}" destId="{04C83524-C723-4BFE-B421-EE3B36CFEBCD}" srcOrd="1" destOrd="0" presId="urn:microsoft.com/office/officeart/2005/8/layout/orgChart1"/>
    <dgm:cxn modelId="{7F0720C6-C337-477A-BCF9-CA2B2FBE6BCD}" srcId="{C7502D08-6ED1-4E57-A9DC-709E10D9D0E5}" destId="{219AC66A-B338-4027-B666-B4F1C304A6D2}" srcOrd="5" destOrd="0" parTransId="{D8DF57E7-AA06-44EA-9143-CEB55BF88546}" sibTransId="{595B07CD-F1AF-440D-849B-6F8582D2E7F2}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887D34C9-C28A-426B-A456-60E2D4A845CF}" type="presOf" srcId="{DA9B5DF7-32E4-4F45-A92C-C1BD58EC38F0}" destId="{93F831B4-9432-4AC2-B970-880E7BEB2ADC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8CA217E3-FB92-4FA3-9A5B-56E15ECE1E39}" type="presOf" srcId="{9B6DB915-FB40-4651-93EE-E24E632A0A88}" destId="{33F45B51-3138-46A5-9FA2-1C82B7320785}" srcOrd="0" destOrd="0" presId="urn:microsoft.com/office/officeart/2005/8/layout/orgChart1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3DF3AEC6-148B-485E-A06E-C1C317F958E1}" type="presOf" srcId="{6752D8C8-C57C-4251-8865-E2F05E97361C}" destId="{EBF49CCB-3A9C-4470-BAA8-CFD27D65167E}" srcOrd="0" destOrd="0" presId="urn:microsoft.com/office/officeart/2005/8/layout/orgChart1"/>
    <dgm:cxn modelId="{791F90EA-6BEF-4EB3-8A1D-59ADEB455D8A}" srcId="{C7502D08-6ED1-4E57-A9DC-709E10D9D0E5}" destId="{3F4494B8-8D42-47C2-BCE1-C6E5DAAF53DC}" srcOrd="8" destOrd="0" parTransId="{39A5D66D-C990-41EC-86C0-8A5F5678A8AA}" sibTransId="{B33F2965-6B2F-454A-A8EF-44BDF9DEFBBD}"/>
    <dgm:cxn modelId="{BC69BEDC-5B85-4FE5-ABAA-1B1E2B1DFB09}" type="presOf" srcId="{6F6FABDF-6BED-437F-9D9A-8770779774CD}" destId="{068F97B8-C442-4A97-B119-BD2589565156}" srcOrd="1" destOrd="0" presId="urn:microsoft.com/office/officeart/2005/8/layout/orgChart1"/>
    <dgm:cxn modelId="{1B588530-DD87-4380-BD1A-3D02C3DAB4E6}" type="presOf" srcId="{BE04D5C5-220F-41E9-A057-1B47F60775E4}" destId="{3BE852B9-C8D7-438A-B720-DC645750BB14}" srcOrd="0" destOrd="0" presId="urn:microsoft.com/office/officeart/2005/8/layout/orgChart1"/>
    <dgm:cxn modelId="{ED7F0573-533A-4144-940B-8C90C1AB3F7B}" srcId="{C7502D08-6ED1-4E57-A9DC-709E10D9D0E5}" destId="{774864F1-E5B7-4DF9-8251-6F90FEDF746B}" srcOrd="3" destOrd="0" parTransId="{A205DC1F-36CB-47C6-944B-FF03F748BE58}" sibTransId="{F6214F1B-3165-4522-A2F5-1A99EBFB14C5}"/>
    <dgm:cxn modelId="{57529ACF-7FDA-4345-92ED-60F0330B1081}" srcId="{C7502D08-6ED1-4E57-A9DC-709E10D9D0E5}" destId="{6752D8C8-C57C-4251-8865-E2F05E97361C}" srcOrd="4" destOrd="0" parTransId="{5E6A3970-2D87-48CD-B4B6-115183256464}" sibTransId="{D344AB3C-F8E1-4371-95B1-E054B683F2C7}"/>
    <dgm:cxn modelId="{EAF34AD9-A133-4F9F-9952-D5797328DD5C}" srcId="{C7502D08-6ED1-4E57-A9DC-709E10D9D0E5}" destId="{DA9B5DF7-32E4-4F45-A92C-C1BD58EC38F0}" srcOrd="6" destOrd="0" parTransId="{F7FD1294-B3F7-4ADB-9DE6-1AA8E714280F}" sibTransId="{005B95D8-35AB-4A9E-9752-4C44D5E0C0DC}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E726613A-1F8E-4D02-B5FF-55BF049994A6}" type="presOf" srcId="{6F6FABDF-6BED-437F-9D9A-8770779774CD}" destId="{FE5389BF-A51A-45E0-9ACC-AFA346A1AC61}" srcOrd="0" destOrd="0" presId="urn:microsoft.com/office/officeart/2005/8/layout/orgChart1"/>
    <dgm:cxn modelId="{94C45A59-504D-49BE-A8B5-B98AD472F4C0}" type="presOf" srcId="{39A5D66D-C990-41EC-86C0-8A5F5678A8AA}" destId="{1FD4C28F-DF3E-43E2-B977-70564C982300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68EC1956-1776-4B5D-9DA6-380D0802BF60}" type="presOf" srcId="{3F4494B8-8D42-47C2-BCE1-C6E5DAAF53DC}" destId="{864DDDDC-BD11-464C-A600-64B2C11DCE41}" srcOrd="0" destOrd="0" presId="urn:microsoft.com/office/officeart/2005/8/layout/orgChart1"/>
    <dgm:cxn modelId="{B13A8D70-47D1-4DF1-8E28-8F0003767687}" type="presOf" srcId="{9B6DB915-FB40-4651-93EE-E24E632A0A88}" destId="{2C1D8244-C66D-46C3-A238-D2FFE34311AD}" srcOrd="1" destOrd="0" presId="urn:microsoft.com/office/officeart/2005/8/layout/orgChart1"/>
    <dgm:cxn modelId="{B5AC0783-5160-41D2-BE97-D9CD0E08176E}" srcId="{C7502D08-6ED1-4E57-A9DC-709E10D9D0E5}" destId="{6F6FABDF-6BED-437F-9D9A-8770779774CD}" srcOrd="7" destOrd="0" parTransId="{BE04D5C5-220F-41E9-A057-1B47F60775E4}" sibTransId="{66A44202-0885-4D34-AE8A-069FE57D4B95}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27A6B42F-1038-401D-8BAF-A99E03C1FF4C}" srcId="{C7502D08-6ED1-4E57-A9DC-709E10D9D0E5}" destId="{9B6DB915-FB40-4651-93EE-E24E632A0A88}" srcOrd="0" destOrd="0" parTransId="{69585834-B70D-47FF-B30D-DDA0A9C4DEED}" sibTransId="{59EF2851-544A-4B84-A790-F5D9B3EB9421}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D6E9A841-5FB9-44D8-AD01-EE2C3DBB964D}" type="presOf" srcId="{6752D8C8-C57C-4251-8865-E2F05E97361C}" destId="{9374E65C-2229-43B2-A233-01920293DFEA}" srcOrd="1" destOrd="0" presId="urn:microsoft.com/office/officeart/2005/8/layout/orgChart1"/>
    <dgm:cxn modelId="{F57BC5F7-CFE9-4B49-85ED-18738A039A13}" srcId="{C7502D08-6ED1-4E57-A9DC-709E10D9D0E5}" destId="{B321C531-1DBE-4655-90C4-380F565EE38D}" srcOrd="2" destOrd="0" parTransId="{49D0D4B2-021F-4B69-AB7E-989CB746CDC5}" sibTransId="{BB950A05-F9C4-471C-8B72-19E4E94FFD25}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D54C1B85-C93D-41B9-A8FB-48656111200F}" type="presParOf" srcId="{6108B193-08B4-42CE-BBEE-4FABC327DF31}" destId="{E8B256BD-994F-4184-9DBF-568A34DAABC1}" srcOrd="0" destOrd="0" presId="urn:microsoft.com/office/officeart/2005/8/layout/orgChart1"/>
    <dgm:cxn modelId="{89106485-FA2D-4AD6-8E3C-A76E16ADE5CB}" type="presParOf" srcId="{6108B193-08B4-42CE-BBEE-4FABC327DF31}" destId="{FCFFBCED-157B-438E-95FD-C45C50066000}" srcOrd="1" destOrd="0" presId="urn:microsoft.com/office/officeart/2005/8/layout/orgChart1"/>
    <dgm:cxn modelId="{EF993466-1FC4-49D8-98BF-DC16F2C5DB2B}" type="presParOf" srcId="{FCFFBCED-157B-438E-95FD-C45C50066000}" destId="{E3F332E8-E0FD-463B-B825-DABBD7911873}" srcOrd="0" destOrd="0" presId="urn:microsoft.com/office/officeart/2005/8/layout/orgChart1"/>
    <dgm:cxn modelId="{49583E7D-528E-4009-832E-3415CD05EA7C}" type="presParOf" srcId="{E3F332E8-E0FD-463B-B825-DABBD7911873}" destId="{33F45B51-3138-46A5-9FA2-1C82B7320785}" srcOrd="0" destOrd="0" presId="urn:microsoft.com/office/officeart/2005/8/layout/orgChart1"/>
    <dgm:cxn modelId="{A9B5AF8C-3841-4C06-BDBB-95B741D87D41}" type="presParOf" srcId="{E3F332E8-E0FD-463B-B825-DABBD7911873}" destId="{2C1D8244-C66D-46C3-A238-D2FFE34311AD}" srcOrd="1" destOrd="0" presId="urn:microsoft.com/office/officeart/2005/8/layout/orgChart1"/>
    <dgm:cxn modelId="{30E98A2C-19DD-40C4-A3BF-E83DE2F93330}" type="presParOf" srcId="{FCFFBCED-157B-438E-95FD-C45C50066000}" destId="{7997CFCE-3745-4538-8B07-031DBE2AF9BD}" srcOrd="1" destOrd="0" presId="urn:microsoft.com/office/officeart/2005/8/layout/orgChart1"/>
    <dgm:cxn modelId="{232EBBFC-C452-420A-9FE4-2DA6CD9BBEFC}" type="presParOf" srcId="{FCFFBCED-157B-438E-95FD-C45C50066000}" destId="{7C71DDC5-2BF2-4969-8C0F-61B7A37E740D}" srcOrd="2" destOrd="0" presId="urn:microsoft.com/office/officeart/2005/8/layout/orgChart1"/>
    <dgm:cxn modelId="{44EC8BDF-B636-46A7-B398-8B2CF7CD80E9}" type="presParOf" srcId="{6108B193-08B4-42CE-BBEE-4FABC327DF31}" destId="{663DE8DA-702C-4ABE-8AFE-02406FC86D09}" srcOrd="2" destOrd="0" presId="urn:microsoft.com/office/officeart/2005/8/layout/orgChart1"/>
    <dgm:cxn modelId="{9125083E-C4DB-432A-9830-8E78B0B59728}" type="presParOf" srcId="{6108B193-08B4-42CE-BBEE-4FABC327DF31}" destId="{7B8DAF76-6198-4749-943C-402E2B387FEA}" srcOrd="3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4" destOrd="0" presId="urn:microsoft.com/office/officeart/2005/8/layout/orgChart1"/>
    <dgm:cxn modelId="{54CEF3B8-F165-4908-BD23-864C7E1D29F9}" type="presParOf" srcId="{6108B193-08B4-42CE-BBEE-4FABC327DF31}" destId="{DC39787A-6230-485B-A9FE-6D51EF7ADB96}" srcOrd="5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DFDE1833-D34C-4735-BC19-18D292371930}" type="presParOf" srcId="{6108B193-08B4-42CE-BBEE-4FABC327DF31}" destId="{1FD4C28F-DF3E-43E2-B977-70564C982300}" srcOrd="6" destOrd="0" presId="urn:microsoft.com/office/officeart/2005/8/layout/orgChart1"/>
    <dgm:cxn modelId="{C1F3F5FF-201B-4FE9-902E-7FEF0AB3B0B3}" type="presParOf" srcId="{6108B193-08B4-42CE-BBEE-4FABC327DF31}" destId="{F6CFD9C9-9F91-451D-B22C-BD0953860572}" srcOrd="7" destOrd="0" presId="urn:microsoft.com/office/officeart/2005/8/layout/orgChart1"/>
    <dgm:cxn modelId="{E92E14F3-C738-45B6-9D6C-1172F4732ED6}" type="presParOf" srcId="{F6CFD9C9-9F91-451D-B22C-BD0953860572}" destId="{1C3CE865-B2A0-4165-97E6-C6778A7058F7}" srcOrd="0" destOrd="0" presId="urn:microsoft.com/office/officeart/2005/8/layout/orgChart1"/>
    <dgm:cxn modelId="{2D42C794-15AA-464C-8642-F31CBA54A827}" type="presParOf" srcId="{1C3CE865-B2A0-4165-97E6-C6778A7058F7}" destId="{864DDDDC-BD11-464C-A600-64B2C11DCE41}" srcOrd="0" destOrd="0" presId="urn:microsoft.com/office/officeart/2005/8/layout/orgChart1"/>
    <dgm:cxn modelId="{1DF62AB1-213E-4E77-9B8D-A05128ACB0A4}" type="presParOf" srcId="{1C3CE865-B2A0-4165-97E6-C6778A7058F7}" destId="{04C83524-C723-4BFE-B421-EE3B36CFEBCD}" srcOrd="1" destOrd="0" presId="urn:microsoft.com/office/officeart/2005/8/layout/orgChart1"/>
    <dgm:cxn modelId="{AE0AFFF9-B5AF-4551-8F0D-982EE5355230}" type="presParOf" srcId="{F6CFD9C9-9F91-451D-B22C-BD0953860572}" destId="{620891E9-12DD-4240-AD9D-E7BC212CD98A}" srcOrd="1" destOrd="0" presId="urn:microsoft.com/office/officeart/2005/8/layout/orgChart1"/>
    <dgm:cxn modelId="{45D126C4-0BC1-4BFD-BC48-1E29DB9934F2}" type="presParOf" srcId="{F6CFD9C9-9F91-451D-B22C-BD0953860572}" destId="{A4BB78D9-05F1-4B35-BA4B-E1BB1CA25703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  <dgm:cxn modelId="{B4D0AEA1-9651-4799-BCDD-67F67AB23DAF}" type="presParOf" srcId="{3C4142AF-CEB0-4E9B-89C8-88669E81BFFD}" destId="{3416F829-8615-47AF-81D5-114A82A0F4E5}" srcOrd="2" destOrd="0" presId="urn:microsoft.com/office/officeart/2005/8/layout/orgChart1"/>
    <dgm:cxn modelId="{42D36D88-065D-4532-A278-C8DFA5BE018A}" type="presParOf" srcId="{3C4142AF-CEB0-4E9B-89C8-88669E81BFFD}" destId="{1857023F-E5A1-4F15-94B3-66FEB43AE975}" srcOrd="3" destOrd="0" presId="urn:microsoft.com/office/officeart/2005/8/layout/orgChart1"/>
    <dgm:cxn modelId="{D26504FD-0106-4BF7-922B-F640C88C4876}" type="presParOf" srcId="{1857023F-E5A1-4F15-94B3-66FEB43AE975}" destId="{6C681163-2AFC-46BD-879C-3627DAE7B0B7}" srcOrd="0" destOrd="0" presId="urn:microsoft.com/office/officeart/2005/8/layout/orgChart1"/>
    <dgm:cxn modelId="{95E9224C-509D-432F-8C53-0C0EB3BC50D8}" type="presParOf" srcId="{6C681163-2AFC-46BD-879C-3627DAE7B0B7}" destId="{EBF49CCB-3A9C-4470-BAA8-CFD27D65167E}" srcOrd="0" destOrd="0" presId="urn:microsoft.com/office/officeart/2005/8/layout/orgChart1"/>
    <dgm:cxn modelId="{755C1464-2E25-4E76-8586-0BFBAB7FE7B1}" type="presParOf" srcId="{6C681163-2AFC-46BD-879C-3627DAE7B0B7}" destId="{9374E65C-2229-43B2-A233-01920293DFEA}" srcOrd="1" destOrd="0" presId="urn:microsoft.com/office/officeart/2005/8/layout/orgChart1"/>
    <dgm:cxn modelId="{740A9A87-343C-4F97-9403-13348E18B773}" type="presParOf" srcId="{1857023F-E5A1-4F15-94B3-66FEB43AE975}" destId="{E19A2FB0-3168-48F9-994A-B9757223DA2D}" srcOrd="1" destOrd="0" presId="urn:microsoft.com/office/officeart/2005/8/layout/orgChart1"/>
    <dgm:cxn modelId="{54836BFE-3732-4EB2-B774-CECE01CA5115}" type="presParOf" srcId="{1857023F-E5A1-4F15-94B3-66FEB43AE975}" destId="{9F5B9331-B3B2-4030-A899-4D6A1AF7735E}" srcOrd="2" destOrd="0" presId="urn:microsoft.com/office/officeart/2005/8/layout/orgChart1"/>
    <dgm:cxn modelId="{0DC0EFA8-5E43-4670-AC21-77194876CB8D}" type="presParOf" srcId="{3C4142AF-CEB0-4E9B-89C8-88669E81BFFD}" destId="{CCA23325-8264-4F92-A87E-01F8EEC37D96}" srcOrd="4" destOrd="0" presId="urn:microsoft.com/office/officeart/2005/8/layout/orgChart1"/>
    <dgm:cxn modelId="{95A83F93-9090-4EA6-8AC2-22FE6B5FF1BE}" type="presParOf" srcId="{3C4142AF-CEB0-4E9B-89C8-88669E81BFFD}" destId="{1ABF2F37-B9B0-48F7-8342-6BF663270FE7}" srcOrd="5" destOrd="0" presId="urn:microsoft.com/office/officeart/2005/8/layout/orgChart1"/>
    <dgm:cxn modelId="{A937B3C0-A218-47E3-8172-F400CC579910}" type="presParOf" srcId="{1ABF2F37-B9B0-48F7-8342-6BF663270FE7}" destId="{EA19CB29-6284-4C20-9F25-83BDCF6DDA0F}" srcOrd="0" destOrd="0" presId="urn:microsoft.com/office/officeart/2005/8/layout/orgChart1"/>
    <dgm:cxn modelId="{BC775D4D-08DD-421B-8A62-835FC00AFB9F}" type="presParOf" srcId="{EA19CB29-6284-4C20-9F25-83BDCF6DDA0F}" destId="{7BD8FF0A-1366-4F16-86F3-08D1D08D641B}" srcOrd="0" destOrd="0" presId="urn:microsoft.com/office/officeart/2005/8/layout/orgChart1"/>
    <dgm:cxn modelId="{7FA3E4D1-8A2D-4768-AEF6-C7FD55376BF3}" type="presParOf" srcId="{EA19CB29-6284-4C20-9F25-83BDCF6DDA0F}" destId="{6E13F952-340C-427C-9207-FEF010426ACE}" srcOrd="1" destOrd="0" presId="urn:microsoft.com/office/officeart/2005/8/layout/orgChart1"/>
    <dgm:cxn modelId="{05A81E4B-E6EE-4A85-85D3-CD4A8E061146}" type="presParOf" srcId="{1ABF2F37-B9B0-48F7-8342-6BF663270FE7}" destId="{29456371-3408-4ED6-B30D-D094C798208A}" srcOrd="1" destOrd="0" presId="urn:microsoft.com/office/officeart/2005/8/layout/orgChart1"/>
    <dgm:cxn modelId="{D6EEA30B-A372-4D64-984D-E8BCFEC2DB0B}" type="presParOf" srcId="{1ABF2F37-B9B0-48F7-8342-6BF663270FE7}" destId="{2367B3B2-943A-4307-92AE-4CB9FD281039}" srcOrd="2" destOrd="0" presId="urn:microsoft.com/office/officeart/2005/8/layout/orgChart1"/>
    <dgm:cxn modelId="{6191A94E-6ABC-4112-8C1B-846864569117}" type="presParOf" srcId="{3C4142AF-CEB0-4E9B-89C8-88669E81BFFD}" destId="{CCFD1C0C-568C-4B21-9648-18EC07BE3117}" srcOrd="6" destOrd="0" presId="urn:microsoft.com/office/officeart/2005/8/layout/orgChart1"/>
    <dgm:cxn modelId="{FC997E3E-746C-4C43-BB86-96E1A3050A75}" type="presParOf" srcId="{3C4142AF-CEB0-4E9B-89C8-88669E81BFFD}" destId="{921FD7EA-29A8-4585-9457-72CB6ED3049D}" srcOrd="7" destOrd="0" presId="urn:microsoft.com/office/officeart/2005/8/layout/orgChart1"/>
    <dgm:cxn modelId="{E1F7223B-712A-4FEE-84A9-9F125A0F6FF9}" type="presParOf" srcId="{921FD7EA-29A8-4585-9457-72CB6ED3049D}" destId="{F1EB7354-6954-472A-823E-1A94E7CCF96E}" srcOrd="0" destOrd="0" presId="urn:microsoft.com/office/officeart/2005/8/layout/orgChart1"/>
    <dgm:cxn modelId="{642A26D0-6A4B-40A4-8E82-2C3D2FDCB12D}" type="presParOf" srcId="{F1EB7354-6954-472A-823E-1A94E7CCF96E}" destId="{93F831B4-9432-4AC2-B970-880E7BEB2ADC}" srcOrd="0" destOrd="0" presId="urn:microsoft.com/office/officeart/2005/8/layout/orgChart1"/>
    <dgm:cxn modelId="{74F9711F-B7F9-425F-B89A-90EF87E3A674}" type="presParOf" srcId="{F1EB7354-6954-472A-823E-1A94E7CCF96E}" destId="{34516BF5-C161-41D2-86E2-79331C40A0F5}" srcOrd="1" destOrd="0" presId="urn:microsoft.com/office/officeart/2005/8/layout/orgChart1"/>
    <dgm:cxn modelId="{8AB2CD2E-2305-4E1F-9653-B451C34A64B2}" type="presParOf" srcId="{921FD7EA-29A8-4585-9457-72CB6ED3049D}" destId="{E036359E-28FE-4770-AC36-6E078FBB21CD}" srcOrd="1" destOrd="0" presId="urn:microsoft.com/office/officeart/2005/8/layout/orgChart1"/>
    <dgm:cxn modelId="{A22E072C-0ED0-4B73-8F99-DBBABD35EA6C}" type="presParOf" srcId="{921FD7EA-29A8-4585-9457-72CB6ED3049D}" destId="{209DB9C7-C33D-4AD4-9201-076CF585F6AC}" srcOrd="2" destOrd="0" presId="urn:microsoft.com/office/officeart/2005/8/layout/orgChart1"/>
    <dgm:cxn modelId="{11A21726-DFF5-4032-B87F-B558EC44EB0E}" type="presParOf" srcId="{3C4142AF-CEB0-4E9B-89C8-88669E81BFFD}" destId="{3BE852B9-C8D7-438A-B720-DC645750BB14}" srcOrd="8" destOrd="0" presId="urn:microsoft.com/office/officeart/2005/8/layout/orgChart1"/>
    <dgm:cxn modelId="{A1734933-9C47-4B9A-88F8-4238CD54EE71}" type="presParOf" srcId="{3C4142AF-CEB0-4E9B-89C8-88669E81BFFD}" destId="{9DDF441A-409C-4E65-B42A-E2370EB96D49}" srcOrd="9" destOrd="0" presId="urn:microsoft.com/office/officeart/2005/8/layout/orgChart1"/>
    <dgm:cxn modelId="{F4797D31-3587-425D-8BD7-A3CD89867C53}" type="presParOf" srcId="{9DDF441A-409C-4E65-B42A-E2370EB96D49}" destId="{C6EA8307-5D1A-4E03-A073-E0AA24720733}" srcOrd="0" destOrd="0" presId="urn:microsoft.com/office/officeart/2005/8/layout/orgChart1"/>
    <dgm:cxn modelId="{3E71E5D2-8BBC-4226-9848-32C505E8E016}" type="presParOf" srcId="{C6EA8307-5D1A-4E03-A073-E0AA24720733}" destId="{FE5389BF-A51A-45E0-9ACC-AFA346A1AC61}" srcOrd="0" destOrd="0" presId="urn:microsoft.com/office/officeart/2005/8/layout/orgChart1"/>
    <dgm:cxn modelId="{3AC0CB5E-5DA4-4953-9173-E3A891F9C131}" type="presParOf" srcId="{C6EA8307-5D1A-4E03-A073-E0AA24720733}" destId="{068F97B8-C442-4A97-B119-BD2589565156}" srcOrd="1" destOrd="0" presId="urn:microsoft.com/office/officeart/2005/8/layout/orgChart1"/>
    <dgm:cxn modelId="{A8715719-1EB5-4EA5-9775-A8EE596C844F}" type="presParOf" srcId="{9DDF441A-409C-4E65-B42A-E2370EB96D49}" destId="{62150773-81BD-453A-9D89-EBEFBFD16F05}" srcOrd="1" destOrd="0" presId="urn:microsoft.com/office/officeart/2005/8/layout/orgChart1"/>
    <dgm:cxn modelId="{EB22EC01-86FD-48D8-B27A-B817FA488804}" type="presParOf" srcId="{9DDF441A-409C-4E65-B42A-E2370EB96D49}" destId="{7ADAAED7-AD21-4A23-8E1B-6CC87A8B2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1D0F8-7245-4A4A-B154-2F4A51846EF8}" type="asst">
      <dgm:prSet custT="1"/>
      <dgm:spPr/>
      <dgm:t>
        <a:bodyPr/>
        <a:lstStyle/>
        <a:p>
          <a:r>
            <a:rPr lang="es-ES" sz="1200" dirty="0" smtClean="0"/>
            <a:t>Maestras(os) </a:t>
          </a:r>
          <a:endParaRPr lang="es-ES" sz="1200" dirty="0"/>
        </a:p>
      </dgm:t>
    </dgm:pt>
    <dgm:pt modelId="{4916E04F-22E4-4EDC-AE88-008381D8467D}" type="parTrans" cxnId="{1B9CD9D7-C545-4870-95DC-50A81CBCB0FB}">
      <dgm:prSet/>
      <dgm:spPr/>
      <dgm:t>
        <a:bodyPr/>
        <a:lstStyle/>
        <a:p>
          <a:endParaRPr lang="es-ES"/>
        </a:p>
      </dgm:t>
    </dgm:pt>
    <dgm:pt modelId="{2BBC641C-B8DD-4F98-9C07-84C7770D4F67}" type="sibTrans" cxnId="{1B9CD9D7-C545-4870-95DC-50A81CBCB0FB}">
      <dgm:prSet/>
      <dgm:spPr/>
      <dgm:t>
        <a:bodyPr/>
        <a:lstStyle/>
        <a:p>
          <a:endParaRPr lang="es-ES"/>
        </a:p>
      </dgm:t>
    </dgm:pt>
    <dgm:pt modelId="{85C90C3B-1F16-4578-8701-4CF59AC974DB}" type="asst">
      <dgm:prSet custT="1"/>
      <dgm:spPr/>
      <dgm:t>
        <a:bodyPr/>
        <a:lstStyle/>
        <a:p>
          <a:r>
            <a:rPr lang="es-ES" sz="1200" dirty="0" smtClean="0"/>
            <a:t>Chofer</a:t>
          </a:r>
        </a:p>
      </dgm:t>
    </dgm:pt>
    <dgm:pt modelId="{024C83B4-0E09-47F2-960D-AE1D768762BB}" type="parTrans" cxnId="{E8125F8C-7CEC-4CF0-98D6-3B1AB823ACBC}">
      <dgm:prSet/>
      <dgm:spPr/>
      <dgm:t>
        <a:bodyPr/>
        <a:lstStyle/>
        <a:p>
          <a:endParaRPr lang="es-ES"/>
        </a:p>
      </dgm:t>
    </dgm:pt>
    <dgm:pt modelId="{3F87B460-5F5E-48FC-9314-8195FC890D1B}" type="sibTrans" cxnId="{E8125F8C-7CEC-4CF0-98D6-3B1AB823ACBC}">
      <dgm:prSet/>
      <dgm:spPr/>
      <dgm:t>
        <a:bodyPr/>
        <a:lstStyle/>
        <a:p>
          <a:endParaRPr lang="es-ES"/>
        </a:p>
      </dgm:t>
    </dgm:pt>
    <dgm:pt modelId="{A4E11D2F-7B6F-4DBC-9BB7-D5A3901B36F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Área de Casa Club del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Adulto Mayor “Los Altos”</a:t>
          </a:r>
          <a:endParaRPr lang="es-ES" sz="1200" dirty="0">
            <a:solidFill>
              <a:schemeClr val="tx1"/>
            </a:solidFill>
          </a:endParaRPr>
        </a:p>
      </dgm:t>
    </dgm:pt>
    <dgm:pt modelId="{4594C48F-CB68-42C4-8692-2A9DC0B38A34}" type="parTrans" cxnId="{021B0482-5714-41FC-A6C6-42D52A65D1EB}">
      <dgm:prSet/>
      <dgm:spPr/>
      <dgm:t>
        <a:bodyPr/>
        <a:lstStyle/>
        <a:p>
          <a:endParaRPr lang="es-ES"/>
        </a:p>
      </dgm:t>
    </dgm:pt>
    <dgm:pt modelId="{6DA06FDA-059C-4E44-A525-A050B6F7F8BD}" type="sibTrans" cxnId="{021B0482-5714-41FC-A6C6-42D52A65D1EB}">
      <dgm:prSet/>
      <dgm:spPr/>
      <dgm:t>
        <a:bodyPr/>
        <a:lstStyle/>
        <a:p>
          <a:endParaRPr lang="es-ES"/>
        </a:p>
      </dgm:t>
    </dgm:pt>
    <dgm:pt modelId="{390ADB93-1C58-4EA1-ADE8-B40188F652B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7C10158-E863-4916-9199-420190025F63}" type="parTrans" cxnId="{6557F85C-334F-433E-8D87-CCD6D6E52B8A}">
      <dgm:prSet/>
      <dgm:spPr/>
      <dgm:t>
        <a:bodyPr/>
        <a:lstStyle/>
        <a:p>
          <a:endParaRPr lang="es-ES"/>
        </a:p>
      </dgm:t>
    </dgm:pt>
    <dgm:pt modelId="{C664E67C-ECB5-4798-93FD-B1290D05B1BD}" type="sibTrans" cxnId="{6557F85C-334F-433E-8D87-CCD6D6E52B8A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21273" custScaleY="110635" custLinFactNeighborX="62" custLinFactNeighborY="254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4" custScaleX="106789" custScaleY="111502" custLinFactNeighborX="-102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2694CCA4-0644-43F6-B18B-98799E2D56FF}" type="pres">
      <dgm:prSet presAssocID="{5D8103A7-9609-43B1-A0C0-791B9EF719AD}" presName="Name35" presStyleLbl="parChTrans1D2" presStyleIdx="1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1" presStyleCnt="4" custScaleX="106789" custScaleY="111502" custLinFactNeighborX="482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1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650757A3-9D93-4E62-B7A1-2CBEA33E469B}" type="pres">
      <dgm:prSet presAssocID="{73680897-F8F9-4A01-9DD2-10EBBB168E3E}" presName="Name35" presStyleLbl="parChTrans1D3" presStyleIdx="0" presStyleCnt="4"/>
      <dgm:spPr/>
      <dgm:t>
        <a:bodyPr/>
        <a:lstStyle/>
        <a:p>
          <a:endParaRPr lang="es-ES"/>
        </a:p>
      </dgm:t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69E6778-D33F-4F3A-B18C-CD5A4671A2A2}" type="pres">
      <dgm:prSet presAssocID="{A157A77A-27E9-4AB2-BE0A-DA0A91433CB2}" presName="rootComposite" presStyleCnt="0"/>
      <dgm:spPr/>
      <dgm:t>
        <a:bodyPr/>
        <a:lstStyle/>
        <a:p>
          <a:endParaRPr lang="es-ES"/>
        </a:p>
      </dgm:t>
    </dgm:pt>
    <dgm:pt modelId="{6A6D487D-23AA-45C7-9242-0CD5C0D5FE77}" type="pres">
      <dgm:prSet presAssocID="{A157A77A-27E9-4AB2-BE0A-DA0A91433CB2}" presName="rootText" presStyleLbl="node3" presStyleIdx="0" presStyleCnt="4" custScaleX="106789" custScaleY="76593" custLinFactNeighborX="4879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3EF23-6C9A-4889-9DAC-8960DA9F58F1}" type="pres">
      <dgm:prSet presAssocID="{A157A77A-27E9-4AB2-BE0A-DA0A91433CB2}" presName="rootConnector" presStyleLbl="node3" presStyleIdx="0" presStyleCnt="4"/>
      <dgm:spPr/>
      <dgm:t>
        <a:bodyPr/>
        <a:lstStyle/>
        <a:p>
          <a:endParaRPr lang="es-ES"/>
        </a:p>
      </dgm:t>
    </dgm:pt>
    <dgm:pt modelId="{42F3F4A4-0A15-4EE1-B73B-503C9536F9C1}" type="pres">
      <dgm:prSet presAssocID="{A157A77A-27E9-4AB2-BE0A-DA0A91433CB2}" presName="hierChild4" presStyleCnt="0"/>
      <dgm:spPr/>
      <dgm:t>
        <a:bodyPr/>
        <a:lstStyle/>
        <a:p>
          <a:endParaRPr lang="es-ES"/>
        </a:p>
      </dgm:t>
    </dgm:pt>
    <dgm:pt modelId="{9939D023-E9A9-4C81-A5A3-364802A75340}" type="pres">
      <dgm:prSet presAssocID="{A157A77A-27E9-4AB2-BE0A-DA0A91433CB2}" presName="hierChild5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4" custScaleX="106789" custScaleY="111502" custLinFactNeighborX="623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F1872F8E-8530-469C-8D6E-A23431A204C7}" type="pres">
      <dgm:prSet presAssocID="{E844583B-AAE9-4360-B096-D221A40246DE}" presName="Name50" presStyleLbl="parChTrans1D3" presStyleIdx="1" presStyleCnt="4"/>
      <dgm:spPr/>
      <dgm:t>
        <a:bodyPr/>
        <a:lstStyle/>
        <a:p>
          <a:endParaRPr lang="es-ES"/>
        </a:p>
      </dgm:t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8419FB-6BC3-422C-A76D-364CA3C0A4BD}" type="pres">
      <dgm:prSet presAssocID="{A1301C79-0AC8-4CC7-BD4D-48A9F7B87A0B}" presName="rootComposite" presStyleCnt="0"/>
      <dgm:spPr/>
      <dgm:t>
        <a:bodyPr/>
        <a:lstStyle/>
        <a:p>
          <a:endParaRPr lang="es-ES"/>
        </a:p>
      </dgm:t>
    </dgm:pt>
    <dgm:pt modelId="{B44DA74B-C3EF-48E1-80F3-6299404C924F}" type="pres">
      <dgm:prSet presAssocID="{A1301C79-0AC8-4CC7-BD4D-48A9F7B87A0B}" presName="rootText" presStyleLbl="node3" presStyleIdx="1" presStyleCnt="4" custScaleX="91346" custScaleY="67668" custLinFactNeighborX="-1575" custLinFactNeighborY="94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C3DD3-D9F9-44A0-A694-890FBECF62DC}" type="pres">
      <dgm:prSet presAssocID="{A1301C79-0AC8-4CC7-BD4D-48A9F7B87A0B}" presName="rootConnector" presStyleLbl="node3" presStyleIdx="1" presStyleCnt="4"/>
      <dgm:spPr/>
      <dgm:t>
        <a:bodyPr/>
        <a:lstStyle/>
        <a:p>
          <a:endParaRPr lang="es-ES"/>
        </a:p>
      </dgm:t>
    </dgm:pt>
    <dgm:pt modelId="{2D11F848-C7EE-40B7-B216-4251FB3D2435}" type="pres">
      <dgm:prSet presAssocID="{A1301C79-0AC8-4CC7-BD4D-48A9F7B87A0B}" presName="hierChild4" presStyleCnt="0"/>
      <dgm:spPr/>
      <dgm:t>
        <a:bodyPr/>
        <a:lstStyle/>
        <a:p>
          <a:endParaRPr lang="es-ES"/>
        </a:p>
      </dgm:t>
    </dgm:pt>
    <dgm:pt modelId="{A185BB8C-DFB9-43D7-8653-4F534981E96C}" type="pres">
      <dgm:prSet presAssocID="{A1301C79-0AC8-4CC7-BD4D-48A9F7B87A0B}" presName="hierChild5" presStyleCnt="0"/>
      <dgm:spPr/>
      <dgm:t>
        <a:bodyPr/>
        <a:lstStyle/>
        <a:p>
          <a:endParaRPr lang="es-ES"/>
        </a:p>
      </dgm:t>
    </dgm:pt>
    <dgm:pt modelId="{D33C7F27-EA2A-482A-B22B-DC2FB7F1AB0B}" type="pres">
      <dgm:prSet presAssocID="{DE627B56-2CE1-4F1A-83AC-115BCEDDF50D}" presName="Name50" presStyleLbl="parChTrans1D3" presStyleIdx="2" presStyleCnt="4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2" presStyleCnt="4" custScaleX="91346" custScaleY="67668" custLinFactNeighborX="-1935" custLinFactNeighborY="-9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2" presStyleCnt="4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8DD0CEE3-DD7D-478B-BBBE-9A27716B18E3}" type="pres">
      <dgm:prSet presAssocID="{4594C48F-CB68-42C4-8692-2A9DC0B38A34}" presName="Name35" presStyleLbl="parChTrans1D2" presStyleIdx="3" presStyleCnt="6"/>
      <dgm:spPr/>
      <dgm:t>
        <a:bodyPr/>
        <a:lstStyle/>
        <a:p>
          <a:endParaRPr lang="es-ES"/>
        </a:p>
      </dgm:t>
    </dgm:pt>
    <dgm:pt modelId="{6DFF04D8-8682-4AC6-B010-88B081AB20E4}" type="pres">
      <dgm:prSet presAssocID="{A4E11D2F-7B6F-4DBC-9BB7-D5A3901B36F1}" presName="hierRoot2" presStyleCnt="0">
        <dgm:presLayoutVars>
          <dgm:hierBranch/>
        </dgm:presLayoutVars>
      </dgm:prSet>
      <dgm:spPr/>
    </dgm:pt>
    <dgm:pt modelId="{8818A56D-496B-4E2D-B765-060718816F4A}" type="pres">
      <dgm:prSet presAssocID="{A4E11D2F-7B6F-4DBC-9BB7-D5A3901B36F1}" presName="rootComposite" presStyleCnt="0"/>
      <dgm:spPr/>
    </dgm:pt>
    <dgm:pt modelId="{EDD2490F-374F-4C3C-978A-B366CCF7D58C}" type="pres">
      <dgm:prSet presAssocID="{A4E11D2F-7B6F-4DBC-9BB7-D5A3901B36F1}" presName="rootText" presStyleLbl="node2" presStyleIdx="3" presStyleCnt="4" custScaleX="106789" custScaleY="111502" custLinFactNeighborX="198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0C5DED-5E26-4301-94A0-5436370B5ABF}" type="pres">
      <dgm:prSet presAssocID="{A4E11D2F-7B6F-4DBC-9BB7-D5A3901B36F1}" presName="rootConnector" presStyleLbl="node2" presStyleIdx="3" presStyleCnt="4"/>
      <dgm:spPr/>
      <dgm:t>
        <a:bodyPr/>
        <a:lstStyle/>
        <a:p>
          <a:endParaRPr lang="es-ES"/>
        </a:p>
      </dgm:t>
    </dgm:pt>
    <dgm:pt modelId="{9001ABE6-49FE-4E11-98FE-61E04812357E}" type="pres">
      <dgm:prSet presAssocID="{A4E11D2F-7B6F-4DBC-9BB7-D5A3901B36F1}" presName="hierChild4" presStyleCnt="0"/>
      <dgm:spPr/>
    </dgm:pt>
    <dgm:pt modelId="{821E9E71-C7A8-4B7C-99C3-BC95FAB744C3}" type="pres">
      <dgm:prSet presAssocID="{F7C10158-E863-4916-9199-420190025F63}" presName="Name35" presStyleLbl="parChTrans1D3" presStyleIdx="3" presStyleCnt="4"/>
      <dgm:spPr/>
      <dgm:t>
        <a:bodyPr/>
        <a:lstStyle/>
        <a:p>
          <a:endParaRPr lang="es-ES"/>
        </a:p>
      </dgm:t>
    </dgm:pt>
    <dgm:pt modelId="{93882538-6591-4675-A1F4-E56FE8DAB297}" type="pres">
      <dgm:prSet presAssocID="{390ADB93-1C58-4EA1-ADE8-B40188F652BC}" presName="hierRoot2" presStyleCnt="0">
        <dgm:presLayoutVars>
          <dgm:hierBranch val="hang"/>
        </dgm:presLayoutVars>
      </dgm:prSet>
      <dgm:spPr/>
    </dgm:pt>
    <dgm:pt modelId="{CD0EBD5B-543E-48FA-93DF-16AFDE6D596B}" type="pres">
      <dgm:prSet presAssocID="{390ADB93-1C58-4EA1-ADE8-B40188F652BC}" presName="rootComposite" presStyleCnt="0"/>
      <dgm:spPr/>
    </dgm:pt>
    <dgm:pt modelId="{5A97A3D8-A4E6-4D03-8377-92D71880B8C8}" type="pres">
      <dgm:prSet presAssocID="{390ADB93-1C58-4EA1-ADE8-B40188F652BC}" presName="rootText" presStyleLbl="node3" presStyleIdx="3" presStyleCnt="4" custScaleX="106789" custScaleY="76593" custLinFactNeighborX="198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8CB8B7-0E21-4601-87F6-CABF94CA672B}" type="pres">
      <dgm:prSet presAssocID="{390ADB93-1C58-4EA1-ADE8-B40188F652BC}" presName="rootConnector" presStyleLbl="node3" presStyleIdx="3" presStyleCnt="4"/>
      <dgm:spPr/>
      <dgm:t>
        <a:bodyPr/>
        <a:lstStyle/>
        <a:p>
          <a:endParaRPr lang="es-ES"/>
        </a:p>
      </dgm:t>
    </dgm:pt>
    <dgm:pt modelId="{FA004702-A1A6-4446-ABC1-FBFE947D3FAA}" type="pres">
      <dgm:prSet presAssocID="{390ADB93-1C58-4EA1-ADE8-B40188F652BC}" presName="hierChild4" presStyleCnt="0"/>
      <dgm:spPr/>
    </dgm:pt>
    <dgm:pt modelId="{4EF0058F-46CE-4674-B357-013FF703E327}" type="pres">
      <dgm:prSet presAssocID="{390ADB93-1C58-4EA1-ADE8-B40188F652BC}" presName="hierChild5" presStyleCnt="0"/>
      <dgm:spPr/>
    </dgm:pt>
    <dgm:pt modelId="{B30D39F4-C55F-4774-8963-801EF3DC9B41}" type="pres">
      <dgm:prSet presAssocID="{A4E11D2F-7B6F-4DBC-9BB7-D5A3901B36F1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5789D360-C1E4-4B19-91A1-2B7EDD669F5E}" type="pres">
      <dgm:prSet presAssocID="{4916E04F-22E4-4EDC-AE88-008381D846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B5837163-D44B-4CBE-AA79-7893014F1505}" type="pres">
      <dgm:prSet presAssocID="{CB71D0F8-7245-4A4A-B154-2F4A51846EF8}" presName="hierRoot3" presStyleCnt="0">
        <dgm:presLayoutVars>
          <dgm:hierBranch val="init"/>
        </dgm:presLayoutVars>
      </dgm:prSet>
      <dgm:spPr/>
    </dgm:pt>
    <dgm:pt modelId="{4630B623-5826-4342-986E-9A5D0586EACB}" type="pres">
      <dgm:prSet presAssocID="{CB71D0F8-7245-4A4A-B154-2F4A51846EF8}" presName="rootComposite3" presStyleCnt="0"/>
      <dgm:spPr/>
    </dgm:pt>
    <dgm:pt modelId="{B0384D5F-490C-44DA-8FC1-1DC5FE4B04A2}" type="pres">
      <dgm:prSet presAssocID="{CB71D0F8-7245-4A4A-B154-2F4A51846EF8}" presName="rootText3" presStyleLbl="asst1" presStyleIdx="0" presStyleCnt="2" custScaleX="82976" custScaleY="85104" custLinFactNeighborX="-6128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C564E1-0F16-4D9C-BF3B-5DC88DEB908E}" type="pres">
      <dgm:prSet presAssocID="{CB71D0F8-7245-4A4A-B154-2F4A51846EF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9C3BB104-6D42-4537-8987-FD4DEBC03EE3}" type="pres">
      <dgm:prSet presAssocID="{CB71D0F8-7245-4A4A-B154-2F4A51846EF8}" presName="hierChild6" presStyleCnt="0"/>
      <dgm:spPr/>
    </dgm:pt>
    <dgm:pt modelId="{73268892-8254-4F60-8852-5839AD2B2CE8}" type="pres">
      <dgm:prSet presAssocID="{CB71D0F8-7245-4A4A-B154-2F4A51846EF8}" presName="hierChild7" presStyleCnt="0"/>
      <dgm:spPr/>
    </dgm:pt>
    <dgm:pt modelId="{86FAF2CA-B904-45D7-96FE-C1879DDA0670}" type="pres">
      <dgm:prSet presAssocID="{024C83B4-0E09-47F2-960D-AE1D768762BB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DDC4BD1-21C7-4A87-AAC7-45DD8649811A}" type="pres">
      <dgm:prSet presAssocID="{85C90C3B-1F16-4578-8701-4CF59AC974DB}" presName="hierRoot3" presStyleCnt="0">
        <dgm:presLayoutVars>
          <dgm:hierBranch val="init"/>
        </dgm:presLayoutVars>
      </dgm:prSet>
      <dgm:spPr/>
    </dgm:pt>
    <dgm:pt modelId="{CBB2A641-C834-409C-A513-1ADE12C1D544}" type="pres">
      <dgm:prSet presAssocID="{85C90C3B-1F16-4578-8701-4CF59AC974DB}" presName="rootComposite3" presStyleCnt="0"/>
      <dgm:spPr/>
    </dgm:pt>
    <dgm:pt modelId="{04214D08-F3B3-4AF0-A870-37D911585223}" type="pres">
      <dgm:prSet presAssocID="{85C90C3B-1F16-4578-8701-4CF59AC974DB}" presName="rootText3" presStyleLbl="asst1" presStyleIdx="1" presStyleCnt="2" custScaleX="82976" custScaleY="85104" custLinFactNeighborX="-2037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F92DA-71AC-4169-890D-160FAF64CD64}" type="pres">
      <dgm:prSet presAssocID="{85C90C3B-1F16-4578-8701-4CF59AC974D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3FCE5C0-ED24-4097-9443-7C544C010365}" type="pres">
      <dgm:prSet presAssocID="{85C90C3B-1F16-4578-8701-4CF59AC974DB}" presName="hierChild6" presStyleCnt="0"/>
      <dgm:spPr/>
    </dgm:pt>
    <dgm:pt modelId="{A92F483A-E00C-41D5-A62A-9F0F3AFB77E4}" type="pres">
      <dgm:prSet presAssocID="{85C90C3B-1F16-4578-8701-4CF59AC974DB}" presName="hierChild7" presStyleCnt="0"/>
      <dgm:spPr/>
    </dgm:pt>
  </dgm:ptLst>
  <dgm:cxnLst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C4ADAA0-5764-43C4-8982-91F26998754F}" type="presOf" srcId="{85C90C3B-1F16-4578-8701-4CF59AC974DB}" destId="{04214D08-F3B3-4AF0-A870-37D911585223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9DCEBFB8-D2F9-43B9-9EF8-741CDCFF9619}" type="presOf" srcId="{73680897-F8F9-4A01-9DD2-10EBBB168E3E}" destId="{650757A3-9D93-4E62-B7A1-2CBEA33E469B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A91D779E-1BF4-44E4-98FB-99ED8F540E88}" type="presOf" srcId="{CB71D0F8-7245-4A4A-B154-2F4A51846EF8}" destId="{B0384D5F-490C-44DA-8FC1-1DC5FE4B04A2}" srcOrd="0" destOrd="0" presId="urn:microsoft.com/office/officeart/2005/8/layout/orgChart1"/>
    <dgm:cxn modelId="{80DB59D7-714A-4715-9CFE-47E7CF1E0454}" type="presOf" srcId="{85C90C3B-1F16-4578-8701-4CF59AC974DB}" destId="{90DF92DA-71AC-4169-890D-160FAF64CD64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E6C76387-DEC3-4260-B38C-6DCB3A3FE37E}" type="presOf" srcId="{4594C48F-CB68-42C4-8692-2A9DC0B38A34}" destId="{8DD0CEE3-DD7D-478B-BBBE-9A27716B18E3}" srcOrd="0" destOrd="0" presId="urn:microsoft.com/office/officeart/2005/8/layout/orgChart1"/>
    <dgm:cxn modelId="{2B815857-FFDB-47C0-BA9C-20D4C2C4534E}" type="presOf" srcId="{4916E04F-22E4-4EDC-AE88-008381D8467D}" destId="{5789D360-C1E4-4B19-91A1-2B7EDD669F5E}" srcOrd="0" destOrd="0" presId="urn:microsoft.com/office/officeart/2005/8/layout/orgChart1"/>
    <dgm:cxn modelId="{B506A1EA-4AFF-4733-B9B4-122592C0D30B}" type="presOf" srcId="{A157A77A-27E9-4AB2-BE0A-DA0A91433CB2}" destId="{6A6D487D-23AA-45C7-9242-0CD5C0D5FE7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8F9AE93E-3ADC-4AD1-853B-1313A96499B1}" type="presOf" srcId="{A1301C79-0AC8-4CC7-BD4D-48A9F7B87A0B}" destId="{B44DA74B-C3EF-48E1-80F3-6299404C924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00830B96-8C74-457B-8184-6AF1A66FAD04}" type="presOf" srcId="{5D8103A7-9609-43B1-A0C0-791B9EF719AD}" destId="{2694CCA4-0644-43F6-B18B-98799E2D56FF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CC16C9FC-862B-4CC7-8624-9E92367779B0}" type="presOf" srcId="{A157A77A-27E9-4AB2-BE0A-DA0A91433CB2}" destId="{7C03EF23-6C9A-4889-9DAC-8960DA9F58F1}" srcOrd="1" destOrd="0" presId="urn:microsoft.com/office/officeart/2005/8/layout/orgChart1"/>
    <dgm:cxn modelId="{F90D63AC-ECD7-43D2-966A-930EC7568537}" type="presOf" srcId="{E844583B-AAE9-4360-B096-D221A40246DE}" destId="{F1872F8E-8530-469C-8D6E-A23431A204C7}" srcOrd="0" destOrd="0" presId="urn:microsoft.com/office/officeart/2005/8/layout/orgChart1"/>
    <dgm:cxn modelId="{93BBB6A0-2DB6-4FF8-9F25-37EAE1EAE965}" type="presOf" srcId="{A1301C79-0AC8-4CC7-BD4D-48A9F7B87A0B}" destId="{41BC3DD3-D9F9-44A0-A694-890FBECF62DC}" srcOrd="1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4BF3E745-3382-48F9-8633-CC5360E0130E}" type="presOf" srcId="{A4E11D2F-7B6F-4DBC-9BB7-D5A3901B36F1}" destId="{720C5DED-5E26-4301-94A0-5436370B5ABF}" srcOrd="1" destOrd="0" presId="urn:microsoft.com/office/officeart/2005/8/layout/orgChart1"/>
    <dgm:cxn modelId="{9DBBEAA7-A62C-4C7F-AEF9-F78BC26FBA77}" type="presOf" srcId="{F7C10158-E863-4916-9199-420190025F63}" destId="{821E9E71-C7A8-4B7C-99C3-BC95FAB744C3}" srcOrd="0" destOrd="0" presId="urn:microsoft.com/office/officeart/2005/8/layout/orgChart1"/>
    <dgm:cxn modelId="{6557F85C-334F-433E-8D87-CCD6D6E52B8A}" srcId="{A4E11D2F-7B6F-4DBC-9BB7-D5A3901B36F1}" destId="{390ADB93-1C58-4EA1-ADE8-B40188F652BC}" srcOrd="0" destOrd="0" parTransId="{F7C10158-E863-4916-9199-420190025F63}" sibTransId="{C664E67C-ECB5-4798-93FD-B1290D05B1BD}"/>
    <dgm:cxn modelId="{D4920671-4576-48BD-B5D5-B87A85DF7086}" type="presOf" srcId="{A4E11D2F-7B6F-4DBC-9BB7-D5A3901B36F1}" destId="{EDD2490F-374F-4C3C-978A-B366CCF7D58C}" srcOrd="0" destOrd="0" presId="urn:microsoft.com/office/officeart/2005/8/layout/orgChart1"/>
    <dgm:cxn modelId="{D57EB91A-64BB-4438-849B-A4D22F8AD4BD}" srcId="{E771AB6E-6122-4E8F-A2E7-D80A419EC3F7}" destId="{E6753E62-A9FA-44D7-AE98-9E9E0F863B01}" srcOrd="1" destOrd="0" parTransId="{5D8103A7-9609-43B1-A0C0-791B9EF719AD}" sibTransId="{7BB9B69B-EE07-4284-A216-B2C61F0420DD}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5C8850D0-8461-4F92-A558-6912445B415D}" type="presOf" srcId="{390ADB93-1C58-4EA1-ADE8-B40188F652BC}" destId="{5A97A3D8-A4E6-4D03-8377-92D71880B8C8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1E5D7FE4-4712-489E-B023-104189F18F12}" type="presOf" srcId="{CB71D0F8-7245-4A4A-B154-2F4A51846EF8}" destId="{2FC564E1-0F16-4D9C-BF3B-5DC88DEB908E}" srcOrd="1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021B0482-5714-41FC-A6C6-42D52A65D1EB}" srcId="{E771AB6E-6122-4E8F-A2E7-D80A419EC3F7}" destId="{A4E11D2F-7B6F-4DBC-9BB7-D5A3901B36F1}" srcOrd="3" destOrd="0" parTransId="{4594C48F-CB68-42C4-8692-2A9DC0B38A34}" sibTransId="{6DA06FDA-059C-4E44-A525-A050B6F7F8BD}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F5968ECD-ED00-4C4A-AC50-0B7C13486096}" type="presOf" srcId="{024C83B4-0E09-47F2-960D-AE1D768762BB}" destId="{86FAF2CA-B904-45D7-96FE-C1879DDA0670}" srcOrd="0" destOrd="0" presId="urn:microsoft.com/office/officeart/2005/8/layout/orgChart1"/>
    <dgm:cxn modelId="{E8125F8C-7CEC-4CF0-98D6-3B1AB823ACBC}" srcId="{E771AB6E-6122-4E8F-A2E7-D80A419EC3F7}" destId="{85C90C3B-1F16-4578-8701-4CF59AC974DB}" srcOrd="5" destOrd="0" parTransId="{024C83B4-0E09-47F2-960D-AE1D768762BB}" sibTransId="{3F87B460-5F5E-48FC-9314-8195FC890D1B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1E07EB65-050A-41BF-9DCC-0DEF16AEA764}" type="presOf" srcId="{390ADB93-1C58-4EA1-ADE8-B40188F652BC}" destId="{828CB8B7-0E21-4601-87F6-CABF94CA672B}" srcOrd="1" destOrd="0" presId="urn:microsoft.com/office/officeart/2005/8/layout/orgChart1"/>
    <dgm:cxn modelId="{1B9CD9D7-C545-4870-95DC-50A81CBCB0FB}" srcId="{E771AB6E-6122-4E8F-A2E7-D80A419EC3F7}" destId="{CB71D0F8-7245-4A4A-B154-2F4A51846EF8}" srcOrd="4" destOrd="0" parTransId="{4916E04F-22E4-4EDC-AE88-008381D8467D}" sibTransId="{2BBC641C-B8DD-4F98-9C07-84C7770D4F67}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F0219BAD-29DF-4F32-9A21-6C880BEBA726}" type="presParOf" srcId="{58A2F460-18E3-469F-BD19-7CD335E3D802}" destId="{2694CCA4-0644-43F6-B18B-98799E2D56FF}" srcOrd="2" destOrd="0" presId="urn:microsoft.com/office/officeart/2005/8/layout/orgChart1"/>
    <dgm:cxn modelId="{F1362364-6A17-4273-964A-7C0E8FAB978C}" type="presParOf" srcId="{58A2F460-18E3-469F-BD19-7CD335E3D802}" destId="{D1B07075-611A-4DC9-A11F-9979257198CA}" srcOrd="3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F7625B49-DE9B-435A-A475-1592B6A7A097}" type="presParOf" srcId="{0EC525E5-21C0-45EE-B845-928A0FAB4795}" destId="{650757A3-9D93-4E62-B7A1-2CBEA33E469B}" srcOrd="0" destOrd="0" presId="urn:microsoft.com/office/officeart/2005/8/layout/orgChart1"/>
    <dgm:cxn modelId="{F1C7ACEC-17A0-4D7B-B97F-AEC619DF7686}" type="presParOf" srcId="{0EC525E5-21C0-45EE-B845-928A0FAB4795}" destId="{D6D00208-0E0C-4918-83CC-372440D684D7}" srcOrd="1" destOrd="0" presId="urn:microsoft.com/office/officeart/2005/8/layout/orgChart1"/>
    <dgm:cxn modelId="{22124841-F727-4FE4-A379-CDD608390FB4}" type="presParOf" srcId="{D6D00208-0E0C-4918-83CC-372440D684D7}" destId="{D69E6778-D33F-4F3A-B18C-CD5A4671A2A2}" srcOrd="0" destOrd="0" presId="urn:microsoft.com/office/officeart/2005/8/layout/orgChart1"/>
    <dgm:cxn modelId="{E0DDF3EB-6B67-4ED3-9871-357481ECCC3B}" type="presParOf" srcId="{D69E6778-D33F-4F3A-B18C-CD5A4671A2A2}" destId="{6A6D487D-23AA-45C7-9242-0CD5C0D5FE77}" srcOrd="0" destOrd="0" presId="urn:microsoft.com/office/officeart/2005/8/layout/orgChart1"/>
    <dgm:cxn modelId="{558FA762-F2A6-42C8-B7BE-AEE51D199FB3}" type="presParOf" srcId="{D69E6778-D33F-4F3A-B18C-CD5A4671A2A2}" destId="{7C03EF23-6C9A-4889-9DAC-8960DA9F58F1}" srcOrd="1" destOrd="0" presId="urn:microsoft.com/office/officeart/2005/8/layout/orgChart1"/>
    <dgm:cxn modelId="{AA54FE97-2C2F-4775-B921-B14207BB1F84}" type="presParOf" srcId="{D6D00208-0E0C-4918-83CC-372440D684D7}" destId="{42F3F4A4-0A15-4EE1-B73B-503C9536F9C1}" srcOrd="1" destOrd="0" presId="urn:microsoft.com/office/officeart/2005/8/layout/orgChart1"/>
    <dgm:cxn modelId="{9A0272F0-71A3-4F2F-8B56-33CBE810B8AD}" type="presParOf" srcId="{D6D00208-0E0C-4918-83CC-372440D684D7}" destId="{9939D023-E9A9-4C81-A5A3-364802A75340}" srcOrd="2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BC8218EC-1761-4A88-ADB7-C51266911082}" type="presParOf" srcId="{670937ED-82F3-49C4-8076-9B8226BD77F2}" destId="{F1872F8E-8530-469C-8D6E-A23431A204C7}" srcOrd="0" destOrd="0" presId="urn:microsoft.com/office/officeart/2005/8/layout/orgChart1"/>
    <dgm:cxn modelId="{08890DC7-F90F-4778-A353-C09E992E9312}" type="presParOf" srcId="{670937ED-82F3-49C4-8076-9B8226BD77F2}" destId="{A7C50126-9B48-45C9-B03A-A8F3B8857E48}" srcOrd="1" destOrd="0" presId="urn:microsoft.com/office/officeart/2005/8/layout/orgChart1"/>
    <dgm:cxn modelId="{99CBB8B4-9D3C-40CD-BB58-7E2A7B5EB6D8}" type="presParOf" srcId="{A7C50126-9B48-45C9-B03A-A8F3B8857E48}" destId="{188419FB-6BC3-422C-A76D-364CA3C0A4BD}" srcOrd="0" destOrd="0" presId="urn:microsoft.com/office/officeart/2005/8/layout/orgChart1"/>
    <dgm:cxn modelId="{04E86CB1-D0AF-487D-A8CF-74CA5D9B983B}" type="presParOf" srcId="{188419FB-6BC3-422C-A76D-364CA3C0A4BD}" destId="{B44DA74B-C3EF-48E1-80F3-6299404C924F}" srcOrd="0" destOrd="0" presId="urn:microsoft.com/office/officeart/2005/8/layout/orgChart1"/>
    <dgm:cxn modelId="{7226C026-F8BD-4C9C-B049-9D2F101475A0}" type="presParOf" srcId="{188419FB-6BC3-422C-A76D-364CA3C0A4BD}" destId="{41BC3DD3-D9F9-44A0-A694-890FBECF62DC}" srcOrd="1" destOrd="0" presId="urn:microsoft.com/office/officeart/2005/8/layout/orgChart1"/>
    <dgm:cxn modelId="{F10C66CF-046F-495F-8966-7569E5D793B0}" type="presParOf" srcId="{A7C50126-9B48-45C9-B03A-A8F3B8857E48}" destId="{2D11F848-C7EE-40B7-B216-4251FB3D2435}" srcOrd="1" destOrd="0" presId="urn:microsoft.com/office/officeart/2005/8/layout/orgChart1"/>
    <dgm:cxn modelId="{76D06CA9-8E77-403F-A561-502DCFF4C68C}" type="presParOf" srcId="{A7C50126-9B48-45C9-B03A-A8F3B8857E48}" destId="{A185BB8C-DFB9-43D7-8653-4F534981E96C}" srcOrd="2" destOrd="0" presId="urn:microsoft.com/office/officeart/2005/8/layout/orgChart1"/>
    <dgm:cxn modelId="{FF2D55E8-CEA0-4746-9A33-66E24F79D1F0}" type="presParOf" srcId="{670937ED-82F3-49C4-8076-9B8226BD77F2}" destId="{D33C7F27-EA2A-482A-B22B-DC2FB7F1AB0B}" srcOrd="2" destOrd="0" presId="urn:microsoft.com/office/officeart/2005/8/layout/orgChart1"/>
    <dgm:cxn modelId="{62C3FD89-5D95-4B82-AA43-3884772804BA}" type="presParOf" srcId="{670937ED-82F3-49C4-8076-9B8226BD77F2}" destId="{A4C257A8-A8D2-42A6-9986-E0289DBCB0E6}" srcOrd="3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23C70181-5C64-40D3-8DE3-4733F027EF22}" type="presParOf" srcId="{58A2F460-18E3-469F-BD19-7CD335E3D802}" destId="{8DD0CEE3-DD7D-478B-BBBE-9A27716B18E3}" srcOrd="6" destOrd="0" presId="urn:microsoft.com/office/officeart/2005/8/layout/orgChart1"/>
    <dgm:cxn modelId="{6D223BCE-C629-4B5D-AC30-EF74AA117BFC}" type="presParOf" srcId="{58A2F460-18E3-469F-BD19-7CD335E3D802}" destId="{6DFF04D8-8682-4AC6-B010-88B081AB20E4}" srcOrd="7" destOrd="0" presId="urn:microsoft.com/office/officeart/2005/8/layout/orgChart1"/>
    <dgm:cxn modelId="{0B1195F0-1375-4ECD-AFCB-67AF87E9385E}" type="presParOf" srcId="{6DFF04D8-8682-4AC6-B010-88B081AB20E4}" destId="{8818A56D-496B-4E2D-B765-060718816F4A}" srcOrd="0" destOrd="0" presId="urn:microsoft.com/office/officeart/2005/8/layout/orgChart1"/>
    <dgm:cxn modelId="{24C00E6A-0AA2-4FD8-8304-A65935AD6DAA}" type="presParOf" srcId="{8818A56D-496B-4E2D-B765-060718816F4A}" destId="{EDD2490F-374F-4C3C-978A-B366CCF7D58C}" srcOrd="0" destOrd="0" presId="urn:microsoft.com/office/officeart/2005/8/layout/orgChart1"/>
    <dgm:cxn modelId="{44D9FD39-CAF3-4AD3-BA95-0A43A720A4A5}" type="presParOf" srcId="{8818A56D-496B-4E2D-B765-060718816F4A}" destId="{720C5DED-5E26-4301-94A0-5436370B5ABF}" srcOrd="1" destOrd="0" presId="urn:microsoft.com/office/officeart/2005/8/layout/orgChart1"/>
    <dgm:cxn modelId="{B6844343-BA2E-43F9-815C-C304800D7763}" type="presParOf" srcId="{6DFF04D8-8682-4AC6-B010-88B081AB20E4}" destId="{9001ABE6-49FE-4E11-98FE-61E04812357E}" srcOrd="1" destOrd="0" presId="urn:microsoft.com/office/officeart/2005/8/layout/orgChart1"/>
    <dgm:cxn modelId="{BA2524A2-00D2-4312-9E32-6D2B57BB11E3}" type="presParOf" srcId="{9001ABE6-49FE-4E11-98FE-61E04812357E}" destId="{821E9E71-C7A8-4B7C-99C3-BC95FAB744C3}" srcOrd="0" destOrd="0" presId="urn:microsoft.com/office/officeart/2005/8/layout/orgChart1"/>
    <dgm:cxn modelId="{3E42F1A0-17A4-4127-B93A-C0EFD0D01046}" type="presParOf" srcId="{9001ABE6-49FE-4E11-98FE-61E04812357E}" destId="{93882538-6591-4675-A1F4-E56FE8DAB297}" srcOrd="1" destOrd="0" presId="urn:microsoft.com/office/officeart/2005/8/layout/orgChart1"/>
    <dgm:cxn modelId="{5AEFC7BC-1D3E-498A-9207-59D91493E52B}" type="presParOf" srcId="{93882538-6591-4675-A1F4-E56FE8DAB297}" destId="{CD0EBD5B-543E-48FA-93DF-16AFDE6D596B}" srcOrd="0" destOrd="0" presId="urn:microsoft.com/office/officeart/2005/8/layout/orgChart1"/>
    <dgm:cxn modelId="{7C73F831-329F-4333-A9A9-91B4C00B36E8}" type="presParOf" srcId="{CD0EBD5B-543E-48FA-93DF-16AFDE6D596B}" destId="{5A97A3D8-A4E6-4D03-8377-92D71880B8C8}" srcOrd="0" destOrd="0" presId="urn:microsoft.com/office/officeart/2005/8/layout/orgChart1"/>
    <dgm:cxn modelId="{C6BA7489-6753-4BEC-8546-18462D7F627C}" type="presParOf" srcId="{CD0EBD5B-543E-48FA-93DF-16AFDE6D596B}" destId="{828CB8B7-0E21-4601-87F6-CABF94CA672B}" srcOrd="1" destOrd="0" presId="urn:microsoft.com/office/officeart/2005/8/layout/orgChart1"/>
    <dgm:cxn modelId="{46F66730-73A1-455B-A8B8-0C33D8B59B66}" type="presParOf" srcId="{93882538-6591-4675-A1F4-E56FE8DAB297}" destId="{FA004702-A1A6-4446-ABC1-FBFE947D3FAA}" srcOrd="1" destOrd="0" presId="urn:microsoft.com/office/officeart/2005/8/layout/orgChart1"/>
    <dgm:cxn modelId="{A61B284E-CC7E-4272-B386-C754467377E5}" type="presParOf" srcId="{93882538-6591-4675-A1F4-E56FE8DAB297}" destId="{4EF0058F-46CE-4674-B357-013FF703E327}" srcOrd="2" destOrd="0" presId="urn:microsoft.com/office/officeart/2005/8/layout/orgChart1"/>
    <dgm:cxn modelId="{277BB2C9-B0B0-4473-825C-6F8A37985C81}" type="presParOf" srcId="{6DFF04D8-8682-4AC6-B010-88B081AB20E4}" destId="{B30D39F4-C55F-4774-8963-801EF3DC9B4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55B7B39F-17C7-4FAD-A8B6-A1F3B627F78F}" type="presParOf" srcId="{17356B6F-4106-48C4-ABC3-CA30FD6ABA96}" destId="{5789D360-C1E4-4B19-91A1-2B7EDD669F5E}" srcOrd="0" destOrd="0" presId="urn:microsoft.com/office/officeart/2005/8/layout/orgChart1"/>
    <dgm:cxn modelId="{5501F2C3-EE7F-4A78-9E14-A37B3C5CE7E5}" type="presParOf" srcId="{17356B6F-4106-48C4-ABC3-CA30FD6ABA96}" destId="{B5837163-D44B-4CBE-AA79-7893014F1505}" srcOrd="1" destOrd="0" presId="urn:microsoft.com/office/officeart/2005/8/layout/orgChart1"/>
    <dgm:cxn modelId="{0C82C93B-A7D1-4351-9A4A-0D8E27C73F65}" type="presParOf" srcId="{B5837163-D44B-4CBE-AA79-7893014F1505}" destId="{4630B623-5826-4342-986E-9A5D0586EACB}" srcOrd="0" destOrd="0" presId="urn:microsoft.com/office/officeart/2005/8/layout/orgChart1"/>
    <dgm:cxn modelId="{CA78DD31-1836-4ADD-82CD-30768EF899B4}" type="presParOf" srcId="{4630B623-5826-4342-986E-9A5D0586EACB}" destId="{B0384D5F-490C-44DA-8FC1-1DC5FE4B04A2}" srcOrd="0" destOrd="0" presId="urn:microsoft.com/office/officeart/2005/8/layout/orgChart1"/>
    <dgm:cxn modelId="{DA53FF37-448B-4804-8422-2993685E4C6D}" type="presParOf" srcId="{4630B623-5826-4342-986E-9A5D0586EACB}" destId="{2FC564E1-0F16-4D9C-BF3B-5DC88DEB908E}" srcOrd="1" destOrd="0" presId="urn:microsoft.com/office/officeart/2005/8/layout/orgChart1"/>
    <dgm:cxn modelId="{ACEC90AA-00BB-45F0-B3B8-DED6CAC3B1A4}" type="presParOf" srcId="{B5837163-D44B-4CBE-AA79-7893014F1505}" destId="{9C3BB104-6D42-4537-8987-FD4DEBC03EE3}" srcOrd="1" destOrd="0" presId="urn:microsoft.com/office/officeart/2005/8/layout/orgChart1"/>
    <dgm:cxn modelId="{4C89E333-4C1F-459B-B72D-E4DCC881B986}" type="presParOf" srcId="{B5837163-D44B-4CBE-AA79-7893014F1505}" destId="{73268892-8254-4F60-8852-5839AD2B2CE8}" srcOrd="2" destOrd="0" presId="urn:microsoft.com/office/officeart/2005/8/layout/orgChart1"/>
    <dgm:cxn modelId="{C6048516-3866-4F4D-850E-7675CDB99739}" type="presParOf" srcId="{17356B6F-4106-48C4-ABC3-CA30FD6ABA96}" destId="{86FAF2CA-B904-45D7-96FE-C1879DDA0670}" srcOrd="2" destOrd="0" presId="urn:microsoft.com/office/officeart/2005/8/layout/orgChart1"/>
    <dgm:cxn modelId="{BB2DE5D8-6031-4D32-A43D-7979A8D3FC2F}" type="presParOf" srcId="{17356B6F-4106-48C4-ABC3-CA30FD6ABA96}" destId="{DDDC4BD1-21C7-4A87-AAC7-45DD8649811A}" srcOrd="3" destOrd="0" presId="urn:microsoft.com/office/officeart/2005/8/layout/orgChart1"/>
    <dgm:cxn modelId="{07C038AE-196A-445C-82EB-EECCD5EC729B}" type="presParOf" srcId="{DDDC4BD1-21C7-4A87-AAC7-45DD8649811A}" destId="{CBB2A641-C834-409C-A513-1ADE12C1D544}" srcOrd="0" destOrd="0" presId="urn:microsoft.com/office/officeart/2005/8/layout/orgChart1"/>
    <dgm:cxn modelId="{6913D417-04A4-4431-93A4-10FA226EC7D5}" type="presParOf" srcId="{CBB2A641-C834-409C-A513-1ADE12C1D544}" destId="{04214D08-F3B3-4AF0-A870-37D911585223}" srcOrd="0" destOrd="0" presId="urn:microsoft.com/office/officeart/2005/8/layout/orgChart1"/>
    <dgm:cxn modelId="{E00D9AD5-F0BA-4B8C-B643-BBB988D2ADC8}" type="presParOf" srcId="{CBB2A641-C834-409C-A513-1ADE12C1D544}" destId="{90DF92DA-71AC-4169-890D-160FAF64CD64}" srcOrd="1" destOrd="0" presId="urn:microsoft.com/office/officeart/2005/8/layout/orgChart1"/>
    <dgm:cxn modelId="{628A8A38-0389-4412-B1E4-6202B34E2B83}" type="presParOf" srcId="{DDDC4BD1-21C7-4A87-AAC7-45DD8649811A}" destId="{C3FCE5C0-ED24-4097-9443-7C544C010365}" srcOrd="1" destOrd="0" presId="urn:microsoft.com/office/officeart/2005/8/layout/orgChart1"/>
    <dgm:cxn modelId="{1C0060A2-7054-4674-AB3F-45F1B7937FCC}" type="presParOf" srcId="{DDDC4BD1-21C7-4A87-AAC7-45DD8649811A}" destId="{A92F483A-E00C-41D5-A62A-9F0F3AFB77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2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5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85452" custScaleY="71076" custLinFactNeighborX="862" custLinFactNeighborY="12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5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5" custScaleX="85452" custScaleY="71076" custLinFactX="-5590" custLinFactY="9605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5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5" custScaleX="85452" custScaleY="71076" custLinFactNeighborX="862" custLinFactNeighborY="-9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5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5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5" custScaleX="85452" custScaleY="71076" custLinFactY="-752" custLinFactNeighborX="-45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5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5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5" custScaleX="85452" custScaleY="71076" custLinFactX="5995" custLinFactY="-2211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20997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0CB682C7-E727-4A14-8219-EF1F06C44EC5}" type="pres">
      <dgm:prSet presAssocID="{1F599DDD-34CD-4303-BCAD-8720E7493553}" presName="Name35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Y="113844" custLinFactNeighborX="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4" presStyleIdx="0" presStyleCnt="1" custScaleY="151185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4" presStyleIdx="0" presStyleCnt="1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6" custScaleY="115235" custLinFactNeighborX="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2" presStyleCnt="6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2" presStyleCnt="6" custScaleY="115235" custLinFactNeighborX="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2" presStyleCnt="6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-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15235" custLinFactNeighborX="-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6702E596-4C02-4B12-BE28-A6F0B7510426}" type="pres">
      <dgm:prSet presAssocID="{19297230-3E52-4B53-A4AE-B12F89D34365}" presName="Name35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Y="115235" custLinFactNeighborX="-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15235" custLinFactNeighborX="-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LinFactNeighborX="-3450" custLinFactNeighborY="1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FDA1E8E9-6702-4CED-9022-2545E8473666}" type="presOf" srcId="{1F599DDD-34CD-4303-BCAD-8720E7493553}" destId="{0CB682C7-E727-4A14-8219-EF1F06C44EC5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C2A18D76-D6B0-48CB-B3EF-8BDBB5510086}" type="presOf" srcId="{19297230-3E52-4B53-A4AE-B12F89D34365}" destId="{6702E596-4C02-4B12-BE28-A6F0B7510426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007BD194-01BB-40EC-9C6C-3911147AEADE}" type="presOf" srcId="{2AB99968-D862-4825-B21F-569A7AB62AAE}" destId="{1E598064-23C6-4630-85FF-8AC8129379A1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C429E2B7-2FF6-4EC6-913F-D23861930263}" type="presOf" srcId="{6AE33B25-F7EF-4FD3-A1F6-DC3CA04B8FF0}" destId="{137466E0-B763-4D3A-B17F-5B88F572121E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F0BB3417-F856-40B1-8D7C-5D05111C4A2E}" type="presOf" srcId="{2AB99968-D862-4825-B21F-569A7AB62AAE}" destId="{64FBDFF9-C94C-498F-882E-BA0C52587ADB}" srcOrd="1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E432557-FF47-458F-A2A9-D7BE5C384E78}" srcId="{13DB249C-8F25-4CFC-8872-723E031C65C9}" destId="{2AB99968-D862-4825-B21F-569A7AB62AAE}" srcOrd="0" destOrd="0" parTransId="{6AE33B25-F7EF-4FD3-A1F6-DC3CA04B8FF0}" sibTransId="{715FD79B-616F-448B-8F4F-588766683FB3}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7F3A3A3A-57DC-43EC-82FC-4BD7DD3AEAD1}" type="presParOf" srcId="{EB87AB0D-738F-4DAA-96AA-03D3C686C67A}" destId="{0CB682C7-E727-4A14-8219-EF1F06C44EC5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192E1555-33F1-4E07-BD96-6B70C77CBB2C}" type="presParOf" srcId="{9597FB1D-4CE2-42E3-BB76-A79E477DE085}" destId="{137466E0-B763-4D3A-B17F-5B88F572121E}" srcOrd="0" destOrd="0" presId="urn:microsoft.com/office/officeart/2005/8/layout/orgChart1"/>
    <dgm:cxn modelId="{D8CF83A2-4BBB-4DD8-B58D-71FE9940A6D1}" type="presParOf" srcId="{9597FB1D-4CE2-42E3-BB76-A79E477DE085}" destId="{05A6808F-FBFC-4928-886C-61756DD6D215}" srcOrd="1" destOrd="0" presId="urn:microsoft.com/office/officeart/2005/8/layout/orgChart1"/>
    <dgm:cxn modelId="{0E013109-8BAA-47FA-A094-17AEBFC0455B}" type="presParOf" srcId="{05A6808F-FBFC-4928-886C-61756DD6D215}" destId="{91E1BCFE-8122-43FC-B8C4-59931076ED0F}" srcOrd="0" destOrd="0" presId="urn:microsoft.com/office/officeart/2005/8/layout/orgChart1"/>
    <dgm:cxn modelId="{AF1A52B9-CB35-4089-BBDA-E9AA18092AA0}" type="presParOf" srcId="{91E1BCFE-8122-43FC-B8C4-59931076ED0F}" destId="{1E598064-23C6-4630-85FF-8AC8129379A1}" srcOrd="0" destOrd="0" presId="urn:microsoft.com/office/officeart/2005/8/layout/orgChart1"/>
    <dgm:cxn modelId="{081B25A7-24D9-4025-AEBE-42636C6FCFB7}" type="presParOf" srcId="{91E1BCFE-8122-43FC-B8C4-59931076ED0F}" destId="{64FBDFF9-C94C-498F-882E-BA0C52587ADB}" srcOrd="1" destOrd="0" presId="urn:microsoft.com/office/officeart/2005/8/layout/orgChart1"/>
    <dgm:cxn modelId="{5DEEAA2D-4E3C-48F0-9E28-1D4ED6AEDB1C}" type="presParOf" srcId="{05A6808F-FBFC-4928-886C-61756DD6D215}" destId="{8DD1BEAB-4684-4ACD-A22E-5C58A1B53C31}" srcOrd="1" destOrd="0" presId="urn:microsoft.com/office/officeart/2005/8/layout/orgChart1"/>
    <dgm:cxn modelId="{076CFD5C-24F1-4586-8C5F-C82F957808E2}" type="presParOf" srcId="{05A6808F-FBFC-4928-886C-61756DD6D215}" destId="{4B55A10B-37D3-4D53-A0E2-711042D77D5B}" srcOrd="2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AEB69580-631B-456A-83F2-6CF97096A02F}" type="presParOf" srcId="{AAFC2BF1-2F81-4035-AC43-7C2C70CD9CCA}" destId="{6702E596-4C02-4B12-BE28-A6F0B7510426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259CF-1267-4C70-ABF8-58F56BA537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8692F9-8A26-40CF-B489-0F7545A105EA}" type="par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3EC938-7E3C-4390-B2EB-5582658745EC}" type="sib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E4BEE9-DDAC-4447-8F76-EDD56746EE6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5E6779BE-CCCC-44B6-9DF7-F0A173D68377}" type="par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2B41A-6456-45E3-A260-9AF67B8BE5FF}" type="sib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33285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8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8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B0B96EEB-5316-4750-AF33-3C90CFAEBE9F}" type="pres">
      <dgm:prSet presAssocID="{3B8692F9-8A26-40CF-B489-0F7545A105EA}" presName="Name50" presStyleLbl="parChTrans1D3" presStyleIdx="1" presStyleCnt="8"/>
      <dgm:spPr/>
      <dgm:t>
        <a:bodyPr/>
        <a:lstStyle/>
        <a:p>
          <a:endParaRPr lang="es-ES"/>
        </a:p>
      </dgm:t>
    </dgm:pt>
    <dgm:pt modelId="{489784FC-D984-4E11-950A-859270577E62}" type="pres">
      <dgm:prSet presAssocID="{38E259CF-1267-4C70-ABF8-58F56BA537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0197FD8-FC33-42A1-9C8B-04AED3F1BEE2}" type="pres">
      <dgm:prSet presAssocID="{38E259CF-1267-4C70-ABF8-58F56BA537D5}" presName="rootComposite" presStyleCnt="0"/>
      <dgm:spPr/>
      <dgm:t>
        <a:bodyPr/>
        <a:lstStyle/>
        <a:p>
          <a:endParaRPr lang="es-ES"/>
        </a:p>
      </dgm:t>
    </dgm:pt>
    <dgm:pt modelId="{EDD10641-B025-470A-8E59-491DC8CD818F}" type="pres">
      <dgm:prSet presAssocID="{38E259CF-1267-4C70-ABF8-58F56BA537D5}" presName="rootText" presStyleLbl="node3" presStyleIdx="1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EE02FF-62C2-4C46-B918-23C6532C64E7}" type="pres">
      <dgm:prSet presAssocID="{38E259CF-1267-4C70-ABF8-58F56BA537D5}" presName="rootConnector" presStyleLbl="node3" presStyleIdx="1" presStyleCnt="8"/>
      <dgm:spPr/>
      <dgm:t>
        <a:bodyPr/>
        <a:lstStyle/>
        <a:p>
          <a:endParaRPr lang="es-ES"/>
        </a:p>
      </dgm:t>
    </dgm:pt>
    <dgm:pt modelId="{AC28B292-CA0E-47D3-82D6-7B100AD2E2A4}" type="pres">
      <dgm:prSet presAssocID="{38E259CF-1267-4C70-ABF8-58F56BA537D5}" presName="hierChild4" presStyleCnt="0"/>
      <dgm:spPr/>
      <dgm:t>
        <a:bodyPr/>
        <a:lstStyle/>
        <a:p>
          <a:endParaRPr lang="es-ES"/>
        </a:p>
      </dgm:t>
    </dgm:pt>
    <dgm:pt modelId="{4ED8FF88-4A80-4250-8A9F-6855D039CA8F}" type="pres">
      <dgm:prSet presAssocID="{38E259CF-1267-4C70-ABF8-58F56BA537D5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2" presStyleCnt="8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2" presStyleCnt="8" custScaleY="106934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2" presStyleCnt="8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3" presStyleCnt="8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3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3" presStyleCnt="8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4" presStyleCnt="8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4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4" presStyleCnt="8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8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8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6E0BCCC4-B612-4BBF-B14C-71A678E33A63}" type="pres">
      <dgm:prSet presAssocID="{5E6779BE-CCCC-44B6-9DF7-F0A173D68377}" presName="Name50" presStyleLbl="parChTrans1D3" presStyleIdx="6" presStyleCnt="8"/>
      <dgm:spPr/>
      <dgm:t>
        <a:bodyPr/>
        <a:lstStyle/>
        <a:p>
          <a:endParaRPr lang="es-ES"/>
        </a:p>
      </dgm:t>
    </dgm:pt>
    <dgm:pt modelId="{C8BE4D17-0D16-4141-9F12-B8D3247641FD}" type="pres">
      <dgm:prSet presAssocID="{6FE4BEE9-DDAC-4447-8F76-EDD56746EE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6E3CFC3-6CF0-4428-BD2C-A36F606D5B49}" type="pres">
      <dgm:prSet presAssocID="{6FE4BEE9-DDAC-4447-8F76-EDD56746EE6A}" presName="rootComposite" presStyleCnt="0"/>
      <dgm:spPr/>
      <dgm:t>
        <a:bodyPr/>
        <a:lstStyle/>
        <a:p>
          <a:endParaRPr lang="es-ES"/>
        </a:p>
      </dgm:t>
    </dgm:pt>
    <dgm:pt modelId="{D940E22C-0261-4013-AAB5-B6B4E8BE8DC6}" type="pres">
      <dgm:prSet presAssocID="{6FE4BEE9-DDAC-4447-8F76-EDD56746EE6A}" presName="rootText" presStyleLbl="node3" presStyleIdx="6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E546CE-C908-4B1A-8FA0-73E0ACC1B4ED}" type="pres">
      <dgm:prSet presAssocID="{6FE4BEE9-DDAC-4447-8F76-EDD56746EE6A}" presName="rootConnector" presStyleLbl="node3" presStyleIdx="6" presStyleCnt="8"/>
      <dgm:spPr/>
      <dgm:t>
        <a:bodyPr/>
        <a:lstStyle/>
        <a:p>
          <a:endParaRPr lang="es-ES"/>
        </a:p>
      </dgm:t>
    </dgm:pt>
    <dgm:pt modelId="{89DA951E-E9DA-4902-9544-3FA7C1C7C01F}" type="pres">
      <dgm:prSet presAssocID="{6FE4BEE9-DDAC-4447-8F76-EDD56746EE6A}" presName="hierChild4" presStyleCnt="0"/>
      <dgm:spPr/>
      <dgm:t>
        <a:bodyPr/>
        <a:lstStyle/>
        <a:p>
          <a:endParaRPr lang="es-ES"/>
        </a:p>
      </dgm:t>
    </dgm:pt>
    <dgm:pt modelId="{772DD763-6E72-44CB-B417-F1E89E028564}" type="pres">
      <dgm:prSet presAssocID="{6FE4BEE9-DDAC-4447-8F76-EDD56746EE6A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7" presStyleCnt="8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7" presStyleCnt="8" custScaleY="106934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7" presStyleCnt="8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AE13BBE3-318A-4107-812C-E320A044C543}" type="presOf" srcId="{5E6779BE-CCCC-44B6-9DF7-F0A173D68377}" destId="{6E0BCCC4-B612-4BBF-B14C-71A678E33A63}" srcOrd="0" destOrd="0" presId="urn:microsoft.com/office/officeart/2005/8/layout/orgChart1"/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3369F22-22E2-4D2F-B835-07AC15D1776F}" type="presOf" srcId="{3B8692F9-8A26-40CF-B489-0F7545A105EA}" destId="{B0B96EEB-5316-4750-AF33-3C90CFAEBE9F}" srcOrd="0" destOrd="0" presId="urn:microsoft.com/office/officeart/2005/8/layout/orgChart1"/>
    <dgm:cxn modelId="{B0F6187C-2F6B-4C9E-82BB-C945B689D2F7}" type="presOf" srcId="{38E259CF-1267-4C70-ABF8-58F56BA537D5}" destId="{EDD10641-B025-470A-8E59-491DC8CD818F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19623C04-6EB3-4731-A3F5-5FEBE10A6F31}" srcId="{FEBD8554-83C0-4D2A-8A81-03C70CC94522}" destId="{38E259CF-1267-4C70-ABF8-58F56BA537D5}" srcOrd="1" destOrd="0" parTransId="{3B8692F9-8A26-40CF-B489-0F7545A105EA}" sibTransId="{083EC938-7E3C-4390-B2EB-5582658745EC}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9A885C26-692D-432A-8CFF-0ABFE2D488A9}" type="presOf" srcId="{6FE4BEE9-DDAC-4447-8F76-EDD56746EE6A}" destId="{8DE546CE-C908-4B1A-8FA0-73E0ACC1B4ED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6BDA94A3-7FAC-4863-821E-A950039ED3B1}" type="presOf" srcId="{38E259CF-1267-4C70-ABF8-58F56BA537D5}" destId="{C2EE02FF-62C2-4C46-B918-23C6532C64E7}" srcOrd="1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1B1A8954-F94B-4D25-B185-44A0742939B7}" type="presOf" srcId="{6FE4BEE9-DDAC-4447-8F76-EDD56746EE6A}" destId="{D940E22C-0261-4013-AAB5-B6B4E8BE8DC6}" srcOrd="0" destOrd="0" presId="urn:microsoft.com/office/officeart/2005/8/layout/orgChart1"/>
    <dgm:cxn modelId="{3C6E9B6F-3B4A-4FB1-A27D-FD850123D635}" srcId="{7EEAD21D-7D3C-44C5-A16A-7593B0A3896C}" destId="{6FE4BEE9-DDAC-4447-8F76-EDD56746EE6A}" srcOrd="1" destOrd="0" parTransId="{5E6779BE-CCCC-44B6-9DF7-F0A173D68377}" sibTransId="{BF12B41A-6456-45E3-A260-9AF67B8BE5FF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8778D7C3-0779-4171-A61A-8636273611C7}" type="presParOf" srcId="{EB87AB0D-738F-4DAA-96AA-03D3C686C67A}" destId="{B0B96EEB-5316-4750-AF33-3C90CFAEBE9F}" srcOrd="2" destOrd="0" presId="urn:microsoft.com/office/officeart/2005/8/layout/orgChart1"/>
    <dgm:cxn modelId="{11E3020C-7DA5-4712-9D94-24EFD69236D8}" type="presParOf" srcId="{EB87AB0D-738F-4DAA-96AA-03D3C686C67A}" destId="{489784FC-D984-4E11-950A-859270577E62}" srcOrd="3" destOrd="0" presId="urn:microsoft.com/office/officeart/2005/8/layout/orgChart1"/>
    <dgm:cxn modelId="{83CF2052-0FFA-4B5C-ABFE-B4DCF5FE8198}" type="presParOf" srcId="{489784FC-D984-4E11-950A-859270577E62}" destId="{E0197FD8-FC33-42A1-9C8B-04AED3F1BEE2}" srcOrd="0" destOrd="0" presId="urn:microsoft.com/office/officeart/2005/8/layout/orgChart1"/>
    <dgm:cxn modelId="{29C5994F-5D56-4CE3-9676-DAFF050F7DD3}" type="presParOf" srcId="{E0197FD8-FC33-42A1-9C8B-04AED3F1BEE2}" destId="{EDD10641-B025-470A-8E59-491DC8CD818F}" srcOrd="0" destOrd="0" presId="urn:microsoft.com/office/officeart/2005/8/layout/orgChart1"/>
    <dgm:cxn modelId="{617936B8-4370-4592-B28D-58DA7B38E66D}" type="presParOf" srcId="{E0197FD8-FC33-42A1-9C8B-04AED3F1BEE2}" destId="{C2EE02FF-62C2-4C46-B918-23C6532C64E7}" srcOrd="1" destOrd="0" presId="urn:microsoft.com/office/officeart/2005/8/layout/orgChart1"/>
    <dgm:cxn modelId="{0924BC61-1DAD-47FA-88F7-D3CB3B4D663F}" type="presParOf" srcId="{489784FC-D984-4E11-950A-859270577E62}" destId="{AC28B292-CA0E-47D3-82D6-7B100AD2E2A4}" srcOrd="1" destOrd="0" presId="urn:microsoft.com/office/officeart/2005/8/layout/orgChart1"/>
    <dgm:cxn modelId="{63CB5404-4BBB-4154-9E5F-89967DDD305F}" type="presParOf" srcId="{489784FC-D984-4E11-950A-859270577E62}" destId="{4ED8FF88-4A80-4250-8A9F-6855D039CA8F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6F24C6B0-4633-4CA8-84FE-09E6EC144972}" type="presParOf" srcId="{AAFC2BF1-2F81-4035-AC43-7C2C70CD9CCA}" destId="{6E0BCCC4-B612-4BBF-B14C-71A678E33A63}" srcOrd="2" destOrd="0" presId="urn:microsoft.com/office/officeart/2005/8/layout/orgChart1"/>
    <dgm:cxn modelId="{419CAE9A-A5E5-4C7D-86C2-ECC3B1E77933}" type="presParOf" srcId="{AAFC2BF1-2F81-4035-AC43-7C2C70CD9CCA}" destId="{C8BE4D17-0D16-4141-9F12-B8D3247641FD}" srcOrd="3" destOrd="0" presId="urn:microsoft.com/office/officeart/2005/8/layout/orgChart1"/>
    <dgm:cxn modelId="{E0A89FF9-D88E-43BD-AAF5-A60C54682DB9}" type="presParOf" srcId="{C8BE4D17-0D16-4141-9F12-B8D3247641FD}" destId="{16E3CFC3-6CF0-4428-BD2C-A36F606D5B49}" srcOrd="0" destOrd="0" presId="urn:microsoft.com/office/officeart/2005/8/layout/orgChart1"/>
    <dgm:cxn modelId="{A002C647-6CD0-422B-A6B6-E7EF054B4503}" type="presParOf" srcId="{16E3CFC3-6CF0-4428-BD2C-A36F606D5B49}" destId="{D940E22C-0261-4013-AAB5-B6B4E8BE8DC6}" srcOrd="0" destOrd="0" presId="urn:microsoft.com/office/officeart/2005/8/layout/orgChart1"/>
    <dgm:cxn modelId="{8CE777CB-01CA-49C8-A0C2-54CA79B1C254}" type="presParOf" srcId="{16E3CFC3-6CF0-4428-BD2C-A36F606D5B49}" destId="{8DE546CE-C908-4B1A-8FA0-73E0ACC1B4ED}" srcOrd="1" destOrd="0" presId="urn:microsoft.com/office/officeart/2005/8/layout/orgChart1"/>
    <dgm:cxn modelId="{3F64B797-97A3-48FF-B4BF-8D38ECD90FDF}" type="presParOf" srcId="{C8BE4D17-0D16-4141-9F12-B8D3247641FD}" destId="{89DA951E-E9DA-4902-9544-3FA7C1C7C01F}" srcOrd="1" destOrd="0" presId="urn:microsoft.com/office/officeart/2005/8/layout/orgChart1"/>
    <dgm:cxn modelId="{E524B0FB-9F87-4107-9F1E-8488230DBEDE}" type="presParOf" srcId="{C8BE4D17-0D16-4141-9F12-B8D3247641FD}" destId="{772DD763-6E72-44CB-B417-F1E89E028564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r>
            <a:rPr lang="es-ES" sz="1200" dirty="0" smtClean="0">
              <a:solidFill>
                <a:schemeClr val="tx1"/>
              </a:solidFill>
            </a:rPr>
            <a:t>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114094" custScaleY="107719" custLinFactNeighborY="-76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 custScaleX="98985" custScaleY="110631" custLinFactNeighborY="2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97E898-6A01-444C-8F4F-7E8954607F09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C14798F6-496E-4044-A3FC-72A95C5B0C45}" type="par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D8D660-C787-46F0-A3FA-C13694783343}" type="sib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A6A4D43A-3853-444F-AD23-625CB655556A}">
      <dgm:prSet custT="1"/>
      <dgm:spPr/>
      <dgm:t>
        <a:bodyPr/>
        <a:lstStyle/>
        <a:p>
          <a:r>
            <a:rPr lang="es-ES" sz="1200" dirty="0" smtClean="0"/>
            <a:t>Jefe(a) Operativo(a)</a:t>
          </a:r>
        </a:p>
      </dgm:t>
    </dgm:pt>
    <dgm:pt modelId="{5A6EB27B-21F7-401E-B68D-A82DC8E5BA5B}" type="parTrans" cxnId="{9E0A9C6E-BF11-4EE3-AA8B-7CDBC7CE51B4}">
      <dgm:prSet/>
      <dgm:spPr/>
      <dgm:t>
        <a:bodyPr/>
        <a:lstStyle/>
        <a:p>
          <a:endParaRPr lang="es-ES"/>
        </a:p>
      </dgm:t>
    </dgm:pt>
    <dgm:pt modelId="{BCA7BF4A-C3DB-43EA-B69B-8A2CD623373F}" type="sibTrans" cxnId="{9E0A9C6E-BF11-4EE3-AA8B-7CDBC7CE51B4}">
      <dgm:prSet/>
      <dgm:spPr/>
      <dgm:t>
        <a:bodyPr/>
        <a:lstStyle/>
        <a:p>
          <a:endParaRPr lang="es-ES"/>
        </a:p>
      </dgm:t>
    </dgm:pt>
    <dgm:pt modelId="{CA817CEF-7219-45A6-8A17-B50BC3D7D29B}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338B46F6-A6CF-4550-A02B-BB0B078C9EF5}" type="parTrans" cxnId="{3C89D424-9F26-432F-AB9A-21714F52F2F4}">
      <dgm:prSet/>
      <dgm:spPr/>
      <dgm:t>
        <a:bodyPr/>
        <a:lstStyle/>
        <a:p>
          <a:endParaRPr lang="es-ES"/>
        </a:p>
      </dgm:t>
    </dgm:pt>
    <dgm:pt modelId="{5D91A40D-5A2D-4E5B-BA1A-57D6209C5F66}" type="sibTrans" cxnId="{3C89D424-9F26-432F-AB9A-21714F52F2F4}">
      <dgm:prSet/>
      <dgm:spPr/>
      <dgm:t>
        <a:bodyPr/>
        <a:lstStyle/>
        <a:p>
          <a:endParaRPr lang="es-ES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63825" custScaleY="169676" custLinFactNeighborX="-468" custLinFactNeighborY="-161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8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6" custScaleX="121312" custScaleY="146168" custLinFactNeighborX="-4" custLinFactNeighborY="310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6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1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1" custScaleX="121312" custScaleY="128720" custLinFactNeighborX="-4" custLinFactNeighborY="2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1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8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6" custScaleX="121312" custScaleY="146168" custLinFactNeighborX="-3621" custLinFactNeighborY="309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6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8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6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6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4AE46EF3-0642-4369-BA5D-F7868ED47F71}" type="pres">
      <dgm:prSet presAssocID="{5A6EB27B-21F7-401E-B68D-A82DC8E5BA5B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6A56303-9CB2-4C03-8737-775D6393D242}" type="pres">
      <dgm:prSet presAssocID="{A6A4D43A-3853-444F-AD23-625CB655556A}" presName="hierRoot2" presStyleCnt="0">
        <dgm:presLayoutVars>
          <dgm:hierBranch val="init"/>
        </dgm:presLayoutVars>
      </dgm:prSet>
      <dgm:spPr/>
    </dgm:pt>
    <dgm:pt modelId="{8B8A6BEC-08A5-4B21-A025-81C550CF5BC8}" type="pres">
      <dgm:prSet presAssocID="{A6A4D43A-3853-444F-AD23-625CB655556A}" presName="rootComposite" presStyleCnt="0"/>
      <dgm:spPr/>
    </dgm:pt>
    <dgm:pt modelId="{FFE67CD9-7645-4E13-82C1-853C2CF0626A}" type="pres">
      <dgm:prSet presAssocID="{A6A4D43A-3853-444F-AD23-625CB655556A}" presName="rootText" presStyleLbl="node2" presStyleIdx="4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6712A2-1801-483D-A0F4-9C68D78B2BF6}" type="pres">
      <dgm:prSet presAssocID="{A6A4D43A-3853-444F-AD23-625CB655556A}" presName="rootConnector" presStyleLbl="node2" presStyleIdx="4" presStyleCnt="6"/>
      <dgm:spPr/>
      <dgm:t>
        <a:bodyPr/>
        <a:lstStyle/>
        <a:p>
          <a:endParaRPr lang="es-ES"/>
        </a:p>
      </dgm:t>
    </dgm:pt>
    <dgm:pt modelId="{43CE6EC7-DC23-4129-83AF-6A43F1199282}" type="pres">
      <dgm:prSet presAssocID="{A6A4D43A-3853-444F-AD23-625CB655556A}" presName="hierChild4" presStyleCnt="0"/>
      <dgm:spPr/>
    </dgm:pt>
    <dgm:pt modelId="{3A682781-D21C-45E5-BA8D-DE42A2F82B94}" type="pres">
      <dgm:prSet presAssocID="{A6A4D43A-3853-444F-AD23-625CB655556A}" presName="hierChild5" presStyleCnt="0"/>
      <dgm:spPr/>
    </dgm:pt>
    <dgm:pt modelId="{8F7E0AE6-2C00-499D-9E7D-A67ACED7D402}" type="pres">
      <dgm:prSet presAssocID="{338B46F6-A6CF-4550-A02B-BB0B078C9EF5}" presName="Name37" presStyleLbl="parChTrans1D2" presStyleIdx="5" presStyleCnt="8"/>
      <dgm:spPr/>
      <dgm:t>
        <a:bodyPr/>
        <a:lstStyle/>
        <a:p>
          <a:endParaRPr lang="es-ES"/>
        </a:p>
      </dgm:t>
    </dgm:pt>
    <dgm:pt modelId="{212FF4DA-8982-49BC-961D-EDA8911D4D5F}" type="pres">
      <dgm:prSet presAssocID="{CA817CEF-7219-45A6-8A17-B50BC3D7D29B}" presName="hierRoot2" presStyleCnt="0">
        <dgm:presLayoutVars>
          <dgm:hierBranch val="init"/>
        </dgm:presLayoutVars>
      </dgm:prSet>
      <dgm:spPr/>
    </dgm:pt>
    <dgm:pt modelId="{15E7EBA0-C44F-4522-B70D-A25EB58CB02E}" type="pres">
      <dgm:prSet presAssocID="{CA817CEF-7219-45A6-8A17-B50BC3D7D29B}" presName="rootComposite" presStyleCnt="0"/>
      <dgm:spPr/>
    </dgm:pt>
    <dgm:pt modelId="{798E994A-48A2-42C0-A545-CA2210B3D2F2}" type="pres">
      <dgm:prSet presAssocID="{CA817CEF-7219-45A6-8A17-B50BC3D7D29B}" presName="rootText" presStyleLbl="node2" presStyleIdx="5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13C5F6-4188-4D01-A9AB-D5FDAD550EFE}" type="pres">
      <dgm:prSet presAssocID="{CA817CEF-7219-45A6-8A17-B50BC3D7D29B}" presName="rootConnector" presStyleLbl="node2" presStyleIdx="5" presStyleCnt="6"/>
      <dgm:spPr/>
      <dgm:t>
        <a:bodyPr/>
        <a:lstStyle/>
        <a:p>
          <a:endParaRPr lang="es-ES"/>
        </a:p>
      </dgm:t>
    </dgm:pt>
    <dgm:pt modelId="{F968DE30-6742-43E0-8858-1064C312941B}" type="pres">
      <dgm:prSet presAssocID="{CA817CEF-7219-45A6-8A17-B50BC3D7D29B}" presName="hierChild4" presStyleCnt="0"/>
      <dgm:spPr/>
    </dgm:pt>
    <dgm:pt modelId="{D1F3E788-0A81-4F48-888C-990BAF0E267D}" type="pres">
      <dgm:prSet presAssocID="{CA817CEF-7219-45A6-8A17-B50BC3D7D29B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2" custScaleX="128424" custScaleY="133300" custLinFactNeighborX="-9617" custLinFactNeighborY="4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  <dgm:pt modelId="{4A0898DE-23F8-4251-BB6A-50062115A11F}" type="pres">
      <dgm:prSet presAssocID="{C14798F6-496E-4044-A3FC-72A95C5B0C45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2B898473-2BFF-4DCD-ADFC-8C5DAF5EF2CF}" type="pres">
      <dgm:prSet presAssocID="{1C97E898-6A01-444C-8F4F-7E8954607F0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E866F2A-E367-4804-8583-DA271343B9FD}" type="pres">
      <dgm:prSet presAssocID="{1C97E898-6A01-444C-8F4F-7E8954607F09}" presName="rootComposite3" presStyleCnt="0"/>
      <dgm:spPr/>
      <dgm:t>
        <a:bodyPr/>
        <a:lstStyle/>
        <a:p>
          <a:endParaRPr lang="es-ES"/>
        </a:p>
      </dgm:t>
    </dgm:pt>
    <dgm:pt modelId="{AFE46D81-48F6-45AB-A829-DBC0B7F0664A}" type="pres">
      <dgm:prSet presAssocID="{1C97E898-6A01-444C-8F4F-7E8954607F09}" presName="rootText3" presStyleLbl="asst1" presStyleIdx="1" presStyleCnt="2" custScaleX="125131" custScaleY="131717" custLinFactNeighborX="11343" custLinFactNeighborY="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8979C0-0E71-441A-A3BE-787F5D46CEC4}" type="pres">
      <dgm:prSet presAssocID="{1C97E898-6A01-444C-8F4F-7E8954607F0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A7FFB100-F102-466D-86B2-CF0732147791}" type="pres">
      <dgm:prSet presAssocID="{1C97E898-6A01-444C-8F4F-7E8954607F09}" presName="hierChild6" presStyleCnt="0"/>
      <dgm:spPr/>
      <dgm:t>
        <a:bodyPr/>
        <a:lstStyle/>
        <a:p>
          <a:endParaRPr lang="es-ES"/>
        </a:p>
      </dgm:t>
    </dgm:pt>
    <dgm:pt modelId="{0B894E9F-6B4F-4A59-9535-3BE72D42B3BD}" type="pres">
      <dgm:prSet presAssocID="{1C97E898-6A01-444C-8F4F-7E8954607F09}" presName="hierChild7" presStyleCnt="0"/>
      <dgm:spPr/>
      <dgm:t>
        <a:bodyPr/>
        <a:lstStyle/>
        <a:p>
          <a:endParaRPr lang="es-ES"/>
        </a:p>
      </dgm:t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7B1CE377-E5FA-49C6-AE8F-C3DAFC5660A4}" srcId="{2772783E-ACBA-4206-91F9-851FCA3B8020}" destId="{5CF317A8-D82E-4CC8-870B-7749723A1360}" srcOrd="5" destOrd="0" parTransId="{EA8C0705-2FBC-4D7D-AEF9-BF1B214AB379}" sibTransId="{A19E28F8-6ADD-42B5-B147-D8FE245324B4}"/>
    <dgm:cxn modelId="{9E0A9C6E-BF11-4EE3-AA8B-7CDBC7CE51B4}" srcId="{2772783E-ACBA-4206-91F9-851FCA3B8020}" destId="{A6A4D43A-3853-444F-AD23-625CB655556A}" srcOrd="6" destOrd="0" parTransId="{5A6EB27B-21F7-401E-B68D-A82DC8E5BA5B}" sibTransId="{BCA7BF4A-C3DB-43EA-B69B-8A2CD623373F}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86F66C52-5D1C-4ED7-9E49-6BD73458E1A0}" srcId="{2772783E-ACBA-4206-91F9-851FCA3B8020}" destId="{1C97E898-6A01-444C-8F4F-7E8954607F09}" srcOrd="1" destOrd="0" parTransId="{C14798F6-496E-4044-A3FC-72A95C5B0C45}" sibTransId="{E9D8D660-C787-46F0-A3FA-C13694783343}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73DDAAB7-6211-437B-9CFB-C12A3F142067}" type="presOf" srcId="{1C97E898-6A01-444C-8F4F-7E8954607F09}" destId="{528979C0-0E71-441A-A3BE-787F5D46CEC4}" srcOrd="1" destOrd="0" presId="urn:microsoft.com/office/officeart/2005/8/layout/orgChart1"/>
    <dgm:cxn modelId="{3894B8E3-ED12-4EA3-8CD7-84C0F3EA5984}" type="presOf" srcId="{CA817CEF-7219-45A6-8A17-B50BC3D7D29B}" destId="{798E994A-48A2-42C0-A545-CA2210B3D2F2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82CA74C5-6F93-4606-9099-98C6F41E13B1}" type="presOf" srcId="{1C97E898-6A01-444C-8F4F-7E8954607F09}" destId="{AFE46D81-48F6-45AB-A829-DBC0B7F0664A}" srcOrd="0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77F492BD-2265-46A1-AACE-83DFCAD7A6DC}" srcId="{2772783E-ACBA-4206-91F9-851FCA3B8020}" destId="{75F373FC-8A29-4325-8ED5-A1B7355FA88B}" srcOrd="2" destOrd="0" parTransId="{948162CF-90B1-4904-93C3-592E4A176122}" sibTransId="{E78CA5C0-C964-4127-8D70-8ED7FFE93E49}"/>
    <dgm:cxn modelId="{B6544A83-EB83-4C67-9DBE-21B740D7DC24}" type="presOf" srcId="{CA817CEF-7219-45A6-8A17-B50BC3D7D29B}" destId="{1E13C5F6-4188-4D01-A9AB-D5FDAD550EFE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B237AF5C-110C-425E-9F1F-471301BA6724}" type="presOf" srcId="{C14798F6-496E-4044-A3FC-72A95C5B0C45}" destId="{4A0898DE-23F8-4251-BB6A-50062115A11F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42CF8DAC-41D5-4688-A5F0-13479ECC9386}" type="presOf" srcId="{A6A4D43A-3853-444F-AD23-625CB655556A}" destId="{F06712A2-1801-483D-A0F4-9C68D78B2BF6}" srcOrd="1" destOrd="0" presId="urn:microsoft.com/office/officeart/2005/8/layout/orgChart1"/>
    <dgm:cxn modelId="{67C3A356-34EE-45DD-9BA1-6AF3CC253A0D}" type="presOf" srcId="{A6A4D43A-3853-444F-AD23-625CB655556A}" destId="{FFE67CD9-7645-4E13-82C1-853C2CF0626A}" srcOrd="0" destOrd="0" presId="urn:microsoft.com/office/officeart/2005/8/layout/orgChart1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825BCA32-E681-454B-A62C-08BA3247335A}" type="presOf" srcId="{5A6EB27B-21F7-401E-B68D-A82DC8E5BA5B}" destId="{4AE46EF3-0642-4369-BA5D-F7868ED47F71}" srcOrd="0" destOrd="0" presId="urn:microsoft.com/office/officeart/2005/8/layout/orgChart1"/>
    <dgm:cxn modelId="{1BF4210D-D3E5-4E67-825A-D23B02C3C744}" srcId="{2772783E-ACBA-4206-91F9-851FCA3B8020}" destId="{1C4DE08C-1C68-4BCE-B5DA-6B5F55C78D74}" srcOrd="3" destOrd="0" parTransId="{56B86332-825D-4519-B065-8CB7567B107E}" sibTransId="{5E0CDF4E-ECE6-4A7A-A690-CFDE2A491326}"/>
    <dgm:cxn modelId="{C629A2C0-F61E-4C5D-895C-BD2CED602D97}" srcId="{2772783E-ACBA-4206-91F9-851FCA3B8020}" destId="{F1B75879-3EEC-4D09-B50B-00911C4ECEB8}" srcOrd="4" destOrd="0" parTransId="{E82E591C-BD8C-4BF1-88AC-267C3FC8E2DD}" sibTransId="{E05571AC-9532-42C8-95B5-94EA3A76F9B6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3C89D424-9F26-432F-AB9A-21714F52F2F4}" srcId="{2772783E-ACBA-4206-91F9-851FCA3B8020}" destId="{CA817CEF-7219-45A6-8A17-B50BC3D7D29B}" srcOrd="7" destOrd="0" parTransId="{338B46F6-A6CF-4550-A02B-BB0B078C9EF5}" sibTransId="{5D91A40D-5A2D-4E5B-BA1A-57D6209C5F6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614D1D7E-CECB-4EE0-8BCA-E17CB8C07106}" type="presOf" srcId="{338B46F6-A6CF-4550-A02B-BB0B078C9EF5}" destId="{8F7E0AE6-2C00-499D-9E7D-A67ACED7D402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BC1AFB4C-87D0-4D0A-BFB7-5BB104C9B2A0}" type="presParOf" srcId="{4A3B355E-CA0D-43ED-8B42-7FFC22DC4796}" destId="{4AE46EF3-0642-4369-BA5D-F7868ED47F71}" srcOrd="8" destOrd="0" presId="urn:microsoft.com/office/officeart/2005/8/layout/orgChart1"/>
    <dgm:cxn modelId="{E12CE328-C47D-49EB-8655-FE4FAACEF86D}" type="presParOf" srcId="{4A3B355E-CA0D-43ED-8B42-7FFC22DC4796}" destId="{66A56303-9CB2-4C03-8737-775D6393D242}" srcOrd="9" destOrd="0" presId="urn:microsoft.com/office/officeart/2005/8/layout/orgChart1"/>
    <dgm:cxn modelId="{B29AC389-2942-4108-8C94-DD04D387A3CE}" type="presParOf" srcId="{66A56303-9CB2-4C03-8737-775D6393D242}" destId="{8B8A6BEC-08A5-4B21-A025-81C550CF5BC8}" srcOrd="0" destOrd="0" presId="urn:microsoft.com/office/officeart/2005/8/layout/orgChart1"/>
    <dgm:cxn modelId="{CBB40912-07CF-47D2-9350-0F77CCC7D84E}" type="presParOf" srcId="{8B8A6BEC-08A5-4B21-A025-81C550CF5BC8}" destId="{FFE67CD9-7645-4E13-82C1-853C2CF0626A}" srcOrd="0" destOrd="0" presId="urn:microsoft.com/office/officeart/2005/8/layout/orgChart1"/>
    <dgm:cxn modelId="{E1C3A1D0-3546-4DC1-A32D-0916D61AAB43}" type="presParOf" srcId="{8B8A6BEC-08A5-4B21-A025-81C550CF5BC8}" destId="{F06712A2-1801-483D-A0F4-9C68D78B2BF6}" srcOrd="1" destOrd="0" presId="urn:microsoft.com/office/officeart/2005/8/layout/orgChart1"/>
    <dgm:cxn modelId="{3CB0FCC2-04CA-45F0-A6A0-C47611EB0316}" type="presParOf" srcId="{66A56303-9CB2-4C03-8737-775D6393D242}" destId="{43CE6EC7-DC23-4129-83AF-6A43F1199282}" srcOrd="1" destOrd="0" presId="urn:microsoft.com/office/officeart/2005/8/layout/orgChart1"/>
    <dgm:cxn modelId="{4F31BEA2-C379-4307-8BE5-D957F14C9290}" type="presParOf" srcId="{66A56303-9CB2-4C03-8737-775D6393D242}" destId="{3A682781-D21C-45E5-BA8D-DE42A2F82B94}" srcOrd="2" destOrd="0" presId="urn:microsoft.com/office/officeart/2005/8/layout/orgChart1"/>
    <dgm:cxn modelId="{3E67F5B7-367E-401D-9386-76A028D5B65B}" type="presParOf" srcId="{4A3B355E-CA0D-43ED-8B42-7FFC22DC4796}" destId="{8F7E0AE6-2C00-499D-9E7D-A67ACED7D402}" srcOrd="10" destOrd="0" presId="urn:microsoft.com/office/officeart/2005/8/layout/orgChart1"/>
    <dgm:cxn modelId="{BCD3F26C-5D02-483E-8514-EDD7ACAEFFA6}" type="presParOf" srcId="{4A3B355E-CA0D-43ED-8B42-7FFC22DC4796}" destId="{212FF4DA-8982-49BC-961D-EDA8911D4D5F}" srcOrd="11" destOrd="0" presId="urn:microsoft.com/office/officeart/2005/8/layout/orgChart1"/>
    <dgm:cxn modelId="{DD6D9952-E9F9-4D21-9D64-9A51BD345907}" type="presParOf" srcId="{212FF4DA-8982-49BC-961D-EDA8911D4D5F}" destId="{15E7EBA0-C44F-4522-B70D-A25EB58CB02E}" srcOrd="0" destOrd="0" presId="urn:microsoft.com/office/officeart/2005/8/layout/orgChart1"/>
    <dgm:cxn modelId="{FE84583D-DB45-44CA-BEC8-D7B971EC5CCB}" type="presParOf" srcId="{15E7EBA0-C44F-4522-B70D-A25EB58CB02E}" destId="{798E994A-48A2-42C0-A545-CA2210B3D2F2}" srcOrd="0" destOrd="0" presId="urn:microsoft.com/office/officeart/2005/8/layout/orgChart1"/>
    <dgm:cxn modelId="{39BF3006-E040-4DC5-B2B6-BA3941A8B60B}" type="presParOf" srcId="{15E7EBA0-C44F-4522-B70D-A25EB58CB02E}" destId="{1E13C5F6-4188-4D01-A9AB-D5FDAD550EFE}" srcOrd="1" destOrd="0" presId="urn:microsoft.com/office/officeart/2005/8/layout/orgChart1"/>
    <dgm:cxn modelId="{FB641CB2-D6B2-4D42-B665-2EA2329FDFE0}" type="presParOf" srcId="{212FF4DA-8982-49BC-961D-EDA8911D4D5F}" destId="{F968DE30-6742-43E0-8858-1064C312941B}" srcOrd="1" destOrd="0" presId="urn:microsoft.com/office/officeart/2005/8/layout/orgChart1"/>
    <dgm:cxn modelId="{543BDB5B-ECEC-4DD9-8B45-ACFC73CF50B7}" type="presParOf" srcId="{212FF4DA-8982-49BC-961D-EDA8911D4D5F}" destId="{D1F3E788-0A81-4F48-888C-990BAF0E267D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  <dgm:cxn modelId="{6B0E06AE-4FF9-4B26-A937-30DF0E75E85D}" type="presParOf" srcId="{30AF473A-DD3E-420C-A98A-F30C3687613E}" destId="{4A0898DE-23F8-4251-BB6A-50062115A11F}" srcOrd="2" destOrd="0" presId="urn:microsoft.com/office/officeart/2005/8/layout/orgChart1"/>
    <dgm:cxn modelId="{E17E8A23-DE23-4DAC-BD13-48B1D3732631}" type="presParOf" srcId="{30AF473A-DD3E-420C-A98A-F30C3687613E}" destId="{2B898473-2BFF-4DCD-ADFC-8C5DAF5EF2CF}" srcOrd="3" destOrd="0" presId="urn:microsoft.com/office/officeart/2005/8/layout/orgChart1"/>
    <dgm:cxn modelId="{70230A3F-8FBE-4DA6-9979-2DF69D96B30B}" type="presParOf" srcId="{2B898473-2BFF-4DCD-ADFC-8C5DAF5EF2CF}" destId="{2E866F2A-E367-4804-8583-DA271343B9FD}" srcOrd="0" destOrd="0" presId="urn:microsoft.com/office/officeart/2005/8/layout/orgChart1"/>
    <dgm:cxn modelId="{14C501F0-E697-4DF5-A4FF-25EF03765F09}" type="presParOf" srcId="{2E866F2A-E367-4804-8583-DA271343B9FD}" destId="{AFE46D81-48F6-45AB-A829-DBC0B7F0664A}" srcOrd="0" destOrd="0" presId="urn:microsoft.com/office/officeart/2005/8/layout/orgChart1"/>
    <dgm:cxn modelId="{936E5534-FD97-4AD1-9BBA-AD423BD48657}" type="presParOf" srcId="{2E866F2A-E367-4804-8583-DA271343B9FD}" destId="{528979C0-0E71-441A-A3BE-787F5D46CEC4}" srcOrd="1" destOrd="0" presId="urn:microsoft.com/office/officeart/2005/8/layout/orgChart1"/>
    <dgm:cxn modelId="{7ED138DA-0EB7-4338-B1CB-2FC2B7B0A094}" type="presParOf" srcId="{2B898473-2BFF-4DCD-ADFC-8C5DAF5EF2CF}" destId="{A7FFB100-F102-466D-86B2-CF0732147791}" srcOrd="1" destOrd="0" presId="urn:microsoft.com/office/officeart/2005/8/layout/orgChart1"/>
    <dgm:cxn modelId="{99294995-DFC2-4DC3-BC9C-8A59CC60046D}" type="presParOf" srcId="{2B898473-2BFF-4DCD-ADFC-8C5DAF5EF2CF}" destId="{0B894E9F-6B4F-4A59-9535-3BE72D42B3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7A7E89-EBD7-47E2-A0FE-1D6B7811556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BEFA30-FBAB-4158-BE96-1EEBA48239E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179591" custScaleY="125379" custLinFactNeighborX="558" custLinFactNeighborY="40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10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10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02805C69-FB1C-4BA7-AF38-74283690DFA6}" type="pres">
      <dgm:prSet presAssocID="{ABFEE7FC-BA12-41A4-9558-57A849EECAE9}" presName="Name111" presStyleLbl="parChTrans1D2" presStyleIdx="1" presStyleCnt="10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58BC2C5-5411-4DE0-BDB0-B7821C54C293}" type="pres">
      <dgm:prSet presAssocID="{137A7E89-EBD7-47E2-A0FE-1D6B78115563}" presName="rootComposite3" presStyleCnt="0"/>
      <dgm:spPr/>
      <dgm:t>
        <a:bodyPr/>
        <a:lstStyle/>
        <a:p>
          <a:endParaRPr lang="es-ES"/>
        </a:p>
      </dgm:t>
    </dgm:pt>
    <dgm:pt modelId="{93F6225A-1168-4C57-90E4-CD3AD1E1547C}" type="pres">
      <dgm:prSet presAssocID="{137A7E89-EBD7-47E2-A0FE-1D6B78115563}" presName="rootText3" presStyleLbl="asst1" presStyleIdx="1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10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  <dgm:t>
        <a:bodyPr/>
        <a:lstStyle/>
        <a:p>
          <a:endParaRPr lang="es-ES"/>
        </a:p>
      </dgm:t>
    </dgm:pt>
    <dgm:pt modelId="{E3CA373D-C6D9-4CDF-BD68-7926F711FF31}" type="pres">
      <dgm:prSet presAssocID="{137A7E89-EBD7-47E2-A0FE-1D6B78115563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2" presStyleCnt="10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2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2" presStyleCnt="10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3" presStyleCnt="10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3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3" presStyleCnt="10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4" presStyleCnt="10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4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10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5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10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94A1AC19-8753-41D9-8A66-88CE506DFF14}" type="pres">
      <dgm:prSet presAssocID="{A154A502-4354-4E49-B99E-55E7DC00A8AB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069372-D23C-4437-B13F-B4ED918A1E86}" type="pres">
      <dgm:prSet presAssocID="{2CBEFA30-FBAB-4158-BE96-1EEBA48239E8}" presName="rootComposite3" presStyleCnt="0"/>
      <dgm:spPr/>
      <dgm:t>
        <a:bodyPr/>
        <a:lstStyle/>
        <a:p>
          <a:endParaRPr lang="es-ES"/>
        </a:p>
      </dgm:t>
    </dgm:pt>
    <dgm:pt modelId="{3D574654-9B61-4B5A-9AB5-2D36155CF3D6}" type="pres">
      <dgm:prSet presAssocID="{2CBEFA30-FBAB-4158-BE96-1EEBA48239E8}" presName="rootText3" presStyleLbl="asst1" presStyleIdx="6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10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  <dgm:t>
        <a:bodyPr/>
        <a:lstStyle/>
        <a:p>
          <a:endParaRPr lang="es-ES"/>
        </a:p>
      </dgm:t>
    </dgm:pt>
    <dgm:pt modelId="{6AFB9F41-4266-43B7-AE02-6C280F2FCD2A}" type="pres">
      <dgm:prSet presAssocID="{2CBEFA30-FBAB-4158-BE96-1EEBA48239E8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7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7" presStyleCnt="10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8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8" presStyleCnt="10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9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9" presStyleCnt="10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5F09BC11-7FB0-45B2-9F92-EAE3D13E720E}" srcId="{C30A34FF-3B4D-436A-8F69-BFF4324B1F74}" destId="{797F2B9A-7BD1-4B05-9EEB-466CE535FFB9}" srcOrd="8" destOrd="0" parTransId="{B3E99703-B632-45E9-957F-E6B4D83F1AF3}" sibTransId="{96F15AF2-6D50-4FD6-A467-BBA372D15355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9650B397-C3BF-43AE-B85B-E32872CD9FEA}" srcId="{C30A34FF-3B4D-436A-8F69-BFF4324B1F74}" destId="{79062824-EBDF-4ABD-B9CC-FC7C6E789007}" srcOrd="9" destOrd="0" parTransId="{09029036-7CFB-471F-837F-6B44454AABAE}" sibTransId="{89C433A7-34B6-4F08-BCFC-5968B61EA9FF}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80347C51-1AC9-4EDC-95B6-6D253EDE5954}" srcId="{C30A34FF-3B4D-436A-8F69-BFF4324B1F74}" destId="{9D489210-46A3-45E7-896C-074205271A4F}" srcOrd="7" destOrd="0" parTransId="{E3D037F3-B390-463E-B701-7671CBF0586E}" sibTransId="{42A25287-14F0-4529-BD36-F68C4CDB4EBC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FF0359B1-0C9B-44D2-B86E-B4439FD8B8A6}" srcId="{C30A34FF-3B4D-436A-8F69-BFF4324B1F74}" destId="{EDD4FC79-8B3A-472C-8522-664755232C5A}" srcOrd="2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AE0CA620-A4AB-4C61-BA17-B1DA877102A5}" srcId="{C30A34FF-3B4D-436A-8F69-BFF4324B1F74}" destId="{5FA0E88C-7661-4465-9B13-8792479F9B91}" srcOrd="3" destOrd="0" parTransId="{A64B5821-7157-41AF-855F-F15587A9C32D}" sibTransId="{258E0DB0-977E-4D13-8519-0FBB47DD18B2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AA3094DD-7DE6-44C4-B409-0F519F44779D}" type="presParOf" srcId="{7E149F56-4496-4C36-8D49-B6338A999BCF}" destId="{44796047-42DD-49F7-85D9-89862D60E4ED}" srcOrd="4" destOrd="0" presId="urn:microsoft.com/office/officeart/2005/8/layout/orgChart1"/>
    <dgm:cxn modelId="{4A848D3B-E43C-40A7-9B29-D11A0F9B946F}" type="presParOf" srcId="{7E149F56-4496-4C36-8D49-B6338A999BCF}" destId="{F00C4182-5D1B-4CEF-9218-A28C6B8BB884}" srcOrd="5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6" destOrd="0" presId="urn:microsoft.com/office/officeart/2005/8/layout/orgChart1"/>
    <dgm:cxn modelId="{89109983-7F76-49FD-93B7-A8AF5D84EB58}" type="presParOf" srcId="{7E149F56-4496-4C36-8D49-B6338A999BCF}" destId="{DF0BE4BD-0A93-4D6C-9DCC-DA0C2332777F}" srcOrd="7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  <dgm:cxn modelId="{90EE3E50-D57A-435B-830F-423275D1BF60}" type="presParOf" srcId="{7E149F56-4496-4C36-8D49-B6338A999BCF}" destId="{84DA736A-8D31-4F05-8857-F0C7B674B29B}" srcOrd="14" destOrd="0" presId="urn:microsoft.com/office/officeart/2005/8/layout/orgChart1"/>
    <dgm:cxn modelId="{3BEAEDF9-0ACB-4F41-9CAB-900AC5586C88}" type="presParOf" srcId="{7E149F56-4496-4C36-8D49-B6338A999BCF}" destId="{9ADD8D35-F724-487B-ACEA-208B4D484FEB}" srcOrd="15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6" destOrd="0" presId="urn:microsoft.com/office/officeart/2005/8/layout/orgChart1"/>
    <dgm:cxn modelId="{B740231D-B3B3-4B23-AF6C-B07CC3EDAD54}" type="presParOf" srcId="{7E149F56-4496-4C36-8D49-B6338A999BCF}" destId="{34590A14-3697-472A-89A7-C57ABE68029E}" srcOrd="17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8" destOrd="0" presId="urn:microsoft.com/office/officeart/2005/8/layout/orgChart1"/>
    <dgm:cxn modelId="{F7229FBC-3529-49A2-A949-67700D90131C}" type="presParOf" srcId="{7E149F56-4496-4C36-8D49-B6338A999BCF}" destId="{897FF788-1A88-4969-810B-61E3D8C02756}" srcOrd="19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 custScaleX="115675" custScaleY="107826" custLinFactNeighborY="186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3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3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3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3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</dgm:ptLst>
  <dgm:cxnLst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16336" custScaleY="112767" custLinFactNeighborX="1357" custLinFactNeighborY="160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6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X="83374" custScaleY="78740" custLinFactNeighborY="-46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1" presStyleCnt="6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1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1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2" presStyleCnt="6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2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3" presStyleCnt="6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3" presStyleCnt="4" custScaleX="83374" custScaleY="89931" custLinFactNeighborX="-50" custLinFactNeighborY="95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3" presStyleCnt="4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2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2B64A582-6BC1-4D37-B82F-2CB62BB5819C}" type="pres">
      <dgm:prSet presAssocID="{ADD05276-F942-4123-9804-E976CE49DFB4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1" presStyleCnt="2" custScaleX="77971" custScaleY="79970" custLinFactNeighborX="-8111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9A6BD726-5229-4D01-83BE-2381077C5DA8}" srcId="{15A40E34-3F72-45C7-8E30-5C7750D0BEC0}" destId="{3A0EEEFB-1F9F-41AE-9118-C87BB1EBF8C0}" srcOrd="3" destOrd="0" parTransId="{928C6BDD-0CE0-4977-BBCF-EF46E5147EA8}" sibTransId="{DE852015-6D56-42F8-8862-4A8EDB8876B5}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A5043342-1FD9-4DB4-B32F-F32E53B7E4E5}" srcId="{15A40E34-3F72-45C7-8E30-5C7750D0BEC0}" destId="{55904FF7-6BDB-4391-A4F2-8FD4827BCD85}" srcOrd="5" destOrd="0" parTransId="{E1615EEF-D005-4279-844F-5D174F6897BB}" sibTransId="{BC3D3F7F-8447-4D33-8FBA-E8127E781A19}"/>
    <dgm:cxn modelId="{656B8047-2FCD-43C5-914C-858A58090933}" srcId="{15A40E34-3F72-45C7-8E30-5C7750D0BEC0}" destId="{3916C3BD-5BBE-4A0B-86EC-0AD679BEA446}" srcOrd="4" destOrd="0" parTransId="{4DDE788E-0E52-4F66-8BC3-623D35CB268D}" sibTransId="{71C8CB23-8BDE-4027-ABDD-AC5CCF57208A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99FAEB05-6825-4B28-AB9A-43006459EA75}" srcId="{15A40E34-3F72-45C7-8E30-5C7750D0BEC0}" destId="{4B01E2D8-9CD2-4FF7-9A95-FF363B388456}" srcOrd="1" destOrd="0" parTransId="{ADD05276-F942-4123-9804-E976CE49DFB4}" sibTransId="{AE333C3E-B63B-4B52-AE67-E6DCAA195C0E}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3090C746-D651-483C-80EE-1354B7672962}" type="presParOf" srcId="{5F560013-B529-409A-94A2-11F6EE33EA1B}" destId="{1796924C-6AE4-4D96-8559-0F7347BD7526}" srcOrd="2" destOrd="0" presId="urn:microsoft.com/office/officeart/2005/8/layout/orgChart1"/>
    <dgm:cxn modelId="{B046B5A2-3513-439E-9FC8-A1853CFDF7B0}" type="presParOf" srcId="{5F560013-B529-409A-94A2-11F6EE33EA1B}" destId="{C8711002-C989-4A0C-A835-33AF2C76870F}" srcOrd="3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4" destOrd="0" presId="urn:microsoft.com/office/officeart/2005/8/layout/orgChart1"/>
    <dgm:cxn modelId="{023E59B0-7DDC-44DC-BA2B-935F45C2F9C4}" type="presParOf" srcId="{5F560013-B529-409A-94A2-11F6EE33EA1B}" destId="{2669A365-2774-45F8-8563-407141DD9443}" srcOrd="5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6" destOrd="0" presId="urn:microsoft.com/office/officeart/2005/8/layout/orgChart1"/>
    <dgm:cxn modelId="{50F8282B-EE9C-474D-933B-4000A7CE84DF}" type="presParOf" srcId="{5F560013-B529-409A-94A2-11F6EE33EA1B}" destId="{39D3704A-5082-449E-9B78-D93D8A8ECC1D}" srcOrd="7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2EDB3EB-4796-43E8-B501-9D0A99028EFD}" type="presParOf" srcId="{55E913CC-9A57-48C2-9B56-B717C2361FA8}" destId="{2B64A582-6BC1-4D37-B82F-2CB62BB5819C}" srcOrd="2" destOrd="0" presId="urn:microsoft.com/office/officeart/2005/8/layout/orgChart1"/>
    <dgm:cxn modelId="{9F9C2EE5-23AA-4D6E-8DEB-474F293AC8EA}" type="presParOf" srcId="{55E913CC-9A57-48C2-9B56-B717C2361FA8}" destId="{B9B17232-B34D-42B5-A5CF-B9C768F41577}" srcOrd="3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E31E1DFB-C6CD-4E90-8AE7-2973D7448C81}">
      <dgm:prSet custT="1"/>
      <dgm:spPr/>
      <dgm:t>
        <a:bodyPr/>
        <a:lstStyle/>
        <a:p>
          <a:r>
            <a:rPr lang="es-ES" sz="1200" dirty="0" smtClean="0"/>
            <a:t>Encargado(a) Sección</a:t>
          </a:r>
        </a:p>
      </dgm:t>
    </dgm:pt>
    <dgm:pt modelId="{D1CC7244-4D20-44EC-8801-C6FA6ED00DCF}" type="parTrans" cxnId="{2D5F24C5-3C5B-4162-9490-1C14E2438228}">
      <dgm:prSet/>
      <dgm:spPr/>
      <dgm:t>
        <a:bodyPr/>
        <a:lstStyle/>
        <a:p>
          <a:endParaRPr lang="es-ES"/>
        </a:p>
      </dgm:t>
    </dgm:pt>
    <dgm:pt modelId="{B19BF6AD-24C9-40CB-B486-12AEAB075D78}" type="sibTrans" cxnId="{2D5F24C5-3C5B-4162-9490-1C14E2438228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49049" custScaleY="133193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2" presStyleCnt="7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2" presStyleCnt="7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4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C406D67E-4EC5-4116-8838-B7E1973BFD10}" type="pres">
      <dgm:prSet presAssocID="{D1CC7244-4D20-44EC-8801-C6FA6ED00DCF}" presName="Name50" presStyleLbl="parChTrans1D3" presStyleIdx="5" presStyleCnt="7"/>
      <dgm:spPr/>
      <dgm:t>
        <a:bodyPr/>
        <a:lstStyle/>
        <a:p>
          <a:endParaRPr lang="es-ES"/>
        </a:p>
      </dgm:t>
    </dgm:pt>
    <dgm:pt modelId="{1613C471-9290-46F9-89AC-794E65C581D7}" type="pres">
      <dgm:prSet presAssocID="{E31E1DFB-C6CD-4E90-8AE7-2973D7448C81}" presName="hierRoot2" presStyleCnt="0">
        <dgm:presLayoutVars>
          <dgm:hierBranch val="init"/>
        </dgm:presLayoutVars>
      </dgm:prSet>
      <dgm:spPr/>
    </dgm:pt>
    <dgm:pt modelId="{8F3774F9-B223-4879-B44F-434A0871CFF1}" type="pres">
      <dgm:prSet presAssocID="{E31E1DFB-C6CD-4E90-8AE7-2973D7448C81}" presName="rootComposite" presStyleCnt="0"/>
      <dgm:spPr/>
    </dgm:pt>
    <dgm:pt modelId="{C3EE78E1-B749-44DA-A0DF-201F24E19FFA}" type="pres">
      <dgm:prSet presAssocID="{E31E1DFB-C6CD-4E90-8AE7-2973D7448C81}" presName="rootText" presStyleLbl="node3" presStyleIdx="5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2E9350-F866-452A-8295-B35B0A8EE154}" type="pres">
      <dgm:prSet presAssocID="{E31E1DFB-C6CD-4E90-8AE7-2973D7448C81}" presName="rootConnector" presStyleLbl="node3" presStyleIdx="5" presStyleCnt="7"/>
      <dgm:spPr/>
      <dgm:t>
        <a:bodyPr/>
        <a:lstStyle/>
        <a:p>
          <a:endParaRPr lang="es-ES"/>
        </a:p>
      </dgm:t>
    </dgm:pt>
    <dgm:pt modelId="{097189E5-AF00-422A-9CD0-CDDC8A62404C}" type="pres">
      <dgm:prSet presAssocID="{E31E1DFB-C6CD-4E90-8AE7-2973D7448C81}" presName="hierChild4" presStyleCnt="0"/>
      <dgm:spPr/>
    </dgm:pt>
    <dgm:pt modelId="{E6D43E71-3B5F-4500-8849-BE61F59D66FA}" type="pres">
      <dgm:prSet presAssocID="{E31E1DFB-C6CD-4E90-8AE7-2973D7448C81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1BD52BCF-25E3-4284-BB98-3C6D5B644BAE}" type="pres">
      <dgm:prSet presAssocID="{C54D1263-310A-46B4-82DA-75D5A7746B26}" presName="Name35" presStyleLbl="parChTrans1D3" presStyleIdx="6" presStyleCnt="7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6" presStyleCnt="7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54342377-2CDD-4901-B430-0596F830CB13}" type="presOf" srcId="{E31E1DFB-C6CD-4E90-8AE7-2973D7448C81}" destId="{792E9350-F866-452A-8295-B35B0A8EE154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DA92D82C-EFD9-4792-AA33-3B248EC97B62}" srcId="{A45E9C75-8CEF-4565-84ED-8447A4D9D696}" destId="{C74AF974-9782-432C-99A8-80B8069C814C}" srcOrd="1" destOrd="0" parTransId="{E1325D35-6F06-479C-BE8D-4DE049CDE044}" sibTransId="{AAD1AA92-21F7-494B-A28C-978B0717AA35}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2D5F24C5-3C5B-4162-9490-1C14E2438228}" srcId="{A8094ECE-5C0E-4708-A3DB-CEB742153E3A}" destId="{E31E1DFB-C6CD-4E90-8AE7-2973D7448C81}" srcOrd="1" destOrd="0" parTransId="{D1CC7244-4D20-44EC-8801-C6FA6ED00DCF}" sibTransId="{B19BF6AD-24C9-40CB-B486-12AEAB075D78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6D438FB6-234C-4817-AEDA-B967EE46CE5E}" type="presOf" srcId="{E31E1DFB-C6CD-4E90-8AE7-2973D7448C81}" destId="{C3EE78E1-B749-44DA-A0DF-201F24E19FF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08E73E7E-F687-4EC9-861F-36FD067E6EBB}" type="presOf" srcId="{D1CC7244-4D20-44EC-8801-C6FA6ED00DCF}" destId="{C406D67E-4EC5-4116-8838-B7E1973BFD10}" srcOrd="0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3981E449-C754-47E6-B3D5-0EF540A7625D}" type="presParOf" srcId="{69637FBA-AD97-4E13-A474-114E80E04B12}" destId="{B097BC31-1A67-48DD-B19E-B694836247EC}" srcOrd="2" destOrd="0" presId="urn:microsoft.com/office/officeart/2005/8/layout/orgChart1"/>
    <dgm:cxn modelId="{E751CF1C-A270-4867-B718-E6904353A5C9}" type="presParOf" srcId="{69637FBA-AD97-4E13-A474-114E80E04B12}" destId="{98A8B270-F947-43F9-A95A-3385903D2156}" srcOrd="3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BB3DCD52-F0B3-49EE-AF59-12879087A989}" type="presParOf" srcId="{1BF552C1-A7E6-47CC-A5DA-426F8FB9A28C}" destId="{C406D67E-4EC5-4116-8838-B7E1973BFD10}" srcOrd="2" destOrd="0" presId="urn:microsoft.com/office/officeart/2005/8/layout/orgChart1"/>
    <dgm:cxn modelId="{81480FC0-E600-4A99-AAE3-4A5363888E03}" type="presParOf" srcId="{1BF552C1-A7E6-47CC-A5DA-426F8FB9A28C}" destId="{1613C471-9290-46F9-89AC-794E65C581D7}" srcOrd="3" destOrd="0" presId="urn:microsoft.com/office/officeart/2005/8/layout/orgChart1"/>
    <dgm:cxn modelId="{C355E079-60CE-45D6-A6F1-872D1630B300}" type="presParOf" srcId="{1613C471-9290-46F9-89AC-794E65C581D7}" destId="{8F3774F9-B223-4879-B44F-434A0871CFF1}" srcOrd="0" destOrd="0" presId="urn:microsoft.com/office/officeart/2005/8/layout/orgChart1"/>
    <dgm:cxn modelId="{C917A974-2F68-4ADB-AF2D-3393FC5E4740}" type="presParOf" srcId="{8F3774F9-B223-4879-B44F-434A0871CFF1}" destId="{C3EE78E1-B749-44DA-A0DF-201F24E19FFA}" srcOrd="0" destOrd="0" presId="urn:microsoft.com/office/officeart/2005/8/layout/orgChart1"/>
    <dgm:cxn modelId="{8711FD74-F626-4B48-95C0-8C4AF1A2AB7B}" type="presParOf" srcId="{8F3774F9-B223-4879-B44F-434A0871CFF1}" destId="{792E9350-F866-452A-8295-B35B0A8EE154}" srcOrd="1" destOrd="0" presId="urn:microsoft.com/office/officeart/2005/8/layout/orgChart1"/>
    <dgm:cxn modelId="{D0A900CA-92B5-4153-B901-021884C10AFD}" type="presParOf" srcId="{1613C471-9290-46F9-89AC-794E65C581D7}" destId="{097189E5-AF00-422A-9CD0-CDDC8A62404C}" srcOrd="1" destOrd="0" presId="urn:microsoft.com/office/officeart/2005/8/layout/orgChart1"/>
    <dgm:cxn modelId="{DCAEF303-6EE6-46B9-9A77-567A1084F1E8}" type="presParOf" srcId="{1613C471-9290-46F9-89AC-794E65C581D7}" destId="{E6D43E71-3B5F-4500-8849-BE61F59D66FA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9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Auxiliar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D14D6F8-443A-4D72-A1A8-86F7F4DC24F7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CBF A. I. V.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C241C3-5F2E-4043-B98F-E6A61D59B1E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86D1B3-86C0-4013-BE79-926B3AF219D8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943632-F3EE-4AFB-B428-886464A9428F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71026" custScaleY="160555" custLinFactNeighborX="-518" custLinFactNeighborY="-32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6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6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251C0071-1473-4E37-B99E-E2A3C545506B}" type="pres">
      <dgm:prSet presAssocID="{EB75F876-54F3-4907-A508-77A98B82CAD6}" presName="Name35" presStyleLbl="parChTrans1D3" presStyleIdx="1" presStyleCnt="6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6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24443" custScaleY="16055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2" presStyleCnt="6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6" custScaleX="124443" custScaleY="139613" custLinFactNeighborX="-2184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6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8031F2B-91E7-41EF-9E94-48F078FD003A}" type="pres">
      <dgm:prSet presAssocID="{ECA584BA-D54B-4578-99A9-D8EB56EA69B5}" presName="Name35" presStyleLbl="parChTrans1D3" presStyleIdx="3" presStyleCnt="6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3" presStyleCnt="6" custScaleX="124443" custScaleY="139613" custLinFactNeighborX="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3" presStyleCnt="6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124443" custScaleY="160555" custLinFactNeighborX="-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F77B1F9B-6C75-4FFD-B59B-A492573781CA}" type="pres">
      <dgm:prSet presAssocID="{13CBBACC-8F7B-40A6-A490-C83FFF756431}" presName="Name35" presStyleLbl="parChTrans1D3" presStyleIdx="4" presStyleCnt="6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4" presStyleCnt="6" custScaleX="124443" custScaleY="139613" custLinFactNeighborX="-129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4" presStyleCnt="6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124443" custScaleY="160555" custLinFactNeighborX="10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55CBB183-F899-4582-9094-717103346695}" type="pres">
      <dgm:prSet presAssocID="{2F29A754-F913-4246-8048-FFDA0BCE991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5" presStyleCnt="6" custScaleX="124443" custScaleY="139613" custLinFactNeighborX="1081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5" presStyleCnt="6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08B458BB-E4E7-4DB5-8BFC-106EB686A504}" type="presOf" srcId="{ECA584BA-D54B-4578-99A9-D8EB56EA69B5}" destId="{E8031F2B-91E7-41EF-9E94-48F078FD003A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8C0E7C4C-7452-4775-AAFC-EC5B31651493}" type="presOf" srcId="{13CBBACC-8F7B-40A6-A490-C83FFF756431}" destId="{F77B1F9B-6C75-4FFD-B59B-A492573781CA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E7BBB62B-5752-4B0E-B7C3-8620C7C644B6}" type="presOf" srcId="{2F29A754-F913-4246-8048-FFDA0BCE9910}" destId="{55CBB183-F899-4582-9094-717103346695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A315F331-CE5F-474B-B728-5F64735AE2B4}" type="presOf" srcId="{EB75F876-54F3-4907-A508-77A98B82CAD6}" destId="{251C0071-1473-4E37-B99E-E2A3C545506B}" srcOrd="0" destOrd="0" presId="urn:microsoft.com/office/officeart/2005/8/layout/orgChart1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7B70FC79-3A88-4293-8435-8451580D29F7}" type="presParOf" srcId="{69637FBA-AD97-4E13-A474-114E80E04B12}" destId="{251C0071-1473-4E37-B99E-E2A3C545506B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4466EFFF-5724-4E42-8880-216C682CBB8F}" type="presParOf" srcId="{1BF552C1-A7E6-47CC-A5DA-426F8FB9A28C}" destId="{E8031F2B-91E7-41EF-9E94-48F078FD003A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A87B4D86-FA75-4121-A4A3-AFD46D832533}" type="presParOf" srcId="{3D110B0B-D779-4665-8081-2EAF58873479}" destId="{F77B1F9B-6C75-4FFD-B59B-A492573781CA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D87C093E-E914-4C9B-BF50-AA235F4FE4E8}" type="presParOf" srcId="{EC5125B1-662E-457F-AA59-292764DB7E64}" destId="{55CBB183-F899-4582-9094-717103346695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4B43F6-E237-449B-A262-352E43EF71F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CE296D0-5672-4F81-99C9-602B301EAE41}" type="par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CD2032-6ED5-4C02-BC44-AC03416C8A7D}" type="sib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19503" custScaleY="103020" custLinFactNeighborY="-7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 custScaleX="81469" custScaleY="81838" custLinFactNeighborX="-6503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7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7" custScaleX="81469" custScaleY="81838" custLinFactNeighborX="-6503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7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C885D728-A185-4177-808C-85696461FE3E}" type="pres">
      <dgm:prSet presAssocID="{EB75F876-54F3-4907-A508-77A98B82CAD6}" presName="Name50" presStyleLbl="parChTrans1D3" presStyleIdx="2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2" presStyleCnt="7" custScaleX="81469" custScaleY="81838" custLinFactNeighborX="-7004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2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 custScaleX="81469" custScaleY="81838" custLinFactNeighborX="6000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4" presStyleCnt="7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4" presStyleCnt="7" custScaleX="81469" custScaleY="81838" custLinFactNeighborX="6000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4" presStyleCnt="7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5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5" presStyleCnt="7" custScaleX="81469" custScaleY="81838" custLinFactNeighborX="6839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5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2750C750-C3A2-4F49-90B1-5AF5B0856460}" type="pres">
      <dgm:prSet presAssocID="{3CE296D0-5672-4F81-99C9-602B301EAE41}" presName="Name50" presStyleLbl="parChTrans1D3" presStyleIdx="6" presStyleCnt="7"/>
      <dgm:spPr/>
      <dgm:t>
        <a:bodyPr/>
        <a:lstStyle/>
        <a:p>
          <a:endParaRPr lang="es-ES"/>
        </a:p>
      </dgm:t>
    </dgm:pt>
    <dgm:pt modelId="{D9B99B19-11B0-42BE-8E5C-B784FC3A09D3}" type="pres">
      <dgm:prSet presAssocID="{1B4B43F6-E237-449B-A262-352E43EF71F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AF78192-E26E-4827-BE97-3B8BEF284551}" type="pres">
      <dgm:prSet presAssocID="{1B4B43F6-E237-449B-A262-352E43EF71F1}" presName="rootComposite" presStyleCnt="0"/>
      <dgm:spPr/>
      <dgm:t>
        <a:bodyPr/>
        <a:lstStyle/>
        <a:p>
          <a:endParaRPr lang="es-ES"/>
        </a:p>
      </dgm:t>
    </dgm:pt>
    <dgm:pt modelId="{6947E093-FA67-4100-B3FD-F25510DC9E30}" type="pres">
      <dgm:prSet presAssocID="{1B4B43F6-E237-449B-A262-352E43EF71F1}" presName="rootText" presStyleLbl="node3" presStyleIdx="6" presStyleCnt="7" custScaleX="81469" custScaleY="81838" custLinFactNeighborX="6839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553036-8999-4BAE-A790-ED2CCED04926}" type="pres">
      <dgm:prSet presAssocID="{1B4B43F6-E237-449B-A262-352E43EF71F1}" presName="rootConnector" presStyleLbl="node3" presStyleIdx="6" presStyleCnt="7"/>
      <dgm:spPr/>
      <dgm:t>
        <a:bodyPr/>
        <a:lstStyle/>
        <a:p>
          <a:endParaRPr lang="es-ES"/>
        </a:p>
      </dgm:t>
    </dgm:pt>
    <dgm:pt modelId="{20442C02-94B4-4A9B-947C-0C391173D810}" type="pres">
      <dgm:prSet presAssocID="{1B4B43F6-E237-449B-A262-352E43EF71F1}" presName="hierChild4" presStyleCnt="0"/>
      <dgm:spPr/>
      <dgm:t>
        <a:bodyPr/>
        <a:lstStyle/>
        <a:p>
          <a:endParaRPr lang="es-ES"/>
        </a:p>
      </dgm:t>
    </dgm:pt>
    <dgm:pt modelId="{2BF8FBCB-D0B4-4A39-942E-23DBE0C4A50C}" type="pres">
      <dgm:prSet presAssocID="{1B4B43F6-E237-449B-A262-352E43EF71F1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053C854-5102-4AFB-AC47-E5BA5F2CBB03}" type="presOf" srcId="{1B4B43F6-E237-449B-A262-352E43EF71F1}" destId="{6947E093-FA67-4100-B3FD-F25510DC9E30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51A6E16-1402-4D9F-B6A5-907D1876F088}" type="presOf" srcId="{3CE296D0-5672-4F81-99C9-602B301EAE41}" destId="{2750C750-C3A2-4F49-90B1-5AF5B0856460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D59E2CEA-2B0E-4F59-958D-750BC064F6E0}" type="presOf" srcId="{1B4B43F6-E237-449B-A262-352E43EF71F1}" destId="{86553036-8999-4BAE-A790-ED2CCED04926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7514DE32-69FE-4B92-A3D3-A142D81128A5}" type="presOf" srcId="{EB75F876-54F3-4907-A508-77A98B82CAD6}" destId="{C885D728-A185-4177-808C-85696461FE3E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847350AE-058B-41E2-9831-3BA5DD72AD85}" srcId="{A8094ECE-5C0E-4708-A3DB-CEB742153E3A}" destId="{1B4B43F6-E237-449B-A262-352E43EF71F1}" srcOrd="1" destOrd="0" parTransId="{3CE296D0-5672-4F81-99C9-602B301EAE41}" sibTransId="{F1CD2032-6ED5-4C02-BC44-AC03416C8A7D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A8F8FC4A-16DB-4574-B346-0FFEBAB53606}" type="presParOf" srcId="{69637FBA-AD97-4E13-A474-114E80E04B12}" destId="{C885D728-A185-4177-808C-85696461FE3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ADE68B4A-BC9C-45CF-A9F2-AAE936842CB1}" type="presParOf" srcId="{1BF552C1-A7E6-47CC-A5DA-426F8FB9A28C}" destId="{2750C750-C3A2-4F49-90B1-5AF5B0856460}" srcOrd="2" destOrd="0" presId="urn:microsoft.com/office/officeart/2005/8/layout/orgChart1"/>
    <dgm:cxn modelId="{A6997D03-CD55-4DB2-8AA5-687C0B54C990}" type="presParOf" srcId="{1BF552C1-A7E6-47CC-A5DA-426F8FB9A28C}" destId="{D9B99B19-11B0-42BE-8E5C-B784FC3A09D3}" srcOrd="3" destOrd="0" presId="urn:microsoft.com/office/officeart/2005/8/layout/orgChart1"/>
    <dgm:cxn modelId="{81B9E52D-96A5-47B4-892F-293DE4EF169C}" type="presParOf" srcId="{D9B99B19-11B0-42BE-8E5C-B784FC3A09D3}" destId="{CAF78192-E26E-4827-BE97-3B8BEF284551}" srcOrd="0" destOrd="0" presId="urn:microsoft.com/office/officeart/2005/8/layout/orgChart1"/>
    <dgm:cxn modelId="{C8D2BE00-57DA-43AD-A0E1-3A50270CC492}" type="presParOf" srcId="{CAF78192-E26E-4827-BE97-3B8BEF284551}" destId="{6947E093-FA67-4100-B3FD-F25510DC9E30}" srcOrd="0" destOrd="0" presId="urn:microsoft.com/office/officeart/2005/8/layout/orgChart1"/>
    <dgm:cxn modelId="{1789CDBF-D4FE-4DCC-BAC0-4AEA25767EFF}" type="presParOf" srcId="{CAF78192-E26E-4827-BE97-3B8BEF284551}" destId="{86553036-8999-4BAE-A790-ED2CCED04926}" srcOrd="1" destOrd="0" presId="urn:microsoft.com/office/officeart/2005/8/layout/orgChart1"/>
    <dgm:cxn modelId="{4DAC248B-AFC3-4237-9B33-7397FAAA8C7F}" type="presParOf" srcId="{D9B99B19-11B0-42BE-8E5C-B784FC3A09D3}" destId="{20442C02-94B4-4A9B-947C-0C391173D810}" srcOrd="1" destOrd="0" presId="urn:microsoft.com/office/officeart/2005/8/layout/orgChart1"/>
    <dgm:cxn modelId="{1F765834-B97F-4F1F-A343-F8137DA8BA0D}" type="presParOf" srcId="{D9B99B19-11B0-42BE-8E5C-B784FC3A09D3}" destId="{2BF8FBCB-D0B4-4A39-942E-23DBE0C4A50C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6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4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EC16DA8A-5FA0-460A-8517-2DEFCF6827A5}" type="pres">
      <dgm:prSet presAssocID="{D585422D-906B-4032-9FA3-918465C76A13}" presName="Name35" presStyleLbl="parChTrans1D3" presStyleIdx="2" presStyleCnt="4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4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2C07213B-8971-43D5-8298-FF9648FAE0C3}" type="pres">
      <dgm:prSet presAssocID="{C54D1263-310A-46B4-82DA-75D5A7746B26}" presName="Name35" presStyleLbl="parChTrans1D3" presStyleIdx="3" presStyleCnt="4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3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3" presStyleCnt="4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5974108C-F863-48E0-BD7D-5CE79D0D1938}" type="presOf" srcId="{C54D1263-310A-46B4-82DA-75D5A7746B26}" destId="{2C07213B-8971-43D5-8298-FF9648FAE0C3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C03AB07-CD5F-4BB4-B26E-D06FA4B45556}" type="presOf" srcId="{D585422D-906B-4032-9FA3-918465C76A13}" destId="{EC16DA8A-5FA0-460A-8517-2DEFCF6827A5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F7DE55D2-E4F2-45E4-BC93-15B37B25F3D4}" type="presParOf" srcId="{01BDBA58-C8FC-4D49-B12E-FBE045A1C50B}" destId="{EC16DA8A-5FA0-460A-8517-2DEFCF6827A5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99236E88-4F7B-47EB-9F86-1140631BE3AA}" type="presParOf" srcId="{E33D9122-7C5A-48CD-A91C-8DCEAEC47A91}" destId="{2C07213B-8971-43D5-8298-FF9648FAE0C3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D8BC64-5A1C-4DAA-AC3B-82E15759547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1A324B1-14B7-435E-8FC8-96E10E557B1C}" type="parTrans" cxnId="{FCCA9412-6AC5-4A19-B8E8-37D6FC9562FE}">
      <dgm:prSet/>
      <dgm:spPr/>
      <dgm:t>
        <a:bodyPr/>
        <a:lstStyle/>
        <a:p>
          <a:endParaRPr lang="es-ES"/>
        </a:p>
      </dgm:t>
    </dgm:pt>
    <dgm:pt modelId="{6FD39665-2BCF-4B60-B4A7-4677AA1B4BE3}" type="sibTrans" cxnId="{FCCA9412-6AC5-4A19-B8E8-37D6FC9562FE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26075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5EB4AD84-7918-4921-8EE5-F04A10E922E0}" type="pres">
      <dgm:prSet presAssocID="{F1A324B1-14B7-435E-8FC8-96E10E557B1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16F1F538-CFB0-4A32-967E-167CD00B7FEA}" type="pres">
      <dgm:prSet presAssocID="{51D8BC64-5A1C-4DAA-AC3B-82E15759547F}" presName="hierRoot2" presStyleCnt="0">
        <dgm:presLayoutVars>
          <dgm:hierBranch val="init"/>
        </dgm:presLayoutVars>
      </dgm:prSet>
      <dgm:spPr/>
    </dgm:pt>
    <dgm:pt modelId="{CBA0D5CD-A904-49BC-9B52-773AEE0624AF}" type="pres">
      <dgm:prSet presAssocID="{51D8BC64-5A1C-4DAA-AC3B-82E15759547F}" presName="rootComposite" presStyleCnt="0"/>
      <dgm:spPr/>
    </dgm:pt>
    <dgm:pt modelId="{7AAE06EC-535C-4417-A36E-476C5CFD4013}" type="pres">
      <dgm:prSet presAssocID="{51D8BC64-5A1C-4DAA-AC3B-82E15759547F}" presName="rootText" presStyleLbl="node3" presStyleIdx="0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9A78AC-8D09-4D7E-B44E-AC8A99CD251C}" type="pres">
      <dgm:prSet presAssocID="{51D8BC64-5A1C-4DAA-AC3B-82E15759547F}" presName="rootConnector" presStyleLbl="node3" presStyleIdx="0" presStyleCnt="3"/>
      <dgm:spPr/>
      <dgm:t>
        <a:bodyPr/>
        <a:lstStyle/>
        <a:p>
          <a:endParaRPr lang="es-ES"/>
        </a:p>
      </dgm:t>
    </dgm:pt>
    <dgm:pt modelId="{37450D43-D0CB-4000-B5BA-682B83A14BEE}" type="pres">
      <dgm:prSet presAssocID="{51D8BC64-5A1C-4DAA-AC3B-82E15759547F}" presName="hierChild4" presStyleCnt="0"/>
      <dgm:spPr/>
    </dgm:pt>
    <dgm:pt modelId="{0FC0C014-1898-44CC-BAE0-4CE715EF4FF1}" type="pres">
      <dgm:prSet presAssocID="{51D8BC64-5A1C-4DAA-AC3B-82E15759547F}" presName="hierChild5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1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3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1BD52BCF-25E3-4284-BB98-3C6D5B644BAE}" type="pres">
      <dgm:prSet presAssocID="{C54D1263-310A-46B4-82DA-75D5A7746B2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</dgm:pt>
    <dgm:pt modelId="{8F8EC1BD-9387-4D71-B7F9-EFB1C3095840}" type="pres">
      <dgm:prSet presAssocID="{CDE572B7-2354-4BBD-969C-192195211415}" presName="rootComposite" presStyleCnt="0"/>
      <dgm:spPr/>
    </dgm:pt>
    <dgm:pt modelId="{CA612A7E-8D67-4166-A574-CCF17CEA5693}" type="pres">
      <dgm:prSet presAssocID="{CDE572B7-2354-4BBD-969C-192195211415}" presName="rootText" presStyleLbl="node3" presStyleIdx="2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2" presStyleCnt="3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</dgm:pt>
    <dgm:pt modelId="{F5EFB047-E4F9-4925-A2EC-A7AC5C2055A3}" type="pres">
      <dgm:prSet presAssocID="{CDE572B7-2354-4BBD-969C-192195211415}" presName="hierChild5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FCCA9412-6AC5-4A19-B8E8-37D6FC9562FE}" srcId="{1C87C7FA-3DAA-4BA2-9C80-6420FA6B643C}" destId="{51D8BC64-5A1C-4DAA-AC3B-82E15759547F}" srcOrd="0" destOrd="0" parTransId="{F1A324B1-14B7-435E-8FC8-96E10E557B1C}" sibTransId="{6FD39665-2BCF-4B60-B4A7-4677AA1B4BE3}"/>
    <dgm:cxn modelId="{DB7AA27C-E515-4092-A4D8-0E3AA2900F70}" type="presOf" srcId="{51D8BC64-5A1C-4DAA-AC3B-82E15759547F}" destId="{E59A78AC-8D09-4D7E-B44E-AC8A99CD251C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95A8991D-F7CA-4F93-8D34-AF688716B344}" type="presOf" srcId="{51D8BC64-5A1C-4DAA-AC3B-82E15759547F}" destId="{7AAE06EC-535C-4417-A36E-476C5CFD4013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BBC335CC-888C-476A-A911-F82ECA41BB20}" type="presOf" srcId="{F1A324B1-14B7-435E-8FC8-96E10E557B1C}" destId="{5EB4AD84-7918-4921-8EE5-F04A10E922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E2372DCF-285A-401C-AA90-FB926C40AB53}" type="presParOf" srcId="{34A257C3-F210-4F87-8A37-5B2306CF9F09}" destId="{5EB4AD84-7918-4921-8EE5-F04A10E922E0}" srcOrd="0" destOrd="0" presId="urn:microsoft.com/office/officeart/2005/8/layout/orgChart1"/>
    <dgm:cxn modelId="{0FE21DD6-DF5A-4A78-94E2-561FB8EFED2C}" type="presParOf" srcId="{34A257C3-F210-4F87-8A37-5B2306CF9F09}" destId="{16F1F538-CFB0-4A32-967E-167CD00B7FEA}" srcOrd="1" destOrd="0" presId="urn:microsoft.com/office/officeart/2005/8/layout/orgChart1"/>
    <dgm:cxn modelId="{B109E1A6-1BF3-42A0-B871-725E6DD6071B}" type="presParOf" srcId="{16F1F538-CFB0-4A32-967E-167CD00B7FEA}" destId="{CBA0D5CD-A904-49BC-9B52-773AEE0624AF}" srcOrd="0" destOrd="0" presId="urn:microsoft.com/office/officeart/2005/8/layout/orgChart1"/>
    <dgm:cxn modelId="{2F561BC5-69C2-4D04-B022-EF74C4A47DA6}" type="presParOf" srcId="{CBA0D5CD-A904-49BC-9B52-773AEE0624AF}" destId="{7AAE06EC-535C-4417-A36E-476C5CFD4013}" srcOrd="0" destOrd="0" presId="urn:microsoft.com/office/officeart/2005/8/layout/orgChart1"/>
    <dgm:cxn modelId="{A4CFC33B-3443-4328-8AF4-F3D28FD79B10}" type="presParOf" srcId="{CBA0D5CD-A904-49BC-9B52-773AEE0624AF}" destId="{E59A78AC-8D09-4D7E-B44E-AC8A99CD251C}" srcOrd="1" destOrd="0" presId="urn:microsoft.com/office/officeart/2005/8/layout/orgChart1"/>
    <dgm:cxn modelId="{F80969CF-CBE3-4756-B974-C1F35897101A}" type="presParOf" srcId="{16F1F538-CFB0-4A32-967E-167CD00B7FEA}" destId="{37450D43-D0CB-4000-B5BA-682B83A14BEE}" srcOrd="1" destOrd="0" presId="urn:microsoft.com/office/officeart/2005/8/layout/orgChart1"/>
    <dgm:cxn modelId="{CDACF08E-6828-4C03-AE30-4F8CD3D27BE4}" type="presParOf" srcId="{16F1F538-CFB0-4A32-967E-167CD00B7FEA}" destId="{0FC0C014-1898-44CC-BAE0-4CE715EF4FF1}" srcOrd="2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23187" custScaleY="95289" custLinFactNeighborY="5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 custScaleX="75364" custScaleY="64806" custLinFactNeighborX="-689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3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3" custScaleX="75364" custScaleY="64806" custLinFactNeighborX="-6898" custLinFactNeighborY="-17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3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21D7E1C4-A299-4BEB-876E-9A9B936303A7}" type="pres">
      <dgm:prSet presAssocID="{D585422D-906B-4032-9FA3-918465C76A13}" presName="Name50" presStyleLbl="parChTrans1D3" presStyleIdx="2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3" custScaleX="75364" custScaleY="64806" custLinFactNeighborX="-651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1AD86483-2FEE-424E-9322-F58B3611FAAB}" type="presOf" srcId="{D585422D-906B-4032-9FA3-918465C76A13}" destId="{21D7E1C4-A299-4BEB-876E-9A9B936303A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7DDBA73B-5086-4141-816B-AC19E3A480AF}" type="presParOf" srcId="{01BDBA58-C8FC-4D49-B12E-FBE045A1C50B}" destId="{21D7E1C4-A299-4BEB-876E-9A9B936303A7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>
              <a:latin typeface="+mn-lt"/>
            </a:rPr>
            <a:t>Encargado(a) de Psicología y Ludotecas</a:t>
          </a:r>
          <a:endParaRPr lang="es-ES" sz="1000" dirty="0" smtClean="0">
            <a:latin typeface="+mn-lt"/>
          </a:endParaRP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Ludoteca</a:t>
          </a:r>
        </a:p>
        <a:p>
          <a:r>
            <a:rPr lang="es-ES" sz="1000" dirty="0" smtClean="0">
              <a:latin typeface="+mn-lt"/>
            </a:rPr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05F29DE-6385-42D8-A0F4-035BF7393B81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E53BEC6-B11E-4EF8-9294-2D4F22E2E361}" type="par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10A4357-79A5-4CF1-ACDF-83265873DDF2}" type="sib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de Ludoteca </a:t>
          </a:r>
          <a:r>
            <a:rPr lang="es-ES" sz="1000" dirty="0" err="1" smtClean="0">
              <a:latin typeface="+mn-lt"/>
            </a:rPr>
            <a:t>Inf</a:t>
          </a:r>
          <a:r>
            <a:rPr lang="es-ES" sz="1000" dirty="0" smtClean="0">
              <a:latin typeface="+mn-lt"/>
            </a:rPr>
            <a:t> </a:t>
          </a:r>
          <a:r>
            <a:rPr lang="es-ES" sz="1000" dirty="0" err="1" smtClean="0">
              <a:latin typeface="+mn-lt"/>
            </a:rPr>
            <a:t>Fom</a:t>
          </a:r>
          <a:r>
            <a:rPr lang="es-ES" sz="1000" dirty="0" smtClean="0">
              <a:latin typeface="+mn-lt"/>
            </a:rPr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</a:rPr>
            <a:t>“</a:t>
          </a:r>
          <a:r>
            <a:rPr lang="es-ES" sz="1000" dirty="0" err="1" smtClean="0">
              <a:latin typeface="+mn-lt"/>
            </a:rPr>
            <a:t>Fco</a:t>
          </a:r>
          <a:r>
            <a:rPr lang="es-ES" sz="1000" dirty="0" smtClean="0">
              <a:latin typeface="+mn-lt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F226885-68DE-4903-8062-03A25C09513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Ludoteca</a:t>
          </a:r>
        </a:p>
      </dgm:t>
    </dgm:pt>
    <dgm:pt modelId="{8FEACE51-C21C-4352-8456-899EDF558609}" type="par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7DE20831-6138-4E0B-9465-73058CF8A4AB}" type="sib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58CED02-8301-464F-99F1-5007B7FBA82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200283" custScaleY="192580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8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6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D76B212-878D-4461-A1C3-6EB4CA238D54}" type="pres">
      <dgm:prSet presAssocID="{C58CED02-8301-464F-99F1-5007B7FBA827}" presName="rootComposite" presStyleCnt="0"/>
      <dgm:spPr/>
      <dgm:t>
        <a:bodyPr/>
        <a:lstStyle/>
        <a:p>
          <a:endParaRPr lang="es-ES"/>
        </a:p>
      </dgm:t>
    </dgm:pt>
    <dgm:pt modelId="{2B7A8B9D-3CCB-4FED-8781-83020EB4590C}" type="pres">
      <dgm:prSet presAssocID="{C58CED02-8301-464F-99F1-5007B7FBA827}" presName="rootText" presStyleLbl="node3" presStyleIdx="0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6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  <dgm:t>
        <a:bodyPr/>
        <a:lstStyle/>
        <a:p>
          <a:endParaRPr lang="es-ES"/>
        </a:p>
      </dgm:t>
    </dgm:pt>
    <dgm:pt modelId="{38ABA280-FFF8-4868-926A-79E28DBC1B71}" type="pres">
      <dgm:prSet presAssocID="{C58CED02-8301-464F-99F1-5007B7FBA827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8" custScaleX="101785" custScaleY="249432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8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6" custScaleX="101721" custScaleY="130954" custLinFactNeighborX="71" custLinFactNeighborY="561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6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8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8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0D31834F-516C-4610-8709-01B6E53BECDB}" type="pres">
      <dgm:prSet presAssocID="{FE53BEC6-B11E-4EF8-9294-2D4F22E2E361}" presName="Name35" presStyleLbl="parChTrans1D3" presStyleIdx="2" presStyleCnt="6"/>
      <dgm:spPr/>
      <dgm:t>
        <a:bodyPr/>
        <a:lstStyle/>
        <a:p>
          <a:endParaRPr lang="es-ES"/>
        </a:p>
      </dgm:t>
    </dgm:pt>
    <dgm:pt modelId="{6E4EB046-82FC-46B8-BB3F-FC0AFC5AE6D8}" type="pres">
      <dgm:prSet presAssocID="{305F29DE-6385-42D8-A0F4-035BF7393B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815C1E9-CCA9-448A-BC22-647AF4E50B63}" type="pres">
      <dgm:prSet presAssocID="{305F29DE-6385-42D8-A0F4-035BF7393B81}" presName="rootComposite" presStyleCnt="0"/>
      <dgm:spPr/>
      <dgm:t>
        <a:bodyPr/>
        <a:lstStyle/>
        <a:p>
          <a:endParaRPr lang="es-ES"/>
        </a:p>
      </dgm:t>
    </dgm:pt>
    <dgm:pt modelId="{573D234D-8CD6-4001-AC5B-9AA09FC36427}" type="pres">
      <dgm:prSet presAssocID="{305F29DE-6385-42D8-A0F4-035BF7393B81}" presName="rootText" presStyleLbl="node3" presStyleIdx="2" presStyleCnt="6" custScaleX="101721" custScaleY="130954" custLinFactNeighborX="200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D66989-F6B4-4912-8C2A-E28498CB237D}" type="pres">
      <dgm:prSet presAssocID="{305F29DE-6385-42D8-A0F4-035BF7393B81}" presName="rootConnector" presStyleLbl="node3" presStyleIdx="2" presStyleCnt="6"/>
      <dgm:spPr/>
      <dgm:t>
        <a:bodyPr/>
        <a:lstStyle/>
        <a:p>
          <a:endParaRPr lang="es-ES"/>
        </a:p>
      </dgm:t>
    </dgm:pt>
    <dgm:pt modelId="{9E40073B-FB95-426D-8333-563AF5F348BA}" type="pres">
      <dgm:prSet presAssocID="{305F29DE-6385-42D8-A0F4-035BF7393B81}" presName="hierChild4" presStyleCnt="0"/>
      <dgm:spPr/>
      <dgm:t>
        <a:bodyPr/>
        <a:lstStyle/>
        <a:p>
          <a:endParaRPr lang="es-ES"/>
        </a:p>
      </dgm:t>
    </dgm:pt>
    <dgm:pt modelId="{7803469F-C0C0-4FCE-94F9-F0B7A89D98E3}" type="pres">
      <dgm:prSet presAssocID="{305F29DE-6385-42D8-A0F4-035BF7393B81}" presName="hierChild5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8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3" presStyleCnt="6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3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3" presStyleCnt="6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10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8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4" presStyleCnt="6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4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4" presStyleCnt="6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10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8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5" presStyleCnt="6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647EEB-0528-434A-ADF0-C271751A2F8E}" type="pres">
      <dgm:prSet presAssocID="{6E4D3F7B-C65F-4FE3-908A-C4E5D89F3B97}" presName="rootComposite" presStyleCnt="0"/>
      <dgm:spPr/>
      <dgm:t>
        <a:bodyPr/>
        <a:lstStyle/>
        <a:p>
          <a:endParaRPr lang="es-ES"/>
        </a:p>
      </dgm:t>
    </dgm:pt>
    <dgm:pt modelId="{2DD50B21-CF9F-4439-91E9-D1ECBB36F02F}" type="pres">
      <dgm:prSet presAssocID="{6E4D3F7B-C65F-4FE3-908A-C4E5D89F3B97}" presName="rootText" presStyleLbl="node3" presStyleIdx="5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5" presStyleCnt="6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  <dgm:t>
        <a:bodyPr/>
        <a:lstStyle/>
        <a:p>
          <a:endParaRPr lang="es-ES"/>
        </a:p>
      </dgm:t>
    </dgm:pt>
    <dgm:pt modelId="{378EE452-D8BE-4568-AB6A-5B43B40BF537}" type="pres">
      <dgm:prSet presAssocID="{6E4D3F7B-C65F-4FE3-908A-C4E5D89F3B97}" presName="hierChild5" presStyleCnt="0"/>
      <dgm:spPr/>
      <dgm:t>
        <a:bodyPr/>
        <a:lstStyle/>
        <a:p>
          <a:endParaRPr lang="es-ES"/>
        </a:p>
      </dgm:t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29F7C390-9F92-4755-9669-4C5230D9791E}" type="pres">
      <dgm:prSet presAssocID="{8FEACE51-C21C-4352-8456-899EDF558609}" presName="Name35" presStyleLbl="parChTrans1D2" presStyleIdx="7" presStyleCnt="10"/>
      <dgm:spPr/>
      <dgm:t>
        <a:bodyPr/>
        <a:lstStyle/>
        <a:p>
          <a:endParaRPr lang="es-ES"/>
        </a:p>
      </dgm:t>
    </dgm:pt>
    <dgm:pt modelId="{DA248397-B04F-4686-B333-D3A50702D28A}" type="pres">
      <dgm:prSet presAssocID="{5F226885-68DE-4903-8062-03A25C0951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516ED1-A7CE-47FF-94B6-3E3B674C5AE1}" type="pres">
      <dgm:prSet presAssocID="{5F226885-68DE-4903-8062-03A25C095130}" presName="rootComposite" presStyleCnt="0"/>
      <dgm:spPr/>
      <dgm:t>
        <a:bodyPr/>
        <a:lstStyle/>
        <a:p>
          <a:endParaRPr lang="es-ES"/>
        </a:p>
      </dgm:t>
    </dgm:pt>
    <dgm:pt modelId="{1C912F73-8FD4-492B-A632-ADC4EC366EAD}" type="pres">
      <dgm:prSet presAssocID="{5F226885-68DE-4903-8062-03A25C095130}" presName="rootText" presStyleLbl="node2" presStyleIdx="7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A03A50-971B-42E0-A98F-59315148F2E5}" type="pres">
      <dgm:prSet presAssocID="{5F226885-68DE-4903-8062-03A25C095130}" presName="rootConnector" presStyleLbl="node2" presStyleIdx="7" presStyleCnt="8"/>
      <dgm:spPr/>
      <dgm:t>
        <a:bodyPr/>
        <a:lstStyle/>
        <a:p>
          <a:endParaRPr lang="es-ES"/>
        </a:p>
      </dgm:t>
    </dgm:pt>
    <dgm:pt modelId="{895E5BD3-DAA2-44E9-A86B-9E5462DDCDC4}" type="pres">
      <dgm:prSet presAssocID="{5F226885-68DE-4903-8062-03A25C095130}" presName="hierChild4" presStyleCnt="0"/>
      <dgm:spPr/>
      <dgm:t>
        <a:bodyPr/>
        <a:lstStyle/>
        <a:p>
          <a:endParaRPr lang="es-ES"/>
        </a:p>
      </dgm:t>
    </dgm:pt>
    <dgm:pt modelId="{74A113D9-7F39-4AAB-9AAF-443670E4E217}" type="pres">
      <dgm:prSet presAssocID="{5F226885-68DE-4903-8062-03A25C09513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72738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0C2CCB-B02F-4929-9B06-FCCA724EEEC8}" type="pres">
      <dgm:prSet presAssocID="{B6480492-750E-4E19-AC73-05C121C94202}" presName="rootComposite3" presStyleCnt="0"/>
      <dgm:spPr/>
      <dgm:t>
        <a:bodyPr/>
        <a:lstStyle/>
        <a:p>
          <a:endParaRPr lang="es-ES"/>
        </a:p>
      </dgm:t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  <dgm:t>
        <a:bodyPr/>
        <a:lstStyle/>
        <a:p>
          <a:endParaRPr lang="es-ES"/>
        </a:p>
      </dgm:t>
    </dgm:pt>
    <dgm:pt modelId="{2BBF556D-B241-4B82-B5E4-AD121DE65E6D}" type="pres">
      <dgm:prSet presAssocID="{B6480492-750E-4E19-AC73-05C121C94202}" presName="hierChild7" presStyleCnt="0"/>
      <dgm:spPr/>
      <dgm:t>
        <a:bodyPr/>
        <a:lstStyle/>
        <a:p>
          <a:endParaRPr lang="es-ES"/>
        </a:p>
      </dgm:t>
    </dgm:pt>
  </dgm:ptLst>
  <dgm:cxnLst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143E3B61-0885-403F-A06D-17C1D56156C1}" type="presOf" srcId="{FE53BEC6-B11E-4EF8-9294-2D4F22E2E361}" destId="{0D31834F-516C-4610-8709-01B6E53BECDB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1E5D480B-7879-42E5-A3AF-6D079864C754}" srcId="{F9A801EE-967E-4A02-A594-38B8F255915E}" destId="{305F29DE-6385-42D8-A0F4-035BF7393B81}" srcOrd="0" destOrd="0" parTransId="{FE53BEC6-B11E-4EF8-9294-2D4F22E2E361}" sibTransId="{210A4357-79A5-4CF1-ACDF-83265873DDF2}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B527759-4119-4465-82F9-FF9BCF09FF8D}" type="presOf" srcId="{8FEACE51-C21C-4352-8456-899EDF558609}" destId="{29F7C390-9F92-4755-9669-4C5230D9791E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A4830EE-0987-4539-9759-F769B152B43B}" srcId="{B57D23AE-F72B-4B7C-BA82-B6AB1F766602}" destId="{5F226885-68DE-4903-8062-03A25C095130}" srcOrd="9" destOrd="0" parTransId="{8FEACE51-C21C-4352-8456-899EDF558609}" sibTransId="{7DE20831-6138-4E0B-9465-73058CF8A4AB}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A474917F-8AC9-4C00-9155-9E1C5A60FFCD}" type="presOf" srcId="{305F29DE-6385-42D8-A0F4-035BF7393B81}" destId="{6BD66989-F6B4-4912-8C2A-E28498CB237D}" srcOrd="1" destOrd="0" presId="urn:microsoft.com/office/officeart/2005/8/layout/orgChart1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EE204C51-22A9-4C33-8A7A-EF2BE24EF8C6}" type="presOf" srcId="{305F29DE-6385-42D8-A0F4-035BF7393B81}" destId="{573D234D-8CD6-4001-AC5B-9AA09FC36427}" srcOrd="0" destOrd="0" presId="urn:microsoft.com/office/officeart/2005/8/layout/orgChart1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089F6A28-795D-495D-86EF-08FEB1EE9E27}" type="presOf" srcId="{5F226885-68DE-4903-8062-03A25C095130}" destId="{1C912F73-8FD4-492B-A632-ADC4EC366EAD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E06FEDBF-8E24-42B3-86AF-DA25F41021FC}" type="presOf" srcId="{5F226885-68DE-4903-8062-03A25C095130}" destId="{DBA03A50-971B-42E0-A98F-59315148F2E5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DBF145B0-3B7C-4E63-A037-0D6A767E6F47}" type="presParOf" srcId="{86116371-EA07-4161-A7C3-EADD24EA0331}" destId="{0D31834F-516C-4610-8709-01B6E53BECDB}" srcOrd="0" destOrd="0" presId="urn:microsoft.com/office/officeart/2005/8/layout/orgChart1"/>
    <dgm:cxn modelId="{ACF8AD22-77AD-4088-A50E-0088D7FBDAB0}" type="presParOf" srcId="{86116371-EA07-4161-A7C3-EADD24EA0331}" destId="{6E4EB046-82FC-46B8-BB3F-FC0AFC5AE6D8}" srcOrd="1" destOrd="0" presId="urn:microsoft.com/office/officeart/2005/8/layout/orgChart1"/>
    <dgm:cxn modelId="{C7EA0EEA-1819-464A-83ED-27554B381ABE}" type="presParOf" srcId="{6E4EB046-82FC-46B8-BB3F-FC0AFC5AE6D8}" destId="{5815C1E9-CCA9-448A-BC22-647AF4E50B63}" srcOrd="0" destOrd="0" presId="urn:microsoft.com/office/officeart/2005/8/layout/orgChart1"/>
    <dgm:cxn modelId="{1CFC9C39-DAD8-41E7-886D-07E001306DC2}" type="presParOf" srcId="{5815C1E9-CCA9-448A-BC22-647AF4E50B63}" destId="{573D234D-8CD6-4001-AC5B-9AA09FC36427}" srcOrd="0" destOrd="0" presId="urn:microsoft.com/office/officeart/2005/8/layout/orgChart1"/>
    <dgm:cxn modelId="{962488E3-89C8-40B9-8844-9E295A6A6A04}" type="presParOf" srcId="{5815C1E9-CCA9-448A-BC22-647AF4E50B63}" destId="{6BD66989-F6B4-4912-8C2A-E28498CB237D}" srcOrd="1" destOrd="0" presId="urn:microsoft.com/office/officeart/2005/8/layout/orgChart1"/>
    <dgm:cxn modelId="{5E5FB27A-9DED-4879-AD6E-DF7DC9F3C7F3}" type="presParOf" srcId="{6E4EB046-82FC-46B8-BB3F-FC0AFC5AE6D8}" destId="{9E40073B-FB95-426D-8333-563AF5F348BA}" srcOrd="1" destOrd="0" presId="urn:microsoft.com/office/officeart/2005/8/layout/orgChart1"/>
    <dgm:cxn modelId="{6348624D-B942-42B3-967D-C2656BACBF11}" type="presParOf" srcId="{6E4EB046-82FC-46B8-BB3F-FC0AFC5AE6D8}" destId="{7803469F-C0C0-4FCE-94F9-F0B7A89D98E3}" srcOrd="2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77FDFA40-D295-4D3A-8087-D235563CA687}" type="presParOf" srcId="{EE57D13E-18B7-4503-A49B-B6ADF968262E}" destId="{29F7C390-9F92-4755-9669-4C5230D9791E}" srcOrd="14" destOrd="0" presId="urn:microsoft.com/office/officeart/2005/8/layout/orgChart1"/>
    <dgm:cxn modelId="{C6E73E72-FB77-4E10-94A1-3D14B230ADB7}" type="presParOf" srcId="{EE57D13E-18B7-4503-A49B-B6ADF968262E}" destId="{DA248397-B04F-4686-B333-D3A50702D28A}" srcOrd="15" destOrd="0" presId="urn:microsoft.com/office/officeart/2005/8/layout/orgChart1"/>
    <dgm:cxn modelId="{0583BCED-ED4A-4E9F-A816-EF18C7B12F6C}" type="presParOf" srcId="{DA248397-B04F-4686-B333-D3A50702D28A}" destId="{81516ED1-A7CE-47FF-94B6-3E3B674C5AE1}" srcOrd="0" destOrd="0" presId="urn:microsoft.com/office/officeart/2005/8/layout/orgChart1"/>
    <dgm:cxn modelId="{62679E12-7D89-4037-81B7-00047985DCD5}" type="presParOf" srcId="{81516ED1-A7CE-47FF-94B6-3E3B674C5AE1}" destId="{1C912F73-8FD4-492B-A632-ADC4EC366EAD}" srcOrd="0" destOrd="0" presId="urn:microsoft.com/office/officeart/2005/8/layout/orgChart1"/>
    <dgm:cxn modelId="{A35FAE11-1E10-41B4-B25A-42271AF8CC04}" type="presParOf" srcId="{81516ED1-A7CE-47FF-94B6-3E3B674C5AE1}" destId="{DBA03A50-971B-42E0-A98F-59315148F2E5}" srcOrd="1" destOrd="0" presId="urn:microsoft.com/office/officeart/2005/8/layout/orgChart1"/>
    <dgm:cxn modelId="{38B264EC-8758-4AC4-8AAF-08D2339B6FFC}" type="presParOf" srcId="{DA248397-B04F-4686-B333-D3A50702D28A}" destId="{895E5BD3-DAA2-44E9-A86B-9E5462DDCDC4}" srcOrd="1" destOrd="0" presId="urn:microsoft.com/office/officeart/2005/8/layout/orgChart1"/>
    <dgm:cxn modelId="{DB90A0C9-470C-4D9D-8A59-88497572D4C1}" type="presParOf" srcId="{DA248397-B04F-4686-B333-D3A50702D28A}" destId="{74A113D9-7F39-4AAB-9AAF-443670E4E217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7E93CE9C-4843-4D5C-A209-8ED80C04D4E0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  <a:p>
          <a:r>
            <a:rPr lang="es-MX" sz="1100" dirty="0" smtClean="0">
              <a:solidFill>
                <a:schemeClr val="tx1"/>
              </a:solidFill>
            </a:rPr>
            <a:t>Musical</a:t>
          </a:r>
        </a:p>
        <a:p>
          <a:r>
            <a:rPr lang="es-MX" sz="1100" dirty="0" smtClean="0">
              <a:solidFill>
                <a:schemeClr val="tx1"/>
              </a:solidFill>
            </a:rPr>
            <a:t>Maestro(a) Música</a:t>
          </a:r>
        </a:p>
      </dgm:t>
    </dgm:pt>
    <dgm:pt modelId="{4E750C0C-4CF6-4F2D-8E7F-EF87236BB50A}" type="parTrans" cxnId="{9872688D-1307-4060-A86A-E4E846424A49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3D87DBC3-809D-4270-8FBC-46FF462E165E}" type="sibTrans" cxnId="{9872688D-1307-4060-A86A-E4E846424A49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33483E28-D9E4-4976-BE89-E51D9DE2264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gm:t>
    </dgm:pt>
    <dgm:pt modelId="{D2FB2FD1-DCED-4789-96BD-FB38494AFC36}" type="parTrans" cxnId="{AFC699F9-0027-48DB-84AC-E5B07A1CE152}">
      <dgm:prSet/>
      <dgm:spPr/>
      <dgm:t>
        <a:bodyPr/>
        <a:lstStyle/>
        <a:p>
          <a:endParaRPr lang="es-ES" sz="1100"/>
        </a:p>
      </dgm:t>
    </dgm:pt>
    <dgm:pt modelId="{4707B198-B363-4686-9709-5D4309F109F3}" type="sibTrans" cxnId="{AFC699F9-0027-48DB-84AC-E5B07A1CE152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2DA03DA5-341E-4471-98BB-899FBB207292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Administrador(a) Ludoteca Digital</a:t>
          </a:r>
        </a:p>
      </dgm:t>
    </dgm:pt>
    <dgm:pt modelId="{237AA469-A033-447E-A12C-CE2A70FF302E}" type="parTrans" cxnId="{39BFF63B-6274-40E3-B0C3-1E59587FF78B}">
      <dgm:prSet/>
      <dgm:spPr/>
      <dgm:t>
        <a:bodyPr/>
        <a:lstStyle/>
        <a:p>
          <a:endParaRPr lang="es-ES" sz="1100"/>
        </a:p>
      </dgm:t>
    </dgm:pt>
    <dgm:pt modelId="{9A5F9403-EE3D-4EA8-B0CD-51DF70E0AC80}" type="sibTrans" cxnId="{39BFF63B-6274-40E3-B0C3-1E59587FF78B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Auxiliar</a:t>
          </a: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224828" custScaleY="210477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9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8" custScaleX="134715" custScaleY="375030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8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0AF3001-A8BD-4252-855D-1D8E6ACECEEE}" type="pres">
      <dgm:prSet presAssocID="{5C7E352C-D0AE-4E01-98B9-DCFDAC9136B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34715" custScaleY="177646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F1F4CA18-8F33-4FAF-9550-3F865BFAF1F7}" type="pres">
      <dgm:prSet presAssocID="{4E750C0C-4CF6-4F2D-8E7F-EF87236BB50A}" presName="Name35" presStyleLbl="parChTrans1D2" presStyleIdx="1" presStyleCnt="9"/>
      <dgm:spPr/>
      <dgm:t>
        <a:bodyPr/>
        <a:lstStyle/>
        <a:p>
          <a:endParaRPr lang="es-ES"/>
        </a:p>
      </dgm:t>
    </dgm:pt>
    <dgm:pt modelId="{9F2554B9-CB52-4FF6-A62A-1E910D74AF56}" type="pres">
      <dgm:prSet presAssocID="{7E93CE9C-4843-4D5C-A209-8ED80C04D4E0}" presName="hierRoot2" presStyleCnt="0">
        <dgm:presLayoutVars>
          <dgm:hierBranch val="init"/>
        </dgm:presLayoutVars>
      </dgm:prSet>
      <dgm:spPr/>
    </dgm:pt>
    <dgm:pt modelId="{A48E5273-2C88-4AEB-AE93-F616662E6BFF}" type="pres">
      <dgm:prSet presAssocID="{7E93CE9C-4843-4D5C-A209-8ED80C04D4E0}" presName="rootComposite" presStyleCnt="0"/>
      <dgm:spPr/>
    </dgm:pt>
    <dgm:pt modelId="{638D1FB4-43CF-45A0-9BC6-B535F7085371}" type="pres">
      <dgm:prSet presAssocID="{7E93CE9C-4843-4D5C-A209-8ED80C04D4E0}" presName="rootText" presStyleLbl="node2" presStyleIdx="1" presStyleCnt="8" custScaleX="116470" custScaleY="375030" custLinFactNeighborY="3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C606EE-248B-4018-93CF-6966AA3FBA65}" type="pres">
      <dgm:prSet presAssocID="{7E93CE9C-4843-4D5C-A209-8ED80C04D4E0}" presName="rootConnector" presStyleLbl="node2" presStyleIdx="1" presStyleCnt="8"/>
      <dgm:spPr/>
      <dgm:t>
        <a:bodyPr/>
        <a:lstStyle/>
        <a:p>
          <a:endParaRPr lang="es-ES"/>
        </a:p>
      </dgm:t>
    </dgm:pt>
    <dgm:pt modelId="{FB71623D-5DEF-412A-8786-5134B4DA1990}" type="pres">
      <dgm:prSet presAssocID="{7E93CE9C-4843-4D5C-A209-8ED80C04D4E0}" presName="hierChild4" presStyleCnt="0"/>
      <dgm:spPr/>
    </dgm:pt>
    <dgm:pt modelId="{FBB99170-FB15-4F63-A514-299554E02CEC}" type="pres">
      <dgm:prSet presAssocID="{7E93CE9C-4843-4D5C-A209-8ED80C04D4E0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2" presStyleCnt="8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2" presStyleCnt="8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EC3250D3-484D-46B5-AEC7-4C75DDD9E55C}" type="pres">
      <dgm:prSet presAssocID="{237AA469-A033-447E-A12C-CE2A70FF302E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833BB60-48EB-4632-8B31-1B6A4A5139FC}" type="pres">
      <dgm:prSet presAssocID="{2DA03DA5-341E-4471-98BB-899FBB207292}" presName="hierRoot2" presStyleCnt="0">
        <dgm:presLayoutVars>
          <dgm:hierBranch val="init"/>
        </dgm:presLayoutVars>
      </dgm:prSet>
      <dgm:spPr/>
    </dgm:pt>
    <dgm:pt modelId="{9E96A6DD-901C-4796-8FE4-179038322638}" type="pres">
      <dgm:prSet presAssocID="{2DA03DA5-341E-4471-98BB-899FBB207292}" presName="rootComposite" presStyleCnt="0"/>
      <dgm:spPr/>
    </dgm:pt>
    <dgm:pt modelId="{47B02F7E-53D4-4D0A-A1BF-B37404DAAB3C}" type="pres">
      <dgm:prSet presAssocID="{2DA03DA5-341E-4471-98BB-899FBB207292}" presName="rootText" presStyleLbl="node2" presStyleIdx="3" presStyleCnt="8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AC7795-952C-458E-A765-71858C0C17DA}" type="pres">
      <dgm:prSet presAssocID="{2DA03DA5-341E-4471-98BB-899FBB207292}" presName="rootConnector" presStyleLbl="node2" presStyleIdx="3" presStyleCnt="8"/>
      <dgm:spPr/>
      <dgm:t>
        <a:bodyPr/>
        <a:lstStyle/>
        <a:p>
          <a:endParaRPr lang="es-ES"/>
        </a:p>
      </dgm:t>
    </dgm:pt>
    <dgm:pt modelId="{C50F7B7C-2A52-43CB-AE41-AEB6F68ADC44}" type="pres">
      <dgm:prSet presAssocID="{2DA03DA5-341E-4471-98BB-899FBB207292}" presName="hierChild4" presStyleCnt="0"/>
      <dgm:spPr/>
    </dgm:pt>
    <dgm:pt modelId="{CDE41A95-44C4-4A91-BA3F-3B40BF2BDC98}" type="pres">
      <dgm:prSet presAssocID="{2DA03DA5-341E-4471-98BB-899FBB207292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4" presStyleCnt="9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4" presStyleCnt="8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4" presStyleCnt="8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5" presStyleCnt="9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5" presStyleCnt="8" custScaleX="13471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5" presStyleCnt="8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EE9846C9-CCED-4185-AE39-C4FB822866FB}" type="pres">
      <dgm:prSet presAssocID="{D2FB2FD1-DCED-4789-96BD-FB38494AFC3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DB69C34-612D-44FD-933E-1972535BA8A5}" type="pres">
      <dgm:prSet presAssocID="{33483E28-D9E4-4976-BE89-E51D9DE2264D}" presName="hierRoot2" presStyleCnt="0">
        <dgm:presLayoutVars>
          <dgm:hierBranch/>
        </dgm:presLayoutVars>
      </dgm:prSet>
      <dgm:spPr/>
    </dgm:pt>
    <dgm:pt modelId="{57EB96AE-906D-458B-B4FC-069FC631A24C}" type="pres">
      <dgm:prSet presAssocID="{33483E28-D9E4-4976-BE89-E51D9DE2264D}" presName="rootComposite" presStyleCnt="0"/>
      <dgm:spPr/>
    </dgm:pt>
    <dgm:pt modelId="{ACC849D7-AC4B-4942-9C64-1D83A4791100}" type="pres">
      <dgm:prSet presAssocID="{33483E28-D9E4-4976-BE89-E51D9DE2264D}" presName="rootText" presStyleLbl="node3" presStyleIdx="1" presStyleCnt="2" custScaleX="134715" custScaleY="177646" custLinFactNeighborX="191" custLinFactNeighborY="57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60625C-C3F9-4890-BFE3-8333308A1BA7}" type="pres">
      <dgm:prSet presAssocID="{33483E28-D9E4-4976-BE89-E51D9DE2264D}" presName="rootConnector" presStyleLbl="node3" presStyleIdx="1" presStyleCnt="2"/>
      <dgm:spPr/>
      <dgm:t>
        <a:bodyPr/>
        <a:lstStyle/>
        <a:p>
          <a:endParaRPr lang="es-ES"/>
        </a:p>
      </dgm:t>
    </dgm:pt>
    <dgm:pt modelId="{AD42E237-58A0-4DFB-B8AB-A06E99A2571D}" type="pres">
      <dgm:prSet presAssocID="{33483E28-D9E4-4976-BE89-E51D9DE2264D}" presName="hierChild4" presStyleCnt="0"/>
      <dgm:spPr/>
    </dgm:pt>
    <dgm:pt modelId="{CFE45DAA-39CF-4C49-A1FA-052A010C9CC0}" type="pres">
      <dgm:prSet presAssocID="{E1231CD1-4AB9-475E-A592-39CC50E78838}" presName="Name35" presStyleLbl="parChTrans1D4" presStyleIdx="0" presStyleCnt="1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4" presStyleIdx="0" presStyleCnt="1" custScaleX="134715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4" presStyleIdx="0" presStyleCnt="1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6F569ECA-705B-41E7-8B03-2DA278D93CDF}" type="pres">
      <dgm:prSet presAssocID="{33483E28-D9E4-4976-BE89-E51D9DE2264D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6" presStyleCnt="9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6" presStyleCnt="8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6" presStyleCnt="8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7" presStyleCnt="9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7" presStyleCnt="8" custScaleX="134695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7" presStyleCnt="8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52973" custScaleY="167776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266B456E-E75A-4394-B7B6-9EBD7B6390F5}" srcId="{B57D23AE-F72B-4B7C-BA82-B6AB1F766602}" destId="{C0ADE32F-CB38-416D-AF6F-78AB1349A660}" srcOrd="5" destOrd="0" parTransId="{8C7CBA74-0ED6-41F9-A957-A25E4A50BDD3}" sibTransId="{5E600992-0886-4BA2-A723-5D8CCD750110}"/>
    <dgm:cxn modelId="{84EEADE9-D4BE-4CD6-B1A8-7894E921E440}" type="presOf" srcId="{2DA03DA5-341E-4471-98BB-899FBB207292}" destId="{01AC7795-952C-458E-A765-71858C0C17DA}" srcOrd="1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FA49822D-95CB-4D1E-B468-1369CB5CCC77}" srcId="{B57D23AE-F72B-4B7C-BA82-B6AB1F766602}" destId="{5EFDA604-4AD3-4340-9658-2D86BAE51419}" srcOrd="7" destOrd="0" parTransId="{A9EF09F6-FCB8-4648-856D-FF3553693D91}" sibTransId="{1E44B14B-4E21-4657-9565-A8F960852D48}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9BFF63B-6274-40E3-B0C3-1E59587FF78B}" srcId="{B57D23AE-F72B-4B7C-BA82-B6AB1F766602}" destId="{2DA03DA5-341E-4471-98BB-899FBB207292}" srcOrd="3" destOrd="0" parTransId="{237AA469-A033-447E-A12C-CE2A70FF302E}" sibTransId="{9A5F9403-EE3D-4EA8-B0CD-51DF70E0AC80}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67B8350C-54EF-4F66-AE7E-EE505E860DB5}" srcId="{B57D23AE-F72B-4B7C-BA82-B6AB1F766602}" destId="{3CD6222B-7048-450D-BD43-01B68E4DDA3D}" srcOrd="2" destOrd="0" parTransId="{1045D87A-5CC6-4BE5-AEC6-5B06FA5A0FA9}" sibTransId="{6507E3B7-E479-44D2-A01F-902EFDBA6613}"/>
    <dgm:cxn modelId="{CC37DB0E-4B47-49D0-95F1-E078A58CBAE2}" type="presOf" srcId="{D2FB2FD1-DCED-4789-96BD-FB38494AFC36}" destId="{EE9846C9-CCED-4185-AE39-C4FB822866FB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DDCCC19E-AECB-475F-A586-9AD1913A201D}" type="presOf" srcId="{50C68564-1E77-4E12-8573-040CC70A7559}" destId="{E206E329-BD40-4EAE-ADDA-4B15B5D2DD41}" srcOrd="0" destOrd="0" presId="urn:microsoft.com/office/officeart/2005/8/layout/orgChart1"/>
    <dgm:cxn modelId="{C3E7656D-17D4-4D51-BAF2-102602FB45D6}" srcId="{B57D23AE-F72B-4B7C-BA82-B6AB1F766602}" destId="{E4D43584-A7AA-45A9-B767-582618472478}" srcOrd="6" destOrd="0" parTransId="{A9DC7DE8-B51A-418A-A9CE-D84CE86CE3D0}" sibTransId="{3E615A0E-574D-4FC8-9D1E-6495F00AD95F}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79297DF3-2A56-4D76-BDFE-CFD159D082F9}" srcId="{B57D23AE-F72B-4B7C-BA82-B6AB1F766602}" destId="{BE951B67-DC0E-426E-8BD3-8929B6552E6C}" srcOrd="4" destOrd="0" parTransId="{BB32B9E0-1F3A-47EC-975D-84DC2E07F932}" sibTransId="{FE14E777-81A5-4985-B18E-2D7B897C4198}"/>
    <dgm:cxn modelId="{D5642DB0-14A1-47BB-B832-01CE5A8B5785}" type="presOf" srcId="{33483E28-D9E4-4976-BE89-E51D9DE2264D}" destId="{8860625C-C3F9-4890-BFE3-8333308A1BA7}" srcOrd="1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7DE14C2F-3CE4-471C-8B99-4DED147717FF}" type="presOf" srcId="{33483E28-D9E4-4976-BE89-E51D9DE2264D}" destId="{ACC849D7-AC4B-4942-9C64-1D83A4791100}" srcOrd="0" destOrd="0" presId="urn:microsoft.com/office/officeart/2005/8/layout/orgChart1"/>
    <dgm:cxn modelId="{41E1B240-B7A7-4796-8696-E295F694EA92}" type="presOf" srcId="{7E93CE9C-4843-4D5C-A209-8ED80C04D4E0}" destId="{9AC606EE-248B-4018-93CF-6966AA3FBA65}" srcOrd="1" destOrd="0" presId="urn:microsoft.com/office/officeart/2005/8/layout/orgChart1"/>
    <dgm:cxn modelId="{FFC8A62B-8BC5-4576-9737-8B605505E577}" type="presOf" srcId="{50C68564-1E77-4E12-8573-040CC70A7559}" destId="{7B8B66FF-8815-4B97-9147-FF5832EA362A}" srcOrd="1" destOrd="0" presId="urn:microsoft.com/office/officeart/2005/8/layout/orgChart1"/>
    <dgm:cxn modelId="{414A23C0-9B68-43C7-93CB-3FD2A7B80682}" type="presOf" srcId="{E1231CD1-4AB9-475E-A592-39CC50E78838}" destId="{CFE45DAA-39CF-4C49-A1FA-052A010C9CC0}" srcOrd="0" destOrd="0" presId="urn:microsoft.com/office/officeart/2005/8/layout/orgChart1"/>
    <dgm:cxn modelId="{C6D3D534-5B16-4B3D-AA18-E8286B6CF943}" type="presOf" srcId="{2DA03DA5-341E-4471-98BB-899FBB207292}" destId="{47B02F7E-53D4-4D0A-A1BF-B37404DAAB3C}" srcOrd="0" destOrd="0" presId="urn:microsoft.com/office/officeart/2005/8/layout/orgChart1"/>
    <dgm:cxn modelId="{AFC699F9-0027-48DB-84AC-E5B07A1CE152}" srcId="{C0ADE32F-CB38-416D-AF6F-78AB1349A660}" destId="{33483E28-D9E4-4976-BE89-E51D9DE2264D}" srcOrd="0" destOrd="0" parTransId="{D2FB2FD1-DCED-4789-96BD-FB38494AFC36}" sibTransId="{4707B198-B363-4686-9709-5D4309F109F3}"/>
    <dgm:cxn modelId="{27A8FAE7-BF15-47E3-8416-0ECD0B1C3063}" type="presOf" srcId="{7E93CE9C-4843-4D5C-A209-8ED80C04D4E0}" destId="{638D1FB4-43CF-45A0-9BC6-B535F7085371}" srcOrd="0" destOrd="0" presId="urn:microsoft.com/office/officeart/2005/8/layout/orgChart1"/>
    <dgm:cxn modelId="{2C88F0ED-6FC2-4DE5-950F-7B7C6825C9C0}" type="presOf" srcId="{4E750C0C-4CF6-4F2D-8E7F-EF87236BB50A}" destId="{F1F4CA18-8F33-4FAF-9550-3F865BFAF1F7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46A281B0-6329-47D4-92FD-C9271A97B1DE}" type="presOf" srcId="{237AA469-A033-447E-A12C-CE2A70FF302E}" destId="{EC3250D3-484D-46B5-AEC7-4C75DDD9E55C}" srcOrd="0" destOrd="0" presId="urn:microsoft.com/office/officeart/2005/8/layout/orgChart1"/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F79D47BA-0F15-479C-85FA-014816E1D593}" srcId="{33483E28-D9E4-4976-BE89-E51D9DE2264D}" destId="{50C68564-1E77-4E12-8573-040CC70A7559}" srcOrd="0" destOrd="0" parTransId="{E1231CD1-4AB9-475E-A592-39CC50E78838}" sibTransId="{F823522F-4A24-4155-B845-E4634979D58A}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42B0CEA8-885A-4A90-BC10-0AE74D0372DF}" type="presOf" srcId="{5C7E352C-D0AE-4E01-98B9-DCFDAC9136B9}" destId="{C0AF3001-A8BD-4252-855D-1D8E6ACECEEE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58FA832E-46A8-48FA-97D7-23AFAE8DC48E}" srcId="{B57D23AE-F72B-4B7C-BA82-B6AB1F766602}" destId="{89D8676A-6BF0-47B4-88E3-0AFC2484BA06}" srcOrd="8" destOrd="0" parTransId="{FFE4C169-6CD5-404B-9F1B-0380F53B7FB5}" sibTransId="{5D43435C-11A9-4087-9DCF-90C315526E0A}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9872688D-1307-4060-A86A-E4E846424A49}" srcId="{B57D23AE-F72B-4B7C-BA82-B6AB1F766602}" destId="{7E93CE9C-4843-4D5C-A209-8ED80C04D4E0}" srcOrd="1" destOrd="0" parTransId="{4E750C0C-4CF6-4F2D-8E7F-EF87236BB50A}" sibTransId="{3D87DBC3-809D-4270-8FBC-46FF462E165E}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4AEE92B2-D884-4CEA-ACB8-543D729652F9}" type="presParOf" srcId="{F66FF765-95FE-4157-9A21-0C5F840A4617}" destId="{C0AF3001-A8BD-4252-855D-1D8E6ACECEEE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A3CE99A1-F5B0-403C-B822-2CFAD9923468}" type="presParOf" srcId="{EE57D13E-18B7-4503-A49B-B6ADF968262E}" destId="{F1F4CA18-8F33-4FAF-9550-3F865BFAF1F7}" srcOrd="2" destOrd="0" presId="urn:microsoft.com/office/officeart/2005/8/layout/orgChart1"/>
    <dgm:cxn modelId="{BD0B61E5-C919-49A0-9149-A6AE2C12E563}" type="presParOf" srcId="{EE57D13E-18B7-4503-A49B-B6ADF968262E}" destId="{9F2554B9-CB52-4FF6-A62A-1E910D74AF56}" srcOrd="3" destOrd="0" presId="urn:microsoft.com/office/officeart/2005/8/layout/orgChart1"/>
    <dgm:cxn modelId="{D1FA6E81-29BD-4FE2-9D96-4BA381CF2EFB}" type="presParOf" srcId="{9F2554B9-CB52-4FF6-A62A-1E910D74AF56}" destId="{A48E5273-2C88-4AEB-AE93-F616662E6BFF}" srcOrd="0" destOrd="0" presId="urn:microsoft.com/office/officeart/2005/8/layout/orgChart1"/>
    <dgm:cxn modelId="{98C7C800-4398-467A-A890-6BB368DE4918}" type="presParOf" srcId="{A48E5273-2C88-4AEB-AE93-F616662E6BFF}" destId="{638D1FB4-43CF-45A0-9BC6-B535F7085371}" srcOrd="0" destOrd="0" presId="urn:microsoft.com/office/officeart/2005/8/layout/orgChart1"/>
    <dgm:cxn modelId="{01718904-26BD-4596-965D-1F66C8FF7219}" type="presParOf" srcId="{A48E5273-2C88-4AEB-AE93-F616662E6BFF}" destId="{9AC606EE-248B-4018-93CF-6966AA3FBA65}" srcOrd="1" destOrd="0" presId="urn:microsoft.com/office/officeart/2005/8/layout/orgChart1"/>
    <dgm:cxn modelId="{07925D0D-669E-47F7-92B3-B8555C7BE5BF}" type="presParOf" srcId="{9F2554B9-CB52-4FF6-A62A-1E910D74AF56}" destId="{FB71623D-5DEF-412A-8786-5134B4DA1990}" srcOrd="1" destOrd="0" presId="urn:microsoft.com/office/officeart/2005/8/layout/orgChart1"/>
    <dgm:cxn modelId="{16EE2723-C371-4765-8A5D-B9A18DCCA015}" type="presParOf" srcId="{9F2554B9-CB52-4FF6-A62A-1E910D74AF56}" destId="{FBB99170-FB15-4F63-A514-299554E02CEC}" srcOrd="2" destOrd="0" presId="urn:microsoft.com/office/officeart/2005/8/layout/orgChart1"/>
    <dgm:cxn modelId="{D1D3DD57-C188-435A-B797-3F5C8F9072FD}" type="presParOf" srcId="{EE57D13E-18B7-4503-A49B-B6ADF968262E}" destId="{CC67BEBE-A9C9-4BBE-960F-1569FEB4BA4A}" srcOrd="4" destOrd="0" presId="urn:microsoft.com/office/officeart/2005/8/layout/orgChart1"/>
    <dgm:cxn modelId="{FC32EFEE-36F5-4A5D-9B3E-E7A3908003BC}" type="presParOf" srcId="{EE57D13E-18B7-4503-A49B-B6ADF968262E}" destId="{DD21308F-EE7B-4B6D-BE87-AD68A5B200BF}" srcOrd="5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DEE1F8AE-8837-4A75-A30E-FD96F8BA8BF5}" type="presParOf" srcId="{EE57D13E-18B7-4503-A49B-B6ADF968262E}" destId="{EC3250D3-484D-46B5-AEC7-4C75DDD9E55C}" srcOrd="6" destOrd="0" presId="urn:microsoft.com/office/officeart/2005/8/layout/orgChart1"/>
    <dgm:cxn modelId="{98DFDDF5-9DCE-4236-90AB-39C30B7C298F}" type="presParOf" srcId="{EE57D13E-18B7-4503-A49B-B6ADF968262E}" destId="{F833BB60-48EB-4632-8B31-1B6A4A5139FC}" srcOrd="7" destOrd="0" presId="urn:microsoft.com/office/officeart/2005/8/layout/orgChart1"/>
    <dgm:cxn modelId="{72F74C89-7C5E-4D98-BC20-F1D9F07E24C0}" type="presParOf" srcId="{F833BB60-48EB-4632-8B31-1B6A4A5139FC}" destId="{9E96A6DD-901C-4796-8FE4-179038322638}" srcOrd="0" destOrd="0" presId="urn:microsoft.com/office/officeart/2005/8/layout/orgChart1"/>
    <dgm:cxn modelId="{39ED2183-7FB9-4DCA-8DE9-E90F88241913}" type="presParOf" srcId="{9E96A6DD-901C-4796-8FE4-179038322638}" destId="{47B02F7E-53D4-4D0A-A1BF-B37404DAAB3C}" srcOrd="0" destOrd="0" presId="urn:microsoft.com/office/officeart/2005/8/layout/orgChart1"/>
    <dgm:cxn modelId="{2C09A645-51A8-45D4-80D9-5B387BC99484}" type="presParOf" srcId="{9E96A6DD-901C-4796-8FE4-179038322638}" destId="{01AC7795-952C-458E-A765-71858C0C17DA}" srcOrd="1" destOrd="0" presId="urn:microsoft.com/office/officeart/2005/8/layout/orgChart1"/>
    <dgm:cxn modelId="{CFB25C82-CDFF-4F28-BC14-6E34BA4A3A43}" type="presParOf" srcId="{F833BB60-48EB-4632-8B31-1B6A4A5139FC}" destId="{C50F7B7C-2A52-43CB-AE41-AEB6F68ADC44}" srcOrd="1" destOrd="0" presId="urn:microsoft.com/office/officeart/2005/8/layout/orgChart1"/>
    <dgm:cxn modelId="{D9055693-080A-4A73-BB41-3CEA9ABD44C8}" type="presParOf" srcId="{F833BB60-48EB-4632-8B31-1B6A4A5139FC}" destId="{CDE41A95-44C4-4A91-BA3F-3B40BF2BDC98}" srcOrd="2" destOrd="0" presId="urn:microsoft.com/office/officeart/2005/8/layout/orgChart1"/>
    <dgm:cxn modelId="{331AE87A-B78B-48CE-85AD-2B7ADAF134CB}" type="presParOf" srcId="{EE57D13E-18B7-4503-A49B-B6ADF968262E}" destId="{B32E3902-190E-48B5-A9CB-3F11E5617955}" srcOrd="8" destOrd="0" presId="urn:microsoft.com/office/officeart/2005/8/layout/orgChart1"/>
    <dgm:cxn modelId="{27940547-1855-4BF8-89CE-A64ADBD44ADE}" type="presParOf" srcId="{EE57D13E-18B7-4503-A49B-B6ADF968262E}" destId="{5DECB591-A0FA-499F-978F-3555F79CF6A0}" srcOrd="9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10" destOrd="0" presId="urn:microsoft.com/office/officeart/2005/8/layout/orgChart1"/>
    <dgm:cxn modelId="{20A653FD-ECF6-4DAE-8578-86D774BB1F60}" type="presParOf" srcId="{EE57D13E-18B7-4503-A49B-B6ADF968262E}" destId="{26D2B623-47ED-4912-BC0E-382EEDD255D9}" srcOrd="11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09FBCF8E-84C4-4901-A4A6-9E2EE23E8C14}" type="presParOf" srcId="{9A6A2E39-C1D4-4415-8A52-8C521C482703}" destId="{EE9846C9-CCED-4185-AE39-C4FB822866FB}" srcOrd="0" destOrd="0" presId="urn:microsoft.com/office/officeart/2005/8/layout/orgChart1"/>
    <dgm:cxn modelId="{D0045FBA-D74E-4860-9E8C-86D3ACDDF5BF}" type="presParOf" srcId="{9A6A2E39-C1D4-4415-8A52-8C521C482703}" destId="{6DB69C34-612D-44FD-933E-1972535BA8A5}" srcOrd="1" destOrd="0" presId="urn:microsoft.com/office/officeart/2005/8/layout/orgChart1"/>
    <dgm:cxn modelId="{1D2550F2-AAA1-4461-A813-219E8704EAFD}" type="presParOf" srcId="{6DB69C34-612D-44FD-933E-1972535BA8A5}" destId="{57EB96AE-906D-458B-B4FC-069FC631A24C}" srcOrd="0" destOrd="0" presId="urn:microsoft.com/office/officeart/2005/8/layout/orgChart1"/>
    <dgm:cxn modelId="{4DA88A11-A4C1-4625-BA53-801AC7C51244}" type="presParOf" srcId="{57EB96AE-906D-458B-B4FC-069FC631A24C}" destId="{ACC849D7-AC4B-4942-9C64-1D83A4791100}" srcOrd="0" destOrd="0" presId="urn:microsoft.com/office/officeart/2005/8/layout/orgChart1"/>
    <dgm:cxn modelId="{266C2077-5B24-4B47-819D-713DBC5E94F0}" type="presParOf" srcId="{57EB96AE-906D-458B-B4FC-069FC631A24C}" destId="{8860625C-C3F9-4890-BFE3-8333308A1BA7}" srcOrd="1" destOrd="0" presId="urn:microsoft.com/office/officeart/2005/8/layout/orgChart1"/>
    <dgm:cxn modelId="{738A55EB-C12F-4945-82E2-F3F5C77B87AA}" type="presParOf" srcId="{6DB69C34-612D-44FD-933E-1972535BA8A5}" destId="{AD42E237-58A0-4DFB-B8AB-A06E99A2571D}" srcOrd="1" destOrd="0" presId="urn:microsoft.com/office/officeart/2005/8/layout/orgChart1"/>
    <dgm:cxn modelId="{A32030F3-B120-49A7-86C5-574B9BCFE379}" type="presParOf" srcId="{AD42E237-58A0-4DFB-B8AB-A06E99A2571D}" destId="{CFE45DAA-39CF-4C49-A1FA-052A010C9CC0}" srcOrd="0" destOrd="0" presId="urn:microsoft.com/office/officeart/2005/8/layout/orgChart1"/>
    <dgm:cxn modelId="{9782287A-DCF6-4027-9C15-FB82BCE5E307}" type="presParOf" srcId="{AD42E237-58A0-4DFB-B8AB-A06E99A2571D}" destId="{9A7FB455-7741-49C1-9E78-50C3B7DF2CAD}" srcOrd="1" destOrd="0" presId="urn:microsoft.com/office/officeart/2005/8/layout/orgChart1"/>
    <dgm:cxn modelId="{38187BAB-A3C3-4002-A7D2-3DA71A91BCFD}" type="presParOf" srcId="{9A7FB455-7741-49C1-9E78-50C3B7DF2CAD}" destId="{6A54562F-50D0-443F-A2BA-7ED272296550}" srcOrd="0" destOrd="0" presId="urn:microsoft.com/office/officeart/2005/8/layout/orgChart1"/>
    <dgm:cxn modelId="{E1782C41-C567-436B-8B10-3F7475568F33}" type="presParOf" srcId="{6A54562F-50D0-443F-A2BA-7ED272296550}" destId="{E206E329-BD40-4EAE-ADDA-4B15B5D2DD41}" srcOrd="0" destOrd="0" presId="urn:microsoft.com/office/officeart/2005/8/layout/orgChart1"/>
    <dgm:cxn modelId="{27FB5642-F5A3-4B38-A223-72E37890FA36}" type="presParOf" srcId="{6A54562F-50D0-443F-A2BA-7ED272296550}" destId="{7B8B66FF-8815-4B97-9147-FF5832EA362A}" srcOrd="1" destOrd="0" presId="urn:microsoft.com/office/officeart/2005/8/layout/orgChart1"/>
    <dgm:cxn modelId="{771449BF-D52B-4766-9E7A-7A5687D787C4}" type="presParOf" srcId="{9A7FB455-7741-49C1-9E78-50C3B7DF2CAD}" destId="{A3B8B82F-38AD-405F-A053-263F01F7DA05}" srcOrd="1" destOrd="0" presId="urn:microsoft.com/office/officeart/2005/8/layout/orgChart1"/>
    <dgm:cxn modelId="{3403D328-C5EA-46A5-A666-39236FED5A86}" type="presParOf" srcId="{9A7FB455-7741-49C1-9E78-50C3B7DF2CAD}" destId="{9FB11387-BF2D-4EE3-BE5A-EF239DD8B99D}" srcOrd="2" destOrd="0" presId="urn:microsoft.com/office/officeart/2005/8/layout/orgChart1"/>
    <dgm:cxn modelId="{7165F96A-845F-4499-935D-D0F8A83E6840}" type="presParOf" srcId="{6DB69C34-612D-44FD-933E-1972535BA8A5}" destId="{6F569ECA-705B-41E7-8B03-2DA278D93CDF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12" destOrd="0" presId="urn:microsoft.com/office/officeart/2005/8/layout/orgChart1"/>
    <dgm:cxn modelId="{961E2CFB-078D-49E7-8CE5-56D64ADFFE3B}" type="presParOf" srcId="{EE57D13E-18B7-4503-A49B-B6ADF968262E}" destId="{7B8D6E45-0A21-4A5E-8464-FF94A9592C0B}" srcOrd="13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4" destOrd="0" presId="urn:microsoft.com/office/officeart/2005/8/layout/orgChart1"/>
    <dgm:cxn modelId="{DA1799C3-1A41-4F8F-9B4D-5C3F5264A57C}" type="presParOf" srcId="{EE57D13E-18B7-4503-A49B-B6ADF968262E}" destId="{0F7FC7CF-8724-497F-97F5-44F810E737C5}" srcOrd="15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b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dirty="0"/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83C75572-65C9-46DC-91CA-34D1483C84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Música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DC584E-6A91-4DCC-8F98-C463DFF03B99}" type="parTrans" cxnId="{FAE4AE44-E3EF-4CAF-B243-681080371110}">
      <dgm:prSet/>
      <dgm:spPr/>
      <dgm:t>
        <a:bodyPr/>
        <a:lstStyle/>
        <a:p>
          <a:endParaRPr lang="es-ES"/>
        </a:p>
      </dgm:t>
    </dgm:pt>
    <dgm:pt modelId="{43060D36-8BFA-44B0-A1E8-B3ED957B424F}" type="sibTrans" cxnId="{FAE4AE44-E3EF-4CAF-B243-68108037111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  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E3F051C-AFF7-4785-BD8F-AB3E5BD328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</a:t>
          </a:r>
          <a:r>
            <a:rPr lang="es-ES" sz="1200" dirty="0" smtClean="0"/>
            <a:t>Servicios para Personas con Discapacidad</a:t>
          </a:r>
          <a:endParaRPr lang="es-ES" sz="1200" dirty="0"/>
        </a:p>
      </dgm:t>
    </dgm:pt>
    <dgm:pt modelId="{BD41739B-5971-4E43-B232-ABF1A80146C4}" type="parTrans" cxnId="{8F92C4FA-9866-4CAA-9C98-AF8C7216B405}">
      <dgm:prSet/>
      <dgm:spPr/>
      <dgm:t>
        <a:bodyPr/>
        <a:lstStyle/>
        <a:p>
          <a:endParaRPr lang="es-ES"/>
        </a:p>
      </dgm:t>
    </dgm:pt>
    <dgm:pt modelId="{F739C9EA-FBD4-4CE2-B9CF-C6F68A045CAF}" type="sibTrans" cxnId="{8F92C4FA-9866-4CAA-9C98-AF8C7216B405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2741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5" custScaleX="112276" custScaleY="122121" custLinFactNeighborX="-25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5" custScaleX="112276" custScaleY="122121" custLinFactNeighborX="3459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5" custScaleX="112276" custScaleY="122121" custLinFactNeighborX="351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5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AAD86853-A0F1-47A1-A52F-1CACB00D892B}" type="pres">
      <dgm:prSet presAssocID="{BD41739B-5971-4E43-B232-ABF1A80146C4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C453C830-0EEF-46D7-9FA6-30F736FF5515}" type="pres">
      <dgm:prSet presAssocID="{7E3F051C-AFF7-4785-BD8F-AB3E5BD3281E}" presName="hierRoot2" presStyleCnt="0">
        <dgm:presLayoutVars>
          <dgm:hierBranch val="init"/>
        </dgm:presLayoutVars>
      </dgm:prSet>
      <dgm:spPr/>
    </dgm:pt>
    <dgm:pt modelId="{B9DB7DD9-C35C-45CD-801F-1F592375D6C0}" type="pres">
      <dgm:prSet presAssocID="{7E3F051C-AFF7-4785-BD8F-AB3E5BD3281E}" presName="rootComposite" presStyleCnt="0"/>
      <dgm:spPr/>
    </dgm:pt>
    <dgm:pt modelId="{0C9F23FD-ED77-4E0C-8485-07D6CB43C14B}" type="pres">
      <dgm:prSet presAssocID="{7E3F051C-AFF7-4785-BD8F-AB3E5BD3281E}" presName="rootText" presStyleLbl="node2" presStyleIdx="4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68DDF-4959-443C-AD95-0131056C23F5}" type="pres">
      <dgm:prSet presAssocID="{7E3F051C-AFF7-4785-BD8F-AB3E5BD3281E}" presName="rootConnector" presStyleLbl="node2" presStyleIdx="4" presStyleCnt="5"/>
      <dgm:spPr/>
      <dgm:t>
        <a:bodyPr/>
        <a:lstStyle/>
        <a:p>
          <a:endParaRPr lang="es-ES"/>
        </a:p>
      </dgm:t>
    </dgm:pt>
    <dgm:pt modelId="{2B673480-3743-423F-A23C-285A0DE7CC82}" type="pres">
      <dgm:prSet presAssocID="{7E3F051C-AFF7-4785-BD8F-AB3E5BD3281E}" presName="hierChild4" presStyleCnt="0"/>
      <dgm:spPr/>
    </dgm:pt>
    <dgm:pt modelId="{66C94E2A-C488-4210-A1F1-7E3EC0A6DEE1}" type="pres">
      <dgm:prSet presAssocID="{7E3F051C-AFF7-4785-BD8F-AB3E5BD3281E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5" custScaleX="95573" custScaleY="89507" custLinFactNeighborX="3006" custLinFactNeighborY="798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5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5" custScaleX="95573" custScaleY="106450" custLinFactX="-15707" custLinFactY="99180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5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2" presStyleCnt="5" custScaleX="95573" custScaleY="89507" custLinFactX="19840" custLinFactNeighborX="100000" custLinFactNeighborY="-683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2" presStyleCnt="5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0D66AB78-01DA-479B-ACA9-3BC2D008226E}" type="pres">
      <dgm:prSet presAssocID="{20DC584E-6A91-4DCC-8F98-C463DFF03B99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BB8225C0-CA3F-4426-8BB3-4BEB82EFBBA7}" type="pres">
      <dgm:prSet presAssocID="{83C75572-65C9-46DC-91CA-34D1483C8443}" presName="hierRoot3" presStyleCnt="0">
        <dgm:presLayoutVars>
          <dgm:hierBranch val="init"/>
        </dgm:presLayoutVars>
      </dgm:prSet>
      <dgm:spPr/>
    </dgm:pt>
    <dgm:pt modelId="{8A9518BA-3345-48B2-A5A5-044277FEFAC4}" type="pres">
      <dgm:prSet presAssocID="{83C75572-65C9-46DC-91CA-34D1483C8443}" presName="rootComposite3" presStyleCnt="0"/>
      <dgm:spPr/>
    </dgm:pt>
    <dgm:pt modelId="{D4139643-F479-4697-8312-EA7FFB6483C5}" type="pres">
      <dgm:prSet presAssocID="{83C75572-65C9-46DC-91CA-34D1483C8443}" presName="rootText3" presStyleLbl="asst1" presStyleIdx="3" presStyleCnt="5" custScaleX="95573" custScaleY="89507" custLinFactY="-83467" custLinFactNeighborX="458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E41EBC-2C7A-4C69-85A4-757B7457D3FA}" type="pres">
      <dgm:prSet presAssocID="{83C75572-65C9-46DC-91CA-34D1483C8443}" presName="rootConnector3" presStyleLbl="asst1" presStyleIdx="3" presStyleCnt="5"/>
      <dgm:spPr/>
      <dgm:t>
        <a:bodyPr/>
        <a:lstStyle/>
        <a:p>
          <a:endParaRPr lang="es-ES"/>
        </a:p>
      </dgm:t>
    </dgm:pt>
    <dgm:pt modelId="{495BC8AA-002B-41C5-9217-A8556BB42F04}" type="pres">
      <dgm:prSet presAssocID="{83C75572-65C9-46DC-91CA-34D1483C8443}" presName="hierChild6" presStyleCnt="0"/>
      <dgm:spPr/>
    </dgm:pt>
    <dgm:pt modelId="{05BC9DF7-1AA0-4C14-9C0C-7F36D969A890}" type="pres">
      <dgm:prSet presAssocID="{83C75572-65C9-46DC-91CA-34D1483C84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4" presStyleCnt="5" custScaleX="95573" custScaleY="89507" custLinFactY="-125141" custLinFactNeighborX="308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4" presStyleCnt="5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CC00C9F4-C39F-4B06-9DF2-81A087FF7640}" srcId="{AEC91C66-D92E-474D-92EB-AA4C91ABF2F4}" destId="{596BC8B3-9818-458E-ADDD-E3780325C4B9}" srcOrd="6" destOrd="0" parTransId="{2E8AA262-2B20-4DF8-886D-130D0A96DADC}" sibTransId="{FFB70100-D273-4BA0-9B38-8B216D016036}"/>
    <dgm:cxn modelId="{77541878-EEDB-4D3F-B3D0-23CC59866EF3}" type="presOf" srcId="{83C75572-65C9-46DC-91CA-34D1483C8443}" destId="{D4139643-F479-4697-8312-EA7FFB6483C5}" srcOrd="0" destOrd="0" presId="urn:microsoft.com/office/officeart/2005/8/layout/orgChart1"/>
    <dgm:cxn modelId="{FAE4AE44-E3EF-4CAF-B243-681080371110}" srcId="{AEC91C66-D92E-474D-92EB-AA4C91ABF2F4}" destId="{83C75572-65C9-46DC-91CA-34D1483C8443}" srcOrd="5" destOrd="0" parTransId="{20DC584E-6A91-4DCC-8F98-C463DFF03B99}" sibTransId="{43060D36-8BFA-44B0-A1E8-B3ED957B424F}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3E5F8405-A4AD-45E0-9193-358EA2197D7D}" srcId="{AEC91C66-D92E-474D-92EB-AA4C91ABF2F4}" destId="{BC58AFD2-B747-444A-BDD3-ED2F78D73A7C}" srcOrd="8" destOrd="0" parTransId="{D5469A8C-BAA7-4B39-90FF-A00A2212FC1B}" sibTransId="{63F86070-6F56-4C2E-9A48-A36EA639A1FB}"/>
    <dgm:cxn modelId="{BD097631-2F46-486B-900D-E5D6061ABD60}" type="presOf" srcId="{7E3F051C-AFF7-4785-BD8F-AB3E5BD3281E}" destId="{FD368DDF-4959-443C-AD95-0131056C23F5}" srcOrd="1" destOrd="0" presId="urn:microsoft.com/office/officeart/2005/8/layout/orgChart1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57E8A1F0-694D-4F71-A04B-59E88C5AF659}" type="presOf" srcId="{83C75572-65C9-46DC-91CA-34D1483C8443}" destId="{C0E41EBC-2C7A-4C69-85A4-757B7457D3FA}" srcOrd="1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BA13AF9E-E335-4C24-B8BC-886D63C3F320}" srcId="{AEC91C66-D92E-474D-92EB-AA4C91ABF2F4}" destId="{7467EDC9-A17E-4ABA-AB90-82A7C3C38D2A}" srcOrd="7" destOrd="0" parTransId="{2BFB7A04-2267-4C39-9BC6-0D1934F8D6C9}" sibTransId="{20D0FDCD-1006-40EF-86D9-9187D488F607}"/>
    <dgm:cxn modelId="{B000A063-E483-4064-9AF6-2306B3CECEF4}" type="presOf" srcId="{20DC584E-6A91-4DCC-8F98-C463DFF03B99}" destId="{0D66AB78-01DA-479B-ACA9-3BC2D008226E}" srcOrd="0" destOrd="0" presId="urn:microsoft.com/office/officeart/2005/8/layout/orgChart1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8F92C4FA-9866-4CAA-9C98-AF8C7216B405}" srcId="{AEC91C66-D92E-474D-92EB-AA4C91ABF2F4}" destId="{7E3F051C-AFF7-4785-BD8F-AB3E5BD3281E}" srcOrd="9" destOrd="0" parTransId="{BD41739B-5971-4E43-B232-ABF1A80146C4}" sibTransId="{F739C9EA-FBD4-4CE2-B9CF-C6F68A045CAF}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E16E62C5-EB5D-4966-A972-9FE413A752F6}" srcId="{AEC91C66-D92E-474D-92EB-AA4C91ABF2F4}" destId="{777ED1A3-6286-426C-B9E4-520D9A091643}" srcOrd="4" destOrd="0" parTransId="{A90875E0-9499-4C25-88F4-AA6E08E16320}" sibTransId="{1C45EB45-1F28-4609-A772-77213894CD81}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B93BEFF0-2D95-49C1-85E4-0F2C9CEE74E6}" type="presOf" srcId="{BD41739B-5971-4E43-B232-ABF1A80146C4}" destId="{AAD86853-A0F1-47A1-A52F-1CACB00D892B}" srcOrd="0" destOrd="0" presId="urn:microsoft.com/office/officeart/2005/8/layout/orgChart1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FF649109-8802-4BFD-8976-CEBACFB7C566}" type="presOf" srcId="{7E3F051C-AFF7-4785-BD8F-AB3E5BD3281E}" destId="{0C9F23FD-ED77-4E0C-8485-07D6CB43C14B}" srcOrd="0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1B97B038-572D-4440-8D49-14BF954F29D8}" type="presParOf" srcId="{741D043F-146C-483E-B97B-5758639C1143}" destId="{AAD86853-A0F1-47A1-A52F-1CACB00D892B}" srcOrd="8" destOrd="0" presId="urn:microsoft.com/office/officeart/2005/8/layout/orgChart1"/>
    <dgm:cxn modelId="{989A4B4A-F1F4-474E-8BA5-5DC6F56EB685}" type="presParOf" srcId="{741D043F-146C-483E-B97B-5758639C1143}" destId="{C453C830-0EEF-46D7-9FA6-30F736FF5515}" srcOrd="9" destOrd="0" presId="urn:microsoft.com/office/officeart/2005/8/layout/orgChart1"/>
    <dgm:cxn modelId="{CF3CE5EA-E4A6-4D1C-8CBF-56E305F230F5}" type="presParOf" srcId="{C453C830-0EEF-46D7-9FA6-30F736FF5515}" destId="{B9DB7DD9-C35C-45CD-801F-1F592375D6C0}" srcOrd="0" destOrd="0" presId="urn:microsoft.com/office/officeart/2005/8/layout/orgChart1"/>
    <dgm:cxn modelId="{F6727F54-9CA9-40BF-9D8A-EF6663955E6F}" type="presParOf" srcId="{B9DB7DD9-C35C-45CD-801F-1F592375D6C0}" destId="{0C9F23FD-ED77-4E0C-8485-07D6CB43C14B}" srcOrd="0" destOrd="0" presId="urn:microsoft.com/office/officeart/2005/8/layout/orgChart1"/>
    <dgm:cxn modelId="{1EAA130B-F758-4B9D-ABE9-B006AE13A852}" type="presParOf" srcId="{B9DB7DD9-C35C-45CD-801F-1F592375D6C0}" destId="{FD368DDF-4959-443C-AD95-0131056C23F5}" srcOrd="1" destOrd="0" presId="urn:microsoft.com/office/officeart/2005/8/layout/orgChart1"/>
    <dgm:cxn modelId="{A3A0E544-B4CD-4587-BA77-7678CC38B1AB}" type="presParOf" srcId="{C453C830-0EEF-46D7-9FA6-30F736FF5515}" destId="{2B673480-3743-423F-A23C-285A0DE7CC82}" srcOrd="1" destOrd="0" presId="urn:microsoft.com/office/officeart/2005/8/layout/orgChart1"/>
    <dgm:cxn modelId="{606261E8-53DC-4BC5-BE71-B6375732E6A0}" type="presParOf" srcId="{C453C830-0EEF-46D7-9FA6-30F736FF5515}" destId="{66C94E2A-C488-4210-A1F1-7E3EC0A6DEE1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B160C8E8-8840-4630-8CEA-8FEA4166336A}" type="presParOf" srcId="{8E2DFB75-DC0A-46BC-AB3E-B5D95D7E08B1}" destId="{EE86807B-2B9B-4CC9-94E1-ABF2DDD157B8}" srcOrd="4" destOrd="0" presId="urn:microsoft.com/office/officeart/2005/8/layout/orgChart1"/>
    <dgm:cxn modelId="{482877A0-F432-415C-9BBC-3FF8B4477C13}" type="presParOf" srcId="{8E2DFB75-DC0A-46BC-AB3E-B5D95D7E08B1}" destId="{886A1B66-CB60-4800-B623-7C7C89095A81}" srcOrd="5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4BEA3CDE-D757-4AE9-9CE4-01008591DEE3}" type="presParOf" srcId="{8E2DFB75-DC0A-46BC-AB3E-B5D95D7E08B1}" destId="{0D66AB78-01DA-479B-ACA9-3BC2D008226E}" srcOrd="6" destOrd="0" presId="urn:microsoft.com/office/officeart/2005/8/layout/orgChart1"/>
    <dgm:cxn modelId="{F7493408-7DD5-4649-B745-302E5DEBF856}" type="presParOf" srcId="{8E2DFB75-DC0A-46BC-AB3E-B5D95D7E08B1}" destId="{BB8225C0-CA3F-4426-8BB3-4BEB82EFBBA7}" srcOrd="7" destOrd="0" presId="urn:microsoft.com/office/officeart/2005/8/layout/orgChart1"/>
    <dgm:cxn modelId="{A5BBF4FB-A9B0-4106-866D-231B31A677C4}" type="presParOf" srcId="{BB8225C0-CA3F-4426-8BB3-4BEB82EFBBA7}" destId="{8A9518BA-3345-48B2-A5A5-044277FEFAC4}" srcOrd="0" destOrd="0" presId="urn:microsoft.com/office/officeart/2005/8/layout/orgChart1"/>
    <dgm:cxn modelId="{B7817BBC-A34E-44B5-8251-BF34E2CAC34A}" type="presParOf" srcId="{8A9518BA-3345-48B2-A5A5-044277FEFAC4}" destId="{D4139643-F479-4697-8312-EA7FFB6483C5}" srcOrd="0" destOrd="0" presId="urn:microsoft.com/office/officeart/2005/8/layout/orgChart1"/>
    <dgm:cxn modelId="{9D0E48E0-BA35-4930-B630-3C2B61C1169A}" type="presParOf" srcId="{8A9518BA-3345-48B2-A5A5-044277FEFAC4}" destId="{C0E41EBC-2C7A-4C69-85A4-757B7457D3FA}" srcOrd="1" destOrd="0" presId="urn:microsoft.com/office/officeart/2005/8/layout/orgChart1"/>
    <dgm:cxn modelId="{8FD28058-9DA1-4D22-9FCC-ADA94E58AC4E}" type="presParOf" srcId="{BB8225C0-CA3F-4426-8BB3-4BEB82EFBBA7}" destId="{495BC8AA-002B-41C5-9217-A8556BB42F04}" srcOrd="1" destOrd="0" presId="urn:microsoft.com/office/officeart/2005/8/layout/orgChart1"/>
    <dgm:cxn modelId="{8295D7FC-ECD5-4795-B7B1-E22D1327200F}" type="presParOf" srcId="{BB8225C0-CA3F-4426-8BB3-4BEB82EFBBA7}" destId="{05BC9DF7-1AA0-4C14-9C0C-7F36D969A890}" srcOrd="2" destOrd="0" presId="urn:microsoft.com/office/officeart/2005/8/layout/orgChart1"/>
    <dgm:cxn modelId="{57A09F23-654A-42A0-AC78-3D43E38E89A2}" type="presParOf" srcId="{8E2DFB75-DC0A-46BC-AB3E-B5D95D7E08B1}" destId="{A254667B-C5F1-4819-BC92-5A1BC9B35EBE}" srcOrd="8" destOrd="0" presId="urn:microsoft.com/office/officeart/2005/8/layout/orgChart1"/>
    <dgm:cxn modelId="{23749113-5AA2-4559-BAB2-20B4C602B457}" type="presParOf" srcId="{8E2DFB75-DC0A-46BC-AB3E-B5D95D7E08B1}" destId="{6F3224D2-709C-46DB-8BB0-961B445EBC08}" srcOrd="9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4662" custScaleY="109518" custLinFactNeighborX="-19926" custLinFactNeighborY="241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5225" custScaleY="88666" custLinFactNeighborX="-19926" custLinFactNeighborY="-18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64292" custScaleY="74758" custLinFactNeighborX="-21911" custLinFactNeighborY="31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B7B2F4-D82D-4A45-8A2C-85F05C68358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dirty="0"/>
        </a:p>
      </dgm:t>
    </dgm:pt>
    <dgm:pt modelId="{FA2F3EEB-7B15-42E1-A38C-9A5CE1FB7DE1}" type="parTrans" cxnId="{2FC8E1DD-FED8-4812-A4BE-648F5488DAE0}">
      <dgm:prSet/>
      <dgm:spPr/>
      <dgm:t>
        <a:bodyPr/>
        <a:lstStyle/>
        <a:p>
          <a:endParaRPr lang="es-ES"/>
        </a:p>
      </dgm:t>
    </dgm:pt>
    <dgm:pt modelId="{DB9BB04F-C3A8-4477-9114-0847FD57B2D9}" type="sibTrans" cxnId="{2FC8E1DD-FED8-4812-A4BE-648F5488DAE0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2540" custScaleY="186530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3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3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62B34765-F26D-47D9-B75B-DA405DD4E766}" type="pres">
      <dgm:prSet presAssocID="{FA2F3EEB-7B15-42E1-A38C-9A5CE1FB7DE1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9695ED0-C055-4E99-8F3B-9BFBEB3820D9}" type="pres">
      <dgm:prSet presAssocID="{D2B7B2F4-D82D-4A45-8A2C-85F05C683581}" presName="hierRoot2" presStyleCnt="0">
        <dgm:presLayoutVars>
          <dgm:hierBranch val="init"/>
        </dgm:presLayoutVars>
      </dgm:prSet>
      <dgm:spPr/>
    </dgm:pt>
    <dgm:pt modelId="{618492E7-6BC7-4F8F-93F5-9EED05F4E38B}" type="pres">
      <dgm:prSet presAssocID="{D2B7B2F4-D82D-4A45-8A2C-85F05C683581}" presName="rootComposite" presStyleCnt="0"/>
      <dgm:spPr/>
    </dgm:pt>
    <dgm:pt modelId="{4C6C800A-5A54-4CEE-959C-B701BA3AC6F0}" type="pres">
      <dgm:prSet presAssocID="{D2B7B2F4-D82D-4A45-8A2C-85F05C683581}" presName="rootText" presStyleLbl="node2" presStyleIdx="2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B36A8-A5DD-41C6-BC90-777BAC1646C2}" type="pres">
      <dgm:prSet presAssocID="{D2B7B2F4-D82D-4A45-8A2C-85F05C683581}" presName="rootConnector" presStyleLbl="node2" presStyleIdx="2" presStyleCnt="3"/>
      <dgm:spPr/>
      <dgm:t>
        <a:bodyPr/>
        <a:lstStyle/>
        <a:p>
          <a:endParaRPr lang="es-ES"/>
        </a:p>
      </dgm:t>
    </dgm:pt>
    <dgm:pt modelId="{ABF7CEB6-0230-4AF8-B9ED-50D546742959}" type="pres">
      <dgm:prSet presAssocID="{D2B7B2F4-D82D-4A45-8A2C-85F05C683581}" presName="hierChild4" presStyleCnt="0"/>
      <dgm:spPr/>
    </dgm:pt>
    <dgm:pt modelId="{0144D11E-3770-4994-B973-25CB8462EE87}" type="pres">
      <dgm:prSet presAssocID="{D2B7B2F4-D82D-4A45-8A2C-85F05C683581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526367CA-57AA-4613-95FD-F199DCB67233}" type="presOf" srcId="{FA2F3EEB-7B15-42E1-A38C-9A5CE1FB7DE1}" destId="{62B34765-F26D-47D9-B75B-DA405DD4E766}" srcOrd="0" destOrd="0" presId="urn:microsoft.com/office/officeart/2005/8/layout/orgChart1"/>
    <dgm:cxn modelId="{41AA6FB2-064E-4F1B-9BBE-F62585BEB1A9}" type="presOf" srcId="{D2B7B2F4-D82D-4A45-8A2C-85F05C683581}" destId="{548B36A8-A5DD-41C6-BC90-777BAC1646C2}" srcOrd="1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857EA395-10AE-4D87-8650-B718364089BA}" type="presOf" srcId="{D2B7B2F4-D82D-4A45-8A2C-85F05C683581}" destId="{4C6C800A-5A54-4CEE-959C-B701BA3AC6F0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2FC8E1DD-FED8-4812-A4BE-648F5488DAE0}" srcId="{18F81E9E-DAD4-4D59-AE7E-7B37CF03BCA1}" destId="{D2B7B2F4-D82D-4A45-8A2C-85F05C683581}" srcOrd="2" destOrd="0" parTransId="{FA2F3EEB-7B15-42E1-A38C-9A5CE1FB7DE1}" sibTransId="{DB9BB04F-C3A8-4477-9114-0847FD57B2D9}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153328E-3AAE-4FFF-83FF-15208463B5CE}" type="presParOf" srcId="{B69009D1-EF46-43D5-A6EC-8852B0ED51DE}" destId="{62B34765-F26D-47D9-B75B-DA405DD4E766}" srcOrd="4" destOrd="0" presId="urn:microsoft.com/office/officeart/2005/8/layout/orgChart1"/>
    <dgm:cxn modelId="{F8D68DA9-D62E-4EC3-8100-D8E61B6DCE38}" type="presParOf" srcId="{B69009D1-EF46-43D5-A6EC-8852B0ED51DE}" destId="{59695ED0-C055-4E99-8F3B-9BFBEB3820D9}" srcOrd="5" destOrd="0" presId="urn:microsoft.com/office/officeart/2005/8/layout/orgChart1"/>
    <dgm:cxn modelId="{A1A09809-0965-4DCD-80CF-ED1BA4646205}" type="presParOf" srcId="{59695ED0-C055-4E99-8F3B-9BFBEB3820D9}" destId="{618492E7-6BC7-4F8F-93F5-9EED05F4E38B}" srcOrd="0" destOrd="0" presId="urn:microsoft.com/office/officeart/2005/8/layout/orgChart1"/>
    <dgm:cxn modelId="{7BA77560-11FE-4222-8E47-5A87659405CC}" type="presParOf" srcId="{618492E7-6BC7-4F8F-93F5-9EED05F4E38B}" destId="{4C6C800A-5A54-4CEE-959C-B701BA3AC6F0}" srcOrd="0" destOrd="0" presId="urn:microsoft.com/office/officeart/2005/8/layout/orgChart1"/>
    <dgm:cxn modelId="{D09C748C-7FC0-4C71-9E6E-C908339CEA53}" type="presParOf" srcId="{618492E7-6BC7-4F8F-93F5-9EED05F4E38B}" destId="{548B36A8-A5DD-41C6-BC90-777BAC1646C2}" srcOrd="1" destOrd="0" presId="urn:microsoft.com/office/officeart/2005/8/layout/orgChart1"/>
    <dgm:cxn modelId="{037ACC2C-C4A6-4A05-B7CB-48EC5CFAF8AD}" type="presParOf" srcId="{59695ED0-C055-4E99-8F3B-9BFBEB3820D9}" destId="{ABF7CEB6-0230-4AF8-B9ED-50D546742959}" srcOrd="1" destOrd="0" presId="urn:microsoft.com/office/officeart/2005/8/layout/orgChart1"/>
    <dgm:cxn modelId="{0AA62DAC-426C-40EF-8B0C-93632B7358EC}" type="presParOf" srcId="{59695ED0-C055-4E99-8F3B-9BFBEB3820D9}" destId="{0144D11E-3770-4994-B973-25CB8462EE87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  <a:endParaRPr lang="es-ES" sz="1200" dirty="0"/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Responsable de </a:t>
          </a:r>
          <a:r>
            <a:rPr lang="es-ES" sz="1200" dirty="0" smtClean="0">
              <a:solidFill>
                <a:schemeClr val="tx1"/>
              </a:solidFill>
            </a:rPr>
            <a:t>Área</a:t>
          </a:r>
          <a:endParaRPr lang="es-ES" sz="1200" dirty="0">
            <a:solidFill>
              <a:schemeClr val="tx1"/>
            </a:solidFill>
          </a:endParaRP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2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2" custScaleX="97078" custLinFactNeighborX="-7580" custLinFactNeighborY="13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2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2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2" custScaleX="97078" custLinFactNeighborX="-7796" custLinFactNeighborY="-7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2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19655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A6D262E-BBDE-4B08-808C-4BCC90E8790A}" type="presOf" srcId="{FC51D827-5929-4125-B610-E390E3272FB7}" destId="{B6A33536-7F06-46B3-AAA3-D324D2518E9E}" srcOrd="0" destOrd="0" presId="urn:microsoft.com/office/officeart/2005/8/layout/orgChart1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1168AC1C-75B8-43A4-B6FD-D0309979F04D}" type="presOf" srcId="{FC51D827-5929-4125-B610-E390E3272FB7}" destId="{D6C9C753-57EF-41FA-A24F-63F4732C17A4}" srcOrd="1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69C61939-43C1-455C-A360-DF9341359D74}" type="presOf" srcId="{1A1404CA-4D99-4448-A737-742A5E5BB314}" destId="{30C15338-2029-483E-993D-F1A6FFA43A7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D7E81530-DDFF-47A6-9584-B000B78B6EFF}" type="presParOf" srcId="{9578F175-65C3-431D-BF0F-2B5E9BE1005C}" destId="{30C15338-2029-483E-993D-F1A6FFA43A7A}" srcOrd="4" destOrd="0" presId="urn:microsoft.com/office/officeart/2005/8/layout/orgChart1"/>
    <dgm:cxn modelId="{8984FF90-374D-4F90-98F5-AFFAC376930D}" type="presParOf" srcId="{9578F175-65C3-431D-BF0F-2B5E9BE1005C}" destId="{C6C04D7C-B6B1-44EB-A2E7-A4523BD97CCA}" srcOrd="5" destOrd="0" presId="urn:microsoft.com/office/officeart/2005/8/layout/orgChart1"/>
    <dgm:cxn modelId="{CD9F6CE7-9B7A-4516-A955-514D9F09D1C7}" type="presParOf" srcId="{C6C04D7C-B6B1-44EB-A2E7-A4523BD97CCA}" destId="{C83E0A00-4DA0-4EF1-92F9-A8656A519BEF}" srcOrd="0" destOrd="0" presId="urn:microsoft.com/office/officeart/2005/8/layout/orgChart1"/>
    <dgm:cxn modelId="{47606688-29CA-4A6E-A8E5-02AB572DFAB0}" type="presParOf" srcId="{C83E0A00-4DA0-4EF1-92F9-A8656A519BEF}" destId="{B6A33536-7F06-46B3-AAA3-D324D2518E9E}" srcOrd="0" destOrd="0" presId="urn:microsoft.com/office/officeart/2005/8/layout/orgChart1"/>
    <dgm:cxn modelId="{6A6890CF-DAD7-4357-A08F-9217621749DA}" type="presParOf" srcId="{C83E0A00-4DA0-4EF1-92F9-A8656A519BEF}" destId="{D6C9C753-57EF-41FA-A24F-63F4732C17A4}" srcOrd="1" destOrd="0" presId="urn:microsoft.com/office/officeart/2005/8/layout/orgChart1"/>
    <dgm:cxn modelId="{383AC3C1-B1B3-431F-93F1-D1CE9DEA5CFD}" type="presParOf" srcId="{C6C04D7C-B6B1-44EB-A2E7-A4523BD97CCA}" destId="{83132631-D708-468C-B98B-7B1973DEBEE6}" srcOrd="1" destOrd="0" presId="urn:microsoft.com/office/officeart/2005/8/layout/orgChart1"/>
    <dgm:cxn modelId="{4AFB6BDA-8806-4373-A22C-612ADFEF39C2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  <a:endParaRPr lang="es-ES" sz="1200" dirty="0"/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Responsable Área Psicología</a:t>
          </a:r>
          <a:br>
            <a:rPr lang="es-ES" sz="1200" dirty="0"/>
          </a:b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26021" custScaleY="135402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3" custScaleX="115710" custScaleY="99765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1" presStyleCnt="3" custScaleY="99765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2" presStyleCnt="3" custScaleY="99765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 custScaleY="109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E2015505-5EB8-4F02-870D-97800B5E47D1}" srcId="{18F81E9E-DAD4-4D59-AE7E-7B37CF03BCA1}" destId="{81EED1C0-5CE9-4042-AA4C-EB1C448CA788}" srcOrd="3" destOrd="0" parTransId="{5DFDD860-2751-4919-81DC-33E529B1E65F}" sibTransId="{D7393C28-BF0E-4CC1-8AB2-8A73471A8C75}"/>
    <dgm:cxn modelId="{95D4A2AE-7A60-46B5-8C05-6B55F952ECAC}" srcId="{18F81E9E-DAD4-4D59-AE7E-7B37CF03BCA1}" destId="{9786DD1E-8D3A-435C-83F3-4CAA60DEC28F}" srcOrd="1" destOrd="0" parTransId="{B8CAE4BD-D035-4B0A-9F6C-FFF0B06ACFFA}" sibTransId="{CFFF381B-7C7A-4330-836C-3EC4DEC82B66}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83C3361-F168-4AA8-BFDF-D25BEDA83E61}" srcId="{18F81E9E-DAD4-4D59-AE7E-7B37CF03BCA1}" destId="{0E6519C2-37FA-4CE8-A15B-2C1FACBF08E8}" srcOrd="2" destOrd="0" parTransId="{07726EEF-9EE8-4858-981D-183DE929A987}" sibTransId="{5544569C-9192-4599-8144-0582254AEFDB}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A1CBD6C-54C6-47D6-9C3A-4B0933605655}" type="presParOf" srcId="{B69009D1-EF46-43D5-A6EC-8852B0ED51DE}" destId="{428FC759-E0BC-4F6D-B1DF-F9F23FFC5084}" srcOrd="2" destOrd="0" presId="urn:microsoft.com/office/officeart/2005/8/layout/orgChart1"/>
    <dgm:cxn modelId="{E5F0BBAE-9506-4B39-B03F-4C7424AE38E1}" type="presParOf" srcId="{B69009D1-EF46-43D5-A6EC-8852B0ED51DE}" destId="{642D68B5-35EB-47FC-9DA6-7EB76861F449}" srcOrd="3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4" destOrd="0" presId="urn:microsoft.com/office/officeart/2005/8/layout/orgChart1"/>
    <dgm:cxn modelId="{B5121480-9B5F-4E07-9642-0B20CEA7C994}" type="presParOf" srcId="{B69009D1-EF46-43D5-A6EC-8852B0ED51DE}" destId="{7672DEE8-C8DA-4A31-9689-D9A70DA74A7E}" srcOrd="5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20401B77-623F-4161-9119-4FE2E56AFF5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Analista</a:t>
          </a:r>
        </a:p>
      </dgm:t>
    </dgm:pt>
    <dgm:pt modelId="{6FD1161A-608B-4ECA-A3A1-E27234C3CC4C}" type="parTrans" cxnId="{87A0D4F1-5C87-4E24-B526-13136394C3A9}">
      <dgm:prSet/>
      <dgm:spPr/>
      <dgm:t>
        <a:bodyPr/>
        <a:lstStyle/>
        <a:p>
          <a:endParaRPr lang="es-ES" sz="1200"/>
        </a:p>
      </dgm:t>
    </dgm:pt>
    <dgm:pt modelId="{BBD93DB9-89D0-4AED-962E-208D2E454DE1}" type="sibTrans" cxnId="{87A0D4F1-5C87-4E24-B526-13136394C3A9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dirty="0" smtClean="0"/>
            <a:t>Abogado(a)</a:t>
          </a:r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00CEA80-9917-4C49-886E-594906B20FCE}">
      <dgm:prSet custT="1"/>
      <dgm:spPr/>
      <dgm:t>
        <a:bodyPr/>
        <a:lstStyle/>
        <a:p>
          <a:r>
            <a:rPr lang="es-ES" sz="1200" dirty="0" smtClean="0"/>
            <a:t>Auxiliar </a:t>
          </a:r>
          <a:br>
            <a:rPr lang="es-ES" sz="1200" dirty="0" smtClean="0"/>
          </a:br>
          <a:r>
            <a:rPr lang="es-ES" sz="1200" dirty="0" smtClean="0"/>
            <a:t>Administrativo(a)</a:t>
          </a:r>
        </a:p>
      </dgm:t>
    </dgm:pt>
    <dgm:pt modelId="{366E72B1-B96E-4AD1-BCB2-D71F4B75D368}" type="parTrans" cxnId="{290F9F77-BAB0-44F1-AE37-FD4A07494AD8}">
      <dgm:prSet/>
      <dgm:spPr/>
      <dgm:t>
        <a:bodyPr/>
        <a:lstStyle/>
        <a:p>
          <a:endParaRPr lang="es-ES"/>
        </a:p>
      </dgm:t>
    </dgm:pt>
    <dgm:pt modelId="{E3C4FEE2-E949-4F4D-90FA-9CF799768342}" type="sibTrans" cxnId="{290F9F77-BAB0-44F1-AE37-FD4A07494AD8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7278" custScaleY="165853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47" custScaleY="12698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FCF69C9B-CDCD-43F1-8FBC-D68B23FE82BA}" type="pres">
      <dgm:prSet presAssocID="{51276711-73F2-4FE7-8348-DAAA0456EF9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2" custScaleX="117847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2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47" custScaleY="126982" custLinFactNeighborX="629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F146BF8A-2E8D-47D6-8F5D-C990D10BCCF8}" type="pres">
      <dgm:prSet presAssocID="{366E72B1-B96E-4AD1-BCB2-D71F4B75D36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4C9769CB-4A44-4BF2-851F-A745EA7A20F1}" type="pres">
      <dgm:prSet presAssocID="{D00CEA80-9917-4C49-886E-594906B20FCE}" presName="hierRoot2" presStyleCnt="0">
        <dgm:presLayoutVars>
          <dgm:hierBranch val="init"/>
        </dgm:presLayoutVars>
      </dgm:prSet>
      <dgm:spPr/>
    </dgm:pt>
    <dgm:pt modelId="{89CAE9B1-B203-4C70-8B3D-333992802F3F}" type="pres">
      <dgm:prSet presAssocID="{D00CEA80-9917-4C49-886E-594906B20FCE}" presName="rootComposite" presStyleCnt="0"/>
      <dgm:spPr/>
    </dgm:pt>
    <dgm:pt modelId="{E5B29416-995C-43E3-8579-8EF5BE1D7F6E}" type="pres">
      <dgm:prSet presAssocID="{D00CEA80-9917-4C49-886E-594906B20FCE}" presName="rootText" presStyleLbl="node3" presStyleIdx="1" presStyleCnt="2" custScaleX="117847" custLinFactNeighborX="629" custLinFactNeighborY="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C206BE-9994-4361-AD29-939A8A594500}" type="pres">
      <dgm:prSet presAssocID="{D00CEA80-9917-4C49-886E-594906B20FCE}" presName="rootConnector" presStyleLbl="node3" presStyleIdx="1" presStyleCnt="2"/>
      <dgm:spPr/>
      <dgm:t>
        <a:bodyPr/>
        <a:lstStyle/>
        <a:p>
          <a:endParaRPr lang="es-ES"/>
        </a:p>
      </dgm:t>
    </dgm:pt>
    <dgm:pt modelId="{DAF866B6-A2D9-4D6A-8614-D966D7D55D08}" type="pres">
      <dgm:prSet presAssocID="{D00CEA80-9917-4C49-886E-594906B20FCE}" presName="hierChild4" presStyleCnt="0"/>
      <dgm:spPr/>
    </dgm:pt>
    <dgm:pt modelId="{434818AC-CF50-48DE-8902-89454D1E97F6}" type="pres">
      <dgm:prSet presAssocID="{D00CEA80-9917-4C49-886E-594906B20FCE}" presName="hierChild5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7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47" custScaleY="126982" custLinFactNeighborX="29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7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4" custScaleX="117970" custScaleY="126846" custLinFactNeighborX="-9533" custLinFactNeighborY="-4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4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1D810CA5-952D-4FD8-8E77-DEE84C0600C0}" type="pres">
      <dgm:prSet presAssocID="{6FD1161A-608B-4ECA-A3A1-E27234C3CC4C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1A7C1DD7-0B63-4227-B335-366639A19C99}" type="pres">
      <dgm:prSet presAssocID="{20401B77-623F-4161-9119-4FE2E56AFF51}" presName="hierRoot3" presStyleCnt="0">
        <dgm:presLayoutVars>
          <dgm:hierBranch val="init"/>
        </dgm:presLayoutVars>
      </dgm:prSet>
      <dgm:spPr/>
    </dgm:pt>
    <dgm:pt modelId="{4E30F3C5-0BCD-4928-891D-231812E151C2}" type="pres">
      <dgm:prSet presAssocID="{20401B77-623F-4161-9119-4FE2E56AFF51}" presName="rootComposite3" presStyleCnt="0"/>
      <dgm:spPr/>
    </dgm:pt>
    <dgm:pt modelId="{2750C3BD-6594-4A4A-90A4-23FE10B1549D}" type="pres">
      <dgm:prSet presAssocID="{20401B77-623F-4161-9119-4FE2E56AFF51}" presName="rootText3" presStyleLbl="asst1" presStyleIdx="1" presStyleCnt="4" custScaleX="117970" custScaleY="97855" custLinFactY="58550" custLinFactNeighborX="14182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D3CB3F-8972-434C-9B6D-904733934B95}" type="pres">
      <dgm:prSet presAssocID="{20401B77-623F-4161-9119-4FE2E56AFF51}" presName="rootConnector3" presStyleLbl="asst1" presStyleIdx="1" presStyleCnt="4"/>
      <dgm:spPr/>
      <dgm:t>
        <a:bodyPr/>
        <a:lstStyle/>
        <a:p>
          <a:endParaRPr lang="es-ES"/>
        </a:p>
      </dgm:t>
    </dgm:pt>
    <dgm:pt modelId="{0776EBE1-6CE1-4BAF-AA8A-7CC663896055}" type="pres">
      <dgm:prSet presAssocID="{20401B77-623F-4161-9119-4FE2E56AFF51}" presName="hierChild6" presStyleCnt="0"/>
      <dgm:spPr/>
    </dgm:pt>
    <dgm:pt modelId="{A3913B58-322C-4064-9F89-5316C7FA441E}" type="pres">
      <dgm:prSet presAssocID="{20401B77-623F-4161-9119-4FE2E56AFF51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2" presStyleCnt="4" custScaleX="117970" custScaleY="97855" custLinFactNeighborX="-9656" custLinFactNeighborY="-10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2" presStyleCnt="4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3" presStyleCnt="4" custScaleX="117970" custScaleY="126846" custLinFactY="-73130" custLinFactNeighborX="1350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3" presStyleCnt="4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B9D5AE10-CB13-41CA-A71C-A9100E1D16E5}" type="presOf" srcId="{51276711-73F2-4FE7-8348-DAAA0456EF9F}" destId="{FCF69C9B-CDCD-43F1-8FBC-D68B23FE82BA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569A9AE3-4678-4E44-AF72-DBDA04167C72}" type="presOf" srcId="{D00CEA80-9917-4C49-886E-594906B20FCE}" destId="{55C206BE-9994-4361-AD29-939A8A594500}" srcOrd="1" destOrd="0" presId="urn:microsoft.com/office/officeart/2005/8/layout/orgChart1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B9E05CAA-D6DA-4139-89AB-32DC58C18B07}" type="presOf" srcId="{20401B77-623F-4161-9119-4FE2E56AFF51}" destId="{A5D3CB3F-8972-434C-9B6D-904733934B95}" srcOrd="1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3024D516-5AC5-45D3-B43C-E411ADA17683}" type="presOf" srcId="{D00CEA80-9917-4C49-886E-594906B20FCE}" destId="{E5B29416-995C-43E3-8579-8EF5BE1D7F6E}" srcOrd="0" destOrd="0" presId="urn:microsoft.com/office/officeart/2005/8/layout/orgChart1"/>
    <dgm:cxn modelId="{EFE75884-52AD-4BA2-9FB3-21CB74524726}" srcId="{65AA5E5F-B26D-4DF4-8263-6035D316128F}" destId="{15E0C656-BEFF-4C65-8851-3EF059C3BE36}" srcOrd="5" destOrd="0" parTransId="{A7E6A853-32DF-4FF3-832C-D7ED6DFCBC7D}" sibTransId="{B5AD0966-AC49-48FF-B56A-A3768436CD18}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290F9F77-BAB0-44F1-AE37-FD4A07494AD8}" srcId="{9E7F6A7D-EC4A-4B58-AB37-EEEFE75E6DB9}" destId="{D00CEA80-9917-4C49-886E-594906B20FCE}" srcOrd="0" destOrd="0" parTransId="{366E72B1-B96E-4AD1-BCB2-D71F4B75D368}" sibTransId="{E3C4FEE2-E949-4F4D-90FA-9CF799768342}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D5213F10-D6A8-4A6F-A2B2-39D810EA9748}" srcId="{65AA5E5F-B26D-4DF4-8263-6035D316128F}" destId="{8249F423-36E0-49F4-B06E-179FCF77F0A8}" srcOrd="6" destOrd="0" parTransId="{6F265577-4802-48BB-A74A-0A1A8335E6C1}" sibTransId="{3691BA59-353E-4EBB-B2D1-5D2EBA71C54D}"/>
    <dgm:cxn modelId="{B3648615-0976-4D2A-863B-E32DFC55CA30}" type="presOf" srcId="{20401B77-623F-4161-9119-4FE2E56AFF51}" destId="{2750C3BD-6594-4A4A-90A4-23FE10B1549D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3CBED37-C255-494F-BE8A-2363CBFC1D7B}" type="presOf" srcId="{6FD1161A-608B-4ECA-A3A1-E27234C3CC4C}" destId="{1D810CA5-952D-4FD8-8E77-DEE84C0600C0}" srcOrd="0" destOrd="0" presId="urn:microsoft.com/office/officeart/2005/8/layout/orgChart1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7A0D4F1-5C87-4E24-B526-13136394C3A9}" srcId="{65AA5E5F-B26D-4DF4-8263-6035D316128F}" destId="{20401B77-623F-4161-9119-4FE2E56AFF51}" srcOrd="4" destOrd="0" parTransId="{6FD1161A-608B-4ECA-A3A1-E27234C3CC4C}" sibTransId="{BBD93DB9-89D0-4AED-962E-208D2E454DE1}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03611AD9-B1CA-4D92-BC16-979B49B53636}" type="presOf" srcId="{366E72B1-B96E-4AD1-BCB2-D71F4B75D368}" destId="{F146BF8A-2E8D-47D6-8F5D-C990D10BCCF8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8365EF3F-56FC-49E0-81BB-AD11D347C303}" type="presParOf" srcId="{D20467B6-187D-40EA-9168-861264DF07F3}" destId="{FCF69C9B-CDCD-43F1-8FBC-D68B23FE82BA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37E09AC0-422F-41B1-B251-E7CCE7A47794}" type="presParOf" srcId="{7D3949C2-F03E-41D2-8724-75B48B9676D0}" destId="{F146BF8A-2E8D-47D6-8F5D-C990D10BCCF8}" srcOrd="0" destOrd="0" presId="urn:microsoft.com/office/officeart/2005/8/layout/orgChart1"/>
    <dgm:cxn modelId="{F84D8AD6-CCEE-4AFB-A661-7E28C387FDA9}" type="presParOf" srcId="{7D3949C2-F03E-41D2-8724-75B48B9676D0}" destId="{4C9769CB-4A44-4BF2-851F-A745EA7A20F1}" srcOrd="1" destOrd="0" presId="urn:microsoft.com/office/officeart/2005/8/layout/orgChart1"/>
    <dgm:cxn modelId="{F5812E3D-6BF5-44D1-B190-45065337A16C}" type="presParOf" srcId="{4C9769CB-4A44-4BF2-851F-A745EA7A20F1}" destId="{89CAE9B1-B203-4C70-8B3D-333992802F3F}" srcOrd="0" destOrd="0" presId="urn:microsoft.com/office/officeart/2005/8/layout/orgChart1"/>
    <dgm:cxn modelId="{8D633E2A-C34B-46EE-9C7A-6EDFD96DC2CC}" type="presParOf" srcId="{89CAE9B1-B203-4C70-8B3D-333992802F3F}" destId="{E5B29416-995C-43E3-8579-8EF5BE1D7F6E}" srcOrd="0" destOrd="0" presId="urn:microsoft.com/office/officeart/2005/8/layout/orgChart1"/>
    <dgm:cxn modelId="{7E7EE0D6-9552-4610-B625-265E20E63981}" type="presParOf" srcId="{89CAE9B1-B203-4C70-8B3D-333992802F3F}" destId="{55C206BE-9994-4361-AD29-939A8A594500}" srcOrd="1" destOrd="0" presId="urn:microsoft.com/office/officeart/2005/8/layout/orgChart1"/>
    <dgm:cxn modelId="{60BF3C32-F2A4-4A78-BDAE-71CEE09154E2}" type="presParOf" srcId="{4C9769CB-4A44-4BF2-851F-A745EA7A20F1}" destId="{DAF866B6-A2D9-4D6A-8614-D966D7D55D08}" srcOrd="1" destOrd="0" presId="urn:microsoft.com/office/officeart/2005/8/layout/orgChart1"/>
    <dgm:cxn modelId="{DA85150A-CA60-4232-BF01-9DDDDCA277B9}" type="presParOf" srcId="{4C9769CB-4A44-4BF2-851F-A745EA7A20F1}" destId="{434818AC-CF50-48DE-8902-89454D1E97F6}" srcOrd="2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2E57C888-933E-4493-A71B-E3163FA1A18E}" type="presParOf" srcId="{48CA1535-C32A-4132-93DB-B1780B7538FF}" destId="{1D810CA5-952D-4FD8-8E77-DEE84C0600C0}" srcOrd="2" destOrd="0" presId="urn:microsoft.com/office/officeart/2005/8/layout/orgChart1"/>
    <dgm:cxn modelId="{5E2875CB-CB7E-471E-96D3-84A9EABCC785}" type="presParOf" srcId="{48CA1535-C32A-4132-93DB-B1780B7538FF}" destId="{1A7C1DD7-0B63-4227-B335-366639A19C99}" srcOrd="3" destOrd="0" presId="urn:microsoft.com/office/officeart/2005/8/layout/orgChart1"/>
    <dgm:cxn modelId="{55F5D0CB-5783-4114-BF88-24EF8287C092}" type="presParOf" srcId="{1A7C1DD7-0B63-4227-B335-366639A19C99}" destId="{4E30F3C5-0BCD-4928-891D-231812E151C2}" srcOrd="0" destOrd="0" presId="urn:microsoft.com/office/officeart/2005/8/layout/orgChart1"/>
    <dgm:cxn modelId="{F9FD92C0-D5AB-4C81-A6F0-CC1AD0D47960}" type="presParOf" srcId="{4E30F3C5-0BCD-4928-891D-231812E151C2}" destId="{2750C3BD-6594-4A4A-90A4-23FE10B1549D}" srcOrd="0" destOrd="0" presId="urn:microsoft.com/office/officeart/2005/8/layout/orgChart1"/>
    <dgm:cxn modelId="{C2E24EA3-8935-4965-9F62-E258FAF244EA}" type="presParOf" srcId="{4E30F3C5-0BCD-4928-891D-231812E151C2}" destId="{A5D3CB3F-8972-434C-9B6D-904733934B95}" srcOrd="1" destOrd="0" presId="urn:microsoft.com/office/officeart/2005/8/layout/orgChart1"/>
    <dgm:cxn modelId="{610A20D1-07ED-45CB-8BF6-20753FEF9CBB}" type="presParOf" srcId="{1A7C1DD7-0B63-4227-B335-366639A19C99}" destId="{0776EBE1-6CE1-4BAF-AA8A-7CC663896055}" srcOrd="1" destOrd="0" presId="urn:microsoft.com/office/officeart/2005/8/layout/orgChart1"/>
    <dgm:cxn modelId="{86377A95-7AB3-49F6-93F4-F9AA33A244AB}" type="presParOf" srcId="{1A7C1DD7-0B63-4227-B335-366639A19C99}" destId="{A3913B58-322C-4064-9F89-5316C7FA441E}" srcOrd="2" destOrd="0" presId="urn:microsoft.com/office/officeart/2005/8/layout/orgChart1"/>
    <dgm:cxn modelId="{09F50A78-CF40-4A82-99BF-CC019CF5E466}" type="presParOf" srcId="{48CA1535-C32A-4132-93DB-B1780B7538FF}" destId="{7E4BF1D0-B7A9-44D4-A339-7B95FECFA60A}" srcOrd="4" destOrd="0" presId="urn:microsoft.com/office/officeart/2005/8/layout/orgChart1"/>
    <dgm:cxn modelId="{41E474D5-0BA6-4690-A825-76405C064AAD}" type="presParOf" srcId="{48CA1535-C32A-4132-93DB-B1780B7538FF}" destId="{9C52456A-A911-4F2F-910A-83D7FAFA241B}" srcOrd="5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6" destOrd="0" presId="urn:microsoft.com/office/officeart/2005/8/layout/orgChart1"/>
    <dgm:cxn modelId="{CF9C8489-B953-4A3D-BBED-27FC1A0BD4D6}" type="presParOf" srcId="{48CA1535-C32A-4132-93DB-B1780B7538FF}" destId="{ED9719ED-E498-458C-9FE3-53F150E147E2}" srcOrd="7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3D9F7C-4877-46D5-A047-918057F381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en Comunicación</a:t>
          </a:r>
        </a:p>
      </dgm:t>
    </dgm:pt>
    <dgm:pt modelId="{D80B1D62-4095-4985-8E30-58091F6DF512}" type="par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E38B69-EE76-436D-897D-CA5537CB16F5}" type="sib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9535" custScaleY="116864" custLinFactNeighborX="-2919" custLinFactNeighborY="-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8CE613D3-1F6F-4AD2-B35B-132522FFE5A0}" type="pres">
      <dgm:prSet presAssocID="{D80B1D62-4095-4985-8E30-58091F6DF512}" presName="Name35" presStyleLbl="parChTrans1D2" presStyleIdx="0" presStyleCnt="3"/>
      <dgm:spPr/>
      <dgm:t>
        <a:bodyPr/>
        <a:lstStyle/>
        <a:p>
          <a:endParaRPr lang="es-ES"/>
        </a:p>
      </dgm:t>
    </dgm:pt>
    <dgm:pt modelId="{39D2A51B-5021-49ED-BA1A-07CB34AC3848}" type="pres">
      <dgm:prSet presAssocID="{963D9F7C-4877-46D5-A047-918057F38175}" presName="hierRoot2" presStyleCnt="0">
        <dgm:presLayoutVars>
          <dgm:hierBranch val="r"/>
        </dgm:presLayoutVars>
      </dgm:prSet>
      <dgm:spPr/>
    </dgm:pt>
    <dgm:pt modelId="{B7E1EDA4-6F7D-4C20-BD79-889C02040605}" type="pres">
      <dgm:prSet presAssocID="{963D9F7C-4877-46D5-A047-918057F38175}" presName="rootComposite" presStyleCnt="0"/>
      <dgm:spPr/>
    </dgm:pt>
    <dgm:pt modelId="{B202DF91-A389-4A2C-B0DB-2C44362B6F51}" type="pres">
      <dgm:prSet presAssocID="{963D9F7C-4877-46D5-A047-918057F38175}" presName="rootText" presStyleLbl="node2" presStyleIdx="0" presStyleCnt="2" custScaleX="82981" custScaleY="93218" custLinFactNeighborX="2784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36B009-45F3-4B9E-8688-A12532C088CF}" type="pres">
      <dgm:prSet presAssocID="{963D9F7C-4877-46D5-A047-918057F38175}" presName="rootConnector" presStyleLbl="node2" presStyleIdx="0" presStyleCnt="2"/>
      <dgm:spPr/>
      <dgm:t>
        <a:bodyPr/>
        <a:lstStyle/>
        <a:p>
          <a:endParaRPr lang="es-ES"/>
        </a:p>
      </dgm:t>
    </dgm:pt>
    <dgm:pt modelId="{FC4EAA64-BC3F-4965-A356-76646B248892}" type="pres">
      <dgm:prSet presAssocID="{963D9F7C-4877-46D5-A047-918057F38175}" presName="hierChild4" presStyleCnt="0"/>
      <dgm:spPr/>
    </dgm:pt>
    <dgm:pt modelId="{A99AF754-3F3D-4594-9B0B-64AF425516DA}" type="pres">
      <dgm:prSet presAssocID="{963D9F7C-4877-46D5-A047-918057F38175}" presName="hierChild5" presStyleCnt="0"/>
      <dgm:spPr/>
    </dgm:pt>
    <dgm:pt modelId="{F50AF91C-049E-4784-85D5-48C2DDAD8261}" type="pres">
      <dgm:prSet presAssocID="{F3ABE053-9A4E-425A-BF42-0AF167F556F1}" presName="Name35" presStyleLbl="parChTrans1D2" presStyleIdx="1" presStyleCnt="3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1" presStyleCnt="2" custScaleX="82981" custScaleY="93218" custLinFactNeighborX="779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1" presStyleCnt="2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1" custScaleX="78002" custScaleY="86300" custLinFactNeighborX="-358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</dgm:ptLst>
  <dgm:cxnLst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F5822E7C-BC13-4CE4-AF83-915B96BA7DEE}" type="presOf" srcId="{963D9F7C-4877-46D5-A047-918057F38175}" destId="{BF36B009-45F3-4B9E-8688-A12532C088CF}" srcOrd="1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5FC85D4B-737E-4421-99B3-2EE913B6BD4C}" srcId="{407EFFAD-B6BC-4483-B07B-8518768F0668}" destId="{09BC5EAB-9086-43AE-99C3-E00EB0FA11F8}" srcOrd="1" destOrd="0" parTransId="{F3ABE053-9A4E-425A-BF42-0AF167F556F1}" sibTransId="{A66A81F0-801C-4576-BBAE-2B61F1597D55}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FF9A903A-F8DD-4376-9BA7-58962407320D}" srcId="{407EFFAD-B6BC-4483-B07B-8518768F0668}" destId="{963D9F7C-4877-46D5-A047-918057F38175}" srcOrd="0" destOrd="0" parTransId="{D80B1D62-4095-4985-8E30-58091F6DF512}" sibTransId="{16E38B69-EE76-436D-897D-CA5537CB16F5}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08A85414-B34E-4346-974C-F5F3A45DDC2B}" srcId="{407EFFAD-B6BC-4483-B07B-8518768F0668}" destId="{3F965815-CA3E-42AB-A1E0-9F1F09D415B9}" srcOrd="2" destOrd="0" parTransId="{CD4CC50D-2F3C-4B53-994F-329528F900CC}" sibTransId="{B2AE4ADE-1338-477D-9559-F0E2BFE5A76F}"/>
    <dgm:cxn modelId="{8845B8E2-8017-4BDE-9733-FC10203E9EB2}" type="presOf" srcId="{D80B1D62-4095-4985-8E30-58091F6DF512}" destId="{8CE613D3-1F6F-4AD2-B35B-132522FFE5A0}" srcOrd="0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53398E9B-80CE-4089-909E-AB0157480ED5}" type="presOf" srcId="{963D9F7C-4877-46D5-A047-918057F38175}" destId="{B202DF91-A389-4A2C-B0DB-2C44362B6F51}" srcOrd="0" destOrd="0" presId="urn:microsoft.com/office/officeart/2005/8/layout/orgChart1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7D0D1CD0-125C-474E-8593-9A0A7713322B}" type="presParOf" srcId="{244227B7-ABC9-4D15-B1D9-7CE455957DB3}" destId="{8CE613D3-1F6F-4AD2-B35B-132522FFE5A0}" srcOrd="0" destOrd="0" presId="urn:microsoft.com/office/officeart/2005/8/layout/orgChart1"/>
    <dgm:cxn modelId="{EE962B90-3573-4BB8-B6B6-CF4E6E781CD2}" type="presParOf" srcId="{244227B7-ABC9-4D15-B1D9-7CE455957DB3}" destId="{39D2A51B-5021-49ED-BA1A-07CB34AC3848}" srcOrd="1" destOrd="0" presId="urn:microsoft.com/office/officeart/2005/8/layout/orgChart1"/>
    <dgm:cxn modelId="{5C78BBA8-7729-468F-BC52-90C8F1E41B88}" type="presParOf" srcId="{39D2A51B-5021-49ED-BA1A-07CB34AC3848}" destId="{B7E1EDA4-6F7D-4C20-BD79-889C02040605}" srcOrd="0" destOrd="0" presId="urn:microsoft.com/office/officeart/2005/8/layout/orgChart1"/>
    <dgm:cxn modelId="{A9B73151-E5C3-4A6E-9260-BA4FD8AB67A8}" type="presParOf" srcId="{B7E1EDA4-6F7D-4C20-BD79-889C02040605}" destId="{B202DF91-A389-4A2C-B0DB-2C44362B6F51}" srcOrd="0" destOrd="0" presId="urn:microsoft.com/office/officeart/2005/8/layout/orgChart1"/>
    <dgm:cxn modelId="{92B62C1C-8291-4242-9F9D-C22A7BDC765E}" type="presParOf" srcId="{B7E1EDA4-6F7D-4C20-BD79-889C02040605}" destId="{BF36B009-45F3-4B9E-8688-A12532C088CF}" srcOrd="1" destOrd="0" presId="urn:microsoft.com/office/officeart/2005/8/layout/orgChart1"/>
    <dgm:cxn modelId="{261AD5B5-541F-4422-A1C0-A864741E2FED}" type="presParOf" srcId="{39D2A51B-5021-49ED-BA1A-07CB34AC3848}" destId="{FC4EAA64-BC3F-4965-A356-76646B248892}" srcOrd="1" destOrd="0" presId="urn:microsoft.com/office/officeart/2005/8/layout/orgChart1"/>
    <dgm:cxn modelId="{9BD1F341-0EFC-47FC-BBF2-2D48C150B7B0}" type="presParOf" srcId="{39D2A51B-5021-49ED-BA1A-07CB34AC3848}" destId="{A99AF754-3F3D-4594-9B0B-64AF425516DA}" srcOrd="2" destOrd="0" presId="urn:microsoft.com/office/officeart/2005/8/layout/orgChart1"/>
    <dgm:cxn modelId="{CD3768C0-0701-4809-8788-7D5FF8945108}" type="presParOf" srcId="{244227B7-ABC9-4D15-B1D9-7CE455957DB3}" destId="{F50AF91C-049E-4784-85D5-48C2DDAD8261}" srcOrd="2" destOrd="0" presId="urn:microsoft.com/office/officeart/2005/8/layout/orgChart1"/>
    <dgm:cxn modelId="{E981D38C-6E0F-41F3-B14E-A037E9C3DF29}" type="presParOf" srcId="{244227B7-ABC9-4D15-B1D9-7CE455957DB3}" destId="{E69C6FA1-0EBA-4E95-9FB3-8985EF127F82}" srcOrd="3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DF796FA1-9078-49B5-9263-2A2FC57C613B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</a:p>
      </dgm:t>
    </dgm:pt>
    <dgm:pt modelId="{A5CBDB5E-6262-49C0-8056-845F395BCCD7}" type="sibTrans" cxnId="{0EA43ADD-8D43-4DAD-B1F7-7DA199ABC1BC}">
      <dgm:prSet/>
      <dgm:spPr/>
      <dgm:t>
        <a:bodyPr/>
        <a:lstStyle/>
        <a:p>
          <a:endParaRPr lang="es-ES"/>
        </a:p>
      </dgm:t>
    </dgm:pt>
    <dgm:pt modelId="{B5B5F703-A090-4040-9ECA-8830D0F4A074}" type="parTrans" cxnId="{0EA43ADD-8D43-4DAD-B1F7-7DA199ABC1BC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8264" custScaleY="214153" custLinFactNeighborX="5244" custLinFactNeighborY="3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4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9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5" custScaleX="153113" custScaleY="158682" custLinFactNeighborX="4664" custLinFactNeighborY="21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5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5" custScaleX="153113" custScaleY="158682" custLinFactNeighborX="7685" custLinFactNeighborY="2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5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3113" custScaleY="141628" custLinFactNeighborX="7812" custLinFactNeighborY="25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9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5" custScaleX="153114" custScaleY="158682" custLinFactNeighborX="6529" custLinFactNeighborY="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5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9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9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5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X="-3496" custLinFactNeighborY="69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 custLinFactNeighborX="-3496" custLinFactNeighborY="-6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4" custScaleX="138531" custScaleY="127229" custLinFactNeighborX="-968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4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4" custScaleX="138531" custScaleY="127229" custLinFactNeighborX="2367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4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4" custScaleX="138531" custScaleY="127229" custLinFactNeighborX="-10239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4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  <dgm:pt modelId="{B34418B8-DE6C-462E-92CF-12C265B31DF0}" type="pres">
      <dgm:prSet presAssocID="{B5B5F703-A090-4040-9ECA-8830D0F4A07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044EA3BC-B933-45D9-B194-40E9DBAE4AB1}" type="pres">
      <dgm:prSet presAssocID="{DF796FA1-9078-49B5-9263-2A2FC57C613B}" presName="hierRoot3" presStyleCnt="0">
        <dgm:presLayoutVars>
          <dgm:hierBranch val="init"/>
        </dgm:presLayoutVars>
      </dgm:prSet>
      <dgm:spPr/>
    </dgm:pt>
    <dgm:pt modelId="{8B09452A-42FC-4245-A2A3-181B7E6BEA21}" type="pres">
      <dgm:prSet presAssocID="{DF796FA1-9078-49B5-9263-2A2FC57C613B}" presName="rootComposite3" presStyleCnt="0"/>
      <dgm:spPr/>
    </dgm:pt>
    <dgm:pt modelId="{9EE495B3-F4D2-474F-9652-19C11304E3E4}" type="pres">
      <dgm:prSet presAssocID="{DF796FA1-9078-49B5-9263-2A2FC57C613B}" presName="rootText3" presStyleLbl="asst0" presStyleIdx="3" presStyleCnt="4" custScaleX="138531" custScaleY="127229" custLinFactNeighborX="24622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0E6EE8-C531-4A56-A513-D03DEF7C4A6B}" type="pres">
      <dgm:prSet presAssocID="{DF796FA1-9078-49B5-9263-2A2FC57C613B}" presName="rootConnector3" presStyleLbl="asst0" presStyleIdx="3" presStyleCnt="4"/>
      <dgm:spPr/>
      <dgm:t>
        <a:bodyPr/>
        <a:lstStyle/>
        <a:p>
          <a:endParaRPr lang="es-ES"/>
        </a:p>
      </dgm:t>
    </dgm:pt>
    <dgm:pt modelId="{435E175A-2131-42C1-9A45-026B4AE76C01}" type="pres">
      <dgm:prSet presAssocID="{DF796FA1-9078-49B5-9263-2A2FC57C613B}" presName="hierChild6" presStyleCnt="0"/>
      <dgm:spPr/>
    </dgm:pt>
    <dgm:pt modelId="{BDA969C2-7205-4E0C-A191-F704E6BA76B7}" type="pres">
      <dgm:prSet presAssocID="{DF796FA1-9078-49B5-9263-2A2FC57C613B}" presName="hierChild7" presStyleCnt="0"/>
      <dgm:spPr/>
    </dgm:pt>
  </dgm:ptLst>
  <dgm:cxnLst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64D3BF3C-349C-48AF-9BBB-9919DFDB4107}" type="presOf" srcId="{DF796FA1-9078-49B5-9263-2A2FC57C613B}" destId="{9EE495B3-F4D2-474F-9652-19C11304E3E4}" srcOrd="0" destOrd="0" presId="urn:microsoft.com/office/officeart/2005/8/layout/orgChart1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8AB4F70A-9490-42B0-A7F6-870B0A0F261B}" type="presOf" srcId="{DF796FA1-9078-49B5-9263-2A2FC57C613B}" destId="{950E6EE8-C531-4A56-A513-D03DEF7C4A6B}" srcOrd="1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0EA43ADD-8D43-4DAD-B1F7-7DA199ABC1BC}" srcId="{31D9E308-FD56-468A-BDC3-AF409098C390}" destId="{DF796FA1-9078-49B5-9263-2A2FC57C613B}" srcOrd="4" destOrd="0" parTransId="{B5B5F703-A090-4040-9ECA-8830D0F4A074}" sibTransId="{A5CBDB5E-6262-49C0-8056-845F395BCCD7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15C7CE36-9B65-4C33-87E3-E8796E5AAFE2}" srcId="{31D9E308-FD56-468A-BDC3-AF409098C390}" destId="{54F6105A-6F43-4B0A-A380-6A286E6F1B6A}" srcOrd="5" destOrd="0" parTransId="{465E8A20-8E89-40AD-9072-C4994EA5E7CF}" sibTransId="{8984D363-8C29-4B4A-9A89-8D5C397893BB}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F38FE9C-69DC-4870-8F72-F5E03A31A1F5}" srcId="{31D9E308-FD56-468A-BDC3-AF409098C390}" destId="{C4D42090-4336-4BDB-83A8-F8036493172D}" srcOrd="6" destOrd="0" parTransId="{6D5D90F1-9B1C-4773-BB6F-0A324D34F352}" sibTransId="{218A8022-735D-4495-9044-0370B4A67725}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7FD2BE25-9BD4-4996-AB79-6870F571A696}" srcId="{31D9E308-FD56-468A-BDC3-AF409098C390}" destId="{ADD0E8A0-F5FD-4635-824D-3537114FA911}" srcOrd="8" destOrd="0" parTransId="{034EEFFB-38A2-4419-95E2-0DB1B184EB29}" sibTransId="{5D2EDEF9-1D67-4B8B-81FB-90BD7D0792FC}"/>
    <dgm:cxn modelId="{0C994FAA-8A44-4AF3-9993-0E04CDB48879}" srcId="{31D9E308-FD56-468A-BDC3-AF409098C390}" destId="{250DFEDB-2ECE-47F5-8AD5-65F43BAB82FB}" srcOrd="3" destOrd="0" parTransId="{AE899BDE-C011-400C-B121-0ACEB4E5046A}" sibTransId="{DABFA2F7-4F05-44E4-9784-C143937D6EBA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EEDFACC1-8710-4275-9162-3A29A6123829}" type="presOf" srcId="{B5B5F703-A090-4040-9ECA-8830D0F4A074}" destId="{B34418B8-DE6C-462E-92CF-12C265B31DF0}" srcOrd="0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987CCAD2-6180-41AF-9E5D-BFE33F24ACB1}" srcId="{31D9E308-FD56-468A-BDC3-AF409098C390}" destId="{E58321FD-8EBA-4BC1-8D2C-EDFC25DFE6EA}" srcOrd="7" destOrd="0" parTransId="{2D02854D-1168-4B1B-8DEC-C728BDE4FE56}" sibTransId="{814741A9-A783-40F2-BB2B-6A8572FFE7A1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  <dgm:cxn modelId="{52D7C240-D8EA-4645-813E-D2581377F15C}" type="presParOf" srcId="{2A547E60-43E0-46D8-BB1E-FE91590EB465}" destId="{B34418B8-DE6C-462E-92CF-12C265B31DF0}" srcOrd="6" destOrd="0" presId="urn:microsoft.com/office/officeart/2005/8/layout/orgChart1"/>
    <dgm:cxn modelId="{A80124F7-B042-426B-86D1-DE425E4CABDA}" type="presParOf" srcId="{2A547E60-43E0-46D8-BB1E-FE91590EB465}" destId="{044EA3BC-B933-45D9-B194-40E9DBAE4AB1}" srcOrd="7" destOrd="0" presId="urn:microsoft.com/office/officeart/2005/8/layout/orgChart1"/>
    <dgm:cxn modelId="{A5C1F91A-C395-4B6C-9DC7-7ADBE37B2BA7}" type="presParOf" srcId="{044EA3BC-B933-45D9-B194-40E9DBAE4AB1}" destId="{8B09452A-42FC-4245-A2A3-181B7E6BEA21}" srcOrd="0" destOrd="0" presId="urn:microsoft.com/office/officeart/2005/8/layout/orgChart1"/>
    <dgm:cxn modelId="{E18E387A-D8FE-4854-9D90-230EB92BD2BD}" type="presParOf" srcId="{8B09452A-42FC-4245-A2A3-181B7E6BEA21}" destId="{9EE495B3-F4D2-474F-9652-19C11304E3E4}" srcOrd="0" destOrd="0" presId="urn:microsoft.com/office/officeart/2005/8/layout/orgChart1"/>
    <dgm:cxn modelId="{14ECCC9D-9D27-4117-A119-82EDA635E20A}" type="presParOf" srcId="{8B09452A-42FC-4245-A2A3-181B7E6BEA21}" destId="{950E6EE8-C531-4A56-A513-D03DEF7C4A6B}" srcOrd="1" destOrd="0" presId="urn:microsoft.com/office/officeart/2005/8/layout/orgChart1"/>
    <dgm:cxn modelId="{792E5AD8-F07E-480F-A43C-32512CCBBE92}" type="presParOf" srcId="{044EA3BC-B933-45D9-B194-40E9DBAE4AB1}" destId="{435E175A-2131-42C1-9A45-026B4AE76C01}" srcOrd="1" destOrd="0" presId="urn:microsoft.com/office/officeart/2005/8/layout/orgChart1"/>
    <dgm:cxn modelId="{DDBCBCBA-B010-4FEC-8C2A-1C6D5974B28E}" type="presParOf" srcId="{044EA3BC-B933-45D9-B194-40E9DBAE4AB1}" destId="{BDA969C2-7205-4E0C-A191-F704E6BA76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114116" custScaleY="109294" custLinFactNeighborY="1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75468" custScaleY="73934" custLinFactNeighborX="-14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233B26F4-D43C-4B53-AAE3-4B1036DC8F3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D789BB8-9C70-43F9-BB4F-BABBFF831F3E}" type="parTrans" cxnId="{A033976F-1979-4EB5-8F99-4214A889935F}">
      <dgm:prSet/>
      <dgm:spPr/>
      <dgm:t>
        <a:bodyPr/>
        <a:lstStyle/>
        <a:p>
          <a:endParaRPr lang="es-ES"/>
        </a:p>
      </dgm:t>
    </dgm:pt>
    <dgm:pt modelId="{69386105-08F1-4606-A9DA-EA48AEB35876}" type="sibTrans" cxnId="{A033976F-1979-4EB5-8F99-4214A889935F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93466" custScaleY="98964" custLinFactNeighborX="-1112" custLinFactNeighborY="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4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4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D0211F19-76CC-4648-9068-58A54566026B}" type="pres">
      <dgm:prSet presAssocID="{0D789BB8-9C70-43F9-BB4F-BABBFF831F3E}" presName="Name35" presStyleLbl="parChTrans1D2" presStyleIdx="1" presStyleCnt="4"/>
      <dgm:spPr/>
      <dgm:t>
        <a:bodyPr/>
        <a:lstStyle/>
        <a:p>
          <a:endParaRPr lang="es-ES"/>
        </a:p>
      </dgm:t>
    </dgm:pt>
    <dgm:pt modelId="{E7E4422B-DC12-4FCB-B059-6F9A03408630}" type="pres">
      <dgm:prSet presAssocID="{233B26F4-D43C-4B53-AAE3-4B1036DC8F3D}" presName="hierRoot2" presStyleCnt="0">
        <dgm:presLayoutVars>
          <dgm:hierBranch val="init"/>
        </dgm:presLayoutVars>
      </dgm:prSet>
      <dgm:spPr/>
    </dgm:pt>
    <dgm:pt modelId="{79EC1C7B-B7AD-4F00-97EA-371A14C438DF}" type="pres">
      <dgm:prSet presAssocID="{233B26F4-D43C-4B53-AAE3-4B1036DC8F3D}" presName="rootComposite" presStyleCnt="0"/>
      <dgm:spPr/>
    </dgm:pt>
    <dgm:pt modelId="{014D893F-CB12-4D89-9E79-11C944A7CF6A}" type="pres">
      <dgm:prSet presAssocID="{233B26F4-D43C-4B53-AAE3-4B1036DC8F3D}" presName="rootText" presStyleLbl="node2" presStyleIdx="1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FAABE4-3D64-4739-964E-966048217A3A}" type="pres">
      <dgm:prSet presAssocID="{233B26F4-D43C-4B53-AAE3-4B1036DC8F3D}" presName="rootConnector" presStyleLbl="node2" presStyleIdx="1" presStyleCnt="4"/>
      <dgm:spPr/>
      <dgm:t>
        <a:bodyPr/>
        <a:lstStyle/>
        <a:p>
          <a:endParaRPr lang="es-ES"/>
        </a:p>
      </dgm:t>
    </dgm:pt>
    <dgm:pt modelId="{63F6A492-979C-4804-8BEE-F3D6719BFCDA}" type="pres">
      <dgm:prSet presAssocID="{233B26F4-D43C-4B53-AAE3-4B1036DC8F3D}" presName="hierChild4" presStyleCnt="0"/>
      <dgm:spPr/>
    </dgm:pt>
    <dgm:pt modelId="{F23A70E0-E4C7-4307-BEE7-EF28BFA0B1DC}" type="pres">
      <dgm:prSet presAssocID="{233B26F4-D43C-4B53-AAE3-4B1036DC8F3D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2" presStyleCnt="4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2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2" presStyleCnt="4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3" presStyleCnt="4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3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3" presStyleCnt="4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2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27A0A99-2EA2-4858-8C8F-5BBF62A43316}" type="presOf" srcId="{233B26F4-D43C-4B53-AAE3-4B1036DC8F3D}" destId="{35FAABE4-3D64-4739-964E-966048217A3A}" srcOrd="1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C8DA9FB3-F2CB-4BF5-97C2-8BD0EAC7E7E6}" type="presOf" srcId="{0D789BB8-9C70-43F9-BB4F-BABBFF831F3E}" destId="{D0211F19-76CC-4648-9068-58A54566026B}" srcOrd="0" destOrd="0" presId="urn:microsoft.com/office/officeart/2005/8/layout/orgChart1"/>
    <dgm:cxn modelId="{8B022B81-DAD5-48CD-9295-C20E5E377A32}" type="presOf" srcId="{233B26F4-D43C-4B53-AAE3-4B1036DC8F3D}" destId="{014D893F-CB12-4D89-9E79-11C944A7CF6A}" srcOrd="0" destOrd="0" presId="urn:microsoft.com/office/officeart/2005/8/layout/orgChart1"/>
    <dgm:cxn modelId="{8B0409B3-D848-419D-90AE-2D8BFF61956D}" srcId="{E58321FD-8EBA-4BC1-8D2C-EDFC25DFE6EA}" destId="{BBCEB0A1-84E4-4969-9B19-C21501AE8F49}" srcOrd="3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A033976F-1979-4EB5-8F99-4214A889935F}" srcId="{E58321FD-8EBA-4BC1-8D2C-EDFC25DFE6EA}" destId="{233B26F4-D43C-4B53-AAE3-4B1036DC8F3D}" srcOrd="1" destOrd="0" parTransId="{0D789BB8-9C70-43F9-BB4F-BABBFF831F3E}" sibTransId="{69386105-08F1-4606-A9DA-EA48AEB35876}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EB7ABC27-5D79-46AB-8154-2B4008CCF53C}" type="presParOf" srcId="{1E217519-4EB6-4A09-B336-11B6A9AF2926}" destId="{D0211F19-76CC-4648-9068-58A54566026B}" srcOrd="2" destOrd="0" presId="urn:microsoft.com/office/officeart/2005/8/layout/orgChart1"/>
    <dgm:cxn modelId="{B5CD9841-E670-4EC2-865D-6409AE791CAD}" type="presParOf" srcId="{1E217519-4EB6-4A09-B336-11B6A9AF2926}" destId="{E7E4422B-DC12-4FCB-B059-6F9A03408630}" srcOrd="3" destOrd="0" presId="urn:microsoft.com/office/officeart/2005/8/layout/orgChart1"/>
    <dgm:cxn modelId="{7FFF3BC6-A7EF-468D-8760-25D6523ADF5A}" type="presParOf" srcId="{E7E4422B-DC12-4FCB-B059-6F9A03408630}" destId="{79EC1C7B-B7AD-4F00-97EA-371A14C438DF}" srcOrd="0" destOrd="0" presId="urn:microsoft.com/office/officeart/2005/8/layout/orgChart1"/>
    <dgm:cxn modelId="{04EB85E0-D019-4BF8-9A88-305369689B20}" type="presParOf" srcId="{79EC1C7B-B7AD-4F00-97EA-371A14C438DF}" destId="{014D893F-CB12-4D89-9E79-11C944A7CF6A}" srcOrd="0" destOrd="0" presId="urn:microsoft.com/office/officeart/2005/8/layout/orgChart1"/>
    <dgm:cxn modelId="{E31538F9-97B5-40DE-8793-9A2CC149BAE9}" type="presParOf" srcId="{79EC1C7B-B7AD-4F00-97EA-371A14C438DF}" destId="{35FAABE4-3D64-4739-964E-966048217A3A}" srcOrd="1" destOrd="0" presId="urn:microsoft.com/office/officeart/2005/8/layout/orgChart1"/>
    <dgm:cxn modelId="{9873C919-6883-4C50-8596-C0D37F095275}" type="presParOf" srcId="{E7E4422B-DC12-4FCB-B059-6F9A03408630}" destId="{63F6A492-979C-4804-8BEE-F3D6719BFCDA}" srcOrd="1" destOrd="0" presId="urn:microsoft.com/office/officeart/2005/8/layout/orgChart1"/>
    <dgm:cxn modelId="{79ECAA0C-50B9-4F42-B1F5-658F85DB6DDA}" type="presParOf" srcId="{E7E4422B-DC12-4FCB-B059-6F9A03408630}" destId="{F23A70E0-E4C7-4307-BEE7-EF28BFA0B1DC}" srcOrd="2" destOrd="0" presId="urn:microsoft.com/office/officeart/2005/8/layout/orgChart1"/>
    <dgm:cxn modelId="{41FCB45D-C2D1-4516-8C09-A99BE5087710}" type="presParOf" srcId="{1E217519-4EB6-4A09-B336-11B6A9AF2926}" destId="{408DBFB0-4747-4A6E-B57A-5D8EBAD798CE}" srcOrd="4" destOrd="0" presId="urn:microsoft.com/office/officeart/2005/8/layout/orgChart1"/>
    <dgm:cxn modelId="{E1E6DD36-4B1E-4369-94A3-8FDBE17E33C6}" type="presParOf" srcId="{1E217519-4EB6-4A09-B336-11B6A9AF2926}" destId="{7F00ADCE-480C-47C2-9735-6B75F9A7F8A0}" srcOrd="5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6" destOrd="0" presId="urn:microsoft.com/office/officeart/2005/8/layout/orgChart1"/>
    <dgm:cxn modelId="{73956A8C-5130-4849-9A74-310F31F226F8}" type="presParOf" srcId="{1E217519-4EB6-4A09-B336-11B6A9AF2926}" destId="{9BDB500F-274F-41D1-A5CC-3F58B562E425}" srcOrd="7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348625" y="1796512"/>
          <a:ext cx="200862" cy="56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757"/>
              </a:lnTo>
              <a:lnTo>
                <a:pt x="200862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65247-38F9-4BF8-985D-8483077CB315}">
      <dsp:nvSpPr>
        <dsp:cNvPr id="0" name=""/>
        <dsp:cNvSpPr/>
      </dsp:nvSpPr>
      <dsp:spPr>
        <a:xfrm>
          <a:off x="4176528" y="1796512"/>
          <a:ext cx="172097" cy="567757"/>
        </a:xfrm>
        <a:custGeom>
          <a:avLst/>
          <a:gdLst/>
          <a:ahLst/>
          <a:cxnLst/>
          <a:rect l="0" t="0" r="0" b="0"/>
          <a:pathLst>
            <a:path>
              <a:moveTo>
                <a:pt x="172097" y="0"/>
              </a:moveTo>
              <a:lnTo>
                <a:pt x="172097" y="567757"/>
              </a:lnTo>
              <a:lnTo>
                <a:pt x="0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7EC9A-1DC7-4D0F-BF0E-7A8828ACB527}">
      <dsp:nvSpPr>
        <dsp:cNvPr id="0" name=""/>
        <dsp:cNvSpPr/>
      </dsp:nvSpPr>
      <dsp:spPr>
        <a:xfrm>
          <a:off x="4348625" y="1796512"/>
          <a:ext cx="378134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3781346" y="1171557"/>
              </a:lnTo>
              <a:lnTo>
                <a:pt x="378134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61A24-BF1F-4217-A183-A768B3E5029B}">
      <dsp:nvSpPr>
        <dsp:cNvPr id="0" name=""/>
        <dsp:cNvSpPr/>
      </dsp:nvSpPr>
      <dsp:spPr>
        <a:xfrm>
          <a:off x="6819212" y="4039819"/>
          <a:ext cx="91440" cy="261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6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BCEDC-4996-4FD4-8F94-214151E6C42C}">
      <dsp:nvSpPr>
        <dsp:cNvPr id="0" name=""/>
        <dsp:cNvSpPr/>
      </dsp:nvSpPr>
      <dsp:spPr>
        <a:xfrm>
          <a:off x="4348625" y="1796512"/>
          <a:ext cx="251630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2516306" y="1171557"/>
              </a:lnTo>
              <a:lnTo>
                <a:pt x="251630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F5F3E-69CD-4E66-AAED-807C44F85821}">
      <dsp:nvSpPr>
        <dsp:cNvPr id="0" name=""/>
        <dsp:cNvSpPr/>
      </dsp:nvSpPr>
      <dsp:spPr>
        <a:xfrm>
          <a:off x="4348625" y="1796512"/>
          <a:ext cx="1238707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1238707" y="1171557"/>
              </a:lnTo>
              <a:lnTo>
                <a:pt x="1238707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0774E-D4C1-4417-9ED7-76A579A19DCF}">
      <dsp:nvSpPr>
        <dsp:cNvPr id="0" name=""/>
        <dsp:cNvSpPr/>
      </dsp:nvSpPr>
      <dsp:spPr>
        <a:xfrm>
          <a:off x="4271267" y="1796512"/>
          <a:ext cx="91440" cy="1271305"/>
        </a:xfrm>
        <a:custGeom>
          <a:avLst/>
          <a:gdLst/>
          <a:ahLst/>
          <a:cxnLst/>
          <a:rect l="0" t="0" r="0" b="0"/>
          <a:pathLst>
            <a:path>
              <a:moveTo>
                <a:pt x="77358" y="0"/>
              </a:moveTo>
              <a:lnTo>
                <a:pt x="77358" y="1171557"/>
              </a:lnTo>
              <a:lnTo>
                <a:pt x="45720" y="1171557"/>
              </a:lnTo>
              <a:lnTo>
                <a:pt x="4572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0ADFE-AE39-42C1-89F5-1D0A9E9F36D9}">
      <dsp:nvSpPr>
        <dsp:cNvPr id="0" name=""/>
        <dsp:cNvSpPr/>
      </dsp:nvSpPr>
      <dsp:spPr>
        <a:xfrm>
          <a:off x="3057014" y="1796512"/>
          <a:ext cx="1291611" cy="1271305"/>
        </a:xfrm>
        <a:custGeom>
          <a:avLst/>
          <a:gdLst/>
          <a:ahLst/>
          <a:cxnLst/>
          <a:rect l="0" t="0" r="0" b="0"/>
          <a:pathLst>
            <a:path>
              <a:moveTo>
                <a:pt x="1291611" y="0"/>
              </a:moveTo>
              <a:lnTo>
                <a:pt x="1291611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3CD5E-F2BF-41C7-B46D-6446D1C1E9FC}">
      <dsp:nvSpPr>
        <dsp:cNvPr id="0" name=""/>
        <dsp:cNvSpPr/>
      </dsp:nvSpPr>
      <dsp:spPr>
        <a:xfrm>
          <a:off x="1794648" y="1796512"/>
          <a:ext cx="2553977" cy="1271305"/>
        </a:xfrm>
        <a:custGeom>
          <a:avLst/>
          <a:gdLst/>
          <a:ahLst/>
          <a:cxnLst/>
          <a:rect l="0" t="0" r="0" b="0"/>
          <a:pathLst>
            <a:path>
              <a:moveTo>
                <a:pt x="2553977" y="0"/>
              </a:moveTo>
              <a:lnTo>
                <a:pt x="2553977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FFF54-F0E3-44E7-B6C2-A9DD2B1C943B}">
      <dsp:nvSpPr>
        <dsp:cNvPr id="0" name=""/>
        <dsp:cNvSpPr/>
      </dsp:nvSpPr>
      <dsp:spPr>
        <a:xfrm>
          <a:off x="535426" y="1796512"/>
          <a:ext cx="3813199" cy="1271305"/>
        </a:xfrm>
        <a:custGeom>
          <a:avLst/>
          <a:gdLst/>
          <a:ahLst/>
          <a:cxnLst/>
          <a:rect l="0" t="0" r="0" b="0"/>
          <a:pathLst>
            <a:path>
              <a:moveTo>
                <a:pt x="3813199" y="0"/>
              </a:moveTo>
              <a:lnTo>
                <a:pt x="3813199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D79AB-0370-4520-AA69-00DF85C2E7E3}">
      <dsp:nvSpPr>
        <dsp:cNvPr id="0" name=""/>
        <dsp:cNvSpPr/>
      </dsp:nvSpPr>
      <dsp:spPr>
        <a:xfrm>
          <a:off x="4301879" y="836794"/>
          <a:ext cx="91440" cy="2037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3970"/>
              </a:lnTo>
              <a:lnTo>
                <a:pt x="46745" y="103970"/>
              </a:lnTo>
              <a:lnTo>
                <a:pt x="46745" y="2037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3519600" y="80793"/>
          <a:ext cx="1655998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sp:txBody>
      <dsp:txXfrm>
        <a:off x="3519600" y="80793"/>
        <a:ext cx="1655998" cy="756000"/>
      </dsp:txXfrm>
    </dsp:sp>
    <dsp:sp modelId="{3228B8C3-D148-42C8-8920-4D25A3ADED7C}">
      <dsp:nvSpPr>
        <dsp:cNvPr id="0" name=""/>
        <dsp:cNvSpPr/>
      </dsp:nvSpPr>
      <dsp:spPr>
        <a:xfrm>
          <a:off x="3628624" y="1040511"/>
          <a:ext cx="1440002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Supervisor(a) </a:t>
          </a:r>
        </a:p>
      </dsp:txBody>
      <dsp:txXfrm>
        <a:off x="3628624" y="1040511"/>
        <a:ext cx="1440002" cy="756000"/>
      </dsp:txXfrm>
    </dsp:sp>
    <dsp:sp modelId="{25FBE4C9-DE6D-421C-9562-053844D672B5}">
      <dsp:nvSpPr>
        <dsp:cNvPr id="0" name=""/>
        <dsp:cNvSpPr/>
      </dsp:nvSpPr>
      <dsp:spPr>
        <a:xfrm>
          <a:off x="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1" y="3067817"/>
        <a:ext cx="1070851" cy="972001"/>
      </dsp:txXfrm>
    </dsp:sp>
    <dsp:sp modelId="{3D71510F-767A-4366-821C-81A29ECB76C5}">
      <dsp:nvSpPr>
        <dsp:cNvPr id="0" name=""/>
        <dsp:cNvSpPr/>
      </dsp:nvSpPr>
      <dsp:spPr>
        <a:xfrm>
          <a:off x="1259223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59223" y="3067817"/>
        <a:ext cx="1070851" cy="972001"/>
      </dsp:txXfrm>
    </dsp:sp>
    <dsp:sp modelId="{32B0B8AC-757E-4DB1-B656-7FE0D23162D1}">
      <dsp:nvSpPr>
        <dsp:cNvPr id="0" name=""/>
        <dsp:cNvSpPr/>
      </dsp:nvSpPr>
      <dsp:spPr>
        <a:xfrm>
          <a:off x="2521589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sp:txBody>
      <dsp:txXfrm>
        <a:off x="2521589" y="3067817"/>
        <a:ext cx="1070851" cy="972001"/>
      </dsp:txXfrm>
    </dsp:sp>
    <dsp:sp modelId="{2CCF775F-4039-4B2A-BF52-5039379786FC}">
      <dsp:nvSpPr>
        <dsp:cNvPr id="0" name=""/>
        <dsp:cNvSpPr/>
      </dsp:nvSpPr>
      <dsp:spPr>
        <a:xfrm>
          <a:off x="378156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sp:txBody>
      <dsp:txXfrm>
        <a:off x="3781561" y="3067817"/>
        <a:ext cx="1070851" cy="972001"/>
      </dsp:txXfrm>
    </dsp:sp>
    <dsp:sp modelId="{D49807DB-E512-46CA-B8AC-9FCC583A59F6}">
      <dsp:nvSpPr>
        <dsp:cNvPr id="0" name=""/>
        <dsp:cNvSpPr/>
      </dsp:nvSpPr>
      <dsp:spPr>
        <a:xfrm>
          <a:off x="5051907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sp:txBody>
      <dsp:txXfrm>
        <a:off x="5051907" y="3067817"/>
        <a:ext cx="1070851" cy="972001"/>
      </dsp:txXfrm>
    </dsp:sp>
    <dsp:sp modelId="{11A69607-6D60-4674-BAF9-AAA7BF09CDA0}">
      <dsp:nvSpPr>
        <dsp:cNvPr id="0" name=""/>
        <dsp:cNvSpPr/>
      </dsp:nvSpPr>
      <dsp:spPr>
        <a:xfrm>
          <a:off x="6328532" y="3067817"/>
          <a:ext cx="1072798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sp:txBody>
      <dsp:txXfrm>
        <a:off x="6328532" y="3067817"/>
        <a:ext cx="1072798" cy="972001"/>
      </dsp:txXfrm>
    </dsp:sp>
    <dsp:sp modelId="{862E0D80-E136-4347-94AA-DFFD5C6CC1A8}">
      <dsp:nvSpPr>
        <dsp:cNvPr id="0" name=""/>
        <dsp:cNvSpPr/>
      </dsp:nvSpPr>
      <dsp:spPr>
        <a:xfrm>
          <a:off x="6270931" y="4301480"/>
          <a:ext cx="1188002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6270931" y="4301480"/>
        <a:ext cx="1188002" cy="684001"/>
      </dsp:txXfrm>
    </dsp:sp>
    <dsp:sp modelId="{59DB8439-D969-41A5-A6CB-411D7FE00ACE}">
      <dsp:nvSpPr>
        <dsp:cNvPr id="0" name=""/>
        <dsp:cNvSpPr/>
      </dsp:nvSpPr>
      <dsp:spPr>
        <a:xfrm>
          <a:off x="7594546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4546" y="3067817"/>
        <a:ext cx="1070851" cy="972001"/>
      </dsp:txXfrm>
    </dsp:sp>
    <dsp:sp modelId="{90D56C85-2719-487E-8790-4EC763BBEF65}">
      <dsp:nvSpPr>
        <dsp:cNvPr id="0" name=""/>
        <dsp:cNvSpPr/>
      </dsp:nvSpPr>
      <dsp:spPr>
        <a:xfrm>
          <a:off x="2916527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Ayudante General</a:t>
          </a:r>
        </a:p>
      </dsp:txBody>
      <dsp:txXfrm>
        <a:off x="2916527" y="2040271"/>
        <a:ext cx="1260000" cy="647997"/>
      </dsp:txXfrm>
    </dsp:sp>
    <dsp:sp modelId="{B42EF752-5B0D-4331-B54A-8A2C3B02453E}">
      <dsp:nvSpPr>
        <dsp:cNvPr id="0" name=""/>
        <dsp:cNvSpPr/>
      </dsp:nvSpPr>
      <dsp:spPr>
        <a:xfrm>
          <a:off x="4549488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 </a:t>
          </a:r>
        </a:p>
      </dsp:txBody>
      <dsp:txXfrm>
        <a:off x="4549488" y="2040271"/>
        <a:ext cx="1260000" cy="6479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3988597" y="1313200"/>
          <a:ext cx="311162" cy="628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893"/>
              </a:lnTo>
              <a:lnTo>
                <a:pt x="311162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3707777" y="1313200"/>
          <a:ext cx="280819" cy="628893"/>
        </a:xfrm>
        <a:custGeom>
          <a:avLst/>
          <a:gdLst/>
          <a:ahLst/>
          <a:cxnLst/>
          <a:rect l="0" t="0" r="0" b="0"/>
          <a:pathLst>
            <a:path>
              <a:moveTo>
                <a:pt x="280819" y="0"/>
              </a:moveTo>
              <a:lnTo>
                <a:pt x="280819" y="628893"/>
              </a:lnTo>
              <a:lnTo>
                <a:pt x="0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5BCEF-4CC6-400C-9759-07002108B160}">
      <dsp:nvSpPr>
        <dsp:cNvPr id="0" name=""/>
        <dsp:cNvSpPr/>
      </dsp:nvSpPr>
      <dsp:spPr>
        <a:xfrm>
          <a:off x="3988597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3127444" y="1302495"/>
              </a:lnTo>
              <a:lnTo>
                <a:pt x="3127444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A87F4-456E-4845-A3E9-382BBA53D6DF}">
      <dsp:nvSpPr>
        <dsp:cNvPr id="0" name=""/>
        <dsp:cNvSpPr/>
      </dsp:nvSpPr>
      <dsp:spPr>
        <a:xfrm>
          <a:off x="4985358" y="3662885"/>
          <a:ext cx="91440" cy="250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2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8D77C-FA4D-46F4-9CFD-CA7574F027FD}">
      <dsp:nvSpPr>
        <dsp:cNvPr id="0" name=""/>
        <dsp:cNvSpPr/>
      </dsp:nvSpPr>
      <dsp:spPr>
        <a:xfrm>
          <a:off x="3988597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1042481" y="1302495"/>
              </a:lnTo>
              <a:lnTo>
                <a:pt x="1042481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2946116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1042481" y="0"/>
              </a:moveTo>
              <a:lnTo>
                <a:pt x="1042481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172563" y="3662885"/>
          <a:ext cx="173580" cy="1482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915"/>
              </a:lnTo>
              <a:lnTo>
                <a:pt x="173580" y="14829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172563" y="3662885"/>
          <a:ext cx="173580" cy="605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647"/>
              </a:lnTo>
              <a:lnTo>
                <a:pt x="173580" y="6056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861153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3127444" y="0"/>
              </a:moveTo>
              <a:lnTo>
                <a:pt x="3127444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944722" y="199735"/>
          <a:ext cx="2087749" cy="1113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sp:txBody>
      <dsp:txXfrm>
        <a:off x="2944722" y="199735"/>
        <a:ext cx="2087749" cy="1113465"/>
      </dsp:txXfrm>
    </dsp:sp>
    <dsp:sp modelId="{BB1B28C4-7423-4E4B-886F-AF64811AA038}">
      <dsp:nvSpPr>
        <dsp:cNvPr id="0" name=""/>
        <dsp:cNvSpPr/>
      </dsp:nvSpPr>
      <dsp:spPr>
        <a:xfrm>
          <a:off x="415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415" y="2797439"/>
        <a:ext cx="1721475" cy="865445"/>
      </dsp:txXfrm>
    </dsp:sp>
    <dsp:sp modelId="{A36D113A-939F-46EF-9042-20E10F8269E1}">
      <dsp:nvSpPr>
        <dsp:cNvPr id="0" name=""/>
        <dsp:cNvSpPr/>
      </dsp:nvSpPr>
      <dsp:spPr>
        <a:xfrm>
          <a:off x="346143" y="3908533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346143" y="3908533"/>
        <a:ext cx="1655268" cy="719998"/>
      </dsp:txXfrm>
    </dsp:sp>
    <dsp:sp modelId="{4A723FCD-DA1F-4450-847F-43A9A932F0D6}">
      <dsp:nvSpPr>
        <dsp:cNvPr id="0" name=""/>
        <dsp:cNvSpPr/>
      </dsp:nvSpPr>
      <dsp:spPr>
        <a:xfrm>
          <a:off x="346143" y="4785801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6143" y="4785801"/>
        <a:ext cx="1655268" cy="719998"/>
      </dsp:txXfrm>
    </dsp:sp>
    <dsp:sp modelId="{C3EE8B29-FD03-4DF0-AE28-BBF93B7E1A8D}">
      <dsp:nvSpPr>
        <dsp:cNvPr id="0" name=""/>
        <dsp:cNvSpPr/>
      </dsp:nvSpPr>
      <dsp:spPr>
        <a:xfrm>
          <a:off x="2085378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sp:txBody>
      <dsp:txXfrm>
        <a:off x="2085378" y="2797439"/>
        <a:ext cx="1721475" cy="865445"/>
      </dsp:txXfrm>
    </dsp:sp>
    <dsp:sp modelId="{D5AF0B24-A095-42DB-8FD8-16B937FF023F}">
      <dsp:nvSpPr>
        <dsp:cNvPr id="0" name=""/>
        <dsp:cNvSpPr/>
      </dsp:nvSpPr>
      <dsp:spPr>
        <a:xfrm>
          <a:off x="4170341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sp:txBody>
      <dsp:txXfrm>
        <a:off x="4170341" y="2797439"/>
        <a:ext cx="1721475" cy="865445"/>
      </dsp:txXfrm>
    </dsp:sp>
    <dsp:sp modelId="{9409AF1B-1853-47AB-A099-8144DB8808AD}">
      <dsp:nvSpPr>
        <dsp:cNvPr id="0" name=""/>
        <dsp:cNvSpPr/>
      </dsp:nvSpPr>
      <dsp:spPr>
        <a:xfrm>
          <a:off x="4170341" y="3913086"/>
          <a:ext cx="1721475" cy="689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4170341" y="3913086"/>
        <a:ext cx="1721475" cy="689128"/>
      </dsp:txXfrm>
    </dsp:sp>
    <dsp:sp modelId="{75BF3F11-9EC6-452B-A777-7B61BCB16E9A}">
      <dsp:nvSpPr>
        <dsp:cNvPr id="0" name=""/>
        <dsp:cNvSpPr/>
      </dsp:nvSpPr>
      <dsp:spPr>
        <a:xfrm>
          <a:off x="6255303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55303" y="2797439"/>
        <a:ext cx="1721475" cy="865445"/>
      </dsp:txXfrm>
    </dsp:sp>
    <dsp:sp modelId="{D118F7C6-DB0C-4211-AA76-A24A6D97949B}">
      <dsp:nvSpPr>
        <dsp:cNvPr id="0" name=""/>
        <dsp:cNvSpPr/>
      </dsp:nvSpPr>
      <dsp:spPr>
        <a:xfrm>
          <a:off x="2433876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sp:txBody>
      <dsp:txXfrm>
        <a:off x="2433876" y="1599810"/>
        <a:ext cx="1273901" cy="684567"/>
      </dsp:txXfrm>
    </dsp:sp>
    <dsp:sp modelId="{9EAE69A0-C658-4344-AA6A-4A7581984A83}">
      <dsp:nvSpPr>
        <dsp:cNvPr id="0" name=""/>
        <dsp:cNvSpPr/>
      </dsp:nvSpPr>
      <dsp:spPr>
        <a:xfrm>
          <a:off x="4299759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299759" y="1599810"/>
        <a:ext cx="1273901" cy="68456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8EC27-6A5A-4A9A-989B-53D5FED43081}">
      <dsp:nvSpPr>
        <dsp:cNvPr id="0" name=""/>
        <dsp:cNvSpPr/>
      </dsp:nvSpPr>
      <dsp:spPr>
        <a:xfrm>
          <a:off x="4204094" y="782576"/>
          <a:ext cx="221046" cy="321224"/>
        </a:xfrm>
        <a:custGeom>
          <a:avLst/>
          <a:gdLst/>
          <a:ahLst/>
          <a:cxnLst/>
          <a:rect l="0" t="0" r="0" b="0"/>
          <a:pathLst>
            <a:path>
              <a:moveTo>
                <a:pt x="221046" y="0"/>
              </a:moveTo>
              <a:lnTo>
                <a:pt x="221046" y="321224"/>
              </a:lnTo>
              <a:lnTo>
                <a:pt x="0" y="3212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424589" y="1999117"/>
          <a:ext cx="281831" cy="2340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0286"/>
              </a:lnTo>
              <a:lnTo>
                <a:pt x="281831" y="23402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520A6-9A89-4BC4-81EF-E33F2FB7A354}">
      <dsp:nvSpPr>
        <dsp:cNvPr id="0" name=""/>
        <dsp:cNvSpPr/>
      </dsp:nvSpPr>
      <dsp:spPr>
        <a:xfrm>
          <a:off x="4424589" y="1999117"/>
          <a:ext cx="280466" cy="1694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29"/>
              </a:lnTo>
              <a:lnTo>
                <a:pt x="280466" y="1694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BC8B0-23F3-484D-B044-977644A1F203}">
      <dsp:nvSpPr>
        <dsp:cNvPr id="0" name=""/>
        <dsp:cNvSpPr/>
      </dsp:nvSpPr>
      <dsp:spPr>
        <a:xfrm>
          <a:off x="4163854" y="1999117"/>
          <a:ext cx="260735" cy="2020330"/>
        </a:xfrm>
        <a:custGeom>
          <a:avLst/>
          <a:gdLst/>
          <a:ahLst/>
          <a:cxnLst/>
          <a:rect l="0" t="0" r="0" b="0"/>
          <a:pathLst>
            <a:path>
              <a:moveTo>
                <a:pt x="260735" y="0"/>
              </a:moveTo>
              <a:lnTo>
                <a:pt x="260735" y="2020330"/>
              </a:lnTo>
              <a:lnTo>
                <a:pt x="0" y="20203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424589" y="1999117"/>
          <a:ext cx="280448" cy="1047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39"/>
              </a:lnTo>
              <a:lnTo>
                <a:pt x="280448" y="10475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163206" y="1999117"/>
          <a:ext cx="261382" cy="1045137"/>
        </a:xfrm>
        <a:custGeom>
          <a:avLst/>
          <a:gdLst/>
          <a:ahLst/>
          <a:cxnLst/>
          <a:rect l="0" t="0" r="0" b="0"/>
          <a:pathLst>
            <a:path>
              <a:moveTo>
                <a:pt x="261382" y="0"/>
              </a:moveTo>
              <a:lnTo>
                <a:pt x="261382" y="1045137"/>
              </a:lnTo>
              <a:lnTo>
                <a:pt x="0" y="1045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424589" y="1999117"/>
          <a:ext cx="278829" cy="407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657"/>
              </a:lnTo>
              <a:lnTo>
                <a:pt x="278829" y="4076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171895" y="1999117"/>
          <a:ext cx="252694" cy="409648"/>
        </a:xfrm>
        <a:custGeom>
          <a:avLst/>
          <a:gdLst/>
          <a:ahLst/>
          <a:cxnLst/>
          <a:rect l="0" t="0" r="0" b="0"/>
          <a:pathLst>
            <a:path>
              <a:moveTo>
                <a:pt x="252694" y="0"/>
              </a:moveTo>
              <a:lnTo>
                <a:pt x="252694" y="409648"/>
              </a:lnTo>
              <a:lnTo>
                <a:pt x="0" y="409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2834199" y="2888527"/>
              </a:lnTo>
              <a:lnTo>
                <a:pt x="28341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1417099" y="2888527"/>
              </a:lnTo>
              <a:lnTo>
                <a:pt x="14170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F20AA-708B-427B-AB60-9DDCD639410D}">
      <dsp:nvSpPr>
        <dsp:cNvPr id="0" name=""/>
        <dsp:cNvSpPr/>
      </dsp:nvSpPr>
      <dsp:spPr>
        <a:xfrm>
          <a:off x="4378869" y="1999117"/>
          <a:ext cx="91440" cy="29804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0074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1417099" y="0"/>
              </a:moveTo>
              <a:lnTo>
                <a:pt x="14170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5903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2834199" y="0"/>
              </a:moveTo>
              <a:lnTo>
                <a:pt x="28341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782576"/>
          <a:ext cx="91440" cy="664289"/>
        </a:xfrm>
        <a:custGeom>
          <a:avLst/>
          <a:gdLst/>
          <a:ahLst/>
          <a:cxnLst/>
          <a:rect l="0" t="0" r="0" b="0"/>
          <a:pathLst>
            <a:path>
              <a:moveTo>
                <a:pt x="46271" y="0"/>
              </a:moveTo>
              <a:lnTo>
                <a:pt x="46271" y="572416"/>
              </a:lnTo>
              <a:lnTo>
                <a:pt x="45720" y="572416"/>
              </a:lnTo>
              <a:lnTo>
                <a:pt x="45720" y="6642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641736" y="86219"/>
          <a:ext cx="1566808" cy="696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641736" y="86219"/>
        <a:ext cx="1566808" cy="696357"/>
      </dsp:txXfrm>
    </dsp:sp>
    <dsp:sp modelId="{75B20DC9-8B30-468B-9360-9924E8C1CA39}">
      <dsp:nvSpPr>
        <dsp:cNvPr id="0" name=""/>
        <dsp:cNvSpPr/>
      </dsp:nvSpPr>
      <dsp:spPr>
        <a:xfrm>
          <a:off x="3722588" y="1446865"/>
          <a:ext cx="1404001" cy="552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722588" y="1446865"/>
        <a:ext cx="1404001" cy="552252"/>
      </dsp:txXfrm>
    </dsp:sp>
    <dsp:sp modelId="{8A9124A5-FD04-4A40-AB50-D93A7B4D5585}">
      <dsp:nvSpPr>
        <dsp:cNvPr id="0" name=""/>
        <dsp:cNvSpPr/>
      </dsp:nvSpPr>
      <dsp:spPr>
        <a:xfrm>
          <a:off x="9737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sp:txBody>
      <dsp:txXfrm>
        <a:off x="973712" y="4979518"/>
        <a:ext cx="1233354" cy="437489"/>
      </dsp:txXfrm>
    </dsp:sp>
    <dsp:sp modelId="{85EDA8D3-AB57-4313-A239-C6DFEE388F0E}">
      <dsp:nvSpPr>
        <dsp:cNvPr id="0" name=""/>
        <dsp:cNvSpPr/>
      </dsp:nvSpPr>
      <dsp:spPr>
        <a:xfrm>
          <a:off x="23908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kern="1200" dirty="0"/>
        </a:p>
      </dsp:txBody>
      <dsp:txXfrm>
        <a:off x="2390812" y="4979518"/>
        <a:ext cx="1233354" cy="437489"/>
      </dsp:txXfrm>
    </dsp:sp>
    <dsp:sp modelId="{E748B190-DBCF-4CA2-8B2B-B839FDDC4114}">
      <dsp:nvSpPr>
        <dsp:cNvPr id="0" name=""/>
        <dsp:cNvSpPr/>
      </dsp:nvSpPr>
      <dsp:spPr>
        <a:xfrm>
          <a:off x="38079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07912" y="4979518"/>
        <a:ext cx="1233354" cy="437489"/>
      </dsp:txXfrm>
    </dsp:sp>
    <dsp:sp modelId="{45F5AF1F-4CDC-4123-AB44-09F10D75833B}">
      <dsp:nvSpPr>
        <dsp:cNvPr id="0" name=""/>
        <dsp:cNvSpPr/>
      </dsp:nvSpPr>
      <dsp:spPr>
        <a:xfrm>
          <a:off x="52250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sp:txBody>
      <dsp:txXfrm>
        <a:off x="5225012" y="4979518"/>
        <a:ext cx="1233354" cy="437489"/>
      </dsp:txXfrm>
    </dsp:sp>
    <dsp:sp modelId="{370E55EA-95B2-4BDC-86AB-D9C3D950E1AB}">
      <dsp:nvSpPr>
        <dsp:cNvPr id="0" name=""/>
        <dsp:cNvSpPr/>
      </dsp:nvSpPr>
      <dsp:spPr>
        <a:xfrm>
          <a:off x="66421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sp:txBody>
      <dsp:txXfrm>
        <a:off x="6642112" y="4979518"/>
        <a:ext cx="1233354" cy="437489"/>
      </dsp:txXfrm>
    </dsp:sp>
    <dsp:sp modelId="{83A278EB-A64A-48B5-8DAD-35012EFBD055}">
      <dsp:nvSpPr>
        <dsp:cNvPr id="0" name=""/>
        <dsp:cNvSpPr/>
      </dsp:nvSpPr>
      <dsp:spPr>
        <a:xfrm>
          <a:off x="2797590" y="217442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Reportes</a:t>
          </a:r>
          <a:endParaRPr lang="es-MX" sz="1200" kern="1200" dirty="0"/>
        </a:p>
      </dsp:txBody>
      <dsp:txXfrm>
        <a:off x="2797590" y="2174428"/>
        <a:ext cx="1374304" cy="468674"/>
      </dsp:txXfrm>
    </dsp:sp>
    <dsp:sp modelId="{49873B21-8398-4936-B48D-8F964AE1F447}">
      <dsp:nvSpPr>
        <dsp:cNvPr id="0" name=""/>
        <dsp:cNvSpPr/>
      </dsp:nvSpPr>
      <dsp:spPr>
        <a:xfrm>
          <a:off x="4703419" y="217243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4703419" y="2172438"/>
        <a:ext cx="1374304" cy="468674"/>
      </dsp:txXfrm>
    </dsp:sp>
    <dsp:sp modelId="{139A03DD-5B9B-48E6-9E39-95F50C465711}">
      <dsp:nvSpPr>
        <dsp:cNvPr id="0" name=""/>
        <dsp:cNvSpPr/>
      </dsp:nvSpPr>
      <dsp:spPr>
        <a:xfrm>
          <a:off x="2788902" y="280991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2788902" y="2809918"/>
        <a:ext cx="1374304" cy="468674"/>
      </dsp:txXfrm>
    </dsp:sp>
    <dsp:sp modelId="{6BDFB8AB-DC65-460C-8488-AD5D22894CE4}">
      <dsp:nvSpPr>
        <dsp:cNvPr id="0" name=""/>
        <dsp:cNvSpPr/>
      </dsp:nvSpPr>
      <dsp:spPr>
        <a:xfrm>
          <a:off x="4705038" y="281231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4705038" y="2812319"/>
        <a:ext cx="1374304" cy="468674"/>
      </dsp:txXfrm>
    </dsp:sp>
    <dsp:sp modelId="{96150766-C230-47AA-B6FB-D329BE4D3683}">
      <dsp:nvSpPr>
        <dsp:cNvPr id="0" name=""/>
        <dsp:cNvSpPr/>
      </dsp:nvSpPr>
      <dsp:spPr>
        <a:xfrm>
          <a:off x="2789549" y="3464871"/>
          <a:ext cx="1374304" cy="11091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 (Mediador(a) Jurídico(a))</a:t>
          </a:r>
          <a:br>
            <a:rPr lang="es-ES" sz="1200" kern="1200" dirty="0" smtClean="0"/>
          </a:b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kern="1200" dirty="0" smtClean="0"/>
        </a:p>
      </dsp:txBody>
      <dsp:txXfrm>
        <a:off x="2789549" y="3464871"/>
        <a:ext cx="1374304" cy="1109155"/>
      </dsp:txXfrm>
    </dsp:sp>
    <dsp:sp modelId="{EF86BCA8-FE54-4C18-B473-57548C5FA40F}">
      <dsp:nvSpPr>
        <dsp:cNvPr id="0" name=""/>
        <dsp:cNvSpPr/>
      </dsp:nvSpPr>
      <dsp:spPr>
        <a:xfrm>
          <a:off x="4705055" y="345920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Trabajador(a) Social</a:t>
          </a:r>
        </a:p>
      </dsp:txBody>
      <dsp:txXfrm>
        <a:off x="4705055" y="3459209"/>
        <a:ext cx="1374304" cy="468674"/>
      </dsp:txXfrm>
    </dsp:sp>
    <dsp:sp modelId="{6798B610-A267-46EB-98ED-EF67FCA5B66E}">
      <dsp:nvSpPr>
        <dsp:cNvPr id="0" name=""/>
        <dsp:cNvSpPr/>
      </dsp:nvSpPr>
      <dsp:spPr>
        <a:xfrm>
          <a:off x="4706420" y="4105067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706420" y="4105067"/>
        <a:ext cx="1374304" cy="468674"/>
      </dsp:txXfrm>
    </dsp:sp>
    <dsp:sp modelId="{30CAB43C-5726-48D5-91BD-EED0157BCC14}">
      <dsp:nvSpPr>
        <dsp:cNvPr id="0" name=""/>
        <dsp:cNvSpPr/>
      </dsp:nvSpPr>
      <dsp:spPr>
        <a:xfrm>
          <a:off x="2865025" y="873661"/>
          <a:ext cx="1339069" cy="4602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Trabajador(a) Social</a:t>
          </a:r>
        </a:p>
      </dsp:txBody>
      <dsp:txXfrm>
        <a:off x="2865025" y="873661"/>
        <a:ext cx="1339069" cy="46027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030095" y="1242507"/>
          <a:ext cx="1199205" cy="85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75"/>
              </a:lnTo>
              <a:lnTo>
                <a:pt x="1199205" y="476875"/>
              </a:lnTo>
              <a:lnTo>
                <a:pt x="1199205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826367" y="1242507"/>
          <a:ext cx="1203727" cy="853752"/>
        </a:xfrm>
        <a:custGeom>
          <a:avLst/>
          <a:gdLst/>
          <a:ahLst/>
          <a:cxnLst/>
          <a:rect l="0" t="0" r="0" b="0"/>
          <a:pathLst>
            <a:path>
              <a:moveTo>
                <a:pt x="1203727" y="0"/>
              </a:moveTo>
              <a:lnTo>
                <a:pt x="1203727" y="476875"/>
              </a:lnTo>
              <a:lnTo>
                <a:pt x="0" y="476875"/>
              </a:lnTo>
              <a:lnTo>
                <a:pt x="0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004092" y="162503"/>
          <a:ext cx="2052006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004092" y="162503"/>
        <a:ext cx="2052006" cy="1080004"/>
      </dsp:txXfrm>
    </dsp:sp>
    <dsp:sp modelId="{4F7C3E91-CDE0-494D-963A-D0A81B2DCA12}">
      <dsp:nvSpPr>
        <dsp:cNvPr id="0" name=""/>
        <dsp:cNvSpPr/>
      </dsp:nvSpPr>
      <dsp:spPr>
        <a:xfrm>
          <a:off x="1778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1778" y="2096260"/>
        <a:ext cx="1649178" cy="936001"/>
      </dsp:txXfrm>
    </dsp:sp>
    <dsp:sp modelId="{B90CD3E7-4E99-4B5B-8262-4A3A1D0584BD}">
      <dsp:nvSpPr>
        <dsp:cNvPr id="0" name=""/>
        <dsp:cNvSpPr/>
      </dsp:nvSpPr>
      <dsp:spPr>
        <a:xfrm>
          <a:off x="2404711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2404711" y="2096260"/>
        <a:ext cx="1649178" cy="9360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EFB00-F6C8-4D75-8FFC-92E5044BE941}">
      <dsp:nvSpPr>
        <dsp:cNvPr id="0" name=""/>
        <dsp:cNvSpPr/>
      </dsp:nvSpPr>
      <dsp:spPr>
        <a:xfrm>
          <a:off x="3769344" y="1338237"/>
          <a:ext cx="2992620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2992620" y="415132"/>
              </a:lnTo>
              <a:lnTo>
                <a:pt x="299262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5F871-ED0C-4CE2-8AE2-73ACB896757A}">
      <dsp:nvSpPr>
        <dsp:cNvPr id="0" name=""/>
        <dsp:cNvSpPr/>
      </dsp:nvSpPr>
      <dsp:spPr>
        <a:xfrm>
          <a:off x="3769344" y="1338237"/>
          <a:ext cx="979346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979346" y="415132"/>
              </a:lnTo>
              <a:lnTo>
                <a:pt x="979346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2726969" y="1338237"/>
          <a:ext cx="1042375" cy="651662"/>
        </a:xfrm>
        <a:custGeom>
          <a:avLst/>
          <a:gdLst/>
          <a:ahLst/>
          <a:cxnLst/>
          <a:rect l="0" t="0" r="0" b="0"/>
          <a:pathLst>
            <a:path>
              <a:moveTo>
                <a:pt x="1042375" y="0"/>
              </a:moveTo>
              <a:lnTo>
                <a:pt x="1042375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762532" y="1338237"/>
          <a:ext cx="3006812" cy="651662"/>
        </a:xfrm>
        <a:custGeom>
          <a:avLst/>
          <a:gdLst/>
          <a:ahLst/>
          <a:cxnLst/>
          <a:rect l="0" t="0" r="0" b="0"/>
          <a:pathLst>
            <a:path>
              <a:moveTo>
                <a:pt x="3006812" y="0"/>
              </a:moveTo>
              <a:lnTo>
                <a:pt x="3006812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9614" y="174285"/>
          <a:ext cx="2219460" cy="1163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659614" y="174285"/>
        <a:ext cx="2219460" cy="1163951"/>
      </dsp:txXfrm>
    </dsp:sp>
    <dsp:sp modelId="{EFA180F1-FBCE-411F-9D4E-4E3AA7BBE136}">
      <dsp:nvSpPr>
        <dsp:cNvPr id="0" name=""/>
        <dsp:cNvSpPr/>
      </dsp:nvSpPr>
      <dsp:spPr>
        <a:xfrm>
          <a:off x="5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sp:txBody>
      <dsp:txXfrm>
        <a:off x="5" y="1989899"/>
        <a:ext cx="1525054" cy="924313"/>
      </dsp:txXfrm>
    </dsp:sp>
    <dsp:sp modelId="{1607FF1D-3AE0-4701-8A7E-81B429C148F6}">
      <dsp:nvSpPr>
        <dsp:cNvPr id="0" name=""/>
        <dsp:cNvSpPr/>
      </dsp:nvSpPr>
      <dsp:spPr>
        <a:xfrm>
          <a:off x="1964442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1964442" y="1989899"/>
        <a:ext cx="1525054" cy="924313"/>
      </dsp:txXfrm>
    </dsp:sp>
    <dsp:sp modelId="{4F7C3E91-CDE0-494D-963A-D0A81B2DCA12}">
      <dsp:nvSpPr>
        <dsp:cNvPr id="0" name=""/>
        <dsp:cNvSpPr/>
      </dsp:nvSpPr>
      <dsp:spPr>
        <a:xfrm>
          <a:off x="3986163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3986163" y="1989899"/>
        <a:ext cx="1525054" cy="924313"/>
      </dsp:txXfrm>
    </dsp:sp>
    <dsp:sp modelId="{8AF85A9D-C07A-4587-81D7-CE2DE9BE4325}">
      <dsp:nvSpPr>
        <dsp:cNvPr id="0" name=""/>
        <dsp:cNvSpPr/>
      </dsp:nvSpPr>
      <dsp:spPr>
        <a:xfrm>
          <a:off x="5999438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999438" y="1989899"/>
        <a:ext cx="1525054" cy="92431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2614673" y="1643990"/>
          <a:ext cx="1433957" cy="877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71"/>
              </a:lnTo>
              <a:lnTo>
                <a:pt x="1433957" y="622871"/>
              </a:lnTo>
              <a:lnTo>
                <a:pt x="1433957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180232" y="1643990"/>
          <a:ext cx="1434441" cy="877214"/>
        </a:xfrm>
        <a:custGeom>
          <a:avLst/>
          <a:gdLst/>
          <a:ahLst/>
          <a:cxnLst/>
          <a:rect l="0" t="0" r="0" b="0"/>
          <a:pathLst>
            <a:path>
              <a:moveTo>
                <a:pt x="1434441" y="0"/>
              </a:moveTo>
              <a:lnTo>
                <a:pt x="1434441" y="622871"/>
              </a:lnTo>
              <a:lnTo>
                <a:pt x="0" y="622871"/>
              </a:lnTo>
              <a:lnTo>
                <a:pt x="0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210668" y="203990"/>
          <a:ext cx="2808010" cy="144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1210668" y="203990"/>
        <a:ext cx="2808010" cy="1440000"/>
      </dsp:txXfrm>
    </dsp:sp>
    <dsp:sp modelId="{EFA180F1-FBCE-411F-9D4E-4E3AA7BBE136}">
      <dsp:nvSpPr>
        <dsp:cNvPr id="0" name=""/>
        <dsp:cNvSpPr/>
      </dsp:nvSpPr>
      <dsp:spPr>
        <a:xfrm>
          <a:off x="1659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659" y="2521205"/>
        <a:ext cx="2357146" cy="1211153"/>
      </dsp:txXfrm>
    </dsp:sp>
    <dsp:sp modelId="{1607FF1D-3AE0-4701-8A7E-81B429C148F6}">
      <dsp:nvSpPr>
        <dsp:cNvPr id="0" name=""/>
        <dsp:cNvSpPr/>
      </dsp:nvSpPr>
      <dsp:spPr>
        <a:xfrm>
          <a:off x="2870057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2870057" y="2521205"/>
        <a:ext cx="2357146" cy="12111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756" y="1491934"/>
          <a:ext cx="1476353" cy="72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843"/>
              </a:lnTo>
              <a:lnTo>
                <a:pt x="1476353" y="362843"/>
              </a:lnTo>
              <a:lnTo>
                <a:pt x="1476353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36102" y="1491934"/>
          <a:ext cx="1480654" cy="721223"/>
        </a:xfrm>
        <a:custGeom>
          <a:avLst/>
          <a:gdLst/>
          <a:ahLst/>
          <a:cxnLst/>
          <a:rect l="0" t="0" r="0" b="0"/>
          <a:pathLst>
            <a:path>
              <a:moveTo>
                <a:pt x="1480654" y="0"/>
              </a:moveTo>
              <a:lnTo>
                <a:pt x="1480654" y="362843"/>
              </a:lnTo>
              <a:lnTo>
                <a:pt x="0" y="362843"/>
              </a:lnTo>
              <a:lnTo>
                <a:pt x="0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301225" y="0"/>
          <a:ext cx="2831063" cy="1491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301225" y="0"/>
        <a:ext cx="2831063" cy="1491934"/>
      </dsp:txXfrm>
    </dsp:sp>
    <dsp:sp modelId="{4F7C3E91-CDE0-494D-963A-D0A81B2DCA12}">
      <dsp:nvSpPr>
        <dsp:cNvPr id="0" name=""/>
        <dsp:cNvSpPr/>
      </dsp:nvSpPr>
      <dsp:spPr>
        <a:xfrm>
          <a:off x="115977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sp:txBody>
      <dsp:txXfrm>
        <a:off x="115977" y="2213158"/>
        <a:ext cx="2240248" cy="1255694"/>
      </dsp:txXfrm>
    </dsp:sp>
    <dsp:sp modelId="{B90CD3E7-4E99-4B5B-8262-4A3A1D0584BD}">
      <dsp:nvSpPr>
        <dsp:cNvPr id="0" name=""/>
        <dsp:cNvSpPr/>
      </dsp:nvSpPr>
      <dsp:spPr>
        <a:xfrm>
          <a:off x="3072986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072986" y="2213158"/>
        <a:ext cx="2240248" cy="12556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632686" y="1465359"/>
          <a:ext cx="1464968" cy="938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2"/>
              </a:lnTo>
              <a:lnTo>
                <a:pt x="1464968" y="634872"/>
              </a:lnTo>
              <a:lnTo>
                <a:pt x="1464968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164072" y="1465359"/>
          <a:ext cx="1468614" cy="938696"/>
        </a:xfrm>
        <a:custGeom>
          <a:avLst/>
          <a:gdLst/>
          <a:ahLst/>
          <a:cxnLst/>
          <a:rect l="0" t="0" r="0" b="0"/>
          <a:pathLst>
            <a:path>
              <a:moveTo>
                <a:pt x="1468614" y="0"/>
              </a:moveTo>
              <a:lnTo>
                <a:pt x="1468614" y="634872"/>
              </a:lnTo>
              <a:lnTo>
                <a:pt x="0" y="634872"/>
              </a:lnTo>
              <a:lnTo>
                <a:pt x="0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167327" y="0"/>
          <a:ext cx="2930718" cy="1465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1167327" y="0"/>
        <a:ext cx="2930718" cy="1465359"/>
      </dsp:txXfrm>
    </dsp:sp>
    <dsp:sp modelId="{4F7C3E91-CDE0-494D-963A-D0A81B2DCA12}">
      <dsp:nvSpPr>
        <dsp:cNvPr id="0" name=""/>
        <dsp:cNvSpPr/>
      </dsp:nvSpPr>
      <dsp:spPr>
        <a:xfrm>
          <a:off x="1105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sp:txBody>
      <dsp:txXfrm>
        <a:off x="1105" y="2404056"/>
        <a:ext cx="2325934" cy="1263185"/>
      </dsp:txXfrm>
    </dsp:sp>
    <dsp:sp modelId="{B90CD3E7-4E99-4B5B-8262-4A3A1D0584BD}">
      <dsp:nvSpPr>
        <dsp:cNvPr id="0" name=""/>
        <dsp:cNvSpPr/>
      </dsp:nvSpPr>
      <dsp:spPr>
        <a:xfrm>
          <a:off x="2934688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934688" y="2404056"/>
        <a:ext cx="2325934" cy="126318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392918" y="1275425"/>
          <a:ext cx="205717" cy="3196112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3196112"/>
              </a:lnTo>
              <a:lnTo>
                <a:pt x="0" y="31961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628E0-6BC0-4212-82B3-B4DC68A27A44}">
      <dsp:nvSpPr>
        <dsp:cNvPr id="0" name=""/>
        <dsp:cNvSpPr/>
      </dsp:nvSpPr>
      <dsp:spPr>
        <a:xfrm>
          <a:off x="3598636" y="1275425"/>
          <a:ext cx="214162" cy="2341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1961"/>
              </a:lnTo>
              <a:lnTo>
                <a:pt x="214162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92918" y="1275425"/>
          <a:ext cx="205717" cy="2341961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2341961"/>
              </a:lnTo>
              <a:lnTo>
                <a:pt x="0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6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877"/>
              </a:lnTo>
              <a:lnTo>
                <a:pt x="205717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92918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1477877"/>
              </a:lnTo>
              <a:lnTo>
                <a:pt x="0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6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846"/>
              </a:lnTo>
              <a:lnTo>
                <a:pt x="205717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92918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608846"/>
              </a:lnTo>
              <a:lnTo>
                <a:pt x="0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524710" y="295816"/>
          <a:ext cx="2147851" cy="9796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sp:txBody>
      <dsp:txXfrm>
        <a:off x="2524710" y="295816"/>
        <a:ext cx="2147851" cy="979609"/>
      </dsp:txXfrm>
    </dsp:sp>
    <dsp:sp modelId="{BB1B28C4-7423-4E4B-886F-AF64811AA038}">
      <dsp:nvSpPr>
        <dsp:cNvPr id="0" name=""/>
        <dsp:cNvSpPr/>
      </dsp:nvSpPr>
      <dsp:spPr>
        <a:xfrm>
          <a:off x="1808439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808439" y="1569837"/>
        <a:ext cx="1584478" cy="628869"/>
      </dsp:txXfrm>
    </dsp:sp>
    <dsp:sp modelId="{A25D707A-00E4-4D11-956D-AC7D92B4A4D3}">
      <dsp:nvSpPr>
        <dsp:cNvPr id="0" name=""/>
        <dsp:cNvSpPr/>
      </dsp:nvSpPr>
      <dsp:spPr>
        <a:xfrm>
          <a:off x="3804353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3804353" y="1569837"/>
        <a:ext cx="1584478" cy="628869"/>
      </dsp:txXfrm>
    </dsp:sp>
    <dsp:sp modelId="{DB53A67E-0CE0-4EF6-BED2-590031DFFF04}">
      <dsp:nvSpPr>
        <dsp:cNvPr id="0" name=""/>
        <dsp:cNvSpPr/>
      </dsp:nvSpPr>
      <dsp:spPr>
        <a:xfrm>
          <a:off x="1808439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1808439" y="2438868"/>
        <a:ext cx="1584478" cy="628869"/>
      </dsp:txXfrm>
    </dsp:sp>
    <dsp:sp modelId="{C3EE8B29-FD03-4DF0-AE28-BBF93B7E1A8D}">
      <dsp:nvSpPr>
        <dsp:cNvPr id="0" name=""/>
        <dsp:cNvSpPr/>
      </dsp:nvSpPr>
      <dsp:spPr>
        <a:xfrm>
          <a:off x="3804353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804353" y="2438868"/>
        <a:ext cx="1584478" cy="628869"/>
      </dsp:txXfrm>
    </dsp:sp>
    <dsp:sp modelId="{309CD523-8C25-46AF-9EF5-678504DA3ED6}">
      <dsp:nvSpPr>
        <dsp:cNvPr id="0" name=""/>
        <dsp:cNvSpPr/>
      </dsp:nvSpPr>
      <dsp:spPr>
        <a:xfrm>
          <a:off x="1808439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sp:txBody>
      <dsp:txXfrm>
        <a:off x="1808439" y="3302952"/>
        <a:ext cx="1584478" cy="628869"/>
      </dsp:txXfrm>
    </dsp:sp>
    <dsp:sp modelId="{64860469-7202-484F-9835-DBC0574D5DFA}">
      <dsp:nvSpPr>
        <dsp:cNvPr id="0" name=""/>
        <dsp:cNvSpPr/>
      </dsp:nvSpPr>
      <dsp:spPr>
        <a:xfrm>
          <a:off x="3812798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sp:txBody>
      <dsp:txXfrm>
        <a:off x="3812798" y="3302952"/>
        <a:ext cx="1584478" cy="628869"/>
      </dsp:txXfrm>
    </dsp:sp>
    <dsp:sp modelId="{C47374F8-441D-450D-A1C6-862A92F6A842}">
      <dsp:nvSpPr>
        <dsp:cNvPr id="0" name=""/>
        <dsp:cNvSpPr/>
      </dsp:nvSpPr>
      <dsp:spPr>
        <a:xfrm>
          <a:off x="1808439" y="415710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sp:txBody>
      <dsp:txXfrm>
        <a:off x="1808439" y="4157102"/>
        <a:ext cx="1584478" cy="62886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163EE-FF41-4F38-B8E8-5873375CE82F}">
      <dsp:nvSpPr>
        <dsp:cNvPr id="0" name=""/>
        <dsp:cNvSpPr/>
      </dsp:nvSpPr>
      <dsp:spPr>
        <a:xfrm>
          <a:off x="4292255" y="1421221"/>
          <a:ext cx="157864" cy="65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161"/>
              </a:lnTo>
              <a:lnTo>
                <a:pt x="157864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28909-31DF-452F-8013-72ACC25A2C2C}">
      <dsp:nvSpPr>
        <dsp:cNvPr id="0" name=""/>
        <dsp:cNvSpPr/>
      </dsp:nvSpPr>
      <dsp:spPr>
        <a:xfrm>
          <a:off x="4131901" y="1421221"/>
          <a:ext cx="160354" cy="657161"/>
        </a:xfrm>
        <a:custGeom>
          <a:avLst/>
          <a:gdLst/>
          <a:ahLst/>
          <a:cxnLst/>
          <a:rect l="0" t="0" r="0" b="0"/>
          <a:pathLst>
            <a:path>
              <a:moveTo>
                <a:pt x="160354" y="0"/>
              </a:moveTo>
              <a:lnTo>
                <a:pt x="160354" y="657161"/>
              </a:lnTo>
              <a:lnTo>
                <a:pt x="0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292255" y="1421221"/>
          <a:ext cx="3679728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3679728" y="1292398"/>
              </a:lnTo>
              <a:lnTo>
                <a:pt x="3679728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292255" y="1421221"/>
          <a:ext cx="2207535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2207535" y="1292398"/>
              </a:lnTo>
              <a:lnTo>
                <a:pt x="2207535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4292255" y="1421221"/>
          <a:ext cx="735342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735342" y="1292398"/>
              </a:lnTo>
              <a:lnTo>
                <a:pt x="735342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3555405" y="1421221"/>
          <a:ext cx="736850" cy="1418087"/>
        </a:xfrm>
        <a:custGeom>
          <a:avLst/>
          <a:gdLst/>
          <a:ahLst/>
          <a:cxnLst/>
          <a:rect l="0" t="0" r="0" b="0"/>
          <a:pathLst>
            <a:path>
              <a:moveTo>
                <a:pt x="736850" y="0"/>
              </a:moveTo>
              <a:lnTo>
                <a:pt x="73685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6B60B-EB64-42C1-A899-1E975DB6621F}">
      <dsp:nvSpPr>
        <dsp:cNvPr id="0" name=""/>
        <dsp:cNvSpPr/>
      </dsp:nvSpPr>
      <dsp:spPr>
        <a:xfrm>
          <a:off x="2037204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007" y="127064"/>
              </a:lnTo>
              <a:lnTo>
                <a:pt x="46007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E8134-855F-401D-842C-1D4B1FD92FA1}">
      <dsp:nvSpPr>
        <dsp:cNvPr id="0" name=""/>
        <dsp:cNvSpPr/>
      </dsp:nvSpPr>
      <dsp:spPr>
        <a:xfrm>
          <a:off x="2082924" y="1421221"/>
          <a:ext cx="2209330" cy="1418087"/>
        </a:xfrm>
        <a:custGeom>
          <a:avLst/>
          <a:gdLst/>
          <a:ahLst/>
          <a:cxnLst/>
          <a:rect l="0" t="0" r="0" b="0"/>
          <a:pathLst>
            <a:path>
              <a:moveTo>
                <a:pt x="2209330" y="0"/>
              </a:moveTo>
              <a:lnTo>
                <a:pt x="220933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A170-5DAE-437F-AA2E-7928705FF85E}">
      <dsp:nvSpPr>
        <dsp:cNvPr id="0" name=""/>
        <dsp:cNvSpPr/>
      </dsp:nvSpPr>
      <dsp:spPr>
        <a:xfrm>
          <a:off x="564688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330" y="127064"/>
              </a:lnTo>
              <a:lnTo>
                <a:pt x="46330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10CA-18C2-45D2-8DED-3CD4B592EC5C}">
      <dsp:nvSpPr>
        <dsp:cNvPr id="0" name=""/>
        <dsp:cNvSpPr/>
      </dsp:nvSpPr>
      <dsp:spPr>
        <a:xfrm>
          <a:off x="610408" y="1421221"/>
          <a:ext cx="3681847" cy="1418087"/>
        </a:xfrm>
        <a:custGeom>
          <a:avLst/>
          <a:gdLst/>
          <a:ahLst/>
          <a:cxnLst/>
          <a:rect l="0" t="0" r="0" b="0"/>
          <a:pathLst>
            <a:path>
              <a:moveTo>
                <a:pt x="3681847" y="0"/>
              </a:moveTo>
              <a:lnTo>
                <a:pt x="3681847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302256" y="377218"/>
          <a:ext cx="1979997" cy="104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302256" y="377218"/>
        <a:ext cx="1979997" cy="1044002"/>
      </dsp:txXfrm>
    </dsp:sp>
    <dsp:sp modelId="{1607FF1D-3AE0-4701-8A7E-81B429C148F6}">
      <dsp:nvSpPr>
        <dsp:cNvPr id="0" name=""/>
        <dsp:cNvSpPr/>
      </dsp:nvSpPr>
      <dsp:spPr>
        <a:xfrm>
          <a:off x="0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839308"/>
        <a:ext cx="1220816" cy="732493"/>
      </dsp:txXfrm>
    </dsp:sp>
    <dsp:sp modelId="{F65EAB00-6A81-468D-9FDA-ED25C60228E1}">
      <dsp:nvSpPr>
        <dsp:cNvPr id="0" name=""/>
        <dsp:cNvSpPr/>
      </dsp:nvSpPr>
      <dsp:spPr>
        <a:xfrm>
          <a:off x="610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sp:txBody>
      <dsp:txXfrm>
        <a:off x="610" y="3824554"/>
        <a:ext cx="1220816" cy="676556"/>
      </dsp:txXfrm>
    </dsp:sp>
    <dsp:sp modelId="{27542A21-D861-472D-9909-DA8FBB3BF82C}">
      <dsp:nvSpPr>
        <dsp:cNvPr id="0" name=""/>
        <dsp:cNvSpPr/>
      </dsp:nvSpPr>
      <dsp:spPr>
        <a:xfrm>
          <a:off x="147251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72516" y="2839308"/>
        <a:ext cx="1220816" cy="732493"/>
      </dsp:txXfrm>
    </dsp:sp>
    <dsp:sp modelId="{E124E1C6-6459-461C-BD1C-9BC1F994E937}">
      <dsp:nvSpPr>
        <dsp:cNvPr id="0" name=""/>
        <dsp:cNvSpPr/>
      </dsp:nvSpPr>
      <dsp:spPr>
        <a:xfrm>
          <a:off x="1472803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472803" y="3824554"/>
        <a:ext cx="1220816" cy="676556"/>
      </dsp:txXfrm>
    </dsp:sp>
    <dsp:sp modelId="{4F7C3E91-CDE0-494D-963A-D0A81B2DCA12}">
      <dsp:nvSpPr>
        <dsp:cNvPr id="0" name=""/>
        <dsp:cNvSpPr/>
      </dsp:nvSpPr>
      <dsp:spPr>
        <a:xfrm>
          <a:off x="294499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2944996" y="2839308"/>
        <a:ext cx="1220816" cy="732493"/>
      </dsp:txXfrm>
    </dsp:sp>
    <dsp:sp modelId="{81B0C6D0-AB6E-48C7-B69D-317FD4DC64EA}">
      <dsp:nvSpPr>
        <dsp:cNvPr id="0" name=""/>
        <dsp:cNvSpPr/>
      </dsp:nvSpPr>
      <dsp:spPr>
        <a:xfrm>
          <a:off x="4417189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4417189" y="2839308"/>
        <a:ext cx="1220816" cy="732493"/>
      </dsp:txXfrm>
    </dsp:sp>
    <dsp:sp modelId="{CB9C80AC-4C0A-4EA1-9271-19B521A49801}">
      <dsp:nvSpPr>
        <dsp:cNvPr id="0" name=""/>
        <dsp:cNvSpPr/>
      </dsp:nvSpPr>
      <dsp:spPr>
        <a:xfrm>
          <a:off x="5889382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5889382" y="2839308"/>
        <a:ext cx="1220816" cy="732493"/>
      </dsp:txXfrm>
    </dsp:sp>
    <dsp:sp modelId="{964C9D71-A94D-4B92-A6D9-100F1783C553}">
      <dsp:nvSpPr>
        <dsp:cNvPr id="0" name=""/>
        <dsp:cNvSpPr/>
      </dsp:nvSpPr>
      <dsp:spPr>
        <a:xfrm>
          <a:off x="7361575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7361575" y="2839308"/>
        <a:ext cx="1220816" cy="732493"/>
      </dsp:txXfrm>
    </dsp:sp>
    <dsp:sp modelId="{656AA4F8-3FB8-429B-88D0-D97FF45EB148}">
      <dsp:nvSpPr>
        <dsp:cNvPr id="0" name=""/>
        <dsp:cNvSpPr/>
      </dsp:nvSpPr>
      <dsp:spPr>
        <a:xfrm>
          <a:off x="2911084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  <a:endParaRPr lang="es-ES" sz="1200" kern="1200" dirty="0" smtClean="0">
            <a:solidFill>
              <a:srgbClr val="FF0000"/>
            </a:solidFill>
          </a:endParaRPr>
        </a:p>
      </dsp:txBody>
      <dsp:txXfrm>
        <a:off x="2911084" y="1764457"/>
        <a:ext cx="1220816" cy="627848"/>
      </dsp:txXfrm>
    </dsp:sp>
    <dsp:sp modelId="{A28C386C-7CBE-4A6B-9E52-0CD0438D6B51}">
      <dsp:nvSpPr>
        <dsp:cNvPr id="0" name=""/>
        <dsp:cNvSpPr/>
      </dsp:nvSpPr>
      <dsp:spPr>
        <a:xfrm>
          <a:off x="4450120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4450120" y="1764457"/>
        <a:ext cx="1220816" cy="627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772308" y="1192524"/>
          <a:ext cx="267879" cy="717616"/>
        </a:xfrm>
        <a:custGeom>
          <a:avLst/>
          <a:gdLst/>
          <a:ahLst/>
          <a:cxnLst/>
          <a:rect l="0" t="0" r="0" b="0"/>
          <a:pathLst>
            <a:path>
              <a:moveTo>
                <a:pt x="267879" y="0"/>
              </a:moveTo>
              <a:lnTo>
                <a:pt x="267879" y="717616"/>
              </a:lnTo>
              <a:lnTo>
                <a:pt x="0" y="7176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3F8E0-3DBB-498E-8A0A-FD785AD2B4B1}">
      <dsp:nvSpPr>
        <dsp:cNvPr id="0" name=""/>
        <dsp:cNvSpPr/>
      </dsp:nvSpPr>
      <dsp:spPr>
        <a:xfrm>
          <a:off x="2795451" y="1192524"/>
          <a:ext cx="244737" cy="2476128"/>
        </a:xfrm>
        <a:custGeom>
          <a:avLst/>
          <a:gdLst/>
          <a:ahLst/>
          <a:cxnLst/>
          <a:rect l="0" t="0" r="0" b="0"/>
          <a:pathLst>
            <a:path>
              <a:moveTo>
                <a:pt x="244737" y="0"/>
              </a:moveTo>
              <a:lnTo>
                <a:pt x="244737" y="2476128"/>
              </a:lnTo>
              <a:lnTo>
                <a:pt x="0" y="2476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804201" y="1192524"/>
          <a:ext cx="235986" cy="3362906"/>
        </a:xfrm>
        <a:custGeom>
          <a:avLst/>
          <a:gdLst/>
          <a:ahLst/>
          <a:cxnLst/>
          <a:rect l="0" t="0" r="0" b="0"/>
          <a:pathLst>
            <a:path>
              <a:moveTo>
                <a:pt x="235986" y="0"/>
              </a:moveTo>
              <a:lnTo>
                <a:pt x="235986" y="3362906"/>
              </a:lnTo>
              <a:lnTo>
                <a:pt x="0" y="33629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0188" y="1192524"/>
          <a:ext cx="246110" cy="2480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0189"/>
              </a:lnTo>
              <a:lnTo>
                <a:pt x="246110" y="2480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779852" y="1192524"/>
          <a:ext cx="260336" cy="1594155"/>
        </a:xfrm>
        <a:custGeom>
          <a:avLst/>
          <a:gdLst/>
          <a:ahLst/>
          <a:cxnLst/>
          <a:rect l="0" t="0" r="0" b="0"/>
          <a:pathLst>
            <a:path>
              <a:moveTo>
                <a:pt x="260336" y="0"/>
              </a:moveTo>
              <a:lnTo>
                <a:pt x="260336" y="1594155"/>
              </a:lnTo>
              <a:lnTo>
                <a:pt x="0" y="15941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0188" y="1192524"/>
          <a:ext cx="221677" cy="1596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6446"/>
              </a:lnTo>
              <a:lnTo>
                <a:pt x="221677" y="15964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0188" y="1192524"/>
          <a:ext cx="213043" cy="717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81"/>
              </a:lnTo>
              <a:lnTo>
                <a:pt x="213043" y="7177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33274" y="241745"/>
          <a:ext cx="2013827" cy="9507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2033274" y="241745"/>
        <a:ext cx="2013827" cy="950778"/>
      </dsp:txXfrm>
    </dsp:sp>
    <dsp:sp modelId="{ED41377A-3398-435F-B3E1-48FC47648510}">
      <dsp:nvSpPr>
        <dsp:cNvPr id="0" name=""/>
        <dsp:cNvSpPr/>
      </dsp:nvSpPr>
      <dsp:spPr>
        <a:xfrm>
          <a:off x="3253231" y="1524760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253231" y="1524760"/>
        <a:ext cx="1942052" cy="771092"/>
      </dsp:txXfrm>
    </dsp:sp>
    <dsp:sp modelId="{8AA2C887-0654-4A5C-99E1-9F8F820AD961}">
      <dsp:nvSpPr>
        <dsp:cNvPr id="0" name=""/>
        <dsp:cNvSpPr/>
      </dsp:nvSpPr>
      <dsp:spPr>
        <a:xfrm>
          <a:off x="3261866" y="2403424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261866" y="2403424"/>
        <a:ext cx="1942052" cy="771092"/>
      </dsp:txXfrm>
    </dsp:sp>
    <dsp:sp modelId="{8FBC5306-01D2-484C-BF51-AF9537ECA55A}">
      <dsp:nvSpPr>
        <dsp:cNvPr id="0" name=""/>
        <dsp:cNvSpPr/>
      </dsp:nvSpPr>
      <dsp:spPr>
        <a:xfrm>
          <a:off x="837799" y="2401133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837799" y="2401133"/>
        <a:ext cx="1942052" cy="771092"/>
      </dsp:txXfrm>
    </dsp:sp>
    <dsp:sp modelId="{DEA67510-27AB-4E8D-AD7E-F488CD9E1649}">
      <dsp:nvSpPr>
        <dsp:cNvPr id="0" name=""/>
        <dsp:cNvSpPr/>
      </dsp:nvSpPr>
      <dsp:spPr>
        <a:xfrm>
          <a:off x="3286298" y="3287167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286298" y="3287167"/>
        <a:ext cx="1942052" cy="771092"/>
      </dsp:txXfrm>
    </dsp:sp>
    <dsp:sp modelId="{79AD804E-15D6-41E0-8637-1A2B92E0C49F}">
      <dsp:nvSpPr>
        <dsp:cNvPr id="0" name=""/>
        <dsp:cNvSpPr/>
      </dsp:nvSpPr>
      <dsp:spPr>
        <a:xfrm>
          <a:off x="862149" y="4169884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 de Relaciones Publicas</a:t>
          </a:r>
        </a:p>
      </dsp:txBody>
      <dsp:txXfrm>
        <a:off x="862149" y="4169884"/>
        <a:ext cx="1942052" cy="771092"/>
      </dsp:txXfrm>
    </dsp:sp>
    <dsp:sp modelId="{540C863D-4D23-4CD2-8E89-08E77805FC2E}">
      <dsp:nvSpPr>
        <dsp:cNvPr id="0" name=""/>
        <dsp:cNvSpPr/>
      </dsp:nvSpPr>
      <dsp:spPr>
        <a:xfrm>
          <a:off x="853398" y="3283106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sp:txBody>
      <dsp:txXfrm>
        <a:off x="853398" y="3283106"/>
        <a:ext cx="1942052" cy="771092"/>
      </dsp:txXfrm>
    </dsp:sp>
    <dsp:sp modelId="{FD9E698B-0C37-4416-9B1B-FF1636E3A880}">
      <dsp:nvSpPr>
        <dsp:cNvPr id="0" name=""/>
        <dsp:cNvSpPr/>
      </dsp:nvSpPr>
      <dsp:spPr>
        <a:xfrm>
          <a:off x="830256" y="1524595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830256" y="1524595"/>
        <a:ext cx="1942052" cy="77109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F636-1390-4099-85D1-285562F3527E}">
      <dsp:nvSpPr>
        <dsp:cNvPr id="0" name=""/>
        <dsp:cNvSpPr/>
      </dsp:nvSpPr>
      <dsp:spPr>
        <a:xfrm>
          <a:off x="3505335" y="1084447"/>
          <a:ext cx="154758" cy="4055998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4055998"/>
              </a:lnTo>
              <a:lnTo>
                <a:pt x="0" y="40559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A579A-DE96-4ED3-A712-DDF4ACFCCAD8}">
      <dsp:nvSpPr>
        <dsp:cNvPr id="0" name=""/>
        <dsp:cNvSpPr/>
      </dsp:nvSpPr>
      <dsp:spPr>
        <a:xfrm>
          <a:off x="3660093" y="1084447"/>
          <a:ext cx="152912" cy="3190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0894"/>
              </a:lnTo>
              <a:lnTo>
                <a:pt x="152912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505335" y="1084447"/>
          <a:ext cx="154758" cy="319089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3190894"/>
              </a:lnTo>
              <a:lnTo>
                <a:pt x="0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093" y="1084447"/>
          <a:ext cx="152912" cy="232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5791"/>
              </a:lnTo>
              <a:lnTo>
                <a:pt x="152912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505335" y="1084447"/>
          <a:ext cx="154758" cy="2325791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2325791"/>
              </a:lnTo>
              <a:lnTo>
                <a:pt x="0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093" y="1084447"/>
          <a:ext cx="152912" cy="1460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687"/>
              </a:lnTo>
              <a:lnTo>
                <a:pt x="152912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505335" y="1084447"/>
          <a:ext cx="154758" cy="1460687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1460687"/>
              </a:lnTo>
              <a:lnTo>
                <a:pt x="0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093" y="1084447"/>
          <a:ext cx="152912" cy="595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584"/>
              </a:lnTo>
              <a:lnTo>
                <a:pt x="152912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505335" y="1084447"/>
          <a:ext cx="154758" cy="59558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595584"/>
              </a:lnTo>
              <a:lnTo>
                <a:pt x="0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2091" y="297250"/>
          <a:ext cx="2016003" cy="7871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652091" y="297250"/>
        <a:ext cx="2016003" cy="787196"/>
      </dsp:txXfrm>
    </dsp:sp>
    <dsp:sp modelId="{EFA180F1-FBCE-411F-9D4E-4E3AA7BBE136}">
      <dsp:nvSpPr>
        <dsp:cNvPr id="0" name=""/>
        <dsp:cNvSpPr/>
      </dsp:nvSpPr>
      <dsp:spPr>
        <a:xfrm>
          <a:off x="1614626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1614626" y="1350984"/>
        <a:ext cx="1890708" cy="658092"/>
      </dsp:txXfrm>
    </dsp:sp>
    <dsp:sp modelId="{1607FF1D-3AE0-4701-8A7E-81B429C148F6}">
      <dsp:nvSpPr>
        <dsp:cNvPr id="0" name=""/>
        <dsp:cNvSpPr/>
      </dsp:nvSpPr>
      <dsp:spPr>
        <a:xfrm>
          <a:off x="3813005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13005" y="1350984"/>
        <a:ext cx="1890708" cy="658092"/>
      </dsp:txXfrm>
    </dsp:sp>
    <dsp:sp modelId="{4F7C3E91-CDE0-494D-963A-D0A81B2DCA12}">
      <dsp:nvSpPr>
        <dsp:cNvPr id="0" name=""/>
        <dsp:cNvSpPr/>
      </dsp:nvSpPr>
      <dsp:spPr>
        <a:xfrm>
          <a:off x="1614626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1614626" y="2216088"/>
        <a:ext cx="1890708" cy="658092"/>
      </dsp:txXfrm>
    </dsp:sp>
    <dsp:sp modelId="{8ECAE22D-02BA-484B-A603-F2EBF22DFE19}">
      <dsp:nvSpPr>
        <dsp:cNvPr id="0" name=""/>
        <dsp:cNvSpPr/>
      </dsp:nvSpPr>
      <dsp:spPr>
        <a:xfrm>
          <a:off x="3813005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13005" y="2216088"/>
        <a:ext cx="1890708" cy="658092"/>
      </dsp:txXfrm>
    </dsp:sp>
    <dsp:sp modelId="{81B0C6D0-AB6E-48C7-B69D-317FD4DC64EA}">
      <dsp:nvSpPr>
        <dsp:cNvPr id="0" name=""/>
        <dsp:cNvSpPr/>
      </dsp:nvSpPr>
      <dsp:spPr>
        <a:xfrm>
          <a:off x="1614626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1614626" y="3081191"/>
        <a:ext cx="1890708" cy="658092"/>
      </dsp:txXfrm>
    </dsp:sp>
    <dsp:sp modelId="{0FCA1943-EDC8-464F-8AE4-8068C8159766}">
      <dsp:nvSpPr>
        <dsp:cNvPr id="0" name=""/>
        <dsp:cNvSpPr/>
      </dsp:nvSpPr>
      <dsp:spPr>
        <a:xfrm>
          <a:off x="3813005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13005" y="3081191"/>
        <a:ext cx="1890708" cy="658092"/>
      </dsp:txXfrm>
    </dsp:sp>
    <dsp:sp modelId="{4ADBD024-8C82-4561-AB34-3810A639F48E}">
      <dsp:nvSpPr>
        <dsp:cNvPr id="0" name=""/>
        <dsp:cNvSpPr/>
      </dsp:nvSpPr>
      <dsp:spPr>
        <a:xfrm>
          <a:off x="1614626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1614626" y="3946295"/>
        <a:ext cx="1890708" cy="658092"/>
      </dsp:txXfrm>
    </dsp:sp>
    <dsp:sp modelId="{F6758EE7-CC86-4BE3-9D73-C3D2D555E2D9}">
      <dsp:nvSpPr>
        <dsp:cNvPr id="0" name=""/>
        <dsp:cNvSpPr/>
      </dsp:nvSpPr>
      <dsp:spPr>
        <a:xfrm>
          <a:off x="3813005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13005" y="3946295"/>
        <a:ext cx="1890708" cy="658092"/>
      </dsp:txXfrm>
    </dsp:sp>
    <dsp:sp modelId="{925A08E8-C9E9-4505-8842-9466578BA7D7}">
      <dsp:nvSpPr>
        <dsp:cNvPr id="0" name=""/>
        <dsp:cNvSpPr/>
      </dsp:nvSpPr>
      <dsp:spPr>
        <a:xfrm>
          <a:off x="1614626" y="481139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sp:txBody>
      <dsp:txXfrm>
        <a:off x="1614626" y="4811398"/>
        <a:ext cx="1890708" cy="65809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00332-309C-498A-9A85-93C4A10EF891}">
      <dsp:nvSpPr>
        <dsp:cNvPr id="0" name=""/>
        <dsp:cNvSpPr/>
      </dsp:nvSpPr>
      <dsp:spPr>
        <a:xfrm>
          <a:off x="3671321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2875401" y="321617"/>
              </a:lnTo>
              <a:lnTo>
                <a:pt x="2875401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B6FD7-E55A-44B6-8F19-7A820E877099}">
      <dsp:nvSpPr>
        <dsp:cNvPr id="0" name=""/>
        <dsp:cNvSpPr/>
      </dsp:nvSpPr>
      <dsp:spPr>
        <a:xfrm>
          <a:off x="3671321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958467" y="321617"/>
              </a:lnTo>
              <a:lnTo>
                <a:pt x="958467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7A1D7-7E7F-4541-A7D3-91BAAAE3955C}">
      <dsp:nvSpPr>
        <dsp:cNvPr id="0" name=""/>
        <dsp:cNvSpPr/>
      </dsp:nvSpPr>
      <dsp:spPr>
        <a:xfrm>
          <a:off x="2712854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958467" y="0"/>
              </a:moveTo>
              <a:lnTo>
                <a:pt x="958467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A48AE-3E81-4E84-A357-04860380DD0A}">
      <dsp:nvSpPr>
        <dsp:cNvPr id="0" name=""/>
        <dsp:cNvSpPr/>
      </dsp:nvSpPr>
      <dsp:spPr>
        <a:xfrm>
          <a:off x="795919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2875401" y="0"/>
              </a:moveTo>
              <a:lnTo>
                <a:pt x="2875401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D1A1C-5668-4913-9DAA-AD224060753E}">
      <dsp:nvSpPr>
        <dsp:cNvPr id="0" name=""/>
        <dsp:cNvSpPr/>
      </dsp:nvSpPr>
      <dsp:spPr>
        <a:xfrm>
          <a:off x="2699324" y="535420"/>
          <a:ext cx="1943993" cy="93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99324" y="535420"/>
        <a:ext cx="1943993" cy="936002"/>
      </dsp:txXfrm>
    </dsp:sp>
    <dsp:sp modelId="{EFA180F1-FBCE-411F-9D4E-4E3AA7BBE136}">
      <dsp:nvSpPr>
        <dsp:cNvPr id="0" name=""/>
        <dsp:cNvSpPr/>
      </dsp:nvSpPr>
      <dsp:spPr>
        <a:xfrm>
          <a:off x="3798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798" y="1959385"/>
        <a:ext cx="1584243" cy="792121"/>
      </dsp:txXfrm>
    </dsp:sp>
    <dsp:sp modelId="{1607FF1D-3AE0-4701-8A7E-81B429C148F6}">
      <dsp:nvSpPr>
        <dsp:cNvPr id="0" name=""/>
        <dsp:cNvSpPr/>
      </dsp:nvSpPr>
      <dsp:spPr>
        <a:xfrm>
          <a:off x="1920732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920732" y="1959385"/>
        <a:ext cx="1584243" cy="792121"/>
      </dsp:txXfrm>
    </dsp:sp>
    <dsp:sp modelId="{4F7C3E91-CDE0-494D-963A-D0A81B2DCA12}">
      <dsp:nvSpPr>
        <dsp:cNvPr id="0" name=""/>
        <dsp:cNvSpPr/>
      </dsp:nvSpPr>
      <dsp:spPr>
        <a:xfrm>
          <a:off x="3837667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3837667" y="1959385"/>
        <a:ext cx="1584243" cy="792121"/>
      </dsp:txXfrm>
    </dsp:sp>
    <dsp:sp modelId="{4E93C276-E0B2-4E70-8938-1BB0E888D3E5}">
      <dsp:nvSpPr>
        <dsp:cNvPr id="0" name=""/>
        <dsp:cNvSpPr/>
      </dsp:nvSpPr>
      <dsp:spPr>
        <a:xfrm>
          <a:off x="5754601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754601" y="1959385"/>
        <a:ext cx="1584243" cy="79212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4263A-A7A3-4674-95D3-514CE20BA6EC}">
      <dsp:nvSpPr>
        <dsp:cNvPr id="0" name=""/>
        <dsp:cNvSpPr/>
      </dsp:nvSpPr>
      <dsp:spPr>
        <a:xfrm>
          <a:off x="1036654" y="2864682"/>
          <a:ext cx="91440" cy="430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00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43D8E-13C0-4D9E-B083-1727A24E4521}">
      <dsp:nvSpPr>
        <dsp:cNvPr id="0" name=""/>
        <dsp:cNvSpPr/>
      </dsp:nvSpPr>
      <dsp:spPr>
        <a:xfrm>
          <a:off x="1036654" y="1328085"/>
          <a:ext cx="91440" cy="4544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4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264" y="245975"/>
          <a:ext cx="2164220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264" y="245975"/>
        <a:ext cx="2164220" cy="1082110"/>
      </dsp:txXfrm>
    </dsp:sp>
    <dsp:sp modelId="{5BF4E6E8-FB1D-45E6-80E3-E9230DC7D988}">
      <dsp:nvSpPr>
        <dsp:cNvPr id="0" name=""/>
        <dsp:cNvSpPr/>
      </dsp:nvSpPr>
      <dsp:spPr>
        <a:xfrm>
          <a:off x="92373" y="1782571"/>
          <a:ext cx="1980002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92373" y="1782571"/>
        <a:ext cx="1980002" cy="1082110"/>
      </dsp:txXfrm>
    </dsp:sp>
    <dsp:sp modelId="{794A38A0-77A8-4B65-9361-ABC3DBE731FC}">
      <dsp:nvSpPr>
        <dsp:cNvPr id="0" name=""/>
        <dsp:cNvSpPr/>
      </dsp:nvSpPr>
      <dsp:spPr>
        <a:xfrm>
          <a:off x="186787" y="3294712"/>
          <a:ext cx="1791173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86787" y="3294712"/>
        <a:ext cx="1791173" cy="108211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3392890" y="362163"/>
              </a:lnTo>
              <a:lnTo>
                <a:pt x="339289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1696445" y="362163"/>
              </a:lnTo>
              <a:lnTo>
                <a:pt x="1696445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0F164-9273-424C-9580-F0890B5972FB}">
      <dsp:nvSpPr>
        <dsp:cNvPr id="0" name=""/>
        <dsp:cNvSpPr/>
      </dsp:nvSpPr>
      <dsp:spPr>
        <a:xfrm>
          <a:off x="4048880" y="2754265"/>
          <a:ext cx="91440" cy="5093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2398155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70171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1578025"/>
          <a:ext cx="91440" cy="384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3068601" y="498028"/>
          <a:ext cx="2051997" cy="107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3068601" y="498028"/>
        <a:ext cx="2051997" cy="1079997"/>
      </dsp:txXfrm>
    </dsp:sp>
    <dsp:sp modelId="{7B6BDBA9-01CE-4CB7-A1F5-A00FCA911320}">
      <dsp:nvSpPr>
        <dsp:cNvPr id="0" name=""/>
        <dsp:cNvSpPr/>
      </dsp:nvSpPr>
      <dsp:spPr>
        <a:xfrm>
          <a:off x="3284597" y="1962263"/>
          <a:ext cx="162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3284597" y="1962263"/>
        <a:ext cx="1620006" cy="792001"/>
      </dsp:txXfrm>
    </dsp:sp>
    <dsp:sp modelId="{EFA180F1-FBCE-411F-9D4E-4E3AA7BBE136}">
      <dsp:nvSpPr>
        <dsp:cNvPr id="0" name=""/>
        <dsp:cNvSpPr/>
      </dsp:nvSpPr>
      <dsp:spPr>
        <a:xfrm>
          <a:off x="699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699" y="3263640"/>
        <a:ext cx="1402020" cy="864002"/>
      </dsp:txXfrm>
    </dsp:sp>
    <dsp:sp modelId="{1607FF1D-3AE0-4701-8A7E-81B429C148F6}">
      <dsp:nvSpPr>
        <dsp:cNvPr id="0" name=""/>
        <dsp:cNvSpPr/>
      </dsp:nvSpPr>
      <dsp:spPr>
        <a:xfrm>
          <a:off x="1697144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1697144" y="3263640"/>
        <a:ext cx="1402020" cy="864002"/>
      </dsp:txXfrm>
    </dsp:sp>
    <dsp:sp modelId="{4F7C3E91-CDE0-494D-963A-D0A81B2DCA12}">
      <dsp:nvSpPr>
        <dsp:cNvPr id="0" name=""/>
        <dsp:cNvSpPr/>
      </dsp:nvSpPr>
      <dsp:spPr>
        <a:xfrm>
          <a:off x="339359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3393590" y="3263640"/>
        <a:ext cx="1402020" cy="864002"/>
      </dsp:txXfrm>
    </dsp:sp>
    <dsp:sp modelId="{8ECAE22D-02BA-484B-A603-F2EBF22DFE19}">
      <dsp:nvSpPr>
        <dsp:cNvPr id="0" name=""/>
        <dsp:cNvSpPr/>
      </dsp:nvSpPr>
      <dsp:spPr>
        <a:xfrm>
          <a:off x="5090035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5090035" y="3263640"/>
        <a:ext cx="1402020" cy="864002"/>
      </dsp:txXfrm>
    </dsp:sp>
    <dsp:sp modelId="{81B0C6D0-AB6E-48C7-B69D-317FD4DC64EA}">
      <dsp:nvSpPr>
        <dsp:cNvPr id="0" name=""/>
        <dsp:cNvSpPr/>
      </dsp:nvSpPr>
      <dsp:spPr>
        <a:xfrm>
          <a:off x="678648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86480" y="3263640"/>
        <a:ext cx="1402020" cy="86400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799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2968194" y="327351"/>
              </a:lnTo>
              <a:lnTo>
                <a:pt x="2968194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799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989398" y="327351"/>
              </a:lnTo>
              <a:lnTo>
                <a:pt x="989398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800401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989398" y="0"/>
              </a:moveTo>
              <a:lnTo>
                <a:pt x="989398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821605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2968194" y="0"/>
              </a:moveTo>
              <a:lnTo>
                <a:pt x="2968194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2835799" y="675300"/>
          <a:ext cx="1908001" cy="971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2835799" y="675300"/>
        <a:ext cx="1908001" cy="971997"/>
      </dsp:txXfrm>
    </dsp:sp>
    <dsp:sp modelId="{EFA180F1-FBCE-411F-9D4E-4E3AA7BBE136}">
      <dsp:nvSpPr>
        <dsp:cNvPr id="0" name=""/>
        <dsp:cNvSpPr/>
      </dsp:nvSpPr>
      <dsp:spPr>
        <a:xfrm>
          <a:off x="392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920" y="2146364"/>
        <a:ext cx="1635369" cy="863998"/>
      </dsp:txXfrm>
    </dsp:sp>
    <dsp:sp modelId="{1607FF1D-3AE0-4701-8A7E-81B429C148F6}">
      <dsp:nvSpPr>
        <dsp:cNvPr id="0" name=""/>
        <dsp:cNvSpPr/>
      </dsp:nvSpPr>
      <dsp:spPr>
        <a:xfrm>
          <a:off x="1982717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82717" y="2146364"/>
        <a:ext cx="1635369" cy="863998"/>
      </dsp:txXfrm>
    </dsp:sp>
    <dsp:sp modelId="{F18B02FF-3997-4B3C-9C78-E20A760ECC87}">
      <dsp:nvSpPr>
        <dsp:cNvPr id="0" name=""/>
        <dsp:cNvSpPr/>
      </dsp:nvSpPr>
      <dsp:spPr>
        <a:xfrm>
          <a:off x="3961513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1513" y="2146364"/>
        <a:ext cx="1635369" cy="863998"/>
      </dsp:txXfrm>
    </dsp:sp>
    <dsp:sp modelId="{92DEC519-6C88-4360-AE1F-95C61E0DDB40}">
      <dsp:nvSpPr>
        <dsp:cNvPr id="0" name=""/>
        <dsp:cNvSpPr/>
      </dsp:nvSpPr>
      <dsp:spPr>
        <a:xfrm>
          <a:off x="594031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940310" y="2146364"/>
        <a:ext cx="1635369" cy="86399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6AB02-FB7E-4064-A6E5-95366E86B6DC}">
      <dsp:nvSpPr>
        <dsp:cNvPr id="0" name=""/>
        <dsp:cNvSpPr/>
      </dsp:nvSpPr>
      <dsp:spPr>
        <a:xfrm>
          <a:off x="409460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3392890" y="411899"/>
              </a:lnTo>
              <a:lnTo>
                <a:pt x="339289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F6DE4-131C-4BDF-A9AE-CB74402851D9}">
      <dsp:nvSpPr>
        <dsp:cNvPr id="0" name=""/>
        <dsp:cNvSpPr/>
      </dsp:nvSpPr>
      <dsp:spPr>
        <a:xfrm>
          <a:off x="4094600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1696445" y="411899"/>
              </a:lnTo>
              <a:lnTo>
                <a:pt x="1696445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48880" y="1543003"/>
          <a:ext cx="91440" cy="5591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2398155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70171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3212603" y="643004"/>
          <a:ext cx="1763994" cy="899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3212603" y="643004"/>
        <a:ext cx="1763994" cy="899999"/>
      </dsp:txXfrm>
    </dsp:sp>
    <dsp:sp modelId="{EFA180F1-FBCE-411F-9D4E-4E3AA7BBE136}">
      <dsp:nvSpPr>
        <dsp:cNvPr id="0" name=""/>
        <dsp:cNvSpPr/>
      </dsp:nvSpPr>
      <dsp:spPr>
        <a:xfrm>
          <a:off x="699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699" y="2102115"/>
        <a:ext cx="1402020" cy="792001"/>
      </dsp:txXfrm>
    </dsp:sp>
    <dsp:sp modelId="{1607FF1D-3AE0-4701-8A7E-81B429C148F6}">
      <dsp:nvSpPr>
        <dsp:cNvPr id="0" name=""/>
        <dsp:cNvSpPr/>
      </dsp:nvSpPr>
      <dsp:spPr>
        <a:xfrm>
          <a:off x="1697144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697144" y="2102115"/>
        <a:ext cx="1402020" cy="792001"/>
      </dsp:txXfrm>
    </dsp:sp>
    <dsp:sp modelId="{4F7C3E91-CDE0-494D-963A-D0A81B2DCA12}">
      <dsp:nvSpPr>
        <dsp:cNvPr id="0" name=""/>
        <dsp:cNvSpPr/>
      </dsp:nvSpPr>
      <dsp:spPr>
        <a:xfrm>
          <a:off x="339359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93590" y="2102115"/>
        <a:ext cx="1402020" cy="792001"/>
      </dsp:txXfrm>
    </dsp:sp>
    <dsp:sp modelId="{8ECAE22D-02BA-484B-A603-F2EBF22DFE19}">
      <dsp:nvSpPr>
        <dsp:cNvPr id="0" name=""/>
        <dsp:cNvSpPr/>
      </dsp:nvSpPr>
      <dsp:spPr>
        <a:xfrm>
          <a:off x="5090035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5090035" y="2102115"/>
        <a:ext cx="1402020" cy="792001"/>
      </dsp:txXfrm>
    </dsp:sp>
    <dsp:sp modelId="{02235D95-7845-46E5-BF1D-F0263D33BF86}">
      <dsp:nvSpPr>
        <dsp:cNvPr id="0" name=""/>
        <dsp:cNvSpPr/>
      </dsp:nvSpPr>
      <dsp:spPr>
        <a:xfrm>
          <a:off x="678648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786480" y="2102115"/>
        <a:ext cx="1402020" cy="79200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3466-86CC-495F-961B-99BBEC76EFA3}">
      <dsp:nvSpPr>
        <dsp:cNvPr id="0" name=""/>
        <dsp:cNvSpPr/>
      </dsp:nvSpPr>
      <dsp:spPr>
        <a:xfrm>
          <a:off x="2481428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849"/>
              </a:lnTo>
              <a:lnTo>
                <a:pt x="1290231" y="261849"/>
              </a:lnTo>
              <a:lnTo>
                <a:pt x="1290231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1191197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1290231" y="0"/>
              </a:moveTo>
              <a:lnTo>
                <a:pt x="1290231" y="261849"/>
              </a:lnTo>
              <a:lnTo>
                <a:pt x="0" y="261849"/>
              </a:lnTo>
              <a:lnTo>
                <a:pt x="0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1168579" y="726"/>
          <a:ext cx="2625698" cy="14138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1168579" y="726"/>
        <a:ext cx="2625698" cy="1413841"/>
      </dsp:txXfrm>
    </dsp:sp>
    <dsp:sp modelId="{794A38A0-77A8-4B65-9361-ABC3DBE731FC}">
      <dsp:nvSpPr>
        <dsp:cNvPr id="0" name=""/>
        <dsp:cNvSpPr/>
      </dsp:nvSpPr>
      <dsp:spPr>
        <a:xfrm>
          <a:off x="162088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62088" y="1937539"/>
        <a:ext cx="2058217" cy="1110877"/>
      </dsp:txXfrm>
    </dsp:sp>
    <dsp:sp modelId="{BF9605F0-85A5-450C-9C28-8577CB67990D}">
      <dsp:nvSpPr>
        <dsp:cNvPr id="0" name=""/>
        <dsp:cNvSpPr/>
      </dsp:nvSpPr>
      <dsp:spPr>
        <a:xfrm>
          <a:off x="2742550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2742550" y="1937539"/>
        <a:ext cx="2058217" cy="111087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711238" y="2162809"/>
          <a:ext cx="268615" cy="768164"/>
        </a:xfrm>
        <a:custGeom>
          <a:avLst/>
          <a:gdLst/>
          <a:ahLst/>
          <a:cxnLst/>
          <a:rect l="0" t="0" r="0" b="0"/>
          <a:pathLst>
            <a:path>
              <a:moveTo>
                <a:pt x="268615" y="0"/>
              </a:moveTo>
              <a:lnTo>
                <a:pt x="268615" y="768164"/>
              </a:lnTo>
              <a:lnTo>
                <a:pt x="0" y="7681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3979854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826"/>
              </a:lnTo>
              <a:lnTo>
                <a:pt x="2109857" y="1352826"/>
              </a:lnTo>
              <a:lnTo>
                <a:pt x="2109857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934134" y="2162809"/>
          <a:ext cx="91440" cy="15257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1869996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2109857" y="0"/>
              </a:moveTo>
              <a:lnTo>
                <a:pt x="2109857" y="1352826"/>
              </a:lnTo>
              <a:lnTo>
                <a:pt x="0" y="1352826"/>
              </a:lnTo>
              <a:lnTo>
                <a:pt x="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3934134" y="1004057"/>
          <a:ext cx="91440" cy="3352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2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030460" y="2884"/>
          <a:ext cx="1898786" cy="1001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030460" y="2884"/>
        <a:ext cx="1898786" cy="1001172"/>
      </dsp:txXfrm>
    </dsp:sp>
    <dsp:sp modelId="{06409B18-8C82-41DD-8145-8494DB8D5F00}">
      <dsp:nvSpPr>
        <dsp:cNvPr id="0" name=""/>
        <dsp:cNvSpPr/>
      </dsp:nvSpPr>
      <dsp:spPr>
        <a:xfrm>
          <a:off x="3156385" y="1339340"/>
          <a:ext cx="1646936" cy="8234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56385" y="1339340"/>
        <a:ext cx="1646936" cy="823468"/>
      </dsp:txXfrm>
    </dsp:sp>
    <dsp:sp modelId="{14771A42-C2F1-48DB-8731-CDF00D878B03}">
      <dsp:nvSpPr>
        <dsp:cNvPr id="0" name=""/>
        <dsp:cNvSpPr/>
      </dsp:nvSpPr>
      <dsp:spPr>
        <a:xfrm>
          <a:off x="987995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987995" y="3688564"/>
        <a:ext cx="1764000" cy="927357"/>
      </dsp:txXfrm>
    </dsp:sp>
    <dsp:sp modelId="{2D4D881E-29C4-490E-AAFE-966EDFAFDA84}">
      <dsp:nvSpPr>
        <dsp:cNvPr id="0" name=""/>
        <dsp:cNvSpPr/>
      </dsp:nvSpPr>
      <dsp:spPr>
        <a:xfrm>
          <a:off x="3097853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97853" y="3688564"/>
        <a:ext cx="1764000" cy="927357"/>
      </dsp:txXfrm>
    </dsp:sp>
    <dsp:sp modelId="{CB8B5EAC-A6E2-470E-BA9E-AB9512F5E662}">
      <dsp:nvSpPr>
        <dsp:cNvPr id="0" name=""/>
        <dsp:cNvSpPr/>
      </dsp:nvSpPr>
      <dsp:spPr>
        <a:xfrm>
          <a:off x="5207711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207711" y="3688564"/>
        <a:ext cx="1764000" cy="927357"/>
      </dsp:txXfrm>
    </dsp:sp>
    <dsp:sp modelId="{3F1D1564-6822-4052-8C42-E3CD241D6715}">
      <dsp:nvSpPr>
        <dsp:cNvPr id="0" name=""/>
        <dsp:cNvSpPr/>
      </dsp:nvSpPr>
      <dsp:spPr>
        <a:xfrm>
          <a:off x="2379245" y="2578578"/>
          <a:ext cx="1331992" cy="7047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379245" y="2578578"/>
        <a:ext cx="1331992" cy="70479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3281188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2578002" y="473617"/>
              </a:lnTo>
              <a:lnTo>
                <a:pt x="2578002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20C7C-1ECF-47D1-9B1D-A71545A4933C}">
      <dsp:nvSpPr>
        <dsp:cNvPr id="0" name=""/>
        <dsp:cNvSpPr/>
      </dsp:nvSpPr>
      <dsp:spPr>
        <a:xfrm>
          <a:off x="3281188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859334" y="473617"/>
              </a:lnTo>
              <a:lnTo>
                <a:pt x="859334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2421854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859334" y="0"/>
              </a:moveTo>
              <a:lnTo>
                <a:pt x="859334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703185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2578002" y="0"/>
              </a:moveTo>
              <a:lnTo>
                <a:pt x="2578002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404488" y="384276"/>
          <a:ext cx="1753400" cy="9371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404488" y="384276"/>
        <a:ext cx="1753400" cy="937163"/>
      </dsp:txXfrm>
    </dsp:sp>
    <dsp:sp modelId="{EF24B79C-D557-4718-AEB3-F7AFE6462CDF}">
      <dsp:nvSpPr>
        <dsp:cNvPr id="0" name=""/>
        <dsp:cNvSpPr/>
      </dsp:nvSpPr>
      <dsp:spPr>
        <a:xfrm>
          <a:off x="3244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44" y="1954451"/>
        <a:ext cx="1399882" cy="755774"/>
      </dsp:txXfrm>
    </dsp:sp>
    <dsp:sp modelId="{F00B1794-EEE7-4EAA-9F26-DAB50056CCF0}">
      <dsp:nvSpPr>
        <dsp:cNvPr id="0" name=""/>
        <dsp:cNvSpPr/>
      </dsp:nvSpPr>
      <dsp:spPr>
        <a:xfrm>
          <a:off x="1721913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721913" y="1954451"/>
        <a:ext cx="1399882" cy="755774"/>
      </dsp:txXfrm>
    </dsp:sp>
    <dsp:sp modelId="{EAA5854F-3C47-4C83-834B-7A60028058FD}">
      <dsp:nvSpPr>
        <dsp:cNvPr id="0" name=""/>
        <dsp:cNvSpPr/>
      </dsp:nvSpPr>
      <dsp:spPr>
        <a:xfrm>
          <a:off x="3440581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Enfermera(o)</a:t>
          </a:r>
        </a:p>
      </dsp:txBody>
      <dsp:txXfrm>
        <a:off x="3440581" y="1954451"/>
        <a:ext cx="1399882" cy="755774"/>
      </dsp:txXfrm>
    </dsp:sp>
    <dsp:sp modelId="{73B6F588-B7F8-4CDC-947F-48DA373758E0}">
      <dsp:nvSpPr>
        <dsp:cNvPr id="0" name=""/>
        <dsp:cNvSpPr/>
      </dsp:nvSpPr>
      <dsp:spPr>
        <a:xfrm>
          <a:off x="5159250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5159250" y="1954451"/>
        <a:ext cx="1399882" cy="755774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5D4BD-7469-4599-94D6-93AE83BF7E34}">
      <dsp:nvSpPr>
        <dsp:cNvPr id="0" name=""/>
        <dsp:cNvSpPr/>
      </dsp:nvSpPr>
      <dsp:spPr>
        <a:xfrm>
          <a:off x="2628060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041"/>
              </a:lnTo>
              <a:lnTo>
                <a:pt x="1232464" y="287041"/>
              </a:lnTo>
              <a:lnTo>
                <a:pt x="1232464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1BAF7-02F1-4C54-9EA9-79AC10183202}">
      <dsp:nvSpPr>
        <dsp:cNvPr id="0" name=""/>
        <dsp:cNvSpPr/>
      </dsp:nvSpPr>
      <dsp:spPr>
        <a:xfrm>
          <a:off x="1395595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1232464" y="0"/>
              </a:moveTo>
              <a:lnTo>
                <a:pt x="1232464" y="287041"/>
              </a:lnTo>
              <a:lnTo>
                <a:pt x="0" y="287041"/>
              </a:lnTo>
              <a:lnTo>
                <a:pt x="0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2FCA6-7967-49DA-9D01-4846198AE877}">
      <dsp:nvSpPr>
        <dsp:cNvPr id="0" name=""/>
        <dsp:cNvSpPr/>
      </dsp:nvSpPr>
      <dsp:spPr>
        <a:xfrm>
          <a:off x="2582340" y="1287467"/>
          <a:ext cx="91440" cy="3577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77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A6409-012E-43FE-9C92-3AF2D16C89B0}">
      <dsp:nvSpPr>
        <dsp:cNvPr id="0" name=""/>
        <dsp:cNvSpPr/>
      </dsp:nvSpPr>
      <dsp:spPr>
        <a:xfrm>
          <a:off x="1429381" y="0"/>
          <a:ext cx="2397357" cy="12874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kern="1200" dirty="0"/>
        </a:p>
      </dsp:txBody>
      <dsp:txXfrm>
        <a:off x="1429381" y="0"/>
        <a:ext cx="2397357" cy="1287467"/>
      </dsp:txXfrm>
    </dsp:sp>
    <dsp:sp modelId="{20E8600C-BDEF-4E99-8B58-A02714A519D7}">
      <dsp:nvSpPr>
        <dsp:cNvPr id="0" name=""/>
        <dsp:cNvSpPr/>
      </dsp:nvSpPr>
      <dsp:spPr>
        <a:xfrm>
          <a:off x="1609494" y="1645237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1609494" y="1645237"/>
        <a:ext cx="2037131" cy="1018565"/>
      </dsp:txXfrm>
    </dsp:sp>
    <dsp:sp modelId="{EFA180F1-FBCE-411F-9D4E-4E3AA7BBE136}">
      <dsp:nvSpPr>
        <dsp:cNvPr id="0" name=""/>
        <dsp:cNvSpPr/>
      </dsp:nvSpPr>
      <dsp:spPr>
        <a:xfrm>
          <a:off x="377029" y="3164744"/>
          <a:ext cx="2037131" cy="10185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377029" y="3164744"/>
        <a:ext cx="2037131" cy="1018565"/>
      </dsp:txXfrm>
    </dsp:sp>
    <dsp:sp modelId="{4F7C3E91-CDE0-494D-963A-D0A81B2DCA12}">
      <dsp:nvSpPr>
        <dsp:cNvPr id="0" name=""/>
        <dsp:cNvSpPr/>
      </dsp:nvSpPr>
      <dsp:spPr>
        <a:xfrm>
          <a:off x="2841959" y="3164744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2841959" y="3164744"/>
        <a:ext cx="2037131" cy="1018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7146E-05D2-4830-ABEF-35CF910C8B7B}">
      <dsp:nvSpPr>
        <dsp:cNvPr id="0" name=""/>
        <dsp:cNvSpPr/>
      </dsp:nvSpPr>
      <dsp:spPr>
        <a:xfrm>
          <a:off x="2425426" y="1331991"/>
          <a:ext cx="1409643" cy="82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27"/>
              </a:lnTo>
              <a:lnTo>
                <a:pt x="1409643" y="418227"/>
              </a:lnTo>
              <a:lnTo>
                <a:pt x="1409643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B7FCD-A84D-45F9-843F-BA159AD77A73}">
      <dsp:nvSpPr>
        <dsp:cNvPr id="0" name=""/>
        <dsp:cNvSpPr/>
      </dsp:nvSpPr>
      <dsp:spPr>
        <a:xfrm>
          <a:off x="1009002" y="1331991"/>
          <a:ext cx="1416424" cy="821866"/>
        </a:xfrm>
        <a:custGeom>
          <a:avLst/>
          <a:gdLst/>
          <a:ahLst/>
          <a:cxnLst/>
          <a:rect l="0" t="0" r="0" b="0"/>
          <a:pathLst>
            <a:path>
              <a:moveTo>
                <a:pt x="1416424" y="0"/>
              </a:moveTo>
              <a:lnTo>
                <a:pt x="1416424" y="418227"/>
              </a:lnTo>
              <a:lnTo>
                <a:pt x="0" y="418227"/>
              </a:lnTo>
              <a:lnTo>
                <a:pt x="0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111426" y="0"/>
          <a:ext cx="2628000" cy="13319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1426" y="0"/>
        <a:ext cx="2628000" cy="1331991"/>
      </dsp:txXfrm>
    </dsp:sp>
    <dsp:sp modelId="{FBDB16A5-A5C5-460B-B43E-2A5A05DE8D9F}">
      <dsp:nvSpPr>
        <dsp:cNvPr id="0" name=""/>
        <dsp:cNvSpPr/>
      </dsp:nvSpPr>
      <dsp:spPr>
        <a:xfrm>
          <a:off x="0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0" y="2153857"/>
        <a:ext cx="2018005" cy="1116005"/>
      </dsp:txXfrm>
    </dsp:sp>
    <dsp:sp modelId="{63F98E6D-4FAC-478D-A804-0896A6EEF94F}">
      <dsp:nvSpPr>
        <dsp:cNvPr id="0" name=""/>
        <dsp:cNvSpPr/>
      </dsp:nvSpPr>
      <dsp:spPr>
        <a:xfrm>
          <a:off x="2826068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826068" y="2153857"/>
        <a:ext cx="2018005" cy="111600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B64E-4116-4C13-9DF3-A4B4FE468627}">
      <dsp:nvSpPr>
        <dsp:cNvPr id="0" name=""/>
        <dsp:cNvSpPr/>
      </dsp:nvSpPr>
      <dsp:spPr>
        <a:xfrm>
          <a:off x="4112252" y="1075897"/>
          <a:ext cx="306164" cy="2746045"/>
        </a:xfrm>
        <a:custGeom>
          <a:avLst/>
          <a:gdLst/>
          <a:ahLst/>
          <a:cxnLst/>
          <a:rect l="0" t="0" r="0" b="0"/>
          <a:pathLst>
            <a:path>
              <a:moveTo>
                <a:pt x="306164" y="0"/>
              </a:moveTo>
              <a:lnTo>
                <a:pt x="306164" y="2746045"/>
              </a:lnTo>
              <a:lnTo>
                <a:pt x="0" y="27460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18417" y="1075897"/>
          <a:ext cx="289097" cy="2012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690"/>
              </a:lnTo>
              <a:lnTo>
                <a:pt x="289097" y="20126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114932" y="1075897"/>
          <a:ext cx="303484" cy="2013118"/>
        </a:xfrm>
        <a:custGeom>
          <a:avLst/>
          <a:gdLst/>
          <a:ahLst/>
          <a:cxnLst/>
          <a:rect l="0" t="0" r="0" b="0"/>
          <a:pathLst>
            <a:path>
              <a:moveTo>
                <a:pt x="303484" y="0"/>
              </a:moveTo>
              <a:lnTo>
                <a:pt x="303484" y="2013118"/>
              </a:lnTo>
              <a:lnTo>
                <a:pt x="0" y="20131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0FB1A-8047-4078-925C-EAB6E647F58A}">
      <dsp:nvSpPr>
        <dsp:cNvPr id="0" name=""/>
        <dsp:cNvSpPr/>
      </dsp:nvSpPr>
      <dsp:spPr>
        <a:xfrm>
          <a:off x="4418417" y="1075897"/>
          <a:ext cx="288722" cy="129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1312"/>
              </a:lnTo>
              <a:lnTo>
                <a:pt x="288722" y="12913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117606" y="1075897"/>
          <a:ext cx="300811" cy="1292817"/>
        </a:xfrm>
        <a:custGeom>
          <a:avLst/>
          <a:gdLst/>
          <a:ahLst/>
          <a:cxnLst/>
          <a:rect l="0" t="0" r="0" b="0"/>
          <a:pathLst>
            <a:path>
              <a:moveTo>
                <a:pt x="300811" y="0"/>
              </a:moveTo>
              <a:lnTo>
                <a:pt x="300811" y="1292817"/>
              </a:lnTo>
              <a:lnTo>
                <a:pt x="0" y="12928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18417" y="1075897"/>
          <a:ext cx="291830" cy="574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491"/>
              </a:lnTo>
              <a:lnTo>
                <a:pt x="291830" y="574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121076" y="1075897"/>
          <a:ext cx="297341" cy="574007"/>
        </a:xfrm>
        <a:custGeom>
          <a:avLst/>
          <a:gdLst/>
          <a:ahLst/>
          <a:cxnLst/>
          <a:rect l="0" t="0" r="0" b="0"/>
          <a:pathLst>
            <a:path>
              <a:moveTo>
                <a:pt x="297341" y="0"/>
              </a:moveTo>
              <a:lnTo>
                <a:pt x="297341" y="574007"/>
              </a:lnTo>
              <a:lnTo>
                <a:pt x="0" y="5740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A2CA0-A332-40B1-8A72-8770908D85BB}">
      <dsp:nvSpPr>
        <dsp:cNvPr id="0" name=""/>
        <dsp:cNvSpPr/>
      </dsp:nvSpPr>
      <dsp:spPr>
        <a:xfrm>
          <a:off x="4418417" y="1075897"/>
          <a:ext cx="3834663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3834663" y="3305066"/>
              </a:lnTo>
              <a:lnTo>
                <a:pt x="3834663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18417" y="1075897"/>
          <a:ext cx="2554594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2554594" y="3305066"/>
              </a:lnTo>
              <a:lnTo>
                <a:pt x="2554594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4418417" y="1075897"/>
          <a:ext cx="1274525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1274525" y="3305066"/>
              </a:lnTo>
              <a:lnTo>
                <a:pt x="1274525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4367153" y="1075897"/>
          <a:ext cx="91440" cy="3374204"/>
        </a:xfrm>
        <a:custGeom>
          <a:avLst/>
          <a:gdLst/>
          <a:ahLst/>
          <a:cxnLst/>
          <a:rect l="0" t="0" r="0" b="0"/>
          <a:pathLst>
            <a:path>
              <a:moveTo>
                <a:pt x="51264" y="0"/>
              </a:moveTo>
              <a:lnTo>
                <a:pt x="51264" y="3305066"/>
              </a:lnTo>
              <a:lnTo>
                <a:pt x="45720" y="3305066"/>
              </a:lnTo>
              <a:lnTo>
                <a:pt x="45720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3141074" y="1075897"/>
          <a:ext cx="1277343" cy="3377608"/>
        </a:xfrm>
        <a:custGeom>
          <a:avLst/>
          <a:gdLst/>
          <a:ahLst/>
          <a:cxnLst/>
          <a:rect l="0" t="0" r="0" b="0"/>
          <a:pathLst>
            <a:path>
              <a:moveTo>
                <a:pt x="1277343" y="0"/>
              </a:moveTo>
              <a:lnTo>
                <a:pt x="1277343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DF999-CA90-4FAD-AB06-D463A3C1A606}">
      <dsp:nvSpPr>
        <dsp:cNvPr id="0" name=""/>
        <dsp:cNvSpPr/>
      </dsp:nvSpPr>
      <dsp:spPr>
        <a:xfrm>
          <a:off x="1861005" y="1075897"/>
          <a:ext cx="2557412" cy="3377608"/>
        </a:xfrm>
        <a:custGeom>
          <a:avLst/>
          <a:gdLst/>
          <a:ahLst/>
          <a:cxnLst/>
          <a:rect l="0" t="0" r="0" b="0"/>
          <a:pathLst>
            <a:path>
              <a:moveTo>
                <a:pt x="2557412" y="0"/>
              </a:moveTo>
              <a:lnTo>
                <a:pt x="2557412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595362" y="1075897"/>
          <a:ext cx="3823054" cy="3370240"/>
        </a:xfrm>
        <a:custGeom>
          <a:avLst/>
          <a:gdLst/>
          <a:ahLst/>
          <a:cxnLst/>
          <a:rect l="0" t="0" r="0" b="0"/>
          <a:pathLst>
            <a:path>
              <a:moveTo>
                <a:pt x="3823054" y="0"/>
              </a:moveTo>
              <a:lnTo>
                <a:pt x="3823054" y="3301102"/>
              </a:lnTo>
              <a:lnTo>
                <a:pt x="0" y="3301102"/>
              </a:lnTo>
              <a:lnTo>
                <a:pt x="0" y="33702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3392419" y="222024"/>
          <a:ext cx="2051997" cy="853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3392419" y="222024"/>
        <a:ext cx="2051997" cy="853873"/>
      </dsp:txXfrm>
    </dsp:sp>
    <dsp:sp modelId="{D7E34BF1-1091-46C8-B9AA-5B5C67A90A9C}">
      <dsp:nvSpPr>
        <dsp:cNvPr id="0" name=""/>
        <dsp:cNvSpPr/>
      </dsp:nvSpPr>
      <dsp:spPr>
        <a:xfrm>
          <a:off x="24466" y="4446138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sp:txBody>
      <dsp:txXfrm>
        <a:off x="24466" y="4446138"/>
        <a:ext cx="1141792" cy="755999"/>
      </dsp:txXfrm>
    </dsp:sp>
    <dsp:sp modelId="{8A78EE21-D9DA-4E78-9E88-6EC8FCDB7BE9}">
      <dsp:nvSpPr>
        <dsp:cNvPr id="0" name=""/>
        <dsp:cNvSpPr/>
      </dsp:nvSpPr>
      <dsp:spPr>
        <a:xfrm>
          <a:off x="1290109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sp:txBody>
      <dsp:txXfrm>
        <a:off x="1290109" y="4453506"/>
        <a:ext cx="1141792" cy="755999"/>
      </dsp:txXfrm>
    </dsp:sp>
    <dsp:sp modelId="{246602C7-E495-4305-B1DE-8FA163484EB6}">
      <dsp:nvSpPr>
        <dsp:cNvPr id="0" name=""/>
        <dsp:cNvSpPr/>
      </dsp:nvSpPr>
      <dsp:spPr>
        <a:xfrm>
          <a:off x="2570178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sp:txBody>
      <dsp:txXfrm>
        <a:off x="2570178" y="4453506"/>
        <a:ext cx="1141792" cy="755999"/>
      </dsp:txXfrm>
    </dsp:sp>
    <dsp:sp modelId="{4EC49F8D-72C2-4B81-B27E-CA5425F4380C}">
      <dsp:nvSpPr>
        <dsp:cNvPr id="0" name=""/>
        <dsp:cNvSpPr/>
      </dsp:nvSpPr>
      <dsp:spPr>
        <a:xfrm>
          <a:off x="3841977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3841977" y="4450102"/>
        <a:ext cx="1141792" cy="755999"/>
      </dsp:txXfrm>
    </dsp:sp>
    <dsp:sp modelId="{89C312C0-C95E-4AAE-88AB-953A64A1DAA3}">
      <dsp:nvSpPr>
        <dsp:cNvPr id="0" name=""/>
        <dsp:cNvSpPr/>
      </dsp:nvSpPr>
      <dsp:spPr>
        <a:xfrm>
          <a:off x="5122046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5122046" y="4450102"/>
        <a:ext cx="1141792" cy="755999"/>
      </dsp:txXfrm>
    </dsp:sp>
    <dsp:sp modelId="{6472613A-94CB-4312-B9A4-CBB22D381F93}">
      <dsp:nvSpPr>
        <dsp:cNvPr id="0" name=""/>
        <dsp:cNvSpPr/>
      </dsp:nvSpPr>
      <dsp:spPr>
        <a:xfrm>
          <a:off x="640211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6402115" y="4450102"/>
        <a:ext cx="1141792" cy="755999"/>
      </dsp:txXfrm>
    </dsp:sp>
    <dsp:sp modelId="{551F796C-CE80-4286-9202-41387A948866}">
      <dsp:nvSpPr>
        <dsp:cNvPr id="0" name=""/>
        <dsp:cNvSpPr/>
      </dsp:nvSpPr>
      <dsp:spPr>
        <a:xfrm>
          <a:off x="768218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7682185" y="4450102"/>
        <a:ext cx="1141792" cy="755999"/>
      </dsp:txXfrm>
    </dsp:sp>
    <dsp:sp modelId="{57A069DC-19D1-4874-91F2-7CDF95F7C55E}">
      <dsp:nvSpPr>
        <dsp:cNvPr id="0" name=""/>
        <dsp:cNvSpPr/>
      </dsp:nvSpPr>
      <dsp:spPr>
        <a:xfrm>
          <a:off x="2429073" y="134390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2429073" y="1343904"/>
        <a:ext cx="1692002" cy="612000"/>
      </dsp:txXfrm>
    </dsp:sp>
    <dsp:sp modelId="{59F5106D-9646-4D4A-8668-2F39AFE38ED1}">
      <dsp:nvSpPr>
        <dsp:cNvPr id="0" name=""/>
        <dsp:cNvSpPr/>
      </dsp:nvSpPr>
      <dsp:spPr>
        <a:xfrm>
          <a:off x="4710247" y="1344388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kern="1200" dirty="0" smtClean="0"/>
        </a:p>
      </dsp:txBody>
      <dsp:txXfrm>
        <a:off x="4710247" y="1344388"/>
        <a:ext cx="1692002" cy="612000"/>
      </dsp:txXfrm>
    </dsp:sp>
    <dsp:sp modelId="{B36DA858-4D1F-4432-9214-BA9A831F17B2}">
      <dsp:nvSpPr>
        <dsp:cNvPr id="0" name=""/>
        <dsp:cNvSpPr/>
      </dsp:nvSpPr>
      <dsp:spPr>
        <a:xfrm>
          <a:off x="2425603" y="206271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2425603" y="2062714"/>
        <a:ext cx="1692002" cy="612000"/>
      </dsp:txXfrm>
    </dsp:sp>
    <dsp:sp modelId="{CB6A7930-A798-4DE5-AEDB-145F7061C7CF}">
      <dsp:nvSpPr>
        <dsp:cNvPr id="0" name=""/>
        <dsp:cNvSpPr/>
      </dsp:nvSpPr>
      <dsp:spPr>
        <a:xfrm>
          <a:off x="4707140" y="2061210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Responsable Área</a:t>
          </a:r>
        </a:p>
      </dsp:txBody>
      <dsp:txXfrm>
        <a:off x="4707140" y="2061210"/>
        <a:ext cx="1692002" cy="612000"/>
      </dsp:txXfrm>
    </dsp:sp>
    <dsp:sp modelId="{00575663-B177-4CF6-B827-6057D52DCABB}">
      <dsp:nvSpPr>
        <dsp:cNvPr id="0" name=""/>
        <dsp:cNvSpPr/>
      </dsp:nvSpPr>
      <dsp:spPr>
        <a:xfrm>
          <a:off x="2422929" y="2783015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</a:t>
          </a:r>
          <a:br>
            <a:rPr lang="es-MX" sz="1200" kern="1200" dirty="0" smtClean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2422929" y="2783015"/>
        <a:ext cx="1692002" cy="612000"/>
      </dsp:txXfrm>
    </dsp:sp>
    <dsp:sp modelId="{CCCB4A11-45B9-4110-AB35-F827F97E8693}">
      <dsp:nvSpPr>
        <dsp:cNvPr id="0" name=""/>
        <dsp:cNvSpPr/>
      </dsp:nvSpPr>
      <dsp:spPr>
        <a:xfrm>
          <a:off x="4707515" y="2782587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Administrativos(as)</a:t>
          </a:r>
        </a:p>
      </dsp:txBody>
      <dsp:txXfrm>
        <a:off x="4707515" y="2782587"/>
        <a:ext cx="1692002" cy="612000"/>
      </dsp:txXfrm>
    </dsp:sp>
    <dsp:sp modelId="{8BC8CE93-245F-45BA-AAA3-C66A6D9A80D4}">
      <dsp:nvSpPr>
        <dsp:cNvPr id="0" name=""/>
        <dsp:cNvSpPr/>
      </dsp:nvSpPr>
      <dsp:spPr>
        <a:xfrm>
          <a:off x="2420249" y="3515942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</dsp:txBody>
      <dsp:txXfrm>
        <a:off x="2420249" y="3515942"/>
        <a:ext cx="1692002" cy="61200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852B9-C8D7-438A-B720-DC645750BB14}">
      <dsp:nvSpPr>
        <dsp:cNvPr id="0" name=""/>
        <dsp:cNvSpPr/>
      </dsp:nvSpPr>
      <dsp:spPr>
        <a:xfrm>
          <a:off x="3767566" y="770986"/>
          <a:ext cx="273855" cy="2511330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2511330"/>
              </a:lnTo>
              <a:lnTo>
                <a:pt x="0" y="25113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D1C0C-568C-4B21-9648-18EC07BE3117}">
      <dsp:nvSpPr>
        <dsp:cNvPr id="0" name=""/>
        <dsp:cNvSpPr/>
      </dsp:nvSpPr>
      <dsp:spPr>
        <a:xfrm>
          <a:off x="4041421" y="770986"/>
          <a:ext cx="281858" cy="160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023"/>
              </a:lnTo>
              <a:lnTo>
                <a:pt x="281858" y="16090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23325-8264-4F92-A87E-01F8EEC37D96}">
      <dsp:nvSpPr>
        <dsp:cNvPr id="0" name=""/>
        <dsp:cNvSpPr/>
      </dsp:nvSpPr>
      <dsp:spPr>
        <a:xfrm>
          <a:off x="3767566" y="770986"/>
          <a:ext cx="273855" cy="1609381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1609381"/>
              </a:lnTo>
              <a:lnTo>
                <a:pt x="0" y="16093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6F829-8615-47AF-81D5-114A82A0F4E5}">
      <dsp:nvSpPr>
        <dsp:cNvPr id="0" name=""/>
        <dsp:cNvSpPr/>
      </dsp:nvSpPr>
      <dsp:spPr>
        <a:xfrm>
          <a:off x="4041421" y="770986"/>
          <a:ext cx="273616" cy="655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736"/>
              </a:lnTo>
              <a:lnTo>
                <a:pt x="273616" y="6557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B32B8-3022-4298-A131-C2027F6475E3}">
      <dsp:nvSpPr>
        <dsp:cNvPr id="0" name=""/>
        <dsp:cNvSpPr/>
      </dsp:nvSpPr>
      <dsp:spPr>
        <a:xfrm>
          <a:off x="3780359" y="770986"/>
          <a:ext cx="261062" cy="655590"/>
        </a:xfrm>
        <a:custGeom>
          <a:avLst/>
          <a:gdLst/>
          <a:ahLst/>
          <a:cxnLst/>
          <a:rect l="0" t="0" r="0" b="0"/>
          <a:pathLst>
            <a:path>
              <a:moveTo>
                <a:pt x="261062" y="0"/>
              </a:moveTo>
              <a:lnTo>
                <a:pt x="261062" y="655590"/>
              </a:lnTo>
              <a:lnTo>
                <a:pt x="0" y="6555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4C28F-DF3E-43E2-B977-70564C982300}">
      <dsp:nvSpPr>
        <dsp:cNvPr id="0" name=""/>
        <dsp:cNvSpPr/>
      </dsp:nvSpPr>
      <dsp:spPr>
        <a:xfrm>
          <a:off x="4041421" y="770986"/>
          <a:ext cx="2636931" cy="325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2709"/>
              </a:lnTo>
              <a:lnTo>
                <a:pt x="2636931" y="3112709"/>
              </a:lnTo>
              <a:lnTo>
                <a:pt x="2636931" y="3252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4041421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6087"/>
              </a:lnTo>
              <a:lnTo>
                <a:pt x="878977" y="3116087"/>
              </a:lnTo>
              <a:lnTo>
                <a:pt x="878977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3162444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878977" y="0"/>
              </a:moveTo>
              <a:lnTo>
                <a:pt x="878977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56BD-994F-4184-9DBF-568A34DAABC1}">
      <dsp:nvSpPr>
        <dsp:cNvPr id="0" name=""/>
        <dsp:cNvSpPr/>
      </dsp:nvSpPr>
      <dsp:spPr>
        <a:xfrm>
          <a:off x="1404490" y="770986"/>
          <a:ext cx="2636931" cy="3255430"/>
        </a:xfrm>
        <a:custGeom>
          <a:avLst/>
          <a:gdLst/>
          <a:ahLst/>
          <a:cxnLst/>
          <a:rect l="0" t="0" r="0" b="0"/>
          <a:pathLst>
            <a:path>
              <a:moveTo>
                <a:pt x="2636931" y="0"/>
              </a:moveTo>
              <a:lnTo>
                <a:pt x="2636931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3270435" y="0"/>
          <a:ext cx="1541972" cy="770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3270435" y="0"/>
        <a:ext cx="1541972" cy="770986"/>
      </dsp:txXfrm>
    </dsp:sp>
    <dsp:sp modelId="{33F45B51-3138-46A5-9FA2-1C82B7320785}">
      <dsp:nvSpPr>
        <dsp:cNvPr id="0" name=""/>
        <dsp:cNvSpPr/>
      </dsp:nvSpPr>
      <dsp:spPr>
        <a:xfrm>
          <a:off x="664857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64857" y="4026416"/>
        <a:ext cx="1479267" cy="823558"/>
      </dsp:txXfrm>
    </dsp:sp>
    <dsp:sp modelId="{C6327A85-15A3-43BE-81BE-00514252BA70}">
      <dsp:nvSpPr>
        <dsp:cNvPr id="0" name=""/>
        <dsp:cNvSpPr/>
      </dsp:nvSpPr>
      <dsp:spPr>
        <a:xfrm>
          <a:off x="2422811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22811" y="4026416"/>
        <a:ext cx="1479267" cy="823558"/>
      </dsp:txXfrm>
    </dsp:sp>
    <dsp:sp modelId="{AE8EF65F-285B-4B5A-94F0-CA7C324ABA70}">
      <dsp:nvSpPr>
        <dsp:cNvPr id="0" name=""/>
        <dsp:cNvSpPr/>
      </dsp:nvSpPr>
      <dsp:spPr>
        <a:xfrm>
          <a:off x="4180765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180765" y="4026416"/>
        <a:ext cx="1479267" cy="823558"/>
      </dsp:txXfrm>
    </dsp:sp>
    <dsp:sp modelId="{864DDDDC-BD11-464C-A600-64B2C11DCE41}">
      <dsp:nvSpPr>
        <dsp:cNvPr id="0" name=""/>
        <dsp:cNvSpPr/>
      </dsp:nvSpPr>
      <dsp:spPr>
        <a:xfrm>
          <a:off x="5938719" y="4023038"/>
          <a:ext cx="1479267" cy="8221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5938719" y="4023038"/>
        <a:ext cx="1479267" cy="822191"/>
      </dsp:txXfrm>
    </dsp:sp>
    <dsp:sp modelId="{3060C989-FC72-493F-B025-9DB79A8AB852}">
      <dsp:nvSpPr>
        <dsp:cNvPr id="0" name=""/>
        <dsp:cNvSpPr/>
      </dsp:nvSpPr>
      <dsp:spPr>
        <a:xfrm>
          <a:off x="1935136" y="1023151"/>
          <a:ext cx="1845222" cy="8068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  <a:endParaRPr lang="es-MX" sz="1200" kern="1200" dirty="0"/>
        </a:p>
      </dsp:txBody>
      <dsp:txXfrm>
        <a:off x="1935136" y="1023151"/>
        <a:ext cx="1845222" cy="806850"/>
      </dsp:txXfrm>
    </dsp:sp>
    <dsp:sp modelId="{EBF49CCB-3A9C-4470-BAA8-CFD27D65167E}">
      <dsp:nvSpPr>
        <dsp:cNvPr id="0" name=""/>
        <dsp:cNvSpPr/>
      </dsp:nvSpPr>
      <dsp:spPr>
        <a:xfrm>
          <a:off x="4315038" y="1094953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  <a:endParaRPr lang="es-ES" sz="1200" kern="1200" dirty="0"/>
        </a:p>
      </dsp:txBody>
      <dsp:txXfrm>
        <a:off x="4315038" y="1094953"/>
        <a:ext cx="1453256" cy="663539"/>
      </dsp:txXfrm>
    </dsp:sp>
    <dsp:sp modelId="{7BD8FF0A-1366-4F16-86F3-08D1D08D641B}">
      <dsp:nvSpPr>
        <dsp:cNvPr id="0" name=""/>
        <dsp:cNvSpPr/>
      </dsp:nvSpPr>
      <dsp:spPr>
        <a:xfrm>
          <a:off x="2314309" y="2048598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048598"/>
        <a:ext cx="1453256" cy="663539"/>
      </dsp:txXfrm>
    </dsp:sp>
    <dsp:sp modelId="{93F831B4-9432-4AC2-B970-880E7BEB2ADC}">
      <dsp:nvSpPr>
        <dsp:cNvPr id="0" name=""/>
        <dsp:cNvSpPr/>
      </dsp:nvSpPr>
      <dsp:spPr>
        <a:xfrm>
          <a:off x="4323280" y="2048239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Operador(a)</a:t>
          </a:r>
        </a:p>
      </dsp:txBody>
      <dsp:txXfrm>
        <a:off x="4323280" y="2048239"/>
        <a:ext cx="1453256" cy="663539"/>
      </dsp:txXfrm>
    </dsp:sp>
    <dsp:sp modelId="{FE5389BF-A51A-45E0-9ACC-AFA346A1AC61}">
      <dsp:nvSpPr>
        <dsp:cNvPr id="0" name=""/>
        <dsp:cNvSpPr/>
      </dsp:nvSpPr>
      <dsp:spPr>
        <a:xfrm>
          <a:off x="2314309" y="2950546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950546"/>
        <a:ext cx="1453256" cy="663539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AF2CA-B904-45D7-96FE-C1879DDA0670}">
      <dsp:nvSpPr>
        <dsp:cNvPr id="0" name=""/>
        <dsp:cNvSpPr/>
      </dsp:nvSpPr>
      <dsp:spPr>
        <a:xfrm>
          <a:off x="4246474" y="1151277"/>
          <a:ext cx="285300" cy="690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336"/>
              </a:lnTo>
              <a:lnTo>
                <a:pt x="28530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9D360-C1E4-4B19-91A1-2B7EDD669F5E}">
      <dsp:nvSpPr>
        <dsp:cNvPr id="0" name=""/>
        <dsp:cNvSpPr/>
      </dsp:nvSpPr>
      <dsp:spPr>
        <a:xfrm>
          <a:off x="3964935" y="1151277"/>
          <a:ext cx="281539" cy="690336"/>
        </a:xfrm>
        <a:custGeom>
          <a:avLst/>
          <a:gdLst/>
          <a:ahLst/>
          <a:cxnLst/>
          <a:rect l="0" t="0" r="0" b="0"/>
          <a:pathLst>
            <a:path>
              <a:moveTo>
                <a:pt x="281539" y="0"/>
              </a:moveTo>
              <a:lnTo>
                <a:pt x="281539" y="690336"/>
              </a:lnTo>
              <a:lnTo>
                <a:pt x="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E9E71-C7A8-4B7C-99C3-BC95FAB744C3}">
      <dsp:nvSpPr>
        <dsp:cNvPr id="0" name=""/>
        <dsp:cNvSpPr/>
      </dsp:nvSpPr>
      <dsp:spPr>
        <a:xfrm>
          <a:off x="7531429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0CEE3-DD7D-478B-BBBE-9A27716B18E3}">
      <dsp:nvSpPr>
        <dsp:cNvPr id="0" name=""/>
        <dsp:cNvSpPr/>
      </dsp:nvSpPr>
      <dsp:spPr>
        <a:xfrm>
          <a:off x="4246474" y="1151277"/>
          <a:ext cx="3330675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3330675" y="1414958"/>
              </a:lnTo>
              <a:lnTo>
                <a:pt x="3330675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4612927" y="3683806"/>
          <a:ext cx="132408" cy="497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13"/>
              </a:lnTo>
              <a:lnTo>
                <a:pt x="132408" y="4971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72F8E-8530-469C-8D6E-A23431A204C7}">
      <dsp:nvSpPr>
        <dsp:cNvPr id="0" name=""/>
        <dsp:cNvSpPr/>
      </dsp:nvSpPr>
      <dsp:spPr>
        <a:xfrm>
          <a:off x="4612927" y="3683806"/>
          <a:ext cx="138481" cy="1185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5593"/>
              </a:lnTo>
              <a:lnTo>
                <a:pt x="138481" y="11855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4246474" y="1151277"/>
          <a:ext cx="1087010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1087010" y="1414958"/>
              </a:lnTo>
              <a:lnTo>
                <a:pt x="108701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57A3-9D93-4E62-B7A1-2CBEA33E469B}">
      <dsp:nvSpPr>
        <dsp:cNvPr id="0" name=""/>
        <dsp:cNvSpPr/>
      </dsp:nvSpPr>
      <dsp:spPr>
        <a:xfrm>
          <a:off x="3108341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20"/>
              </a:lnTo>
              <a:lnTo>
                <a:pt x="46647" y="45520"/>
              </a:lnTo>
              <a:lnTo>
                <a:pt x="46647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4CCA4-0644-43F6-B18B-98799E2D56FF}">
      <dsp:nvSpPr>
        <dsp:cNvPr id="0" name=""/>
        <dsp:cNvSpPr/>
      </dsp:nvSpPr>
      <dsp:spPr>
        <a:xfrm>
          <a:off x="3154061" y="1151277"/>
          <a:ext cx="1092413" cy="1592079"/>
        </a:xfrm>
        <a:custGeom>
          <a:avLst/>
          <a:gdLst/>
          <a:ahLst/>
          <a:cxnLst/>
          <a:rect l="0" t="0" r="0" b="0"/>
          <a:pathLst>
            <a:path>
              <a:moveTo>
                <a:pt x="1092413" y="0"/>
              </a:moveTo>
              <a:lnTo>
                <a:pt x="1092413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915326" y="1151277"/>
          <a:ext cx="3331147" cy="1592079"/>
        </a:xfrm>
        <a:custGeom>
          <a:avLst/>
          <a:gdLst/>
          <a:ahLst/>
          <a:cxnLst/>
          <a:rect l="0" t="0" r="0" b="0"/>
          <a:pathLst>
            <a:path>
              <a:moveTo>
                <a:pt x="3331147" y="0"/>
              </a:moveTo>
              <a:lnTo>
                <a:pt x="3331147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223613" y="218141"/>
          <a:ext cx="2045722" cy="9331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sp:txBody>
      <dsp:txXfrm>
        <a:off x="3223613" y="218141"/>
        <a:ext cx="2045722" cy="933136"/>
      </dsp:txXfrm>
    </dsp:sp>
    <dsp:sp modelId="{22D88032-48D3-4FED-892F-553CBCDD24D6}">
      <dsp:nvSpPr>
        <dsp:cNvPr id="0" name=""/>
        <dsp:cNvSpPr/>
      </dsp:nvSpPr>
      <dsp:spPr>
        <a:xfrm>
          <a:off x="14628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628" y="2743357"/>
        <a:ext cx="1801395" cy="940448"/>
      </dsp:txXfrm>
    </dsp:sp>
    <dsp:sp modelId="{4A5AD12B-3408-499C-A05D-4C9CF311AABC}">
      <dsp:nvSpPr>
        <dsp:cNvPr id="0" name=""/>
        <dsp:cNvSpPr/>
      </dsp:nvSpPr>
      <dsp:spPr>
        <a:xfrm>
          <a:off x="2253363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sp:txBody>
      <dsp:txXfrm>
        <a:off x="2253363" y="2743357"/>
        <a:ext cx="1801395" cy="940448"/>
      </dsp:txXfrm>
    </dsp:sp>
    <dsp:sp modelId="{6A6D487D-23AA-45C7-9242-0CD5C0D5FE77}">
      <dsp:nvSpPr>
        <dsp:cNvPr id="0" name=""/>
        <dsp:cNvSpPr/>
      </dsp:nvSpPr>
      <dsp:spPr>
        <a:xfrm>
          <a:off x="225429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254291" y="3906448"/>
        <a:ext cx="1801395" cy="646013"/>
      </dsp:txXfrm>
    </dsp:sp>
    <dsp:sp modelId="{61DB701D-6ACA-4CC4-83AE-045C8BE7FBAC}">
      <dsp:nvSpPr>
        <dsp:cNvPr id="0" name=""/>
        <dsp:cNvSpPr/>
      </dsp:nvSpPr>
      <dsp:spPr>
        <a:xfrm>
          <a:off x="4432787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4432787" y="2743357"/>
        <a:ext cx="1801395" cy="940448"/>
      </dsp:txXfrm>
    </dsp:sp>
    <dsp:sp modelId="{B44DA74B-C3EF-48E1-80F3-6299404C924F}">
      <dsp:nvSpPr>
        <dsp:cNvPr id="0" name=""/>
        <dsp:cNvSpPr/>
      </dsp:nvSpPr>
      <dsp:spPr>
        <a:xfrm>
          <a:off x="4751408" y="4584032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4751408" y="4584032"/>
        <a:ext cx="1540891" cy="570736"/>
      </dsp:txXfrm>
    </dsp:sp>
    <dsp:sp modelId="{A9A072A2-DAE3-4ED0-96ED-C54AE54C1B55}">
      <dsp:nvSpPr>
        <dsp:cNvPr id="0" name=""/>
        <dsp:cNvSpPr/>
      </dsp:nvSpPr>
      <dsp:spPr>
        <a:xfrm>
          <a:off x="4745335" y="3895551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745335" y="3895551"/>
        <a:ext cx="1540891" cy="570736"/>
      </dsp:txXfrm>
    </dsp:sp>
    <dsp:sp modelId="{EDD2490F-374F-4C3C-978A-B366CCF7D58C}">
      <dsp:nvSpPr>
        <dsp:cNvPr id="0" name=""/>
        <dsp:cNvSpPr/>
      </dsp:nvSpPr>
      <dsp:spPr>
        <a:xfrm>
          <a:off x="6676451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Área de Casa Club del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Adulto Mayor “Los Altos”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676451" y="2743357"/>
        <a:ext cx="1801395" cy="940448"/>
      </dsp:txXfrm>
    </dsp:sp>
    <dsp:sp modelId="{5A97A3D8-A4E6-4D03-8377-92D71880B8C8}">
      <dsp:nvSpPr>
        <dsp:cNvPr id="0" name=""/>
        <dsp:cNvSpPr/>
      </dsp:nvSpPr>
      <dsp:spPr>
        <a:xfrm>
          <a:off x="667645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676451" y="3906448"/>
        <a:ext cx="1801395" cy="646013"/>
      </dsp:txXfrm>
    </dsp:sp>
    <dsp:sp modelId="{B0384D5F-490C-44DA-8FC1-1DC5FE4B04A2}">
      <dsp:nvSpPr>
        <dsp:cNvPr id="0" name=""/>
        <dsp:cNvSpPr/>
      </dsp:nvSpPr>
      <dsp:spPr>
        <a:xfrm>
          <a:off x="2565234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Maestras(os) </a:t>
          </a:r>
          <a:endParaRPr lang="es-ES" sz="1200" kern="1200" dirty="0"/>
        </a:p>
      </dsp:txBody>
      <dsp:txXfrm>
        <a:off x="2565234" y="1482714"/>
        <a:ext cx="1399700" cy="717798"/>
      </dsp:txXfrm>
    </dsp:sp>
    <dsp:sp modelId="{04214D08-F3B3-4AF0-A870-37D911585223}">
      <dsp:nvSpPr>
        <dsp:cNvPr id="0" name=""/>
        <dsp:cNvSpPr/>
      </dsp:nvSpPr>
      <dsp:spPr>
        <a:xfrm>
          <a:off x="4531775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Chofer</a:t>
          </a:r>
        </a:p>
      </dsp:txBody>
      <dsp:txXfrm>
        <a:off x="4531775" y="1482714"/>
        <a:ext cx="1399700" cy="71779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1969A-6B9D-4751-8E06-55B655EC66D5}">
      <dsp:nvSpPr>
        <dsp:cNvPr id="0" name=""/>
        <dsp:cNvSpPr/>
      </dsp:nvSpPr>
      <dsp:spPr>
        <a:xfrm>
          <a:off x="2601242" y="1419220"/>
          <a:ext cx="218251" cy="1689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9110"/>
              </a:lnTo>
              <a:lnTo>
                <a:pt x="218251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2601242" y="1419220"/>
          <a:ext cx="218251" cy="703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818"/>
              </a:lnTo>
              <a:lnTo>
                <a:pt x="218251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396633" y="1419220"/>
          <a:ext cx="204608" cy="1689110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1689110"/>
              </a:lnTo>
              <a:lnTo>
                <a:pt x="0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396633" y="1419220"/>
          <a:ext cx="204608" cy="2677603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2677603"/>
              </a:lnTo>
              <a:lnTo>
                <a:pt x="0" y="26776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396633" y="1419220"/>
          <a:ext cx="204608" cy="703818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703818"/>
              </a:lnTo>
              <a:lnTo>
                <a:pt x="0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407463" y="264019"/>
          <a:ext cx="2387557" cy="11552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07463" y="264019"/>
        <a:ext cx="2387557" cy="1155201"/>
      </dsp:txXfrm>
    </dsp:sp>
    <dsp:sp modelId="{22D88032-48D3-4FED-892F-553CBCDD24D6}">
      <dsp:nvSpPr>
        <dsp:cNvPr id="0" name=""/>
        <dsp:cNvSpPr/>
      </dsp:nvSpPr>
      <dsp:spPr>
        <a:xfrm>
          <a:off x="560636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560636" y="1741258"/>
        <a:ext cx="1835997" cy="763559"/>
      </dsp:txXfrm>
    </dsp:sp>
    <dsp:sp modelId="{BB7C9DDB-EEBB-47B6-8AD2-4BE53C0A68AF}">
      <dsp:nvSpPr>
        <dsp:cNvPr id="0" name=""/>
        <dsp:cNvSpPr/>
      </dsp:nvSpPr>
      <dsp:spPr>
        <a:xfrm>
          <a:off x="560636" y="3715044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sp:txBody>
      <dsp:txXfrm>
        <a:off x="560636" y="3715044"/>
        <a:ext cx="1835997" cy="763559"/>
      </dsp:txXfrm>
    </dsp:sp>
    <dsp:sp modelId="{4A5AD12B-3408-499C-A05D-4C9CF311AABC}">
      <dsp:nvSpPr>
        <dsp:cNvPr id="0" name=""/>
        <dsp:cNvSpPr/>
      </dsp:nvSpPr>
      <dsp:spPr>
        <a:xfrm>
          <a:off x="560636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sp:txBody>
      <dsp:txXfrm>
        <a:off x="560636" y="2726550"/>
        <a:ext cx="1835997" cy="763559"/>
      </dsp:txXfrm>
    </dsp:sp>
    <dsp:sp modelId="{E65EB418-B140-4028-A139-3E69E6030324}">
      <dsp:nvSpPr>
        <dsp:cNvPr id="0" name=""/>
        <dsp:cNvSpPr/>
      </dsp:nvSpPr>
      <dsp:spPr>
        <a:xfrm>
          <a:off x="2819494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sp:txBody>
      <dsp:txXfrm>
        <a:off x="2819494" y="1741258"/>
        <a:ext cx="1835997" cy="763559"/>
      </dsp:txXfrm>
    </dsp:sp>
    <dsp:sp modelId="{61DB701D-6ACA-4CC4-83AE-045C8BE7FBAC}">
      <dsp:nvSpPr>
        <dsp:cNvPr id="0" name=""/>
        <dsp:cNvSpPr/>
      </dsp:nvSpPr>
      <dsp:spPr>
        <a:xfrm>
          <a:off x="2819494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sp:txBody>
      <dsp:txXfrm>
        <a:off x="2819494" y="2726550"/>
        <a:ext cx="1835997" cy="76355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33384" y="886804"/>
          <a:ext cx="174322" cy="579043"/>
        </a:xfrm>
        <a:custGeom>
          <a:avLst/>
          <a:gdLst/>
          <a:ahLst/>
          <a:cxnLst/>
          <a:rect l="0" t="0" r="0" b="0"/>
          <a:pathLst>
            <a:path>
              <a:moveTo>
                <a:pt x="174322" y="0"/>
              </a:moveTo>
              <a:lnTo>
                <a:pt x="174322" y="579043"/>
              </a:lnTo>
              <a:lnTo>
                <a:pt x="0" y="579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98567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3736580" y="1202117"/>
              </a:lnTo>
              <a:lnTo>
                <a:pt x="373658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2E596-4C02-4B12-BE28-A6F0B7510426}">
      <dsp:nvSpPr>
        <dsp:cNvPr id="0" name=""/>
        <dsp:cNvSpPr/>
      </dsp:nvSpPr>
      <dsp:spPr>
        <a:xfrm>
          <a:off x="6601033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6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2239046" y="1202117"/>
              </a:lnTo>
              <a:lnTo>
                <a:pt x="2239046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03499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6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741512" y="1202117"/>
              </a:lnTo>
              <a:lnTo>
                <a:pt x="741512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620474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666194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741512" y="0"/>
              </a:moveTo>
              <a:lnTo>
                <a:pt x="741512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22940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68660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2239046" y="0"/>
              </a:moveTo>
              <a:lnTo>
                <a:pt x="2239046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25406" y="3792786"/>
          <a:ext cx="91440" cy="2207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7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682C7-E727-4A14-8219-EF1F06C44EC5}">
      <dsp:nvSpPr>
        <dsp:cNvPr id="0" name=""/>
        <dsp:cNvSpPr/>
      </dsp:nvSpPr>
      <dsp:spPr>
        <a:xfrm>
          <a:off x="625406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112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3736580" y="0"/>
              </a:moveTo>
              <a:lnTo>
                <a:pt x="3736580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3663" y="130802"/>
          <a:ext cx="2108086" cy="75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3663" y="130802"/>
        <a:ext cx="2108086" cy="756002"/>
      </dsp:txXfrm>
    </dsp:sp>
    <dsp:sp modelId="{F3B97020-4E27-476B-8E7C-371F6B9A2DE8}">
      <dsp:nvSpPr>
        <dsp:cNvPr id="0" name=""/>
        <dsp:cNvSpPr/>
      </dsp:nvSpPr>
      <dsp:spPr>
        <a:xfrm>
          <a:off x="46315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2220131"/>
        <a:ext cx="1249621" cy="624810"/>
      </dsp:txXfrm>
    </dsp:sp>
    <dsp:sp modelId="{C90B4A6D-29E7-4267-8EB7-38965D6F12E8}">
      <dsp:nvSpPr>
        <dsp:cNvPr id="0" name=""/>
        <dsp:cNvSpPr/>
      </dsp:nvSpPr>
      <dsp:spPr>
        <a:xfrm>
          <a:off x="46315" y="3081477"/>
          <a:ext cx="1249621" cy="7113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sp:txBody>
      <dsp:txXfrm>
        <a:off x="46315" y="3081477"/>
        <a:ext cx="1249621" cy="711309"/>
      </dsp:txXfrm>
    </dsp:sp>
    <dsp:sp modelId="{1E598064-23C6-4630-85FF-8AC8129379A1}">
      <dsp:nvSpPr>
        <dsp:cNvPr id="0" name=""/>
        <dsp:cNvSpPr/>
      </dsp:nvSpPr>
      <dsp:spPr>
        <a:xfrm>
          <a:off x="46315" y="4013511"/>
          <a:ext cx="1249621" cy="9446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4013511"/>
        <a:ext cx="1249621" cy="944620"/>
      </dsp:txXfrm>
    </dsp:sp>
    <dsp:sp modelId="{0EA9D3FC-9C07-4C3D-8E82-75F3B771CE34}">
      <dsp:nvSpPr>
        <dsp:cNvPr id="0" name=""/>
        <dsp:cNvSpPr/>
      </dsp:nvSpPr>
      <dsp:spPr>
        <a:xfrm>
          <a:off x="154384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2220131"/>
        <a:ext cx="1249621" cy="624810"/>
      </dsp:txXfrm>
    </dsp:sp>
    <dsp:sp modelId="{460FFABA-065D-4BD0-B35E-9A827CB5402E}">
      <dsp:nvSpPr>
        <dsp:cNvPr id="0" name=""/>
        <dsp:cNvSpPr/>
      </dsp:nvSpPr>
      <dsp:spPr>
        <a:xfrm>
          <a:off x="154384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3081477"/>
        <a:ext cx="1249621" cy="720000"/>
      </dsp:txXfrm>
    </dsp:sp>
    <dsp:sp modelId="{57FD5846-A697-43C8-BA6F-1754B6474EFE}">
      <dsp:nvSpPr>
        <dsp:cNvPr id="0" name=""/>
        <dsp:cNvSpPr/>
      </dsp:nvSpPr>
      <dsp:spPr>
        <a:xfrm>
          <a:off x="304138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1383" y="2220131"/>
        <a:ext cx="1249621" cy="624810"/>
      </dsp:txXfrm>
    </dsp:sp>
    <dsp:sp modelId="{97BE121B-0410-413F-8754-9E62E2F77E77}">
      <dsp:nvSpPr>
        <dsp:cNvPr id="0" name=""/>
        <dsp:cNvSpPr/>
      </dsp:nvSpPr>
      <dsp:spPr>
        <a:xfrm>
          <a:off x="304138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41383" y="3081477"/>
        <a:ext cx="1249621" cy="720000"/>
      </dsp:txXfrm>
    </dsp:sp>
    <dsp:sp modelId="{FBEBD24A-6287-4BBE-830F-C0DC179340B0}">
      <dsp:nvSpPr>
        <dsp:cNvPr id="0" name=""/>
        <dsp:cNvSpPr/>
      </dsp:nvSpPr>
      <dsp:spPr>
        <a:xfrm>
          <a:off x="452440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2220131"/>
        <a:ext cx="1249621" cy="624810"/>
      </dsp:txXfrm>
    </dsp:sp>
    <dsp:sp modelId="{E6854435-682A-482D-8C10-AA2F3C614A4D}">
      <dsp:nvSpPr>
        <dsp:cNvPr id="0" name=""/>
        <dsp:cNvSpPr/>
      </dsp:nvSpPr>
      <dsp:spPr>
        <a:xfrm>
          <a:off x="452440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3081477"/>
        <a:ext cx="1249621" cy="720000"/>
      </dsp:txXfrm>
    </dsp:sp>
    <dsp:sp modelId="{8C92CF08-91AA-414F-8D6A-4626528ECED4}">
      <dsp:nvSpPr>
        <dsp:cNvPr id="0" name=""/>
        <dsp:cNvSpPr/>
      </dsp:nvSpPr>
      <dsp:spPr>
        <a:xfrm>
          <a:off x="602194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1943" y="2220131"/>
        <a:ext cx="1249621" cy="624810"/>
      </dsp:txXfrm>
    </dsp:sp>
    <dsp:sp modelId="{1A45C496-06FF-411B-A51E-566306450471}">
      <dsp:nvSpPr>
        <dsp:cNvPr id="0" name=""/>
        <dsp:cNvSpPr/>
      </dsp:nvSpPr>
      <dsp:spPr>
        <a:xfrm>
          <a:off x="602194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6021943" y="3081477"/>
        <a:ext cx="1249621" cy="720000"/>
      </dsp:txXfrm>
    </dsp:sp>
    <dsp:sp modelId="{7ADB80CF-607D-4E74-B20F-4803CB277849}">
      <dsp:nvSpPr>
        <dsp:cNvPr id="0" name=""/>
        <dsp:cNvSpPr/>
      </dsp:nvSpPr>
      <dsp:spPr>
        <a:xfrm>
          <a:off x="7519477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2220131"/>
        <a:ext cx="1249621" cy="624810"/>
      </dsp:txXfrm>
    </dsp:sp>
    <dsp:sp modelId="{B076F6DE-7A44-4EB6-BFAC-A271B18C3C28}">
      <dsp:nvSpPr>
        <dsp:cNvPr id="0" name=""/>
        <dsp:cNvSpPr/>
      </dsp:nvSpPr>
      <dsp:spPr>
        <a:xfrm>
          <a:off x="7519477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3081477"/>
        <a:ext cx="1249621" cy="720000"/>
      </dsp:txXfrm>
    </dsp:sp>
    <dsp:sp modelId="{EBDDD125-4CE2-4A47-BC71-3C0C845A87E7}">
      <dsp:nvSpPr>
        <dsp:cNvPr id="0" name=""/>
        <dsp:cNvSpPr/>
      </dsp:nvSpPr>
      <dsp:spPr>
        <a:xfrm>
          <a:off x="2983763" y="1153442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983763" y="1153442"/>
        <a:ext cx="1249621" cy="62481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71836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104891"/>
          <a:ext cx="3695414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3695414" y="368235"/>
              </a:lnTo>
              <a:lnTo>
                <a:pt x="3695414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BCCC4-B612-4BBF-B14C-71A678E33A63}">
      <dsp:nvSpPr>
        <dsp:cNvPr id="0" name=""/>
        <dsp:cNvSpPr/>
      </dsp:nvSpPr>
      <dsp:spPr>
        <a:xfrm>
          <a:off x="5999660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5999660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104891"/>
          <a:ext cx="2152890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2152890" y="368235"/>
              </a:lnTo>
              <a:lnTo>
                <a:pt x="215289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4991311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322142" y="1104891"/>
          <a:ext cx="714888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714888" y="368235"/>
              </a:lnTo>
              <a:lnTo>
                <a:pt x="714888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553309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599029" y="1104891"/>
          <a:ext cx="723112" cy="493020"/>
        </a:xfrm>
        <a:custGeom>
          <a:avLst/>
          <a:gdLst/>
          <a:ahLst/>
          <a:cxnLst/>
          <a:rect l="0" t="0" r="0" b="0"/>
          <a:pathLst>
            <a:path>
              <a:moveTo>
                <a:pt x="723112" y="0"/>
              </a:moveTo>
              <a:lnTo>
                <a:pt x="723112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00797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46517" y="1104891"/>
          <a:ext cx="2175624" cy="493020"/>
        </a:xfrm>
        <a:custGeom>
          <a:avLst/>
          <a:gdLst/>
          <a:ahLst/>
          <a:cxnLst/>
          <a:rect l="0" t="0" r="0" b="0"/>
          <a:pathLst>
            <a:path>
              <a:moveTo>
                <a:pt x="2175624" y="0"/>
              </a:moveTo>
              <a:lnTo>
                <a:pt x="2175624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96EEB-5316-4750-AF33-3C90CFAEBE9F}">
      <dsp:nvSpPr>
        <dsp:cNvPr id="0" name=""/>
        <dsp:cNvSpPr/>
      </dsp:nvSpPr>
      <dsp:spPr>
        <a:xfrm>
          <a:off x="122334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122334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597706" y="1104891"/>
          <a:ext cx="3724435" cy="493020"/>
        </a:xfrm>
        <a:custGeom>
          <a:avLst/>
          <a:gdLst/>
          <a:ahLst/>
          <a:cxnLst/>
          <a:rect l="0" t="0" r="0" b="0"/>
          <a:pathLst>
            <a:path>
              <a:moveTo>
                <a:pt x="3724435" y="0"/>
              </a:moveTo>
              <a:lnTo>
                <a:pt x="3724435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9712" y="312891"/>
          <a:ext cx="2004859" cy="79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9712" y="312891"/>
        <a:ext cx="2004859" cy="792000"/>
      </dsp:txXfrm>
    </dsp:sp>
    <dsp:sp modelId="{F3B97020-4E27-476B-8E7C-371F6B9A2DE8}">
      <dsp:nvSpPr>
        <dsp:cNvPr id="0" name=""/>
        <dsp:cNvSpPr/>
      </dsp:nvSpPr>
      <dsp:spPr>
        <a:xfrm>
          <a:off x="349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1" y="1597911"/>
        <a:ext cx="1188430" cy="594215"/>
      </dsp:txXfrm>
    </dsp:sp>
    <dsp:sp modelId="{C90B4A6D-29E7-4267-8EB7-38965D6F12E8}">
      <dsp:nvSpPr>
        <dsp:cNvPr id="0" name=""/>
        <dsp:cNvSpPr/>
      </dsp:nvSpPr>
      <dsp:spPr>
        <a:xfrm>
          <a:off x="300599" y="2441697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599" y="2441697"/>
        <a:ext cx="1016643" cy="635418"/>
      </dsp:txXfrm>
    </dsp:sp>
    <dsp:sp modelId="{EDD10641-B025-470A-8E59-491DC8CD818F}">
      <dsp:nvSpPr>
        <dsp:cNvPr id="0" name=""/>
        <dsp:cNvSpPr/>
      </dsp:nvSpPr>
      <dsp:spPr>
        <a:xfrm>
          <a:off x="300599" y="3326686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00599" y="3326686"/>
        <a:ext cx="1016643" cy="635418"/>
      </dsp:txXfrm>
    </dsp:sp>
    <dsp:sp modelId="{0EA9D3FC-9C07-4C3D-8E82-75F3B771CE34}">
      <dsp:nvSpPr>
        <dsp:cNvPr id="0" name=""/>
        <dsp:cNvSpPr/>
      </dsp:nvSpPr>
      <dsp:spPr>
        <a:xfrm>
          <a:off x="1552302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1597911"/>
        <a:ext cx="1188430" cy="594215"/>
      </dsp:txXfrm>
    </dsp:sp>
    <dsp:sp modelId="{460FFABA-065D-4BD0-B35E-9A827CB5402E}">
      <dsp:nvSpPr>
        <dsp:cNvPr id="0" name=""/>
        <dsp:cNvSpPr/>
      </dsp:nvSpPr>
      <dsp:spPr>
        <a:xfrm>
          <a:off x="1552302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2441697"/>
        <a:ext cx="1188430" cy="635418"/>
      </dsp:txXfrm>
    </dsp:sp>
    <dsp:sp modelId="{57FD5846-A697-43C8-BA6F-1754B6474EFE}">
      <dsp:nvSpPr>
        <dsp:cNvPr id="0" name=""/>
        <dsp:cNvSpPr/>
      </dsp:nvSpPr>
      <dsp:spPr>
        <a:xfrm>
          <a:off x="3004814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04814" y="1597911"/>
        <a:ext cx="1188430" cy="594215"/>
      </dsp:txXfrm>
    </dsp:sp>
    <dsp:sp modelId="{97BE121B-0410-413F-8754-9E62E2F77E77}">
      <dsp:nvSpPr>
        <dsp:cNvPr id="0" name=""/>
        <dsp:cNvSpPr/>
      </dsp:nvSpPr>
      <dsp:spPr>
        <a:xfrm>
          <a:off x="3004814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4814" y="2441697"/>
        <a:ext cx="1188430" cy="635418"/>
      </dsp:txXfrm>
    </dsp:sp>
    <dsp:sp modelId="{FBEBD24A-6287-4BBE-830F-C0DC179340B0}">
      <dsp:nvSpPr>
        <dsp:cNvPr id="0" name=""/>
        <dsp:cNvSpPr/>
      </dsp:nvSpPr>
      <dsp:spPr>
        <a:xfrm>
          <a:off x="4442815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42815" y="1597911"/>
        <a:ext cx="1188430" cy="594215"/>
      </dsp:txXfrm>
    </dsp:sp>
    <dsp:sp modelId="{E6854435-682A-482D-8C10-AA2F3C614A4D}">
      <dsp:nvSpPr>
        <dsp:cNvPr id="0" name=""/>
        <dsp:cNvSpPr/>
      </dsp:nvSpPr>
      <dsp:spPr>
        <a:xfrm>
          <a:off x="4442815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4442815" y="2441697"/>
        <a:ext cx="1188430" cy="635418"/>
      </dsp:txXfrm>
    </dsp:sp>
    <dsp:sp modelId="{8C92CF08-91AA-414F-8D6A-4626528ECED4}">
      <dsp:nvSpPr>
        <dsp:cNvPr id="0" name=""/>
        <dsp:cNvSpPr/>
      </dsp:nvSpPr>
      <dsp:spPr>
        <a:xfrm>
          <a:off x="5880817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880817" y="1597911"/>
        <a:ext cx="1188430" cy="594215"/>
      </dsp:txXfrm>
    </dsp:sp>
    <dsp:sp modelId="{1A45C496-06FF-411B-A51E-566306450471}">
      <dsp:nvSpPr>
        <dsp:cNvPr id="0" name=""/>
        <dsp:cNvSpPr/>
      </dsp:nvSpPr>
      <dsp:spPr>
        <a:xfrm>
          <a:off x="6177924" y="2441697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6177924" y="2441697"/>
        <a:ext cx="1024867" cy="635418"/>
      </dsp:txXfrm>
    </dsp:sp>
    <dsp:sp modelId="{D940E22C-0261-4013-AAB5-B6B4E8BE8DC6}">
      <dsp:nvSpPr>
        <dsp:cNvPr id="0" name=""/>
        <dsp:cNvSpPr/>
      </dsp:nvSpPr>
      <dsp:spPr>
        <a:xfrm>
          <a:off x="6177924" y="3326686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6177924" y="3326686"/>
        <a:ext cx="1024867" cy="635418"/>
      </dsp:txXfrm>
    </dsp:sp>
    <dsp:sp modelId="{7ADB80CF-607D-4E74-B20F-4803CB277849}">
      <dsp:nvSpPr>
        <dsp:cNvPr id="0" name=""/>
        <dsp:cNvSpPr/>
      </dsp:nvSpPr>
      <dsp:spPr>
        <a:xfrm>
          <a:off x="742334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23341" y="1597911"/>
        <a:ext cx="1188430" cy="594215"/>
      </dsp:txXfrm>
    </dsp:sp>
    <dsp:sp modelId="{B076F6DE-7A44-4EB6-BFAC-A271B18C3C28}">
      <dsp:nvSpPr>
        <dsp:cNvPr id="0" name=""/>
        <dsp:cNvSpPr/>
      </dsp:nvSpPr>
      <dsp:spPr>
        <a:xfrm>
          <a:off x="7423341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23341" y="2441697"/>
        <a:ext cx="1188430" cy="635418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1365113" y="1756875"/>
          <a:ext cx="91440" cy="6483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3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8" y="424880"/>
          <a:ext cx="2821649" cy="13319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" y="424880"/>
        <a:ext cx="2821649" cy="1331994"/>
      </dsp:txXfrm>
    </dsp:sp>
    <dsp:sp modelId="{455EF3ED-9D99-467B-A6D1-4366C6431704}">
      <dsp:nvSpPr>
        <dsp:cNvPr id="0" name=""/>
        <dsp:cNvSpPr/>
      </dsp:nvSpPr>
      <dsp:spPr>
        <a:xfrm>
          <a:off x="186838" y="2405245"/>
          <a:ext cx="2447990" cy="13680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r>
            <a:rPr lang="es-ES" sz="1200" kern="1200" dirty="0" smtClean="0">
              <a:solidFill>
                <a:schemeClr val="tx1"/>
              </a:solidFill>
            </a:rPr>
            <a:t>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6838" y="2405245"/>
        <a:ext cx="2447990" cy="13680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898DE-23F8-4251-BB6A-50062115A11F}">
      <dsp:nvSpPr>
        <dsp:cNvPr id="0" name=""/>
        <dsp:cNvSpPr/>
      </dsp:nvSpPr>
      <dsp:spPr>
        <a:xfrm>
          <a:off x="4437621" y="1623898"/>
          <a:ext cx="230790" cy="663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993"/>
              </a:lnTo>
              <a:lnTo>
                <a:pt x="230790" y="6639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CC642-7DC2-47F0-9A66-16F5FA4F3176}">
      <dsp:nvSpPr>
        <dsp:cNvPr id="0" name=""/>
        <dsp:cNvSpPr/>
      </dsp:nvSpPr>
      <dsp:spPr>
        <a:xfrm>
          <a:off x="4234367" y="1623898"/>
          <a:ext cx="203253" cy="668103"/>
        </a:xfrm>
        <a:custGeom>
          <a:avLst/>
          <a:gdLst/>
          <a:ahLst/>
          <a:cxnLst/>
          <a:rect l="0" t="0" r="0" b="0"/>
          <a:pathLst>
            <a:path>
              <a:moveTo>
                <a:pt x="203253" y="0"/>
              </a:moveTo>
              <a:lnTo>
                <a:pt x="203253" y="668103"/>
              </a:lnTo>
              <a:lnTo>
                <a:pt x="0" y="6681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E0AE6-2C00-499D-9E7D-A67ACED7D402}">
      <dsp:nvSpPr>
        <dsp:cNvPr id="0" name=""/>
        <dsp:cNvSpPr/>
      </dsp:nvSpPr>
      <dsp:spPr>
        <a:xfrm>
          <a:off x="4437621" y="1623898"/>
          <a:ext cx="3785783" cy="136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632"/>
              </a:lnTo>
              <a:lnTo>
                <a:pt x="3785783" y="1259632"/>
              </a:lnTo>
              <a:lnTo>
                <a:pt x="3785783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6EF3-0642-4369-BA5D-F7868ED47F71}">
      <dsp:nvSpPr>
        <dsp:cNvPr id="0" name=""/>
        <dsp:cNvSpPr/>
      </dsp:nvSpPr>
      <dsp:spPr>
        <a:xfrm>
          <a:off x="4437621" y="1623898"/>
          <a:ext cx="2246560" cy="136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632"/>
              </a:lnTo>
              <a:lnTo>
                <a:pt x="2246560" y="1259632"/>
              </a:lnTo>
              <a:lnTo>
                <a:pt x="2246560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437621" y="1623898"/>
          <a:ext cx="707338" cy="136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632"/>
              </a:lnTo>
              <a:lnTo>
                <a:pt x="707338" y="1259632"/>
              </a:lnTo>
              <a:lnTo>
                <a:pt x="707338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3605738" y="1623898"/>
          <a:ext cx="831883" cy="1368247"/>
        </a:xfrm>
        <a:custGeom>
          <a:avLst/>
          <a:gdLst/>
          <a:ahLst/>
          <a:cxnLst/>
          <a:rect l="0" t="0" r="0" b="0"/>
          <a:pathLst>
            <a:path>
              <a:moveTo>
                <a:pt x="831883" y="0"/>
              </a:moveTo>
              <a:lnTo>
                <a:pt x="831883" y="1259632"/>
              </a:lnTo>
              <a:lnTo>
                <a:pt x="0" y="1259632"/>
              </a:lnTo>
              <a:lnTo>
                <a:pt x="0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2062616" y="1623898"/>
          <a:ext cx="2375005" cy="1367776"/>
        </a:xfrm>
        <a:custGeom>
          <a:avLst/>
          <a:gdLst/>
          <a:ahLst/>
          <a:cxnLst/>
          <a:rect l="0" t="0" r="0" b="0"/>
          <a:pathLst>
            <a:path>
              <a:moveTo>
                <a:pt x="2375005" y="0"/>
              </a:moveTo>
              <a:lnTo>
                <a:pt x="2375005" y="1259162"/>
              </a:lnTo>
              <a:lnTo>
                <a:pt x="0" y="1259162"/>
              </a:lnTo>
              <a:lnTo>
                <a:pt x="0" y="136777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582202" y="3747885"/>
          <a:ext cx="91440" cy="178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2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627922" y="1623898"/>
          <a:ext cx="3809698" cy="1367988"/>
        </a:xfrm>
        <a:custGeom>
          <a:avLst/>
          <a:gdLst/>
          <a:ahLst/>
          <a:cxnLst/>
          <a:rect l="0" t="0" r="0" b="0"/>
          <a:pathLst>
            <a:path>
              <a:moveTo>
                <a:pt x="3809698" y="0"/>
              </a:moveTo>
              <a:lnTo>
                <a:pt x="3809698" y="1259374"/>
              </a:lnTo>
              <a:lnTo>
                <a:pt x="0" y="1259374"/>
              </a:lnTo>
              <a:lnTo>
                <a:pt x="0" y="13679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590299" y="746314"/>
          <a:ext cx="1694644" cy="8775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sp:txBody>
      <dsp:txXfrm>
        <a:off x="3590299" y="746314"/>
        <a:ext cx="1694644" cy="877584"/>
      </dsp:txXfrm>
    </dsp:sp>
    <dsp:sp modelId="{B89AE965-29A1-4754-BE7B-FBFFFC9F8CA9}">
      <dsp:nvSpPr>
        <dsp:cNvPr id="0" name=""/>
        <dsp:cNvSpPr/>
      </dsp:nvSpPr>
      <dsp:spPr>
        <a:xfrm>
          <a:off x="482" y="2991887"/>
          <a:ext cx="1254879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482" y="2991887"/>
        <a:ext cx="1254879" cy="755998"/>
      </dsp:txXfrm>
    </dsp:sp>
    <dsp:sp modelId="{9B4A79CA-C0FB-4CE2-8E9A-E876061EE856}">
      <dsp:nvSpPr>
        <dsp:cNvPr id="0" name=""/>
        <dsp:cNvSpPr/>
      </dsp:nvSpPr>
      <dsp:spPr>
        <a:xfrm>
          <a:off x="482" y="3926085"/>
          <a:ext cx="1254879" cy="6657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482" y="3926085"/>
        <a:ext cx="1254879" cy="665754"/>
      </dsp:txXfrm>
    </dsp:sp>
    <dsp:sp modelId="{7F6A357A-5CCB-481D-84AE-A19C0EBE8F67}">
      <dsp:nvSpPr>
        <dsp:cNvPr id="0" name=""/>
        <dsp:cNvSpPr/>
      </dsp:nvSpPr>
      <dsp:spPr>
        <a:xfrm>
          <a:off x="1435176" y="2991675"/>
          <a:ext cx="1254879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sp:txBody>
      <dsp:txXfrm>
        <a:off x="1435176" y="2991675"/>
        <a:ext cx="1254879" cy="755998"/>
      </dsp:txXfrm>
    </dsp:sp>
    <dsp:sp modelId="{F7161D6E-242E-46EB-82FD-78575BB7CB0D}">
      <dsp:nvSpPr>
        <dsp:cNvPr id="0" name=""/>
        <dsp:cNvSpPr/>
      </dsp:nvSpPr>
      <dsp:spPr>
        <a:xfrm>
          <a:off x="2944741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2944741" y="2992145"/>
        <a:ext cx="1321993" cy="755998"/>
      </dsp:txXfrm>
    </dsp:sp>
    <dsp:sp modelId="{84556227-3EEB-4CAA-8995-2A872D45466A}">
      <dsp:nvSpPr>
        <dsp:cNvPr id="0" name=""/>
        <dsp:cNvSpPr/>
      </dsp:nvSpPr>
      <dsp:spPr>
        <a:xfrm>
          <a:off x="4483963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4483963" y="2992145"/>
        <a:ext cx="1321993" cy="755998"/>
      </dsp:txXfrm>
    </dsp:sp>
    <dsp:sp modelId="{FFE67CD9-7645-4E13-82C1-853C2CF0626A}">
      <dsp:nvSpPr>
        <dsp:cNvPr id="0" name=""/>
        <dsp:cNvSpPr/>
      </dsp:nvSpPr>
      <dsp:spPr>
        <a:xfrm>
          <a:off x="6023185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Operativo(a)</a:t>
          </a:r>
        </a:p>
      </dsp:txBody>
      <dsp:txXfrm>
        <a:off x="6023185" y="2992145"/>
        <a:ext cx="1321993" cy="755998"/>
      </dsp:txXfrm>
    </dsp:sp>
    <dsp:sp modelId="{798E994A-48A2-42C0-A545-CA2210B3D2F2}">
      <dsp:nvSpPr>
        <dsp:cNvPr id="0" name=""/>
        <dsp:cNvSpPr/>
      </dsp:nvSpPr>
      <dsp:spPr>
        <a:xfrm>
          <a:off x="7562407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</a:p>
      </dsp:txBody>
      <dsp:txXfrm>
        <a:off x="7562407" y="2992145"/>
        <a:ext cx="1321993" cy="755998"/>
      </dsp:txXfrm>
    </dsp:sp>
    <dsp:sp modelId="{3B4E4286-C251-4E08-80C4-51B85D448F71}">
      <dsp:nvSpPr>
        <dsp:cNvPr id="0" name=""/>
        <dsp:cNvSpPr/>
      </dsp:nvSpPr>
      <dsp:spPr>
        <a:xfrm>
          <a:off x="2905919" y="1947279"/>
          <a:ext cx="1328448" cy="6894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sp:txBody>
      <dsp:txXfrm>
        <a:off x="2905919" y="1947279"/>
        <a:ext cx="1328448" cy="689443"/>
      </dsp:txXfrm>
    </dsp:sp>
    <dsp:sp modelId="{AFE46D81-48F6-45AB-A829-DBC0B7F0664A}">
      <dsp:nvSpPr>
        <dsp:cNvPr id="0" name=""/>
        <dsp:cNvSpPr/>
      </dsp:nvSpPr>
      <dsp:spPr>
        <a:xfrm>
          <a:off x="4668411" y="1947264"/>
          <a:ext cx="1294384" cy="6812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668411" y="1947264"/>
        <a:ext cx="1294384" cy="681255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2756252" y="1018528"/>
          <a:ext cx="121625" cy="358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149"/>
              </a:lnTo>
              <a:lnTo>
                <a:pt x="121625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2620975" y="1018528"/>
          <a:ext cx="135277" cy="358014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3580149"/>
              </a:lnTo>
              <a:lnTo>
                <a:pt x="0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2756252" y="1018528"/>
          <a:ext cx="121625" cy="2856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741"/>
              </a:lnTo>
              <a:lnTo>
                <a:pt x="121625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1AC19-8753-41D9-8A66-88CE506DFF14}">
      <dsp:nvSpPr>
        <dsp:cNvPr id="0" name=""/>
        <dsp:cNvSpPr/>
      </dsp:nvSpPr>
      <dsp:spPr>
        <a:xfrm>
          <a:off x="2620975" y="1018528"/>
          <a:ext cx="135277" cy="2856741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856741"/>
              </a:lnTo>
              <a:lnTo>
                <a:pt x="0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2756252" y="1018528"/>
          <a:ext cx="121625" cy="2103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3233"/>
              </a:lnTo>
              <a:lnTo>
                <a:pt x="121625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2620975" y="1018528"/>
          <a:ext cx="135277" cy="2103233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103233"/>
              </a:lnTo>
              <a:lnTo>
                <a:pt x="0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2756252" y="1018528"/>
          <a:ext cx="121625" cy="1335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509"/>
              </a:lnTo>
              <a:lnTo>
                <a:pt x="121625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2620975" y="1018528"/>
          <a:ext cx="135277" cy="133550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1335509"/>
              </a:lnTo>
              <a:lnTo>
                <a:pt x="0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2756252" y="1018528"/>
          <a:ext cx="121625" cy="581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989"/>
              </a:lnTo>
              <a:lnTo>
                <a:pt x="121625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2620975" y="1018528"/>
          <a:ext cx="135277" cy="58198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581989"/>
              </a:lnTo>
              <a:lnTo>
                <a:pt x="0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1657742" y="251617"/>
          <a:ext cx="2197021" cy="7669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1657742" y="251617"/>
        <a:ext cx="2197021" cy="766910"/>
      </dsp:txXfrm>
    </dsp:sp>
    <dsp:sp modelId="{96EB362B-C7B9-43DE-A82A-52E6AF0F6AC3}">
      <dsp:nvSpPr>
        <dsp:cNvPr id="0" name=""/>
        <dsp:cNvSpPr/>
      </dsp:nvSpPr>
      <dsp:spPr>
        <a:xfrm>
          <a:off x="820146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820146" y="1298111"/>
        <a:ext cx="1800828" cy="604810"/>
      </dsp:txXfrm>
    </dsp:sp>
    <dsp:sp modelId="{93F6225A-1168-4C57-90E4-CD3AD1E1547C}">
      <dsp:nvSpPr>
        <dsp:cNvPr id="0" name=""/>
        <dsp:cNvSpPr/>
      </dsp:nvSpPr>
      <dsp:spPr>
        <a:xfrm>
          <a:off x="2877877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1298111"/>
        <a:ext cx="1800828" cy="604810"/>
      </dsp:txXfrm>
    </dsp:sp>
    <dsp:sp modelId="{EE0AAF33-1750-44CF-9AF8-69762F301130}">
      <dsp:nvSpPr>
        <dsp:cNvPr id="0" name=""/>
        <dsp:cNvSpPr/>
      </dsp:nvSpPr>
      <dsp:spPr>
        <a:xfrm>
          <a:off x="820146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820146" y="2051632"/>
        <a:ext cx="1800828" cy="604810"/>
      </dsp:txXfrm>
    </dsp:sp>
    <dsp:sp modelId="{F3DD6BC9-EA8D-49EE-B64D-054096A5214B}">
      <dsp:nvSpPr>
        <dsp:cNvPr id="0" name=""/>
        <dsp:cNvSpPr/>
      </dsp:nvSpPr>
      <dsp:spPr>
        <a:xfrm>
          <a:off x="2877877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2051632"/>
        <a:ext cx="1800828" cy="604810"/>
      </dsp:txXfrm>
    </dsp:sp>
    <dsp:sp modelId="{4FE0716D-E5C1-4507-83DE-0694FA929DC0}">
      <dsp:nvSpPr>
        <dsp:cNvPr id="0" name=""/>
        <dsp:cNvSpPr/>
      </dsp:nvSpPr>
      <dsp:spPr>
        <a:xfrm>
          <a:off x="820146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sp:txBody>
      <dsp:txXfrm>
        <a:off x="820146" y="2819356"/>
        <a:ext cx="1800828" cy="604810"/>
      </dsp:txXfrm>
    </dsp:sp>
    <dsp:sp modelId="{CAC68A7C-0731-42D3-BAE0-2962183AAD1C}">
      <dsp:nvSpPr>
        <dsp:cNvPr id="0" name=""/>
        <dsp:cNvSpPr/>
      </dsp:nvSpPr>
      <dsp:spPr>
        <a:xfrm>
          <a:off x="2877877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sp:txBody>
      <dsp:txXfrm>
        <a:off x="2877877" y="2819356"/>
        <a:ext cx="1800828" cy="604810"/>
      </dsp:txXfrm>
    </dsp:sp>
    <dsp:sp modelId="{3D574654-9B61-4B5A-9AB5-2D36155CF3D6}">
      <dsp:nvSpPr>
        <dsp:cNvPr id="0" name=""/>
        <dsp:cNvSpPr/>
      </dsp:nvSpPr>
      <dsp:spPr>
        <a:xfrm>
          <a:off x="820146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3572864"/>
        <a:ext cx="1800828" cy="604810"/>
      </dsp:txXfrm>
    </dsp:sp>
    <dsp:sp modelId="{270B9886-2525-4CEC-8BFF-2BA274552135}">
      <dsp:nvSpPr>
        <dsp:cNvPr id="0" name=""/>
        <dsp:cNvSpPr/>
      </dsp:nvSpPr>
      <dsp:spPr>
        <a:xfrm>
          <a:off x="2877877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sp:txBody>
      <dsp:txXfrm>
        <a:off x="2877877" y="3572864"/>
        <a:ext cx="1800828" cy="604810"/>
      </dsp:txXfrm>
    </dsp:sp>
    <dsp:sp modelId="{C3B18BF7-27DA-4513-A323-44836C5F5E22}">
      <dsp:nvSpPr>
        <dsp:cNvPr id="0" name=""/>
        <dsp:cNvSpPr/>
      </dsp:nvSpPr>
      <dsp:spPr>
        <a:xfrm>
          <a:off x="820146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4296272"/>
        <a:ext cx="1800828" cy="604810"/>
      </dsp:txXfrm>
    </dsp:sp>
    <dsp:sp modelId="{365B5E1B-B7D2-4AD7-B0EC-8EEB268F67EC}">
      <dsp:nvSpPr>
        <dsp:cNvPr id="0" name=""/>
        <dsp:cNvSpPr/>
      </dsp:nvSpPr>
      <dsp:spPr>
        <a:xfrm>
          <a:off x="2877877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2877877" y="4296272"/>
        <a:ext cx="1800828" cy="604810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2FFD-E741-4A75-9A25-271F9B14B7D3}">
      <dsp:nvSpPr>
        <dsp:cNvPr id="0" name=""/>
        <dsp:cNvSpPr/>
      </dsp:nvSpPr>
      <dsp:spPr>
        <a:xfrm>
          <a:off x="2069798" y="1047415"/>
          <a:ext cx="224731" cy="1589522"/>
        </a:xfrm>
        <a:custGeom>
          <a:avLst/>
          <a:gdLst/>
          <a:ahLst/>
          <a:cxnLst/>
          <a:rect l="0" t="0" r="0" b="0"/>
          <a:pathLst>
            <a:path>
              <a:moveTo>
                <a:pt x="224731" y="0"/>
              </a:moveTo>
              <a:lnTo>
                <a:pt x="224731" y="1589522"/>
              </a:lnTo>
              <a:lnTo>
                <a:pt x="0" y="1589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294530" y="1047415"/>
          <a:ext cx="221726" cy="683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132"/>
              </a:lnTo>
              <a:lnTo>
                <a:pt x="221726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077314" y="1047415"/>
          <a:ext cx="217215" cy="683132"/>
        </a:xfrm>
        <a:custGeom>
          <a:avLst/>
          <a:gdLst/>
          <a:ahLst/>
          <a:cxnLst/>
          <a:rect l="0" t="0" r="0" b="0"/>
          <a:pathLst>
            <a:path>
              <a:moveTo>
                <a:pt x="217215" y="0"/>
              </a:moveTo>
              <a:lnTo>
                <a:pt x="217215" y="683132"/>
              </a:lnTo>
              <a:lnTo>
                <a:pt x="0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294530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803"/>
              </a:lnTo>
              <a:lnTo>
                <a:pt x="961811" y="2172803"/>
              </a:lnTo>
              <a:lnTo>
                <a:pt x="961811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332718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961811" y="0"/>
              </a:moveTo>
              <a:lnTo>
                <a:pt x="961811" y="2172803"/>
              </a:lnTo>
              <a:lnTo>
                <a:pt x="0" y="2172803"/>
              </a:lnTo>
              <a:lnTo>
                <a:pt x="0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337113" y="154963"/>
          <a:ext cx="1914832" cy="8924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337113" y="154963"/>
        <a:ext cx="1914832" cy="892451"/>
      </dsp:txXfrm>
    </dsp:sp>
    <dsp:sp modelId="{1492C8D0-D082-4E8E-AA1F-2E6ECEEB9F60}">
      <dsp:nvSpPr>
        <dsp:cNvPr id="0" name=""/>
        <dsp:cNvSpPr/>
      </dsp:nvSpPr>
      <dsp:spPr>
        <a:xfrm>
          <a:off x="544719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544719" y="3394030"/>
        <a:ext cx="1575997" cy="787998"/>
      </dsp:txXfrm>
    </dsp:sp>
    <dsp:sp modelId="{463ECA5F-CA55-47F9-BC18-E4DA5987140E}">
      <dsp:nvSpPr>
        <dsp:cNvPr id="0" name=""/>
        <dsp:cNvSpPr/>
      </dsp:nvSpPr>
      <dsp:spPr>
        <a:xfrm>
          <a:off x="2468342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468342" y="3394030"/>
        <a:ext cx="1575997" cy="787998"/>
      </dsp:txXfrm>
    </dsp:sp>
    <dsp:sp modelId="{108C4BBB-EE1F-4A15-8C49-A3C94ADEB78C}">
      <dsp:nvSpPr>
        <dsp:cNvPr id="0" name=""/>
        <dsp:cNvSpPr/>
      </dsp:nvSpPr>
      <dsp:spPr>
        <a:xfrm>
          <a:off x="604594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604594" y="1383311"/>
        <a:ext cx="1472720" cy="694471"/>
      </dsp:txXfrm>
    </dsp:sp>
    <dsp:sp modelId="{9C5AB745-9A1A-44E9-8F54-25C36A91A0DD}">
      <dsp:nvSpPr>
        <dsp:cNvPr id="0" name=""/>
        <dsp:cNvSpPr/>
      </dsp:nvSpPr>
      <dsp:spPr>
        <a:xfrm>
          <a:off x="2516256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516256" y="1383311"/>
        <a:ext cx="1472720" cy="694471"/>
      </dsp:txXfrm>
    </dsp:sp>
    <dsp:sp modelId="{6550FD88-7644-4605-BAEC-199DF5F409FD}">
      <dsp:nvSpPr>
        <dsp:cNvPr id="0" name=""/>
        <dsp:cNvSpPr/>
      </dsp:nvSpPr>
      <dsp:spPr>
        <a:xfrm>
          <a:off x="597078" y="228970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597078" y="2289701"/>
        <a:ext cx="1472720" cy="6944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3831099" y="1184141"/>
          <a:ext cx="366676" cy="720728"/>
        </a:xfrm>
        <a:custGeom>
          <a:avLst/>
          <a:gdLst/>
          <a:ahLst/>
          <a:cxnLst/>
          <a:rect l="0" t="0" r="0" b="0"/>
          <a:pathLst>
            <a:path>
              <a:moveTo>
                <a:pt x="366676" y="0"/>
              </a:moveTo>
              <a:lnTo>
                <a:pt x="366676" y="720728"/>
              </a:lnTo>
              <a:lnTo>
                <a:pt x="0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7775" y="1184141"/>
          <a:ext cx="393073" cy="720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728"/>
              </a:lnTo>
              <a:lnTo>
                <a:pt x="393073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1296974" y="1184141"/>
          <a:ext cx="2900801" cy="1629864"/>
        </a:xfrm>
        <a:custGeom>
          <a:avLst/>
          <a:gdLst/>
          <a:ahLst/>
          <a:cxnLst/>
          <a:rect l="0" t="0" r="0" b="0"/>
          <a:pathLst>
            <a:path>
              <a:moveTo>
                <a:pt x="2900801" y="0"/>
              </a:moveTo>
              <a:lnTo>
                <a:pt x="2900801" y="1437050"/>
              </a:lnTo>
              <a:lnTo>
                <a:pt x="0" y="1437050"/>
              </a:lnTo>
              <a:lnTo>
                <a:pt x="0" y="1629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3214535" y="1184141"/>
          <a:ext cx="983240" cy="1631397"/>
        </a:xfrm>
        <a:custGeom>
          <a:avLst/>
          <a:gdLst/>
          <a:ahLst/>
          <a:cxnLst/>
          <a:rect l="0" t="0" r="0" b="0"/>
          <a:pathLst>
            <a:path>
              <a:moveTo>
                <a:pt x="983240" y="0"/>
              </a:moveTo>
              <a:lnTo>
                <a:pt x="983240" y="1438583"/>
              </a:lnTo>
              <a:lnTo>
                <a:pt x="0" y="1438583"/>
              </a:lnTo>
              <a:lnTo>
                <a:pt x="0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97775" y="1184141"/>
          <a:ext cx="933402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933402" y="1438583"/>
              </a:lnTo>
              <a:lnTo>
                <a:pt x="933402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7002101" y="3641250"/>
          <a:ext cx="91440" cy="2537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7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7775" y="1184141"/>
          <a:ext cx="2850045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2850045" y="1438583"/>
              </a:lnTo>
              <a:lnTo>
                <a:pt x="2850045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129624" y="148759"/>
          <a:ext cx="2136303" cy="1035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29624" y="148759"/>
        <a:ext cx="2136303" cy="1035382"/>
      </dsp:txXfrm>
    </dsp:sp>
    <dsp:sp modelId="{48963DDB-66AD-4E1A-A537-E7B942FB0415}">
      <dsp:nvSpPr>
        <dsp:cNvPr id="0" name=""/>
        <dsp:cNvSpPr/>
      </dsp:nvSpPr>
      <dsp:spPr>
        <a:xfrm>
          <a:off x="6282313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sp:txBody>
      <dsp:txXfrm>
        <a:off x="6282313" y="2815539"/>
        <a:ext cx="1531015" cy="825711"/>
      </dsp:txXfrm>
    </dsp:sp>
    <dsp:sp modelId="{A6A66C07-9576-4AA5-B635-D1F766C0F12C}">
      <dsp:nvSpPr>
        <dsp:cNvPr id="0" name=""/>
        <dsp:cNvSpPr/>
      </dsp:nvSpPr>
      <dsp:spPr>
        <a:xfrm>
          <a:off x="6282313" y="3894993"/>
          <a:ext cx="1531015" cy="722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sp:txBody>
      <dsp:txXfrm>
        <a:off x="6282313" y="3894993"/>
        <a:ext cx="1531015" cy="722959"/>
      </dsp:txXfrm>
    </dsp:sp>
    <dsp:sp modelId="{8A45D64D-04FD-441F-B504-202549CCB98D}">
      <dsp:nvSpPr>
        <dsp:cNvPr id="0" name=""/>
        <dsp:cNvSpPr/>
      </dsp:nvSpPr>
      <dsp:spPr>
        <a:xfrm>
          <a:off x="4365670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4365670" y="2815539"/>
        <a:ext cx="1531015" cy="825711"/>
      </dsp:txXfrm>
    </dsp:sp>
    <dsp:sp modelId="{8D98E378-7968-4154-8287-05A488270AE7}">
      <dsp:nvSpPr>
        <dsp:cNvPr id="0" name=""/>
        <dsp:cNvSpPr/>
      </dsp:nvSpPr>
      <dsp:spPr>
        <a:xfrm>
          <a:off x="2449028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2449028" y="2815539"/>
        <a:ext cx="1531015" cy="825711"/>
      </dsp:txXfrm>
    </dsp:sp>
    <dsp:sp modelId="{8B7B6835-2BFE-4167-B75C-0ED9D973B359}">
      <dsp:nvSpPr>
        <dsp:cNvPr id="0" name=""/>
        <dsp:cNvSpPr/>
      </dsp:nvSpPr>
      <dsp:spPr>
        <a:xfrm>
          <a:off x="531467" y="2814005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531467" y="2814005"/>
        <a:ext cx="1531015" cy="825711"/>
      </dsp:txXfrm>
    </dsp:sp>
    <dsp:sp modelId="{18FAA1DB-86BF-45F6-9B10-DD0B372BF26C}">
      <dsp:nvSpPr>
        <dsp:cNvPr id="0" name=""/>
        <dsp:cNvSpPr/>
      </dsp:nvSpPr>
      <dsp:spPr>
        <a:xfrm>
          <a:off x="4590849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90849" y="1537743"/>
        <a:ext cx="1431798" cy="734253"/>
      </dsp:txXfrm>
    </dsp:sp>
    <dsp:sp modelId="{13208B2C-797E-44C7-9BFB-1F35012CE143}">
      <dsp:nvSpPr>
        <dsp:cNvPr id="0" name=""/>
        <dsp:cNvSpPr/>
      </dsp:nvSpPr>
      <dsp:spPr>
        <a:xfrm>
          <a:off x="2399300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399300" y="1537743"/>
        <a:ext cx="1431798" cy="73425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7953799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4340506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3659013" y="276766"/>
              </a:lnTo>
              <a:lnTo>
                <a:pt x="3659013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6D67E-4EC5-4116-8838-B7E1973BFD10}">
      <dsp:nvSpPr>
        <dsp:cNvPr id="0" name=""/>
        <dsp:cNvSpPr/>
      </dsp:nvSpPr>
      <dsp:spPr>
        <a:xfrm>
          <a:off x="6795209" y="2243123"/>
          <a:ext cx="151771" cy="132818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1328180"/>
              </a:lnTo>
              <a:lnTo>
                <a:pt x="0" y="13281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795209" y="2243123"/>
          <a:ext cx="151771" cy="52219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522190"/>
              </a:lnTo>
              <a:lnTo>
                <a:pt x="0" y="5221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127162"/>
          <a:ext cx="2063710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2063710" y="276766"/>
              </a:lnTo>
              <a:lnTo>
                <a:pt x="206371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4756537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340506" y="1127162"/>
          <a:ext cx="461751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461751" y="276766"/>
              </a:lnTo>
              <a:lnTo>
                <a:pt x="461751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741874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195"/>
              </a:lnTo>
              <a:lnTo>
                <a:pt x="686794" y="119195"/>
              </a:lnTo>
              <a:lnTo>
                <a:pt x="686794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055080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686794" y="0"/>
              </a:moveTo>
              <a:lnTo>
                <a:pt x="686794" y="119195"/>
              </a:lnTo>
              <a:lnTo>
                <a:pt x="0" y="119195"/>
              </a:lnTo>
              <a:lnTo>
                <a:pt x="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741874" y="1127162"/>
          <a:ext cx="1598631" cy="395962"/>
        </a:xfrm>
        <a:custGeom>
          <a:avLst/>
          <a:gdLst/>
          <a:ahLst/>
          <a:cxnLst/>
          <a:rect l="0" t="0" r="0" b="0"/>
          <a:pathLst>
            <a:path>
              <a:moveTo>
                <a:pt x="1598631" y="0"/>
              </a:moveTo>
              <a:lnTo>
                <a:pt x="1598631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635772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81492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3659013" y="0"/>
              </a:moveTo>
              <a:lnTo>
                <a:pt x="3659013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494506" y="371161"/>
          <a:ext cx="1691999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4506" y="371161"/>
        <a:ext cx="1691999" cy="756001"/>
      </dsp:txXfrm>
    </dsp:sp>
    <dsp:sp modelId="{1492C8D0-D082-4E8E-AA1F-2E6ECEEB9F60}">
      <dsp:nvSpPr>
        <dsp:cNvPr id="0" name=""/>
        <dsp:cNvSpPr/>
      </dsp:nvSpPr>
      <dsp:spPr>
        <a:xfrm>
          <a:off x="3035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3035" y="1523125"/>
        <a:ext cx="1356912" cy="719998"/>
      </dsp:txXfrm>
    </dsp:sp>
    <dsp:sp modelId="{D7695E60-B099-4068-A022-EEDCAE3EB322}">
      <dsp:nvSpPr>
        <dsp:cNvPr id="0" name=""/>
        <dsp:cNvSpPr/>
      </dsp:nvSpPr>
      <dsp:spPr>
        <a:xfrm>
          <a:off x="113893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13893" y="2481515"/>
        <a:ext cx="1135197" cy="567598"/>
      </dsp:txXfrm>
    </dsp:sp>
    <dsp:sp modelId="{463ECA5F-CA55-47F9-BC18-E4DA5987140E}">
      <dsp:nvSpPr>
        <dsp:cNvPr id="0" name=""/>
        <dsp:cNvSpPr/>
      </dsp:nvSpPr>
      <dsp:spPr>
        <a:xfrm>
          <a:off x="2063418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 </a:t>
          </a:r>
        </a:p>
      </dsp:txBody>
      <dsp:txXfrm>
        <a:off x="2063418" y="1523125"/>
        <a:ext cx="1356912" cy="719998"/>
      </dsp:txXfrm>
    </dsp:sp>
    <dsp:sp modelId="{F94DEA67-809C-4247-979A-AE54AA6C195F}">
      <dsp:nvSpPr>
        <dsp:cNvPr id="0" name=""/>
        <dsp:cNvSpPr/>
      </dsp:nvSpPr>
      <dsp:spPr>
        <a:xfrm>
          <a:off x="148748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1487481" y="2481515"/>
        <a:ext cx="1135197" cy="567598"/>
      </dsp:txXfrm>
    </dsp:sp>
    <dsp:sp modelId="{C9DED53D-37D4-4929-AF92-168A92DCC405}">
      <dsp:nvSpPr>
        <dsp:cNvPr id="0" name=""/>
        <dsp:cNvSpPr/>
      </dsp:nvSpPr>
      <dsp:spPr>
        <a:xfrm>
          <a:off x="2861070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endParaRPr lang="es-ES" sz="1200" kern="1200" dirty="0"/>
        </a:p>
      </dsp:txBody>
      <dsp:txXfrm>
        <a:off x="2861070" y="2481515"/>
        <a:ext cx="1135197" cy="567598"/>
      </dsp:txXfrm>
    </dsp:sp>
    <dsp:sp modelId="{B04A436A-928A-4C85-A0EA-90C0981B2695}">
      <dsp:nvSpPr>
        <dsp:cNvPr id="0" name=""/>
        <dsp:cNvSpPr/>
      </dsp:nvSpPr>
      <dsp:spPr>
        <a:xfrm>
          <a:off x="4123801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sp:txBody>
      <dsp:txXfrm>
        <a:off x="4123801" y="1523125"/>
        <a:ext cx="1356912" cy="719998"/>
      </dsp:txXfrm>
    </dsp:sp>
    <dsp:sp modelId="{206E70B4-9101-4C21-9539-853E54E082A3}">
      <dsp:nvSpPr>
        <dsp:cNvPr id="0" name=""/>
        <dsp:cNvSpPr/>
      </dsp:nvSpPr>
      <dsp:spPr>
        <a:xfrm>
          <a:off x="4234658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234658" y="2481515"/>
        <a:ext cx="1135197" cy="567598"/>
      </dsp:txXfrm>
    </dsp:sp>
    <dsp:sp modelId="{9A81435C-5296-4945-8FE9-614A2F9B30E0}">
      <dsp:nvSpPr>
        <dsp:cNvPr id="0" name=""/>
        <dsp:cNvSpPr/>
      </dsp:nvSpPr>
      <dsp:spPr>
        <a:xfrm>
          <a:off x="5725759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725759" y="1523125"/>
        <a:ext cx="1356912" cy="719998"/>
      </dsp:txXfrm>
    </dsp:sp>
    <dsp:sp modelId="{5ECD232C-D3E1-49F5-8794-4FA74B630B8C}">
      <dsp:nvSpPr>
        <dsp:cNvPr id="0" name=""/>
        <dsp:cNvSpPr/>
      </dsp:nvSpPr>
      <dsp:spPr>
        <a:xfrm>
          <a:off x="5660012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660012" y="2481515"/>
        <a:ext cx="1135197" cy="567598"/>
      </dsp:txXfrm>
    </dsp:sp>
    <dsp:sp modelId="{C3EE78E1-B749-44DA-A0DF-201F24E19FFA}">
      <dsp:nvSpPr>
        <dsp:cNvPr id="0" name=""/>
        <dsp:cNvSpPr/>
      </dsp:nvSpPr>
      <dsp:spPr>
        <a:xfrm>
          <a:off x="5660012" y="328750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Sección</a:t>
          </a:r>
        </a:p>
      </dsp:txBody>
      <dsp:txXfrm>
        <a:off x="5660012" y="3287505"/>
        <a:ext cx="1135197" cy="567598"/>
      </dsp:txXfrm>
    </dsp:sp>
    <dsp:sp modelId="{CB5D7EF8-B2B6-46AA-B44D-87546247481A}">
      <dsp:nvSpPr>
        <dsp:cNvPr id="0" name=""/>
        <dsp:cNvSpPr/>
      </dsp:nvSpPr>
      <dsp:spPr>
        <a:xfrm>
          <a:off x="7321063" y="1523125"/>
          <a:ext cx="1356912" cy="71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sp:txBody>
      <dsp:txXfrm>
        <a:off x="7321063" y="1523125"/>
        <a:ext cx="1356912" cy="719998"/>
      </dsp:txXfrm>
    </dsp:sp>
    <dsp:sp modelId="{CA612A7E-8D67-4166-A574-CCF17CEA5693}">
      <dsp:nvSpPr>
        <dsp:cNvPr id="0" name=""/>
        <dsp:cNvSpPr/>
      </dsp:nvSpPr>
      <dsp:spPr>
        <a:xfrm>
          <a:off x="743192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7431921" y="2481515"/>
        <a:ext cx="1135197" cy="567598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B183-F899-4582-9094-717103346695}">
      <dsp:nvSpPr>
        <dsp:cNvPr id="0" name=""/>
        <dsp:cNvSpPr/>
      </dsp:nvSpPr>
      <dsp:spPr>
        <a:xfrm>
          <a:off x="8102548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389675" y="1279990"/>
          <a:ext cx="3758593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3758593" y="277102"/>
              </a:lnTo>
              <a:lnTo>
                <a:pt x="3758593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1F9B-6C75-4FFD-B59B-A492573781CA}">
      <dsp:nvSpPr>
        <dsp:cNvPr id="0" name=""/>
        <dsp:cNvSpPr/>
      </dsp:nvSpPr>
      <dsp:spPr>
        <a:xfrm>
          <a:off x="6586099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389675" y="1279990"/>
          <a:ext cx="2242144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2242144" y="277102"/>
              </a:lnTo>
              <a:lnTo>
                <a:pt x="2242144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1F2B-91E7-41EF-9E94-48F078FD003A}">
      <dsp:nvSpPr>
        <dsp:cNvPr id="0" name=""/>
        <dsp:cNvSpPr/>
      </dsp:nvSpPr>
      <dsp:spPr>
        <a:xfrm>
          <a:off x="50993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676"/>
              </a:lnTo>
              <a:lnTo>
                <a:pt x="45812" y="205676"/>
              </a:lnTo>
              <a:lnTo>
                <a:pt x="45812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89675" y="1279990"/>
          <a:ext cx="755409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755409" y="277102"/>
              </a:lnTo>
              <a:lnTo>
                <a:pt x="755409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357670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22424" y="1279990"/>
          <a:ext cx="767250" cy="385401"/>
        </a:xfrm>
        <a:custGeom>
          <a:avLst/>
          <a:gdLst/>
          <a:ahLst/>
          <a:cxnLst/>
          <a:rect l="0" t="0" r="0" b="0"/>
          <a:pathLst>
            <a:path>
              <a:moveTo>
                <a:pt x="767250" y="0"/>
              </a:moveTo>
              <a:lnTo>
                <a:pt x="76725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C0071-1473-4E37-B99E-E2A3C545506B}">
      <dsp:nvSpPr>
        <dsp:cNvPr id="0" name=""/>
        <dsp:cNvSpPr/>
      </dsp:nvSpPr>
      <dsp:spPr>
        <a:xfrm>
          <a:off x="2099097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44817" y="1279990"/>
          <a:ext cx="2244857" cy="385401"/>
        </a:xfrm>
        <a:custGeom>
          <a:avLst/>
          <a:gdLst/>
          <a:ahLst/>
          <a:cxnLst/>
          <a:rect l="0" t="0" r="0" b="0"/>
          <a:pathLst>
            <a:path>
              <a:moveTo>
                <a:pt x="2244857" y="0"/>
              </a:moveTo>
              <a:lnTo>
                <a:pt x="2244857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989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44684" y="1279990"/>
          <a:ext cx="3744990" cy="385401"/>
        </a:xfrm>
        <a:custGeom>
          <a:avLst/>
          <a:gdLst/>
          <a:ahLst/>
          <a:cxnLst/>
          <a:rect l="0" t="0" r="0" b="0"/>
          <a:pathLst>
            <a:path>
              <a:moveTo>
                <a:pt x="3744990" y="0"/>
              </a:moveTo>
              <a:lnTo>
                <a:pt x="374499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07673" y="451989"/>
          <a:ext cx="1764002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507673" y="451989"/>
        <a:ext cx="1764002" cy="828001"/>
      </dsp:txXfrm>
    </dsp:sp>
    <dsp:sp modelId="{1492C8D0-D082-4E8E-AA1F-2E6ECEEB9F60}">
      <dsp:nvSpPr>
        <dsp:cNvPr id="0" name=""/>
        <dsp:cNvSpPr/>
      </dsp:nvSpPr>
      <dsp:spPr>
        <a:xfrm>
          <a:off x="29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9 </a:t>
          </a:r>
        </a:p>
      </dsp:txBody>
      <dsp:txXfrm>
        <a:off x="2917" y="1665392"/>
        <a:ext cx="1283534" cy="828001"/>
      </dsp:txXfrm>
    </dsp:sp>
    <dsp:sp modelId="{C3B3EB9F-FCDC-43F0-A6A8-F9975C1B8FFE}">
      <dsp:nvSpPr>
        <dsp:cNvPr id="0" name=""/>
        <dsp:cNvSpPr/>
      </dsp:nvSpPr>
      <dsp:spPr>
        <a:xfrm>
          <a:off x="291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2917" y="2807369"/>
        <a:ext cx="1283534" cy="720000"/>
      </dsp:txXfrm>
    </dsp:sp>
    <dsp:sp modelId="{463ECA5F-CA55-47F9-BC18-E4DA5987140E}">
      <dsp:nvSpPr>
        <dsp:cNvPr id="0" name=""/>
        <dsp:cNvSpPr/>
      </dsp:nvSpPr>
      <dsp:spPr>
        <a:xfrm>
          <a:off x="1503050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Auxiliar </a:t>
          </a:r>
        </a:p>
      </dsp:txBody>
      <dsp:txXfrm>
        <a:off x="1503050" y="1665392"/>
        <a:ext cx="1283534" cy="828001"/>
      </dsp:txXfrm>
    </dsp:sp>
    <dsp:sp modelId="{F94DEA67-809C-4247-979A-AE54AA6C195F}">
      <dsp:nvSpPr>
        <dsp:cNvPr id="0" name=""/>
        <dsp:cNvSpPr/>
      </dsp:nvSpPr>
      <dsp:spPr>
        <a:xfrm>
          <a:off x="150305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1503050" y="2807369"/>
        <a:ext cx="1283534" cy="720000"/>
      </dsp:txXfrm>
    </dsp:sp>
    <dsp:sp modelId="{B04A436A-928A-4C85-A0EA-90C0981B2695}">
      <dsp:nvSpPr>
        <dsp:cNvPr id="0" name=""/>
        <dsp:cNvSpPr/>
      </dsp:nvSpPr>
      <dsp:spPr>
        <a:xfrm>
          <a:off x="298065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sp:txBody>
      <dsp:txXfrm>
        <a:off x="2980657" y="1665392"/>
        <a:ext cx="1283534" cy="828001"/>
      </dsp:txXfrm>
    </dsp:sp>
    <dsp:sp modelId="{206E70B4-9101-4C21-9539-853E54E082A3}">
      <dsp:nvSpPr>
        <dsp:cNvPr id="0" name=""/>
        <dsp:cNvSpPr/>
      </dsp:nvSpPr>
      <dsp:spPr>
        <a:xfrm>
          <a:off x="298065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2980657" y="2807369"/>
        <a:ext cx="1283534" cy="720000"/>
      </dsp:txXfrm>
    </dsp:sp>
    <dsp:sp modelId="{9A81435C-5296-4945-8FE9-614A2F9B30E0}">
      <dsp:nvSpPr>
        <dsp:cNvPr id="0" name=""/>
        <dsp:cNvSpPr/>
      </dsp:nvSpPr>
      <dsp:spPr>
        <a:xfrm>
          <a:off x="45033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317" y="1665392"/>
        <a:ext cx="1283534" cy="828001"/>
      </dsp:txXfrm>
    </dsp:sp>
    <dsp:sp modelId="{9D53E274-7283-459F-B8B8-5A016568E68C}">
      <dsp:nvSpPr>
        <dsp:cNvPr id="0" name=""/>
        <dsp:cNvSpPr/>
      </dsp:nvSpPr>
      <dsp:spPr>
        <a:xfrm>
          <a:off x="450341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410" y="2807369"/>
        <a:ext cx="1283534" cy="720000"/>
      </dsp:txXfrm>
    </dsp:sp>
    <dsp:sp modelId="{28ABFE7A-DD4A-4372-9E91-2DE2E4B3F3F4}">
      <dsp:nvSpPr>
        <dsp:cNvPr id="0" name=""/>
        <dsp:cNvSpPr/>
      </dsp:nvSpPr>
      <dsp:spPr>
        <a:xfrm>
          <a:off x="5990052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CBF A. I. V.</a:t>
          </a:r>
        </a:p>
      </dsp:txBody>
      <dsp:txXfrm>
        <a:off x="5990052" y="1665392"/>
        <a:ext cx="1283534" cy="828001"/>
      </dsp:txXfrm>
    </dsp:sp>
    <dsp:sp modelId="{CF727D2B-0484-47FD-8C42-D87FEBF138EB}">
      <dsp:nvSpPr>
        <dsp:cNvPr id="0" name=""/>
        <dsp:cNvSpPr/>
      </dsp:nvSpPr>
      <dsp:spPr>
        <a:xfrm>
          <a:off x="5990052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5990052" y="2807369"/>
        <a:ext cx="1283534" cy="720000"/>
      </dsp:txXfrm>
    </dsp:sp>
    <dsp:sp modelId="{5E8E5F30-0974-4B16-8CFC-2F4548A29F8A}">
      <dsp:nvSpPr>
        <dsp:cNvPr id="0" name=""/>
        <dsp:cNvSpPr/>
      </dsp:nvSpPr>
      <dsp:spPr>
        <a:xfrm>
          <a:off x="7506501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</a:t>
          </a:r>
        </a:p>
      </dsp:txBody>
      <dsp:txXfrm>
        <a:off x="7506501" y="1665392"/>
        <a:ext cx="1283534" cy="828001"/>
      </dsp:txXfrm>
    </dsp:sp>
    <dsp:sp modelId="{5FAD8588-21F2-4B8A-9523-421F8E7C20E8}">
      <dsp:nvSpPr>
        <dsp:cNvPr id="0" name=""/>
        <dsp:cNvSpPr/>
      </dsp:nvSpPr>
      <dsp:spPr>
        <a:xfrm>
          <a:off x="7506501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7506501" y="2807369"/>
        <a:ext cx="1283534" cy="720000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0C750-C3A2-4F49-90B1-5AF5B0856460}">
      <dsp:nvSpPr>
        <dsp:cNvPr id="0" name=""/>
        <dsp:cNvSpPr/>
      </dsp:nvSpPr>
      <dsp:spPr>
        <a:xfrm>
          <a:off x="8001427" y="2565641"/>
          <a:ext cx="14259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F07B2-5592-42F3-9259-09F0434832BA}">
      <dsp:nvSpPr>
        <dsp:cNvPr id="0" name=""/>
        <dsp:cNvSpPr/>
      </dsp:nvSpPr>
      <dsp:spPr>
        <a:xfrm>
          <a:off x="8001427" y="2565641"/>
          <a:ext cx="142591" cy="602508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160861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3284263" y="427478"/>
              </a:lnTo>
              <a:lnTo>
                <a:pt x="3284263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872611" y="2565641"/>
          <a:ext cx="15725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872611" y="2565641"/>
          <a:ext cx="157251" cy="602508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60861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1170106" y="427478"/>
              </a:lnTo>
              <a:lnTo>
                <a:pt x="1170106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5D728-A185-4177-808C-85696461FE3E}">
      <dsp:nvSpPr>
        <dsp:cNvPr id="0" name=""/>
        <dsp:cNvSpPr/>
      </dsp:nvSpPr>
      <dsp:spPr>
        <a:xfrm>
          <a:off x="2291859" y="2565641"/>
          <a:ext cx="139709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39709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990754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1170106" y="0"/>
              </a:moveTo>
              <a:lnTo>
                <a:pt x="1170106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77703" y="2565641"/>
          <a:ext cx="148462" cy="1467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809"/>
              </a:lnTo>
              <a:lnTo>
                <a:pt x="148462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77703" y="2565641"/>
          <a:ext cx="148462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48462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76598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3284263" y="0"/>
              </a:moveTo>
              <a:lnTo>
                <a:pt x="3284263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116861" y="181082"/>
          <a:ext cx="2088000" cy="90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16861" y="181082"/>
        <a:ext cx="2088000" cy="900001"/>
      </dsp:txXfrm>
    </dsp:sp>
    <dsp:sp modelId="{1492C8D0-D082-4E8E-AA1F-2E6ECEEB9F60}">
      <dsp:nvSpPr>
        <dsp:cNvPr id="0" name=""/>
        <dsp:cNvSpPr/>
      </dsp:nvSpPr>
      <dsp:spPr>
        <a:xfrm>
          <a:off x="2979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79" y="1692022"/>
        <a:ext cx="1747236" cy="873618"/>
      </dsp:txXfrm>
    </dsp:sp>
    <dsp:sp modelId="{D7695E60-B099-4068-A022-EEDCAE3EB322}">
      <dsp:nvSpPr>
        <dsp:cNvPr id="0" name=""/>
        <dsp:cNvSpPr/>
      </dsp:nvSpPr>
      <dsp:spPr>
        <a:xfrm>
          <a:off x="326166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26166" y="2810673"/>
        <a:ext cx="1423456" cy="714951"/>
      </dsp:txXfrm>
    </dsp:sp>
    <dsp:sp modelId="{1F767A20-3875-43F0-B233-4D737F0D32B6}">
      <dsp:nvSpPr>
        <dsp:cNvPr id="0" name=""/>
        <dsp:cNvSpPr/>
      </dsp:nvSpPr>
      <dsp:spPr>
        <a:xfrm>
          <a:off x="326166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26166" y="3675975"/>
        <a:ext cx="1423456" cy="714951"/>
      </dsp:txXfrm>
    </dsp:sp>
    <dsp:sp modelId="{463ECA5F-CA55-47F9-BC18-E4DA5987140E}">
      <dsp:nvSpPr>
        <dsp:cNvPr id="0" name=""/>
        <dsp:cNvSpPr/>
      </dsp:nvSpPr>
      <dsp:spPr>
        <a:xfrm>
          <a:off x="211713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sp:txBody>
      <dsp:txXfrm>
        <a:off x="2117136" y="1692022"/>
        <a:ext cx="1747236" cy="873618"/>
      </dsp:txXfrm>
    </dsp:sp>
    <dsp:sp modelId="{F94DEA67-809C-4247-979A-AE54AA6C195F}">
      <dsp:nvSpPr>
        <dsp:cNvPr id="0" name=""/>
        <dsp:cNvSpPr/>
      </dsp:nvSpPr>
      <dsp:spPr>
        <a:xfrm>
          <a:off x="2431568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431568" y="2810673"/>
        <a:ext cx="1423456" cy="714951"/>
      </dsp:txXfrm>
    </dsp:sp>
    <dsp:sp modelId="{B04A436A-928A-4C85-A0EA-90C0981B2695}">
      <dsp:nvSpPr>
        <dsp:cNvPr id="0" name=""/>
        <dsp:cNvSpPr/>
      </dsp:nvSpPr>
      <dsp:spPr>
        <a:xfrm>
          <a:off x="4457350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4457350" y="1692022"/>
        <a:ext cx="1747236" cy="873618"/>
      </dsp:txXfrm>
    </dsp:sp>
    <dsp:sp modelId="{206E70B4-9101-4C21-9539-853E54E082A3}">
      <dsp:nvSpPr>
        <dsp:cNvPr id="0" name=""/>
        <dsp:cNvSpPr/>
      </dsp:nvSpPr>
      <dsp:spPr>
        <a:xfrm>
          <a:off x="4449155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49155" y="2810673"/>
        <a:ext cx="1423456" cy="714951"/>
      </dsp:txXfrm>
    </dsp:sp>
    <dsp:sp modelId="{3463C236-0DE2-41F5-BDB7-5141C8489249}">
      <dsp:nvSpPr>
        <dsp:cNvPr id="0" name=""/>
        <dsp:cNvSpPr/>
      </dsp:nvSpPr>
      <dsp:spPr>
        <a:xfrm>
          <a:off x="4449155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449155" y="3675975"/>
        <a:ext cx="1423456" cy="714951"/>
      </dsp:txXfrm>
    </dsp:sp>
    <dsp:sp modelId="{9A81435C-5296-4945-8FE9-614A2F9B30E0}">
      <dsp:nvSpPr>
        <dsp:cNvPr id="0" name=""/>
        <dsp:cNvSpPr/>
      </dsp:nvSpPr>
      <dsp:spPr>
        <a:xfrm>
          <a:off x="657150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571506" y="1692022"/>
        <a:ext cx="1747236" cy="873618"/>
      </dsp:txXfrm>
    </dsp:sp>
    <dsp:sp modelId="{5ECD232C-D3E1-49F5-8794-4FA74B630B8C}">
      <dsp:nvSpPr>
        <dsp:cNvPr id="0" name=""/>
        <dsp:cNvSpPr/>
      </dsp:nvSpPr>
      <dsp:spPr>
        <a:xfrm>
          <a:off x="6577971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577971" y="2810673"/>
        <a:ext cx="1423456" cy="714951"/>
      </dsp:txXfrm>
    </dsp:sp>
    <dsp:sp modelId="{6947E093-FA67-4100-B3FD-F25510DC9E30}">
      <dsp:nvSpPr>
        <dsp:cNvPr id="0" name=""/>
        <dsp:cNvSpPr/>
      </dsp:nvSpPr>
      <dsp:spPr>
        <a:xfrm>
          <a:off x="6577971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6577971" y="3675975"/>
        <a:ext cx="1423456" cy="714951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7213B-8971-43D5-8298-FF9648FAE0C3}">
      <dsp:nvSpPr>
        <dsp:cNvPr id="0" name=""/>
        <dsp:cNvSpPr/>
      </dsp:nvSpPr>
      <dsp:spPr>
        <a:xfrm>
          <a:off x="693174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911746" y="1266060"/>
          <a:ext cx="306572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3065721" y="373728"/>
              </a:lnTo>
              <a:lnTo>
                <a:pt x="306572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DA8A-5FA0-460A-8517-2DEFCF6827A5}">
      <dsp:nvSpPr>
        <dsp:cNvPr id="0" name=""/>
        <dsp:cNvSpPr/>
      </dsp:nvSpPr>
      <dsp:spPr>
        <a:xfrm>
          <a:off x="488868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11746" y="1266060"/>
          <a:ext cx="102266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1022661" y="373728"/>
              </a:lnTo>
              <a:lnTo>
                <a:pt x="102266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4562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91347" y="1266060"/>
          <a:ext cx="1020398" cy="551018"/>
        </a:xfrm>
        <a:custGeom>
          <a:avLst/>
          <a:gdLst/>
          <a:ahLst/>
          <a:cxnLst/>
          <a:rect l="0" t="0" r="0" b="0"/>
          <a:pathLst>
            <a:path>
              <a:moveTo>
                <a:pt x="1020398" y="0"/>
              </a:moveTo>
              <a:lnTo>
                <a:pt x="102039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80256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8287" y="1266060"/>
          <a:ext cx="3063458" cy="551018"/>
        </a:xfrm>
        <a:custGeom>
          <a:avLst/>
          <a:gdLst/>
          <a:ahLst/>
          <a:cxnLst/>
          <a:rect l="0" t="0" r="0" b="0"/>
          <a:pathLst>
            <a:path>
              <a:moveTo>
                <a:pt x="3063458" y="0"/>
              </a:moveTo>
              <a:lnTo>
                <a:pt x="306345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37265" y="421820"/>
          <a:ext cx="2348961" cy="8442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37265" y="421820"/>
        <a:ext cx="2348961" cy="844239"/>
      </dsp:txXfrm>
    </dsp:sp>
    <dsp:sp modelId="{1492C8D0-D082-4E8E-AA1F-2E6ECEEB9F60}">
      <dsp:nvSpPr>
        <dsp:cNvPr id="0" name=""/>
        <dsp:cNvSpPr/>
      </dsp:nvSpPr>
      <dsp:spPr>
        <a:xfrm>
          <a:off x="404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sp:txBody>
      <dsp:txXfrm>
        <a:off x="4048" y="1817078"/>
        <a:ext cx="1688479" cy="864003"/>
      </dsp:txXfrm>
    </dsp:sp>
    <dsp:sp modelId="{D7695E60-B099-4068-A022-EEDCAE3EB322}">
      <dsp:nvSpPr>
        <dsp:cNvPr id="0" name=""/>
        <dsp:cNvSpPr/>
      </dsp:nvSpPr>
      <dsp:spPr>
        <a:xfrm>
          <a:off x="404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048" y="3035663"/>
        <a:ext cx="1688479" cy="720001"/>
      </dsp:txXfrm>
    </dsp:sp>
    <dsp:sp modelId="{463ECA5F-CA55-47F9-BC18-E4DA5987140E}">
      <dsp:nvSpPr>
        <dsp:cNvPr id="0" name=""/>
        <dsp:cNvSpPr/>
      </dsp:nvSpPr>
      <dsp:spPr>
        <a:xfrm>
          <a:off x="204710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sp:txBody>
      <dsp:txXfrm>
        <a:off x="2047108" y="1817078"/>
        <a:ext cx="1688479" cy="864003"/>
      </dsp:txXfrm>
    </dsp:sp>
    <dsp:sp modelId="{F94DEA67-809C-4247-979A-AE54AA6C195F}">
      <dsp:nvSpPr>
        <dsp:cNvPr id="0" name=""/>
        <dsp:cNvSpPr/>
      </dsp:nvSpPr>
      <dsp:spPr>
        <a:xfrm>
          <a:off x="204710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47108" y="3035663"/>
        <a:ext cx="1688479" cy="720001"/>
      </dsp:txXfrm>
    </dsp:sp>
    <dsp:sp modelId="{B04A436A-928A-4C85-A0EA-90C0981B2695}">
      <dsp:nvSpPr>
        <dsp:cNvPr id="0" name=""/>
        <dsp:cNvSpPr/>
      </dsp:nvSpPr>
      <dsp:spPr>
        <a:xfrm>
          <a:off x="409016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sp:txBody>
      <dsp:txXfrm>
        <a:off x="4090168" y="1817078"/>
        <a:ext cx="1688479" cy="864003"/>
      </dsp:txXfrm>
    </dsp:sp>
    <dsp:sp modelId="{206E70B4-9101-4C21-9539-853E54E082A3}">
      <dsp:nvSpPr>
        <dsp:cNvPr id="0" name=""/>
        <dsp:cNvSpPr/>
      </dsp:nvSpPr>
      <dsp:spPr>
        <a:xfrm>
          <a:off x="409016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090168" y="3035663"/>
        <a:ext cx="1688479" cy="720001"/>
      </dsp:txXfrm>
    </dsp:sp>
    <dsp:sp modelId="{CB5D7EF8-B2B6-46AA-B44D-87546247481A}">
      <dsp:nvSpPr>
        <dsp:cNvPr id="0" name=""/>
        <dsp:cNvSpPr/>
      </dsp:nvSpPr>
      <dsp:spPr>
        <a:xfrm>
          <a:off x="613322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sp:txBody>
      <dsp:txXfrm>
        <a:off x="6133228" y="1817078"/>
        <a:ext cx="1688479" cy="864003"/>
      </dsp:txXfrm>
    </dsp:sp>
    <dsp:sp modelId="{CA612A7E-8D67-4166-A574-CCF17CEA5693}">
      <dsp:nvSpPr>
        <dsp:cNvPr id="0" name=""/>
        <dsp:cNvSpPr/>
      </dsp:nvSpPr>
      <dsp:spPr>
        <a:xfrm>
          <a:off x="613322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133228" y="3035663"/>
        <a:ext cx="1688479" cy="720001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5570066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288880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650"/>
              </a:lnTo>
              <a:lnTo>
                <a:pt x="2326906" y="425650"/>
              </a:lnTo>
              <a:lnTo>
                <a:pt x="2326906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3243160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243160" y="1120073"/>
          <a:ext cx="91440" cy="627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AD84-7918-4921-8EE5-F04A10E922E0}">
      <dsp:nvSpPr>
        <dsp:cNvPr id="0" name=""/>
        <dsp:cNvSpPr/>
      </dsp:nvSpPr>
      <dsp:spPr>
        <a:xfrm>
          <a:off x="916253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961973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2326906" y="0"/>
              </a:moveTo>
              <a:lnTo>
                <a:pt x="2326906" y="425650"/>
              </a:lnTo>
              <a:lnTo>
                <a:pt x="0" y="425650"/>
              </a:lnTo>
              <a:lnTo>
                <a:pt x="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076628" y="158542"/>
          <a:ext cx="2424502" cy="9615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076628" y="158542"/>
        <a:ext cx="2424502" cy="961531"/>
      </dsp:txXfrm>
    </dsp:sp>
    <dsp:sp modelId="{206E70B4-9101-4C21-9539-853E54E082A3}">
      <dsp:nvSpPr>
        <dsp:cNvPr id="0" name=""/>
        <dsp:cNvSpPr/>
      </dsp:nvSpPr>
      <dsp:spPr>
        <a:xfrm>
          <a:off x="441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41" y="1747646"/>
        <a:ext cx="1923063" cy="766350"/>
      </dsp:txXfrm>
    </dsp:sp>
    <dsp:sp modelId="{7AAE06EC-535C-4417-A36E-476C5CFD4013}">
      <dsp:nvSpPr>
        <dsp:cNvPr id="0" name=""/>
        <dsp:cNvSpPr/>
      </dsp:nvSpPr>
      <dsp:spPr>
        <a:xfrm>
          <a:off x="441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1" y="2878744"/>
        <a:ext cx="1923063" cy="763888"/>
      </dsp:txXfrm>
    </dsp:sp>
    <dsp:sp modelId="{9A81435C-5296-4945-8FE9-614A2F9B30E0}">
      <dsp:nvSpPr>
        <dsp:cNvPr id="0" name=""/>
        <dsp:cNvSpPr/>
      </dsp:nvSpPr>
      <dsp:spPr>
        <a:xfrm>
          <a:off x="2327348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327348" y="1747646"/>
        <a:ext cx="1923063" cy="766350"/>
      </dsp:txXfrm>
    </dsp:sp>
    <dsp:sp modelId="{5ECD232C-D3E1-49F5-8794-4FA74B630B8C}">
      <dsp:nvSpPr>
        <dsp:cNvPr id="0" name=""/>
        <dsp:cNvSpPr/>
      </dsp:nvSpPr>
      <dsp:spPr>
        <a:xfrm>
          <a:off x="2327348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327348" y="2878744"/>
        <a:ext cx="1923063" cy="763888"/>
      </dsp:txXfrm>
    </dsp:sp>
    <dsp:sp modelId="{CB5D7EF8-B2B6-46AA-B44D-87546247481A}">
      <dsp:nvSpPr>
        <dsp:cNvPr id="0" name=""/>
        <dsp:cNvSpPr/>
      </dsp:nvSpPr>
      <dsp:spPr>
        <a:xfrm>
          <a:off x="4654254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4654254" y="1747646"/>
        <a:ext cx="1923063" cy="766350"/>
      </dsp:txXfrm>
    </dsp:sp>
    <dsp:sp modelId="{CA612A7E-8D67-4166-A574-CCF17CEA5693}">
      <dsp:nvSpPr>
        <dsp:cNvPr id="0" name=""/>
        <dsp:cNvSpPr/>
      </dsp:nvSpPr>
      <dsp:spPr>
        <a:xfrm>
          <a:off x="4654254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654254" y="2878744"/>
        <a:ext cx="1923063" cy="763888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3274715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67"/>
              </a:lnTo>
              <a:lnTo>
                <a:pt x="2327582" y="359967"/>
              </a:lnTo>
              <a:lnTo>
                <a:pt x="2327582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7E1C4-A299-4BEB-876E-9A9B936303A7}">
      <dsp:nvSpPr>
        <dsp:cNvPr id="0" name=""/>
        <dsp:cNvSpPr/>
      </dsp:nvSpPr>
      <dsp:spPr>
        <a:xfrm>
          <a:off x="2517955" y="2622676"/>
          <a:ext cx="148557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8557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228995" y="1147682"/>
          <a:ext cx="91440" cy="577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190372" y="2622676"/>
          <a:ext cx="140673" cy="150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211"/>
              </a:lnTo>
              <a:lnTo>
                <a:pt x="140673" y="1505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190372" y="2622676"/>
          <a:ext cx="140673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0673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47132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2327582" y="0"/>
              </a:moveTo>
              <a:lnTo>
                <a:pt x="2327582" y="359967"/>
              </a:lnTo>
              <a:lnTo>
                <a:pt x="0" y="359967"/>
              </a:lnTo>
              <a:lnTo>
                <a:pt x="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1996847" y="159212"/>
          <a:ext cx="2555735" cy="9884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847" y="159212"/>
        <a:ext cx="2555735" cy="988470"/>
      </dsp:txXfrm>
    </dsp:sp>
    <dsp:sp modelId="{1492C8D0-D082-4E8E-AA1F-2E6ECEEB9F60}">
      <dsp:nvSpPr>
        <dsp:cNvPr id="0" name=""/>
        <dsp:cNvSpPr/>
      </dsp:nvSpPr>
      <dsp:spPr>
        <a:xfrm>
          <a:off x="1182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1182" y="1725491"/>
        <a:ext cx="1891900" cy="897184"/>
      </dsp:txXfrm>
    </dsp:sp>
    <dsp:sp modelId="{D7695E60-B099-4068-A022-EEDCAE3EB322}">
      <dsp:nvSpPr>
        <dsp:cNvPr id="0" name=""/>
        <dsp:cNvSpPr/>
      </dsp:nvSpPr>
      <dsp:spPr>
        <a:xfrm>
          <a:off x="331046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1046" y="2929324"/>
        <a:ext cx="1563561" cy="672258"/>
      </dsp:txXfrm>
    </dsp:sp>
    <dsp:sp modelId="{2FC46D36-34F8-46CB-AEE6-AB1EF9F42D24}">
      <dsp:nvSpPr>
        <dsp:cNvPr id="0" name=""/>
        <dsp:cNvSpPr/>
      </dsp:nvSpPr>
      <dsp:spPr>
        <a:xfrm>
          <a:off x="331046" y="3791758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sp:txBody>
      <dsp:txXfrm>
        <a:off x="331046" y="3791758"/>
        <a:ext cx="1563561" cy="672258"/>
      </dsp:txXfrm>
    </dsp:sp>
    <dsp:sp modelId="{B04A436A-928A-4C85-A0EA-90C0981B2695}">
      <dsp:nvSpPr>
        <dsp:cNvPr id="0" name=""/>
        <dsp:cNvSpPr/>
      </dsp:nvSpPr>
      <dsp:spPr>
        <a:xfrm>
          <a:off x="2328765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2328765" y="1725491"/>
        <a:ext cx="1891900" cy="897184"/>
      </dsp:txXfrm>
    </dsp:sp>
    <dsp:sp modelId="{206E70B4-9101-4C21-9539-853E54E082A3}">
      <dsp:nvSpPr>
        <dsp:cNvPr id="0" name=""/>
        <dsp:cNvSpPr/>
      </dsp:nvSpPr>
      <dsp:spPr>
        <a:xfrm>
          <a:off x="2666512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666512" y="2929324"/>
        <a:ext cx="1563561" cy="672258"/>
      </dsp:txXfrm>
    </dsp:sp>
    <dsp:sp modelId="{9A81435C-5296-4945-8FE9-614A2F9B30E0}">
      <dsp:nvSpPr>
        <dsp:cNvPr id="0" name=""/>
        <dsp:cNvSpPr/>
      </dsp:nvSpPr>
      <dsp:spPr>
        <a:xfrm>
          <a:off x="4656348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56348" y="1725491"/>
        <a:ext cx="1891900" cy="897184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123974" y="1151709"/>
          <a:ext cx="293639" cy="634879"/>
        </a:xfrm>
        <a:custGeom>
          <a:avLst/>
          <a:gdLst/>
          <a:ahLst/>
          <a:cxnLst/>
          <a:rect l="0" t="0" r="0" b="0"/>
          <a:pathLst>
            <a:path>
              <a:moveTo>
                <a:pt x="293639" y="0"/>
              </a:moveTo>
              <a:lnTo>
                <a:pt x="293639" y="634879"/>
              </a:lnTo>
              <a:lnTo>
                <a:pt x="0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17613" y="1151709"/>
          <a:ext cx="314834" cy="634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9"/>
              </a:lnTo>
              <a:lnTo>
                <a:pt x="314834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C390-9F92-4755-9669-4C5230D9791E}">
      <dsp:nvSpPr>
        <dsp:cNvPr id="0" name=""/>
        <dsp:cNvSpPr/>
      </dsp:nvSpPr>
      <dsp:spPr>
        <a:xfrm>
          <a:off x="4417613" y="1151709"/>
          <a:ext cx="3958486" cy="142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017"/>
              </a:lnTo>
              <a:lnTo>
                <a:pt x="3958486" y="1329017"/>
              </a:lnTo>
              <a:lnTo>
                <a:pt x="3958486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7201349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17613" y="1151709"/>
          <a:ext cx="2829455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2829455" y="1334575"/>
              </a:lnTo>
              <a:lnTo>
                <a:pt x="2829455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072318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17613" y="1151709"/>
          <a:ext cx="1700424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1700424" y="1334575"/>
              </a:lnTo>
              <a:lnTo>
                <a:pt x="1700424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4943287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17613" y="1151709"/>
          <a:ext cx="571393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571393" y="1334575"/>
              </a:lnTo>
              <a:lnTo>
                <a:pt x="571393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1834F-516C-4610-8709-01B6E53BECDB}">
      <dsp:nvSpPr>
        <dsp:cNvPr id="0" name=""/>
        <dsp:cNvSpPr/>
      </dsp:nvSpPr>
      <dsp:spPr>
        <a:xfrm>
          <a:off x="3814256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698"/>
              </a:lnTo>
              <a:lnTo>
                <a:pt x="47559" y="196698"/>
              </a:lnTo>
              <a:lnTo>
                <a:pt x="47559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3859976" y="1151709"/>
          <a:ext cx="557637" cy="1431125"/>
        </a:xfrm>
        <a:custGeom>
          <a:avLst/>
          <a:gdLst/>
          <a:ahLst/>
          <a:cxnLst/>
          <a:rect l="0" t="0" r="0" b="0"/>
          <a:pathLst>
            <a:path>
              <a:moveTo>
                <a:pt x="557637" y="0"/>
              </a:moveTo>
              <a:lnTo>
                <a:pt x="557637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2730945" y="1151709"/>
          <a:ext cx="1686668" cy="1431125"/>
        </a:xfrm>
        <a:custGeom>
          <a:avLst/>
          <a:gdLst/>
          <a:ahLst/>
          <a:cxnLst/>
          <a:rect l="0" t="0" r="0" b="0"/>
          <a:pathLst>
            <a:path>
              <a:moveTo>
                <a:pt x="1686668" y="0"/>
              </a:moveTo>
              <a:lnTo>
                <a:pt x="1686668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556194" y="3731235"/>
          <a:ext cx="91440" cy="291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085"/>
              </a:lnTo>
              <a:lnTo>
                <a:pt x="46372" y="195085"/>
              </a:lnTo>
              <a:lnTo>
                <a:pt x="46372" y="291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601914" y="1151709"/>
          <a:ext cx="2815699" cy="1432738"/>
        </a:xfrm>
        <a:custGeom>
          <a:avLst/>
          <a:gdLst/>
          <a:ahLst/>
          <a:cxnLst/>
          <a:rect l="0" t="0" r="0" b="0"/>
          <a:pathLst>
            <a:path>
              <a:moveTo>
                <a:pt x="2815699" y="0"/>
              </a:moveTo>
              <a:lnTo>
                <a:pt x="2815699" y="1336189"/>
              </a:lnTo>
              <a:lnTo>
                <a:pt x="0" y="1336189"/>
              </a:lnTo>
              <a:lnTo>
                <a:pt x="0" y="14327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27163" y="3724063"/>
          <a:ext cx="91440" cy="2988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8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472883" y="1151709"/>
          <a:ext cx="3944730" cy="1425566"/>
        </a:xfrm>
        <a:custGeom>
          <a:avLst/>
          <a:gdLst/>
          <a:ahLst/>
          <a:cxnLst/>
          <a:rect l="0" t="0" r="0" b="0"/>
          <a:pathLst>
            <a:path>
              <a:moveTo>
                <a:pt x="3944730" y="0"/>
              </a:moveTo>
              <a:lnTo>
                <a:pt x="3944730" y="1329017"/>
              </a:lnTo>
              <a:lnTo>
                <a:pt x="0" y="1329017"/>
              </a:lnTo>
              <a:lnTo>
                <a:pt x="0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496794" y="266305"/>
          <a:ext cx="1841639" cy="8854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>
              <a:latin typeface="+mn-lt"/>
            </a:rPr>
            <a:t>Encargado(a) de Psicología y Ludotecas</a:t>
          </a:r>
          <a:endParaRPr lang="es-ES" sz="1000" kern="1200" dirty="0" smtClean="0">
            <a:latin typeface="+mn-lt"/>
          </a:endParaRPr>
        </a:p>
      </dsp:txBody>
      <dsp:txXfrm>
        <a:off x="3496794" y="266305"/>
        <a:ext cx="1841639" cy="885404"/>
      </dsp:txXfrm>
    </dsp:sp>
    <dsp:sp modelId="{1492C8D0-D082-4E8E-AA1F-2E6ECEEB9F60}">
      <dsp:nvSpPr>
        <dsp:cNvPr id="0" name=""/>
        <dsp:cNvSpPr/>
      </dsp:nvSpPr>
      <dsp:spPr>
        <a:xfrm>
          <a:off x="4917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4917" y="2577276"/>
        <a:ext cx="935932" cy="1146787"/>
      </dsp:txXfrm>
    </dsp:sp>
    <dsp:sp modelId="{2B7A8B9D-3CCB-4FED-8781-83020EB4590C}">
      <dsp:nvSpPr>
        <dsp:cNvPr id="0" name=""/>
        <dsp:cNvSpPr/>
      </dsp:nvSpPr>
      <dsp:spPr>
        <a:xfrm>
          <a:off x="5211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5211" y="4022870"/>
        <a:ext cx="935343" cy="602073"/>
      </dsp:txXfrm>
    </dsp:sp>
    <dsp:sp modelId="{F4E3BFAA-6851-4CAD-8DF9-55AFD5D3DAEC}">
      <dsp:nvSpPr>
        <dsp:cNvPr id="0" name=""/>
        <dsp:cNvSpPr/>
      </dsp:nvSpPr>
      <dsp:spPr>
        <a:xfrm>
          <a:off x="1133948" y="2584448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1133948" y="2584448"/>
        <a:ext cx="935932" cy="1146787"/>
      </dsp:txXfrm>
    </dsp:sp>
    <dsp:sp modelId="{00022F8B-A387-43D6-AA26-4B186F4ED550}">
      <dsp:nvSpPr>
        <dsp:cNvPr id="0" name=""/>
        <dsp:cNvSpPr/>
      </dsp:nvSpPr>
      <dsp:spPr>
        <a:xfrm>
          <a:off x="113489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1134895" y="4022870"/>
        <a:ext cx="935343" cy="602073"/>
      </dsp:txXfrm>
    </dsp:sp>
    <dsp:sp modelId="{A9BBBF1B-2DD5-4B92-82E1-9AF79A9DF021}">
      <dsp:nvSpPr>
        <dsp:cNvPr id="0" name=""/>
        <dsp:cNvSpPr/>
      </dsp:nvSpPr>
      <dsp:spPr>
        <a:xfrm>
          <a:off x="2262979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sp:txBody>
      <dsp:txXfrm>
        <a:off x="2262979" y="2582834"/>
        <a:ext cx="935932" cy="1146787"/>
      </dsp:txXfrm>
    </dsp:sp>
    <dsp:sp modelId="{9296219B-6E61-455C-9B32-9AA68A397550}">
      <dsp:nvSpPr>
        <dsp:cNvPr id="0" name=""/>
        <dsp:cNvSpPr/>
      </dsp:nvSpPr>
      <dsp:spPr>
        <a:xfrm>
          <a:off x="3392010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“Fomerrey 114”  Ludoteca Geriátrica</a:t>
          </a:r>
        </a:p>
      </dsp:txBody>
      <dsp:txXfrm>
        <a:off x="3392010" y="2582834"/>
        <a:ext cx="935932" cy="1146787"/>
      </dsp:txXfrm>
    </dsp:sp>
    <dsp:sp modelId="{573D234D-8CD6-4001-AC5B-9AA09FC36427}">
      <dsp:nvSpPr>
        <dsp:cNvPr id="0" name=""/>
        <dsp:cNvSpPr/>
      </dsp:nvSpPr>
      <dsp:spPr>
        <a:xfrm>
          <a:off x="3394143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3394143" y="4022870"/>
        <a:ext cx="935343" cy="602073"/>
      </dsp:txXfrm>
    </dsp:sp>
    <dsp:sp modelId="{7F421625-E719-48A1-87B2-E97E73811BC5}">
      <dsp:nvSpPr>
        <dsp:cNvPr id="0" name=""/>
        <dsp:cNvSpPr/>
      </dsp:nvSpPr>
      <dsp:spPr>
        <a:xfrm>
          <a:off x="4521041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 </a:t>
          </a:r>
          <a:r>
            <a:rPr lang="es-ES" sz="1000" kern="1200" dirty="0" err="1" smtClean="0">
              <a:latin typeface="+mn-lt"/>
            </a:rPr>
            <a:t>Inf</a:t>
          </a:r>
          <a:r>
            <a:rPr lang="es-ES" sz="1000" kern="1200" dirty="0" smtClean="0">
              <a:latin typeface="+mn-lt"/>
            </a:rPr>
            <a:t> </a:t>
          </a:r>
          <a:r>
            <a:rPr lang="es-ES" sz="1000" kern="1200" dirty="0" err="1" smtClean="0">
              <a:latin typeface="+mn-lt"/>
            </a:rPr>
            <a:t>Fom</a:t>
          </a:r>
          <a:r>
            <a:rPr lang="es-ES" sz="1000" kern="1200" dirty="0" smtClean="0">
              <a:latin typeface="+mn-lt"/>
            </a:rPr>
            <a:t> 35</a:t>
          </a:r>
        </a:p>
      </dsp:txBody>
      <dsp:txXfrm>
        <a:off x="4521041" y="2582834"/>
        <a:ext cx="935932" cy="1146787"/>
      </dsp:txXfrm>
    </dsp:sp>
    <dsp:sp modelId="{8B49B76F-1BFD-4401-9BB4-E11B00FE8ED4}">
      <dsp:nvSpPr>
        <dsp:cNvPr id="0" name=""/>
        <dsp:cNvSpPr/>
      </dsp:nvSpPr>
      <dsp:spPr>
        <a:xfrm>
          <a:off x="452133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4521335" y="4022870"/>
        <a:ext cx="935343" cy="602073"/>
      </dsp:txXfrm>
    </dsp:sp>
    <dsp:sp modelId="{313C3A35-8F1E-4935-A476-5821BDC3C27A}">
      <dsp:nvSpPr>
        <dsp:cNvPr id="0" name=""/>
        <dsp:cNvSpPr/>
      </dsp:nvSpPr>
      <dsp:spPr>
        <a:xfrm>
          <a:off x="5650072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sp:txBody>
      <dsp:txXfrm>
        <a:off x="5650072" y="2582834"/>
        <a:ext cx="935932" cy="1146787"/>
      </dsp:txXfrm>
    </dsp:sp>
    <dsp:sp modelId="{8C8FCA97-51F6-49E3-AC9D-E0867CA65EF7}">
      <dsp:nvSpPr>
        <dsp:cNvPr id="0" name=""/>
        <dsp:cNvSpPr/>
      </dsp:nvSpPr>
      <dsp:spPr>
        <a:xfrm>
          <a:off x="5650366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de Ludoteca</a:t>
          </a:r>
        </a:p>
      </dsp:txBody>
      <dsp:txXfrm>
        <a:off x="5650366" y="4022870"/>
        <a:ext cx="935343" cy="602073"/>
      </dsp:txXfrm>
    </dsp:sp>
    <dsp:sp modelId="{715A3C4B-328A-48E3-A1A2-248A30FE190A}">
      <dsp:nvSpPr>
        <dsp:cNvPr id="0" name=""/>
        <dsp:cNvSpPr/>
      </dsp:nvSpPr>
      <dsp:spPr>
        <a:xfrm>
          <a:off x="6779103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</a:t>
          </a:r>
          <a:r>
            <a:rPr lang="es-ES" sz="1000" kern="1200" dirty="0" err="1" smtClean="0">
              <a:latin typeface="+mn-lt"/>
            </a:rPr>
            <a:t>Fco</a:t>
          </a:r>
          <a:r>
            <a:rPr lang="es-ES" sz="1000" kern="1200" dirty="0" smtClean="0">
              <a:latin typeface="+mn-lt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</a:t>
          </a:r>
        </a:p>
      </dsp:txBody>
      <dsp:txXfrm>
        <a:off x="6779103" y="2582834"/>
        <a:ext cx="935932" cy="1146787"/>
      </dsp:txXfrm>
    </dsp:sp>
    <dsp:sp modelId="{2DD50B21-CF9F-4439-91E9-D1ECBB36F02F}">
      <dsp:nvSpPr>
        <dsp:cNvPr id="0" name=""/>
        <dsp:cNvSpPr/>
      </dsp:nvSpPr>
      <dsp:spPr>
        <a:xfrm>
          <a:off x="6779397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6779397" y="4022870"/>
        <a:ext cx="935343" cy="602073"/>
      </dsp:txXfrm>
    </dsp:sp>
    <dsp:sp modelId="{1C912F73-8FD4-492B-A632-ADC4EC366EAD}">
      <dsp:nvSpPr>
        <dsp:cNvPr id="0" name=""/>
        <dsp:cNvSpPr/>
      </dsp:nvSpPr>
      <dsp:spPr>
        <a:xfrm>
          <a:off x="7908134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kern="12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kern="12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</dsp:txBody>
      <dsp:txXfrm>
        <a:off x="7908134" y="2577276"/>
        <a:ext cx="935932" cy="1146787"/>
      </dsp:txXfrm>
    </dsp:sp>
    <dsp:sp modelId="{7C394408-DCCD-48CB-81E2-EC6F696997EC}">
      <dsp:nvSpPr>
        <dsp:cNvPr id="0" name=""/>
        <dsp:cNvSpPr/>
      </dsp:nvSpPr>
      <dsp:spPr>
        <a:xfrm>
          <a:off x="4732448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Chofer</a:t>
          </a:r>
        </a:p>
      </dsp:txBody>
      <dsp:txXfrm>
        <a:off x="4732448" y="1454700"/>
        <a:ext cx="1183852" cy="663777"/>
      </dsp:txXfrm>
    </dsp:sp>
    <dsp:sp modelId="{A96658BB-37BF-4A23-902B-1E12ABEE68DE}">
      <dsp:nvSpPr>
        <dsp:cNvPr id="0" name=""/>
        <dsp:cNvSpPr/>
      </dsp:nvSpPr>
      <dsp:spPr>
        <a:xfrm>
          <a:off x="2940122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</a:t>
          </a:r>
        </a:p>
      </dsp:txBody>
      <dsp:txXfrm>
        <a:off x="2940122" y="1454700"/>
        <a:ext cx="1183852" cy="663777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3950179" y="960665"/>
          <a:ext cx="485020" cy="472339"/>
        </a:xfrm>
        <a:custGeom>
          <a:avLst/>
          <a:gdLst/>
          <a:ahLst/>
          <a:cxnLst/>
          <a:rect l="0" t="0" r="0" b="0"/>
          <a:pathLst>
            <a:path>
              <a:moveTo>
                <a:pt x="485020" y="0"/>
              </a:moveTo>
              <a:lnTo>
                <a:pt x="485020" y="472339"/>
              </a:lnTo>
              <a:lnTo>
                <a:pt x="0" y="4723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35200" y="960665"/>
          <a:ext cx="3863890" cy="1106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352"/>
              </a:lnTo>
              <a:lnTo>
                <a:pt x="3863890" y="1027352"/>
              </a:lnTo>
              <a:lnTo>
                <a:pt x="3863890" y="1106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35200" y="960665"/>
          <a:ext cx="2760745" cy="1106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352"/>
              </a:lnTo>
              <a:lnTo>
                <a:pt x="2760745" y="1027352"/>
              </a:lnTo>
              <a:lnTo>
                <a:pt x="2760745" y="1106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5DAA-39CF-4C49-A1FA-052A010C9CC0}">
      <dsp:nvSpPr>
        <dsp:cNvPr id="0" name=""/>
        <dsp:cNvSpPr/>
      </dsp:nvSpPr>
      <dsp:spPr>
        <a:xfrm>
          <a:off x="6047005" y="4395177"/>
          <a:ext cx="91440" cy="106828"/>
        </a:xfrm>
        <a:custGeom>
          <a:avLst/>
          <a:gdLst/>
          <a:ahLst/>
          <a:cxnLst/>
          <a:rect l="0" t="0" r="0" b="0"/>
          <a:pathLst>
            <a:path>
              <a:moveTo>
                <a:pt x="47157" y="0"/>
              </a:moveTo>
              <a:lnTo>
                <a:pt x="47157" y="27807"/>
              </a:lnTo>
              <a:lnTo>
                <a:pt x="45720" y="27807"/>
              </a:lnTo>
              <a:lnTo>
                <a:pt x="45720" y="1068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846C9-CCED-4185-AE39-C4FB822866FB}">
      <dsp:nvSpPr>
        <dsp:cNvPr id="0" name=""/>
        <dsp:cNvSpPr/>
      </dsp:nvSpPr>
      <dsp:spPr>
        <a:xfrm>
          <a:off x="6047005" y="3482781"/>
          <a:ext cx="91440" cy="243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915"/>
              </a:lnTo>
              <a:lnTo>
                <a:pt x="47157" y="164915"/>
              </a:lnTo>
              <a:lnTo>
                <a:pt x="47157" y="2439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35200" y="960665"/>
          <a:ext cx="1657525" cy="111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1902"/>
              </a:lnTo>
              <a:lnTo>
                <a:pt x="1657525" y="1031902"/>
              </a:lnTo>
              <a:lnTo>
                <a:pt x="1657525" y="1110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4435200" y="960665"/>
          <a:ext cx="485727" cy="111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1902"/>
              </a:lnTo>
              <a:lnTo>
                <a:pt x="485727" y="1031902"/>
              </a:lnTo>
              <a:lnTo>
                <a:pt x="485727" y="1110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250D3-484D-46B5-AEC7-4C75DDD9E55C}">
      <dsp:nvSpPr>
        <dsp:cNvPr id="0" name=""/>
        <dsp:cNvSpPr/>
      </dsp:nvSpPr>
      <dsp:spPr>
        <a:xfrm>
          <a:off x="3749204" y="960665"/>
          <a:ext cx="685995" cy="1110922"/>
        </a:xfrm>
        <a:custGeom>
          <a:avLst/>
          <a:gdLst/>
          <a:ahLst/>
          <a:cxnLst/>
          <a:rect l="0" t="0" r="0" b="0"/>
          <a:pathLst>
            <a:path>
              <a:moveTo>
                <a:pt x="685995" y="0"/>
              </a:moveTo>
              <a:lnTo>
                <a:pt x="685995" y="1031902"/>
              </a:lnTo>
              <a:lnTo>
                <a:pt x="0" y="1031902"/>
              </a:lnTo>
              <a:lnTo>
                <a:pt x="0" y="1110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2646059" y="960665"/>
          <a:ext cx="1789140" cy="1106373"/>
        </a:xfrm>
        <a:custGeom>
          <a:avLst/>
          <a:gdLst/>
          <a:ahLst/>
          <a:cxnLst/>
          <a:rect l="0" t="0" r="0" b="0"/>
          <a:pathLst>
            <a:path>
              <a:moveTo>
                <a:pt x="1789140" y="0"/>
              </a:moveTo>
              <a:lnTo>
                <a:pt x="1789140" y="1027352"/>
              </a:lnTo>
              <a:lnTo>
                <a:pt x="0" y="1027352"/>
              </a:lnTo>
              <a:lnTo>
                <a:pt x="0" y="1106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4CA18-8F33-4FAF-9550-3F865BFAF1F7}">
      <dsp:nvSpPr>
        <dsp:cNvPr id="0" name=""/>
        <dsp:cNvSpPr/>
      </dsp:nvSpPr>
      <dsp:spPr>
        <a:xfrm>
          <a:off x="1611493" y="960665"/>
          <a:ext cx="2823706" cy="1107735"/>
        </a:xfrm>
        <a:custGeom>
          <a:avLst/>
          <a:gdLst/>
          <a:ahLst/>
          <a:cxnLst/>
          <a:rect l="0" t="0" r="0" b="0"/>
          <a:pathLst>
            <a:path>
              <a:moveTo>
                <a:pt x="2823706" y="0"/>
              </a:moveTo>
              <a:lnTo>
                <a:pt x="2823706" y="1028714"/>
              </a:lnTo>
              <a:lnTo>
                <a:pt x="0" y="1028714"/>
              </a:lnTo>
              <a:lnTo>
                <a:pt x="0" y="11077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F3001-A8BD-4252-855D-1D8E6ACECEEE}">
      <dsp:nvSpPr>
        <dsp:cNvPr id="0" name=""/>
        <dsp:cNvSpPr/>
      </dsp:nvSpPr>
      <dsp:spPr>
        <a:xfrm>
          <a:off x="467904" y="3477276"/>
          <a:ext cx="91440" cy="178687"/>
        </a:xfrm>
        <a:custGeom>
          <a:avLst/>
          <a:gdLst/>
          <a:ahLst/>
          <a:cxnLst/>
          <a:rect l="0" t="0" r="0" b="0"/>
          <a:pathLst>
            <a:path>
              <a:moveTo>
                <a:pt x="47443" y="0"/>
              </a:moveTo>
              <a:lnTo>
                <a:pt x="47443" y="99667"/>
              </a:lnTo>
              <a:lnTo>
                <a:pt x="45720" y="99667"/>
              </a:lnTo>
              <a:lnTo>
                <a:pt x="45720" y="1786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515347" y="960665"/>
          <a:ext cx="3919852" cy="1105417"/>
        </a:xfrm>
        <a:custGeom>
          <a:avLst/>
          <a:gdLst/>
          <a:ahLst/>
          <a:cxnLst/>
          <a:rect l="0" t="0" r="0" b="0"/>
          <a:pathLst>
            <a:path>
              <a:moveTo>
                <a:pt x="3919852" y="0"/>
              </a:moveTo>
              <a:lnTo>
                <a:pt x="3919852" y="1026396"/>
              </a:lnTo>
              <a:lnTo>
                <a:pt x="0" y="1026396"/>
              </a:lnTo>
              <a:lnTo>
                <a:pt x="0" y="11054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589199" y="168666"/>
          <a:ext cx="1692001" cy="791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589199" y="168666"/>
        <a:ext cx="1692001" cy="791999"/>
      </dsp:txXfrm>
    </dsp:sp>
    <dsp:sp modelId="{808DF5C3-6EA9-40D7-82BD-665F03F00879}">
      <dsp:nvSpPr>
        <dsp:cNvPr id="0" name=""/>
        <dsp:cNvSpPr/>
      </dsp:nvSpPr>
      <dsp:spPr>
        <a:xfrm>
          <a:off x="8431" y="2066083"/>
          <a:ext cx="101383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8431" y="2066083"/>
        <a:ext cx="1013832" cy="1411192"/>
      </dsp:txXfrm>
    </dsp:sp>
    <dsp:sp modelId="{06B4BBE0-EF08-45EC-AE84-E49EA1A343D6}">
      <dsp:nvSpPr>
        <dsp:cNvPr id="0" name=""/>
        <dsp:cNvSpPr/>
      </dsp:nvSpPr>
      <dsp:spPr>
        <a:xfrm>
          <a:off x="6708" y="3655963"/>
          <a:ext cx="1013832" cy="66846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6708" y="3655963"/>
        <a:ext cx="1013832" cy="668460"/>
      </dsp:txXfrm>
    </dsp:sp>
    <dsp:sp modelId="{638D1FB4-43CF-45A0-9BC6-B535F7085371}">
      <dsp:nvSpPr>
        <dsp:cNvPr id="0" name=""/>
        <dsp:cNvSpPr/>
      </dsp:nvSpPr>
      <dsp:spPr>
        <a:xfrm>
          <a:off x="1173230" y="2068401"/>
          <a:ext cx="876525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Musical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Maestro(a) Música</a:t>
          </a:r>
        </a:p>
      </dsp:txBody>
      <dsp:txXfrm>
        <a:off x="1173230" y="2068401"/>
        <a:ext cx="876525" cy="1411192"/>
      </dsp:txXfrm>
    </dsp:sp>
    <dsp:sp modelId="{F932881E-59EB-4FA3-83A2-366784D3CE04}">
      <dsp:nvSpPr>
        <dsp:cNvPr id="0" name=""/>
        <dsp:cNvSpPr/>
      </dsp:nvSpPr>
      <dsp:spPr>
        <a:xfrm>
          <a:off x="2207797" y="2067039"/>
          <a:ext cx="876525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2207797" y="2067039"/>
        <a:ext cx="876525" cy="1411192"/>
      </dsp:txXfrm>
    </dsp:sp>
    <dsp:sp modelId="{47B02F7E-53D4-4D0A-A1BF-B37404DAAB3C}">
      <dsp:nvSpPr>
        <dsp:cNvPr id="0" name=""/>
        <dsp:cNvSpPr/>
      </dsp:nvSpPr>
      <dsp:spPr>
        <a:xfrm>
          <a:off x="3242363" y="2071588"/>
          <a:ext cx="101368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Ludoteca Digital</a:t>
          </a:r>
        </a:p>
      </dsp:txBody>
      <dsp:txXfrm>
        <a:off x="3242363" y="2071588"/>
        <a:ext cx="1013682" cy="1411192"/>
      </dsp:txXfrm>
    </dsp:sp>
    <dsp:sp modelId="{2BBB2CA5-F0EF-4434-9D82-40E3595611B7}">
      <dsp:nvSpPr>
        <dsp:cNvPr id="0" name=""/>
        <dsp:cNvSpPr/>
      </dsp:nvSpPr>
      <dsp:spPr>
        <a:xfrm>
          <a:off x="4414086" y="2071588"/>
          <a:ext cx="101368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4414086" y="2071588"/>
        <a:ext cx="1013682" cy="1411192"/>
      </dsp:txXfrm>
    </dsp:sp>
    <dsp:sp modelId="{7B043C9B-77E5-4D8D-8BDE-905646108524}">
      <dsp:nvSpPr>
        <dsp:cNvPr id="0" name=""/>
        <dsp:cNvSpPr/>
      </dsp:nvSpPr>
      <dsp:spPr>
        <a:xfrm>
          <a:off x="5585809" y="2071588"/>
          <a:ext cx="101383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5585809" y="2071588"/>
        <a:ext cx="1013832" cy="1411192"/>
      </dsp:txXfrm>
    </dsp:sp>
    <dsp:sp modelId="{ACC849D7-AC4B-4942-9C64-1D83A4791100}">
      <dsp:nvSpPr>
        <dsp:cNvPr id="0" name=""/>
        <dsp:cNvSpPr/>
      </dsp:nvSpPr>
      <dsp:spPr>
        <a:xfrm>
          <a:off x="5587247" y="3726717"/>
          <a:ext cx="1013832" cy="66846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sp:txBody>
      <dsp:txXfrm>
        <a:off x="5587247" y="3726717"/>
        <a:ext cx="1013832" cy="668460"/>
      </dsp:txXfrm>
    </dsp:sp>
    <dsp:sp modelId="{E206E329-BD40-4EAE-ADDA-4B15B5D2DD41}">
      <dsp:nvSpPr>
        <dsp:cNvPr id="0" name=""/>
        <dsp:cNvSpPr/>
      </dsp:nvSpPr>
      <dsp:spPr>
        <a:xfrm>
          <a:off x="5585809" y="4502006"/>
          <a:ext cx="1013832" cy="496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5585809" y="4502006"/>
        <a:ext cx="1013832" cy="496598"/>
      </dsp:txXfrm>
    </dsp:sp>
    <dsp:sp modelId="{364E6F8E-2918-4AD8-A75D-1C426227D3FF}">
      <dsp:nvSpPr>
        <dsp:cNvPr id="0" name=""/>
        <dsp:cNvSpPr/>
      </dsp:nvSpPr>
      <dsp:spPr>
        <a:xfrm>
          <a:off x="6757683" y="2067039"/>
          <a:ext cx="876525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6757683" y="2067039"/>
        <a:ext cx="876525" cy="1411192"/>
      </dsp:txXfrm>
    </dsp:sp>
    <dsp:sp modelId="{273CBF1A-0C91-4733-B0E9-417FB29A91E1}">
      <dsp:nvSpPr>
        <dsp:cNvPr id="0" name=""/>
        <dsp:cNvSpPr/>
      </dsp:nvSpPr>
      <dsp:spPr>
        <a:xfrm>
          <a:off x="7792249" y="2067039"/>
          <a:ext cx="101368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792249" y="2067039"/>
        <a:ext cx="1013682" cy="1411192"/>
      </dsp:txXfrm>
    </dsp:sp>
    <dsp:sp modelId="{F94027F2-604F-44CD-9368-7037FB816836}">
      <dsp:nvSpPr>
        <dsp:cNvPr id="0" name=""/>
        <dsp:cNvSpPr/>
      </dsp:nvSpPr>
      <dsp:spPr>
        <a:xfrm>
          <a:off x="2798941" y="1117344"/>
          <a:ext cx="1151238" cy="63132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798941" y="1117344"/>
        <a:ext cx="1151238" cy="631320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4277202" y="896456"/>
          <a:ext cx="132280" cy="598905"/>
        </a:xfrm>
        <a:custGeom>
          <a:avLst/>
          <a:gdLst/>
          <a:ahLst/>
          <a:cxnLst/>
          <a:rect l="0" t="0" r="0" b="0"/>
          <a:pathLst>
            <a:path>
              <a:moveTo>
                <a:pt x="132280" y="0"/>
              </a:moveTo>
              <a:lnTo>
                <a:pt x="132280" y="598905"/>
              </a:lnTo>
              <a:lnTo>
                <a:pt x="0" y="5989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6AB78-01DA-479B-ACA9-3BC2D008226E}">
      <dsp:nvSpPr>
        <dsp:cNvPr id="0" name=""/>
        <dsp:cNvSpPr/>
      </dsp:nvSpPr>
      <dsp:spPr>
        <a:xfrm>
          <a:off x="4409482" y="896456"/>
          <a:ext cx="146891" cy="596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694"/>
              </a:lnTo>
              <a:lnTo>
                <a:pt x="146891" y="5966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409482" y="896456"/>
          <a:ext cx="154966" cy="1377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7366"/>
              </a:lnTo>
              <a:lnTo>
                <a:pt x="154966" y="13773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4277141" y="896456"/>
          <a:ext cx="132341" cy="2206448"/>
        </a:xfrm>
        <a:custGeom>
          <a:avLst/>
          <a:gdLst/>
          <a:ahLst/>
          <a:cxnLst/>
          <a:rect l="0" t="0" r="0" b="0"/>
          <a:pathLst>
            <a:path>
              <a:moveTo>
                <a:pt x="132341" y="0"/>
              </a:moveTo>
              <a:lnTo>
                <a:pt x="132341" y="2206448"/>
              </a:lnTo>
              <a:lnTo>
                <a:pt x="0" y="22064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4276144" y="896456"/>
          <a:ext cx="133338" cy="1375447"/>
        </a:xfrm>
        <a:custGeom>
          <a:avLst/>
          <a:gdLst/>
          <a:ahLst/>
          <a:cxnLst/>
          <a:rect l="0" t="0" r="0" b="0"/>
          <a:pathLst>
            <a:path>
              <a:moveTo>
                <a:pt x="133338" y="0"/>
              </a:moveTo>
              <a:lnTo>
                <a:pt x="133338" y="1375447"/>
              </a:lnTo>
              <a:lnTo>
                <a:pt x="0" y="13754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86853-A0F1-47A1-A52F-1CACB00D892B}">
      <dsp:nvSpPr>
        <dsp:cNvPr id="0" name=""/>
        <dsp:cNvSpPr/>
      </dsp:nvSpPr>
      <dsp:spPr>
        <a:xfrm>
          <a:off x="4409482" y="896456"/>
          <a:ext cx="3580740" cy="3055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2851"/>
              </a:lnTo>
              <a:lnTo>
                <a:pt x="3580740" y="2912851"/>
              </a:lnTo>
              <a:lnTo>
                <a:pt x="3580740" y="30552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409482" y="896456"/>
          <a:ext cx="1773480" cy="3055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2851"/>
              </a:lnTo>
              <a:lnTo>
                <a:pt x="1773480" y="2912851"/>
              </a:lnTo>
              <a:lnTo>
                <a:pt x="1773480" y="30552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336805" y="896456"/>
          <a:ext cx="91440" cy="3055234"/>
        </a:xfrm>
        <a:custGeom>
          <a:avLst/>
          <a:gdLst/>
          <a:ahLst/>
          <a:cxnLst/>
          <a:rect l="0" t="0" r="0" b="0"/>
          <a:pathLst>
            <a:path>
              <a:moveTo>
                <a:pt x="72677" y="0"/>
              </a:moveTo>
              <a:lnTo>
                <a:pt x="72677" y="2912851"/>
              </a:lnTo>
              <a:lnTo>
                <a:pt x="45720" y="2912851"/>
              </a:lnTo>
              <a:lnTo>
                <a:pt x="45720" y="30552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2617410" y="896456"/>
          <a:ext cx="1792072" cy="3055234"/>
        </a:xfrm>
        <a:custGeom>
          <a:avLst/>
          <a:gdLst/>
          <a:ahLst/>
          <a:cxnLst/>
          <a:rect l="0" t="0" r="0" b="0"/>
          <a:pathLst>
            <a:path>
              <a:moveTo>
                <a:pt x="1792072" y="0"/>
              </a:moveTo>
              <a:lnTo>
                <a:pt x="1792072" y="2912851"/>
              </a:lnTo>
              <a:lnTo>
                <a:pt x="0" y="2912851"/>
              </a:lnTo>
              <a:lnTo>
                <a:pt x="0" y="30552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762907" y="896456"/>
          <a:ext cx="3646575" cy="3055234"/>
        </a:xfrm>
        <a:custGeom>
          <a:avLst/>
          <a:gdLst/>
          <a:ahLst/>
          <a:cxnLst/>
          <a:rect l="0" t="0" r="0" b="0"/>
          <a:pathLst>
            <a:path>
              <a:moveTo>
                <a:pt x="3646575" y="0"/>
              </a:moveTo>
              <a:lnTo>
                <a:pt x="3646575" y="2912851"/>
              </a:lnTo>
              <a:lnTo>
                <a:pt x="0" y="2912851"/>
              </a:lnTo>
              <a:lnTo>
                <a:pt x="0" y="30552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509480" y="0"/>
          <a:ext cx="1800004" cy="8964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09480" y="0"/>
        <a:ext cx="1800004" cy="896456"/>
      </dsp:txXfrm>
    </dsp:sp>
    <dsp:sp modelId="{57A3315F-5E17-467E-83F0-70B3D3A7EA21}">
      <dsp:nvSpPr>
        <dsp:cNvPr id="0" name=""/>
        <dsp:cNvSpPr/>
      </dsp:nvSpPr>
      <dsp:spPr>
        <a:xfrm>
          <a:off x="1660" y="395169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sp:txBody>
      <dsp:txXfrm>
        <a:off x="1660" y="3951690"/>
        <a:ext cx="1522493" cy="827997"/>
      </dsp:txXfrm>
    </dsp:sp>
    <dsp:sp modelId="{34FCE190-5F65-4C10-872E-C3F22D02EBB6}">
      <dsp:nvSpPr>
        <dsp:cNvPr id="0" name=""/>
        <dsp:cNvSpPr/>
      </dsp:nvSpPr>
      <dsp:spPr>
        <a:xfrm>
          <a:off x="1856163" y="395169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56163" y="3951690"/>
        <a:ext cx="1522493" cy="827997"/>
      </dsp:txXfrm>
    </dsp:sp>
    <dsp:sp modelId="{902DB603-AAB0-4D05-9977-CEC98CD1FAC9}">
      <dsp:nvSpPr>
        <dsp:cNvPr id="0" name=""/>
        <dsp:cNvSpPr/>
      </dsp:nvSpPr>
      <dsp:spPr>
        <a:xfrm>
          <a:off x="3621278" y="395169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3621278" y="3951690"/>
        <a:ext cx="1522493" cy="827997"/>
      </dsp:txXfrm>
    </dsp:sp>
    <dsp:sp modelId="{7EC0D95B-2D36-4DE7-9B07-E382CDEC1315}">
      <dsp:nvSpPr>
        <dsp:cNvPr id="0" name=""/>
        <dsp:cNvSpPr/>
      </dsp:nvSpPr>
      <dsp:spPr>
        <a:xfrm>
          <a:off x="5421717" y="395169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5421717" y="3951690"/>
        <a:ext cx="1522493" cy="827997"/>
      </dsp:txXfrm>
    </dsp:sp>
    <dsp:sp modelId="{0C9F23FD-ED77-4E0C-8485-07D6CB43C14B}">
      <dsp:nvSpPr>
        <dsp:cNvPr id="0" name=""/>
        <dsp:cNvSpPr/>
      </dsp:nvSpPr>
      <dsp:spPr>
        <a:xfrm>
          <a:off x="7228976" y="395169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 dirty="0" smtClean="0"/>
            <a:t>Servicios para Personas con Discapacidad</a:t>
          </a:r>
          <a:endParaRPr lang="es-ES" sz="1200" kern="1200" dirty="0"/>
        </a:p>
      </dsp:txBody>
      <dsp:txXfrm>
        <a:off x="7228976" y="3951690"/>
        <a:ext cx="1522493" cy="827997"/>
      </dsp:txXfrm>
    </dsp:sp>
    <dsp:sp modelId="{359120B8-6DDD-4F35-85F3-5D8C70C19210}">
      <dsp:nvSpPr>
        <dsp:cNvPr id="0" name=""/>
        <dsp:cNvSpPr/>
      </dsp:nvSpPr>
      <dsp:spPr>
        <a:xfrm>
          <a:off x="2980148" y="1968469"/>
          <a:ext cx="1295996" cy="606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  </a:t>
          </a:r>
          <a:endParaRPr lang="es-ES" sz="1200" kern="1200" dirty="0"/>
        </a:p>
      </dsp:txBody>
      <dsp:txXfrm>
        <a:off x="2980148" y="1968469"/>
        <a:ext cx="1295996" cy="606869"/>
      </dsp:txXfrm>
    </dsp:sp>
    <dsp:sp modelId="{2BBFEA45-08C7-4737-94F2-C0E74D0C37F0}">
      <dsp:nvSpPr>
        <dsp:cNvPr id="0" name=""/>
        <dsp:cNvSpPr/>
      </dsp:nvSpPr>
      <dsp:spPr>
        <a:xfrm>
          <a:off x="2981144" y="2742032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b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kern="1200" dirty="0"/>
        </a:p>
      </dsp:txBody>
      <dsp:txXfrm>
        <a:off x="2981144" y="2742032"/>
        <a:ext cx="1295996" cy="721745"/>
      </dsp:txXfrm>
    </dsp:sp>
    <dsp:sp modelId="{10E45D37-18A9-4080-B5A8-62E9690D6781}">
      <dsp:nvSpPr>
        <dsp:cNvPr id="0" name=""/>
        <dsp:cNvSpPr/>
      </dsp:nvSpPr>
      <dsp:spPr>
        <a:xfrm>
          <a:off x="4564449" y="1970388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64449" y="1970388"/>
        <a:ext cx="1295996" cy="606869"/>
      </dsp:txXfrm>
    </dsp:sp>
    <dsp:sp modelId="{D4139643-F479-4697-8312-EA7FFB6483C5}">
      <dsp:nvSpPr>
        <dsp:cNvPr id="0" name=""/>
        <dsp:cNvSpPr/>
      </dsp:nvSpPr>
      <dsp:spPr>
        <a:xfrm>
          <a:off x="4556374" y="1189716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Música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56374" y="1189716"/>
        <a:ext cx="1295996" cy="606869"/>
      </dsp:txXfrm>
    </dsp:sp>
    <dsp:sp modelId="{5C5E48C7-C92F-40E3-94F5-0EB0FF84F462}">
      <dsp:nvSpPr>
        <dsp:cNvPr id="0" name=""/>
        <dsp:cNvSpPr/>
      </dsp:nvSpPr>
      <dsp:spPr>
        <a:xfrm>
          <a:off x="2981206" y="1191926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81206" y="1191926"/>
        <a:ext cx="1295996" cy="606869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273601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4"/>
              </a:lnTo>
              <a:lnTo>
                <a:pt x="1268877" y="533294"/>
              </a:lnTo>
              <a:lnTo>
                <a:pt x="1268877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004723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1268877" y="0"/>
              </a:moveTo>
              <a:lnTo>
                <a:pt x="1268877" y="533294"/>
              </a:lnTo>
              <a:lnTo>
                <a:pt x="0" y="533294"/>
              </a:lnTo>
              <a:lnTo>
                <a:pt x="0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983357" y="596354"/>
          <a:ext cx="2580488" cy="1320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3357" y="596354"/>
        <a:ext cx="2580488" cy="1320968"/>
      </dsp:txXfrm>
    </dsp:sp>
    <dsp:sp modelId="{942237DC-A712-4D16-9910-D0AF6A817430}">
      <dsp:nvSpPr>
        <dsp:cNvPr id="0" name=""/>
        <dsp:cNvSpPr/>
      </dsp:nvSpPr>
      <dsp:spPr>
        <a:xfrm>
          <a:off x="1034" y="2715806"/>
          <a:ext cx="2007377" cy="1065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34" y="2715806"/>
        <a:ext cx="2007377" cy="1065465"/>
      </dsp:txXfrm>
    </dsp:sp>
    <dsp:sp modelId="{52DCB683-89A9-4D9E-BAE7-A60161C4D9AF}">
      <dsp:nvSpPr>
        <dsp:cNvPr id="0" name=""/>
        <dsp:cNvSpPr/>
      </dsp:nvSpPr>
      <dsp:spPr>
        <a:xfrm>
          <a:off x="2538790" y="2715806"/>
          <a:ext cx="2007377" cy="10654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38790" y="2715806"/>
        <a:ext cx="2007377" cy="10654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1559973" y="1432373"/>
          <a:ext cx="267479" cy="760994"/>
        </a:xfrm>
        <a:custGeom>
          <a:avLst/>
          <a:gdLst/>
          <a:ahLst/>
          <a:cxnLst/>
          <a:rect l="0" t="0" r="0" b="0"/>
          <a:pathLst>
            <a:path>
              <a:moveTo>
                <a:pt x="267479" y="0"/>
              </a:moveTo>
              <a:lnTo>
                <a:pt x="267479" y="760994"/>
              </a:lnTo>
              <a:lnTo>
                <a:pt x="0" y="760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1781733" y="1432373"/>
          <a:ext cx="91440" cy="151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44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706309" y="259211"/>
          <a:ext cx="2242288" cy="11731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706309" y="259211"/>
        <a:ext cx="2242288" cy="1173161"/>
      </dsp:txXfrm>
    </dsp:sp>
    <dsp:sp modelId="{D09719BA-F3A9-4B03-BB10-85C02B12DB48}">
      <dsp:nvSpPr>
        <dsp:cNvPr id="0" name=""/>
        <dsp:cNvSpPr/>
      </dsp:nvSpPr>
      <dsp:spPr>
        <a:xfrm>
          <a:off x="914519" y="2946810"/>
          <a:ext cx="1825868" cy="949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914519" y="2946810"/>
        <a:ext cx="1825868" cy="949794"/>
      </dsp:txXfrm>
    </dsp:sp>
    <dsp:sp modelId="{166F3D55-67B8-4946-9531-0C67E7D84D32}">
      <dsp:nvSpPr>
        <dsp:cNvPr id="0" name=""/>
        <dsp:cNvSpPr/>
      </dsp:nvSpPr>
      <dsp:spPr>
        <a:xfrm>
          <a:off x="182576" y="1792962"/>
          <a:ext cx="1377397" cy="8008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2576" y="1792962"/>
        <a:ext cx="1377397" cy="80081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34765-F26D-47D9-B75B-DA405DD4E766}">
      <dsp:nvSpPr>
        <dsp:cNvPr id="0" name=""/>
        <dsp:cNvSpPr/>
      </dsp:nvSpPr>
      <dsp:spPr>
        <a:xfrm>
          <a:off x="327641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186"/>
              </a:lnTo>
              <a:lnTo>
                <a:pt x="2283979" y="442186"/>
              </a:lnTo>
              <a:lnTo>
                <a:pt x="2283979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3230698" y="1781103"/>
          <a:ext cx="91440" cy="5950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99243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2283979" y="0"/>
              </a:moveTo>
              <a:lnTo>
                <a:pt x="2283979" y="442186"/>
              </a:lnTo>
              <a:lnTo>
                <a:pt x="0" y="442186"/>
              </a:lnTo>
              <a:lnTo>
                <a:pt x="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020473" y="423323"/>
          <a:ext cx="2511889" cy="135778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sp:txBody>
      <dsp:txXfrm>
        <a:off x="2020473" y="423323"/>
        <a:ext cx="2511889" cy="1357780"/>
      </dsp:txXfrm>
    </dsp:sp>
    <dsp:sp modelId="{942237DC-A712-4D16-9910-D0AF6A817430}">
      <dsp:nvSpPr>
        <dsp:cNvPr id="0" name=""/>
        <dsp:cNvSpPr/>
      </dsp:nvSpPr>
      <dsp:spPr>
        <a:xfrm>
          <a:off x="3311" y="2376152"/>
          <a:ext cx="1978255" cy="9924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11" y="2376152"/>
        <a:ext cx="1978255" cy="992432"/>
      </dsp:txXfrm>
    </dsp:sp>
    <dsp:sp modelId="{52DCB683-89A9-4D9E-BAE7-A60161C4D9AF}">
      <dsp:nvSpPr>
        <dsp:cNvPr id="0" name=""/>
        <dsp:cNvSpPr/>
      </dsp:nvSpPr>
      <dsp:spPr>
        <a:xfrm>
          <a:off x="228729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287290" y="2376152"/>
        <a:ext cx="1978255" cy="992432"/>
      </dsp:txXfrm>
    </dsp:sp>
    <dsp:sp modelId="{4C6C800A-5A54-4CEE-959C-B701BA3AC6F0}">
      <dsp:nvSpPr>
        <dsp:cNvPr id="0" name=""/>
        <dsp:cNvSpPr/>
      </dsp:nvSpPr>
      <dsp:spPr>
        <a:xfrm>
          <a:off x="457127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kern="1200" dirty="0"/>
        </a:p>
      </dsp:txBody>
      <dsp:txXfrm>
        <a:off x="4571270" y="2376152"/>
        <a:ext cx="1978255" cy="992432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15338-2029-483E-993D-F1A6FFA43A7A}">
      <dsp:nvSpPr>
        <dsp:cNvPr id="0" name=""/>
        <dsp:cNvSpPr/>
      </dsp:nvSpPr>
      <dsp:spPr>
        <a:xfrm>
          <a:off x="4173847" y="1177507"/>
          <a:ext cx="2195650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195650" y="401620"/>
              </a:lnTo>
              <a:lnTo>
                <a:pt x="219565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416912" y="2789833"/>
          <a:ext cx="161886" cy="1575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715"/>
              </a:lnTo>
              <a:lnTo>
                <a:pt x="161886" y="15757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416912" y="2789833"/>
          <a:ext cx="165330" cy="608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91"/>
              </a:lnTo>
              <a:lnTo>
                <a:pt x="165330" y="6081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128127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937247" y="1177507"/>
          <a:ext cx="2236599" cy="569052"/>
        </a:xfrm>
        <a:custGeom>
          <a:avLst/>
          <a:gdLst/>
          <a:ahLst/>
          <a:cxnLst/>
          <a:rect l="0" t="0" r="0" b="0"/>
          <a:pathLst>
            <a:path>
              <a:moveTo>
                <a:pt x="2236599" y="0"/>
              </a:moveTo>
              <a:lnTo>
                <a:pt x="2236599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3044074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3044074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983246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Responsable de </a:t>
          </a:r>
          <a:r>
            <a:rPr lang="es-ES" sz="1200" kern="1200" dirty="0" smtClean="0">
              <a:solidFill>
                <a:schemeClr val="tx1"/>
              </a:solidFill>
            </a:rPr>
            <a:t>Área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983246" y="1746559"/>
        <a:ext cx="1908003" cy="1043274"/>
      </dsp:txXfrm>
    </dsp:sp>
    <dsp:sp modelId="{C138A295-8DD5-4443-B099-42EBA45910BF}">
      <dsp:nvSpPr>
        <dsp:cNvPr id="0" name=""/>
        <dsp:cNvSpPr/>
      </dsp:nvSpPr>
      <dsp:spPr>
        <a:xfrm>
          <a:off x="3226112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26112" y="1746559"/>
        <a:ext cx="1908003" cy="1043274"/>
      </dsp:txXfrm>
    </dsp:sp>
    <dsp:sp modelId="{24621013-11CD-493C-BAA2-91D3A121D9CA}">
      <dsp:nvSpPr>
        <dsp:cNvPr id="0" name=""/>
        <dsp:cNvSpPr/>
      </dsp:nvSpPr>
      <dsp:spPr>
        <a:xfrm>
          <a:off x="3582243" y="2999378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  <a:endParaRPr lang="es-ES" sz="1200" kern="1200" dirty="0"/>
        </a:p>
      </dsp:txBody>
      <dsp:txXfrm>
        <a:off x="3582243" y="2999378"/>
        <a:ext cx="1547993" cy="797293"/>
      </dsp:txXfrm>
    </dsp:sp>
    <dsp:sp modelId="{C5C7CF46-3BAA-4814-B335-4B8CA2884FD6}">
      <dsp:nvSpPr>
        <dsp:cNvPr id="0" name=""/>
        <dsp:cNvSpPr/>
      </dsp:nvSpPr>
      <dsp:spPr>
        <a:xfrm>
          <a:off x="3578799" y="3966902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kern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78799" y="3966902"/>
        <a:ext cx="1547993" cy="797293"/>
      </dsp:txXfrm>
    </dsp:sp>
    <dsp:sp modelId="{B6A33536-7F06-46B3-AAA3-D324D2518E9E}">
      <dsp:nvSpPr>
        <dsp:cNvPr id="0" name=""/>
        <dsp:cNvSpPr/>
      </dsp:nvSpPr>
      <dsp:spPr>
        <a:xfrm>
          <a:off x="5415496" y="1746559"/>
          <a:ext cx="1908003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415496" y="1746559"/>
        <a:ext cx="1908003" cy="1043274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192931" y="1161010"/>
          <a:ext cx="180065" cy="831373"/>
        </a:xfrm>
        <a:custGeom>
          <a:avLst/>
          <a:gdLst/>
          <a:ahLst/>
          <a:cxnLst/>
          <a:rect l="0" t="0" r="0" b="0"/>
          <a:pathLst>
            <a:path>
              <a:moveTo>
                <a:pt x="180065" y="0"/>
              </a:moveTo>
              <a:lnTo>
                <a:pt x="180065" y="831373"/>
              </a:lnTo>
              <a:lnTo>
                <a:pt x="0" y="831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5383263" y="3809307"/>
          <a:ext cx="91440" cy="228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83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3372996" y="1161010"/>
          <a:ext cx="2055986" cy="179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2792"/>
              </a:lnTo>
              <a:lnTo>
                <a:pt x="2055986" y="1612792"/>
              </a:lnTo>
              <a:lnTo>
                <a:pt x="20559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3327276" y="1161010"/>
          <a:ext cx="91440" cy="179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12792"/>
              </a:lnTo>
              <a:lnTo>
                <a:pt x="46886" y="1612792"/>
              </a:lnTo>
              <a:lnTo>
                <a:pt x="468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1148502" y="1161010"/>
          <a:ext cx="2224493" cy="1792858"/>
        </a:xfrm>
        <a:custGeom>
          <a:avLst/>
          <a:gdLst/>
          <a:ahLst/>
          <a:cxnLst/>
          <a:rect l="0" t="0" r="0" b="0"/>
          <a:pathLst>
            <a:path>
              <a:moveTo>
                <a:pt x="2224493" y="0"/>
              </a:moveTo>
              <a:lnTo>
                <a:pt x="2224493" y="1612792"/>
              </a:lnTo>
              <a:lnTo>
                <a:pt x="0" y="1612792"/>
              </a:lnTo>
              <a:lnTo>
                <a:pt x="0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292424" y="0"/>
          <a:ext cx="2161144" cy="116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92424" y="0"/>
        <a:ext cx="2161144" cy="1161010"/>
      </dsp:txXfrm>
    </dsp:sp>
    <dsp:sp modelId="{52DCB683-89A9-4D9E-BAE7-A60161C4D9AF}">
      <dsp:nvSpPr>
        <dsp:cNvPr id="0" name=""/>
        <dsp:cNvSpPr/>
      </dsp:nvSpPr>
      <dsp:spPr>
        <a:xfrm>
          <a:off x="156342" y="2953868"/>
          <a:ext cx="1984320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6342" y="2953868"/>
        <a:ext cx="1984320" cy="855439"/>
      </dsp:txXfrm>
    </dsp:sp>
    <dsp:sp modelId="{DEDE291E-A2D7-4FB5-A09A-F0B8213349B5}">
      <dsp:nvSpPr>
        <dsp:cNvPr id="0" name=""/>
        <dsp:cNvSpPr/>
      </dsp:nvSpPr>
      <dsp:spPr>
        <a:xfrm>
          <a:off x="251670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16708" y="2953868"/>
        <a:ext cx="1714908" cy="855439"/>
      </dsp:txXfrm>
    </dsp:sp>
    <dsp:sp modelId="{A16D4E2A-7690-4AFA-897B-8367975AA4FF}">
      <dsp:nvSpPr>
        <dsp:cNvPr id="0" name=""/>
        <dsp:cNvSpPr/>
      </dsp:nvSpPr>
      <dsp:spPr>
        <a:xfrm>
          <a:off x="457152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Psicología</a:t>
          </a:r>
          <a:br>
            <a:rPr lang="es-ES" sz="1200" kern="1200" dirty="0"/>
          </a:b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2953868"/>
        <a:ext cx="1714908" cy="855439"/>
      </dsp:txXfrm>
    </dsp:sp>
    <dsp:sp modelId="{2738D8FA-DD98-47F4-9B90-7493913B6166}">
      <dsp:nvSpPr>
        <dsp:cNvPr id="0" name=""/>
        <dsp:cNvSpPr/>
      </dsp:nvSpPr>
      <dsp:spPr>
        <a:xfrm>
          <a:off x="4571528" y="4037690"/>
          <a:ext cx="1714908" cy="8574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4037690"/>
        <a:ext cx="1714908" cy="857454"/>
      </dsp:txXfrm>
    </dsp:sp>
    <dsp:sp modelId="{6AE07FB3-E534-42C2-A6C9-DE08F021F86B}">
      <dsp:nvSpPr>
        <dsp:cNvPr id="0" name=""/>
        <dsp:cNvSpPr/>
      </dsp:nvSpPr>
      <dsp:spPr>
        <a:xfrm>
          <a:off x="1478022" y="1522777"/>
          <a:ext cx="1714908" cy="93921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  <a:endParaRPr lang="es-ES" sz="1200" kern="1200" dirty="0"/>
        </a:p>
      </dsp:txBody>
      <dsp:txXfrm>
        <a:off x="1478022" y="1522777"/>
        <a:ext cx="1714908" cy="939212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3188816" y="1160030"/>
          <a:ext cx="321361" cy="709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9115"/>
              </a:lnTo>
              <a:lnTo>
                <a:pt x="321361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2892424" y="1160030"/>
          <a:ext cx="296391" cy="1754145"/>
        </a:xfrm>
        <a:custGeom>
          <a:avLst/>
          <a:gdLst/>
          <a:ahLst/>
          <a:cxnLst/>
          <a:rect l="0" t="0" r="0" b="0"/>
          <a:pathLst>
            <a:path>
              <a:moveTo>
                <a:pt x="296391" y="0"/>
              </a:moveTo>
              <a:lnTo>
                <a:pt x="296391" y="1754145"/>
              </a:lnTo>
              <a:lnTo>
                <a:pt x="0" y="17541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10CA5-952D-4FD8-8E77-DEE84C0600C0}">
      <dsp:nvSpPr>
        <dsp:cNvPr id="0" name=""/>
        <dsp:cNvSpPr/>
      </dsp:nvSpPr>
      <dsp:spPr>
        <a:xfrm>
          <a:off x="3188816" y="1160030"/>
          <a:ext cx="330831" cy="1754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4145"/>
              </a:lnTo>
              <a:lnTo>
                <a:pt x="330831" y="17541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2894145" y="1160030"/>
          <a:ext cx="294671" cy="709115"/>
        </a:xfrm>
        <a:custGeom>
          <a:avLst/>
          <a:gdLst/>
          <a:ahLst/>
          <a:cxnLst/>
          <a:rect l="0" t="0" r="0" b="0"/>
          <a:pathLst>
            <a:path>
              <a:moveTo>
                <a:pt x="294671" y="0"/>
              </a:moveTo>
              <a:lnTo>
                <a:pt x="294671" y="709115"/>
              </a:lnTo>
              <a:lnTo>
                <a:pt x="0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3188816" y="1160030"/>
          <a:ext cx="1931932" cy="2593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199"/>
              </a:lnTo>
              <a:lnTo>
                <a:pt x="1931932" y="2446199"/>
              </a:lnTo>
              <a:lnTo>
                <a:pt x="1931932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6BF8A-2E8D-47D6-8F5D-C990D10BCCF8}">
      <dsp:nvSpPr>
        <dsp:cNvPr id="0" name=""/>
        <dsp:cNvSpPr/>
      </dsp:nvSpPr>
      <dsp:spPr>
        <a:xfrm>
          <a:off x="3137458" y="4641265"/>
          <a:ext cx="91440" cy="358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6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3137458" y="1160030"/>
          <a:ext cx="91440" cy="2593080"/>
        </a:xfrm>
        <a:custGeom>
          <a:avLst/>
          <a:gdLst/>
          <a:ahLst/>
          <a:cxnLst/>
          <a:rect l="0" t="0" r="0" b="0"/>
          <a:pathLst>
            <a:path>
              <a:moveTo>
                <a:pt x="51357" y="0"/>
              </a:moveTo>
              <a:lnTo>
                <a:pt x="51357" y="2446199"/>
              </a:lnTo>
              <a:lnTo>
                <a:pt x="45720" y="2446199"/>
              </a:lnTo>
              <a:lnTo>
                <a:pt x="4572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69C9B-CDCD-43F1-8FBC-D68B23FE82BA}">
      <dsp:nvSpPr>
        <dsp:cNvPr id="0" name=""/>
        <dsp:cNvSpPr/>
      </dsp:nvSpPr>
      <dsp:spPr>
        <a:xfrm>
          <a:off x="1186376" y="4641265"/>
          <a:ext cx="91440" cy="3598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8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1232096" y="1160030"/>
          <a:ext cx="1956720" cy="2593080"/>
        </a:xfrm>
        <a:custGeom>
          <a:avLst/>
          <a:gdLst/>
          <a:ahLst/>
          <a:cxnLst/>
          <a:rect l="0" t="0" r="0" b="0"/>
          <a:pathLst>
            <a:path>
              <a:moveTo>
                <a:pt x="1956720" y="0"/>
              </a:moveTo>
              <a:lnTo>
                <a:pt x="1956720" y="2446199"/>
              </a:lnTo>
              <a:lnTo>
                <a:pt x="0" y="2446199"/>
              </a:lnTo>
              <a:lnTo>
                <a:pt x="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2018818" y="0"/>
          <a:ext cx="2339995" cy="11600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2018818" y="0"/>
        <a:ext cx="2339995" cy="1160030"/>
      </dsp:txXfrm>
    </dsp:sp>
    <dsp:sp modelId="{74C9A70E-FFFC-4997-BBB6-C1D71B9B2A66}">
      <dsp:nvSpPr>
        <dsp:cNvPr id="0" name=""/>
        <dsp:cNvSpPr/>
      </dsp:nvSpPr>
      <dsp:spPr>
        <a:xfrm>
          <a:off x="407835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407835" y="3753111"/>
        <a:ext cx="1648521" cy="888154"/>
      </dsp:txXfrm>
    </dsp:sp>
    <dsp:sp modelId="{7AC31190-21D8-4005-B9AF-875C3A4C4CD5}">
      <dsp:nvSpPr>
        <dsp:cNvPr id="0" name=""/>
        <dsp:cNvSpPr/>
      </dsp:nvSpPr>
      <dsp:spPr>
        <a:xfrm>
          <a:off x="407835" y="5001069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</a:t>
          </a:r>
        </a:p>
      </dsp:txBody>
      <dsp:txXfrm>
        <a:off x="407835" y="5001069"/>
        <a:ext cx="1648521" cy="699433"/>
      </dsp:txXfrm>
    </dsp:sp>
    <dsp:sp modelId="{CEDBDDC0-AAC0-41C6-9BB7-CD2E5D82D10B}">
      <dsp:nvSpPr>
        <dsp:cNvPr id="0" name=""/>
        <dsp:cNvSpPr/>
      </dsp:nvSpPr>
      <dsp:spPr>
        <a:xfrm>
          <a:off x="235891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sp:txBody>
      <dsp:txXfrm>
        <a:off x="2358917" y="3753111"/>
        <a:ext cx="1648521" cy="888154"/>
      </dsp:txXfrm>
    </dsp:sp>
    <dsp:sp modelId="{E5B29416-995C-43E3-8579-8EF5BE1D7F6E}">
      <dsp:nvSpPr>
        <dsp:cNvPr id="0" name=""/>
        <dsp:cNvSpPr/>
      </dsp:nvSpPr>
      <dsp:spPr>
        <a:xfrm>
          <a:off x="2358917" y="4999955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</a:t>
          </a:r>
          <a:br>
            <a:rPr lang="es-ES" sz="1200" kern="1200" dirty="0" smtClean="0"/>
          </a:br>
          <a:r>
            <a:rPr lang="es-ES" sz="1200" kern="1200" dirty="0" smtClean="0"/>
            <a:t>Administrativo(a)</a:t>
          </a:r>
        </a:p>
      </dsp:txBody>
      <dsp:txXfrm>
        <a:off x="2358917" y="4999955"/>
        <a:ext cx="1648521" cy="699433"/>
      </dsp:txXfrm>
    </dsp:sp>
    <dsp:sp modelId="{297BED93-4842-4E0D-A0B7-8091EE3E468A}">
      <dsp:nvSpPr>
        <dsp:cNvPr id="0" name=""/>
        <dsp:cNvSpPr/>
      </dsp:nvSpPr>
      <dsp:spPr>
        <a:xfrm>
          <a:off x="429648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4296487" y="3753111"/>
        <a:ext cx="1648521" cy="888154"/>
      </dsp:txXfrm>
    </dsp:sp>
    <dsp:sp modelId="{2A56DC2D-7426-4614-A829-C2E13E482254}">
      <dsp:nvSpPr>
        <dsp:cNvPr id="0" name=""/>
        <dsp:cNvSpPr/>
      </dsp:nvSpPr>
      <dsp:spPr>
        <a:xfrm>
          <a:off x="1243902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1243902" y="1425544"/>
        <a:ext cx="1650242" cy="887202"/>
      </dsp:txXfrm>
    </dsp:sp>
    <dsp:sp modelId="{2750C3BD-6594-4A4A-90A4-23FE10B1549D}">
      <dsp:nvSpPr>
        <dsp:cNvPr id="0" name=""/>
        <dsp:cNvSpPr/>
      </dsp:nvSpPr>
      <dsp:spPr>
        <a:xfrm>
          <a:off x="3519648" y="2571961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</a:t>
          </a:r>
        </a:p>
      </dsp:txBody>
      <dsp:txXfrm>
        <a:off x="3519648" y="2571961"/>
        <a:ext cx="1650242" cy="684430"/>
      </dsp:txXfrm>
    </dsp:sp>
    <dsp:sp modelId="{1A0E1847-26C7-40C9-91A6-4CBAC5A1C6EC}">
      <dsp:nvSpPr>
        <dsp:cNvPr id="0" name=""/>
        <dsp:cNvSpPr/>
      </dsp:nvSpPr>
      <dsp:spPr>
        <a:xfrm>
          <a:off x="1242182" y="2571961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1242182" y="2571961"/>
        <a:ext cx="1650242" cy="684430"/>
      </dsp:txXfrm>
    </dsp:sp>
    <dsp:sp modelId="{28BE2A08-E926-4688-B9B6-AB46432BB516}">
      <dsp:nvSpPr>
        <dsp:cNvPr id="0" name=""/>
        <dsp:cNvSpPr/>
      </dsp:nvSpPr>
      <dsp:spPr>
        <a:xfrm>
          <a:off x="3510177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3510177" y="1425544"/>
        <a:ext cx="1650242" cy="887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FCF89-1F92-42D3-AB55-4D836844AE35}">
      <dsp:nvSpPr>
        <dsp:cNvPr id="0" name=""/>
        <dsp:cNvSpPr/>
      </dsp:nvSpPr>
      <dsp:spPr>
        <a:xfrm>
          <a:off x="2373048" y="1267493"/>
          <a:ext cx="242145" cy="947697"/>
        </a:xfrm>
        <a:custGeom>
          <a:avLst/>
          <a:gdLst/>
          <a:ahLst/>
          <a:cxnLst/>
          <a:rect l="0" t="0" r="0" b="0"/>
          <a:pathLst>
            <a:path>
              <a:moveTo>
                <a:pt x="242145" y="0"/>
              </a:moveTo>
              <a:lnTo>
                <a:pt x="242145" y="947697"/>
              </a:lnTo>
              <a:lnTo>
                <a:pt x="0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2615193" y="1267493"/>
          <a:ext cx="1207981" cy="1998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1100"/>
              </a:lnTo>
              <a:lnTo>
                <a:pt x="1207981" y="1771100"/>
              </a:lnTo>
              <a:lnTo>
                <a:pt x="1207981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613D3-1F6F-4AD2-B35B-132522FFE5A0}">
      <dsp:nvSpPr>
        <dsp:cNvPr id="0" name=""/>
        <dsp:cNvSpPr/>
      </dsp:nvSpPr>
      <dsp:spPr>
        <a:xfrm>
          <a:off x="1611136" y="1267493"/>
          <a:ext cx="1004057" cy="1998864"/>
        </a:xfrm>
        <a:custGeom>
          <a:avLst/>
          <a:gdLst/>
          <a:ahLst/>
          <a:cxnLst/>
          <a:rect l="0" t="0" r="0" b="0"/>
          <a:pathLst>
            <a:path>
              <a:moveTo>
                <a:pt x="1004057" y="0"/>
              </a:moveTo>
              <a:lnTo>
                <a:pt x="1004057" y="1771100"/>
              </a:lnTo>
              <a:lnTo>
                <a:pt x="0" y="1771100"/>
              </a:lnTo>
              <a:lnTo>
                <a:pt x="0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1427190" y="0"/>
          <a:ext cx="2376007" cy="12674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sp:txBody>
      <dsp:txXfrm>
        <a:off x="1427190" y="0"/>
        <a:ext cx="2376007" cy="1267493"/>
      </dsp:txXfrm>
    </dsp:sp>
    <dsp:sp modelId="{B202DF91-A389-4A2C-B0DB-2C44362B6F51}">
      <dsp:nvSpPr>
        <dsp:cNvPr id="0" name=""/>
        <dsp:cNvSpPr/>
      </dsp:nvSpPr>
      <dsp:spPr>
        <a:xfrm>
          <a:off x="711133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en Comunicación</a:t>
          </a:r>
        </a:p>
      </dsp:txBody>
      <dsp:txXfrm>
        <a:off x="711133" y="3266357"/>
        <a:ext cx="1800004" cy="1011031"/>
      </dsp:txXfrm>
    </dsp:sp>
    <dsp:sp modelId="{BA31699A-2851-400F-8B00-364818DE674E}">
      <dsp:nvSpPr>
        <dsp:cNvPr id="0" name=""/>
        <dsp:cNvSpPr/>
      </dsp:nvSpPr>
      <dsp:spPr>
        <a:xfrm>
          <a:off x="2923173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endParaRPr lang="es-ES" sz="1200" kern="1200" dirty="0"/>
        </a:p>
      </dsp:txBody>
      <dsp:txXfrm>
        <a:off x="2923173" y="3266357"/>
        <a:ext cx="1800004" cy="1011031"/>
      </dsp:txXfrm>
    </dsp:sp>
    <dsp:sp modelId="{5AB208A2-9DBA-4DAF-A6A2-BF6BB0765272}">
      <dsp:nvSpPr>
        <dsp:cNvPr id="0" name=""/>
        <dsp:cNvSpPr/>
      </dsp:nvSpPr>
      <dsp:spPr>
        <a:xfrm>
          <a:off x="681047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</a:t>
          </a:r>
        </a:p>
      </dsp:txBody>
      <dsp:txXfrm>
        <a:off x="681047" y="1747190"/>
        <a:ext cx="1692001" cy="9359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418B8-DE6C-462E-92CF-12C265B31DF0}">
      <dsp:nvSpPr>
        <dsp:cNvPr id="0" name=""/>
        <dsp:cNvSpPr/>
      </dsp:nvSpPr>
      <dsp:spPr>
        <a:xfrm>
          <a:off x="4335491" y="1243093"/>
          <a:ext cx="300650" cy="1258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836"/>
              </a:lnTo>
              <a:lnTo>
                <a:pt x="300650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72EFE-1848-4D30-BDBA-2BE15ED1598A}">
      <dsp:nvSpPr>
        <dsp:cNvPr id="0" name=""/>
        <dsp:cNvSpPr/>
      </dsp:nvSpPr>
      <dsp:spPr>
        <a:xfrm>
          <a:off x="4074034" y="1243093"/>
          <a:ext cx="261457" cy="1258836"/>
        </a:xfrm>
        <a:custGeom>
          <a:avLst/>
          <a:gdLst/>
          <a:ahLst/>
          <a:cxnLst/>
          <a:rect l="0" t="0" r="0" b="0"/>
          <a:pathLst>
            <a:path>
              <a:moveTo>
                <a:pt x="261457" y="0"/>
              </a:moveTo>
              <a:lnTo>
                <a:pt x="261457" y="1258836"/>
              </a:lnTo>
              <a:lnTo>
                <a:pt x="0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335491" y="1243093"/>
          <a:ext cx="291071" cy="48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272"/>
              </a:lnTo>
              <a:lnTo>
                <a:pt x="291071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079659" y="1243093"/>
          <a:ext cx="255832" cy="485272"/>
        </a:xfrm>
        <a:custGeom>
          <a:avLst/>
          <a:gdLst/>
          <a:ahLst/>
          <a:cxnLst/>
          <a:rect l="0" t="0" r="0" b="0"/>
          <a:pathLst>
            <a:path>
              <a:moveTo>
                <a:pt x="255832" y="0"/>
              </a:moveTo>
              <a:lnTo>
                <a:pt x="255832" y="485272"/>
              </a:lnTo>
              <a:lnTo>
                <a:pt x="0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7174813" y="3902638"/>
          <a:ext cx="191621" cy="1204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701"/>
              </a:lnTo>
              <a:lnTo>
                <a:pt x="191621" y="12047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7174813" y="3902638"/>
          <a:ext cx="191621" cy="445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089"/>
              </a:lnTo>
              <a:lnTo>
                <a:pt x="191621" y="4450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335491" y="1243093"/>
          <a:ext cx="3455608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3455608" y="1755509"/>
              </a:lnTo>
              <a:lnTo>
                <a:pt x="3455608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335491" y="1243093"/>
          <a:ext cx="1703576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1703576" y="1755509"/>
              </a:lnTo>
              <a:lnTo>
                <a:pt x="1703576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289771" y="1243093"/>
          <a:ext cx="91440" cy="18613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5735"/>
              </a:lnTo>
              <a:lnTo>
                <a:pt x="58650" y="1755735"/>
              </a:lnTo>
              <a:lnTo>
                <a:pt x="58650" y="18613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562297" y="3901958"/>
          <a:ext cx="91440" cy="2312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06"/>
              </a:lnTo>
              <a:lnTo>
                <a:pt x="46997" y="125606"/>
              </a:lnTo>
              <a:lnTo>
                <a:pt x="46997" y="2312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608017" y="1243093"/>
          <a:ext cx="1727474" cy="1860487"/>
        </a:xfrm>
        <a:custGeom>
          <a:avLst/>
          <a:gdLst/>
          <a:ahLst/>
          <a:cxnLst/>
          <a:rect l="0" t="0" r="0" b="0"/>
          <a:pathLst>
            <a:path>
              <a:moveTo>
                <a:pt x="1727474" y="0"/>
              </a:moveTo>
              <a:lnTo>
                <a:pt x="1727474" y="1754830"/>
              </a:lnTo>
              <a:lnTo>
                <a:pt x="0" y="1754830"/>
              </a:lnTo>
              <a:lnTo>
                <a:pt x="0" y="18604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25585" y="1243093"/>
          <a:ext cx="3509906" cy="1857820"/>
        </a:xfrm>
        <a:custGeom>
          <a:avLst/>
          <a:gdLst/>
          <a:ahLst/>
          <a:cxnLst/>
          <a:rect l="0" t="0" r="0" b="0"/>
          <a:pathLst>
            <a:path>
              <a:moveTo>
                <a:pt x="3509906" y="0"/>
              </a:moveTo>
              <a:lnTo>
                <a:pt x="3509906" y="1752163"/>
              </a:lnTo>
              <a:lnTo>
                <a:pt x="0" y="1752163"/>
              </a:lnTo>
              <a:lnTo>
                <a:pt x="0" y="18578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187025" y="165623"/>
          <a:ext cx="2296933" cy="10774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87025" y="165623"/>
        <a:ext cx="2296933" cy="1077469"/>
      </dsp:txXfrm>
    </dsp:sp>
    <dsp:sp modelId="{F4421598-6A98-4798-9ED8-7880840E6BA6}">
      <dsp:nvSpPr>
        <dsp:cNvPr id="0" name=""/>
        <dsp:cNvSpPr/>
      </dsp:nvSpPr>
      <dsp:spPr>
        <a:xfrm>
          <a:off x="55226" y="3100914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5226" y="3100914"/>
        <a:ext cx="1540717" cy="798378"/>
      </dsp:txXfrm>
    </dsp:sp>
    <dsp:sp modelId="{7A4D6599-6A10-40D0-A11F-1938E06F6AF5}">
      <dsp:nvSpPr>
        <dsp:cNvPr id="0" name=""/>
        <dsp:cNvSpPr/>
      </dsp:nvSpPr>
      <dsp:spPr>
        <a:xfrm>
          <a:off x="1837658" y="3103580"/>
          <a:ext cx="1540717" cy="7983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sp:txBody>
      <dsp:txXfrm>
        <a:off x="1837658" y="3103580"/>
        <a:ext cx="1540717" cy="798378"/>
      </dsp:txXfrm>
    </dsp:sp>
    <dsp:sp modelId="{94D80175-04B2-441F-8650-01128E59357E}">
      <dsp:nvSpPr>
        <dsp:cNvPr id="0" name=""/>
        <dsp:cNvSpPr/>
      </dsp:nvSpPr>
      <dsp:spPr>
        <a:xfrm>
          <a:off x="1838936" y="4133223"/>
          <a:ext cx="1540717" cy="7125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1838936" y="4133223"/>
        <a:ext cx="1540717" cy="712574"/>
      </dsp:txXfrm>
    </dsp:sp>
    <dsp:sp modelId="{5BADFE7C-CBFC-4936-89D0-DA7FDF2BC459}">
      <dsp:nvSpPr>
        <dsp:cNvPr id="0" name=""/>
        <dsp:cNvSpPr/>
      </dsp:nvSpPr>
      <dsp:spPr>
        <a:xfrm>
          <a:off x="3578058" y="3104486"/>
          <a:ext cx="154072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sp:txBody>
      <dsp:txXfrm>
        <a:off x="3578058" y="3104486"/>
        <a:ext cx="1540727" cy="798378"/>
      </dsp:txXfrm>
    </dsp:sp>
    <dsp:sp modelId="{18554ECE-BAFD-4A7E-BFFF-136C5C963009}">
      <dsp:nvSpPr>
        <dsp:cNvPr id="0" name=""/>
        <dsp:cNvSpPr/>
      </dsp:nvSpPr>
      <dsp:spPr>
        <a:xfrm>
          <a:off x="5268709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68709" y="3104259"/>
        <a:ext cx="1540717" cy="798378"/>
      </dsp:txXfrm>
    </dsp:sp>
    <dsp:sp modelId="{8934768D-1F56-45A2-B70A-86F9350D673C}">
      <dsp:nvSpPr>
        <dsp:cNvPr id="0" name=""/>
        <dsp:cNvSpPr/>
      </dsp:nvSpPr>
      <dsp:spPr>
        <a:xfrm>
          <a:off x="7020741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7020741" y="3104259"/>
        <a:ext cx="1540717" cy="798378"/>
      </dsp:txXfrm>
    </dsp:sp>
    <dsp:sp modelId="{0BDC7DBE-9069-404E-A512-5BE605577BE7}">
      <dsp:nvSpPr>
        <dsp:cNvPr id="0" name=""/>
        <dsp:cNvSpPr/>
      </dsp:nvSpPr>
      <dsp:spPr>
        <a:xfrm>
          <a:off x="7366435" y="4038599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7366435" y="4038599"/>
        <a:ext cx="1371233" cy="618257"/>
      </dsp:txXfrm>
    </dsp:sp>
    <dsp:sp modelId="{FF716186-1A79-4F7E-A31F-C71194730D4F}">
      <dsp:nvSpPr>
        <dsp:cNvPr id="0" name=""/>
        <dsp:cNvSpPr/>
      </dsp:nvSpPr>
      <dsp:spPr>
        <a:xfrm>
          <a:off x="7366435" y="4798211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7366435" y="4798211"/>
        <a:ext cx="1371233" cy="618257"/>
      </dsp:txXfrm>
    </dsp:sp>
    <dsp:sp modelId="{4FC2DB90-30F2-4A24-A091-D2DE0ADDC335}">
      <dsp:nvSpPr>
        <dsp:cNvPr id="0" name=""/>
        <dsp:cNvSpPr/>
      </dsp:nvSpPr>
      <dsp:spPr>
        <a:xfrm>
          <a:off x="2685675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85675" y="1408301"/>
        <a:ext cx="1393984" cy="640128"/>
      </dsp:txXfrm>
    </dsp:sp>
    <dsp:sp modelId="{0F933CC8-79F0-43A5-83A0-DD18DB14A3E6}">
      <dsp:nvSpPr>
        <dsp:cNvPr id="0" name=""/>
        <dsp:cNvSpPr/>
      </dsp:nvSpPr>
      <dsp:spPr>
        <a:xfrm>
          <a:off x="4626563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626563" y="1408301"/>
        <a:ext cx="1393984" cy="640128"/>
      </dsp:txXfrm>
    </dsp:sp>
    <dsp:sp modelId="{02697C48-2524-48C4-8D0B-AB1048001DA2}">
      <dsp:nvSpPr>
        <dsp:cNvPr id="0" name=""/>
        <dsp:cNvSpPr/>
      </dsp:nvSpPr>
      <dsp:spPr>
        <a:xfrm>
          <a:off x="2680050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2680050" y="2181865"/>
        <a:ext cx="1393984" cy="640128"/>
      </dsp:txXfrm>
    </dsp:sp>
    <dsp:sp modelId="{9EE495B3-F4D2-474F-9652-19C11304E3E4}">
      <dsp:nvSpPr>
        <dsp:cNvPr id="0" name=""/>
        <dsp:cNvSpPr/>
      </dsp:nvSpPr>
      <dsp:spPr>
        <a:xfrm>
          <a:off x="4636142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</a:p>
      </dsp:txBody>
      <dsp:txXfrm>
        <a:off x="4636142" y="2181865"/>
        <a:ext cx="1393984" cy="6401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265212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1555502"/>
          <a:ext cx="3224355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3224355" y="389182"/>
              </a:lnTo>
              <a:lnTo>
                <a:pt x="3224355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104488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1555502"/>
          <a:ext cx="1063630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1063630" y="389182"/>
              </a:lnTo>
              <a:lnTo>
                <a:pt x="106363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43763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989483" y="1555502"/>
          <a:ext cx="1097093" cy="624365"/>
        </a:xfrm>
        <a:custGeom>
          <a:avLst/>
          <a:gdLst/>
          <a:ahLst/>
          <a:cxnLst/>
          <a:rect l="0" t="0" r="0" b="0"/>
          <a:pathLst>
            <a:path>
              <a:moveTo>
                <a:pt x="1097093" y="0"/>
              </a:moveTo>
              <a:lnTo>
                <a:pt x="1097093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45179" y="1555502"/>
          <a:ext cx="3241397" cy="624365"/>
        </a:xfrm>
        <a:custGeom>
          <a:avLst/>
          <a:gdLst/>
          <a:ahLst/>
          <a:cxnLst/>
          <a:rect l="0" t="0" r="0" b="0"/>
          <a:pathLst>
            <a:path>
              <a:moveTo>
                <a:pt x="3241397" y="0"/>
              </a:moveTo>
              <a:lnTo>
                <a:pt x="3241397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08572" y="331499"/>
          <a:ext cx="2556010" cy="122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08572" y="331499"/>
        <a:ext cx="2556010" cy="1224002"/>
      </dsp:txXfrm>
    </dsp:sp>
    <dsp:sp modelId="{F4421598-6A98-4798-9ED8-7880840E6BA6}">
      <dsp:nvSpPr>
        <dsp:cNvPr id="0" name=""/>
        <dsp:cNvSpPr/>
      </dsp:nvSpPr>
      <dsp:spPr>
        <a:xfrm>
          <a:off x="0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9867"/>
        <a:ext cx="1690359" cy="828000"/>
      </dsp:txXfrm>
    </dsp:sp>
    <dsp:sp modelId="{120B300C-E4EF-4580-8431-B25992D8D4EF}">
      <dsp:nvSpPr>
        <dsp:cNvPr id="0" name=""/>
        <dsp:cNvSpPr/>
      </dsp:nvSpPr>
      <dsp:spPr>
        <a:xfrm>
          <a:off x="2144304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44304" y="2179867"/>
        <a:ext cx="1690359" cy="828000"/>
      </dsp:txXfrm>
    </dsp:sp>
    <dsp:sp modelId="{B70BDA1D-B5F2-485C-B30B-CB3C6075E81D}">
      <dsp:nvSpPr>
        <dsp:cNvPr id="0" name=""/>
        <dsp:cNvSpPr/>
      </dsp:nvSpPr>
      <dsp:spPr>
        <a:xfrm>
          <a:off x="2144304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144304" y="3249769"/>
        <a:ext cx="1690359" cy="828000"/>
      </dsp:txXfrm>
    </dsp:sp>
    <dsp:sp modelId="{DA23170E-83AF-4A88-B6DD-E961E33D197E}">
      <dsp:nvSpPr>
        <dsp:cNvPr id="0" name=""/>
        <dsp:cNvSpPr/>
      </dsp:nvSpPr>
      <dsp:spPr>
        <a:xfrm>
          <a:off x="4305028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05028" y="2179867"/>
        <a:ext cx="1690359" cy="828000"/>
      </dsp:txXfrm>
    </dsp:sp>
    <dsp:sp modelId="{1C3B43B8-10A6-4798-A5A4-E58FA049F591}">
      <dsp:nvSpPr>
        <dsp:cNvPr id="0" name=""/>
        <dsp:cNvSpPr/>
      </dsp:nvSpPr>
      <dsp:spPr>
        <a:xfrm>
          <a:off x="4305028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305028" y="3249769"/>
        <a:ext cx="1690359" cy="828000"/>
      </dsp:txXfrm>
    </dsp:sp>
    <dsp:sp modelId="{99DD8FB2-6997-48F2-9577-3EFC293A8D8E}">
      <dsp:nvSpPr>
        <dsp:cNvPr id="0" name=""/>
        <dsp:cNvSpPr/>
      </dsp:nvSpPr>
      <dsp:spPr>
        <a:xfrm>
          <a:off x="6465753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465753" y="2179867"/>
        <a:ext cx="1690359" cy="828000"/>
      </dsp:txXfrm>
    </dsp:sp>
    <dsp:sp modelId="{8ACCF401-5F35-476A-8173-BF5DC7166DF4}">
      <dsp:nvSpPr>
        <dsp:cNvPr id="0" name=""/>
        <dsp:cNvSpPr/>
      </dsp:nvSpPr>
      <dsp:spPr>
        <a:xfrm>
          <a:off x="6465753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465753" y="3249769"/>
        <a:ext cx="1690359" cy="828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9517" y="1445579"/>
          <a:ext cx="2694822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2694822" y="357945"/>
              </a:lnTo>
              <a:lnTo>
                <a:pt x="2694822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69517" y="1445579"/>
          <a:ext cx="897278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897278" y="357945"/>
              </a:lnTo>
              <a:lnTo>
                <a:pt x="897278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11F19-76CC-4648-9068-58A54566026B}">
      <dsp:nvSpPr>
        <dsp:cNvPr id="0" name=""/>
        <dsp:cNvSpPr/>
      </dsp:nvSpPr>
      <dsp:spPr>
        <a:xfrm>
          <a:off x="2492157" y="1445579"/>
          <a:ext cx="877360" cy="564202"/>
        </a:xfrm>
        <a:custGeom>
          <a:avLst/>
          <a:gdLst/>
          <a:ahLst/>
          <a:cxnLst/>
          <a:rect l="0" t="0" r="0" b="0"/>
          <a:pathLst>
            <a:path>
              <a:moveTo>
                <a:pt x="877360" y="0"/>
              </a:moveTo>
              <a:lnTo>
                <a:pt x="877360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694614" y="1445579"/>
          <a:ext cx="2674903" cy="564202"/>
        </a:xfrm>
        <a:custGeom>
          <a:avLst/>
          <a:gdLst/>
          <a:ahLst/>
          <a:cxnLst/>
          <a:rect l="0" t="0" r="0" b="0"/>
          <a:pathLst>
            <a:path>
              <a:moveTo>
                <a:pt x="2674903" y="0"/>
              </a:moveTo>
              <a:lnTo>
                <a:pt x="2674903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451515" y="473576"/>
          <a:ext cx="1836005" cy="97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451515" y="473576"/>
        <a:ext cx="1836005" cy="972002"/>
      </dsp:txXfrm>
    </dsp:sp>
    <dsp:sp modelId="{3D71510F-767A-4366-821C-81A29ECB76C5}">
      <dsp:nvSpPr>
        <dsp:cNvPr id="0" name=""/>
        <dsp:cNvSpPr/>
      </dsp:nvSpPr>
      <dsp:spPr>
        <a:xfrm>
          <a:off x="2099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9" y="2009782"/>
        <a:ext cx="1385028" cy="768102"/>
      </dsp:txXfrm>
    </dsp:sp>
    <dsp:sp modelId="{014D893F-CB12-4D89-9E79-11C944A7CF6A}">
      <dsp:nvSpPr>
        <dsp:cNvPr id="0" name=""/>
        <dsp:cNvSpPr/>
      </dsp:nvSpPr>
      <dsp:spPr>
        <a:xfrm>
          <a:off x="1799643" y="2009782"/>
          <a:ext cx="1385028" cy="7681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799643" y="2009782"/>
        <a:ext cx="1385028" cy="768102"/>
      </dsp:txXfrm>
    </dsp:sp>
    <dsp:sp modelId="{AB905CE2-DE9D-46B0-9B76-4B1612C58533}">
      <dsp:nvSpPr>
        <dsp:cNvPr id="0" name=""/>
        <dsp:cNvSpPr/>
      </dsp:nvSpPr>
      <dsp:spPr>
        <a:xfrm>
          <a:off x="3574282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74282" y="2009782"/>
        <a:ext cx="1385028" cy="768102"/>
      </dsp:txXfrm>
    </dsp:sp>
    <dsp:sp modelId="{E9CC344E-08B2-46AE-A38D-BC9FF3278E7F}">
      <dsp:nvSpPr>
        <dsp:cNvPr id="0" name=""/>
        <dsp:cNvSpPr/>
      </dsp:nvSpPr>
      <dsp:spPr>
        <a:xfrm>
          <a:off x="5371825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5371825" y="2009782"/>
        <a:ext cx="1385028" cy="768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444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945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96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2.xml"/><Relationship Id="rId5" Type="http://schemas.openxmlformats.org/officeDocument/2006/relationships/diagramQuickStyle" Target="../diagrams/quickStyle42.xml"/><Relationship Id="rId4" Type="http://schemas.openxmlformats.org/officeDocument/2006/relationships/diagramLayout" Target="../diagrams/layout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5.xml"/><Relationship Id="rId2" Type="http://schemas.openxmlformats.org/officeDocument/2006/relationships/diagramData" Target="../diagrams/data4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5.xml"/><Relationship Id="rId5" Type="http://schemas.openxmlformats.org/officeDocument/2006/relationships/diagramColors" Target="../diagrams/colors45.xml"/><Relationship Id="rId4" Type="http://schemas.openxmlformats.org/officeDocument/2006/relationships/diagramQuickStyle" Target="../diagrams/quickStyle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411107813"/>
              </p:ext>
            </p:extLst>
          </p:nvPr>
        </p:nvGraphicFramePr>
        <p:xfrm>
          <a:off x="521312" y="1802922"/>
          <a:ext cx="8173155" cy="44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348680513"/>
              </p:ext>
            </p:extLst>
          </p:nvPr>
        </p:nvGraphicFramePr>
        <p:xfrm>
          <a:off x="1213676" y="2406770"/>
          <a:ext cx="6782723" cy="309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167209886"/>
              </p:ext>
            </p:extLst>
          </p:nvPr>
        </p:nvGraphicFramePr>
        <p:xfrm>
          <a:off x="313335" y="1639019"/>
          <a:ext cx="8695200" cy="50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242954174"/>
              </p:ext>
            </p:extLst>
          </p:nvPr>
        </p:nvGraphicFramePr>
        <p:xfrm>
          <a:off x="571583" y="796426"/>
          <a:ext cx="7977195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55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893413163"/>
              </p:ext>
            </p:extLst>
          </p:nvPr>
        </p:nvGraphicFramePr>
        <p:xfrm>
          <a:off x="277567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61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354111510"/>
              </p:ext>
            </p:extLst>
          </p:nvPr>
        </p:nvGraphicFramePr>
        <p:xfrm>
          <a:off x="2560790" y="2380891"/>
          <a:ext cx="4055669" cy="324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29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778922260"/>
              </p:ext>
            </p:extLst>
          </p:nvPr>
        </p:nvGraphicFramePr>
        <p:xfrm>
          <a:off x="808621" y="2311878"/>
          <a:ext cx="7524498" cy="33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56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577461686"/>
              </p:ext>
            </p:extLst>
          </p:nvPr>
        </p:nvGraphicFramePr>
        <p:xfrm>
          <a:off x="1974192" y="2139350"/>
          <a:ext cx="5228863" cy="375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44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503508432"/>
              </p:ext>
            </p:extLst>
          </p:nvPr>
        </p:nvGraphicFramePr>
        <p:xfrm>
          <a:off x="1880944" y="2251493"/>
          <a:ext cx="5429213" cy="34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320351167"/>
              </p:ext>
            </p:extLst>
          </p:nvPr>
        </p:nvGraphicFramePr>
        <p:xfrm>
          <a:off x="1949954" y="2096219"/>
          <a:ext cx="5261728" cy="3960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61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96961128"/>
              </p:ext>
            </p:extLst>
          </p:nvPr>
        </p:nvGraphicFramePr>
        <p:xfrm>
          <a:off x="1031422" y="1492369"/>
          <a:ext cx="7197272" cy="514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86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35617838"/>
              </p:ext>
            </p:extLst>
          </p:nvPr>
        </p:nvGraphicFramePr>
        <p:xfrm>
          <a:off x="345338" y="1371601"/>
          <a:ext cx="8583003" cy="496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67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33210756"/>
              </p:ext>
            </p:extLst>
          </p:nvPr>
        </p:nvGraphicFramePr>
        <p:xfrm>
          <a:off x="970888" y="1033259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469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954040341"/>
              </p:ext>
            </p:extLst>
          </p:nvPr>
        </p:nvGraphicFramePr>
        <p:xfrm>
          <a:off x="990146" y="2027209"/>
          <a:ext cx="7342643" cy="3269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lang="es-ES_tradnl" sz="2400" b="1" kern="1400" spc="-150" dirty="0" smtClean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407357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16990950"/>
              </p:ext>
            </p:extLst>
          </p:nvPr>
        </p:nvGraphicFramePr>
        <p:xfrm>
          <a:off x="3485554" y="1739852"/>
          <a:ext cx="2164749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3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08123007"/>
              </p:ext>
            </p:extLst>
          </p:nvPr>
        </p:nvGraphicFramePr>
        <p:xfrm>
          <a:off x="548400" y="1587260"/>
          <a:ext cx="8189201" cy="4690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895771559"/>
              </p:ext>
            </p:extLst>
          </p:nvPr>
        </p:nvGraphicFramePr>
        <p:xfrm>
          <a:off x="793229" y="2139351"/>
          <a:ext cx="7579600" cy="3702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96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03347317"/>
              </p:ext>
            </p:extLst>
          </p:nvPr>
        </p:nvGraphicFramePr>
        <p:xfrm>
          <a:off x="577428" y="1802923"/>
          <a:ext cx="8189201" cy="361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545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06744324"/>
              </p:ext>
            </p:extLst>
          </p:nvPr>
        </p:nvGraphicFramePr>
        <p:xfrm>
          <a:off x="2086738" y="2268749"/>
          <a:ext cx="4962857" cy="3048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43880701"/>
              </p:ext>
            </p:extLst>
          </p:nvPr>
        </p:nvGraphicFramePr>
        <p:xfrm>
          <a:off x="604743" y="1575370"/>
          <a:ext cx="7959708" cy="461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735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06601388"/>
              </p:ext>
            </p:extLst>
          </p:nvPr>
        </p:nvGraphicFramePr>
        <p:xfrm>
          <a:off x="1287660" y="2467154"/>
          <a:ext cx="6562377" cy="3183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638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905137396"/>
              </p:ext>
            </p:extLst>
          </p:nvPr>
        </p:nvGraphicFramePr>
        <p:xfrm>
          <a:off x="1964187" y="1837428"/>
          <a:ext cx="5256121" cy="4183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Provileón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 San Bernabé”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189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04214744"/>
              </p:ext>
            </p:extLst>
          </p:nvPr>
        </p:nvGraphicFramePr>
        <p:xfrm>
          <a:off x="219679" y="1311214"/>
          <a:ext cx="8824733" cy="529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31604796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26737749"/>
              </p:ext>
            </p:extLst>
          </p:nvPr>
        </p:nvGraphicFramePr>
        <p:xfrm>
          <a:off x="549320" y="1733910"/>
          <a:ext cx="8082844" cy="484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6348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66912621"/>
              </p:ext>
            </p:extLst>
          </p:nvPr>
        </p:nvGraphicFramePr>
        <p:xfrm>
          <a:off x="296533" y="1496839"/>
          <a:ext cx="8490857" cy="52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29000740"/>
              </p:ext>
            </p:extLst>
          </p:nvPr>
        </p:nvGraphicFramePr>
        <p:xfrm>
          <a:off x="1978378" y="1742536"/>
          <a:ext cx="5207426" cy="4804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191125524"/>
              </p:ext>
            </p:extLst>
          </p:nvPr>
        </p:nvGraphicFramePr>
        <p:xfrm>
          <a:off x="251380" y="1584031"/>
          <a:ext cx="8815414" cy="495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56233546"/>
              </p:ext>
            </p:extLst>
          </p:nvPr>
        </p:nvGraphicFramePr>
        <p:xfrm>
          <a:off x="280085" y="1889184"/>
          <a:ext cx="8644285" cy="4518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657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4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54921053"/>
              </p:ext>
            </p:extLst>
          </p:nvPr>
        </p:nvGraphicFramePr>
        <p:xfrm>
          <a:off x="1545279" y="1328467"/>
          <a:ext cx="6049609" cy="54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8251108"/>
              </p:ext>
            </p:extLst>
          </p:nvPr>
        </p:nvGraphicFramePr>
        <p:xfrm>
          <a:off x="3165062" y="1846178"/>
          <a:ext cx="2821667" cy="42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94188818"/>
              </p:ext>
            </p:extLst>
          </p:nvPr>
        </p:nvGraphicFramePr>
        <p:xfrm>
          <a:off x="259074" y="1285334"/>
          <a:ext cx="8884925" cy="5300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827445423"/>
              </p:ext>
            </p:extLst>
          </p:nvPr>
        </p:nvGraphicFramePr>
        <p:xfrm>
          <a:off x="1842225" y="1604513"/>
          <a:ext cx="5498853" cy="511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937166090"/>
              </p:ext>
            </p:extLst>
          </p:nvPr>
        </p:nvGraphicFramePr>
        <p:xfrm>
          <a:off x="2284590" y="2001328"/>
          <a:ext cx="4589060" cy="4379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35715146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4523294"/>
              </p:ext>
            </p:extLst>
          </p:nvPr>
        </p:nvGraphicFramePr>
        <p:xfrm>
          <a:off x="224569" y="1924050"/>
          <a:ext cx="8790036" cy="405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69096511"/>
              </p:ext>
            </p:extLst>
          </p:nvPr>
        </p:nvGraphicFramePr>
        <p:xfrm>
          <a:off x="493026" y="1718094"/>
          <a:ext cx="8321723" cy="479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96486411"/>
              </p:ext>
            </p:extLst>
          </p:nvPr>
        </p:nvGraphicFramePr>
        <p:xfrm>
          <a:off x="662634" y="1901116"/>
          <a:ext cx="782575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045461815"/>
              </p:ext>
            </p:extLst>
          </p:nvPr>
        </p:nvGraphicFramePr>
        <p:xfrm>
          <a:off x="1280905" y="2071864"/>
          <a:ext cx="6577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82969543"/>
              </p:ext>
            </p:extLst>
          </p:nvPr>
        </p:nvGraphicFramePr>
        <p:xfrm>
          <a:off x="2168416" y="2398142"/>
          <a:ext cx="4844857" cy="3284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49406141"/>
              </p:ext>
            </p:extLst>
          </p:nvPr>
        </p:nvGraphicFramePr>
        <p:xfrm>
          <a:off x="1300605" y="1778715"/>
          <a:ext cx="6549431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285714785"/>
              </p:ext>
            </p:extLst>
          </p:nvPr>
        </p:nvGraphicFramePr>
        <p:xfrm>
          <a:off x="217380" y="1682151"/>
          <a:ext cx="8848984" cy="48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287814627"/>
              </p:ext>
            </p:extLst>
          </p:nvPr>
        </p:nvGraphicFramePr>
        <p:xfrm>
          <a:off x="241821" y="1570007"/>
          <a:ext cx="8807289" cy="503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71948449"/>
              </p:ext>
            </p:extLst>
          </p:nvPr>
        </p:nvGraphicFramePr>
        <p:xfrm>
          <a:off x="259073" y="1367071"/>
          <a:ext cx="8755531" cy="536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22478907"/>
              </p:ext>
            </p:extLst>
          </p:nvPr>
        </p:nvGraphicFramePr>
        <p:xfrm>
          <a:off x="2302170" y="1993391"/>
          <a:ext cx="4547203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79213441"/>
              </p:ext>
            </p:extLst>
          </p:nvPr>
        </p:nvGraphicFramePr>
        <p:xfrm>
          <a:off x="1297200" y="2303251"/>
          <a:ext cx="6552837" cy="3768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84868666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74594348"/>
              </p:ext>
            </p:extLst>
          </p:nvPr>
        </p:nvGraphicFramePr>
        <p:xfrm>
          <a:off x="1207561" y="1714068"/>
          <a:ext cx="6745993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48925826"/>
              </p:ext>
            </p:extLst>
          </p:nvPr>
        </p:nvGraphicFramePr>
        <p:xfrm>
          <a:off x="508000" y="1828798"/>
          <a:ext cx="8345714" cy="4662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91891689"/>
              </p:ext>
            </p:extLst>
          </p:nvPr>
        </p:nvGraphicFramePr>
        <p:xfrm>
          <a:off x="1423638" y="1014443"/>
          <a:ext cx="6348760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32585672"/>
              </p:ext>
            </p:extLst>
          </p:nvPr>
        </p:nvGraphicFramePr>
        <p:xfrm>
          <a:off x="2755812" y="2044458"/>
          <a:ext cx="3644988" cy="4095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903412960"/>
              </p:ext>
            </p:extLst>
          </p:nvPr>
        </p:nvGraphicFramePr>
        <p:xfrm>
          <a:off x="1993869" y="2018489"/>
          <a:ext cx="5226440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09107901"/>
              </p:ext>
            </p:extLst>
          </p:nvPr>
        </p:nvGraphicFramePr>
        <p:xfrm>
          <a:off x="258521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50459</TotalTime>
  <Words>2004</Words>
  <Application>Microsoft Office PowerPoint</Application>
  <PresentationFormat>Presentación en pantalla (4:3)</PresentationFormat>
  <Paragraphs>597</Paragraphs>
  <Slides>60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60</vt:i4>
      </vt:variant>
    </vt:vector>
  </HeadingPairs>
  <TitlesOfParts>
    <vt:vector size="67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Monica Zapata Martinez</cp:lastModifiedBy>
  <cp:revision>2170</cp:revision>
  <cp:lastPrinted>2022-08-08T20:06:54Z</cp:lastPrinted>
  <dcterms:created xsi:type="dcterms:W3CDTF">2015-12-30T00:24:58Z</dcterms:created>
  <dcterms:modified xsi:type="dcterms:W3CDTF">2025-07-04T21:26:26Z</dcterms:modified>
</cp:coreProperties>
</file>